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23T09:39:44.9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12788 2296 36 0,'1'-5'93'0,"-1"0"24"0,0 0-9 0,0 0-19 0,0 0-4 16,0 2-8-16,0 0 2 0,-1 3 6 15,1-2 8-15,0 2 3 0,0 0-8 0,-2 0-10 16,0 0-14-16,2 0-7 0,0 0 0 0,0 3 6 15,0 2-1-15,0 2-3 0,0 1-3 0,2 4-1 16,0 2-12-16,-1 3-1 0,2 5-1 16,-3 5-2-16,2 2-3 0,1 2-5 0,-3 4-8 15,-1 0 0-15,1 0-10 0,-2 3-1 16,0-2-2-16,1-2-2 0,-1 0-2 0,1-4-6 16,-3-2 3-16,3-3 1 0,-1 0-4 0,0-5 0 15,1-5 3-15,-2-1-6 0,2-2 3 0,-3 2-13 16,3-10-15-16,-1-1-34 0,2 0-15 15,0-3-24-15,0 0-24 0,0-2-19 0,0 0-5 16,3-3-15-16,-3-3 0 0,0 0-8 0,0-4 3 16,-1-1 6-16,-1-4 14 0,-1-1 29 15</inkml:trace>
  <inkml:trace contextRef="#ctx0" brushRef="#br0" timeOffset="977.53">12912 2208 68 0,'0'-5'96'0,"0"2"2"0,-1-1-22 16,-1 1-12-16,2 0-8 0,-1-1-4 15,-1 3 1-15,2-2 12 0,0 3 9 0,0 0 9 16,-2 0-13-16,2 0-6 0,-1 0-7 0,2 0-14 15,3 0 3-15,0 0-1 0,1 2-4 0,3-1-5 16,3 0 2-16,2 1-11 0,6 0-5 16,24 1 3-16,-15 0-15 0,82 1-3 15,-67-3-7-15,5 2 4 16,-2-1-4-16,4 0 0 0,2-2 0 0,-1 1-3 16,1 1 7-16,2 0-6 0,-1 1 2 0,-2-1 0 15,1 0 3-15,-1-1-6 0,-2-1-6 0,-3 2-3 16,-4 0-1-16,-2-2 1 0,-4 0-1 15,-3 0 3-15,-6 0 4 0,-1 0 2 0,-4-4-2 16,-2 4 7-16,-7 0-6 0,-1 0 7 0,-2 0-1 16,-2 0 1-16,-3 0-2 0,-1 0 7 15,-2 0-3-15,-1 0 5 0,-1 0 9 0,0 0-3 16,0 0-3-16,0 0 1 0,0 0 7 0,0 2 0 0,0 0 6 16,0 1-7-16,0-1-3 0,0 0 5 15,0 3-2-15,0-1-5 0,-1 0 0 0,-1 4-2 16,1 5 1-16,1-5-13 0,-3 1 7 15,1 3 6-15,2 0-4 0,-3 1-2 0,1 2 5 16,-1 0-1-16,2 3-1 0,-1 2-1 0,2 1 7 16,-3 1-2-16,1 2-2 0,-1-1 5 0,0 2 0 15,0 1-7-15,0 1-4 0,1-2 7 0,-1 2 0 16,3-1-11-16,-2-1 7 0,2 1 4 0,-1-4-9 16,-1 2 5-16,1-2 2 0,-1 0 1 0,2-1-8 15,-2-1-7-15,2-1 5 0,0-1 2 0,0-3-2 16,0 0 0-16,0 0-2 0,0-1 0 15,0-3 4-15,0 0-2 0,0-4 1 0,0-1-3 16,0 0 0-16,0-1-4 0,0-2 8 0,0-1-4 16,0-2-4-16,0 3 2 0,0-3 6 0,0 0-4 15,0 0 3-15,0 0-8 0,0 0 7 16,0 0 3-16,0 0-8 0,0 0-2 0,0 0 6 16,0 0-6-16,-1 0 2 0,-1 0-1 0,-1 0 2 15,0 0 0-15,-3 0-4 0,1 0-1 16,0 2 1-16,-1-2 0 0,-1 2-3 0,0-1 0 15,0 1 1-15,-1-2-1 0,-1 0-4 0,-2 2-2 16,1-2 2-16,-3 0-5 0,-4 0 4 0,-3 0 5 16,-3 0 3-16,1 3-6 0,-3-3 3 0,0 2-2 15,-2 0-6-15,-3-1 0 0,-3 1-3 0,1-2-3 16,-3 0 3-16,-1-2 5 0,-1 1-1 0,-2-1 6 16,5 0 7-16,-5-1-2 0,3-1 5 0,-1-1-3 15,0 2-1-15,1-1 1 0,1 1-3 16,-2 0 4-16,2 0-4 0,-4-1 3 0,4 1-3 15,2-2 2-15,-2 3 0 0,2 0-5 16,-2 0 6-16,5 1 0 0,0 1 3 0,3 0-4 0,0 0-2 16,-1 0 0-16,3 1-2 0,1 1 8 15,0 0-5-15,4 0 1 0,-2 0 6 0,4-1 2 16,-1 1-9-16,2-2 2 0,4 1 3 0,2 2 2 16,-1-3-6-16,4 2 4 0,1-2 0 0,2 1-4 15,2-1-8-15,-1 0-6 0,2 0-10 0,2 0-16 16,0 0-16-16,4 0-23 0,1 0-23 0,0 0 106 15,3-1-206-15,0-1 19 0,8 1 4 0,-2-2 13 16</inkml:trace>
  <inkml:trace contextRef="#ctx0" brushRef="#br0" timeOffset="1565.74">14123 2600 87 0,'-5'0'127'0,"1"0"-5"0,-1 0-29 0,4 0-23 15,-1 0-22-15,5 0-1 0,2 0 4 16,-1 0 23-16,6 0 16 0,6 0-1 0,0 0-8 0,4 0-22 16,5 0-4-16,1 3-14 0,4-2-1 15,6 0-5-15,2 1-7 0,5-1 1 0,4-1-6 16,2 2-5-16,5 0 0 0,3-2-4 0,1 1-7 15,4 1 0-15,1-1-7 0,2 0 3 0,3-1-3 16,1 1 2-16,0-1-2 0,-3 0-4 0,-3 0 4 16,2 0 6-16,1 0-2 0,-3 0-4 15,-3 2 5-15,-1 0-7 0,-5-1 2 0,-4 1-4 16,-5 1-8-16,-6-2-33 0,-6-1-18 0,-4 2-17 16,-10-2-23-16,-3 0-13 0,-7-2-2 0,-2 1-3 15,-3-2-2-15,-4 0-11 0,-4-2-2 16,1 1 6-16</inkml:trace>
  <inkml:trace contextRef="#ctx0" brushRef="#br0" timeOffset="2163.96">16063 2387 96 0,'-4'0'100'0,"-1"0"-13"15,0 0-23-15,2 0-11 0,-4 0-9 16,2 1-3-16,-1 2 7 0,-2 1 10 0,0 1 13 15,3-1-2-15,-3 2-7 0,1 3-14 0,0 1-9 16,-2 2-11-16,1 5-2 0,-3 0-4 16,3 2 1-16,0 0 8 0,-3 5-1 0,3-2-1 15,2 2 2-15,-1 1 0 0,1-1-3 16,2 0 2-16,0 2-9 0,3-4-3 0,-1 2 4 0,2-2-5 16,5 1-7-16,0 0 9 0,2-3-6 0,5 1-7 15,-1-4-3-15,6 1 4 0,2-2 1 16,0-1-7-16,6-1 6 0,2-2-6 0,0 0-1 15,3-3 4-15,2-1 0 0,-1-3-9 0,2 0 5 16,2-3-4-16,-1-1 5 0,0-4-6 0,1 1-3 16,1-3-5-16,-3-3 0 0,1 1 0 0,-4-4-4 15,0 1 5-15,-2-3 1 0,-3-1 3 0,-2-3-1 16,-3-1 3-16,-1-2 2 0,-5 0 2 16,2-7 4-16,-5-1-4 0,-1 1 4 0,-3-5-6 15,-2-2 4-15,-2-1 9 0,-3-1-2 0,-3 0-1 16,0-2-1-16,-4 2 5 0,-3 2 2 15,-3 2-6-15,-3 4 3 0,0 3-9 0,-28-16 2 16,18 24-2-16,-3 5 0 0,-1 2-11 16,-1 3-12-16,-4 5-1 0,1 2-19 0,1 2-3 15,-2 5-17-15,-1 3-31 0,-2 2-30 16,5 5-32-16,-3 0-23 0,-1 3-19 0,4 4-125 0</inkml:trace>
  <inkml:trace contextRef="#ctx0" brushRef="#br0" timeOffset="3515.18">5755 2557 37 0,'0'-15'93'0,"0"2"28"0,0 0-23 0,0 5-24 0,-1 0-17 15,-1 1-8-15,0 0 0 0,-1 5 7 0,0-3 14 16,-2 4 11-16,0 1-7 0,-1 0-3 16,-2 4-7-16,0 0-11 0,-1 3-12 0,-4 3 0 15,2 3 4-15,0 4-5 0,-3 3 4 0,1 2-8 16,-1 3-3-16,1 6-8 0,-1 1 11 0,3 3-10 16,1 3-10-16,3-1-3 15,0 3-6-15,3-2-3 0,2-3 1 0,5 32 1 16,0-35-4-16,2-7-2 0,3-1 2 0,-2-5-5 15,2-5 3-15,11 5-13 16,-8-12-3-16,-1-4-6 0,13-2-18 16,-9-5 21-16,-1-1 9 0,3-1-2 0,-2-1 6 15,-1-3-2-15,4 0-1 0,-2-2 9 0,-3 0-5 16,-1 2 0-16,3-1 1 0,2-11 2 16,-9 14 4-16,0 1-1 0,3-5-1 15,-7 12 2-15,-3-3 4 0,0 3-1 0,0 0 0 16,0 0 0-16,0 0-8 0,0 3 1 15,0-1 3-15,0 3-3 0,-1 2-9 16,1 1-17-16,-2 1-32 0,2 2-22 0,0-1-21 16,0 2-16-16,0-1-11 0,0 1-9 0,3 0-4 15,0-2-6-15,1-1 15 0,-1-3-75 0</inkml:trace>
  <inkml:trace contextRef="#ctx0" brushRef="#br0" timeOffset="4164.18">6057 3070 36 0,'6'-7'87'0,"-1"1"30"15,-2-1-16-15,2 2-29 0,0-4-9 16,-1 2-14-16,4-1 0 0,0-3 6 0,-2 1 2 0,3 0 0 16,0-2-7-16,0 0-6 0,1-1-14 0,-2 1-8 15,1 0-3-15,-2 1-6 0,-3 1 5 16,1 2-1-16,3-1 7 0,-5 1 5 0,0 1-2 15,-1 3 6-15,-2 0-3 0,0 1-2 0,0-1 9 16,-2 3 0-16,-1 0-1 0,0 1 7 0,-5 0-9 16,3 1 6-16,1-1-10 0,-3 3 0 15,-2 0 2-15,1 0-4 0,0 3-2 0,0-2-6 16,-1 5-9-16,1-1 4 0,1 1-6 0,-1 3-4 16,2 0-3-16,0 2 2 0,4-1-6 0,1 1 5 15,1-1-5-15,0 1 2 0,0-1 0 16,3-2 0-16,0-3 2 0,3-1-2 0,-1 0-7 15,0-2 0-15,1-3-12 0,2 1 1 0,1-1-14 16,-1-2 5-16,2 2 3 0,-2-2 8 16,4-4-2-16,-2 1-1 0,2-2 3 0,0 1-4 0,-1-3 5 15,1 2 7-15,-1 0-7 0,-1 0 8 16,2-1 1-16,-2 0 3 0,2 0 0 0,-4 2 4 16,0 0 3-16,1 3-10 0,0-1 6 0,-1 0 0 15,-2 2 2-15,1 0 1 0,0 0 0 0,-4 0-3 16,2 3 5-16,0-2 0 0,1 4-2 0,-2-4-6 15,-1 2 3-15,1-1 1 0,-1-1-1 0,0 1 0 16,1-1 0-16,-1-1 2 0,-1 2-4 0,-1-1-3 16,2-1 7-16,-1 0 1 15,-2 0-5-15,2 0-1 0,-1-3 3 0,1 2 0 16,2-2-3-16,-2 1-1 0,2 1 5 0,1-2-3 16,0 1 7-16,-2 0-2 0,2 1-3 15,-2 0 1-15,2 1-1 0,-2 0 5 0,0 0 1 16,2 0 4-16,-2 0 1 0,0 0-2 0,1 0-5 15,-1 2 2-15,4 2-2 0,-2-1-2 0,0 1-1 16,0 1 1-16,-2-1 5 0,4 2-7 16,0 0-2-16,-1-2 2 0,-1 0-11 0,0-1-11 15,-2 2-36-15,-1-3-28 0,2 1-36 16,-1-1-29-16,-1 0-14 0,1-2-1 0,2 0 5 0,1-5 16 16,1 1 22-16</inkml:trace>
  <inkml:trace contextRef="#ctx0" brushRef="#br0" timeOffset="4615.18">6891 2530 106 0,'5'-9'137'0,"0"4"-4"16,0 2-33-16,-4 3-18 0,-1 3 1 0,0 2 1 15,2 3 0-15,2 4 2 0,-2 1-3 0,1 4-8 16,0 3-10-16,-1 4-13 0,1 2-7 0,2 1-13 15,-3 3-16-15,-1 1 4 0,3 2-7 16,-3-2-1-16,-1 1-10 0,0-4 2 0,0 0-2 16,0-1-1-16,0-3 1 0,0 0 0 0,0-5 1 15,0-2-8-15,-3-2 7 0,1-1 0 16,-1-4-2-16,0 0-3 0,0-5-9 0,-1 2-6 0,0-3-1 16,-4-3-8-16,0 1 1 0,0-2-3 15,-2-2 5-15,-2-1 6 0,1 1 7 0,-5-1 5 16,0-1 0-16,1 1 9 0,-2 1 1 0,2-3 0 15,2 2 5-15,2-1-4 0,2 1 3 0,2 2 2 16,1-2 4-16,0 3 2 0,3-1-6 0,1 1 4 16,0 0 4-16,2 0 2 0,0 0-4 0,4 0 8 15,-1 1-9-15,1 1 5 0,4-1-11 16,0 2-2-16,16 3 1 0,-11-2-8 16,2 1 7-16,1-2-5 0,0 1-2 0,4-1-4 15,-4-1 0-15,3 0 1 0,-1-1-10 0,2-1-6 16,-1 0-16-16,0 0-11 0,0 0-6 0,-3-1-11 15,3-3-14-15,1 1-11 0,-4 3-19 0,0-5-12 16,0 1-8-16,-2-3-5 0,0 1-3 16,2 0 11-16,-5 2 24 0</inkml:trace>
  <inkml:trace contextRef="#ctx0" brushRef="#br0" timeOffset="4965.18">6776 2535 49 0,'-8'-6'93'0,"-3"2"18"0,0 0-21 16,0 3-13-16,0-1-10 0,3 0-6 0,0 2 2 16,5 0 6-16,-2-3 7 0,2 3 2 0,0 0-16 15,3 0-19-15,3 0-9 0,0 0-13 0,3 0 0 16,4 0-12-16,3 0 2 0,4 0-8 0,3 0 3 16,1 0-6-16,3 0 4 0,4 0-2 15,2-2-7-15,2 2-6 0,1-3-20 0,-1 1-13 16,3-1-19-16,-1 1-20 0,-1 1-30 0,-3-3-20 15,26 1-176-15,-34 3 55 0</inkml:trace>
  <inkml:trace contextRef="#ctx0" brushRef="#br0" timeOffset="5765.94">5904 2983 9 0,'-2'-3'18'0,"2"1"16"16,0-1 20-16,-2 1 12 0,2 0 7 16,0-1-5-16,-1 1-7 0,1 2-8 0,0 0 0 15,-2 2 1-15,2-2 8 0,-1 3 1 0,-1 1-4 16,2-4-13-16,-2 3-7 0,1 4-5 0,1-1-13 15,-2 1-12-15,2 1-5 0,-1 2 1 0,1-1-3 16,-2 4 0-16,2-1-2 0,-2 0-4 16,2-1-7-16,-1 2-8 0,-1 0-19 0,2-1-24 15,-4-2-19-15,2-1-18 0,2 1-20 0,-3-3-16 16,0 0-4-16</inkml:trace>
  <inkml:trace contextRef="#ctx0" brushRef="#br0" timeOffset="6232.25">7925 2260 49 0,'5'-4'117'0,"0"2"12"16,0 1-32-16,-5 1-22 0,0 3-13 0,-2 2 5 16,-3 5-8-16,-1 3 0 0,-1 8 2 15,-2 0 1-15,-2 9 1 0,-2 7-9 16,-17 58 41-16,13-38-56 0,-2 5-5 0,-2 6-12 16,-2-2-7-16,-3 6-7 0,3-4-4 0,0 2-4 15,1-5-4-15,-3 0-9 0,3-4-9 0,3-3-14 16,0-7-18-16,3-2-10 0,0-9-9 15,5-1-18-15,-1-7-15 0,4-3-7 0,1-4-10 16,1-4-7-16,2-4 9 0,0-3 19 0</inkml:trace>
  <inkml:trace contextRef="#ctx0" brushRef="#br0" timeOffset="6794.04">8216 2575 150 0,'6'0'176'16,"-3"3"-50"-16,-1 0-47 0,-2 4-22 0,0 5-17 15,0 1-12-15,-2 3 3 0,2 5 12 0,0 2 12 16,2 4 0-16,-2 1-11 0,2 2-10 0,-2 2-6 15,1 1-14-15,1 0-3 0,-2-3-11 0,0 1 0 16,0-4 4-16,0 0-4 0,0-6 2 0,0 0-2 16,0-5 1-16,-2-4 2 0,1-3-3 15,-1-1 2-15,2-3 0 0,0-3-2 0,-2-2-8 16,2-3 2-16,-1-1 1 0,1-1 1 0,0-5 4 16,0 0 0-16,-2-5 2 0,2-3 2 0,0-4 5 15,-1-5-3-15,-2-4 2 0,1-3-2 0,2-5 0 16,0-4 2-16,0-4-1 0,2-4 3 15,2-4-1-15,3 0-4 0,1 1-2 0,1 0 2 16,4 2 3-16,0 3-2 0,2 0-2 16,1 6-4-16,1 4 2 0,-1 4-2 0,5 7 1 15,-1 3-4-15,0 7 3 0,0 1-2 0,3 5 0 16,-2 2 2-16,1 6 4 0,-1 3-6 0,-1 2 7 16,-1 2 8-16,0 3-4 0,-1 3-3 0,-3 4 5 15,-2 2-3-15,0 0 0 0,-5 5 5 0,-2 0-3 16,-3 2 3-16,-3 1-3 0,0 2 2 0,-3 2-2 15,-2-1 2-15,-3 2-4 0,-4 3-8 16,-3-2 2-16,0 0 2 0,-3-2-4 0,-4-2 0 16,0 0-5-16,0-3-8 0,-2-3-13 0,1 1-12 15,-3-6-20-15,3 3-21 0,-1-5-19 0,0 0-16 16,-1-2-15-16,-20 7-172 0,28-7 157 16</inkml:trace>
  <inkml:trace contextRef="#ctx0" brushRef="#br0" timeOffset="7896.18">8742 2811 162 0,'-25'-7'698'16,"14"9"-635"-16,-5 0 1 0,3 1 13 15,-2 2 22-15,0-3 5 0,2 3-3 0,1-3-12 16,3 1-19-16,1 1-27 0,3 1-18 0,0-4-14 16,2 1-11-16,2-1 3 0,-1 0-3 0,0 0 2 15,2 3 0-15,0-4-8 0,-1 1 6 0,1 2 3 16,1-1-3-16,4 1-2 0,-2 1 4 15,2 1 0-15,-1 1-8 0,2-1 6 0,1 3-2 16,0 3-2-16,1-1-5 0,0 1 3 0,3 1-2 16,-2 3-2-16,1-2 2 0,-1 4-5 0,-1 1 4 15,-1 1-1-15,1 4 0 0,-1-1-5 0,0 2-4 16,-3 3 0-16,1 2 1 0,0-1 0 0,-2 4-1 16,0-1-3-16,0 1-3 0,-3 0-5 0,-1 2-3 15,-4-3 1-15,2-1 5 0,-3-2-3 0,-1-1 3 16,1-4 5-16,-5 0 6 0,1-3 8 15,-3-4-4-15,1-1-1 0,-2-3 0 0,-3-2 2 16,2-3 2-16,-5 0 7 0,-1-5-16 0,2 1 0 16,-1 1 8-16,-4-4 2 0,5-4 6 0,-2-1 2 15,1-2 0-15,2-1 0 0,1-3-4 0,4-1 4 16,1-1 0-16,2-1-2 0,4-1-2 16,3 0 1-16,1-1 0 0,2-1 3 0,6-4-6 15,4 3 4-15,2-3-2 0,3 1 4 0,5-2-6 16,1-2 1-16,4 2 2 0,2-2-4 0,3-3-3 15,0 1-5-15,2 1-4 0,1-2-5 16,-3 1 4-16,2 0-2 0,-2-2 5 0,0 5-4 16,0-4 8-16,-3 4 5 0,-1-1 0 0,-2 1 4 15,-3 2-2-15,-1 2 7 0,-1-1-1 16,-3 3 2-16,-2 1 0 0,-1 1 7 0,-5 2-5 0,1 3 5 16,-4-2 0-16,1 3-2 0,-4 2 1 0,1 1 0 15,-1-1 3-15,-2 4-1 0,0 0 5 0,-2-1-11 16,1 3 9-16,-1 0 6 0,0 1-3 15,-1 0 4-15,-2 0-5 0,2 1-5 0,0 0-4 16,-3 1 0-16,1 3-2 0,2 1 1 0,-2 1-2 16,-3 0 0-16,3 5-3 0,-2-2 0 0,0 0-5 15,1 2 8-15,1 0-2 0,0 2-3 0,-1-2 4 16,3 0-5-16,-2-1 3 0,2 0-2 0,3-2 2 16,-1-4 0-16,-1 1-2 0,2-2-3 0,0-1 0 15,0-1 2-15,3-2-3 0,2 1 3 16,1-1-1-16,2 0 1 0,-2 0 4 0,-1 0-4 15,3 0 0-15,-1 0 0 0,0 0-2 0,1 0-1 16,0-1 1-16,1 1-3 0,1-2 3 0,-2-1 0 16,3 1 0-16,-2 1 1 0,1-2-4 15,-2 2-4-15,3-2 12 0,-1 1-6 0,-2 1 7 16,1-1 2-16,-1 2-6 0,-2-2 3 0,2 2 0 16,0 2 0-16,-2-2 0 0,-1 0 5 0,1 2-8 15,-1 1 3-15,1-3 0 0,-1 3 0 0,1-2 0 16,-2 2 3-16,0-2-3 0,1 2 0 0,-1-1-4 15,1 0 8-15,-1-2-4 0,-1 0 0 0,-2 0 3 16,3 0-3-16,-1-2 0 0,2-1 2 16,-2 0 5-16,0 2-3 0,1-2 2 0,0 0 0 15,0 1 3-15,-2 1 4 0,1-1 3 0,0 2-1 16,1-2 0-16,-1 2 1 0,-1 0 3 0,-1 0 3 16,3 0-7-16,-4 0 2 0,2 0-7 0,1 2 0 15,-1-2 0-15,-1 2-1 0,1 1-5 0,1 1 0 16,-1-1 4-16,1-2-8 0,-1 4 5 15,1-3-8-15,0 1-1 0,1-1 1 0,-2 1-11 16,0-1-16-16,1 0-9 0,-2-1-14 0,1 1-19 16,1-2-12-16,2 2-13 0,-2-2-7 15,2 0-10-15,1-2-5 0,-1-1 4 0,0-1 5 16,0 1 25-16</inkml:trace>
  <inkml:trace contextRef="#ctx0" brushRef="#br0" timeOffset="8080.78">9482 2928 42 0,'2'-3'95'0,"-2"1"30"0,0 2-1 16,0-1-19-16,0 1-14 0,-2 0-8 0,-1 0-1 15,3-4 7-15,-1 4-6 0,-1 0-4 0,2 0-14 16,0 0-18-16,0 0-19 0,0-1-11 16,0 1-13-16,0 0 3 0,0 0-11 0,0 0 0 15,0 0-32-15,0 0-27 0,0 0-30 0,0 0-29 16,0 0-30-16,0 0-29 0,-2 0-17 0,2 0-114 15</inkml:trace>
  <inkml:trace contextRef="#ctx0" brushRef="#br0" timeOffset="10288.2">15791 2635 17 0,'0'0'19'0,"0"0"11"16,0 0 10-16,1 0 1 0,1 0-3 0,1 0-9 16,0 0-8-16,-1 0-9 0,3 0-2 0,-2-1-5 15,3-1-2-15,0-1 2 0,1 2 3 16,-1 1-2-16,2-3 2 0,3 1 0 0,-3 1-1 16,0 1-4-16,0 0-1 0,-2-4-1 0,1 3 2 15,-1-1-3-15,0 2 1 0,-1 0-1 16,-2-2 2-16,0 1-2 0,2 1 0 0,-3-2 0 15,-1 2 2-15,2 0-1 0,-3 0 5 0,0 0-3 16,0 0 6-16,0 2-1 0,0-2 2 0,-1 0-2 16,-1 0-2-16,1 0-2 0,-4 0-2 15,2 1-2-15,-13-1-7 0,6 0-6 16,-4 0-7-16,2 2-12 0,-3-2-12 0,0 1-13 16,-3 1-13-16,-1 0-60 0</inkml:trace>
  <inkml:trace contextRef="#ctx0" brushRef="#br0" timeOffset="11911.65">12754 2266 5 0,'0'0'3'0,"0"0"4"0,0-1 7 0,2 1 9 15,4 0 62-15,-6 1-44 0,2-1-4 16,-2 0-7-16,0 0-5 0,0 2-6 16,3-2-1-16,-1 0 3 0,-2 0 3 0,0 0 4 0,1 0 0 15,-1-3 1-15,0 3 0 0,2 0-1 0,1-2-9 16,1-1 1-16,1 0 4 15,0 2-14-15,-2-2-5 0,7-2-1 16,-3 2-4-16,3 0 2 0,0 2-2 0,4-3-3 16,0 2-3-16,0-1-10 15,2 1-10-15,3-3-8 0,-1 1-7 0,-1 1-9 16,11-2-87-16,-18 5 53 0,-2-2 1 0</inkml:trace>
  <inkml:trace contextRef="#ctx0" brushRef="#br0" timeOffset="12996.24">15018 2675 90 0,'0'0'106'16,"3"0"-6"-16,-3 0-25 0,-1 0-12 16,-1 0-5-16,1 3-4 0,-1 1-5 0,0 1 11 15,-1-1 3-15,0 3 7 0,0 2-12 0,-1 5 3 16,1 1-15-16,-1 6-11 0,1 4-1 15,1 6-9-15,-3 9-2 0,2 3-10 0,1 7 2 16,-1 4-4-16,0 6-2 0,-2 5-2 0,-1 6 1 16,2 3-11-16,-3 2 11 0,2 2-8 0,0 1-3 15,1 3 3-15,-4-2 0 0,3 0 2 16,-3-2-2-16,3 0-5 0,1 2-5 0,-4-4 2 16,2 2-1-16,-1-3 4 0,-1-3-7 0,-1-1 0 15,1-4-2-15,2-2 0 0,-1-4-1 0,-2-4-5 16,3-5 3-16,-1-4 3 0,2-4-13 0,0-5-5 15,1-1-16-15,-1-6-3 0,2-3-13 16,2-3-1-16,1-6-10 0,0-1-5 0,0-4-9 16,0-4-13-16,0-3-5 0,0-2 5 0</inkml:trace>
  <inkml:trace contextRef="#ctx0" brushRef="#br0" timeOffset="14362.2">12120 5318 35 0,'-20'0'73'0,"2"-3"22"16,1 3-20-16,1 0-28 0,1-1-19 0,0 1-13 15,1-1-7-15,3-1-5 0,0-1 0 16,5 1 1-16,1 2 10 0,0-3 7 0,4 3 13 16,-3-2 0-16,4 2-5 0,0 0 0 0,4-2-11 15,0-1 3-15,1 0-2 0,7 2 5 16,1-2 7-16,8 1 0 0,6-2 6 0,4-3 3 0,10 3 2 16,6-3 1-16,8-1-9 0,8-1 0 15,6 0-1-15,9-2-9 0,9 1-1 0,8 0 2 16,15-1-2-16,10 1 9 0,17 1 12 0,11-1-1 15,18 0 0-15,8 3-2 0,11-1-11 0,8 2-6 16,6 2-7-16,6-1-3 0,15 2-8 0,14 2 0 16,9-1-11-16,15 1 5 0,9-2 0 15,5 3 0-15,5 0-5 0,1 0-5 0,3 0-33 16,-3 0-11-16,-6 1-1 0,-5 2-2 0,-14-1 10 16,-11 0 9-16,-15 0 0 0,-19-2-9 0,-15 0 2 15,140-4-42-15,-193-2 46 0,-17-2-15 16,-16 1-13-16,-14-3-5 0,-15 0-7 0,-12 0 8 15,-12-2 17-15,-8-2 26 0,-11 2 22 16,-8 2 29-16,-10-4 24 0,-3 2 25 0,-6 0 15 16,-5-1 2-16,-3-1-2 0,-1 1-9 0,-2 1-22 15,-4 1-11-15,2 2-6 0,-2 3 0 0,2 0-17 16,0 2-4-16,0 1-1 0,2 0-7 0,2 1-3 16,1 2 0-16,-2-1 4 0,2 1-7 0,0 0 4 15,0 0 1-15,0-2 3 0,0 2 7 16,0 2 1-16,0 1 1 0,-2 1-5 0,1 2 9 15,-1 3-2-15,-1 3-7 0,0 2-1 0,0 3 6 16,1 4-2-16,-1 4 6 0,2 5 0 0,-3 3 9 16,3 1 0-16,-1 5 4 0,1 4 3 0,-3 1-4 15,-1 3-4-15,0 2 5 0,-2 2-9 0,-1 0 1 16,-2 4-3-16,1-2-1 0,0 0-6 0,1 1 6 16,-1-2-1-16,-1-1-9 0,0-1-5 0,1-6-4 15,1 0 3-15,0 0-11 0,0-5 7 16,1-2-10-16,0-2 0 0,2-4-14 0,0-3-26 15,-1-4-21-15,1-2-16 0,-1-5-34 0,0-2-32 16,3-5-40-16,-1 0-32 0,1-4-21 0,-2-3-3 16</inkml:trace>
  <inkml:trace contextRef="#ctx0" brushRef="#br0" timeOffset="14912.03">16082 5260 40 0,'3'-10'78'0,"1"3"20"0,0 0-13 0,-3 1-11 16,-1 2-7-16,4 2-4 0,-4-1 6 0,0 1 2 15,0 2 9-15,0 0 0 0,0 2 11 0,-2 1-7 16,0 4-9-16,1 5-14 0,-1 2-17 15,2 5-7-15,0 8-5 0,0 5 0 0,0 4-6 16,-2 5-6-16,-2 0-10 0,3 8-4 0,-1 2-3 16,0 0 1-16,-1 0-2 0,2 1-2 15,-3-3-14-15,-1-2-18 0,-1-3-25 0,-3 31-141 16,4-42 54-16,-1-4-23 0,-1-3-22 0,-2-5-6 16,1-4-136-16</inkml:trace>
  <inkml:trace contextRef="#ctx0" brushRef="#br0" timeOffset="15545.8">13268 5349 16 0,'-8'-5'122'16,"5"2"-46"-16,-2-1-11 0,2-1-4 0,0 3-8 15,-2-1 4-15,2-2-3 0,0 1 7 0,-2 0 6 0,4 3 7 16,-2 1 1-16,1-2-1 0,2 2-8 0,-2 0-10 15,1 0 5-15,-1 3-1 0,2 3-7 0,-1 4-26 16,-1 3-11-16,2 6 1 0,0 4-6 0,0 7-8 16,-2 4-3-16,2 4-3 0,0 3-3 15,0 4-5-15,0 4-23 0,0-2-27 0,-3 3-32 16,-2-4-31-16,-1 0-20 0,-3-2-15 16,-1-4-12-16,-4-2 3 0,0-5-82 0</inkml:trace>
  <inkml:trace contextRef="#ctx0" brushRef="#br0" timeOffset="16551.23">12127 5248 6 0,'-28'2'6'0,"-6"0"9"0,-1-1 7 15,-1 1 10-15,-1-2 10 0,-5 0 2 16,-1 0 2-16,-1 2-1 0,-2 1-7 0,-1-3-5 16,1 0-5-16,-3 0 2 0,3-3-7 0,-4 1-1 15,-1 0-1-15,2-1 1 0,-2 0 3 16,-1-1 2-16,3 4 4 0,-1-4 5 0,1 1 1 0,3 0-8 15,0 0-3-15,3 1-6 0,2-2-7 0,0 4-6 16,3 0 0-16,5 0 9 0,-2 0-6 16,0 0-3-16,2 0-6 0,0 0-7 0,0 0-16 15,-3-3-1-15,-3 3 17 0,1-2 16 0,-1 1 20 16,6-2 5-16,1 3-6 0,6-1-13 0,5-2-6 16,0 3-10-16,3-2-7 0,0 2-3 15,1 0 4-15,1-1 12 0,0-1 16 0,5 1 13 16,0 1-10-16,6 0-13 0,0 0-4 0,2-2-2 15,0-1-6-15,1 3 0 0,1 0 0 0,-1 0 0 16,2 0-2-16,0 0 4 0,0 0-5 16,0 1 3-16,0 1-2 0,3-2 0 15,-1 2 0-15,-2 1 2 0,0 0 1 16,3 2 2-16,-1 3 0 0,1-1 2 0,0 5 5 0,0 5-3 16,-1-1 8-16,4 9-8 0,-3 1 0 0,2 3 2 15,1 4-4-15,-1 6-2 0,3 5-2 16,-3-1 6-16,-1 7-9 0,1 0 2 0,-2 0 0 15,1 1 2-15,-3-2-2 0,1 0 0 0,1-3 0 16,-3-5 3-16,0 1-1 0,0-4 5 0,-1-1-7 16,-1-4 4-16,2-4-2 0,-2-1-2 0,1-2 4 15,-3 0-6-15,1-6-1 0,2 1-3 16,-1-4-14-16,-1 0-6 0,1-5-11 0,-1 0-16 16,3-5-20-16,0 0-24 0,0-4-16 0,0 0 113 15,-2-2-202-15,2-1 34 0</inkml:trace>
  <inkml:trace contextRef="#ctx0" brushRef="#br0" timeOffset="17549.2">10415 6396 32 0,'-7'-8'65'0,"0"4"27"0,0 0-13 15,-1-1-21-15,-1 1-6 0,-4 1-5 0,2 3-9 16,-3 0 10-16,1 3 3 0,-2 1 14 16,0 1 3-16,-3 3 4 0,-2 2-1 0,-2 3-5 15,0 2-15-15,-3 5-10 0,4 4-5 0,-4 2-7 16,5 4-3-16,0 2 1 0,3 3-1 0,4 2-4 15,3 1-7-15,6-1-7 0,4-1-1 16,8 1 0-16,3-2 2 0,7-1-7 0,5-2-1 16,4-6 4-16,6-1-7 0,2-6-1 15,3-2 0-15,3-3-2 0,0-6-5 0,3-3-4 16,-2-5-8-16,-1-3-12 0,1-2-1 0,-2-4 3 16,1-4 0-16,0-2 2 0,0-5 0 0,-3-3 0 15,0-1 6-15,-5-2 9 0,-4-4 10 0,-5-2-2 16,-4-1 3-16,-4-3 8 0,-7 0 1 0,-4-1 11 15,-5-1-4-15,-2 1 3 0,-4 1-6 0,-8 1 4 16,-4 1-1-16,-7 2 9 0,-2 1-11 0,-4 6 0 16,-6 1-1-16,-2 5-1 0,1 4 0 15,-5 3-6-15,-1 4 2 0,1 3-4 0,0 5-4 16,1 0-9-16,1 5-18 0,3 2-25 0,0 3-31 16,5 5-42-16,8 2-39 0,4 2-23 0,5 1 17 15</inkml:trace>
  <inkml:trace contextRef="#ctx0" brushRef="#br0" timeOffset="18619.56">13249 6056 99 0,'-22'2'120'0,"3"-1"-19"16,-5 1-24-16,2 1-20 0,0 1-5 15,1-1-8-15,1-1 12 0,4 1 5 0,2-1 5 16,1 0-1-16,2 1-5 0,5-1-5 0,4-2-12 0,-1 0-14 16,2 2-6-16,2-2-3 0,4 0-12 15,3 0-3-15,3 0 0 0,3 0 1 0,5 0 4 16,5 0 0-16,1 0-8 0,5 0 4 0,3-2-3 16,4 0 2-16,-1 2-4 0,2 0-1 0,3 0 0 15,-1-3 0-15,-2 3 2 0,-2-2-2 16,2 0 0-16,-4 2 0 0,30 0 2 15,-38 0-2-15,1 2 0 0,-6-2 3 0,0 2-8 16,-5-2 7-16,-1 0-2 0,-3 3 0 0,-3-3-5 16,-3 2 2-16,-1 1 6 0,-2 1-5 15,0 0 4-15,-1 2 1 0,-2 0 4 0,3 2 8 16,-3 2 1-16,0 3-5 0,0 3 1 0,0 2 1 16,0 5-5-16,0 2-2 0,-3 1 6 0,1 3-12 15,-1 41 10-15,2-33-10 0,-6 38 2 16,5-40 6-16,1 2-8 15,-1-2-6-15,-1-4 10 0,0 1-4 0,3-4 0 16,-1-1 2-16,-1-2-4 0,2-3 7 0,0-2-4 16,0-2-4-16,0-2 3 0,0-2 0 0,-1-1 2 15,1-3-1-15,-4-1 1 0,3-2 1 0,-1-2-6 16,0 0 1-16,-1 0 2 0,-3-2 0 0,-2 0 5 16,4 0-7-16,-5-2 0 0,1 1 3 15,-4 0-3-15,-1 0-1 0,0 1 0 0,-4-3-4 16,-2 2 2-16,0 1-1 0,-4-2 2 0,-1 2 1 15,-3-2 3-15,-3 4-3 0,0-2 3 0,-2-1 0 16,1 3 4-16,-2-1 0 0,-1 1-6 0,-1-2 2 16,-1 4 0-16,3-2 0 0,-2 0 0 15,-31 9 8-15,34-10-6 0,5 2 0 0,-1 0 6 16,2 0-8-16,6-3 7 0,1 1-3 0,3 1-4 16,1-3 7-16,3 1-2 0,-2-3-2 0,6 2 2 15,0-2 5-15,3 0-6 0,1 0-1 16,-1-2 9-16,4 0-6 0,-1-1-3 0,0-2 0 15,1 0-5-15,-1-4 2 0,2 0 1 0,3-3-5 16,1-1 6-16,2-4-2 0,0-2-2 0,0-1 5 16,4-2-1-16,2-4-8 0,0-1 1 0,-3-4 8 15,4 0-3-15,0-4 2 0,-1-3-8 0,-2-1 6 16,-2-2-3-16,-2 0 7 0,2-5-4 16,-7 2-2-16,2-2 2 0,-1 5 0 0,-2 2-3 15,0 3 3-15,0 3-6 0,3 3 6 0,-3 7 1 16,0 3-9-16,0 5-1 0,0 3-8 0,2 3-2 15,-2 1-12-15,0 0-70 16,1 6 35-16,-1 2-23 0,2 0-27 0,-2 0-12 0,3 0-8 16,0 2-14-16,1 1-1 0,2-3-85 15</inkml:trace>
  <inkml:trace contextRef="#ctx0" brushRef="#br0" timeOffset="19427.93">15862 6146 127 0,'14'-5'142'0,"-3"-2"-35"0,-3 4-32 16,0-2 27-16,-6 2-53 15,-2 3 5-15,0 0 1 0,0 0 7 0,-2 6 57 16,1-2-83-16,-4 6-5 0,-1 0-7 16,-1 4-5-16,-4 3-6 0,2 4 0 0,-1 7 1 15,-4 0 4-15,5 7 2 0,-3 0-4 0,2 2 2 16,-2 6-9-16,4-4 2 0,-1 0-3 15,4 2 4-15,2-1-1 0,1-2-4 0,2-3 2 16,5-3-1-16,8 24 10 0,-4-32-16 16,4-2 4-16,1-4-3 0,2-5-3 0,6-3 2 15,-1 0 3-15,1-5-2 0,3-5-5 0,2 0-1 16,1-5-1-16,1-2-10 0,3-1 2 0,2-4-2 16,1 0 0-16,1-6-7 0,-1-2-8 15,1-2-7-15,-1-5 6 0,-1-2 6 0,-6-4 8 16,0-2-6-16,-4-2 5 0,-5-1-1 0,-2-5 1 15,-7-1 10-15,-1 1 3 0,-7-1-1 0,-4 3 3 16,-7 0-2-16,-1 4 7 0,-2 1 4 0,-6 6 1 16,-4 2-8-16,2 3 4 0,-6 4-4 15,0 7 2-15,-1-1 4 0,-2 8-2 0,3 2-8 0,-3 4 0 16,1 2 2-16,-1 1-17 0,-27 13-84 16,31-5 19-16,0 0-23 0,-16 12-171 15,22-11 131-15</inkml:trace>
  <inkml:trace contextRef="#ctx0" brushRef="#br0" timeOffset="20483.32">18960 6193 174 0,'-4'5'194'0,"0"-2"-54"0,-1 4 7 16,9-1-78-16,12-2 10 15,-1 1-20-15,5-3-3 0,3-1-7 0,7 1-18 16,5 0-12-16,4-2-6 0,4 0-6 0,3 0-7 16,1-2 0-16,5 0 3 0,2 1-3 0,2-3-5 15,-1 1 2-15,0 3 3 0,1-4-9 0,-4 3 1 16,-5 1 0-16,-3-2 6 0,-2 2-2 0,-8-2 4 15,-2 2 0-15,-7 0-6 0,-3 2 6 16,-7-2 0-16,3 0 3 0,-13 2 9 16,-1-1 1-16,-4 3 4 0,0-4 0 0,-2 5-1 15,-1-2-1-15,-1 4-2 0,0 2-1 0,-2 1 2 16,-1 2 3-16,2 3-3 0,1 2 1 0,-3 5-5 16,0 1-6-16,0 4 1 0,1 3 0 0,-1 2-2 15,-1 3-8-15,-2 38 8 16,3-35-3-16,2 1-4 0,2 0 2 0,-2-1-8 15,1-4 2-15,1 0 0 0,0 27-7 16,3-35 10-16,0-2-2 0,0 1-2 0,0-4 9 16,0-2-3-16,0-1-1 0,1-4-1 15,-1 3 5-15,0-5-2 0,0 2 2 0,0-2-2 0,-1 1 3 16,-1-3-1-16,-1 2 0 0,0-2 4 0,-4 0-9 16,2-2 3-16,-4-3 7 0,1 2-9 0,-3-4 4 15,0 1-4-15,0-1 0 0,-5 0 0 0,3 0 0 16,-4-1 2-16,0 0-7 0,-4-2 5 15,-4 0-4-15,1 0 5 0,-5 0 0 0,-2 0 0 0,-2 0-1 16,-2-2 2-16,0 0 4 0,-3-1-2 16,2 3 0-16,-2-2 5 0,0-1 2 0,0 1 0 15,0-1-1-15,-1 3 5 0,3-2-5 0,-3-1 4 16,5 2-2-16,-3-1 2 0,1-2-5 0,1 1 3 16,-28-5 3-16,33 0-5 15,2 3 2-15,4-2-2 0,-2 0-2 0,4-3-6 16,0 0 2-16,6 0-4 0,-1 0 8 0,4-4-8 15,1 0-3-15,4-1 2 0,3-2-1 0,2-3 2 16,1-1-6-16,5-6 1 0,-1 0 0 0,5-3 3 16,1-3 2-16,1-2-4 0,0-2-2 0,3-4 1 15,0 0-3-15,-1-2 5 0,3 0-2 16,-3 1 9-16,1 2-5 0,-2 0 6 0,2 5-3 0,-4 0 0 16,1 7-1-16,-3 0 3 0,2 6 0 0,-3 4 0 15,2 3-3-15,-2 3-8 0,-1 4-2 16,-3 3-6-16,-1 1-6 0,2 1-11 0,-2 3-10 15,0 0-14-15,0-4-13 0,0 3-8 0,-2 1-14 16,2 0-17-16,0 0-13 0,0 0-5 0,0 0-83 16</inkml:trace>
  <inkml:trace contextRef="#ctx0" brushRef="#br0" timeOffset="23566.85">19921 6680 177 0,'-3'3'211'0,"-3"-3"-31"0,1 0-44 0,0 0-48 15,-1 0-36-15,1 0-28 0,-1 0-10 16,2 0 16-16,4-3 5 0,1 3 7 0,7 0 5 16,1 0 13-16,7-2-6 0,3 0-6 0,8-1-13 15,5 1-7-15,7 2 3 0,12-3-18 0,5 3-3 16,9 0-5-16,8-4-2 0,9 1-3 15,5 1-2-15,6 1 2 0,6-2-6 0,3 2 8 16,3-2-4-16,3 0-7 0,2 0 1 0,0-2-1 16,2 4-2-16,-4-4 8 0,-1 1-6 0,-5-1 2 15,-6 2-1-15,-2 1 3 0,-9-3-18 0,-5 2-8 16,-8 1-13-16,-8 0-20 0,-5 2-14 0,-7-3-16 16,-4 1-10-16,-8-1-6 0,-5 1 3 15,-5 0 5-15,-6-1-3 0,-3 1 7 0,-4-3 7 16,-3 3 11-16,-5-1-34 0</inkml:trace>
  <inkml:trace contextRef="#ctx0" brushRef="#br0" timeOffset="24149.21">22378 6455 66 0,'-5'-2'118'0,"2"-1"11"16,0 1-20-16,0 2-23 0,-1-2-22 0,-2 2-18 15,0 4-5-15,-2-3-2 0,2 3 9 16,-1-1 6-16,2-1 10 0,1 3-1 0,-2 0-13 15,1 2-7-15,3 2-12 0,1 3-13 0,-3 1 0 16,3 1-12-16,-1 3 10 0,2 2-4 0,3 1 5 16,-1 4 4-16,1-1-4 0,0 3-2 0,1-2-9 15,2 1 11-15,-2-1-8 0,4-1-1 16,18 20 3-16,-12-25-7 0,2 1 1 16,1-3-3-16,0-1-4 0,5-3 5 0,-4-2-7 15,4-2 4-15,0-3 0 0,2 0 0 0,27-1-7 16,-25-6 5-16,1-1 0 0,2-1-3 15,-1-1-7-15,1-3-5 0,1-1 1 16,-4-1 0-16,2-2-1 0,-1-2 7 0,-2-3-4 16,2 0 1-16,18-25-7 0,-26 19 20 15,0-1-3-15,-4-3 5 0,-3 0-2 0,-2-1 9 16,-4-2-1-16,-3 1-1 0,-3 1 2 0,-4 0 5 16,-5 0 4-16,-13-23 8 0,8 28-13 15,-6 2-1-15,-2 1 2 0,-4 3-3 0,2 2-2 16,-6 5 2-16,0-1-1 0,-1 4-8 0,1 1-2 15,-4 2-3-15,-2 4 5 0,-32 3-18 16,35-1-15-16,0 6-1 0,0-1-8 16,1 2-14-16,2 3-22 0,1 0-31 0,8 3-30 0,0 2-27 15,2-1-18-15,3 2 0 16</inkml:trace>
  <inkml:trace contextRef="#ctx0" brushRef="#br0" timeOffset="26018.51">22732 6283 5 0,'-2'1'12'0,"2"1"15"16,0 1 19-16,0-1 21 0,0 0 7 0,0-2 3 16,0 0-11-16,0 0-11 0,-1 0-5 0,-1-2-3 15,2 0 5-15,-1-1 5 0,1 0-3 0,-4 0 7 16,3-1-10-16,-1-1-11 0,2-1 1 0,0-1-14 15,0-1-2-15,0-2 3 0,0-2-4 0,0-2-2 16,2-1-3-16,-1-3 2 0,3-3-7 16,-1-3-1-16,2-1-4 0,1-6-3 0,2-6-2 15,-2-1-2-15,0-3 0 0,3-5 0 0,1-3-1 16,0-3-1-16,0-2 0 0,-1-2 4 16,0-1-4-16,-1 3-2 0,1 1-2 0,-1-2 4 0,-1 3-3 15,-2 1-2-15,0 1-2 0,-4 1 4 16,-1 2-3-16,0 4 3 0,0 3-3 0,0 5 3 0,-1 4 3 15,-1 0 0-15,-1 7-5 0,1 4-11 16,1 3-1-16,-3 2-11 0,3 6-5 0,-1 1-9 16,0 4-17-16,-1-1-8 0,3 4-7 0,-1 1-6 15,-1 0-15-15,0 0-13 0,2 1-6 0,0 2-5 16,0-3-79-16</inkml:trace>
  <inkml:trace contextRef="#ctx0" brushRef="#br0" timeOffset="26649.23">22979 4926 49 0,'7'0'88'15,"0"-2"8"-15,-1 1-25 0,1-3-17 0,-3 3-17 16,9-3 21-16,-9 1-22 0,5 0 9 15,4 0 14-15,2-1-4 0,5 2-3 0,7-1-4 16,5 0-7-16,7 0-10 0,12 0-7 16,6-1-6-16,11 2 1 0,11 1 3 0,14-1 24 15,13 1 22-15,8-1-15 0,11 2-23 0,4 0-20 16,9 0-7-16,4 0-2 0,-1 0 2 0,-2 0 0 16,-1 0-6-16,-5-2 3 0,-3-1-3 15,-5-2 3-15,-8 1 0 0,-6-1 0 0,-4 0 3 16,-8-3-5-16,-8 2 2 0,-9 0-2 0,-10 0 2 15,-9 0 3-15,-8 2-9 0,-8-1 6 0,-7 2-5 16,-7-1-7-16,-4 4-4 0,-7-5-4 0,-5 4-13 16,-3-3-8-16,-2 4-20 0,-6 0-21 15,-3 0-14-15,0 0-5 0,-4 0-6 0,-2-3-11 16,-2 1-6-16,-2-1 6 0</inkml:trace>
  <inkml:trace contextRef="#ctx0" brushRef="#br0" timeOffset="27814.33">26116 4900 32 0,'0'0'84'0,"0"0"29"15,-3 0-14-15,3 0-24 0,-3 0-12 0,2 0-7 0,-3 0 1 16,3 0 6-16,-2 3 5 0,-2 0 4 16,1 2-4-16,0 3-21 0,-2 4-10 0,1 4-12 0,0 5-6 15,0 4-7-15,4 7-4 0,-3 4-2 0,4 8 1 16,-1 2-3-16,1 9-4 0,0 2-8 15,0 8 6-15,3-3-9 0,-1 6 1 0,-1 5-6 16,-1 4-5-16,0 0 5 0,0-1 1 0,-1-3 1 16,-1 1-4-16,-1-3 5 0,0-5-1 0,-3-5 6 15,3-4 2-15,-4-4 2 0,2-5 9 0,-1-4-7 16,-3-6 0-16,2-6-2 0,1-4 1 16,-2-3-5-16,1-1-11 0,1-8-19 0,0-3-9 15,1-2-29-15,0-2-19 0,4-7-17 0,-3 0-9 0,1-6-6 16</inkml:trace>
  <inkml:trace contextRef="#ctx0" brushRef="#br0" timeOffset="28415.74">24746 4878 94 0,'-5'-1'123'16,"2"-1"-14"0,-16-22 141-16,11-15-92 15,8 20-106-15,0-1 5 0,12-57 54 16,-8 46-83-16,-3-6 0 16,3-43 14-16,-3 32-28 15,2-5-4-15,1-3-7 0,-1-4-3 0,0-6 2 16,1-4 4-16,0-71 8 0,-4 75-12 15,0 2 8-15,0-50-10 16,-2 64 0-16,0 8 1 0,2-27-8 16,0 42 4-16,0 9 6 0,0 4-19 0,0 6-11 15,0 0 1-15,0 5-11 0,0 3-1 0,-1 2-12 16,-2 3-21-16,1 0-18 0,-2 2-13 0,0 3-20 16,0-1-15-16,-1 0-11 0,-2 1-95 0</inkml:trace>
  <inkml:trace contextRef="#ctx0" brushRef="#br0" timeOffset="29814.71">25588 6628 275 0,'-3'2'175'0,"2"-2"-72"0,-3 0-37 0,4 0-30 16,0 1-12-16,5-1 0 0,2 2 9 0,5-2 13 16,6 0 0-16,5-3-9 0,6 0-6 15,6-1-17-15,1 3-5 0,6-1-5 0,4 0-4 0,3-1 1 16,3-2-1-16,2 0 0 0,2 1-3 0,1-1 0 15,-1 2-9-15,0-2-2 0,-4 0 1 16,-1-2-1-16,-3 2 4 0,-3-1 0 0,-4 0 3 16,-7 0 7-16,0 1 0 0,-8 3-3 0,-5-2 5 15,-2-1-1-15,-8 1-1 0,0 4 5 0,-4 0 8 16,-3 0 8-16,0 0 8 0,-3 0 4 0,-1 0 4 16,0 4-1-16,-3-1-6 0,1 3-2 15,-1 0-5-15,0 3-5 0,-2 1-3 0,0 3-3 16,-1 4-4-16,2 2 0 0,-1 1-8 0,-2 3 5 15,2 2-2-15,0 2-1 0,-2 1-2 0,2 4 0 16,-1-1 0-16,-1 1-8 0,4 1 3 0,1-3-2 16,-2 2 3-16,3-2-4 0,1-1 4 15,-3-3-2-15,-1-3 3 0,3 3 8 0,-1-7-8 16,0-1 1-16,2-4 2 0,-3 1 0 16,2-3 3-16,-3-2-5 0,4-4 6 0,-1-1 1 15,-1 0-4-15,1-2-6 0,-4 2 1 0,5-2 4 0,-3-1-2 16,0 0 0-16,1 1 0 0,1-1-1 15,-3-2 0-15,1 0-4 0,-2 0-5 0,1 0-4 16,-4 0 7-16,2 0-8 0,-4-2 9 0,-4-1-2 16,1-1 1-16,-1-1 4 0,-3 1-2 0,-2 2 11 15,-1-3-6-15,-2 3 0 0,-3-1-1 0,-1 0 3 16,-3 1-2-16,1 1 2 0,-6 1 1 0,1 0 1 16,-2 0-1-16,2 0-3 0,-3 0 2 0,-2 0 0 15,-2 0 6-15,-36 3 3 16,39 3 6-16,0-2-3 0,2-1-2 0,1 2-3 15,2-1 5-15,3 0-4 0,3 1 1 0,-1-3 1 16,5 2-4-16,1 1 0 0,2-4-3 0,5 2 0 16,-2-2 3-16,7 2-4 0,-1-3-4 15,4 0 2-15,1 0 0 0,2 0-2 0,0-3 6 16,-2 1-2-16,3-3-5 0,1 0-3 0,-4-2 6 16,1 0 5-16,0-1-11 0,3-1 6 0,1-3 2 15,0 2-4-15,1-5 2 0,3-1 2 0,-3-2-2 16,5-1-4-16,-3-2-6 0,5-4 3 0,-3-1 4 15,2-6-6-15,-3 3 0 0,4-2 3 16,-3 0 4-16,0 0 2 0,-1-1-3 0,3 4 3 0,-1 2-2 16,-1 2 0-16,-2 2 4 0,0 5-5 15,0 0 0-15,2 5 0 0,-2 0-8 0,0 4 1 16,0 0-6-16,-3 4-10 0,0-1-3 0,2 4-7 16,-1-1-14-16,3 2-13 0,-4 0-13 0,1 0-5 15,-1 0-8-15,3 0-12 0,-3 0-13 16,-1-3-3-16,1 1 9 0</inkml:trace>
  <inkml:trace contextRef="#ctx0" brushRef="#br0" timeOffset="31062.37">23549 3604 48 0,'-6'2'125'0,"-1"-2"18"0,1 0-36 0,0 1-26 15,1 2-27-15,0-1-29 0,-1-2-7 0,3 0-4 16,-2 1-1-16,5-1 11 0,3 2 18 15,2-2 3-15,1 0 3 0,7 0-6 0,6 0-7 16,5 0-13-16,6 1 0 0,8-1-4 0,5 2-4 16,9-2 2-16,9 3-3 0,9-2 12 0,10 4 12 15,7-3-7-15,10 2-14 0,8-1-6 16,10 2-10-16,0 0 0 0,3-1 0 0,3-1-3 16,0 1-1-16,3-3-1 0,-3 1 0 0,3-2-2 15,-3 0 2-15,-1 0-3 0,-3 0-10 0,-5-2 4 16,-7 0-13-16,-8-4-19 0,-12 4-18 15,-10-5-19-15,-8 2-2 0,-10-4 7 0,-11 0 14 16,-6 1 19-16,-10-1 16 0,-4 3 13 0,-4-2 9 16,-5-1 7-16,-5 2 0 0,-4 1 5 0,-3 0-2 15,-5 0 1-15,0 2 1 0,-4-1-3 0,1 1-2 16,-3-1 0-16,-2 1-5 0,-3 1-1 0,1 0-7 16,-1 0-11-16,0 1-8 0,0-3-17 15,0 5-18-15,-2-3-15 0,2-1-5 0</inkml:trace>
  <inkml:trace contextRef="#ctx0" brushRef="#br0" timeOffset="32109.73">26214 3363 74 0,'-1'-13'129'0,"1"3"1"0,-4-1-30 15,3 3-26-15,-1 0-17 0,-2 2-4 16,2 2 12-16,1 1 15 0,-3 0 18 0,4 1-6 16,-1-1-13-16,-1 3-12 0,2 3-18 0,0-3-11 15,0 3-1-15,0 2-3 0,0 2-11 0,0 4 7 16,2 4-9-16,1 2-6 0,-1 5-3 15,-1 3-6-15,2 3-6 0,2 6 4 0,-4-1-9 16,1 3 0-16,-2 1-10 0,0-1-6 0,0 0-14 0,0-1-14 16,-2-2 1-16,-1-1-5 0,-1-3-3 15,1-3 4-15,-1-6 2 0,1-3-6 0,-2-5 1 16,4-3-5-16,-2-1-10 0,-1-4-13 0,3-1 1 16,-1-3-5-16,-1-7-85 15,3 2 95-15,5-13-46 0,0 8 80 16,-2-3 15-16,0-2-9 0,0 1 34 0,0-1 2 15,2-5 1-15,-2 1 2 0,2-5 1 0,-4 1 5 16,3-1 12-16,-1-1 19 0,-2-1 26 16,-1-1 9-16,2 0-4 0,-2 0-16 0,-2 5-9 0,2-1-5 15,-1 1-6-15,-1 5-3 0,2-3 11 16,0 6-3-16,2 2 4 0,1-1-3 16,2 5-6-16,0 0-2 0,0 0-7 0,4 1-4 0,-1 1-5 15,1 2 1-15,5-1-4 0,1 1 3 0,0 1-8 16,5-2-3-16,2 2-1 0,3 0-4 15,2 2 0-15,1-4 0 0,4 0-2 0,2 1 0 16,1 0-3-16,2-1-2 0,0-1-1 0,1 2 2 16,-3 1-1-16,0-2-3 0,-3 0 7 0,-2 1 0 15,25-6 1-15,-28 7 4 0,-5 1 1 16,-5-1-7-16,-1 1 6 0,-5 1-2 0,1 0 2 16,6-2 33-1,-14 3-4-15,-4 1 5 0,0-1-1 0,0 2 5 16,-4 0-6-16,3 3 0 0,-3 0 6 0,0 4-3 15,0 1-9-15,-1 2-6 0,0 5-2 0,0 0-12 16,2 3 6-16,-1 4-6 0,1-1-5 0,2 2 3 16,-3 4-9-16,3-1 4 0,-2 3-4 0,2-2 6 15,1 1-8-15,0 2-1 0,1-2-6 16,3-1-6-16,0-2 2 0,-3-2 1 0,1 2 1 16,-1-2-3-16,3-2 4 0,-3-3-3 0,-1 2 3 15,2-4 1-15,0-3 5 0,-2 1 1 0,0-2-2 16,3-1 8-16,-6 1-3 0,1-2 3 0,-1-3 0 15,-1-4 6-15,1 3-2 0,-2-4-4 0,0 1 0 16,0 0-4-16,-3 0 7 0,-2-3-3 0,-1 3-5 16,0-5 5-16,0 1 0 0,-6-1-2 15,4 2 6-15,-4-2-3 0,-2 1-5 0,-1-1 2 16,-1-1 0-16,-1-2 5 0,-5 1 0 0,-3-1-3 16,-2 1 0-16,-3-1 6 0,0-2-4 0,-3 1 5 15,0-2 0-15,-1 5 3 0,3-2-3 0,-2 1-4 16,3 2-3-16,1 0 0 0,6 0-12 0,1 4-15 15,4-2-20-15,5 1-37 0,4 0-42 0,3-2-40 16,-2-1-28-16,5-1 1 0</inkml:trace>
  <inkml:trace contextRef="#ctx0" brushRef="#br0" timeOffset="32928.18">23299 3379 32 0,'-91'-30'357'31,"43"29"-284"-31,23 2-38 0,0 0 18 16,-4 2 11-16,2 1 12 0,0 1 9 0,2 0-7 16,0 1-12-16,0 5-7 0,-16 11 15 15,22-8-51-15,3 3-9 0,0 2 2 0,3 2-6 16,4 2-1-16,0 5 1 0,4-2-5 15,2 5-3-15,3 0 1 0,3-1-5 0,3 3 2 0,5-1-8 16,0-1 1-16,8-2 5 0,0 0-3 16,5-1-5-16,1-4 7 0,2-2-4 0,1 1-1 15,5-4-2-15,1-4 4 0,1-5-5 0,3-1 4 16,-1-6 2-16,3 0-5 0,-2-6-2 0,0 0-7 16,0-3-5-16,-4-2-5 0,-4 0-10 0,0-4 3 15,-3-3 0-15,-4 0 4 0,2-3-3 16,-5 0 6-16,1-3 8 0,-7-1 8 0,-2-2 6 15,-2 1 3-15,-3-2 5 0,-7-2 2 0,0-2 3 16,-8 3-2-16,-1-3-1 0,-4 0 5 0,-2-3 2 16,-7 3 1-16,2 1-6 0,-4 0 11 0,2 3-8 15,-4 4-2-15,0 2-9 0,-3 5 4 16,1 0-9-16,-1 5 2 0,1 3-10 0,-2 6-10 16,2 0-21-16,-1 3-33 0,1 3-33 0,-1 3-31 15,2 2-11-15</inkml:trace>
  <inkml:trace contextRef="#ctx0" brushRef="#br0" timeOffset="35777.71">5974 6671 59 0,'23'-20'134'0,"1"2"9"0,-6-2-48 0,-3 0-23 15,-1 3-5-15,-6-3 0 0,-3 6 10 16,-4-2 22-16,-1 4 6 0,-3 2-2 0,0-1 1 16,-2 4-12-16,0 1-2 0,-4-1-8 0,-1 5-1 15,-1 2 5-15,-3 2-13 0,-2 6-15 16,-4 6-5-16,-1 5-9 0,-3 7 7 0,-4 8-1 16,1 7-1-16,-3 5-7 0,3 7-13 0,0 4-1 15,2 5-14-15,3 1-14 0,3-1 0 0,5 4 0 16,3 1 0-16,4 0 0 0,4-5 0 0,3-3 0 15,5-4 0-15,3-5-9 0,2-6-54 16,2-5-15-16,2-8-32 0,2-7-12 0,-2-6-28 16,2-3-24-16,-2-7-7 0,2-5 5 0,0-6-1 15,1-2 17-15,-1-5 17 0,0-5 11 0,-2-3 22 16,3-4 14-16,-4 2 22 0</inkml:trace>
  <inkml:trace contextRef="#ctx0" brushRef="#br0" timeOffset="36609.28">6101 7386 7 0,'0'13'16'0,"0"1"17"0,0-2 25 15,2 0 25-15,-2-2-3 0,0-1-10 0,0 0-22 16,0-1-14-16,0-4-11 0,-2 1-8 16,2-1-3-16,0-2-5 0,0 1 1 0,0-3-3 15,-2 0-1-15,2 0-9 0,-1 0 5 0,1 0-5 16,0 0 3-16,0 0-1 0,0 0-2 15,0 0-1-15,1 0 0 0,-1 0-4 0,2 0-5 16,-2 0 4-16,0-3 1 0,3 1 2 16,-1-1 3-16,3-1 1 0,0-1-1 0,-1-1 6 15,2 0-4-15,1-3 3 0,-1 1 2 0,2-1 0 16,-3-2-1-16,4 0-1 0,-4-2 4 0,1 1 1 16,-1-2-1-16,4-3-1 0,-4 0 7 15,0 0-3-15,0 1 5 0,-2-2 0 0,2-1 4 16,-2 2 3-16,3-1 3 0,-3 2 2 0,0 0 1 15,1 3 7-15,-3-1 7 0,-1 3 2 0,0 3 6 16,0 2 7-16,0-1-1 0,0 4-3 0,0-1 6 16,-3 1-13-16,1 3-2 0,-3 2 31 15,1-1-47-15,-2 1 3 0,-1 1-16 16,1-1 2-16,-1 0 4 0,0 1-4 0,-1 0-9 16,2 2-2-16,-1 1 3 0,-4 6 0 15,5-5-1-15,1 1 1 0,0 2-1 0,2 1-8 16,1 2 8-16,2 2-5 0,0 2 3 15,0-3-6-15,2 3 3 0,3-2 0 0,1-1-2 16,1 1 0-16,2-4 2 0,-1 0 0 0,2 0-4 16,2-1-3-16,-2-4 2 0,-1-1-3 0,10-4-9 15,-8-1 9-15,0-3-1 0,0 0 2 16,2-1 7-16,1-1-2 0,-1 0 2 16,2-1-10-16,0-1 10 0,-1-1-4 0,0 3 6 15,2-3-4-15,-3 4 6 0,1-2-4 0,-1 1 0 16,-4 1-2-16,2 1 3 0,-3 0-1 15,2 3 1-15,-1 0-1 0,-3 0 3 0,-1 0 6 16,0 1-5-16,1 1 2 0,0 1-4 0,1 0 4 16,-1 3 5-16,-1 0-8 0,0 1-5 0,-2 0 8 15,1 1-1-15,-1 2-1 0,1-4-10 0,-1-1 6 16,-2 1 0-16,4 0 0 0,-2-1 3 16,-1-1-1-16,-2 1-1 0,3-2-7 0,2 0 7 15,-1-2-1-15,0-1-3 0,-1 2-3 0,3-2-5 16,-1 0 2-16,0-2 1 0,4 1 0 0,-1-2 0 15,0-2 4-15,3 1 1 0,-3-2 3 16,5 0-4-16,-1 1 1 0,-2-2 6 0,1 1-5 16,3-1 2-16,-1 2 4 0,1-2-4 0,0 3 11 15,-1-1 2-15,-2 3-3 0,0-1-4 0,1 1 6 16,-2 2-5-16,1 0 6 0,0 0-9 0,-1 2 4 16,-1-1-8-16,0 2 2 0,1 3-2 0,0 0 0 15,2 0 0-15,-2 4-3 0,-2-3-16 16,4 0-13-16,-5-1-17 0,-1 2-33 0,0-2-20 0,2-2-31 15,-3 1-20-15,-2-1-14 0,-1-3-3 16,-2 1 18-16</inkml:trace>
  <inkml:trace contextRef="#ctx0" brushRef="#br0" timeOffset="37130.33">5987 7288 26 0,'2'-5'49'0,"0"0"27"16,-1 0 16-16,-1 0-2 0,0 1-10 0,0-1-6 15,-1 4-2-15,-1 1 1 0,0 0 9 0,2 0-2 16,-1 0-5-16,1 0-7 0,0 1-7 0,0-1-9 16,0 2-11-16,0 0-2 0,0 3-2 15,0 5-6-15,0 4-21 0,0 2 1 0,0 2-3 0,3 4-5 16,0 2 0-16,0 3-5 0,-1 0 3 15,0 0-5-15,-2 2-3 0,0-3-16 0,0 0-23 16,0-1-24-16,-2-1-31 0,2-4-25 0,-2 0-23 16,-1-5-22-16,0 1-12 0,1-4 17 15</inkml:trace>
  <inkml:trace contextRef="#ctx0" brushRef="#br0" timeOffset="37509.96">7783 6654 191 0,'7'-15'260'0,"-3"4"-82"0,-4 3-64 0,0 0-29 15,0 4-26-15,0 1-14 0,0-1 18 0,0 4 25 16,0 0 4-16,-3 4-8 0,3-1-16 0,0 7-16 16,0 2-25-16,0 6-14 0,4 5-1 0,-4 3-5 15,0 6-13-15,0 4 12 0,0 0-6 0,-4 43-6 16,1-37-10-16,-2-3-20 0,-1 0-36 15,-2-3-16-15,0 0-19 0,2-2-14 16,-1-2-6-16,2-5-7 0,-1-1 9 0,4-7-1 16,-2-2 2-16,4-4 10 0,0-2 15 0,3-4-43 15</inkml:trace>
  <inkml:trace contextRef="#ctx0" brushRef="#br0" timeOffset="37744.11">7883 6861 30 0,'9'-38'53'16,"-1"2"26"-16,0 2 9 0,1 2-16 0,-4 7-11 16,1 0-9-16,-1 5 2 0,0 5 3 0,-2 2 12 15,-1 5 0-15,-2 3-5 0,0 3 6 16,0 4-2-16,0 3-9 0,0 3-17 16,0 6-15-16,0 4-7 0,0 5-8 0,0 4-6 0,0 4-6 15,0 3 0-15,0 2 2 0,0 4 1 0,-2 0-5 16,2 1-11-16,-3-2-17 0,3 1-24 15,-3-3-15-15,1 1-12 0,-1-1-19 0,-2-2-2 16,2-5 0-16,-2-3-8 0,-2-3 6 0,-3-4 8 16,2-3 12-16</inkml:trace>
  <inkml:trace contextRef="#ctx0" brushRef="#br0" timeOffset="37963.03">7603 7338 120 0,'-11'-2'142'0,"1"-1"-16"0,1 2-31 0,2 1-13 16,4-3-12-16,0 3-4 0,1-2 5 0,2 1 9 16,0 1 0-16,4-3-16 0,0 3-17 15,5 0-13-15,1 0-10 0,3 0-7 0,1 0-8 16,2 0-6-16,6 0-1 0,3 0 3 0,1 0-3 16,3-2-4-16,1 1-4 0,1-2-16 0,5 0-22 15,1 0-14-15,-1-2-23 0,4 1-13 0,-1-3-16 16,-3 2-7-16,2-2-6 0,-3 0-2 15,-3-1 7-15,-2 3 15 0</inkml:trace>
  <inkml:trace contextRef="#ctx0" brushRef="#br0" timeOffset="38294.43">7511 6571 172 0,'-19'-13'243'16,"11"8"-174"-16,5 2-18 0,0 0-13 15,1 2 6-15,2-2 4 0,0 3 13 0,2 0 9 16,1 0-5-16,4-1-14 0,0 1-21 0,6 0-7 16,4 0-12-16,1 0-5 0,7 1-4 15,5 1 0-15,3-1 1 0,2-1-3 0,4 0-2 16,1 0-19-16,3 0-33 0,2 0-32 0,3-1-29 16,1-2-26-16,0-1-24 0,-1 1-1 0</inkml:trace>
  <inkml:trace contextRef="#ctx0" brushRef="#br0" timeOffset="50941.88">16257 2612 10 0,'5'-8'14'0,"2"2"-2"15,0-1 3-15,0 0 1 0,-3 1 1 16,4-1 4-16,1 1 0 0,0 0-3 0,-3 0-4 15,2-2-4-15,-2 4-5 0,-1-4 2 0,0 3-1 16,-4-2 3-16,2 2 1 0,-1 2-1 16,-2 1-1-16,2-1-1 0,-2 1-4 0,0-1-5 15,0 1-3-15,0 0 0 0,3 2-6 0,-3 0 0 16,3-3-1-16,0 3-1 0,0-3 2 0,0 0 4 16,0-1 1-16,-1 3 3 0,1-2 3 0,-1 0-2 15,-2 2 2-15,3-2 0 0,-1 1 4 0,-2-1 5 16,0 1 6-16,0 0 3 0,0-1 3 15,0 2-1-15,-2-3 1 0,0 3-6 0,-1-1-3 16,-2-3 1-16,1 1 0 0,-2 1 3 0,-1-2 2 16,1 3 0-16,-1-1 1 0,-3 1 6 0,0-1 3 15,0 0 0-15,-2 2 0 0,2-2-3 16,-1 3-3-16,-1 3 0 0,-1-1-1 0,-4 3-2 16,2 2-1-16,0 0-1 0,-1 3 0 15,0 0-7-15,3 3 1 0,-4 0 4 0,4 4 2 16,1 4-1-16,1 0-5 0,3 3 1 0,1 0-4 15,1 1-1-15,3 1-2 0,1 0-1 0,4-4 1 16,1 0-5-16,3 0 6 0,2-1 7 16,0-4-2-16,4 0-5 0,-2-5-1 0,3 0-5 15,3-4 2-15,-2 1-2 0,3-5 3 0,4-2 2 16,0 0-5-16,2-2 0 0,2-3 0 0,2-1 0 16,2-2-2-16,-1-3 2 0,-1-1-10 15,0-2-2-15,0-1-7 0,-2 0 8 0,-3-2-5 0,2-4 2 16,-7-1 2-16,2-3 5 0,-3 0-2 15,-2-3 1-15,-6-1 4 0,-3 0 1 0,-5-2-4 16,-2 0 5-16,-4 1 0 0,-2 1 3 0,-6 2 13 16,1 1 2-16,-4 4 1 0,3-1-4 15,-5 4 6-15,3 5 5 0,-1-1-6 0,-1 4-2 16,2 2-5-16,-2 1-4 0,1 3-2 16,-1 0-1-16,2-1-4 0,-3 4 0 0,0 0 2 15,1 2-2-15,0 1 0 0,-2 3-2 0,1 1 4 16,-23 15-2-16,16-7 1 0,6 3 1 0,-2 2-4 15,3 5 2-15,0 1 0 0,4 2 5 16,2-2-5-16,1 3 2 0,3 0-1 0,3-3-6 16,3 2 11-16,3-3 4 0,4 0-1 0,1-3 9 15,4-3-8-15,1-2-2 0,0-3 1 16,4 1-7-16,-2-5-2 0,4-3 3 0,-2-1-1 16,5 0 1-16,3-4 2 0,-1 1-2 0,4-3-2 15,0-3 3-15,2 0-4 0,5-2 3 0,0-1-6 16,-1-1 4-16,1-1-1 0,-1-1-2 15,1-3 0-15,25-15-13 0,-33 12 8 16,-3-1-4-16,-3-1 4 0,-2-3 3 0,-7 0-2 16,-1-3 0-16,-4-1 2 0,-4-3-5 0,-2 2 11 15,-4-4-2-15,-2 2 1 0,-3 1-3 16,-2 0 7-16,-2 2-5 0,-2 4 0 0,-1 3 4 16,2 0 3-16,-5 5 4 0,4 3-2 15,-1-1-1-15,1 2 0 0,1 1-5 0,-3 5 2 0,3 0-5 16,-1 4 0-16,1 0 0 0,-3 5-2 0,-3-1 4 15,4 3-2-15,-3 4 3 0,0 2-5 0,0 3 2 16,-1 5-4-16,0 2 7 0,0 4-2 16,3 1-1-16,0 3 1 0,3-1-1 0,1-1-3 15,3 2 1-15,0-2 2 0,7-3 2 0,0 0-2 16,2-3 0-16,3 0 6 0,3-4 1 16,2-1 6-16,0-3-6 0,6-3 0 0,-2 1 1 15,15 4-6-15,-10-13 0 0,2-2-2 16,3-1 4-16,2 0-2 0,2-1-2 0,2-2 2 15,2-5 0-15,2 2-2 0,-2-1 4 16,3-2-4-16,30-9-5 0,-31 4 2 16,-1 1-10-16,24-17-25 0,-30 10 18 15,-1 0 3-15,-2-2 3 0,-2-2-1 16,-4-1 6-16,-2 0-2 0,-2-4 6 0,-3 1-2 16,-2-2 4-16,-4-1 0 0,-4 0-7 0,-2 0 2 15,-5 2 2-15,-2-2 0 0,-2 4 4 0,-1 1 4 16,-3 2 0-16,-3 2 0 0,1 2 1 0,-1 5 0 15,-1 0 2-15,0 3 0 0,-1 4 0 0,2 2-3 16,-1-2 1-16,-1 5-3 0,3 5 4 16,-4-2-2-16,2 6 0 0,-3 3 4 0,-2 2-3 15,1 6 0-15,0 4-6 0,0 4 3 0,0 2 0 16,2 3 1-16,1 0-4 0,2 1 6 0,1 2-3 16,1 0 0-16,4-2 0 0,4 0-3 0,2-4 6 15,7-2 1-15,1-1 7 0,2-1 3 16,5 1 4-16,5-7-5 0,2 2-8 0,3-4 1 15,0-1 0-15,1-5-3 0,3-2-3 16,2-3 2-16,1-2 7 0,33-1 2 16,-25-4-11-16,40-9 3 15,10-5-4-15,-40 4 1 0,2 0 6 0,-4-4-6 16,2 1-19-16,-4-2-4 0,0-1-6 0,-6-5 8 16,-2 1 4-16,-3-3 2 0,-5 0 2 15,-4-3 4-15,-3-3-5 0,-7 0 4 0,-3-1 2 16,-3 1 3-16,-4-3 1 0,-4 2 0 0,-5 1 4 15,-3-2 0-15,1 4 3 0,-6 2 4 16,-1 2 2-16,-2 5 1 0,1 1-5 0,-3 0 0 16,1 5 2-16,-2 2 1 0,2 5-5 0,-4 0 3 15,2 2-6-15,1 3 4 0,-1 3-2 0,3 0 4 16,-3 6 1-16,2-1-1 0,-1 4-1 0,1 5-5 16,3 1 0-16,-2 5 0 0,2 4 0 0,2 2 0 15,2 2 2-15,-1 3-2 0,6-2-2 16,4 2 4-16,1-3 0 15,2 30-6-15,6-35 7 0,8 26 11 16,-2-29-5-16,7-3 0 0,-4-4-1 0,7-1 4 16,-2-2-8-16,3-4 2 0,3 0-3 0,0-4 1 15,4-2 0-15,-1-3-4 0,30-5 7 16,-26 0-7-16,1 0 0 0,2-3 0 16,27-10 0-16,-30 8-11 0,25-19-17 15,-30 11 19-15,2 0-6 0,-5-2 2 16,-5-2-3-16,2-2 3 0,-7-1 3 0,-1-3-1 15,-1-27 0-15,-9 25 8 0,-3 2-1 16,-3-1 2-16,-3-1 2 0,-5 4 0 16,0-2 0-16,-23-17-6 0,18 28 12 15,-2 0-6-15,-1 7 6 0,1 2-3 0,-4-2 3 16,-23 4-5-16,-2 10 5 16,26 2 1-16,-3 4-5 0,2 4 3 0,-3 3-5 15,5 5 3-15,-4 2 0 0,6 3-2 16,-3 3-3-16,6 3 2 0,1 3 1 0,2-2-1 15,2 2 6-15,-7 34-6 16,16-38 6-16,2 2 17 0,9 25 9 16,2-31-20-16,2-3-3 0,18 17 13 15,-13-25-15-15,4-3-3 0,2-2 4 0,2-4-5 16,2-3 4-16,1 0-7 0,-1-5 2 16,1 0 4-16,0-3-6 0,2-1-2 0,-1-2 5 15,-1-1-7-15,0 0-1 0,1-4-6 0,-3 0 6 16,0-3-9-16,0-3-1 0,-1-2 4 0,0-1-10 15,-4-4 2-15,-1 1 8 0,-2-4 2 0,-5-2 4 16,-2 1-5-16,-3 0 3 0,-5-1 2 0,-1 2 1 16,-7 0-5-16,-2 1 3 0,-1 0 1 15,-6 1 2-15,-2 0 3 0,-2 4 2 0,-4 2-1 16,-2 2 2-16,2 2 2 0,-4 1-1 0,6 4-1 16,-3 1 4-16,1 3-7 0,-18 2 8 15,1 6 0-15,-1 10-5 16,-2 15 1-16,20-8 0 15,0 5-2-15,-25 32 1 0,26-24-3 16,3 2 0-16,-15 40 6 16,19-40-4-16,5 3 2 0,-6 30 13 0,14-35 0 15,4-4 4-15,26 44 19 16,-17-53-30-16,8-5-6 16,-1 0 0-16,2-4-3 0,4-3 5 0,0-2-5 15,7-2 7-15,-1-3-8 0,4-3 2 0,1-1-2 0,3 1 5 16,3-5-5-16,1-1 0 0,1-3-3 15,0 1 7-15,-3-4-6 0,0-2-3 0,-1-1-9 16,-4-1 1-16,-3-2 4 0,-3-2-4 0,-4-1-2 16,-2-5 9-16,-5-2-1 0,-4 3-3 0,-1-34-5 15,-11 28 11-15,-3 1-1 16,-14-33 2-16,4 36 3 0,-4 2 0 16,-19-23 7-16,16 30 3 0,-2 3-1 15,0 4-4-15,-1 4-7 0,0 2 6 0,-2 4 0 16,-2 1-4-16,4 3 3 0,-3 3-3 15,4 1 1-15,-25 12 4 0,23-2-5 16,2-1 0-16,-2 7-2 0,-17 24 2 16,22-19 2-16,-1 1-1 0,3 4-1 0,4 1-3 15,-2 0 5-15,6 3 1 0,3-2-2 16,-1-3-4-16,5 1 3 0,2-2 7 0,4-2 1 16,2-2 3-16,1-2-1 0,18 9 6 15,-10-19-10-15,5-5-3 0,25 4 5 16,-18-11-2-16,36-5-6 15,7-8 9-15,-34 5-9 0,2-2 1 16,32-15 2-16,-37 9-7 0,-1 0 0 16,-7-4-6-16,-2 0 6 0,-3 0-5 0,-3-3 0 15,-6 0 6-15,-1-5-6 0,-3 1 4 0,-4 0-2 16,-3-2-1-16,-4 3 5 0,-4-4-3 0,0 1 6 16,-3 4-3-16,-1 0 4 0,-3 3-1 15,-17-15 5-15,15 21-5 0,1 3-3 16,-19-4-3-16,-5 10 6 15,20 6-2-15,-2 2 2 0,2 2 1 16,-4 3-1-16,3 2 0 0,-2 4-2 0,-1 5 2 16,3 0 2-16,1 4-2 0,-2 2-2 0,3 3 0 15,0-2 4-15,2 3 1 0,4 1-5 0,2-3 3 16,0 2-1-16,4-2 3 0,4 0 0 16,2-5 3-16,-1 4 2 0,5-5 0 0,2-4-5 15,1 2-3-15,5-5 3 0,0 1 1 0,2-4 3 16,3-3-1-16,3-2-3 0,0-1-1 0,4-2 0 15,-1-1-2-15,4-2-2 0,-1-3 2 0,-1 1 0 16,1-3 3-16,0-1-1 0,1-2-7 0,-5 1-7 16,1-3 1-16,-4-2-1 0,0-1-4 15,-1-3 7-15,-4-1 1 0,-1-1-2 0,-5-1 2 16,-1-1 1-16,-4 1 3 0,-4-1-6 0,-3 3 11 16,-3 1-1-16,-1 1 0 0,-2 2 0 0,-3 5 2 15,1 0 2-15,0 4 1 0,-1-1 7 16,1 2-8-16,-2 5 3 0,0 0 0 0,-2 0-2 15,1 5-5-15,-3-2 0 0,1 6 4 16,0 0-6-16,-2 1-1 0,3 5 6 0,-1 0-1 0,1 6 0 16,2-2-1-16,0 0-1 0,3 2 3 0,1-1-6 15,2-1 3-15,3-1 7 16,2 0 2-16,3-2 7 0,1 0-5 0,9 9 8 16,-1-15-12-16,0-3-9 0,3-2 4 15,1 0 2-15,5-2 2 0,-2-1-2 0,6-2-2 0,1-3 0 16,2-1 2-16,-2 1-3 0,-1-6 1 15,0 2-2-15,3-2-4 0,-2 0 2 0,-3-3-6 16,0-1-7-16,-3-3 1 0,0 0 4 0,-3-3 5 16,-1-3 1-16,-2 4 0 0,-6-6-2 15,-2 4-2-15,-2 1 8 0,-3 0-6 0,-2 1 8 16,-3 3-5-16,-3 2 0 0,2 1-2 0,-3 5 5 16,-2 0 11-16,1 2-8 0,0 2 0 0,-4 3 3 15,-16 5-1-15,13 0-1 0,0 2 0 16,0 3-2-16,-19 16 5 15,23-9-7-15,-16 18-1 0,17-15 7 16,3-2 0-16,1 1-3 0,4-1 2 0,2 2 5 16,3 0 0-16,2-5 1 0,0-1-2 0,4-1 2 15,-1-3-4-15,4 1-4 0,3-4 0 16,0-2 0-16,3 0 1 0,0-2-1 0,3-3 1 16,0 0 2-16,4 0-6 0,-2-3 1 15,4-2-1-15,-3 0 0 0,0-2-3 0,1 1 4 16,-4-3-6-16,0-2-8 0,-3-1 6 0,-1 0-1 0,-2-3-2 15,-2 0 8-15,0-1-2 0,-5-1-1 0,-3 0-3 16,-2 2 4-16,-1 2 4 0,-3 0-4 16,0 3 2-16,-1-1-1 0,-1 3-2 0,-3 0 6 15,3 4 3-15,-3 1-1 0,-1 0 0 0,0 3-3 16,0 1 5-16,-2 3-5 0,-1 1 3 16,1-2-2-16,-2 2-1 0,2 3 1 0,-2 0 1 15,-16 6-2-15,19-5 0 0,0 0 0 16,2 1-3-16,3-1 12 0,1 3-9 0,1-5 1 15,3 2-4-15,1-2 9 0,0-1-3 16,2 1 2-16,4 0 2 0,-1-4-7 16,8 4 8-16,-3-6-3 0,1-1-5 0,0-1 4 15,-1-2-2-15,1-1-1 0,2 4 1 0,-3-5-2 16,0 0 5-16,1 0-10 0,-1-1 2 16,-1-1-1-16,-1-1-2 0,0-2-1 15,-1 1 1-15,-2-4-5 0,0 1 3 0,-3 0-2 0,0-1 3 16,0 0 3-16,-3-2 1 0,1 2 3 0,-1 1 0 15,2 2-2-15,-5 0-1 0,1 7 3 16,0-2 0-16,0 2-3 0,-1 1 9 0,-3 2-3 0,-1 2 1 16,2 1-2-16,-3 2 0 0,-2 3 2 15,0 1-3-15,0 3 2 0,0 2 3 0,-3 1-2 16,3 2 0-16,4 0 4 0,-4 1 1 0,2-2-3 16,2 1-4-16,2 0 5 0,1-2-3 0,4-2 2 15,-1 0 2-15,3-4-3 0,0 1-1 16,0-4-4-16,0-2 5 0,2 1 0 0,-1-2-3 15,3-2-2-15,0 1 0 0,3-2 2 0,2-2 0 16,2-1 1-16,2 0-1 0,-4-2-4 0,6 2 2 16,0-5 2-16,1 1 1 0,-2-5-5 0,1 2-1 15,-3-5-9-15,1 0 3 0,-3-3 4 16,2 1-7-16,-4-3 12 0,-3 2-7 16,-2-3 3-16,0 5 1 0,-3-1-2 0,0 3 3 15,-3 0-4-15,0 4 6 0,-2 2-4 0,2 3 2 0,-2-2-4 16,-3 5 6-16,-1 0-2 0,-1 2-2 15,0 0 4-15,-2 0-2 0,-1 2 2 0,-4 3 0 16,4 0 0-16,-4 4 0 0,-1 1 4 0,1-2-4 16,1 3-2-16,1 1 4 0,0 3-1 0,1-1-1 15,5 3-4-15,0-2 8 0,0-1-8 16,5 1 4-16,0-1 0 0,4 1 5 0,0-2-5 16,4-3 0-16,2 1 0 0,3-2 1 0,1-1-1 15,-1 1 1-15,2-4 1 0,2 0 5 16,3-3-9-16,1-1 6 0,4-1-9 0,0-1 6 15,4-4 4-15,2 1-2 0,-2-3-1 0,3-1-6 16,-1-1 6-16,-2-1-2 0,-1 0 0 0,-2-1-6 16,-1 1 0-16,-4-3-3 0,-3 1 12 0,-4-1 0 15,-2 3-6-15,0-1 3 0,-5-1-4 16,-3 2 4-16,0 3-5 0,-2-2 8 0,-3-1-5 16,1 3-2-16,-2-2 4 0,-1 3-2 0,-1 1 5 15,2 2-1-15,-2 0 7 0,0 0-1 0,0 3 2 16,2 0-10-16,-3 2 6 0,-8 4-1 15,5-2-7-15,1 2 0 0,1 2 5 0,-2 2-5 16,1 0 5-16,3 3 0 0,-2 1-3 16,2 0 0-16,2 0-2 0,1-1 6 0,2 3-4 15,0-6 4-15,3 2 0 0,3-3-4 0,0 0 7 16,0-3-7-16,2 1 7 0,2-2-5 16,1 0-2-16,2-2 2 0,0-3 2 0,4 0-6 15,-3 0 5-15,4 0-3 0,0-3 1 0,1-1-1 16,2 1 0-16,-4-2 4 0,3 0-4 0,-4 0 0 15,3-1 5-15,-7-1-10 0,4-1 2 16,-5 1-5-16,-2 1 8 0,2-10-6 16,-5 8 2-16,-3 0 4 0,0 1-3 0,-3 0 0 15,2 2 3-15,-4-1-4 0,-3-3-2 16,1 5 4-16,2 2 5 0,-1 0 0 16,0 2-10-16,0 2 8 0,-2-2 5 0,-5 2-6 15,4 2 0-15,-3 0 0 0,0 2-5 0,-1 0 9 16,1 2-4-16,0 2 4 0,1-1-4 0,1 2-3 15,1 1 3-15,1-1 0 0,2 0 0 0,0 0 0 16,1-1 2-16,2 1 6 0,1-4-8 16,2 0 2-16,0 0 1 0,2-2-1 0,1-1 2 15,1-2-4-15,0 2 0 0,2-1 1 0,-1-3 2 16,3 0-3-16,-1 0 0 0,3-2 5 0,0-1-3 16,0 0-5-16,0-1 6 0,3 1-3 15,-5-3 3-15,3 0-5 0,-3-1-5 0,-2 2 7 16,1-3-2-16,0 1-4 0,-2 1 4 0,-2 0 4 15,-1 0-5-15,-2 0 3 0,0 0 0 16,-2 0-3-16,1 1 4 0,-1 0-3 0,-1 5 5 16,0-4-8-16,-3 3 10 0,1 1-7 0,0-2 2 15,-1 0 0-15,-1 2 3 0,0 0-3 0,0 0 0 16,-2 0 7-16,1 0-5 0,0 0 4 16,2 0-6-16,-1 0-2 0,2 0 6 0,1 0-3 15,-2 0-1-15,3 2 0 0,1-2-3 0,0 0 4 16,2 0 1-16,0 0-6 0,0-2 9 15,0 2-7-15,2 0 7 16,-2 0 0-16,0-3-2 0,0 1-5 16,2-1-2-16,1 1 4 0,3-1 1 0,-5-1 4 15,2-2-3-15,1-1-2 0,-3 2 0 0,2-1 0 16,-1-1 0-16,0 4 2 0,-2-4-2 0,0 2-2 16,0 0 0-16,0 0 2 0,0 0-3 15,0 3 1-15,-2-1 7 0,2 1-8 0,-2-1 3 16,-1 1 2-16,3 1 1 0,-3 0-6 0,1 1 5 15,1-3-8-15,-1 3 6 0,1 0 3 0,-4 0-3 16,5 0-4-16,-3 0 6 0,2 0-5 0,1 0 5 16,-2 0-6-16,-1 0 4 0,-1 0 0 15,1 3-3-15,0-1 0 0,1 5 5 0,-2-2-4 16,-1 3 2-16,4 0-2 0,-1 0 2 0,-1-2 0 16,1 2 0-16,-1 1-3 0,1-3 3 15,1-1 2-15,1 3-2 0,0-1 0 0,3-2 0 16,-1-1-2-16,-1-3 2 0,3 3 2 0,-1-4-4 15,3 4 2-15,0-4 5 0,0 0-4 0,3 0-3 16,1 0 5-16,-2-1-2 0,2-2-1 16,1-1 0-16,-2-1 0 0,1 2-4 0,-2-2-1 15,-1-3-1-15,0 1 2 0,-2-1 1 0,-2-1 3 16,0 0-5-16,0 0 1 0,-1-1 4 0,-2 0-6 16,0-3 0-16,-5 1 2 0,2-3 1 0,0 4 3 15,-2-3 0-15,-2 0 3 0,3 4-3 16,-4-1-7-16,3 4 7 0,-3-2 2 0,3 3-2 15,-1 2 0-15,-1 2 0 0,0-1 0 0,-1 3 2 16,2 0 1-16,-5 1-3 0,1 3-2 0,1-3 5 16,-4 3-5-16,2 4 4 0,-3-1-5 15,3 4 6-15,-5 0-5 0,5 1 5 0,1-3-9 16,-2 4 6-16,2 0 0 0,2 1 4 0,0-1-8 16,1 2 4-16,2-1 0 0,3-3-2 15,2 2 7-15,2-1-8 0,0-2 3 0,2 0 3 0,4-3-3 16,-2 1 0-16,2-3 0 0,2-1 2 15,2-1 1-15,-2-2-3 0,4 0 2 0,0-1 1 16,-1-2-11-16,4 0 8 0,2-1 0 0,-3 0 2 16,5-4-4-16,-4 2 7 0,2-2-2 0,-2-2-5 15,-2 1-3-15,0-3 2 0,-3-1-1 16,-1 1-3-16,0-5 7 0,-2 3-2 0,-4-1-4 16,0-2 6-16,-5 0-3 0,0 0 3 0,-2-1-3 15,-3 3-6-15,-1-3 5 0,-4 1-1 16,-2 2 3-16,1 2-2 0,-5-1 1 0,3 5 4 15,-2-1 1-15,-3 1-2 0,3 5-3 0,-5-2 6 16,-2 2-3-16,4 1 1 0,-3 2-1 0,-3 2 0 16,0 1 3-16,2 2-3 0,1-2 0 0,-1 7 5 15,-1-3-5-15,4 1 1 0,-5 3-1 0,2-2-2 16,2 3-4-16,4 1 7 0,-2 2 1 16,1 1-4-16,0 1 6 0,0 2-8 0,2-1 6 15,0 2-2-15,2 0 1 0,0 2 3 0,0-1 1 16,2 1 3-16,5 0 2 0,-2 3-6 15,3-4 5-15,2 4-1 0,1-3 3 0,1 1-6 16,1-1 5-16,1 0-5 0,4-1 0 0,3-2-3 16,-2-1 2-16,4 1 0 0,0-3-1 0,2-1 0 15,-1-2-1-15,5-3 2 0,-2 2-3 16,2-3 3-16,3-3 2 0,1-1-6 0,4 0 11 16,1-4-11-16,-1-1 4 0,3 0-3 0,2 0 3 15,-1-1-4-15,-1-2 3 0,1 0-3 0,1-3 3 16,-3 0-6-16,0-1 5 0,-5-3-2 15,-1 0-7-15,0-1-4 0,-2-1 0 0,-1-1 3 16,-2-2-4-16,0-4-2 0,-2-3 6 0,1-1-2 16,-3-4 0-16,-3 1 1 0,1-4-7 0,-1-4 8 15,-3 1-3-15,-2-1-3 0,-3 1 3 0,0-2 4 16,-3 4 4-16,-2 1-7 0,-3 0 10 16,-4 5-8-16,-1 3 4 0,-1 2 2 0,-2 5 2 15,-1 1-3-15,-2 2 1 0,-2 3-2 0,-1 1 4 16,-3 3 0-16,3 1 0 0,-7 4-2 0,2 1-2 15,-1 2 4-15,0 0 0 0,-3-1 0 16,3 6-3-16,0 1 6 0,-1 2-6 0,2 2 0 0,2 2 3 16,1 4 0-16,-1-1 0 0,1 5 0 15,2 2 0-15,5 1-4 0,-1 3 5 0,2 0-1 16,2 2 2-16,2-1-2 0,-1 0 2 0,4 0-2 16,2-1 2-16,4 0 4 0,1 0-2 15,2-2 8-15,12 21-5 0,-4-24-4 16,4-5 1-16,1-1 6 0,2-1-1 0,3-3-5 15,-1 1 2-15,4-7 4 0,1 0 0 16,3-3-3-16,2-1-3 0,2-3-1 0,-1-1 1 16,4 0 1-16,-1-3 2 0,2-1-5 0,-1-1-2 15,0-1 1-15,-1 0 3 0,-4-1-7 0,2-3 3 16,-4 1-8-16,-4-1-1 0,1-3-2 16,-4-1 0-16,0 0 1 0,-2-5-5 0,-5-1 6 15,0-2-6-15,-5-4 0 0,2 1 0 0,-5-5 8 16,-3-2 1-16,-1 1-8 0,-2-4 8 0,-4 4 4 15,-2-1-3-15,-1 1 2 0,-2 3 1 16,-4 0-1-16,1 3 3 0,-2 6 5 0,-2 4-5 16,0 2 2-16,-3 1 1 0,0 2-5 0,-3 0 2 15,3 7 3-15,-5-4-3 0,3 3-2 0,-3 1 0 16,3 3 0-16,2-1 2 0,-1 1 5 0,2 3-7 16,2 1-1-16,-1 1 6 0,1 4-3 15,1 1 0-15,-1 6 0 0,0 0 0 0,0 4 0 16,2 5 2-16,3 2-2 0,1 3 0 0,0 2 3 15,2-1-5-15,2 4 2 0,1-3 4 0,3-1-4 16,0 0 3-16,2-1-5 0,3-4 2 16,5 1 3-16,1-2 2 0,3-5-2 0,1 0 0 15,6-3 1-15,1-2-7 0,5-5-3 0,1 1-4 16,2-4-11-16,0 0-11 0,2-4-21 0,0-3-10 16,1 2-18-16,-1-4-8 0,-3-1-11 15,3-2-11-15,-2-2-2 0,-1-2 8 0</inkml:trace>
  <inkml:trace contextRef="#ctx0" brushRef="#br0" timeOffset="51542.82">16390 2670 48 0,'-6'-2'70'0,"-4"0"13"0,1 2-14 16,-1-3-9-16,1 3-10 0,-1 0-9 15,1 0-4-15,1 0-2 0,-2 0-3 0,1 0-2 16,0 3-5-16,-1 4-3 0,-2-2-3 0,0 2-8 16,-1 0-1-16,0 4-9 0,0-1 2 0,0 2-1 15,2 1-2-15,1 2-3 0,1-1 3 0,1 1 2 16,0-1-4-16,2-2 2 0,0 0 3 16,3-2-1-16,-1-2-2 0,4-3 0 0,-1 2-7 15,2-4-2-15,3-2 0 0,-1 1 5 0,1-1 0 16,-1 1 6-16,2-2-2 0,0-2-4 0,1 2 5 15,4-3-3-15,-1 0-2 0,-1-1 0 0,2-1-2 16,9-5-7-16,-10 3 6 16,0 0-2-16,-1 0-3 0,5-11-6 15,-9 9 14-15,-2 0 2 0,-2 1 5 0,0 1-3 16,0 0-3-16,-4 0 3 0,2 2 4 0,-1 2-4 16,-2-1 5-16,0 1 2 0,-3 1-1 15,3 2-6-15,-2 0 7 0,2 0-5 0,-3 0-2 16,3 2 0-16,-4 0 0 0,1 1 2 0,0 2 2 15,0-3-4-15,-3 5 0 0,2-4 2 0,-1 2-7 16,-2 3 5-16,1-1 2 0,-2 1-4 16,4-1-8-16,1 1-3 0,-3 4-11 0,3-4-8 15,-2 1-7-15,0-1-11 0,-2 0-4 0,2 1-1 16,2-2-1-16,-1 1 2 0,3-2 1 0,-1 1 7 16,3-2 9-16</inkml:trace>
  <inkml:trace contextRef="#ctx0" brushRef="#br0" timeOffset="52009.95">15964 2918 7 0,'-2'0'9'16,"0"0"6"-16,2 0 7 0,0 0 1 16,0 0 2-16,0 0 3 0,-1 0-1 0,-1 0-3 0,2 0-4 15,0 0 6-15,0 0 0 0,0 0 2 16,0 0-2-16,3 0-3 0,-1 0-2 0,0 0-3 0,-1 4-2 15,3-3 3-15,1 2-5 0,0 0 3 16,3 0-4-16,-1 3-3 0,3-1 3 0,2-1 4 16,1-1-2-16,0 1 0 0,0 0-4 15,17 6 12-15,-16-5-12 0,2-3-11 16,-2 1 4-16,-3 1-4 0,2 1 0 0,-2-4 1 16,8 3-7-16,-13-1 4 0,-1-1-5 15,0-2-5-15,-2 1 1 0,0 1-2 0,-3-2-4 16,0 0-1-16,0 0-3 0,0-2 2 0,0 1 6 15,-1-3-2-15,-2 3 5 0,-1-3 4 16,-1 1-2-16,-1-4 1 0,3 4 2 0,-3-1 2 16,-1-1 3-16,-1 0-5 0,0 0 5 15,-1 0 0-15,3 3 3 0,-1-1 3 0,-1 0-3 16,3 3 1-16,-2-3 1 0,2 3 1 0,4 0-3 16,-3 0-1-16,4-2 1 0,-1 2 3 15,1 0-1-15,0 0 0 0,0 0-1 0,0 0 0 16,0 2 3-16,0 1-2 0,0-2 5 0,1 2-1 15,4-1-3-15,0 0-1 0,2 1-2 16,-2 1-3-16,0-1 0 0,2 2 2 0,1-3-2 16,4 1-10-16,2-1-12 0,0 0-5 0,1-2-18 15,4 0-20-15,-2 0-17 0,5-2-9 0</inkml:trace>
  <inkml:trace contextRef="#ctx0" brushRef="#br0" timeOffset="81224.64">16562 2518 228 0,'22'-5'340'0,"-10"3"-262"16,3-3-30-16,5 0-19 0,2 0 15 0,4-3 35 15,8 1 17-15,0-2 4 0,1-1-11 0,4-2-17 16,-1 0-19-16,1 2-20 0,0 0-9 0,5-1-7 16,-2 1-3-16,1 0 4 0,4-2 0 15,1 3 4-15,-1 1-14 0,-2-4-1 0,0 6 0 16,-5 0-1-16,-2 0-9 0,-4 0 1 0,-3 1 2 16,-6 3 0-16,-3-1 0 0,-5 1 4 0,-5 0-4 15,-4 2-4-15,-2 0-19 0,-2 0-34 16,-3-1-15-16,-1 1-22 0,0 0-28 0,-1 0-27 15,-6 0-33-15,2 0-18 0,-4-2-8 0</inkml:trace>
  <inkml:trace contextRef="#ctx0" brushRef="#br0" timeOffset="81695.31">18404 1710 158 0,'-8'-12'231'0,"2"-2"-73"0,3 1-75 0,-1-1-46 16,3-2-13-16,1 0-4 0,1-1 18 0,3 0 27 15,0 1 24-15,6 1 1 0,-2-2-16 16,1 2-24-16,4 1-9 0,-1 4-17 0,4-2 2 16,-2 2 9-16,4 1 4 0,-4 1 8 0,3 3 6 15,-1 1-14-15,1 3-3 0,-4 1-2 16,1 3-10-16,1-1 4 0,-4 5 12 0,1 1 2 15,-2 5 7-15,1 2 10 0,-5 3 0 16,-1 4-12-16,-3 4 2 0,-2 1-11 0,-4 7-9 16,-2-4-9-16,-5 3-15 0,2 0 7 0,-4 0-9 15,-3 0-1-15,-1-4-2 0,3 0 4 16,-2-1-4-16,0-5-5 0,0 1-17 0,5-4-33 16,-2 0-45-16,3-2-49 0,0-1-33 0,0 0-30 15,1-2-13-15,3-1-14 0,1-2-3 0,2 1 15 16,1-2-115-16</inkml:trace>
  <inkml:trace contextRef="#ctx0" brushRef="#br0" timeOffset="82151.03">18497 2370 192 0,'-5'0'173'0,"2"1"-18"16,-1-1-38-16,2 0-40 0,-1 0-14 0,1 0 6 15,2 0 4-15,-1 0 16 0,-1 0 10 0,2 2-4 16,-2-2-20-16,2 0-10 0,0 0-6 0,0 2-10 16,0-2 1-16,0 0-8 0,0 0 8 15,0 0 0-15,0 0-4 0,-1 0-6 0,-1 0-5 16,2 0-13-16,0 0-1 0,0 0-10 0,0 0 1 15,0-4-4-15,2 4-1 0,-2-1-4 16,0 1 2-16,0-2-4 0,0 2 2 0,0-2-3 16,1 2 4-16,-1 0-6 0,2 0 2 15,-2 0-5-15,0 0 7 0,0 0 0 16,0 0 1-16,3 0 6 0,-3-3-6 0,2 3-3 16,-2 0 5-16,2 0 0 0,-1-4-3 0,-1 3 2 15,3-1 5-15,3-1 1 0,-3 1 1 0,1 1-2 16,2-3 19-16,-4 1-18 0,-1 0-5 15,3 1-2-15,-4-1-7 0,1 2 4 16,-1 1-5-16,0-2-106 0,0-1-33 16,0 3-58-16,0 0-63 0,-1-1-41 0,-1 1-19 15,-3 0 33-15</inkml:trace>
  <inkml:trace contextRef="#ctx0" brushRef="#br0" timeOffset="92490.38">5894 7266 8 0,'-3'-3'14'0,"1"1"13"0,2-1 21 16,0 3 17-16,-1-1 2 0,-1 1-12 0,2-2-13 0,-2 1-9 15,1 1-5-15,1-2 3 0,0 2 10 0,-2 0 4 16,2 0 2-16,0-1-13 0,0 1-4 15,0 0-5-15,0 0 0 0,0 0-1 0,0 0 1 16,0 0 4-16,-1 0-1 0,-2 0-6 0,3-2-4 16,-2 2-7-16,2 0-2 0,-1 0-1 15,-1 2-8-15,2-2 3 0,0 0 2 0,0 0-2 16,0 0-2-16,0 0 1 16,0 1-2-16,0 1 3 0,0-2 5 15,0 0-2-15,0 0 3 16,0 0 0-16,0 0 6 0,3 0 4 0,-1-3-10 15,1 1 3-15,-3 2-4 0,1 2-1 0,2-2-1 16,-1 0 2-16,0-2 3 0,1 2 6 16,0 0 2-16,2 0 0 0,-2 0-2 0,2 0-2 15,2-1-9-15,0-2 5 0,-1 1-5 0,1 2-3 16,2-3 3-16,-1 3-4 0,0 0-1 16,0 0 2-16,-1 0-3 0,0 0 0 0,-1 0 0 15,-1 0 4-15,2 0-10 0,0 3 6 0,-4-1-2 16,2-2 3-16,-2 3-5 0,2 0 1 15,0 1-8-15,-2 0-12 0,3 0-37 0,-3 1-41 16,-1 0-36-16,1 1-28 0,-3 2-24 0,0-2 1 16</inkml:trace>
  <inkml:trace contextRef="#ctx0" brushRef="#br0" timeOffset="94157.42">2254 10755 115 0,'8'-12'178'0,"-1"3"-29"0,-2 1-52 16,-3-1 22-16,-1 6-78 16,1 2 20-16,-2 1 27 0,0 3 0 0,3 2-6 15,-1 6 4-15,1 1-20 0,0 7-16 16,-1 1-3-16,4 4 1 0,-5 2 6 0,-1 2-7 15,0 0 3-15,0 3-9 0,-3-1-9 0,-1 0-9 16,2-2-12-16,-1-2 4 0,0-2-5 16,1-2 4-16,-1-1-9 0,1-3 8 0,1-3-13 15,-1-2 4-15,0-5-4 0,1-2 3 0,1-1 0 16,0-2 2-16,0 0 9 0,0-3 5 16,0 0 4-16,0-2-9 0,0-4-4 0,0 0-6 15,0-4-7-15,-2-4 6 0,-1-2-3 16,3-5-5-16,-4-4-5 0,2-4 7 0,2-1-6 15,0-5 4-15,0-2 1 0,0-3 0 16,2 0 6-16,4 0-4 0,0 2 2 0,2 1 0 16,2 5-2-16,4 3 3 0,-3 4-7 0,5 4 11 15,-2 5-8-15,2 3 3 0,-2 6 6 0,3 5-2 16,-2 2 18-16,2 7 11 0,5 5 13 16,-1 7 9-16,2 3-15 0,-1 7-11 0,-1 1-8 15,0 3-6-15,-1 0-7 0,-4 0-5 16,1 0 0-16,-1-1-5 0,-2-1 12 0,1-2-8 15,-1-2-6-15,-3 0 1 0,1-4-13 0,0 0-15 16,-3-2-20-16,0-3-30 0,-4-1-31 0,0-1-26 16,1-4-24-16,-1-5-13 0,-3 1-11 0,1-3 2 15,-3-3 10-15,0-2-4 0,-3 0 15 16,0-7 27-16,-4-1-47 0</inkml:trace>
  <inkml:trace contextRef="#ctx0" brushRef="#br0" timeOffset="94640.18">2466 10896 22 0,'-10'-5'50'0,"3"-2"43"0,2 4 7 16,0 0-11-16,0 0-14 0,0-1-13 0,2 2-6 15,1 2 5-15,2-2 4 0,0 2-12 0,0-1-20 16,2-1-7-16,3-1-4 0,1 0-2 16,2 2-1-16,4-1 5 0,3-3-6 0,4 3-2 15,1-3-6-15,1 2 1 0,3-2-3 16,1 1-4-16,0-1-6 0,2 0 5 0,3 0-3 15,-3 0 6-15,0 1-6 0,0 0 2 0,-4 1 2 16,1-2-6-16,-2 4 2 0,-1-2 8 0,-2 3-3 16,-3 0 4-16,-1 1 5 0,0 2 6 15,0 2 3-15,-5 2 8 0,2 2-2 0,-2 1-2 16,0 2 2-16,2 5 5 0,-4-3-5 0,0 3-6 16,0 0-8-16,0 0 2 0,0-1-9 15,0 1 2-15,-2-2-2 0,3-3-1 0,-2 1-3 16,-1-1-4-16,2-3 3 0,1-2-5 15,-2 0 7-15,-1-1-2 0,-1-2 2 0,2-1-8 16,0 0 3-16,-2-1 4 0,0-2-1 0,-1 0 1 16,1-3-3-16,1-2 3 0,-1 1-1 0,1-4-5 15,1-1 9-15,-1-1-6 0,2-4-1 0,-2-3 0 16,-1 0 2-16,0-3-7 0,0-2 5 16,1-1 8-16,-2 2-11 0,0-2 3 0,-1-1 0 15,0 2 2-15,0 1-2 0,2 1-4 0,-2 0 6 16,2 2 0-16,-2 0-8 0,-2 1 4 15,3 5-3-15,-3-2 2 0,1 6-20 0,1 0-7 16,-3 2-19-16,3 3-13 0,-3-1-18 0,2 1-19 16,1-1-17-16,2 2-14 0,4 2-13 0,2-3-21 15,3 2-5-15</inkml:trace>
  <inkml:trace contextRef="#ctx0" brushRef="#br0" timeOffset="95173.03">3491 10680 52 0,'-3'-2'104'0,"-2"0"25"0,4 2-19 0,-1 0-15 16,-1 0-20-16,2 0-6 0,1 0 2 0,-2-3 3 15,1 3 6-15,-1 0-18 0,2 0-15 16,3 0-5-16,0 0-11 0,3 0 0 0,-1-2-8 15,3 2 2-15,0 0-4 0,6 0-8 0,1-2-3 16,2 1-8-16,0-4 5 0,4 2-4 0,2 2-6 16,3-4 3-16,-1 2 4 0,2 0-7 15,3 0-16-15,-3-1-28 0,0-1-34 0,0 1-27 16,-4 0 108-16,1 1-200 0,-2 0 32 16,-3-2 13-16,-2-2 16 0,-4 5 23 0</inkml:trace>
  <inkml:trace contextRef="#ctx0" brushRef="#br0" timeOffset="95473.86">3668 10673 69 0,'-6'3'217'16,"2"-1"-59"-16,2-2-104 0,2 0 2 15,-2 2 3-15,1-1 19 0,1 3 4 16,0-1-1-16,0 2-2 0,0 3-14 0,0 2-14 16,0 2 2-16,1 1 0 0,1 6 7 0,-2 1-11 15,0 0 3-15,3 3-10 0,-3-3-5 0,0 5-10 16,0-3-12-16,0 1-6 0,0-1-3 16,0 1-4-16,-1-5 1 0,-1 4-1 0,2-2-9 15,-2-2-2-15,2-3-17 0,-1 2-33 0,1-5-20 16,-2-1-29-16,2 0-27 0,-3-2-19 15,3-3-6-15,0 0-3 0,0-3-8 0,0-1 8 16</inkml:trace>
  <inkml:trace contextRef="#ctx0" brushRef="#br0" timeOffset="95890.7">3975 10741 81 0,'-5'2'132'0,"2"1"-4"0,-3 2-33 16,1 0-25-16,0 4-10 0,2 2 2 0,-2 1 16 0,2 3 5 16,0 1-2-16,0 3-11 0,3 1-15 15,0 1-11-15,3 0-15 0,0 1-6 0,4-2-2 16,-1 1-9-16,2-1 6 0,4-1-10 0,0-2 1 15,2-2-4-15,0-3-3 16,18 7 11-16,-15-12-16 0,-3-4 3 0,2 2 7 16,0-5-7-16,1-3-3 0,-4-1 8 0,4-1-5 15,-2-3 6-15,-3-1-6 0,-1-3 3 0,-3 1-1 16,1-3-5-16,-4-2 8 0,-2-2-2 16,-3 0-8-16,0-2 0 0,0 0-3 0,-3-2 4 15,-2 1 2-15,-4 0-4 0,0 1 6 16,-1 1-5-16,-2 3 3 0,0 1-4 0,-5 2 0 15,-16-11-9-15,11 17 1 16,3 2-5-16,-5 1-10 0,2 1-14 0,-2 3-10 0,2 0-16 16,0 3-27-16,3 1-21 0,3 1-23 0,5 2-14 15,0-3 0-15,3 1-92 0</inkml:trace>
  <inkml:trace contextRef="#ctx0" brushRef="#br0" timeOffset="96673.75">4593 10701 288 0,'-28'-16'384'16,"20"12"-310"-16,-2 1 21 0,-1 1 14 15,-2-3-8-15,1 3-14 0,-2 2-18 0,2 0-21 16,3 0-14-16,3 2-9 0,-1-2-13 0,1 2-3 16,3 1 3-16,-3 2 0 0,3 2-1 0,-2-2-3 15,0 3-6-15,2 1 2 0,-2 2-4 0,3 0 2 16,-1 1 3-16,-1 4-1 0,1-1-4 16,-2-1 0-16,0 1 0 0,3-1-5 15,2 1 5-15,0-1-5 0,2-1-8 0,1 0 2 0,4-2-12 16,0 1-4-16,3-2-13 0,3 1 8 15,2-1 11-15,0-1 1 0,2 0 9 0,-3 0 4 16,0-3 1-16,-2 3 6 0,-3-3 2 0,0 0-5 16,-4 1 3-16,-2-5 0 0,2 3 1 0,0 0 2 15,-5-3 1-15,0 1 6 16,-2-1 4-16,-1 2-2 0,-2-2 1 0,-3-1-5 16,-1 1 5-16,-2 1-2 0,1-1-5 0,-4 0-3 15,0 0 1-15,2-1-2 0,2-1-1 0,0 2 3 16,0-2-6-16,5 0-7 0,0-3-15 15,2 1-5-15,-2-2-6 0,0-4-50 16,5 4 27-16,5-15-119 16,0 11 126-16,10-10-34 0,-4 9 47 15,1 0 2-15,0 0 3 0,-1 1 7 0,5 1 9 16,-5-3 5-16,0 5 2 0,3-2 5 16,-4 2 5-16,1 1 0 0,2 0 1 0,-4 1-3 15,-1 0 2-15,1 2 0 0,-4 1 0 16,3 0 0-16,0 0 5 0,3 1 0 0,-3 4 4 15,3-1 4-15,0 4 1 0,2-1-1 0,-1 3 0 16,1 0 0-16,4 2 2 0,-4-1 0 0,3 2-2 16,0-3-2-16,-1 1-2 0,-2-3 3 0,2 4-3 15,0-5 8-15,-2-1 3 0,1-2 0 0,-1 0 1 16,1-2 8-16,-5 0 3 0,4-2-1 0,-2-4 5 16,-3 0 4-16,2 0 2 0,-1-2 1 15,-1-1 7-15,-2-5-5 0,-1 4-8 0,-2-4-8 16,2-2-3-16,-5-1-2 0,0-1 7 0,-2-1-4 15,-2-3 0-15,-1 4 8 0,-1-2 2 0,-3 4 7 16,-3-3-4-16,1 3-13 0,0 2-10 16,-3 0 1-16,1 2-8 0,-3 2 0 0,-1 1-6 15,-2 0-8-15,-2 2-14 0,0 3-19 0,0 1-23 16,-3 1-25-16,2 1-33 0,1 3-32 16,-1 3-40-16,0 1-30 0,4 2-26 0,0 0 27 15</inkml:trace>
  <inkml:trace contextRef="#ctx0" brushRef="#br0" timeOffset="97523.49">5157 10688 63 0,'5'-3'417'15,"-5"3"-364"-15,0 0 3 0,0 5 11 16,-2 2 10-16,1 1 6 0,1 1 0 0,0 5-6 16,0 1-9-16,-2 2-21 0,2 3-5 0,0-4-6 15,0 6 3-15,0-2-1 0,0-1 1 0,2 17 32 16,-2-20-47-16,1-2-4 0,-1-1-7 16,5 8 6-16,-3-12-8 15,-2-2 8-15,3 0-13 0,-3-4-1 0,0 2 1 16,0-5 3-16,0 2-2 0,0 1 2 0,0-3 0 15,0 0 4-15,0 0 7 0,0 0 4 0,-1 0 2 16,-1-1 7-16,2 1 2 0,-2-2-10 16,-1 0-8-16,3-2-7 0,-3 0-1 0,1-3-5 15,-1 0-1-15,0-3-3 0,-1-1 0 0,0-2-5 16,1-2-1-16,2-2 3 0,-1-1-6 0,0-1 11 16,2 1-8-16,0 1 9 0,0-1-3 15,0 2 0-15,0-1-2 0,0 0 2 0,2 3 2 16,-2 0-4-16,0 1 2 0,2 2 0 0,-1 3 4 15,2 1-1-15,-3-1 3 0,2 4-6 16,-2 1 14-16,0 1-11 0,0-1-1 0,0 1 3 16,0 2 1-16,2 0-4 0,-2 0 13 0,0 0-5 15,0 0-1-15,0 5 3 0,1-3 2 0,3 3 4 16,1 0 7-16,0 0 1 0,0 2-2 0,1 0-4 16,2 0-5-16,0 0 0 0,-2 0-13 0,1-1 5 15,1 1-2-15,1-2-3 0,1 0-2 16,-2-1 0-16,1-1 4 0,-1-1-4 0,1-2 4 15,2 0-3-15,0 0 2 0,2-4-8 0,1-1 7 16,-1 0-7-16,4 0 3 0,-4-4-5 16,1 2 3-16,-3-4 1 0,3 2 0 0,-2 1 8 15,-3-1-5-15,2 2 4 0,-3 2-2 0,-2 0-4 16,-1 3 5-16,-3 2-11 0,-1 0 15 16,-1 0 4-16,2 2 8 0,1 5 13 15,0 0-13-15,0 3-19 0,0 2 0 16,1 0 0-16,-1 3 0 0,3 2 0 0,-1 0 0 15,1 0 0-15,-3-1 0 0,-1 2 0 0,-1 1 0 16,1-2-55-16,1-2-69 0,-3 1-25 0,2-1-18 16,-2 1-23-16,1-3-8 0,3 2-8 0,5 13-197 15,-1-16 223-15,0 1 24 0,-2-3-62 16</inkml:trace>
  <inkml:trace contextRef="#ctx0" brushRef="#br0" timeOffset="98008.23">5812 10683 51 0,'5'-10'167'0,"-1"8"-71"16,-4 2-5-16,0 2-10 0,0 1-7 0,-2 4-11 15,2 0-1-15,-2 3-5 0,2-2 2 0,-2 5 3 16,-1 2-7-16,1 0-4 0,-1 1-9 15,2 0-6-15,-6 15 35 0,2-15-34 16,2-3-4-16,-1 1-10 0,1-2 1 0,-1-2 0 16,0 0-1-16,0-3-6 0,-1 2-3 0,2-4-1 15,2 0 2-15,-1-3-2 0,0-1 0 0,0-1 0 16,2 2 5-16,-2 0 2 0,2-2 6 0,0 0-3 16,0-2 4-16,0 0 5 0,0 1-11 0,0-3-6 15,0 1-4-15,0-1 2 0,0-1-11 16,0-3 10-16,0-3-5 0,0-2-7 0,0-1 0 15,4-3-3-15,1 0 5 0,-2 0 4 0,4-2-8 16,-1-1 2-16,5-1 6 0,-3 2-6 0,3-1-8 16,0 3 14-16,2-2-5 0,0 4-5 15,-1 2 10-15,1 2-6 0,-1 3 5 0,-2 1-4 16,0 2-1-16,2 5 13 0,-2 3 13 0,1 4 14 16,1 5 5-16,4 2 5 0,-2 4-9 0,1 3-12 15,2 2-9-15,-4 3-17 0,2 0 1 16,-2 3-4-16,1-2-6 0,-1 0-10 0,1-1-15 15,-3-1-17-15,-1-2-30 0,-1-1-26 0,-1-2-16 16,0-4-22-16,0-1-17 0,-3 0-3 0,1-6-6 16,-1 0 3-16,-2-1 0 0,-1-5 4 15,-2 0 18-15,0-6-75 0</inkml:trace>
  <inkml:trace contextRef="#ctx0" brushRef="#br0" timeOffset="98476.61">5862 10763 133 0,'-3'2'167'0,"3"0"-19"0,-1-1-42 0,1 1-29 15,0 0-13-15,4-1 0 0,1 2 14 0,5-3 13 16,4 1-15-16,0 2-15 0,3-3-18 0,4 0-23 16,1 0-5-16,0-4-6 0,4 1-4 15,-1 0-4-15,2 0-1 0,1-1 0 0,-2 1 0 16,-1-2-3-16,0 1 3 0,0-3 0 0,-1-1-7 15,0 1-5-15,1-2 0 0,-1 0-2 16,-1-1 6-16,-3-3-4 0,0 3 8 0,2 0-6 16,-4-1 12-16,1 0-2 0,-2 3 0 0,-3 0-7 15,0 3 7-15,-6 0 6 0,0 2 10 0,0-1 5 16,0 4 11-16,-5 0-3 0,0 0 8 0,-1 2 6 16,-2 3-3-16,0 0-9 0,0 2 13 15,-2 2 14-15,2 1 10 0,-3 3 5 0,-2 3-1 16,-1 1-10-16,0-1-2 0,1 3 0 0,0 0 7 15,-3 0-4-15,2 2 3 0,-2-1-38 0,2 4-28 16,1-2 0-16,0-1 0 0,-1-1 0 16,1 0 0-16,2-3 0 0,0-1 0 0,3-3 0 15,0 1 0-15,3-4 0 0,0 0 0 0,1-1 0 16,-1-3 0-16,4 0 0 0,1-2 0 0,2-2 0 16,4-2 0-16,-1 0 0 0,4-2 0 0,2-2 0 15,0 1 0-15,3-2-92 0,-3-1-64 16,3-1-11-16,0-1-26 0,-1 1-10 0,1-1-17 15,3 1-5-15,-1-2-7 0,-3 0 16 0,1 1-119 16</inkml:trace>
  <inkml:trace contextRef="#ctx0" brushRef="#br0" timeOffset="101128.76">2846 10714 7 0,'3'0'12'16,"2"-1"11"-16,-2 1 14 0,2-2 10 0,-1 2-4 15,-1 0-8-15,1 0-6 0,-1 0-6 0,-1 0-5 16,1 0 8-16,-3 0 0 0,2-3 4 16,-2 3-2-16,0 0-2 0,0 0-2 0,0-3-6 15,0 3-4-15,0-4 3 0,0 1 1 0,0 2 2 16,0-3-4-16,0 1 1 0,0 1 6 15,1-1-2-15,-1 1 1 0,0-1 2 0,0 1-7 16,2 0 23-16,-2-1-20 0,0 1 2 16,3 0-6-16,-3 1-2 0,0-1 3 15,0 0 0-15,0-1 2 0,2 2 1 0,-2 0 6 16,0-1 2-16,0 1-1 0,0 1 1 16,1 0 4-16,-1 0 0 0,0 0-1 0,0 0 2 15,0 0-4-15,0 0-4 0,-1 1 1 16,-1-1-15-16,2 2-5 0,0 0 2 15,0 3 8-15,0 0-1 0,2 4 3 0,-1-1 5 16,1 5 4-16,1-1-8 0,3 14 37 16,-1 5-9-16,1 0-7 15,-4-14-19-15,1 0-7 0,0-2-2 16,1 2-12-16,-1 0 9 0,1-1-1 0,1 1-5 16,0-2 2-16,0-1 0 0,-1-1-1 15,3-1-3-15,0 1-1 0,-2-4 7 0,2 3-4 16,-1-6-3-16,-1 2 0 0,2-4 0 0,0 1 0 15,-1-2 0-15,-1 0 0 0,0 0 0 0,2-1 8 16,-2 2-10-16,0-3 4 0,-2 1-2 0,2-2-2 16,0 0 2-16,1-2 3 0,-1 1-5 15,-1-3 6-15,3 3-1 0,-1-3-3 0,2-1-7 16,0 1 5-16,-2-2 2 0,1 0-5 16,-1-2-1-16,2 1-2 0,-2-3-4 15,-1 0 1-15,1 0 1 0,1-1 3 0,0 0-4 16,-2 0-1-16,0-1 6 0,0-1 3 0,-2 1-8 15,2 0 4-15,2-1 1 0,-5 1 6 0,3-1 0 16,-2 0-5-16,0 1-1 0,-1-1 1 0,-1-1-1 16,-1 3 6-16,4-2 0 0,-3-1-4 0,1 2 0 15,-2-2 1-15,4 3 3 0,-4-2 0 0,0 5 2 16,0-4-6-16,0 5 4 0,0-1 0 16,0 3-2-16,2 0 4 0,-2 2-9 0,0 0 5 15,0 0 2-15,-2 3-2 0,2 0-5 16,0 0 8-16,0 0-3 0,0 0-6 15,0 2 5-15,0-1 0 0,0 1-12 0,0-1-15 16,0 0-30-16,0 2-15 0,2 2-24 0,-1-1-36 16,-1 3-23-16,2-2-12 0,-2 3-8 15,3-1 2-15</inkml:trace>
  <inkml:trace contextRef="#ctx0" brushRef="#br0" timeOffset="117539.86">2839 14622 113 0,'0'-7'201'16,"0"0"-20"-16,-10-3 29 15,2 5-154-15,0 2-7 0,-3 0 5 0,0 0 21 16,1 2 20-16,-2-1-1 0,2 2-12 0,-2 2-22 16,1-2 0-16,-1 4-9 0,0 0-2 15,1 4-8-15,-3-1 2 0,3 2-9 0,-2 3 7 16,-1-2-9-16,1 3-5 0,2 1-3 0,3 0-6 16,0-2-6-16,3 3-6 0,1 1-3 0,1 0 7 15,7-2-4-15,1 3-9 0,1 0 1 0,6-1-3 16,3 2 7-16,7 2-16 0,-1-4 2 15,4 1-7-15,2 0-1 0,0-1 0 0,0 1 2 16,0-2 1-16,-3 0 8 0,-1-2 6 16,-1 2-2-16,-3-2 0 0,-3 1 2 0,-2-2 0 15,-3-3 9-15,-1 2-8 0,-4-2-1 0,0-1 3 16,-4-1 7-16,-2-2 4 0,-2 2-11 16,-4-2 11-16,0 2 6 0,-2-3 0 0,-2-1 2 15,-4 3-3-15,-2-3-5 0,-2 2-5 0,-4-2 0 16,-1 0-3-16,-2 0 1 0,-2-1 2 15,0 2-6-15,-1-1 4 0,-1-3-1 0,1 0-6 16,1 0-2-16,0 0 3 0,5 0-14 0,1-3-12 16,3-1-22-16,2 3-22 0,2-2-30 0,4-1-37 15,4 1-32-15,2 0-26 0,4 0-18 16,5-3 5-16,5 1 16 0,5-1-107 0</inkml:trace>
  <inkml:trace contextRef="#ctx0" brushRef="#br0" timeOffset="117872.28">3196 14700 140 0,'-2'-2'160'0,"-1"1"-19"16,-2 1-35-16,-1 1 15 15,0-1-72-15,3 2 14 0,-1 1 20 0,1-1 0 16,0 3-7-16,0 1-17 0,1 3-9 0,-1 2-8 16,0 1 1-16,1 4 8 0,0 0-7 0,0 3 14 15,2 0-12-15,-2 2 3 0,2 0-4 16,0-3-6-16,0 2-18 0,0 0-4 0,2-1-5 16,2 20-6-16,-1-22-2 0,2 0 0 15,0-5-4-15,3 0-8 0,1-2 3 0,1 1-5 16,-1-1-9-16,4-3-23 0,1-1-22 0,2-2-20 15,2-1-24-15,0-1-28 0,2-2-25 16,3-2-11-16,-1-3-7 0,0 1 2 0,-1-4 12 16,1 1 33-16</inkml:trace>
  <inkml:trace contextRef="#ctx0" brushRef="#br0" timeOffset="118110.08">3276 14927 125 0,'-3'-4'164'15,"1"4"-7"-15,1-1-41 0,-1 1-34 16,2 0-19-16,0-4-9 0,2 4 5 0,1-3 12 16,2 1-4-16,1-3-13 0,4 0-21 0,2 0-14 15,1 0-12-15,1-1 0 0,2-1-11 0,1-1-11 16,-2 1-33-16,4-1-17 0,-3-1-27 0,1 1-17 15,0 1-15-15,-4-2-12 0,0 2-5 16,-1-1 10-16,-4 0-75 0</inkml:trace>
  <inkml:trace contextRef="#ctx0" brushRef="#br0" timeOffset="118443.26">3246 14632 175 0,'-8'-5'192'15,"1"-2"-28"-15,0 2-41 0,1 1-37 0,1-1-21 16,0 0-1-16,1 2 12 0,4-1 13 0,0 1-1 16,0 1-9-16,3 0-21 0,0-2-9 0,0 2-14 15,10-3 36-15,-2 5-27 0,1 0-6 16,3 2 8-16,5-2-16 0,2 5-4 15,3-2-16-15,2 2 3 0,-3 2-6 0,5 1-11 16,-2-1 9-16,1 2-3 0,1 0-4 0,-3 1 4 16,4-1 0-16,-3 3-15 0,-2-1-6 15,-2 1-34-15,2 0-25 0,-1 1-16 0,-2 1-9 16,-1-2-1-16,-3 1-6 0,1 1-2 0,-3-4-5 16,-2 2-5-16,2-1 2 0,-2-2-4 15,-1 0 11-15,0 0 7 0,-2-2 12 0,-2-2 23 16</inkml:trace>
  <inkml:trace contextRef="#ctx0" brushRef="#br0" timeOffset="118695.25">3836 14631 72 0,'-5'-13'116'0,"2"1"16"15,-2 0-11-15,2 5-4 0,-2 0-4 0,1 3-5 16,1 2 3-16,-1 0-2 0,3 2 3 0,-1 2 2 15,-1 0 1-15,1 5 14 0,-1 3-9 16,-2 3-3-16,2 4-14 0,-3 4-15 0,0 4-23 16,-1 3-23-16,-1 1-12 0,-4 3-17 0,2 1-13 15,-3-1 0-15,0 0 0 0,-2 0 0 16,0-1 0-16,0-5 0 0,-1 1 0 0,2-2 0 16,2-3-17-16,-1-3-66 0,2-3-50 0,3-1-52 15,2-3-42-15,1-1-36 0,2-4-13 0,1 0-3 16,2-4 28-16</inkml:trace>
  <inkml:trace contextRef="#ctx0" brushRef="#br0" timeOffset="118963.84">4116 14803 291 0,'9'6'321'0,"-4"0"-87"0,-2-2-84 0,2 3-55 15,-2-3-21-15,2 1-6 0,4-1 11 0,-2-3 27 16,1 2 0-16,2-3-17 0,0 2-29 16,3-2-34-16,2 0-4 0,-2 2-13 0,4-2-12 15,0 0-3-15,1 0-23 0,1-2-36 0,0 0-37 16,0 2-31-16,-1-3-32 0,2 2-27 15,-1-2-16-15,0 2 0 0,-2-3 8 0,2 3 20 16</inkml:trace>
  <inkml:trace contextRef="#ctx0" brushRef="#br0" timeOffset="119642.8">3738 14590 12 0,'-5'-4'25'0,"0"-2"22"0,2 2 21 15,-1 0 4-15,-1 1 0 0,3 0-9 0,-1 0-8 16,-2 2 4-16,4 1 8 0,-1 0 4 0,0-2 9 15,1 2-1-15,1 0-9 0,-2 2-10 16,2-1 2-16,0 1-9 0,0 2 7 0,0 13 39 16,2-5-37-16,6 18 74 15,-2-12-66-15,-1 1 6 0,1 6-6 0,-1-5-7 16,1 3-11-16,-1-1-6 0,0 1 0 0,0-4-6 16,1 1-13-16,-1-2-5 0,-1-1-1 15,0-3-3-15,-1 0-8 0,0-1-10 0,2-1 9 16,-1 1-6-16,1-3-5 0,0-1 8 0,1 0-5 15,-1 0-7-15,0-2 1 0,1 0-4 0,-3 0-17 16,2-3-25-16,-2 2-43 0,0-2-33 16,0 2-34-16,1-4-28 0,-4 2-25 0,0-1-18 15,0-3-12-15,-2 5 10 0,2-5-123 0</inkml:trace>
  <inkml:trace contextRef="#ctx0" brushRef="#br0" timeOffset="120523.76">5238 14728 7 0,'5'-10'7'0,"6"-15"57"16,-3 13 9-16,3 0 8 0,-2 1-5 15,-1-1-13-15,0 1-11 0,3-2-2 0,-1 2 1 16,-1 1 4-16,-1 0 19 0,0 5 21 0,-2-1 8 16,-1 1-9-16,-2 4-7 0,1 1-11 0,-2 1-2 15,0 4 8-15,1 4-6 0,-3 3-16 16,0 5 9-16,0 2-7 0,-3 2 17 0,-3 2 14 15,3 3-3-15,-2 0-18 0,0-1-13 0,-3 2 1 16,-1-1-7-16,1 1-43 0,0-2-10 16,3-1 0-16,-1-1 0 0,-2-3 0 0,5-3 0 15,-2-2 0-15,0-1 0 0,2-1 0 0,3-4 0 16,0 0 0-16,0-3 0 0,0 0 0 16,2-3 0-16,-1 0 0 0,1 0 0 0,1 2 0 15,0-2 0-15,2-2 0 0,4 1 0 0,-1-1 0 16,4 1 0-16,1-1 0 0,4-1 0 0,-2 0 0 15,3 0 0-15,1-3 0 0,3-1-10 16,0 1-89-16,0-2-16 0,3 1-4 0,27-10-173 16,-25 7 135-16,-3 1-13 0,1-2-11 15,-1 2 12-15,-2-1 2 0,-3 2 13 0,19-7-99 16,-22 6 94-16</inkml:trace>
  <inkml:trace contextRef="#ctx0" brushRef="#br0" timeOffset="120777.78">5869 14693 252 0,'0'-10'127'16,"0"0"-20"-16,-2 2-7 0,-1 2-5 0,1 2-1 0,-1 0 3 16,0 3 13-16,0 0 7 0,-3 1-2 0,4 1-5 15,-1 0-3-15,1 4-16 0,1 3-5 0,-1 1-3 16,2 3-14-16,-1 3-4 0,1 0-17 15,0 3-19-15,0 2-11 0,0 2-10 0,0-1-2 16,0 1-6-16,0-1 3 0,0 2-8 16,0 18-59-16,1-22-32 0,-1 0-26 0,2-1-32 15,1-3-28-15,-1 0-23 0,1-4-17 16,1-1 0-16,1-1 5 0,1-3 28 0</inkml:trace>
  <inkml:trace contextRef="#ctx0" brushRef="#br0" timeOffset="121357.32">6147 14635 77 0,'3'-4'168'0,"-1"4"13"0,-2 4-41 16,0 2-37-16,-2 3-30 0,1 3-9 15,-1 2 1-15,-1 3 5 0,1-3 20 16,1 18 91-16,-1-16-109 0,2 1-10 15,0 11 5-15,0-13-53 0,0-4-1 16,0 1 2-16,0-3-13 0,0-1 7 0,0-3-6 16,0 1 2-16,0-3-7 0,0 0 7 0,0-1-5 15,0-1 5-15,0-1-4 0,0 0 8 0,-2-1-11 16,-1-2 8-16,2 0-6 0,-3-3-3 0,1-1 3 16,0-5 1-16,0 2-7 0,2-4 6 0,-1 0 1 15,-1-4-1-15,3-1 4 0,-2 0-3 0,2 0-5 16,0-1-1-16,2 3 5 0,1 0 0 15,0 3 0-15,3 3 0 0,-1 3-5 0,1 0 5 16,3 5-3-16,0 1 3 0,0 3-2 0,1 3 7 16,4 2-8-16,0 3 3 0,3 3 3 15,1 0-3-15,3 4 0 0,-1-1 4 0,-1-2-6 16,2 2-4-16,-3 0 4 0,-1 0 7 0,0-1-5 16,-3-4 0-16,0-1 0 0,10 6 4 15,-13-11 2-15,-3-1-1 0,0 0 7 16,-3-1 2-16,1-2 10 0,-3-2-1 15,2 0 6-15,-2-2 11 0,-1 0-10 0,-1-4-8 0,1-1-1 16,-2 0-13-16,0-4-2 0,0-1-6 16,0-1 3-16,0-3-3 0,-2 0 6 0,2-3-12 15,0 0 4-15,0 0-3 0,-1 0 9 0,-1-1-4 16,2 4 0-16,0-2 3 0,0 4-3 0,0 2 0 16,0 0 0-16,0 6-2 0,2 0-8 15,-2 2-7-15,0 3-30 0,0 0-21 0,1 3-10 16,1 0-14-16,1 0-15 0,-3 2-24 0,2-1-12 15,1 2-17-15,-3 0-7 0,2 3-1 0,3 0 5 16,0 1 15-16,0 0-71 0</inkml:trace>
  <inkml:trace contextRef="#ctx0" brushRef="#br0" timeOffset="122139.19">6718 14536 131 0,'0'-1'158'0,"-2"1"-11"0,0 0-21 0,1 1-20 0,-1 3-19 16,-1 1 4-16,0 5-7 0,1 0 20 0,-1 1 13 16,0 3 19-16,0 2-4 0,0 3 4 15,1 0-2-15,1 3-27 0,-1 2-16 0,0-1 1 16,-1 1-24-16,0 0-68 0,0 0 0 0,1-3 0 16,-1-1 0-16,0-1 0 0,3-1 0 0,-1-3 0 15,1-1 0-15,0-5 0 0,0 1 0 0,0-3 0 16,0-3 0-16,0 1 0 0,0-4 0 0,0 1 0 15,4-4 0 1,-1-3 0 0,-1 0 0-16,1-5 0 0,3 0 0 0,-1-2 0 15,3-3 0-15,1-3 0 0,1-2-19 0,0-1-52 16,2-1-6-16,-1-3 5 0,3 1 1 0,-1 1 3 16,0-2 1-16,3 1 4 0,-4 2 12 15,2 2 12-15,-1-1 10 0,0 5 3 0,-4 0 10 16,1 4 6-16,-1 2 6 0,-3 1 1 0,-1 2 3 15,-2 2-10-15,1 5 5 0,-3-3-1 0,-1 3 8 16,0 3-2-16,0-3-4 0,0 5-1 16,0 2 10-16,-3 0-3 0,0 3-2 0,0 2 0 15,-4 2 6-15,0-1-2 0,0 3 2 0,2 1-3 16,2 1 2-16,0 1-1 0,1 2-7 0,1-1 0 16,-1-2 6-16,2 2-1 0,3-4-6 0,2 2 6 15,0-3-2-15,0 2-2 0,4-3 6 0,-1-2-4 16,0 3-5-16,0-5 11 0,1-1-9 15,1-3 9-15,1 1-6 0,0-2 0 0,0-3-2 16,0 2 2-16,2-4-5 0,-2 0 1 16,16-8-23-16,-4-5-28 15,-11 5 21-15,13-13-52 0,-13 8 37 16,1-1 4-16,-2-1 0 0,2-1 6 0,-2-2-3 0,0-3 8 16,0 3 15-16,-1-2 8 0,-1 2 8 15,0 3 10-15,-1 0-1 0,-1 5 16 16,-4-2 8-16,0 4 18 0,0 1 6 0,-3 2 10 0,0 4 2 15,0-1 4-15,0 2 4 0,0 0 1 16,-3 0-4-16,3 2-8 0,-1 1 6 16,-1 13 73-16,2-6-75 0,-2 4 20 15,2 1-10-15,0 2 1 0,0-1-72 0,4 4-6 0,0-2 0 16,-1-1 0-16,2 0 0 0,-2-1 0 0,2 4 0 16,1-5 0-16,2-1 0 0,0-1 0 15,-2-1 0-15,2-1 0 0,1-3 0 0,1-1 0 16,-2-2 0-16,0 0 0 0,1-2 0 0,-1-2-75 15,5-1-42-15,-2 0-15 0,-1-2-10 0,-1-3-14 16,5 0-8-16,-1 0-15 0,-1-3 6 16,1 1-7-16,1-2-9 0,-4-3 23 0,0 2 23 15,-2 1 33-15</inkml:trace>
  <inkml:trace contextRef="#ctx0" brushRef="#br0" timeOffset="122339.32">7334 14778 56 0,'-8'2'97'0,"3"0"22"0,-1 1-3 15,3-3-19-15,-3 2-16 0,4-2-21 0,-1 0 0 16,3 0 9-16,0 0 0 0,0 0-9 0,2 0-18 16,1-2-20-16,1-1-22 0,3 1-14 0,-1-5-10 15,5 2-18-15,2 1-25 0,-2-4-19 16,1 3-8-16,4-2-11 0,-2 2-3 0,-1-4 2 15,0 1-1-15,-1-1 20 0</inkml:trace>
  <inkml:trace contextRef="#ctx0" brushRef="#br0" timeOffset="122676.27">7315 14598 76 0,'-11'0'108'0,"2"-4"7"0,2 3-28 15,1-1-17-15,0 0-10 0,4 0-5 16,2-2 4-16,2-1-6 0,2 1 5 0,4-2-13 16,0 0-4-16,6-1-13 0,-1-1-17 0,7 1 6 15,1 2-9-15,3-2 0 0,-2 2 6 0,3-2-4 16,-4 3 6-16,4 0 2 0,-3-1 5 0,-1 2-3 16,-4 3 4-16,2 1-4 0,-4 3 8 15,0 0 8-15,-2 2-3 0,-1 3 8 0,-2 3-3 0,0 4 1 16,0 1-3-16,-3 3-6 0,-1 2 4 15,-1 2-8-15,0 2-6 0,2 1-6 0,-3-2 9 16,-1 26 24-16,-5-25-41 0,1-4-4 16,-1 1 3-16,2-3-8 0,-2-6 0 0,2 1-12 15,0-3-16-15,-1-3-25 0,-2-1-22 0,3-3-26 16,0-1-26-16,4-3-27 0,-2-1-6 16,-2 0 2-16,0-1 23 0,-2-3 18 0,2-1 2 15,0-5 23-15,-4 1-34 0</inkml:trace>
  <inkml:trace contextRef="#ctx0" brushRef="#br0" timeOffset="122956.85">7590 14499 35 0,'8'-9'117'16,"8"-3"203"-16,-5 9-199 0,2 1-22 16,1 2-5-16,2 0 6 0,4 4 10 0,18-1 114 15,-17 2-129-15,-1-2-10 0,-1 3-18 16,0 1 1-16,1 3-5 0,-2 0 7 15,1 0 9-15,-3 2 8 0,1 2 1 0,-2 3-4 16,8 19-43-16,-13-15-41 0,2 3 0 16,-2-1 0-16,7 29 0 15,-14-27 0-15,-1 0 0 0,-2 1 0 0,-2-2 0 0,-4-1 0 16,-5-2 0-16,1-1 0 0,-5 1 0 16,0-1 0-16,-2-3 0 0,-4-1 0 0,-1 1 0 15,-3-2 0-15,-2-2 0 0,-3 1 0 16,-3-2-17-16,1 0-203 0,-1 0-65 0,-5-3-51 15,0-1-48-15,-4-1 16 0</inkml:trace>
  <inkml:trace contextRef="#ctx0" brushRef="#br0" timeOffset="124021.79">1782 15651 170 0,'-7'0'223'16,"0"0"-40"-16,3 0-51 0,2-3-51 0,2 3-38 15,0 0-25-15,6-3-11 0,8-2-2 0,7 1-7 16,8-2 5-16,13-2-5 0,9 1 2 16,11-3 3-16,8-2 5 0,10-1-4 0,12-1-1 15,8 0 0-15,11-1 2 0,11-1-7 0,12-1 2 16,7-1 0-16,11-1 1 0,10-1-1 15,9 2 0-15,10-2 1 0,5 1-4 0,5 1-2 16,5 1-1-16,3 1 6 0,-1 2-3 0,4 1-2 16,-2-1 8-16,198-5-8 15,-204 10 5-15,-1 1 2 0,0 4 4 0,0 2 10 16,0 1 7-16,199 1 5 0,-197 1-21 16,0 1-9-16,-3 1 8 0,-5-2-6 15,-5-1 0-15,-6 0 0 0,-1 0 0 0,-3-1 3 16,-7 1 4-16,-1 0 5 0,-9-3 1 0,-2 1-2 15,-6 1 5-15,-9-1-8 0,-2 1-6 16,-8-1 0-16,-8-1-2 0,-11 0 0 0,-8 2-10 16,-9-2-27-16,-13-2-33 0,-11 0-31 0,27-2-193 15,-64 5 125-15,-11-1 15 0</inkml:trace>
  <inkml:trace contextRef="#ctx0" brushRef="#br0" timeOffset="125122.74">1759 11568 86 0,'16'0'147'0,"1"-3"-36"15,2 0-54-15,0 0-28 0,3 0-23 0,8-2-13 16,2 1-2-16,9-1 3 0,9-2 4 0,12 0 18 15,11-3 34-15,17-2 28 0,16-1-11 16,17-1-22-16,15 1-20 0,14-3-11 0,10 1-4 16,12 1-6-16,9 0-4 0,5 2 2 15,7-1-8-15,6 1 6 0,4 0-2 0,4 0-1 16,6 4 0-16,6-4 0 0,-3 2-2 0,2 1 2 16,0 2 3-16,-2-2 0 0,-7 1-5 0,381-7 6 15,-412 11-1 1,-14 2-2-16,-10-1-3 0,-15 0-13 0,-16 0-9 15,-9 0-16-15,-17-2-4 0,-10 2-6 0,-14 2-5 16,-13-2-1-16,-10 0 4 0,-11 0-4 0,-9 3-4 16,9-2-67-16</inkml:trace>
  <inkml:trace contextRef="#ctx0" brushRef="#br0" timeOffset="130788.21">965 12469 260 0,'-3'-1'210'0,"-3"-2"-72"16,0-1-55-16,-1 0-35 0,1 1-15 0,1 0 0 16,2-1 13-16,-2 0 12 0,4 2 16 15,-1 1 1-15,2-2-14 0,8-1-13 0,3 1-12 16,4-2-6-16,8 3-12 0,6-3-5 15,5 0-4-15,10 0-1 0,1 0-2 0,10 1-9 16,2-2 5-16,0-1-2 0,1 3-3 16,4-2 6-16,-2 0-10 0,-2 1-26 0,1 2-36 15,-3-1-32-15,-3 1-15 0,-1 3-19 0,-6 0-3 16,-2 0-4-16,-7 0-3 0,-4 0 2 16,-6 0 23-16</inkml:trace>
  <inkml:trace contextRef="#ctx0" brushRef="#br0" timeOffset="131142.29">1841 12244 70 0,'-12'-6'111'0,"2"2"2"0,-2-2-38 15,2 0-17-15,0 0-14 0,2 2 5 16,-3-1 5-16,2 1 20 0,2-1 14 0,0 3 8 15,2 1-8-15,0-1-11 0,2 0-19 0,0 2-11 16,1 0-14-16,2 0-14 0,0 0-2 16,2 0-4-16,1 0-2 0,3 4 7 0,4 1-8 15,1-1-2-15,8 0 9 0,0 3-1 16,6 0-7-16,2 0-9 0,1 0 0 0,2 3 3 16,0-2 3-16,-1 1-9 0,-1 1 11 0,-5-1-6 15,0 1-2-15,-4-2-3 0,-6 1 8 0,1 0-5 16,-6-1 2-16,-3 4 4 0,-4-2-6 15,-2 4-3-15,-7 0-3 0,-6 3-4 0,-7-1-10 16,-6 3-25-16,-6 1-29 0,-6 1-30 16,-4 1-23-16,-6 2-19 0,0-4-9 0,-5 3-16 15,-1-1-2-15</inkml:trace>
  <inkml:trace contextRef="#ctx0" brushRef="#br0" timeOffset="131554.9">785 13253 441 0,'6'-3'255'16,"-1"3"-104"-16,-3 0-73 0,1-1-40 15,3 0-11-15,2 1 22 0,3-3 37 0,8 1 16 16,5-1 12-16,6-1-9 0,3 4-18 15,8 0-30-15,5 0-22 0,8 0-22 16,1 0-1-16,7 0-7 0,3 0 3 0,0 3-8 16,2-2 0-16,-5-1-16 0,1 1-29 0,-3-1-39 15,-3 2-20-15,-1 0-8 0,-4 1-15 0,-2-1-7 16,-4 1-2-16,-2 0 1 0,-4-1 0 16,-4 0-2-16,-2 3 3 0,-6-5 9 0,-3 5 20 15</inkml:trace>
  <inkml:trace contextRef="#ctx0" brushRef="#br0" timeOffset="131872.76">1966 13165 77 0,'-19'-7'98'16,"0"-1"2"-16,3 2-21 0,-1 0-11 0,4 1-4 15,-1 1-3-15,3 0 0 0,1 1 13 0,4 3 18 16,0-2-2-16,3 2-10 0,0 0-24 15,1-5-8-15,2 5-12 0,0 0-1 16,2 0-6-16,1 0 1 0,2 2 4 0,5 1-1 16,2-1-5-16,3 1-5 0,3 1-7 0,4 0 0 15,0 3-7-15,0 2 0 0,2-2-3 0,-1 2-1 16,-1 1-2-16,1 1 1 0,-3 0-2 16,2-1 5-16,-6 1-5 0,2-1-2 0,-6 1 3 15,1 0 4-15,-5 4 2 0,0-4-7 16,-2 3 0-16,-5-2-1 0,-1 4 3 0,-7-1 1 15,-4 2-9-15,-2 1-11 0,-6 3-31 0,-3 3-8 16,-5 0-37-16,-4 3-44 0,-6 4-37 0,-6 2-23 16,-4 0-17-16,-7 3 3 0</inkml:trace>
  <inkml:trace contextRef="#ctx0" brushRef="#br0" timeOffset="134740.12">3169 11861 179 0,'0'-13'150'0,"0"2"-57"16,-6-5 3-16,1 8-66 0,0 4-5 15,3-1 10-15,-5 5 81 16,5 7-48-16,2-1-10 0,0 7-5 0,0 2-17 16,2 6-15-16,2 8-10 0,-1 4-4 15,-1 5-5-15,1 3-1 0,-3 2 1 0,2 1-2 16,-2-1-3-16,0-1-10 0,-3-3-12 15,-1 1-19-15,-1-3-30 0,0-3-16 0,0-1-11 16,-10 21-126-16,0-11-10 16</inkml:trace>
  <inkml:trace contextRef="#ctx0" brushRef="#br0" timeOffset="135122.93">2987 11884 124 0,'2'-16'175'0,"0"2"-54"16,-2 2-55-16,5-7-4 0,2 13-38 16,-1 0 22-16,6 3 27 0,3 1-1 0,4 2-1 15,0 0 0-15,8 2-7 0,0 3-24 0,4 0-2 16,4 7-2-16,0-1-7 0,4 4-7 15,-4 0-1-15,0 7 0 0,-2 1 2 16,-1 4 4-16,-5 0 1 0,-4 3-5 0,-3-1 3 16,-2 4-5-16,-8-2 3 0,-1-1-2 0,-6 0 5 15,-3-2 9-15,-3 1 8 0,-6-4 4 0,-1 1 3 16,-7-4-9-16,-1 1-13 0,-2-3-2 0,-2 2-16 16,-5-2-7-16,3 0 2 0,-96 46-7 15,28-34-63 1,62-23 9-16,3-6-19 15,2-1-20-15,5-2-23 0,4-2-34 16,2-3-15-16,1-13-199 0,11 4 183 16,12-15-243-16</inkml:trace>
  <inkml:trace contextRef="#ctx0" brushRef="#br0" timeOffset="136273.97">3684 12169 229 0,'2'17'159'15,"-2"0"-49"-15,0 0-39 0,0 3-27 0,3-2-8 16,3 2 11-16,0-1 6 0,4-5 4 0,0 1 1 16,2 0-8-16,-1-3-14 0,5 0-15 15,0-5-6-15,1 0-2 0,-1 0-8 0,3-3-3 16,0-1 1-16,-3-3 2 0,3 0-4 0,-2-2 1 15,-1-3 2-15,0 1-2 0,-2-3-2 16,-3-1-2-16,0-2 3 0,-1-1 0 0,-4-2-1 16,0-1 0-16,-1-1-2 0,0 1 10 0,-5-5-10 15,0-1-2-15,-2 3 7 0,-4-2-3 0,1-1 1 16,-3 0 1-16,-3 4-2 0,0 0 11 16,0 3-8-16,-3 1 8 0,-1 2 8 0,-2 2 7 15,0 2 1-15,-2 2-7 0,0 0 0 0,-2 4-1 16,-1 2-4-16,0 0-2 0,5 2-3 15,-1 2-10-15,5 2 5 0,1 0-7 0,4 1 2 16,0-1 0-16,3 2 0 0,5 1-3 16,2 0 3-16,3-1 0 0,3 1-2 0,4-1 2 15,1-1-2-15,7-2-7 0,-2-2-8 0,6 0-4 16,-1-2-3-16,2-3-3 0,0 0-7 0,1-3 5 16,-2-1 5-16,3 1 2 0,-2-4 3 15,0 3 6-15,-2-4 9 0,-1 3 2 0,0-3-1 16,-5 1 3-16,2 2 0 0,-2 2 2 0,-2-2-4 15,-1 2 0-15,-3 3 3 0,0 0 1 16,-2 3 2-16,1 0-1 0,-2 2 2 0,-3 2 4 16,2 1-2-16,-2 1 1 0,-2 0-4 0,-1 0 7 15,1 0-4-15,-1 0 3 0,-1 0 0 16,1 0-2-16,1-2-1 0,-3 0-2 0,0 0 0 16,-1-2 0-16,-1 0-5 0,2 2 3 0,0-4 2 15,0-1 0-15,-2 3 5 0,1-4-14 16,1 1 7-16,0-1 3 0,0-1 1 15,0 0 8-15,-2 0-4 0,2 0 2 0,-1-1-7 0,-1-2-2 16,0 3-2-16,-1-4 7 0,2 2-2 16,-1-2-7-16,0-1 6 0,1-2-9 0,-2 0 7 15,3 0-7-15,0-1-1 0,0-2 4 0,4-1 0 16,1 2-2-16,0-2 2 0,1-1 2 0,4 0-2 16,1-1 3-16,2 3-8 0,1-2 5 15,0 2 0-15,-2 2 0 0,1 1 0 0,0 0 0 16,-2 2-4-16,-3 2 2 0,2 1 7 15,-3 2-8-15,0 0 3 0,1 2 5 0,-2 1 3 16,0 1-4-16,2 1-2 0,-2 0 6 0,1 3-5 16,1-1 3-16,-1-1 0 0,-2 3-3 0,0-3-3 15,1-1 4-15,-1 2 1 0,1-2 5 0,-3 0-3 16,-1-2-3-16,3-1 7 0,-4 0-5 16,1-1 0-16,-2-1 3 0,0 0 1 0,3 0 4 15,-3 2-5-15,0-2 5 0,0 0 1 0,0-2-1 16,0 1 1-16,0-1-4 0,2 0-4 15,-2-1-7-15,3-1 3 0,2-1 7 0,-2 1-6 16,3-2-4-16,-1 0-4 0,1 0 8 16,2 0-4-16,0-2 0 0,-2 6 0 0,-1-2 4 15,-2-1 1-15,2 2-4 0,0 2-1 0,1-2 4 16,0 3-1-16,1 0-3 0,-1 0 0 0,-1 0 1 16,4 0-3-16,-2 0 0 0,1 3 6 0,1-3-4 15,2 1 3-15,-1-1-5 0,-1 0 2 0,5 1-3 16,-4-1 8-16,4 0-4 0,-1 0-1 15,-2-1 2-15,3-3-2 0,-3 2 0 0,1 0 0 16,-2-1 0-16,1 1-2 0,2-1 2 0,-4-1 0 16,-1 3 0-16,1-3 0 0,0 1 0 0,-3 2 0 15,0 0 0-15,0 1-2 0,-2 0 2 16,-1 0 0-16,0 0 0 0,-1 0 4 0,1 0-4 16,0 1 12-16,0 2-4 0,2-2-3 0,1 3-5 15,-1 1 7-15,-2-2-4 0,2-1-1 16,-2 1-2-16,2 1 0 0,2-1 0 0,-2-1 3 15,-2 0-5-15,2 1 6 0,-2-1-9 16,1-1-4-16,-1 1-15 0,0-2-37 0,-1 0-21 16,-2 0-18-16,1 0-13 0,2-3-18 0,0-4-155 15,-3 2 137-15,0 1-3 0,-3-1 12 16,0-2-77-16</inkml:trace>
  <inkml:trace contextRef="#ctx0" brushRef="#br0" timeOffset="136453.09">4860 11818 116 0,'-6'-9'160'0,"1"1"-20"0,-3 3-40 15,4-1-30-15,-1 1-17 0,0 2-1 0,2 0 6 16,0 0 2-16,1 3-14 0,0 0-15 16,2-1-18-16,-2 1-10 0,2 1 2 0,0 1-12 15,4 2-12-15,-1-1-28 0,0 2-25 0,-1 1-29 16,1 2-20-16,-3 4-19 0,0 0-2 0,0 0 19 15</inkml:trace>
  <inkml:trace contextRef="#ctx0" brushRef="#br0" timeOffset="137692.34">5040 12078 189 0,'-1'-2'198'16,"-1"1"-25"-16,-1 1-43 0,1 0-37 16,-1 0 50-16,3 0-64 0,0 1 8 0,3 1 7 15,-3 2-1-15,4-1-10 0,-3 2-12 16,4-2-27-16,-2 0-7 0,2 4 5 0,-2-1-4 16,1 1-9-16,1-2-9 0,-3-1 3 0,1 1-4 15,0 0-11-15,1 0-3 0,-1-4 7 16,0 0-9-16,-1 0-2 0,-1 1 3 0,-1-2-7 15,0 0 6-15,0 0-1 0,0 0 3 0,2 0 4 16,-2-2-7-16,0 2 2 0,3-1-3 16,0 0-4-16,0 0 7 0,0-2-7 0,-1-2 3 15,3 1 7-15,-2-1-10 0,2 2 3 0,0-1 2 16,2 1-5-16,-2-2 0 0,0 1 1 0,1 1 3 16,-1 1-1-16,1-1 2 0,0 1-5 0,-1 2-2 15,2 0 1-15,-3 0 2 0,4 2-5 16,-2 1 7-16,1-1 0 0,1 5-3 0,4-2 7 15,-1 2-3-15,1-2-6 0,0 3 6 0,2 0 1 16,0-1-5-16,1-1 7 0,2 0-2 16,-4 0-2-16,4-3 0 0,-1-1-4 0,1-2 4 15,1 0 7-15,-2 0-9 0,0-3 2 0,1-2 4 16,0-1-3-16,-3 0-6 0,4-2 7 16,-6 2 2-16,1-6-6 0,1 3 2 0,-2-3-2 15,0 1 4-15,-2 0-2 0,-1 2 1 0,0-1-1 16,-4 1-3-16,0 0 3 0,-2 2 7 0,-3-2-3 15,3 4 0-15,-3 0 17 0,-1 1 7 16,-1 0 3-16,1 2 5 0,-1 2-10 0,0-2-7 16,-3 1-19-16,-1-1 0 0,-3 2 2 0,-2 0-1 15,-3 3-4-15,-1 0-2 0,-3 2 12 0,1-1-9 16,3 1-2-16,2 0-1 0,2 2 5 0,1-2-11 16,1 2-12-16,3 0 2 0,0 0-9 0,2-2 5 15,-1 1 2-15,2 0 4 0,2 1-2 16,0 0-5-16,0 0 8 0,2 1-6 0,2-3 10 15,2-2-10-15,-1 2 7 0,0-1 3 16,0-1 3-16,1-2 2 0,5 0 3 0,-3 1 2 16,3-2-3-16,0 0 9 0,0 0-5 0,0-3 5 15,2 2-1-15,-2-2-1 0,0 1-2 0,2-1 0 16,-4-1-1-16,2 4 6 0,-1-3-5 0,-2 3-2 16,3 0 4-16,-3 0 0 0,1-2 0 15,0 2 0-15,-1 0 2 0,2 2-5 0,-4-2-1 16,2 0 10-16,0 0-6 0,-2 3 0 0,1-1-3 15,2 1 3-15,-1-1 0 0,-3 0 0 16,1-2 7-16,2 0-11 0,-2 0 8 0,1 3-2 16,-1-2-5-16,1-1-1 0,0 0 4 0,-2 0 2 15,3-1 1-15,-2-2-5 0,3 3 3 0,-2-2 2 16,1-3-2-16,0 3-3 0,1-1 0 0,1-2 9 16,-2 0-4-16,0 2-7 0,4-1 4 0,-2 1-2 15,2-2 0-15,-2 3 5 0,-1 0-6 16,2-1-3-16,-1 3 8 0,-2-2-4 0,0 2 2 15,3 0 0-15,-2 2-4 0,1 1 6 0,-1 1 1 16,1 1-3-16,-1-2 0 0,4 2-5 16,-4 2 5-16,1-2 0 0,1 3 0 0,0-4 3 15,-1 1-3-15,0 0-4 0,0-2 5 0,4 0-1 16,-3-1 3-16,-1 0 2 0,2 0-5 0,-1-2 0 16,1-4-2-16,0 2 2 0,-1-1 0 15,3-3-12-15,-2-1-5 0,0-2-4 0,4-1 0 16,-3-2-1-16,1 0-2 0,-1-2 7 0,2 0 1 15,-2-4 0-15,1 1 3 0,0-2-3 16,-2-3-4-16,0-2 8 0,-1-1 0 0,0 1 0 16,-3-5 4-16,0 3-6 0,-1-3 1 0,0-2 5 15,-2 1 5-15,-2 1-1 0,0 2 4 0,1 3-3 16,-3 2 3-16,2 7 7 0,-3 0 4 0,2 5 7 16,-2 3 9-16,0 1 2 0,0 4-5 0,0-1-5 15,0 3-4-15,0 0 7 0,0 5 8 16,0 3 12-16,-2 4 9 0,2 4 3 0,0 3 9 15,-1 3 10-15,1 3 6 0,-2 2 6 0,1 3 6 16,-1 2-19-16,2-3-72 0,0 0 0 16,5 0 0-16,0-2 0 0,2-1 0 0,1-1 0 15,5-1 0-15,-1-3 0 0,3-2 0 0,2 1 0 16,-1-5 0-16,1 0 0 0,1-4-34 16,-1-1-98-16,-1-3-40 0,3-1-19 0,-4-2-8 15,3-4-16-15,-2 0 10 0,-3-2 0 0,2-5 5 16,-4 3 19-16,-1-3 37 0</inkml:trace>
  <inkml:trace contextRef="#ctx0" brushRef="#br0" timeOffset="137921.97">6376 11813 196 0,'-15'8'202'0,"2"-4"-30"15,3 3-34-15,-1-1-26 0,5-3-4 0,3-2 8 16,1 0 0-16,0-1 7 0,2 0-14 0,4 0-18 16,0 0-20-16,5-1-29 0,3 0-25 0,2 0-5 15,5-4-9-15,3 0 1 0,1 0-14 0,3-2-37 16,0 0-59-16,2-1-46 0,0-2-53 16,2 2-30-16,0-1-32 0,-3 1 5 0</inkml:trace>
  <inkml:trace contextRef="#ctx0" brushRef="#br0" timeOffset="139874.94">3101 13290 262 0,'6'-15'189'0,"-1"1"-64"0,-2 3-32 15,-3 4-28-15,0 0-18 0,0 0 1 16,-3 3 11-16,2 1 2 0,-1 2-3 0,-1 1 5 16,3 1-2-16,0 2-3 0,0 5-13 0,3 2-4 15,0 4-14-15,0 2-6 0,0 1-1 0,2 1 0 16,-2 2-4-16,-1 0 2 0,-1 0 5 15,3-2-15-15,-1 4 4 0,0-5 1 0,-3 1-1 16,0-3-7-16,0-2-2 0,0-1 3 0,0 0-10 16,0-6 4-16,0 0 0 0,0-1 4 15,0-2 1-15,0-2-3 0,0-1 3 0,0 0 10 16,0 0-6-16,-2-1 1 0,-1-4 3 0,0-1-5 16,-2-1-2-16,-1-2-6 0,-2-4 4 15,0-1 0-15,2-6-11 0,-1-1 8 0,1-6-5 16,2-1 1-16,0-4 8 0,4-4-5 0,2-1 5 15,4-4-5-15,2-3-4 0,2-2 9 16,2-2-5-16,4 0-4 0,3-1 1 0,0 1 6 16,3 4-8-16,0 3 5 0,3 5 0 15,-4 7 0-15,3 2 3 0,-1 8 0 0,-3 2-12 16,-3 7 2-16,0 6 4 0,-6 3 6 0,2 1-3 16,-4 3 5-16,-1 4-3 0,0 3 3 0,-3 4-8 15,1 1 4-15,-1 2 5 0,-4 0 2 0,-1 4-13 16,-1-1 10-16,-7 23 6 15,0-21-10-15,-1 0 4 0,-4 0-9 16,0 2 8-16,-1-4-2 0,-3 3 1 0,2-3 1 16,-5-1-4-16,1-3 6 0,1 0-5 0,-2 0-1 15,1-1 2-15,0-3 2 0,2-1-4 0,4 0 0 16,2-2 0-16,5-1-3 0,1-1 6 16,0 0-3-16,2 1 2 0,3 1 3 0,3 0 3 0,2 2-3 15,1-1 1-15,5 4 3 0,2-2-4 16,4 1 3-16,1 2-4 0,4-1 1 0,3-1-3 15,2 0-4-15,1-1 8 0,4 0-10 16,-2 2 9-16,2-3-8 0,-1-1 7 0,-1-4-2 16,2-1-2-16,-4-1 0 0,-2-1-2 0,-1-3 4 15,2-2-5-15,-3-3 6 0,-1 2 1 0,-2-2-4 16,1-1 0-16,-5-1 4 0,-1-2-4 16,0 0 2-16,-3-2-6 0,-1 0 6 0,-2 1 0 15,-2-1 2-15,-2 0-7 0,-1-1 5 0,-2 1-4 16,-2-3-2-16,-1-1 12 0,0 1-8 0,0 2-3 15,-3 1 7-15,-1 2-4 0,2-1-2 16,-1 3 3-16,-2 0 1 0,2 4 12 16,0-2 15-16,-2 3-9 0,0 2-1 0,-1 0-12 0,0 0 1 15,-1 2 0-15,1 3 1 0,1 0 5 0,-2 0-5 16,2 3-1-16,0 1-1 0,3 0 0 16,-1 2-1-16,3 1-3 0,0 0 4 0,3-1-6 15,4 4-1-15,-1-4-3 0,3 3 5 0,1-1-1 16,1-1-14-16,3 1-14 0,-1-1-25 15,4-2-20-15,-1-2-25 0,3 2-33 0,-2-3-25 16,4-1-27-16,-1-1-15 0,4-5 0 0,-3 0 9 16,4 0 16-16,0-3 24 0,2 0 37 0</inkml:trace>
  <inkml:trace contextRef="#ctx0" brushRef="#br0" timeOffset="141021.1">4310 13181 30 0,'0'-7'89'0,"0"3"50"0,-3-1-8 0,1 1-21 16,-3 4-24-16,1-3-17 0,1 3-4 16,-2 0 3-16,2 0 15 0,-2-4 3 0,2 4-14 15,1 0-11-15,2 0-14 0,-3 4-11 0,-3-1-10 16,3-1 4-16,-2 3 5 0,-1 1 2 0,-1 2 16 16,1 0-2-16,-2 0 5 0,2 4-1 0,1 0-16 15,0-1-14-15,4 1-13 0,-1 0 1 16,2 1-7-16,3-2-1 0,2-1 0 0,3 1-8 15,3-2 11-15,0 3-4 0,0-3-10 0,5-1 10 16,0-1-2-16,3-3-5 0,1 1-2 16,-2-4-16-16,-1-1-2 0,2 0-3 0,-2-3-8 15,-1 0 2-15,2-3-5 0,-1 1-1 0,-1-4-1 16,-1-1 5-16,0 0 5 0,-1-1 2 16,-1-1 0-16,-2-1 5 0,1-1 7 0,-4 1 4 15,-1 1 11-15,-1-2-6 0,0 0 6 0,-1 4 4 16,0 0-4-16,-4 3 8 0,-1 0 12 15,0 1 10-15,0 3-4 0,0 1 15 0,-3 2-10 16,2 0-7-16,-3 0 1 0,1 0-12 0,1 2-7 16,1 1 3-16,-2 0-4 0,3 0-3 0,-1 1 0 15,1 3-2-15,0 0 4 0,4 1-7 0,-1 0 8 16,2 2-5-16,1-1-3 0,4 0 3 0,1 1 2 16,0 1-2-16,3-3-10 0,-1 0-7 15,1-2-15-15,0-3-2 0,-1 0 0 0,1 0 2 16,-1-3-5-16,2-1 1 0,-2-3-2 0,1 0 10 15,2-2 6-15,-2 0 3 0,-2-3-4 0,-3 0 3 16,4-1 1-16,-4-1 5 0,-1 2 8 16,1 0 4-16,-2 2 3 0,-1 1-1 0,-1-1 0 15,-2 3 0-15,1 1 0 0,-3 1 0 0,-1-1 0 16,4 3 0-16,-2 0-2 0,-2 0-1 16,2 0 3-16,1 0-5 0,0 0 2 0,0 3 3 15,-1 1-2-15,1 1 5 0,0 0-3 0,2 0 1 16,-2 2-1-16,2 1-3 0,1 10 11 15,-3-10-8-15,-3 1 4 0,0-1 9 16,0 4-4-16,-1-6 0 0,-1 3-1 0,-1 0 5 16,-2-3-2-16,1 2 4 0,-1-5 3 15,-6 7 17-15,6-7-26 0,-2 1 1 0,0 0-2 16,-1-3-2-16,1-1-3 0,-1 2 1 0,-1-2 0 16,3 0-2-16,1 0-2 0,2-2 0 15,0 2-4-15,1 0-2 0,2-1-13 0,0 1-10 16,3-4 5-16,0 1 2 0,-1 1 6 0,3-3 1 15,1 1 6-15,3-2-3 0,-2 0-1 16,1-2-3-16,0-1 3 0,1-1 5 0,-1 0 3 16,0 2 5-16,0-1 0 0,1 1-4 0,-1-1 7 15,0 0 1-15,-1 2-4 0,5-1 4 16,-1 4-1-16,0-2 8 0,0 1-3 0,2 1-1 16,-2 2 9-16,0-1-1 0,-1 3-5 0,2 0 0 15,-2 0 0-15,0 2-4 0,0 1 1 16,0-1 0-16,-2 0-2 0,1 4 2 0,1-1-3 15,-2 0 1-15,1 3-1 0,-3-2 3 0,1 1-7 16,-1 0 8-16,-1 3 3 0,-2-3 2 16,3 10 17-16,-6-8-9 0,0-1 0 15,-2 1-3-15,1-1 8 0,-2-1 5 0,-2 0 4 0,1-2-8 16,-3 0-12-16,2-1-7 0,-5 0 0 16,2 0 3-16,-2 1-11 0,2-2 0 0,-3 0 0 15,1-1 0-15,2-2-2 0,1 0-8 0,2-2-15 16,0-1-9-16,2 2-18 0,1-1-3 0,2-3-6 15,0 1 4-15,2-1 0 0,3-3 3 16,1-1 13-16,3-1 1 0,3 0 5 0,1-2-5 16,0 0-1-16,2-1 12 0,2 1 8 0,2-2 12 15,-1 1 5-15,0 2 4 0,0-1 4 16,2 3 5-16,17-9 35 0,-20 13-19 16,-2 0 9-16,-2 5-3 0,-3-4 2 0,1 4 1 15,-2 0-12-15,1 4 0 0,5 1 9 16,-5 2-19-16,-3 1-3 0,1-1-1 0,-1 3-3 15,-2 1-3-15,0-1-2 0,0 2 1 16,-2 0-3-16,2-2-10 0,-2 3-21 16,-3-3-32-16,2 0-30 0,-2 1-20 0,0-3-17 15,-2-2-16-15,2 2-2 0,0-1 13 0,0-5-57 16</inkml:trace>
  <inkml:trace contextRef="#ctx0" brushRef="#br0" timeOffset="141221.31">5372 12985 116 0,'-14'-42'303'0,"11"26"-169"15,-2 0-15-15,2 5-22 0,0 1 0 0,3 0 14 16,-2 4-14-16,-1 3-23 0,3 0-25 0,-2 0-25 16,2 3-15-16,0 0-7 0,0-2-5 0,0 2-7 15,5 0-15-15,-2 2-33 0,2 1-27 16,2 2-26-16,0 0-32 0,-2 4-18 0,-2-1-3 15,2 0 3-15,0 0 23 0</inkml:trace>
  <inkml:trace contextRef="#ctx0" brushRef="#br0" timeOffset="141820.87">5582 13126 57 0,'4'0'133'15,"-4"3"24"-15,1-1-24 0,-1 2-23 0,0 1-19 16,2-1-5-16,1 2 7 0,-1 2 6 0,1-3 6 16,-1 5 3-16,-1-2-12 0,2 1-5 15,3 1-15-15,-4 0-8 0,1-1-11 0,0 1-8 0,-1 1 6 16,1 6 44-16,0-9-61 16,-1-3 3-16,1 1-15 0,-1 0-5 0,1-3-8 15,-3 2-2-15,0-4-2 0,0 1 15 16,3-1-14-16,-2-1 10 0,-1 0-6 0,2-1-2 15,1-2 6-15,-1 3-4 0,1-3-4 16,0-1-7-16,0 3-3 0,2-2 0 0,0-1 0 16,1-1 0-16,-1 0 0 0,0 3 0 0,1-1 0 15,-1 0 0-15,4-1 0 0,-1 0 0 0,2 1 0 16,0-2 0-16,0 3 0 0,3-1 0 0,-1 0 0 16,1-1 0-16,4 2 0 0,1 0 0 0,2-1 0 15,2 2 0-15,4-2 0 0,-4 0 0 16,2 0 0-16,-1-2 0 0,-1 2 0 0,-1-1 0 15,0-1 0-15,-4 0 0 0,2 1 0 0,-2 0 0 16,-4-3 0-16,3 3 0 0,-5-4 0 0,-1 3 0 16,0-1 0-16,-2-2 0 0,-1 1 0 15,-2 1 0-15,-1-3 0 0,-2 2-11 0,2 0-11 16,-4-1-3-16,-1 1 8 0,-2 0 7 0,0 2 6 16,-4 1-3-16,-1-2 7 0,0 3 0 15,-4 0 2-15,-1 0-2 0,-4 1-2 0,1 2-1 16,-3 0 6-16,0 2-3 0,5 2 0 0,-2 2-2 15,3 1-1-15,4 2 5 0,0 3-2 0,2 3-4 16,2 1 0-16,2 0 4 0,0 2 4 16,3 2 2-16,0-1-6 0,3 1 3 0,5 16-3 15,1-20 6-15,-1 1-13 0,2-4 16 16,1-1-11-16,3 1-7 0,-1-4-20 0,3-1-25 16,-2-3-34-16,3-1-44 0,2-4-29 15,0 0-33-15,3-3-36 0,2-3-25 0,0-2-17 16,0 1 23-16</inkml:trace>
  <inkml:trace contextRef="#ctx0" brushRef="#br0" timeOffset="145226.74">9375 11936 368 0,'1'-1'212'0,"-1"0"-86"0,0-1-55 16,0 2-32-16,0-1-25 0,0-2-5 0,3 1 8 16,-1-1 28-16,4 2 27 0,2-3 11 0,8 2-13 15,0 1-22-15,8-2-15 0,3 1-9 16,6 2-8-16,6-2-9 0,5 2-7 0,4 0-4 16,4 0 10-16,3 2-6 0,2-2 0 0,0 0 0 15,1 0 0-15,0 0-7 0,0 0-7 0,-1-2-25 16,0-1-20-16,-2 3-28 0,-3 0-18 0,-4-5-23 15,-1 5-17-15,-6 0-11 0,-4 0-7 16,-4 0 12-16</inkml:trace>
  <inkml:trace contextRef="#ctx0" brushRef="#br0" timeOffset="168211.2">11363 11768 58 0,'7'-4'146'0,"-1"0"12"16,0-1 68-16,-6 8-168 0,0-1-22 15,0 2 2-15,0 5 15 0,0 2 13 16,0 4 8-16,-2 4-4 0,-2 3-1 0,1-2-12 16,0 6-6-16,-2 1-6 0,2 4-9 0,-2 0-5 15,2 0-3-15,-8 31 14 0,6-31-27 16,2-2 0-16,-2-6-9 0,2 1 6 16,-2-1-6-16,3-5-5 0,1 0 6 0,-2-6 0 15,2 0-4-15,-1-4 5 0,2-1 1 0,0-5 5 16,0 1 5-16,0-1-1 0,0-2 5 0,-2-2-8 15,2 2-5-15,0-5-14 0,0-5 4 16,0 0 8-16,0-3-12 0,-1-5 7 0,-1-4 4 16,2-7-7-16,0-1-5 0,5-53-1 15,1 34 9-15,0-6-10 0,1 1 1 0,13-61 2 16,-7 59 4-16,2 2-4 0,0 2 8 16,1 4 3-16,0 6-7 0,19-25 0 15,-17 42-2-15,-2 5-1 0,0 6 7 16,-2 5-2-16,2 4-1 0,0 7 7 0,3 6 20 15,0 7-4-15,-2 5-3 0,2 5 0 0,0 5-9 16,0 7-1-16,1-2-5 0,-2 5-4 0,-1 1 1 16,-2 4 0-16,0-3-3 0,-2 0 4 15,0-1 0-15,-4-1-7 0,1-1 3 0,-1 0 1 16,1-3-13-16,-4-3 3 0,5-3-16 0,-3-1-4 16,-2-3-8-16,1-3-10 0,-1-2-18 0,0-2-15 15,0-2-10-15,-2-2-21 0,-3-5-7 0,-1 0-16 16,0-5-7-16,3 0 1 0,-3-2-3 0,0-3 8 15,0 0 12-15,-1-1 21 0</inkml:trace>
  <inkml:trace contextRef="#ctx0" brushRef="#br0" timeOffset="168474.92">11505 11893 55 0,'-13'-5'94'16,"1"0"7"-16,3 1-21 0,0 3-24 0,0-1-8 16,3 1-11-16,1 1 5 0,1 0 14 15,2-4 12-15,1 4 3 0,-1 0-8 0,2-3-14 16,0 3-10-16,0 0-13 0,3 0 0 0,3 3-7 16,1-3-2-16,1 4-5 0,1 0-7 0,5 1-2 15,-1-1-1-15,1-1-1 0,2-1-1 0,1 0 0 16,-1-1-7-16,3 1-24 0,0-2-19 15,0 0-26-15,0 0-15 0,-3 0-18 0,6-2-14 16,-3 1-11-16,-1-1-3 0</inkml:trace>
  <inkml:trace contextRef="#ctx0" brushRef="#br0" timeOffset="172469.72">12370 11915 33 0,'4'-15'96'16,"-3"3"31"-16,2-1-20 0,-3-1-32 0,-1 3-20 15,-1-1-14-15,-1 4-6 0,1-2 9 0,-1 3 17 16,0-2 12-16,-2 5-3 0,3-3-12 0,-2 7 0 15,-2-3-11-15,1-1-10 0,0 4-5 16,0 2 6-16,-1 0 0 0,-3 1-5 0,-1 5 1 16,0 2 2-16,0 0-8 0,-2 6 4 0,-2-2-4 15,2 3 6-15,0 3-12 0,-2 4 5 0,3-2-11 16,1 2-1-16,1 0-1 0,1 0-7 0,-1-2 1 16,2-2-2-16,1 0-1 0,2-2-4 15,0-3 1-15,4 0 0 0,0-3-4 0,0-3 4 16,2-3-2-16,0 1 5 0,-1-3-11 0,2-1 11 15,-1-1-10-15,4-2 1 0,-3 0 5 0,2 0-3 16,3 0-2-16,-2-3-5 0,2-2 1 16,0 1-2-16,0-1 5 0,0-2-4 0,4-3 5 15,-2 1-5-15,1-3 2 0,0 1-5 0,0 0 13 16,0-3-4-16,0 1 3 0,-1-1 0 0,2 2 2 16,-4 2-5-16,-1-2 3 0,-1 2-3 0,-1 1 3 15,1 3 0-15,-3 2 0 0,0-1 0 16,-1 3-3-16,1-1-2 0,-1 3 7 0,-2-2 0 15,0 2 0-15,0 4 14 0,0-1-5 0,1 4 5 16,3 0-1-16,-3 3 0 0,2 2 0 0,2 0 2 16,-1 1-4-16,0 3-1 0,1-1 2 15,-1 1 2-15,3-1-3 0,-1 2-6 0,-1-2-7 0,-1-2-2 16,1-1 2-16,-2 0 2 0,2-2 0 16,0-2-4-16,3-3-8 0,-2 0-10 0,-1-2-19 15,0-1-26-15,1-2-22 0,3-2-15 0,1-1-15 16,1-2-19-16,1-2-32 0,0-3-2 15,3 0-14-15,-3-1 6 0,3-4-106 0</inkml:trace>
  <inkml:trace contextRef="#ctx0" brushRef="#br0" timeOffset="173223.91">12901 11147 24 0,'3'-6'43'0,"-1"0"25"0,1 1 69 15,-3 5-29 1,0 4-21-16,0 0-47 0,0 5 4 0,-1 2 7 15,-1 3-4-15,2 5-9 0,0 6 4 0,-2 4 0 16,1 6-3-16,-5 7 4 0,1 6 4 16,-3 6-11-16,0 4-7 0,-6 5-8 0,1 5-13 15,-4 2 1-15,1 5-3 0,-1 2-3 0,-1 1 3 16,1-1-3-16,-2-4-7 0,5-3 4 16,1-3 0-16,1-4 3 0,3-8 0 0,3-5-5 15,1-5 2-15,1-4-9 0,4-4-10 0,0-5-12 16,0-5-10-16,4-4-16 0,-2-1-23 0,-1-6-14 15,1-1-10-15,1-3-7 0,-3-2-16 16,3-5-1-16,-3 2-85 0</inkml:trace>
  <inkml:trace contextRef="#ctx0" brushRef="#br0" timeOffset="176091.87">13681 11703 96 0,'1'-3'144'0,"-1"0"-19"0,0 3-40 0,-1 0-26 16,-2 3-19-16,-1-2-8 0,0 2 4 0,-3 2 14 0,2 2 11 16,-2 2 8-16,0 4 12 0,-1 4-12 15,0 0-14-15,-2 4-11 0,2 3-8 16,-4 1-8-16,0 4-8 0,2 5-1 0,1-4-6 0,-4 1-1 16,2 3-5-16,0-5-7 0,0 0 5 0,3-3-7 15,-3-2 5-15,6-3-5 0,-1-3 6 16,1 0-4-16,2-5 4 0,1 0-6 0,-1-6 4 15,3-1 0-15,-1-3 10 0,1 0 9 0,0-1 0 16,0-2 2-16,0 0-7 0,0-2 8 0,0 0 0 16,0-1-11-16,0-2-2 0,0-2-8 15,0-2 1-15,0-1 0 0,1-4-4 0,1-3 0 16,1-3 2-16,0-4-2 0,2-7-4 0,1-1 8 16,1-4-9-16,4-6 0 0,-2-3-3 15,4 0 5-15,-1-2-2 0,3-1 1 0,1 3 2 16,-2 4-2-16,6 0 4 0,-3 6 1 0,3 5-1 15,-3 5 0-15,2 4 0 0,-2 4 3 0,1 5-3 16,-1 5-4-16,0 1 1 0,-2 9 11 16,5 2 10-16,-1 7 2 0,0 5-7 0,3 6-4 15,-1 3-2-15,-2 3-3 0,1 3 0 0,-3 1-4 16,-2 3 4-16,1 0-6 0,-2 0-2 0,-1 0 2 16,-1 0-4-16,-4-1-13 0,0-1-15 0,-3-5-11 15,1 2-20-15,-1-4-12 0,-2-2-8 16,2-4-20-16,-2-1-18 0,0-4-11 0,-3-3 1 15,0-4-1-15,-1-1-3 0,-1-4 10 0,1 0-59 16</inkml:trace>
  <inkml:trace contextRef="#ctx0" brushRef="#br0" timeOffset="176735.56">13692 11881 37 0,'-16'-6'106'15,"5"2"27"-15,0 1-37 0,3 0-33 0,2-1-21 16,2 2-14-16,-1 0 1 0,2 2 8 0,3-1 10 16,0 2-5-16,3-1-14 0,4 0-8 15,6-1-9-15,2-1-5 0,9-1-4 0,0 2 1 16,8-2 0-16,2-1-3 0,-1 2-3 0,4-2 7 16,-1-3-2-16,2 2-6 0,0-2 6 0,-2 2-2 15,-2-5 0-15,-1 0-2 0,-2 1-8 16,-2 0 7-16,-2-2 3 0,-1 2 0 0,-3-1 0 15,19-10-2-15,-24 11 4 0,-2 2-2 16,-2 1 3-16,0 0 1 0,-1 2 5 0,-2 2 6 16,-3 2 10-16,0 0 12 0,0 2 6 0,-2 2 9 15,-2 3-1-15,1 5-14 0,-2 1-11 0,-1 8-7 16,-2 2-3-16,-2 4-2 0,1 3-1 16,-2 1-8-16,-4 4 1 0,0-2-2 0,-3 1 7 15,0 0-3-15,-2-3 2 0,2 1-3 0,1-6 1 16,0 1-6-16,-1-3-4 0,4-5 2 0,-1-4 0 15,1 0 5-15,3-5-3 0,0-1 1 0,1-4 7 16,-1-2-3-16,3-1 0 0,-2-2 1 16,2-3-3-16,-1-1-2 0,-1-4-1 15,2-1 1-15,-1-4-3 0,-3 0 3 0,1-7-5 16,1-2-1-16,2-1 3 0,-1-5-3 0,1-3 3 0,3-4-2 16,0-1-1-16,2-3 1 0,2-1 0 15,2-4-5-15,2 1 7 0,2 3 5 0,1 1-4 0,2 5-1 16,1 3 0-16,1 5 2 0,0 3 4 15,1 4-8-15,2 5 7 0,-2 4-5 0,1 4 2 16,-4 3 7-16,3 4 6 0,0 4 15 0,0 4 11 16,0 5 0-16,-3 3-2 0,4 4-8 15,-5 3-10-15,2 1-3 0,-2 3-10 0,-1 2-2 16,-3 0-1-16,1 0 3 0,-4 2-6 0,0 2 2 16,0 0-4-16,1-1-8 0,-1-1 5 0,-1 1 6 15,-1-3-6-15,2-1-17 0,-2-4-3 0,-1-4-13 16,-2-1-10-16,4-1-15 0,-2-4-7 15,-3-4-15-15,1-1-12 0,-3-5-17 0,0 0-17 16,0-3-2-16,0-2-5 0,-1-2-2 0,-3-4 7 16,0 0 22-16</inkml:trace>
  <inkml:trace contextRef="#ctx0" brushRef="#br0" timeOffset="176957.91">14406 11841 75 0,'-11'0'106'0,"-1"0"0"16,4 0-31-16,1 0-22 0,2 0-10 0,2-1-8 15,3 1 7-15,0 0 3 0,3 0-1 0,5 0-4 16,2 1-8-16,6-1-5 0,0 1-12 0,4 0-6 16,2 1-8-16,-3 0-1 0,3-1 1 0,0 1-1 15,0-2-3-15,-4 0-12 0,4-2-22 16,-6 2-23-16,5 0-15 0,-6 0-17 0,1-1-15 15,1-3-10-15,-4 3 9 0</inkml:trace>
  <inkml:trace contextRef="#ctx0" brushRef="#br0" timeOffset="202922.74">8927 13253 100 0,'0'0'243'16,"0"-3"-1"-16,-1 3-95 0,-1-1-69 0,1 1-35 16,-1-1-20-16,0 1-6 0,2 0 19 0,0-2 26 15,0 1 12-15,5-1 12 0,2-1-1 0,2-1-9 16,7 4-7-16,5-3-18 0,6 1-15 16,7 0-12-16,7 0-7 0,5 2-4 0,3 0-3 15,6-2 3-15,0-1-9 0,3 3 6 0,2-4-5 0,0 1-5 16,0 0-3-16,0-2 4 0,0 2-1 15,-1-1 4-15,-3 1-4 0,-2-2 0 0,-5 1-4 16,-6 1-3-16,-4-1 2 0,-7 1-5 0,-2-2-7 16,-5 0-7-16,-3 2-14 0,-6-1-2 15,0 1-3-15,-5 1-5 0,-2-1-8 0,-1 2-6 16,-3-2-17-16,2 0-129 0,-4 3 79 16,-3 0-17-16,0-2-13 0,0 1-4 15,-2 1 18-15</inkml:trace>
  <inkml:trace contextRef="#ctx0" brushRef="#br0" timeOffset="210687.75">11582 13314 62 0,'4'-6'116'16,"2"-2"0"-16,-1-2-36 0,0 1-23 0,1-2-16 16,1-3 0-16,-1-2 4 0,3 0 11 15,1-1 12-15,-2-2 9 0,4 1 1 0,-4 0 2 16,-3-1-25-16,0 1 0 0,1 3-11 0,-3 1-1 15,-1 3 5-15,-2 1 12 0,0 1 4 16,-2 1 9-16,-4 2 2 0,2 2-20 0,-3-1-22 16,-1 4 0-16,-6 1-12 0,1 1-2 0,-2 3 0 15,-3 1-3-15,2 3 1 0,-3 2 5 0,0 2-4 16,2 2 3-16,-1 3-2 0,1 2 1 16,4 2-3-16,-2-1-7 0,5 0-4 0,2 1-3 15,3-1 0-15,2-1 3 0,3 1-10 0,2-2 8 16,1-2-4-16,0-2 0 0,2-1-5 0,2-1 3 15,-1-1 2-15,1-5-4 0,1-2 0 16,-1-3-8-16,4-1 7 0,-2 0 2 0,4-1-1 0,-2-3 1 16,0-2-1-16,-1-3 4 0,2-1-5 15,-2 0 5-15,-1-2 0 0,2 0 3 16,-1 0-6-16,-1 0 5 0,1-2-6 0,-2 1 2 16,0 3 7-16,-2-1 0 0,3 4-5 0,-2 0 2 15,-3 2-2-15,0 0-2 0,-1 4 6 0,-1-1 1 16,-2 2 5-16,0 0 2 0,0 2 12 0,3 2 3 15,-2 2 0-15,5 0-8 0,-3 3-3 16,2 2 0-16,3 1-6 0,-1 1-2 0,0 2-11 16,1 0 5-16,0 0-2 0,3 0 0 0,-3-1-5 15,-1-1-3-15,2-1-3 0,0-3-26 0,-2 2-37 16,1-2-39-16,-2-4-35 0,-1 0-24 0,4-2-16 16,-2-2-7-16,-3-1-5 0,4-2 5 15,0-3 10-15,2 1 25 0,1-2-71 0</inkml:trace>
  <inkml:trace contextRef="#ctx0" brushRef="#br0" timeOffset="211268.04">12264 13198 65 0,'3'3'115'0,"2"-3"13"16,-2 0-14-16,-3 0-28 0,0 0-23 0,2 0-15 16,0-3 2-16,-1 2 9 0,3-1 11 0,-3-3 0 15,2-2-5-15,0-1-13 0,-1 1-10 0,-1-3 0 16,2 2-5-16,-3-2 5 0,0 1 0 16,0 0 4-16,-1-1 6 0,-1 1-2 0,-1-1 4 15,-3 1-2-15,1 2-7 0,-3-1-6 0,0 1 6 16,-3 2 1-16,0 1 4 0,2 1 11 0,-7 1-1 15,3 2-13-15,-20 6 30 16,-8 6-30-16,10 10-5 16,-23 48-8-1,46-50-30-15,3 0-7 0,0 21 11 16,5-22-15-16,3 1 11 0,5 13-10 16,2-20 1-16,-4-2 1 0,12 7-23 15,-8-14 0-15,0-1 2 0,14-3-12 16,-13-3 23-16,4-3 0 0,-2 0 5 15,3-3 1-15,-2-2-2 0,2 0 1 16,11-16-3-16,-13 12 9 0,-3 1-1 0,11-16-7 16,-13 18 13-16,-2 0-7 15,7-19 21 17,-14 32-5-32,0 6 19 0,2 0-9 0,1 2-13 15,4 13 3-15,-3-8-6 0,2-1-2 16,12 26-6-1,-9-27 6-15,12 5-21 16,0-6-44-16,2-3-90 16,-13-5 30-16,1-3-34 0,1 0-25 0,-2-3-28 15,1 1-21-15,-2-4-7 0,-1 2 3 0</inkml:trace>
  <inkml:trace contextRef="#ctx0" brushRef="#br0" timeOffset="212986.1">1114 16387 251 0,'-14'-1'374'0,"-1"-2"-160"0,-2 0-95 0,1 0-46 15,2 1-35-15,3-1-20 0,4 2-11 0,3 0 3 16,3-2 2-16,6 1 10 0,10-1 13 16,7-1-1-16,14 1-8 0,12 3-10 15,9-4-3-15,9 4-13 0,10 0 0 0,6 4 2 16,3-4-8-16,4 3-30 0,0 2-32 0,-1-1-26 15,-4 0-27-15,-2 0-24 0,-4-2-13 16,-3-1-7-16,-8-1 2 0,-6 0 21 16</inkml:trace>
  <inkml:trace contextRef="#ctx0" brushRef="#br0" timeOffset="213285">2394 16263 158 0,'-22'-5'197'0,"0"1"-44"0,3 1-52 0,0 0-32 16,3 0-24-16,4 1-4 0,4-1 4 16,3 2 8-16,2-1-16 0,1 1-6 0,5-1-2 15,0 1-8-15,4 1-4 0,4 0-1 16,5 0 1-16,1 1-9 0,7 1-3 0,-2 1 0 16,3 3-3-16,-1-2 2 0,0 3 1 15,-2 1 3-15,-2 1 4 0,-2 1 11 0,-1 0-8 16,-4 2 10-16,-1-1-4 0,-4 2 7 0,-1-1 6 15,-4 2-1-15,-3-2 2 0,0-1-7 0,-6 1-5 16,-1 2-4-16,-4-2-1 0,-3 2-14 0,-5 1-4 16,0 1-3-16,-8-1-23 0,0 0-35 15,-9 2-34-15,-4 2-37 0,-7-1-43 0,-5 1-31 16,-3 0-15-16,-1 1 10 0</inkml:trace>
  <inkml:trace contextRef="#ctx0" brushRef="#br0" timeOffset="213624.17">4781 15964 337 0,'-8'-19'447'0,"-3"4"-228"0,-3 5-114 16,0 0-51-16,-3 9-37 0,2 2-8 0,1 4-5 15,1 2 12-15,1 5 21 0,2 3 25 0,2 4 9 16,-1 6-13-16,-2 2-28 0,4 6-18 15,1 3-2-15,3 3-12 0,-1 1-16 0,3 2-19 16,-2-1-27-16,-2 0-27 0,1-2-31 0,-3 0-29 16,-1-5-28-16,-1 0-18 0,1-4-1 0,0-2 15 15</inkml:trace>
  <inkml:trace contextRef="#ctx0" brushRef="#br0" timeOffset="213955.71">4497 16043 213 0,'0'-38'235'0,"-2"4"-83"0,2 3-57 0,3 4-33 15,4 3-19-15,3 3-2 0,5 5 27 0,7 1 21 16,5 3 13-16,4 5-3 0,4 2-18 16,3 1-10-16,-1 8-17 0,2 1-9 0,1 5-1 15,-2 2 7-15,-2 4 13 0,2 4 26 0,-5 2 3 16,-3 3-4-16,-2 3-10 0,-5 1-16 0,-1 2-39 15,-5-1-24-15,-4 2 0 0,-5 0 0 0,-2 1 0 16,-6-3 0-16,-4 0 0 0,-5-1 0 16,-5-1 0-16,-5 0 0 0,-4-3 0 0,-6-2 0 15,-6 1 0-15,-1-4 0 0,-5-2 0 0,-3-2 0 16,-3 0 0-16,2-3 0 0,2-1 0 16,2-3 0-16,3-2 0 0,7 0 0 0,1-3 0 15,3-2 0-15,6-2-38 0,2-3-249 0,5-5-21 16,6-1-16-16,3-3 4 0,8-5 33 0,6 0 60 15</inkml:trace>
  <inkml:trace contextRef="#ctx0" brushRef="#br0" timeOffset="-214381.43">5259 16183 274 0,'0'20'238'0,"-2"-1"-56"0,-1 2-57 0,1 0-34 15,-1 2-24-15,3-2-12 0,5 0 4 0,-2-2 8 16,5-2 10-16,1-5-9 0,2 0-21 16,4-2-10-16,-1-1-16 0,5-3-9 0,0-2-5 15,1-1-5-15,4-3 2 0,-2 0-1 0,4-3 0 16,-3-2-3-16,2-3 4 0,-7 1-6 16,4-5 10-16,-5 1-5 0,-1-2-3 0,-2-1 1 15,-4-1-1-15,-4-3 4 0,-4 0-2 0,-2-1-2 16,0 0 2-16,-3 0 2 0,-2 1 6 0,-3 1 15 15,-3 1 18-15,-2 3 10 0,-1 1-6 16,-2 3-12-16,-4 1-11 0,1 3-7 0,-3 1-2 16,0 3-4-16,0 2-14 0,2 3 9 0,0 0-1 15,4 0-7-15,2 2-4 0,1 2 2 16,2-1 1-16,5 2 8 0,3-1-9 0,1 0-9 16,2 4-2-16,3-3-5 0,2 1-4 0,4 0 2 15,4-1-9-15,2-1-3 0,2-1 9 16,1-2-3-16,0-3-11 0,6-2-11 0,-1 0 2 15,4-2 10-15,-3 0-6 0,0-3 13 0,3 0 6 16,-4-1 7-16,3 1 11 0,-4-1 0 0,0 2 3 16,-3 1 1-16,-3 0 3 0,3 1 0 0,-5 2-2 15,3 0 7-15,-4 3 3 0,-2 2 7 16,0-1 5-16,-1 2 0 0,1 0 8 0,-5 0 5 16,2 2-7-16,-3 0 9 0,2 1-1 0,-2-2-1 15,-2-1-10-15,-1-2 9 0,1 2-7 16,-3-3 1-16,2 2 2 0,-1-4-6 0,-1 2 5 15,0 0-7-15,0-1-2 0,0-1 2 0,0-1-2 16,0 2 2-16,0-2-5 0,0 0 5 0,0 0-10 16,0 0 8-16,0 0-4 0,0-2-2 15,0 1 2-15,0-1-6 0,0 0-2 0,0 0 2 16,2 0 1-16,-2-2 0 0,0 1-11 16,3-2 4-16,-1-2-12 0,-1-1 12 0,2-1-7 15,0-1 5-15,-1 0-2 0,3 0-9 0,0 0 11 16,1 1-2-16,2 0 7 0,-2-1-10 0,2 3-1 15,11-5 3-15,-10 7 0 0,0 1 1 16,-1 0 4-16,1 4-9 0,-1-3 7 0,0 1-4 16,-1 2 12-16,-2-1-5 0,0 1-11 15,1 1 8-15,-1 1-3 0,0 1 7 0,4 1-8 16,-2 2 2-16,-1-1 2 0,2 2 0 0,1 0 0 16,1 3 2-16,-2-2-2 0,1 0 0 15,-1 0 8-15,-3 1-1 0,3-3-7 0,-2 1-4 16,0 0 6-16,-1-2 0 0,0-2-2 0,-2 1 0 15,0-1 4-15,-1-3-7 0,-2 0 6 16,0 2-3-16,2-2 3 0,-2 0 0 0,1 0-1 16,-1 0 3-16,0 0 1 0,3-2 0 0,0-1-4 15,0 1 0-15,2-3 2 0,-2 0-7 0,2 0-2 16,-2 0 5-16,2 1 0 0,0 1-3 16,1-2-1-16,-1 2 6 0,0-1 5 0,1 2-13 15,0-1 6-15,2 2 2 0,0-4 0 0,0 2-8 16,0 0 7-16,3 1-7 0,0-1 8 0,-3-1 0 15,4 1-8-15,-2 3 4 0,1-2 4 0,-3 2-5 16,-2 0 1-16,2 2 4 0,0 0 4 16,1 3-8-16,1-1 13 0,-2 2-3 0,3 1 5 15,-1 2-3-15,1 2-8 0,-1-2 6 16,0-1-2-16,1 1-9 0,2 1 0 0,-5-3 3 16,0-1 3-16,1 0-3 0,-3-3 4 0,2 1-6 15,-1-2 5-15,0 0-3 0,0-1 7 0,-2-1-6 16,-1-1-1-16,3-3-2 0,2 2 9 0,-1-3-10 15,-2-1-1-15,1 0 6 0,2-1-2 0,-1 0 0 16,0 0 0-16,0-1 3 0,-2 1-6 16,0 1 3-16,1 2 0 0,-4-2-4 0,0 2 1 15,5 2-1-15,-3-1 8 0,-2 3-4 16,0 0 0-16,2 1 11 0,-2 1 4 0,0 2 4 16,2 1-7-16,-2 1-4 0,3-1-5 0,1 2-1 15,-2 0 0-15,-1 0-2 0,1 0 3 0,1-2-13 16,-3 0-2-16,2 0-17 0,0-1-38 0,-2-1-27 15,-1 0-41-15,-2-3-21 0,0 2-19 0,3-1-22 16,0-1-14-16,-3 0-2 0,0 0 9 16,0 0 18-16,0-3 38 0</inkml:trace>
  <inkml:trace contextRef="#ctx0" brushRef="#br0" timeOffset="-214141.79">6697 15880 161 0,'-5'-15'221'0,"1"3"-14"15,-14-8 194-15,10 17-291 0,5 1 14 0,0 0 17 16,1 2-9-16,2 0-24 0,-1-3-20 16,1 3-21-16,0 0-30 0,0 0-18 15,0 0-7-15,0 0-24 0,0 0-16 0,1 0-18 16,3 0-27-16,-1 3-46 0,0 1-51 0,0 0-40 15,0 2-37-15,-3 1-15 0,0 1 1 0,0 2-138 16</inkml:trace>
  <inkml:trace contextRef="#ctx0" brushRef="#br0" timeOffset="-212444.05">6945 16162 16 0,'-3'-7'38'15,"0"-5"135"-15,2 9-77 0,-1 0 0 0,0-1-3 16,-1 4-2-16,3 0 5 0,-3 0-1 0,3 0-1 15,-2 0-4-15,-1 2-1 0,1 3-9 16,2 1-11-16,-1 3 5 0,1 1 0 0,0 1-1 16,0 4-3-16,0-1-5 0,0 1-9 0,0-1 11 15,1 1-12-15,1-1-7 0,1-1-12 16,-3-1-10-16,0 0-10 0,2-3-5 0,-2-2-1 16,3 0-4-16,-3 0-4 0,0-4 0 0,0 2 3 15,0-2 1-15,0-3-8 0,2 0 0 16,-2 0-2-16,1 0 9 0,-1 0-2 15,0 0-1-15,0-2-2 0,0-1 2 0,2 0-8 16,-2 0 11-16,3-3-2 0,-1 0-2 0,-1-1-4 16,4-2 3-16,-2-1 3 0,0-2-5 0,0-2 2 15,2 2 4-15,0-2-9 0,1 1 2 0,2 3 3 16,-2-2-9-16,2 3 11 0,-1 1-1 16,0 1-6-16,1 2 5 0,0 0 3 0,0 4-7 15,3 1 8-15,-1 0-6 0,2 3-3 0,-1 3 5 16,2 1 2-16,4 3-6 0,1 2 4 15,1 0 5-15,3 1 1 0,0 0-9 0,0 0 3 16,2 1 0-16,0-2 2 0,-5 0-1 0,3-3-4 16,-2 0 3-16,2-4-2 0,-4 1 6 15,1-3-4-15,-2-3 2 0,2-2 1 0,-2-1-10 16,-1-1 10-16,0-4-5 0,0 1 5 0,-2-2 4 16,0-4-7-16,-2 3-3 0,0-4 3 15,-2 1-2-15,-1 1 2 0,0-1 0 0,-2 0 2 16,-1-2-2-16,-2 2 5 0,-4 1-3 0,-2 2-2 15,2-1 11-15,-2 4 0 0,-1 0 22 0,1 2 17 16,-1 0-33-16,0 3-17 0,1-1 0 0,-1 3 0 16,-3 0 0-16,-2 3 0 0,0-1 0 15,0 3 0-15,-1 0 0 0,-1 2 0 0,-2 1 0 16,-1 3 0-16,4 0 0 0,-1 0 0 0,-1 1 0 16,6 0 0-16,-1 0 0 0,3 1 0 15,-1-3 0-15,3 1 0 0,-1-3 0 0,2 1 0 16,0-2 0-16,3-2 0 0,2-2 0 0,2 1 0 15,-1-3 0-15,5-1 0 0,0 0 0 0,2-5 0 16,1 2 0-16,2-2 0 0,0-4 0 0,4 1 0 16,-4 1 0-16,4-1 0 0,1-1 0 15,-2 2 0-15,1 0 0 0,-2-1-4 16,-1 4-1-16,-4-1 9 0,3 3-9 0,-2-1 6 16,-3 3-3-16,0 0-1 0,1 3 7 0,0 1-6 15,-3-1 2-15,1 1-4 0,1 2 6 0,-1-1-6 16,-1 3 6-16,0-2-2 0,-1 2 3 0,-1-2-1 15,-1-2-6-15,3 0 5 0,-4 1-1 0,0-3 3 16,1 0-3-16,-2 1 0 0,1-1 4 0,2 0-7 16,-2-1-2-16,1-1 6 0,-1 0-5 15,3 0 6-15,-2-3-4 0,0 1-8 0,2-3-6 16,3-2 1-16,-1 2-10 0,-1-4 3 0,2 0 9 16,-1 3-3-16,1-3 13 0,1 3 5 15,0-1-14-15,-3 4 12 0,4-1-4 0,-4 1 7 16,1 1-6-16,2 2 1 0,-2 2-1 0,0 1 7 15,0 1-8-15,2-1 4 0,0 4 0 0,1-1 2 16,0 1 1-16,1 1-8 0,-3-3 5 16,3 2 6-16,-3-1-6 0,0-1 2 15,8 2-5-15,-9-5 7 0,0-2-2 16,7-2 4-16,-8-1-6 0,-1-2 1 16,0-2-1-16,0-1 0 0,1-1 0 0,-1-3 3 15,-2-2 2-15,1 2-8 0,0-5 6 0,1-1 0 16,-3-1-2-16,2-2-11 0,-1-2 15 0,2-2-5 15,-2-2-4-15,2-3 7 0,0-2-7 0,1-3 4 16,1-4-5-16,-2 0 2 0,3 1 5 0,-3-5-2 16,0 4 2-16,-2 0-4 0,2 3 6 15,0 3-4-15,0 3-7 0,-3 6 18 0,-2 3-13 16,1 8 7-16,-1 2 10 0,-1 4 16 0,-2 5 21 16,0 2-18-16,0 3-34 0,0 9 0 15,-2 4 0-15,2 9 0 0,-3 4 0 0,-1 5 0 16,1 5 0-16,-1 2 0 0,1 5 0 0,-3 0 0 15,1-1 0-15,0 1 0 0,2-2 0 0,2-3 0 16,1-2 0-16,0-5 0 0,4-3 0 0,1-2 0 16,0-3 0-16,1-6 0 0,2-1 0 15,1-4 0-15,-1-2 0 0,2-4 0 0,2-1-232 16,0-4-28-16,-1-4-14 0,4-1 7 16,-3-2 10-16,2-5 9 0,-3-2 44 0,0-2-96 15</inkml:trace>
  <inkml:trace contextRef="#ctx0" brushRef="#br0" timeOffset="-212224.5">8417 15814 264 0,'-7'0'230'0,"-1"0"-37"15,1 0-35-15,2 0 71 0,5 0-124 0,0-1 2 16,0 1-3-16,5-4 8 0,2 3-12 15,1 1-25-15,5 0-20 0,6-3-28 0,0-1-11 16,5 2-10-16,1-4-2 0,2 2-4 0,1-2-7 16,2-2-34-16,0 1-63 0,2-1-34 0,-3-1-39 15,-1 1-31-15,0-1-25 0,-2 1-9 0,-2 3-2 16,-1 0-144-16</inkml:trace>
  <inkml:trace contextRef="#ctx0" brushRef="#br0" timeOffset="-211324.49">765 17401 163 0,'-12'2'207'15,"0"-1"-34"-15,1-1-47 0,0 0-38 0,0 0-28 16,1 0 0-16,4 0 13 0,3-1 19 16,-1-1-3-16,4 0-8 0,4 1-4 0,2-2-16 15,8-1-24-15,8 1-7 0,10-4-12 16,9 3-14-16,10-3 1 0,7 0-1 15,10 1-3-15,11-1 5 0,5 0-9 0,9 0 4 16,5-1 1-16,5 0-4 0,8 1 2 16,-1 0-5-16,-1 2-32 0,0 0-29 0,-3 1-17 15,-2-1-15-15,-4 2-16 0,-5 0-19 16,-6 0-17-16,-6 0-12 0,-7 3-5 0,-5-5 8 16,-8 5 30-16</inkml:trace>
  <inkml:trace contextRef="#ctx0" brushRef="#br0" timeOffset="-211028.75">2609 17176 50 0,'-145'-25'395'16,"123"20"-355"-16,4 2-3 16,1-2 4-16,6 3 15 0,1-1 19 0,1 0 18 15,3 0-1-15,1 1-20 0,3 2-15 16,4 0-17-16,4 0-16 0,4 0 5 0,7 0-1 15,5 3-4-15,2 0 9 0,5 0-8 0,2 1-5 16,3 1 1-16,3 0 2 0,-2 1 2 0,1 1 4 16,-1 1 0-16,-3-1 2 0,-1 3 5 15,-4-1 0-15,-2-1-7 0,-4 2 5 0,-5 0 3 16,-4 0-3-16,-2 1-2 0,-4 0-4 16,-4 0-3-16,-2 0-15 0,-2-1-6 0,-4 4-2 15,-5-2-24-15,-7 4-32 0,-3 0-38 0,-6 0-40 16,-3 2-37-16,-5-1-39 0,0 2-24 0,-3-1-6 15,3 0 5-15</inkml:trace>
  <inkml:trace contextRef="#ctx0" brushRef="#br0" timeOffset="-209329.41">5117 16943 334 0,'0'-13'232'0,"0"0"-71"0,-2 2-26 15,-1 5-28-15,0-1-28 0,1 4-20 0,0 0 3 16,1 2-1-16,-1 1 14 0,2 0 12 16,-3 4 8-16,3 6-15 0,-2-1-31 0,2 8-8 15,0 3-13-15,2 4-7 0,1 4-3 0,-3-1-4 16,2 1-2-16,-2 1 1 0,1-3 1 15,-1 0-3-15,0 0-6 0,0-3 3 0,0-4-2 16,-3 0-8-16,1-2 4 0,-1-4-2 16,2-1 2-16,-1 0-2 0,-1-4 1 0,0-1-1 15,0-2 6-15,3-1-5 0,-2-2 2 0,2 1 1 16,0-3-2-16,0 1 0 0,0-1 11 16,-1-1 10-16,1-2-13 0,-2 0 6 0,0 0-7 15,-2-4-5-15,-1-1-2 0,0-4-1 0,-1-3-7 16,1-6-2-16,-1-3-3 0,1-5-1 0,2-2-4 15,1-6 4-15,1-4-6 0,2-4 4 16,4 0-10-16,0-2 13 0,3 1 0 0,4-1 7 16,3 5 4-16,0 2-5 0,1 3 1 0,3 5 4 15,22-18-6-15,-22 34 4 16,-1 2 0-16,-1 7 2 0,0 2-2 0,-1 5 0 16,-2 3-3-16,-1 2 5 0,0 2 1 0,-1 4-1 15,-2 2-5-15,1 2 9 0,-5 4-3 0,0-2-1 16,-2 1-4-16,-4 3 1 0,-2 0 7 15,-1-1 3-15,-5-1-7 0,0 3 6 0,-3 0-8 16,-2-1 3-16,-4-1-8 0,0 1 10 16,1-2-3-16,-1-1 5 0,1-2-9 0,-3 0 2 15,4-2 5-15,0-2 1 0,0 0-9 16,-7 5 9-16,14-10 3 0,-2-1-10 16,3-2-1-16,2-1 7 0,2-1-3 15,-2 3-7-15,5-1 5 0,2 1 0 0,3 2 2 16,0 4 2-16,3 1-2 0,15 18 2 15,-9-15 0-15,2 3 1 0,3-3-7 16,19 16 8-16,-19-16-6 0,0-1 0 16,1-1 2-16,4-2 2 0,-3-2-8 15,1-4-2-15,2-1-1 0,-1-1-2 0,2-3-3 16,-1-3 1-16,3-1-10 0,-2-1 6 0,1-2-9 16,-3-1 6-16,0-3-6 0,0 1 0 15,-2-2-8-15,-4-2 4 0,2-1 6 0,-3 0 1 16,-5 2 7-16,0-2 2 0,-2 0 5 0,-4 1 2 15,-3 1 7-15,1 1-3 0,-3 0 5 0,-2 3 0 16,-1 1 8-16,-2-1 1 0,-2 5 14 16,2 0 11-16,0 0 13 0,0 0 5 0,-1 2-12 15,0 0 2-15,1 2-7 0,-8 0 27 16,7 2-28-16,3 0-8 0,-5 2-6 16,3 0 2-16,1 3-2 0,-9 39 91 15,8-31-97-15,5 18 9 16,5-18-22-16,-2 2-3 15,0-3 0-15,2 1 0 0,0-1 0 0,1-3-19 16,3-1-4-16,1-2-26 0,1 0-16 0,0-1-18 16,2-2-26-16,4-2-14 0,-1-2-24 0,3-1-19 15,2-4-21-15,2 0-1 0,3-4 0 0,0 0 8 16,1-1 17-16,2-2 23 0,-1 1 37 16</inkml:trace>
  <inkml:trace contextRef="#ctx0" brushRef="#br0" timeOffset="-208190.52">6226 17037 46 0,'3'-8'92'0,"-3"2"36"16,0 1-1-16,-3 0-12 0,0 3-24 15,-2-1-15-15,-1 0-7 0,1 2 2 0,0-2 9 16,1 3 4-16,-3 0-3 0,1 0-4 16,-5 1-2-16,5 1-11 0,-1-1-8 0,-2 3-3 15,1 0-5-15,-2 4 3 0,2 0-1 0,-2 3 7 16,0 1 14-16,0-1-7 0,-2 3-1 15,2 0-10-15,2 0-13 0,2 1-13 0,0 2-6 16,3-2-1-16,1-1-11 0,2 0-1 0,3 1-4 16,2-2-1-16,4-4-7 0,-1 1-6 0,3-4 0 15,5-1-14-15,0 1 2 0,4-4-12 16,1-2 5-16,0 0-17 0,2-2-2 0,1-4 0 16,-2 1-4-16,0-1-3 0,2-3 8 0,0 0 10 15,-1 0-2-15,-2-4 5 0,0 1 2 16,-1-2 7-16,-6 1 3 0,0-1 1 0,-4 0 11 15,-2 2-2-15,1-1 12 0,-4 2 3 0,0 3 1 16,-4 0-1-16,1 2 15 0,-2 2 7 0,0-1 8 16,-2 4 10-16,1-1 13 0,-2-1-23 15,-1 3-2-15,-2 0-6 0,2 3-1 0,-3-3 3 16,2 2-3-16,-1 2-3 0,1 2 5 16,-1 0-5-16,5 3-9 0,-1 2 4 0,2-1-9 15,3 0-5-15,-1 2-2 0,2-1 4 16,1 1-1-16,1-1-3 0,2-2-4 0,3-1 10 15,-3 1-11-15,2-1 1 0,-2-1-10 0,1-2-7 16,1-3 7-16,-1 1-8 0,2-3 2 0,0 0-3 16,-1-3-1-16,-1 1-8 0,2-3-4 15,-1 0 10-15,4-2-2 0,-3 0 5 0,1 1 2 16,1-3 7-16,-1 0 3 0,0 0 11 0,-1 0-8 16,2 0 8-16,-4 4-4 0,1-3-1 15,-1 1 2-15,-1 5 6 0,0-1 0 0,0-1-3 16,3 3-5-16,-3 1 5 0,-2 0 2 0,2 1-2 15,1-1 4-15,-1 2 2 0,-1 3-3 0,1-3 0 16,3 5-6-16,-5-3 6 0,1 0-3 16,-1 3 0-16,0 0 3 0,-3-1-8 0,0 2 7 15,1-2 5-15,-4 0 1 0,0 0 7 0,-2 3 1 16,0-1-6-16,-1-1 1 0,-2 1-3 16,-4-1-3-16,1 0 12 0,-2-1-11 0,0 2 2 15,-2-1-5-15,1-2 1 0,-4 1-2 0,3-2-5 16,0-1 3-16,4-1-8 0,0-1-2 0,3-1-10 15,2 1-12-15,-1-1-12 0,2-1-20 0,0-2 0 16,4-2-5-16,1 0-6 0,3 0 9 16,4-2 8-16,1-2 9 0,3-2 4 0,-1 2 0 15,4-4 1-15,-1 1 7 0,1-2 10 0,-1 1 11 16,2 1 11-16,-1-2 3 0,-3 0 2 16,1 2-3-16,0-1 7 0,0 3-4 0,-1-2 4 15,-1 1 6-15,0 1 7 0,-3 3 7 0,1-3 5 16,0 3-1-16,-3 2 3 0,2 1 2 0,-1 1-2 15,2 0 7-15,-1 3-10 0,2 3-6 16,-1 1-8-16,3 1 1 0,-1 0 1 0,1 3-2 16,-1 3 4-16,0-1 4 0,1 2 0 15,-3 0-2-15,1 0-1 0,-5 1 0 0,1-1 4 16,-3-2 2-16,-4-1 1 0,-1 1-4 0,0 1 7 16,-3-2-11-16,0 0 1 0,-4-2 0 15,-1 0-8-15,-2 1 1 0,0-1-1 0,-1 0-4 16,-2-1-7-16,2-3 0 0,-1 1 0 0,2-1 0 15,2-1 0-15,-3-2 4 0,3 0-4 0,0 0-3 16,0-2 0-16,1 1-3 0,2-3-10 0,3 2-10 16,-1-3-3-16,3-1 0 0,0-3-5 15,2 1-6-15,4-4 2 0,3 1 5 0,3-3 1 16,3 1-9-16,1 0 1 0,3-3-3 0,0 0 9 16,2 4 13-16,-1-1 9 0,-1 2 3 15,2 0 1-15,-4 3 10 0,1-2-1 0,0 3 10 16,-2 4 2-16,0-1 0 0,-3 3 14 0,-1 1 0 15,1 1 2-15,0 3 7 0,-1 1 5 0,-2 3 0 16,1-1-13-16,-2 5 0 0,1-2-1 16,-2 2-13-16,-1 0-1 0,0 0-12 0,1-2-4 15,-3 1 5-15,0-1-1 16,5 8-38-16,-8-9-16 0,1-3-32 0,-3 0-25 16,0-1-26-16,0 0-13 0,-1-1-14 15,-1-3-3-15,0 2 13 0,1-3 29 0</inkml:trace>
  <inkml:trace contextRef="#ctx0" brushRef="#br0" timeOffset="-207995.41">7377 16906 51 0,'-16'-51'224'16,"5"11"-4"-16,8 21-138 0,-1 6-5 0,1 3-10 15,-1 2-4-15,2 4-7 0,-1 1-12 0,1 0-18 16,-1 3-15-16,3-2-7 0,0 4 1 0,2-1-5 15,1 4-6-15,0-1-18 0,-1 4-32 16,2 2-39-16,-1 0-20 0,-1 2-12 0,0 3-7 16,-1-2 4-16,1 0 19 0</inkml:trace>
  <inkml:trace contextRef="#ctx0" brushRef="#br0" timeOffset="-207379.13">7536 16981 139 0,'0'-3'174'0,"0"0"-11"16,-1 3-31-16,1 0-30 0,0 3-13 0,0 0-8 15,3 3-1-15,2 0 12 0,1 2 5 16,2 0-8-16,3 16 51 0,-3-14-88 16,0 2-9-16,-2 1-10 0,0-1-5 0,1 2-4 15,2-3 10-15,2 9 29 0,-7-11-30 16,2 3 23-16,-4-9-32 0,1 2 0 15,-3-4 3-15,1 1-7 0,-1-2-3 16,0 0 2-16,0 0-4 0,0 0-5 0,0-2-9 16,3 1 3-16,-3-4-4 0,3 2-2 15,0-3 4-15,1 0-5 0,1-3 5 0,-1 0-2 16,1 1 0-16,0 1 0 0,9-10-7 16,-8 12 7-16,-1-1-3 0,4 0 1 0,-1 1-1 15,0 1 0-15,-1-1 5 0,2 2-6 0,1 0 7 16,-1 1-2-16,4-2-3 0,-1 3 2 0,2-1 3 15,-1 2-3-15,4 0 3 0,0 0-8 16,3 0-2-16,-1 0 7 0,0 0-10 0,3 0-9 16,-4 0-23-16,2-1-2 0,-1-3-3 0,0 4 3 15,-2-4-5-15,-2 0-7 0,0-1 9 16,-2-2 3-16,1 2 7 0,-3-1 1 0,-3 0 9 0,2-2 6 16,2-5-19-16,-10 5 27 15,1-8 6-15,-3 8 4 0,0 3 8 16,-3 0 11-16,0 1 8 0,-4 1-1 0,1 0-4 15,-3 1 10-15,-1 1 10 0,-4 1 8 16,0 0 3-16,-21 4 43 16,19 2-47-16,0 2-1 0,1 0-9 0,3 1 0 15,1 4-9-15,2 0 6 0,6 2 1 0,1 2 6 16,1 0 1-16,1 3 0 0,3-2-12 0,3 0-29 16,2 0 0-16,0-2 0 0,1 0 0 0,4-3 0 15,-2-1 0-15,2-2 0 0,1 2-5 16,-1-5-49-16,2 1-16 0,0-6-24 0,0 1-37 15,1-1-15-15,0-1-30 0,0 1-32 0,0-2-21 16,0 0-16-16,2-3 5 0,1 0 33 0</inkml:trace>
  <inkml:trace contextRef="#ctx0" brushRef="#br0" timeOffset="-206659.54">11025 15983 134 0,'-2'0'160'0,"-1"0"-14"0,2 0-26 15,-1 1-25-15,0-1-19 0,0 0-10 16,2 0 6-16,0 0-3 0,2 0 11 0,5-1 5 16,2 1-8-16,7 0-7 0,0 1-11 0,8-1 0 15,1 0-13-15,3 0 8 0,6 0-4 16,0 0-7-16,6 0-17 0,2 0-5 0,3-1-15 16,2 1 0-16,1 0-4 0,4-3 0 0,-2 1-9 15,1-1-9-15,1 1-41 0,-3 0-50 0,-3-1-36 16,0-1-37-16,-5 1-27 0,-1 0-25 15,-1 0-7-15,-3-1 30 0</inkml:trace>
  <inkml:trace contextRef="#ctx0" brushRef="#br0" timeOffset="-205425.33">11118 17115 134 0,'-3'0'184'0,"0"-3"-8"0,1 3-26 16,1 0-35-16,-1 0-28 0,2 0-10 0,0 0 3 15,2-4 20-15,2 4 14 0,5 0-3 0,6-3-9 16,3 2-13-16,7 0-15 0,3-1-1 0,6 1-14 16,2 1 2-16,1-2-5 0,2 2 2 15,-1-2-3-15,-2 0-21 0,1-1-12 0,0 3-13 16,-2 0-3-16,-2 0-3 0,-3 0-1 16,0 0-9-16,-1 0-7 0,-2-3-30 0,-2 3-66 15,-1 0-33-15,-2 0-53 0,-3-2-51 0,-2 2-40 16,1-2-15-16,-2 0 13 0</inkml:trace>
  <inkml:trace contextRef="#ctx0" brushRef="#br0" timeOffset="-196838.02">12999 15397 85 0,'-3'-6'128'16,"0"0"-6"-16,-3 1-24 0,4-2-17 16,-1 5-9-16,0-1-3 0,-2-1 10 0,5 3-1 15,0 1 6-15,-1 0 2 0,1-2-10 0,0 2-7 16,0 0-6-16,0 2 5 0,1 0 7 0,6 6 5 16,-1 2 3-16,3 1 0 0,4 6-1 15,3 3-25-15,-2 9-20 0,5 0-18 0,2 5-5 16,1 1-7-16,1 3 5 0,1-1-6 0,1 1 2 15,-1-1-10-15,1 1-3 0,2-4 5 0,-2 0 4 16,1-1-6-16,-4-1-7 0,3-2-18 0,-6-2-20 16,1-1-16-16,-5-3-16 0,0 0-26 0,-2-5-20 15,-3 0-16-15,-1-2-16 0,-4-3-10 16,1-4-3-16,-4-2-6 0,3-2 9 0,-4-2 13 16,-1-2-71-16</inkml:trace>
  <inkml:trace contextRef="#ctx0" brushRef="#br0" timeOffset="-196503.7">13521 15365 58 0,'0'-10'134'0,"-2"3"24"0,2-1-25 15,-3 5-40-15,0 2-29 0,-2 2 2 0,-4 4 7 16,1 1 12-16,-2 5 10 0,-2 3 4 16,-2 4 4-16,-4 3-11 0,2 5-2 0,-6 1-8 15,2 4-12-15,-4 3-8 0,-3 0-3 0,3 2-9 16,-4 1-4-16,1-1-15 0,-1 0-3 16,-1 1-7-16,1-3-10 0,0 2-6 0,-1-4-1 15,3 0-9-15,1-3 10 0,3-2-12 0,-1 0-5 16,3-3-13-16,2-3-14 0,0-3-13 0,2 2-19 15,2-6-11-15,3-1-11 0,3-2-20 16,-1-2-23-16,4-3-21 0,2-1-9 0,1-4-17 16,2-1-1-16,0 0 9 0,0-1 27 0</inkml:trace>
  <inkml:trace contextRef="#ctx0" brushRef="#br0" timeOffset="-194028.8">13692 14901 19 0,'24'-36'456'31,"-24"31"-399"-31,1 0-3 16,2 0-3-16,0 0 6 0,-3 3 2 15,2-2-1-15,-1 4-8 0,-1-3-12 0,0 3-11 16,0-1-8-16,0 1-3 0,0 3-1 0,0-1-2 15,4 6 2-15,-4 1-1 0,0 2 0 0,0 1-9 16,0 2 3-16,-2 3 1 0,0 2 0 0,-1-3-1 16,0 3-1-16,-3-1 0 0,3 1-5 0,-2-2 2 15,2 1-4-15,-2-2 1 0,2-1-1 0,0-1 4 16,1-2-6-16,-1-1 6 0,-2-4-7 16,5-2 9-16,-1-1-4 0,1 1-6 0,0-5 7 15,0 0 0-15,0 0 3 0,0 0-3 0,0 0-1 16,0-3 3-16,0-1-5 0,0-1-2 15,-2-3 6-15,2-1-4 0,0-1-2 0,0-1 2 16,0-4 0-16,3 0 0 0,-3-1 1 0,4-4-3 16,0 0 2-16,-2 1 5 0,2 0-5 15,0-3-2-15,0 2 2 0,0 0 1 0,1 1-4 16,-1 1 4-16,4 1-1 0,0 0 0 0,-2 4 3 16,2 1-3-16,1 3 0 0,0 1 3 15,0 1 0-15,0 1 1 0,-1 3 4 0,0 0 0 16,0 1-3-16,1 2 2 0,1 0 1 0,1 4 2 15,2 0 0-15,-4 2-1 0,5 2 4 0,-1 2-1 16,-1 2 3-16,1 3-3 0,0 3 2 0,-2 4 0 16,0-2-3-16,-1 4 1 0,1 0-1 15,-5-1-11-15,1 0 8 0,-1 1-4 0,1-4-4 0,-2 3 0 16,0-4 0-16,-2-1 3 0,1 2 1 16,-3-4-8-16,-1-2 2 0,2-1-2 0,-2-2-13 15,0-3-11-15,0-1-22 0,0-4-27 0,0 1-14 16,0-4-20-16,1 0-24 0,-1 0-15 0,0 2-5 15,-1-2 12-15,-1-3 14 0,1-3-101 16</inkml:trace>
  <inkml:trace contextRef="#ctx0" brushRef="#br0" timeOffset="-193772.47">13777 14918 48 0,'-6'0'103'0,"1"0"27"0,4 0-23 16,-3 0-21-16,1 0-17 0,3 0-7 15,-2 0 2-15,1 0 9 0,1-3 8 0,0 3-14 16,0 0-24-16,0 0-14 0,1 3-8 0,3 0-3 16,2-2-6-16,2 4 1 0,1-2-8 0,-1-1-4 15,2 3 2-15,2-1-3 0,1-1-4 16,-2 2 4-16,3-2-17 0,2 1-26 0,-2 1-27 15,40 3-454 1</inkml:trace>
  <inkml:trace contextRef="#ctx0" brushRef="#br0" timeOffset="-192042.75">14403 15460 89 0,'0'-9'123'0,"0"4"-11"0,0-5-22 15,-1 3-16-15,-3-2-4 0,1 0-4 0,-2 3 2 16,-1-2 4-16,3 1 6 0,0 2 2 16,0 0 2-16,1 0-6 0,0 3-17 0,-1 0-13 15,2-1-8-15,-1 3-19 0,2 0 2 0,0 0 0 16,3 4 12-16,2 0-6 0,5 5 11 0,5 2-3 15,1 5-7-15,6 3 4 0,0 5-8 16,4 2-9-16,-1 2 6 0,1 5-7 0,-3 1-3 16,4 0-5-16,-4 1-8 0,1 3 5 0,-3-3-1 15,1 2-1-15,-2-3-6 0,-2-2 6 0,-1 0-6 16,-2-4-6-16,-1 0-16 0,-1-3-28 16,-1-4-13-16,-1 0-11 0,-3-4-10 0,0-4-22 15,0-1-12-15,0 1-153 0,-7-8 126 16,3 0-3-16,-1-5 11 0,-3 0 21 0</inkml:trace>
  <inkml:trace contextRef="#ctx0" brushRef="#br0" timeOffset="-191728.69">14822 15253 185 0,'-5'3'164'0,"-1"3"-41"15,-2 5-33-15,-2 2-25 0,-3 6-5 16,-2 4 6-16,2 5 11 0,-4 6 9 0,-2 2 11 16,2 3-5-16,-5 4-18 0,-2 2-15 0,1 2-4 15,-2 1-15-15,0 1-8 0,-2 0-12 16,4-2-10-16,-3 0-1 0,4-4-6 0,-2-1 1 15,4-3-4-15,2-3-5 0,1-5-12 0,4-4-17 16,1-2-19-16,2-4-23 0,2-4-20 0,2-3-25 16,2-4-19-16,2-5-18 0,2-3-9 15,3-4-1-15,3-3 12 0</inkml:trace>
  <inkml:trace contextRef="#ctx0" brushRef="#br0" timeOffset="-191175.13">15151 14852 140 0,'0'1'158'0,"-2"1"-30"0,-2 0-41 15,-1 4-22-15,2 5-12 0,-1 1 0 0,1 1 4 16,-2 6 8-16,1 0 5 0,-4 0-9 0,3 5-14 16,0 1-7-16,-1-2-2 0,0 5-11 15,-2 1-4-15,2 1-9 0,-1-2 4 0,-1 2-5 16,3-5 3-16,-4 2-4 0,3-4 1 0,-1-1-1 16,2-4 0-16,-2-1-6 0,2-6-4 15,4 0 0-15,-3-2 0 0,3-5 0 0,-1-1 7 16,2-1-1-16,-2-2 1 0,1 0 0 0,1-2-2 15,0-2-2-15,-2-2-5 0,1-5-2 0,-1-1 0 16,0-2 2-16,2-3 0 0,0-6 0 16,0-1 0-16,0-3 0 0,2-1 1 0,1-3 3 15,2-1-4-15,0-2 0 0,1 2-2 0,5 0 2 16,-1 2 3-16,4 0-3 0,0 4-3 16,2-1 3-16,1 4 0 0,1 3 0 0,-4 0 0 15,6 6 2-15,-3 0-5 0,1 2 1 0,-5 5 3 16,3 1 4-16,0 1 1 0,-2 5 7 0,-3 3 6 15,3-1 8-15,-1 5-1 0,1 5 0 0,-3 3 0 16,4 3-5-16,-3 5-2 0,-1 2-6 16,0 2-3-16,0 2-9 0,-1-1-5 0,-1 3 5 15,-3 0-1-15,2-1 0 0,-1 1 0 16,-1-2 0-16,-2-2-10 0,1-4-15 0,-2 2-20 16,-1-5-12-16,1-1-16 0,-3-4-17 0,0-3-21 15,0-3-17-15,0-1-12 0,2-1-4 0,-2-5-4 16,-2-2-1-16,2 0 12 0,-1-2 28 0</inkml:trace>
  <inkml:trace contextRef="#ctx0" brushRef="#br0" timeOffset="-190932.82">15163 15043 53 0,'-9'-3'76'16,"-2"0"16"-16,3 3-11 0,0 0-16 0,3-1-14 15,-2 1-6-15,2 0-3 0,0 0 3 16,3 0 6-16,1 0 7 0,-1 0-5 0,2 0-7 16,3 0-16-16,-1 0-13 0,4 1-1 0,0-1-6 15,2 3 2-15,2-1-8 0,2-1-3 0,1 2 1 16,0-1 1-16,1 1-3 0,1-3 0 16,0 0-6-16,0 0-17 0,2 0-22 0,-1-3-19 15,3 3-20-15,-2-4-19 0,0 3-20 0,2-3-17 16,1 1 13-16</inkml:trace>
  <inkml:trace contextRef="#ctx0" brushRef="#br0" timeOffset="-190191.14">16257 14594 77 0,'5'-8'87'0,"-2"0"-4"16,1 2-21-16,-2 2-13 0,-2 1-10 0,0 1-2 16,0 2 2-16,0 0 6 0,-2 2 6 15,0 1 5-15,2 3 8 0,-2 3-12 0,-1 4-10 16,0 6-14-16,0 3 7 0,-1 6-7 0,0 7 1 16,-3 5-2-16,-2 7 3 0,1 4-9 15,-3 5 2-15,-3 6-4 0,-1 7-4 0,-2 6-7 16,0 3-5-16,-5 5 2 0,-4 1 0 0,1 1-8 15,-2-1 0-15,1 0 4 0,0-4-1 0,1-3 0 16,-1-4 2-16,4-5-5 0,2-3 6 16,2-5-3-16,1-6-8 0,1-3-3 0,2-6-3 15,5-6 0-15,-1-1-5 0,2-6-9 0,0-1-7 16,2-6-4-16,1-3-5 0,0-3-13 0,-1-3-17 16,3-5-4-16,2-1-10 0,-3-3-7 15,1-3-11-15,1-3-7 0,2-2 10 0</inkml:trace>
  <inkml:trace contextRef="#ctx0" brushRef="#br0" timeOffset="-188596.4">16904 15061 93 0,'0'-8'110'0,"0"3"-13"0,0 0-27 15,0-2 46-15,0 4-57 0,0 0-4 16,-2 1 2-16,2 1 8 0,0 1-8 0,0-2-15 16,0 2-10-16,0 2-5 0,0 1 10 15,4 3-9-15,3 2-7 0,1 6-1 0,2 3-6 16,2 2 4-16,1 6 3 0,3 4 3 0,-2 1-1 16,2 5-8-16,-2 2-1 0,2 3-1 15,-2 3-1-15,2-1-5 0,-3 1-2 0,1 1-5 16,0-1 1-16,-1-1-3 0,1-3 0 0,-3 0 6 15,-3-1-6-15,1-4 2 0,-1-2-7 0,0-3 0 16,-1-4-17-16,0-2-17 0,-2-1-14 16,0-4-11-16,0-3-18 0,-4-3-20 0,3-2-11 15,-3-2-4-15,1-6-5 0,0 1 2 0,2-3 9 16,-3 0-55-16</inkml:trace>
  <inkml:trace contextRef="#ctx0" brushRef="#br0" timeOffset="-188228.51">17236 15087 59 0,'-7'1'97'0,"1"1"12"0,-4 2-20 16,1 4-15-16,0 1-11 0,-1 3-4 0,-4 4-9 15,1 5 5-15,-1 0 14 0,-2 6 3 0,1 2 6 16,0 1-9-16,0 3-4 0,-2 3-13 16,0 1-7-16,1 1 1 0,-1-1-12 0,1 2-6 15,0-3-8-15,2 2-7 0,-2-3-7 0,2-4-3 16,-2 0 4-16,5-2-6 0,-3-4 1 0,5-1-6 15,-1 0-3-15,1-7-7 0,-1-1-9 0,5-3-14 16,0-1-14-16,-4 4-98 16,8-10 52-16,-1-3-138 15,2-3 109-15,0-1-7 0,0-3 3 0,0-1 16 0</inkml:trace>
  <inkml:trace contextRef="#ctx0" brushRef="#br0" timeOffset="-186811.09">17580 14755 135 0,'0'-4'135'0,"0"4"-22"0,-1-3-26 16,-4 1-7-16,2 2-29 0,0 0-13 15,0 2 8-15,-1 1 10 0,0 1-5 0,-3 2-1 16,1 1-13-16,0 3-7 0,-1 2-10 0,1-1-7 15,1 5 0-15,-1 0-5 0,1-1-4 0,1 2 6 16,0 1-5-16,-1-3-2 0,2 1-1 0,-2 0-2 16,1-2 7-16,3-2-9 0,-3-3 6 0,1 2-4 15,2-4 4-15,-3-1-4 0,4 1 3 16,0-5 11-16,0 2 2 0,0-3 5 0,0-1 6 16,0-1-6-16,0-1-11 0,0 0-4 0,-1 0 2 15,-1-4-5-15,2 1-2 0,0-4 3 0,0 2-2 16,0-1 2-16,0-4-1 0,0 0-3 15,2-3 1-15,-2-1-3 0,3-1 2 0,0-3 4 16,0-1-4-16,5-1 0 0,-3-1 0 0,1 0 0 16,1-2-3-16,1 3 3 0,1 1 0 15,0-1 2-15,1 1-4 0,1 3 3 0,-2 4 1 16,3 2 0-16,-2 2-5 0,0-2 1 0,1 3 6 16,2 4-2-16,-4-1-2 0,1 3 2 15,1 3 2-15,-2 3 2 0,4 0 9 0,-4 2 8 16,3 3-1-16,1 4-1 0,-1 0-10 0,-1 5-2 15,5 2 0-15,-4 2-5 0,1 1-2 0,-4 0 2 16,1 2-3-16,2 0-5 0,-4-2 1 0,1 1 5 16,-5-1-2-16,2-1-2 0,-1-4-1 0,-2-1-9 15,0 1-17-15,-1-4-15 0,-2-1-3 16,0-3-21-16,0 0-14 0,0-1-18 0,0-4-13 16,0-1-1-16,0-2-3 0,0 1-9 0,0-2 2 15,-2-2 13-15,-1-2 26 0</inkml:trace>
  <inkml:trace contextRef="#ctx0" brushRef="#br0" timeOffset="-186561.83">17699 14860 6 0,'-16'-5'14'0,"3"-2"16"16,-1 2 17-16,5 1 14 0,-2 0 5 0,3-1-1 16,1 1-5-16,1 2-10 0,1 1-8 15,-1 1-5-15,3-2 1 0,1 2 0 0,2 0-2 16,0-2 4-16,-1 2-3 0,1 0-4 0,0 0-1 15,0 2 3-15,0-2-11 0,0 2-2 16,3-1-4-16,0 1-3 0,3 0-5 0,9 6 7 16,-10-5-17-16,1-3 2 15,1 1 1-15,1 2-3 0,1-1-2 0,1 0 2 16,0-1-9-16,0 1-15 0,2-2-28 0,1 2-17 16,-2-2-18-16,1 0-13 0,1 0-22 15,1 0-16-15,-1-2 9 0</inkml:trace>
  <inkml:trace contextRef="#ctx0" brushRef="#br0" timeOffset="-185762.81">18113 15093 68 0,'0'-6'110'0,"0"-1"13"0,0 3-15 16,0 1-11-16,0 2-15 0,0-3-10 0,0 4-3 15,0 0-2-15,0 0 3 0,0 0-4 0,0 4-8 16,3 0-3-16,2 5-7 0,1 2 2 16,5 5-3-16,2 5 5 0,3 3-2 0,-2 5 4 15,7 3-3-15,-3 2-13 0,0 2-9 0,2 1-16 16,1 3-6-16,-3 0 1 0,2 1-5 16,0-4-9-16,0 1 13 0,-2-4-15 0,0 0-5 15,1-1-23-15,-5-4-26 0,3 0-14 0,-1-3-13 16,-3-2-6-16,0-3-8 0,-3-2 3 0,2-5-5 15,-4 0-10-15,-1-6-6 0,-2 0-7 16,-2-1 128-16,2-5-180 0,-2 1 57 0</inkml:trace>
  <inkml:trace contextRef="#ctx0" brushRef="#br0" timeOffset="-185486.1">18537 14997 85 0,'-3'-8'266'15,"-1"8"-157"-15,-2 7-14 0,-5 4-16 16,2 4-13-16,-3 5-3 0,-2 3 18 16,-2 9 5-16,-3 1-3 0,-3 6-2 0,2 0-5 15,-4 5-6-15,-1 2-10 0,1 1-14 0,-3-1-6 16,3 1-7-16,1-1-19 0,-3-2-4 0,4-2-5 15,1-2-5-15,-14 30-13 16,19-41-5-16,-10 22-84 0,20-30 26 16,-5-4-30-16,6-4-26 0,2-3-23 0,2-3-17 15,2-2-13-15,4-5 5 0,2-5 33 0</inkml:trace>
  <inkml:trace contextRef="#ctx0" brushRef="#br0" timeOffset="-184859.69">18947 14872 33 0,'2'-4'59'0,"-2"-1"20"0,0-1-3 0,0-1-13 15,0 0-15-15,0-3-1 0,0 0-4 0,0-1 0 16,-2 0-2-16,2 0 6 0,-1-1-8 0,-2-1 12 16,2 1-9-16,-4 0 2 0,2 1-8 15,-1-1 4-15,1 4-2 0,-3-2 8 0,-1 0 1 16,0 3-7-16,-1 0-1 0,-2 2-8 0,-2-1 1 15,0 3 3-15,-1 2 4 0,0 1-2 0,-2 3 4 16,0 1-2-16,0 2-5 0,0 3-6 0,2 3 6 16,-1 3-14-16,2-1-3 0,0 2-2 15,3 0-6-15,0 3-1 0,5-1 1 0,-2 0-3 16,3-3-2-16,1 2-4 0,0 0-2 0,2-5 5 16,4 2-3-16,-3-4-3 0,5-1-4 0,-3-1-8 15,4-3 1-15,1-1-7 0,0-3-1 16,2 3 3-16,0-4-5 0,4-4 1 0,-1 2 7 15,-2-4 1-15,3-1-5 0,-1 0 4 0,-1 0 5 16,1 0 1-16,-1-2 2 0,0 0 1 0,-2 2 4 16,-4-3 3-16,1 1 0 0,-2 1 0 15,0 3 0-15,-2-1 6 0,1 3-9 0,-3 1 6 16,-1 1-3-16,0 1 5 0,0-3 1 16,0 3 0-16,0 0 4 0,2 3 6 15,-1 0 16-15,3 2-4 0,1 5-6 0,0-1 0 16,2 1-5-16,-1 3-7 0,2-3 2 0,0 1-8 15,-2 1-1-15,2-2-3 0,0-3 0 0,5 2 2 16,-4-4-4-16,4 3-6 0,-4-2-35 0,4-2-40 16,-1-1-39-16,1-1-42 0,1-1-34 0,-1-1-15 15,-2-1-7-15,3-4-146 0</inkml:trace>
  <inkml:trace contextRef="#ctx0" brushRef="#br0" timeOffset="-183811.75">20011 14436 89 0,'5'-6'106'0,"-2"2"-14"0,2-1 17 15,-5 3-73-15,0 2 2 0,0 0 13 0,0 6 17 16,-1 2 14-16,-3 5-3 0,1 6-17 0,-2 1-13 16,-1 9-9-16,-10 44 40 15,7-29-38-15,-7 5-3 0,0 8-2 0,-4 3 1 16,-4 8 2-16,-1 4-4 0,-4 7-3 0,-4 5-5 15,2 2-4-15,-4 1-11 0,0 1-4 0,-2-2-4 16,3-3 0-16,-2-1-5 0,1-7 3 0,3-2 0 16,5-7 1-16,1-3-10 0,1-4-2 0,3-7 1 15,2-4-10-15,4-6-5 0,2-2-6 16,1-8-5-16,2-3-17 0,3-5-7 0,5-3-26 16,-2-5-28-16,2-4-24 0,3-5-21 0,0 0-14 15,0-5-4-15,0-2-103 0</inkml:trace>
  <inkml:trace contextRef="#ctx0" brushRef="#br0" timeOffset="-178108.04">20798 15005 145 0,'2'-5'159'16,"-2"1"-39"-16,-2-3-34 0,-2 3-18 0,1-1-6 15,0 3-2-15,0 0 13 0,-1-1 12 16,1 1 2-16,1-1-6 0,1 3-19 0,-1-1-9 15,1-1-19-15,1 1-10 0,0-1-8 0,0 2-2 16,0 2-3-16,0-1-2 0,0-1-1 0,0 3 6 16,1 0 22-16,4 2 6 0,2 5 0 15,6 2-4-15,0 5-10 0,0 1 1 0,6 2-2 16,-2 7 2-16,1 1 4 0,1 3-2 16,-2 2-10-16,2 3 5 0,-2 0-10 0,1 3-10 0,1 0-3 15,-3-2 0-15,3 1-3 0,-3-2-2 16,1 0 4-16,0-1-9 0,-3-2-9 0,-1-2-9 15,1-1-23-15,-2-3-12 0,-2-1-9 0,0 3-8 16,0-7-16-16,-1 0-1 0,-1-3-6 0,-2-2-3 16,-1-2-12-16,0-1-4 0,1-4-4 0,-3-1 123 15,0-3-196-15,0-2 43 0,-3 1 29 16</inkml:trace>
  <inkml:trace contextRef="#ctx0" brushRef="#br0" timeOffset="-177687.1">21125 15024 36 0,'0'-2'70'16,"0"-1"25"-16,-2 2-4 0,0 1-20 0,2 0-15 15,-1-2-9-15,1 1 0 0,-4 1-5 16,3 0 4-16,-1 1 5 0,-1 1 4 0,-2-1 1 16,-1 5 3-16,1 0-4 0,-3 3-5 0,0 2-4 15,-1 6-8-15,0 5 3 0,-3 5-2 0,2 2 1 16,-5 5 2-16,0 1-2 0,0 3-1 0,-4 2-6 15,3-2-10-15,-2 2 3 0,-2-3-9 0,1 1-3 16,2-4-11-16,0-1 1 0,-1-2-2 16,2-2 4-16,2-1-5 0,-11 19-8 15,16-29 4-15,-6 13-24 16,9-19-5-16,1-3-9 0,1 4-193 16,4-10 128-16,0 1-13 0,0-3-13 15,-2-1 3-15,2 0 2 0,0-3 0 0,0 0 4 16</inkml:trace>
  <inkml:trace contextRef="#ctx0" brushRef="#br0" timeOffset="-175471.18">21445 14572 11 0,'-1'-4'89'16,"1"4"-38"-16,-2 0 3 0,2-3-2 15,0 3-10-15,2 0-8 0,-2 0-9 0,0 0-7 16,0 0-2-16,0 0 0 0,0 0 0 0,0 0 5 15,1 1 7-15,-1 2 3 0,0 2 7 0,0-1 5 16,-1 4-2-16,1 0 0 0,-2 4-5 0,0 0-8 16,1 2 1-16,-5 1 2 0,3 3-5 15,-2-3 0-15,2 3-3 0,-2 0-2 0,1-1-2 16,-5 1-13-16,5-4 5 0,-1 1-2 0,0-1 0 16,2-2 0-16,-1-1 5 0,1-4-1 15,2 2-4-15,-1-3-2 0,-1-2 0 0,3-2 4 16,-1 0 6-16,1-2 5 0,0 1-3 0,0-1 5 15,0 0 4-15,0 0-17 0,0-3-2 16,0 1-1-16,0-2 1 0,0-2 4 0,1-1-1 0,4 0-2 16,-4 0-2-16,-1-4-1 0,0 1-2 15,2-3-2-15,-1-2-3 0,3 0 5 0,-3-3-5 16,4 0-2-16,2-4 5 0,-4 3-6 16,3-2 3-16,-2 1 4 0,3-2-4 0,-1 1 0 15,2-1-2-15,-2 0 2 0,-1 3 2 0,2 1-4 16,1 0 2-16,-4 2 1 0,2 0-6 0,1 3 7 15,-1 3-2-15,1 1 0 0,-2 3 3 0,2 0-3 16,-2 1 4-16,0 1-4 0,-2 3 0 16,2 1 4-16,-2 1-2 0,4 3 2 0,0-1 0 15,2 3 2-15,0 3-6 0,0 2 3 0,-1 1 3 16,1 1-5-16,2 4-1 0,-1 1 5 0,-1 1 0 16,2 2-2-16,-4 0-3 0,1 0 0 0,-4 0 5 15,1 0-2-15,1 0-3 0,-1-1-4 16,-2-1 4-16,0-1 0 0,-1-3 0 0,-2 0 0 15,2-2-2-15,-2-3 6 0,0 2-4 0,1-3-12 16,-1-1-19-16,0-3-19 0,0 0-11 16,0-1-14-16,0-2-6 0,0-1-8 0,3 1-13 15,-3-2 2-15,2 0 0 0,-2-2 0 0,0 1 0 16,-2-2 0-16,2 0 9 0,-3 0 14 0</inkml:trace>
  <inkml:trace contextRef="#ctx0" brushRef="#br0" timeOffset="-175145.93">21542 14650 9 0,'-5'0'11'16,"-9"-3"167"-1,11 3-108-15,1 0-9 0,0-1-15 0,2 1-10 0,-1 0-9 16,-1 0-1-16,1-2 2 0,-3 2 10 15,4 0 9-15,-1 0-3 0,1 0-5 0,-2 0-3 16,2 0-6-16,0 0 25 0,0 0-28 16,3 0 5-16,-1 0-26 15,1 2 7-15,0-1-10 0,2 1 3 0,1-1-3 16,-1-1-5-16,0 1 2 0,0-1 0 0,1 2 1 16,1 0 2-16,-2-1-3 0,2-1 3 0,-1 2-7 15,1-2-3-15,-1 0-19 0,3 0-20 16,-2 0-16-16,-1 1-21 0,2-1-10 0,3 0-15 15,0 0-6-15,0 0-4 0,-1-1 16 0</inkml:trace>
  <inkml:trace contextRef="#ctx0" brushRef="#br0" timeOffset="-174474.66">22076 14976 90 0,'0'-11'149'0,"0"2"-9"0,0-1-40 16,-2 1-24-16,-4-1-14 0,5 1 1 16,-4-1 16-16,2 3 5 0,-1 0 7 0,1 2-2 15,2 0-8-15,1 1-9 0,-2 2-15 0,0 1-17 16,2 1-5-16,-1 0-1 0,1 0-6 16,0 1 9-16,0 1 5 0,0 4 7 0,3 1 6 15,0 5-2-15,4 1-14 0,1 6-11 0,1 2-3 16,-3 1-11-16,2 3-4 0,0 1 1 0,1-1-6 15,-1 4-5-15,0-3 4 0,1-1-1 0,-2 1-6 16,-1-2-3-16,2-2-8 0,1 0-29 0,-2-4-41 16,-1 1-37-16,-1-6-28 0,0 3-22 15,0-4-25-15,-2-4-14 0,3-1-1 0,-3 0 11 16,2-3 39-16</inkml:trace>
  <inkml:trace contextRef="#ctx0" brushRef="#br0" timeOffset="-173892.91">22523 14843 88 0,'4'0'138'0,"-4"0"-4"16,0 0-31-16,0 0-20 0,-4 2-11 0,3 3-1 15,-2 0 19-15,-4 3 5 0,2 3-9 0,2-1-14 16,-3 4-5-16,0 2-15 0,-2 0-3 0,0 4-9 16,-1 1 0-16,-1-2-1 0,0 4 2 15,0-2-6-15,-3 0-7 0,1 4-7 0,-1-3-8 16,1 2-5-16,0-3-3 0,2-2-5 0,2 1 3 16,-1-2 1-16,-4-1-4 0,5-3-5 0,0-2 5 15,1 0-3-15,0-3 6 0,2-1-3 16,2-1 2-16,-2-2-2 0,2-3-5 0,1 1 7 15,0 0-2-15,0-2 5 0,2-1-10 0,0 0 9 16,0 1-6-16,0-1 5 0,0 0-2 16,0 0-5-16,0 0 10 0,0 0-4 15,-1 0-5-15,1 0 1 0,0 0-1 0,0 0 3 16,0 2 4-16,0-2-4 0,0 1 11 0,0 3 1 16,0 1 0-16,0 1 2 0,0 3-4 15,-2 2 6-15,2 1 2 0,0-1 4 0,0 5 0 16,0 0-4-16,-2 1 3 0,2 1 7 0,-3 2-7 15,2-1-4-15,-1 2-2 0,2-2-2 16,-2 2 2-16,1 0-4 0,-1-2-1 0,1-1-2 0,-3 3 2 16,4-4-1-16,-1 1 0 0,1-2-6 15,0-1-3-15,0-1 7 0,0-2-6 0,0-1-1 16,0-1 2-16,0-2-4 0,0-1 2 16,0-1 0-16,0-2 0 0,0-1-2 0,0-1-3 15,0 1-5-15,0 1 6 0,0-4-5 0,0 3-8 16,0-1-13-16,0-2-22 0,0 2-13 0,0 1-24 15,1-3-27-15,3 3-33 0,-4 0-26 0,0-2-24 16,1 0-27-16,1-1-7 0,-1 2 24 0</inkml:trace>
  <inkml:trace contextRef="#ctx0" brushRef="#br0" timeOffset="-158113.96">12947 16990 199 0,'0'-6'189'16,"0"-1"-44"-16,-3 0-36 0,1 2-28 0,-1-2-12 15,0 3 3-15,1 0-5 0,1 0 3 0,-1 1-4 16,1 3-19-16,1 2 3 0,3 1 5 16,3 7 5-16,4 2 13 0,7 5 7 0,4 7-17 15,3 6-12-15,2 6-17 0,1 7-15 16,3 3-9-16,2 3-4 0,-4 4-6 0,-1-2 0 16,2 3 0-16,-6-2 2 0,1-1-4 0,-2 0 4 15,2-1 0-15,-2-4 0 16,-3-1-2-16,1-5-8 0,2-2 2 0,-4-1 0 0,3-5-17 15,-7-3-5-15,3 0-33 0,-1-6-23 0,-2-3-18 16,-1 0-18-16,-1-6-22 0,-4-2-20 16,4 5-194-16,-9-13 184 0,1-2 20 15</inkml:trace>
  <inkml:trace contextRef="#ctx0" brushRef="#br0" timeOffset="-157780.25">13469 17047 132 0,'-2'-6'225'0,"1"5"-52"0,-4 1-49 16,0 0-31-16,-3 5-18 0,-1 2-1 15,1 3 10-15,-2 5 12 0,-4 4 16 0,2 5 17 16,-4 4-6-16,-2 3-28 0,0 7-20 0,-6 3-14 16,1 2-3-16,-3 1-20 0,-3 5 0 0,-1 2-2 15,2 2-15-15,-2 0-4 0,1 0-10 16,-2-4-7-16,1-1 2 0,1-1-4 0,2-5 9 16,1-3-7-16,0-2-7 0,4-2 2 0,1-5-23 15,1-3-18-15,2-2-32 0,4-4-28 16,3-2-27-16,2-2-34 0,-1-6-27 0,7-2-19 15,0-3-7-15,3-1 9 0,3-5 11 16</inkml:trace>
  <inkml:trace contextRef="#ctx0" brushRef="#br0" timeOffset="-156496.83">13713 16861 20 0,'1'2'36'0,"2"-2"28"0,2 0 9 0,-1-2 1 16,3-2-9-16,-2-2-5 0,1 0-6 0,0-3-10 15,0 0-2-15,3-1 4 0,-5-4 8 16,4 0 5-16,-2 1-9 0,-1-2-3 15,2-1-6-15,-3 1-3 0,0-1 0 0,0 0-1 16,-1-1-5-16,0 1 5 0,-1-1-3 0,-2 5 12 16,0-1 1-16,0 2 1 0,-2 2 1 15,1 1-4-15,-4 3 5 0,2-2-6 0,0 4-8 16,-2 1-4-16,2 0 2 0,-2 2-14 0,0 2-2 16,-1 0-6-16,-2 1-2 0,0 6-4 0,0-1-4 15,-1 0 5-15,3 2 0 0,-1 1-3 0,2 1-6 16,2 1 13-16,0 0-10 0,0 0-3 15,0-3 8-15,3 4-6 0,-1-4 1 0,1-1-3 16,0-3-5-16,0 0 10 0,0-1 1 0,0-2-6 16,0-1 7-16,0-2-4 15,0 0-6-15,1-2 5 0,1 1 1 16,2-3-1-16,-1 1 6 0,0 1-10 0,2-5 4 16,0 2-6-16,2-2 2 0,0-2-7 15,-1 0-3-15,1 0 5 0,-2 2 5 16,1-3-6-16,0 5 2 0,0-2 5 0,-2 3 6 15,-1 0-3-15,-1 0-6 0,-2 1 6 0,0 1-3 16,1 2 1-16,-1 0 0 0,0 2 2 16,3 1 5-16,-3 2-7 0,2-1 4 0,0 1-1 0,2 2 3 15,-1-2 1-15,0 1-1 0,4 2 2 16,-2 1-2-16,-1-2-4 0,3 0 3 0,0 0-2 16,-2-2 1-16,2 0-2 0,-1 2-6 15,0-2 9-15,0 0 0 0,1-3-3 0,-2 0 0 16,-1-2-10-16,1 0-3 0,0 0-16 0,1 0-9 15,0 0-21-15,-1-2-12 0,2-1-19 0,-1-1-17 16,0-1-22-16,0 0-22 0,1 0-18 16,1-2-22-16,-2 0-2 0</inkml:trace>
  <inkml:trace contextRef="#ctx0" brushRef="#br0" timeOffset="-155293.34">13743 16608 31 0,'-4'3'48'0,"-1"-2"15"0,2-1 1 15,3 2-4-15,-1-2-7 0,1 0-12 16,-2 0-13-16,0-2-4 0,2 1 1 0,0-2-2 15,-1-2 1-15,1 2 0 0,0-2-7 0,0 0-3 16,0 0-1-16,0 0 3 0,0 1 4 0,0-2 3 16,0 0 9-16,0 1-7 0,-2 1 1 15,2-2-3-15,-1 0 0 0,-1 0 2 0,-1 2 2 16,2-4-9-16,-2 1 4 0,-1 1-4 16,1-1-3-16,0 3 1 0,-2-1-3 0,0 2 4 15,-1 1-1-15,-2 0-1 0,3 1 8 16,-1-1-6-16,0 2 4 0,-2 0-6 0,2 2-2 15,-2 1 0-15,1 2 1 0,-2 0 5 0,1 2 0 16,2 3-1-16,-3 0 0 0,0 2-3 0,1 2 1 16,2 0 1-16,-1 1 4 0,0 5 2 15,2 0-11-15,4-2-3 0,1 6-1 0,0-3-2 16,0 1-4-16,1-2 0 0,1-1 5 0,1-1-4 16,3-3 0-16,-1-2-1 0,0-1-2 15,-1 0-3-15,1-7 8 0,0 1-5 0,2-1 0 16,2-4 5-16,-1 1-8 0,2-2 7 15,-2-2-6-15,2-2 2 0,0-1 4 0,0 0-10 16,0-2 13-16,1-1-12 0,0-1 5 0,-3 1 0 16,2-1-6-16,-1-3 4 0,-1 0-1 15,-2-1 1-15,2-1-6 0,0-1 8 0,-3 1-7 16,0 1 4-16,-1-1 4 0,-2 0 3 16,3 1-7-16,-4-1 3 0,2 3-4 0,0 2 7 15,-3 0-1-15,0 2-4 0,0 2 2 0,0 2 0 16,0-1-3-16,0 4 3 0,0 0-3 15,0 0 1-15,0 0 3 0,2 4 0 0,-2-1-1 16,1 2 5-16,1 2-4 0,1 0 1 16,-1 2 2-16,1 2 2 0,0-1-9 0,2 1 7 15,3-3-8-15,-2 4 7 0,2-2-3 16,-1-1 2-16,2 0-4 0,-1 1-1 0,0 0-3 16,1-2-9-16,2-1-41 0,-3-2-31 0,4 0-39 15,0 2-40-15,-1-5-28 0,1 1-16 0,1 0 19 16</inkml:trace>
  <inkml:trace contextRef="#ctx0" brushRef="#br0" timeOffset="-154813.4">14062 17220 71 0,'-5'-15'130'0,"-1"5"13"15,1-2-27-15,0 4-20 0,0-1-8 0,2 4-7 16,2 1-7-16,1 1-10 0,-4 0-6 0,3 1-2 16,-1 2-10-16,2 2 5 0,3 1 5 15,4 3-9-15,4 4-1 0,3 3-7 0,2 4-9 16,4 0-3-16,4 4 1 0,1 7-8 0,-1 1-3 15,5 0-2-15,1 6-8 0,1 0 0 16,1 3-4-16,1 1-3 0,3 1-5 0,-3 0 1 16,-1-1 4-16,-2-1-3 0,2-3-12 15,-4 0-18-15,-1 0-23 0,-3-2-18 0,-2-4-3 16,0-4-11-16,-4-1-11 0,-1-3-13 0,-3-4-3 16,-3-4-5-16,-3-2 0 0,0-4-6 15,5-4-101-15</inkml:trace>
  <inkml:trace contextRef="#ctx0" brushRef="#br0" timeOffset="-154523.02">14602 17118 171 0,'-11'7'189'15,"2"-1"-30"-15,-5 6-22 0,-1 0-27 16,-2 6-11-16,1 4 1 0,-1 3 16 0,-1 4 21 0,-1 5 27 16,2 3-1-16,-4 2-24 0,-1 5-27 15,0 4-27-15,-2 1-18 0,1 4-36 0,-1-2-3 16,2 0-19-16,1-2 0 0,1-2-7 16,1-3-2-16,6-3 0 0,-2-2-5 0,3-4-9 15,-6 25-65-15,11-35 1 0,2-2-33 16,0-4-27-16,2-2-27 0,2-5-17 0,-1 1-4 15,0-6-8-15,1-3 1 0,1-3-7 16,-2-2 15-16,1-6-104 0</inkml:trace>
  <inkml:trace contextRef="#ctx0" brushRef="#br0" timeOffset="-153826.84">14945 16840 24 0,'0'0'40'0,"2"-3"17"0,-1 0 2 0,1-1-13 16,1-4-6-16,1 1-6 0,-3-4-5 16,-1-2-1-16,2 1 2 0,-2-2-1 0,3-1 2 15,1-2 3-15,-4 5 9 0,0-2 3 0,0 0-5 16,0 2 3-16,-6 1 5 0,2 1-14 15,-3 1 1-15,1-1 4 0,-1 3 2 0,-4 2 4 0,0 3 8 16,-3 1 5-16,3 1-1 0,-4 0 0 16,-3 3-3-16,-1 1-1 0,1 4-1 0,1 2-8 15,-11 23 39-15,15-12-51 0,3 2-12 16,-1-1-2-16,3 1-1 0,2-3-13 16,3 4 1-16,-1-5-3 0,4 0-8 0,0-1 9 15,2-3 3-15,1-3-9 0,-1-3 0 0,1-1 2 16,2-2 0-16,0-3-2 0,1 0-2 15,3-2 1-15,9-2-6 0,-6-4-2 16,0-1 2-16,-1-1-4 0,1-2 0 16,0-1-7-16,1-3 11 0,10-12-21 15,-11 8 20-15,12-16-4 16,-14 15 14-16,-1 3-3 0,-1 2 1 0,1 0 2 16,-4 1-2-16,-2 2-2 0,1 3 2 0,-3 2 0 15,3 2 5-15,-4 3 1 16,0 3 15-16,1 2 9 0,2 5 3 0,3 2-1 15,-3 3-7-15,2 3-1 0,-2 2 1 0,2-3-4 16,0 2-7-16,3 0-11 0,-2-2 3 16,2-1-4-16,0 0 6 0,0-3-5 0,1-3 3 15,1-1-19-15,2-3-19 0,1-1-35 0,0 0-39 16,3-2-38-16,-2-3-44 0,5 0-31 0,1-3-17 16,-2-2-3-16</inkml:trace>
  <inkml:trace contextRef="#ctx0" brushRef="#br0" timeOffset="-152064.45">15852 16639 102 0,'7'-8'187'0,"-4"3"-11"0,-3-1 19 16,-1 7-147-16,-1 2 9 0,-3 4 7 0,2 5 14 16,-2 7 6-16,-1 6-2 0,1 9-15 0,-1 7 0 15,-1 8-11-15,-3 6 1 0,-3 5 8 16,0 7-11-16,-3 3-15 0,-4 5-13 0,1 5-8 15,-5 6-8-15,2 1-4 0,-3 1-6 16,4 3 0-16,-1-1 1 0,3-5-6 0,-2-1 3 16,4-3-7-16,1-5-8 0,-1-7-10 15,4 2-18-15,2-2-20 0,0-2-12 0,3-2-20 16,-1-2-18-16,3-5-15 0,1-2-11 16,0-2-1-16,-6 40-160 0,8-55 154 15</inkml:trace>
  <inkml:trace contextRef="#ctx0" brushRef="#br0" timeOffset="-149252.96">16634 17149 13 0,'-2'-9'44'0,"1"0"43"0,-3 0 4 0,1 2-17 16,-2-3-8-16,2 1-9 0,-2 1-7 15,2 2-3-15,-3-2 13 0,3 2 7 0,-2 1 13 16,3 1-5-16,1 3-14 0,-1-2-17 15,1 1-6-15,-1 2-13 0,2-1-8 0,0 1-5 16,0 0-1-16,2 1 15 0,2 5 7 0,5 3 3 16,1 6 5-16,3 5-3 0,7 2-16 15,0 4-5-15,3 6-6 0,3 0 0 0,0 4-11 16,0 1 0-16,2 4-2 0,-3-2 2 16,3 1 2-16,-3 3-2 0,-2-4-4 0,3 1 0 15,-6-2 2-15,-1-5-3 0,-2-1-3 0,-1-2-8 16,-2-2-21-16,-1-4-5 0,0-4-14 15,-4-1-17-15,-1-4-9 0,0-3-16 0,-2-2-7 16,-3-2 1-16,1-2 0 0,-1-1-3 16,-3-3-3-16,2-1 6 0,-2-1 17 0</inkml:trace>
  <inkml:trace contextRef="#ctx0" brushRef="#br0" timeOffset="-148896.04">17006 17045 47 0,'-1'-2'98'0,"-1"2"11"16,-1 0-22-16,-3 2-20 0,1 0-3 0,2 4-9 15,-3 4 5-15,-1 4 15 0,-2 4 4 16,1 5-1-16,-2 5-3 0,-2 4-7 16,-1 3-14-16,-6 5-1 0,3 3 6 0,-4-1-9 15,-4 3 4-15,0 2-7 0,1-3-1 0,-3 2-14 16,1-1-6-16,0-5-12 0,1 0-8 0,2-4-8 16,2-1 2-16,1-5 0 0,4-2-6 15,2-3-16-15,-1-3-19 0,3-2-15 0,1-3-21 16,1-5-33-16,3 1-24 0,1-4-23 15,2-2-9-15,1-2-11 0,2-3 3 0,4-2-103 16</inkml:trace>
  <inkml:trace contextRef="#ctx0" brushRef="#br0" timeOffset="-147926.25">17231 16902 22 0,'3'-5'48'0,"1"1"26"16,-1-2 1-16,3-1-8 0,-3 0-8 0,-2 0-9 15,4-2-10-15,-1 0-1 0,0-2-3 16,1 1 6-16,-2 0 0 0,2-2-2 0,-1 0 3 16,1 1-8-16,0 0-4 0,-2 1 1 15,2 1-2-15,-2 0-2 0,0-1-6 0,0 3 8 16,-4-1 7-16,-1 1 2 0,-1 1-5 0,0 2 4 15,2 1-7-15,1 1 4 0,-2 2-3 0,0-1-7 16,2 1-6-16,-3 0-9 0,0 0-2 16,-2 0 3-16,-3 3-1 0,-3 0 2 0,0 1-5 15,1 4 3-15,0 2 6 0,0 4 0 0,-2 1 6 16,2 0-4-16,2 1-10 0,2 2 2 16,-4 1-3-16,2-3 0 0,2-1 5 0,1 0-9 15,2-2-5-15,0 0 9 0,0-3-11 16,1-3 4-16,2-1-3 0,-1-3 7 0,1 2-6 15,0-4 2-15,0 1-2 0,0-2 3 16,0 0 3-16,1 0-4 0,5-3 2 0,-1 0 2 0,3 0-8 16,2-2-5-16,1-1-2 0,-3 0-2 15,0-1-1-15,2 0-5 0,-2-3 6 0,0 0-6 16,1 1 7-16,0 0 2 0,-3-2 0 0,4 4 12 16,-4-3-9-16,2 3 1 0,-4 2 6 15,1 1-2-15,-1 1-1 0,-3 3 4 0,-1-1-1 16,2 1-4-16,-2 1 4 0,0-1 3 15,0 3 11-15,1 1 2 0,3 0-3 0,-1 1 4 16,3 3-2-16,-2-2 1 0,0 3-7 16,1 0-6-16,-1 0 0 0,1-3-2 0,1 1 3 15,1 1-4-15,-3-4-2 0,4 3 2 16,-3-2 4-16,3 0 0 0,-2-2-11 0,2-1 0 16,-1 1-26-16,2-3-30 0,-1 0-25 0,1 0-29 15,1 0-29-15,2-3-21 0,1 0-18 16,-2-2-13-16,2 1-127 0</inkml:trace>
  <inkml:trace contextRef="#ctx0" brushRef="#br0" timeOffset="-147426.52">17745 16920 94 0,'-3'-9'153'0,"-1"0"-10"0,-1 2-23 0,2 0-23 16,-6-3 62-16,8 5-64 0,-3 2 3 15,4 1-11-15,0 0-8 0,-1 2-27 0,1 0-25 16,0 0 1-16,0 2 8 0,3 5 15 15,0 1 23-15,6 4 8 0,-1 4-4 0,4 3-15 16,-2 2-19-16,2 3-12 0,-1-1-5 0,1 0-12 16,-1 3-2-16,-1-3-13 0,2-2 0 15,0 4 0-15,-3-4 0 0,2 2-6 0,-1-4-10 16,2 0-19-16,-4-4-27 0,0-1-36 16,2-3-30-16,-1 0-15 0,1-2-12 0,-4 1-19 15,-1-3-10-15,1-2 3 0,-1-2 6 0,-2-2 14 16,2-1-67-16</inkml:trace>
  <inkml:trace contextRef="#ctx0" brushRef="#br0" timeOffset="-146914.79">18153 16849 82 0,'0'-4'124'0,"0"-1"3"0,-2 4-19 0,1-1-22 0,1 1-10 16,-2 2-1-16,0 2 19 0,1 3-3 16,-2 3-8-16,1 2-15 0,-3 3-4 0,0 6-8 15,-4 0-1-15,0 5-5 0,-1 2 8 16,-2 2-3-16,-1-1 0 0,0 2-5 0,-3-1-10 16,2 3-12-16,-2-4-10 0,2 0-13 15,1-1 13-15,2-1-13 0,-1-2 5 16,2-2-10-16,2-4 4 0,0-1-1 0,2-3-6 15,3-1 3-15,0-5 0 0,1 0-2 0,1-2 4 16,-1-2 1-16,0 1 0 0,2-3-5 0,-1-1-1 16,1 1 0-16,0-2 5 0,0 0 2 0,0 1-2 15,0-1-6-15,0 2 6 16,0-2-6-16,0 0 2 0,0 1 2 16,0 1 0-16,0-1-2 0,0 2 5 0,0 2-3 15,0 2 3-15,3 2 0 0,0 2 5 16,-1 1-3-16,-2 3 3 0,1 3-2 0,-1 3 10 15,0 1-8-15,0 4 7 0,0-1-1 0,0 3-1 16,0 0 1-16,-1 0-6 0,-1-1-7 16,1-1 6-16,1 1-11 0,-2 18 19 15,0-25-12-15,1-1-9 0,-1-3 6 16,2-4 0-16,0-1-3 0,0-4 10 0,0 1-4 16,0-3-11-16,-2-3-4 0,2 1-14 15,0-1-18-15,0-2-33 0,2 2-18 0,-2-2-30 16,0-2-43-16,0-1-37 0,0-4-28 0,0 0-12 15,0-5 17-15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23T10:26:10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 12463 350 0,'5'6'333'0,"0"1"-149"15,7 42-24-15,-4-30-145 16,2 5 13-16,2 0 25 0,-2 0 26 0,1 1 24 15,3-1-4-15,-3-1-19 0,2 0-24 0,-2-2-19 16,0-2-9-16,-2-4-16 0,-1-2 11 0,-3-1 6 16,-2-3 2-16,2-4 12 0,-3-2 9 15,-2 1 10-15,0-1-9 0,0-3-1 0,-2-7 16 16,-1 4-51-16,0-4-17 0,-4-3 0 16,-13-21 0-16,5 11 0 15,0-6 0-15,-3-7 0 0,-2-4 0 0,-2-4 0 16,1-6 0-16,-1-3-9 0,0-2 5 15,3-3-1-15,-10-54 3 0,22 56 5 16,7-43-10-16,5 54 7 0,4 9 2 16,2 4-1-16,3 8-1 0,2 8 16 15,6 4-11-15,3 5-5 0,2 8 0 0,6 3 0 16,2 6 0-16,2 5 0 0,1 3 0 16,1 7 0-16,-3 2 0 0,1 0 0 0,-6 1 0 15,-1 0 0-15,-1-2-63 0,-6 1-50 0,-2-2-49 16,-2-4-40-16,-6-1-31 0,-1-2-21 15,-4-3-6-15,-1-3 7 0,-4-2 31 0</inkml:trace>
  <inkml:trace contextRef="#ctx0" brushRef="#br0" timeOffset="445.67">2061 12384 195 0,'-54'12'771'0,"41"-9"-684"16,1-2-36-16,5-1-14 0,-4-6 77 16,11 0-82-16,5-3-19 0,3-4-2 15,3-3-3-15,6-1-8 0,23-25 4 16,-18 17 0-16,3 0-3 0,-3 0-1 16,1 0 6-16,0 0 0 0,-1 1 3 0,-2 3-5 15,2 1 7-15,-4 3-8 0,2 0 8 16,-3 5 1-16,2 2 2 0,-3 3 4 0,-1 3 18 15,0 4 2-15,0 4 3 0,3-1-2 16,1 6-7-16,-1-1-4 0,4 2-2 0,-1 0-2 0,1 0-8 16,-2 1-6-16,0-2-7 0,-1-1-3 15,0 1 3-15,0-4 3 0,-3 0-3 0,1-3-6 16,-4-2 3-16,3-4 8 0,-2 1-15 0,0-4 7 16,-3-3-9-16,-1 0-1 0,1-2 6 15,0-16-11-15,-8-6 8 16,-9-4-4-16,-1 17 11 0,-5-3 4 15,-9-22-12-15,-9 0-9 16,3 5-41-16,12 21 1 16,3 5-27-16,1 0-25 0,-1 2-32 0,2 1-12 15,2 0-25-15,-6-5-206 16,8 12 197-16</inkml:trace>
  <inkml:trace contextRef="#ctx0" brushRef="#br0" timeOffset="796.49">2631 11658 263 0,'0'10'646'16,"-1"-7"-502"-16,-2 1-76 0,3-4-19 16,0 0-2-16,0 0 7 0,3-4 11 0,0-1-20 15,5-2-13-15,3-2-18 0,3-3-5 0,2 0-12 16,5-3 3-16,-1 0-11 0,-1 0-19 15,0 2-17-15,-3-1-4 0,1 1 4 0,-4 2 10 16,-4 2 2-16,6-8-4 0,-12 12 27 16,-3-1 9-16,0-3 24 15,-2 6 11-15,-1 0 4 0,0 1 1 0,-2 2 6 16,2 0 12-16,-2 0 8 0,1 2-12 0,1-1-9 16,-1 2-6-16,1 2-2 0,0 1-4 15,3 2 5-15,0 4-2 0,10 26 40 16,-1-15-37-16,2 6-11 0,44 71-4 15,-33-60-23-15,-1 1-7 16,25 46-90-16,-25-43-25 0,0-1-56 16,0 0-55-16,-2-1-28 0,-2-1-11 0,-1-2 10 15</inkml:trace>
  <inkml:trace contextRef="#ctx0" brushRef="#br0" timeOffset="1241.21">2127 13732 228 0,'-11'-7'385'16,"0"2"-101"-16,-2 3-70 15,10 4-182-15,1 1-14 0,2 4-1 16,9 16 13-16,0-5-21 0,5 6 2 16,4 0-8-16,2 5 0 0,34 37-15 15,-26-30-33-15,1 0-40 16,23 37-187-16,-28-35 105 0,-4-2-20 0,-7-1 1 15,1-3-93-15</inkml:trace>
  <inkml:trace contextRef="#ctx0" brushRef="#br0" timeOffset="1562.03">1958 13708 383 0,'-6'-30'268'0,"1"5"-115"0,3 4-70 16,4 5-36-16,3 5 1 0,4 2 29 0,4 3 23 16,7 3 15-16,3 3 6 0,5 0-3 0,4 6-12 15,5 1-18-15,3 1-4 0,1 7-12 0,2 0-11 16,0 1-2-16,-2 4 4 0,0 0-62 16,-5 1-1-16,-3 4 0 0,-1-4 0 0,-4 6 0 15,-6-3 0-15,-2 0 0 0,8 30 0 16,-19-29 0-16,-4 3 0 0,-2-3 0 15,-4 3 0-15,-3-1 0 0,-2 0 0 0,-5-1 0 16,0 1 0-16,-5 0 0 0,0-1 0 0,-4-1-158 16,-23 18-269-16,21-24 178 15,-3-5-18-15,0-2-3 0,2-3 15 0,-4-4 51 16</inkml:trace>
  <inkml:trace contextRef="#ctx0" brushRef="#br0" timeOffset="1881.57">2505 13587 388 0,'19'24'302'0,"0"3"-115"16,-3 1-66-16,3 0-24 0,17 27 81 16,2-9 3-1,-19-28-117-15,-3-3-15 0,48 10 44 16,-49-29-89-16,2-2-8 15,-4-6-9-15,2-3 4 0,-2-3-1 0,8-31-7 16,-17 20 5-16,-4-1-2 0,-1-2-3 16,-8 2 13-16,-3 1 1 0,-2 0 3 0,-5 2 11 15,-3 5 6-15,1 1 6 0,-2 4 8 16,-1 5-7-16,2 2-6 0,1 7-9 0,-1 3-9 16,0 3 2-16,-1 4 0 0,0 6-16 0,0 3-10 15,-1 2-25-15,0 3-30 0,3 4-29 0,1 1-45 16,1 1-33-16,3-1-28 0,2 2-15 15,6-3-2-15,0-3 36 0</inkml:trace>
  <inkml:trace contextRef="#ctx0" brushRef="#br0" timeOffset="2449.67">2729 13265 285 0,'4'0'354'16,"-1"5"-118"-16,2 1-118 0,1 3-45 0,3 0-26 16,1 5 8-16,1-1 32 0,3 1 26 15,-1 4 13-15,4 1-11 0,1-1-27 0,0 3-30 16,3 1-15-16,-3 3-28 0,2-2-10 0,-1 0 3 16,-3-1-8-16,1-2 2 0,-3-1-2 0,0-1 0 15,-2-4 4-15,-4 0 2 0,-2-6 3 0,0 1 6 16,-3-5 16-16,-1-1 17 0,-2-3 12 15,0 1-14-15,0-4-46 0,-3 1 0 0,-2-5 0 16,-3 1 0-16,0-4 0 0,-3-2 0 0,0-2 0 16,-3-3 0-16,0-2 0 0,-4-2 0 15,1-3 0-15,-1 1 0 0,0 0 0 0,-1 0 0 16,1 1 0-16,1 2 0 0,4 2 0 0,3 2 0 16,1 3 0-16,1 3 0 0,5 5 0 15,-2-2 0-15,5 4 0 16,2 3 0-16,3 0 0 15,1 3 0-15,2-1 0 0,4-2 0 0,17 0 0 16,-15-3 0-16,2-1 0 0,0-1 0 16,-2 2-8-16,-1-5-24 0,1 1-5 0,-3-3 1 15,0 2 7-15,0-2 13 0,-3-2-1 0,14-22 19 16,-17 23-2 0,3-5 4-16,-5 12 14 0,-1-1 10 0,-1 3 29 15,1 2-9-15,1 1-30 16,3 2-18-16,4 2 0 0,3 6 0 0,4 3 0 15,3 4 0-15,28 28 0 0,-21-21 0 16,-1 4 0-16,1 1 0 0,-2 0 0 16,-2-1 0-16,26 27 0 0,-29-30 0 15,-4-2 0-15,16 18-184 16,-21-29-50-16,-3 0-31 0,4 5-559 16,-10-18 597-16</inkml:trace>
  <inkml:trace contextRef="#ctx0" brushRef="#br0" timeOffset="2638.99">3306 13072 99 0,'-5'-18'565'15,"4"17"-308"-15,15 19 215 16,-6-6-332-16,5 3-2 0,0 2-7 16,2 0-38-16,1 3-39 0,1 2-27 15,18 20-14-15,-19-22-37 0,0 2-33 16,-2-2-41-16,2-2-35 0,-5 0-53 0,0-4-22 0,10 16-526 15,-15-25 511 1</inkml:trace>
  <inkml:trace contextRef="#ctx0" brushRef="#br0" timeOffset="3416.35">3583 12999 673 0,'20'39'319'0,"5"4"-120"16,-13-21-73-16,21 29 279 16,-25-35-309-16,0-3-42 0,-2-4-14 15,-1 0-26-15,1-3-7 0,-2 0 0 0,-3 0-15 16,-9-13-12 0,2 1 20-16,-5-2 6 0,1 0 3 15,-1-7-2-15,-3 1-7 0,1-3 14 0,-2-2-14 16,-1-3 0-16,0-2 5 0,3 2-7 0,-19-42-1 31,23 7-17-15,28 48 3-16,-8 11 15 15,8 5-1-15,0 0 5 0,25 15 5 16,-20-8-1-16,46 25 2 16,-48-26 0-16,31 6 33 15,-32-15-1-15,-7-8-11 16,-6-13-29-16,-9-8 0 15,-18-30 0 1,0 13 0-16,6 21 0 0,0-3 0 16,-2 2 0-16,0 1 0 0,-2-2 0 0,-13-18 0 15,17 23-13-15,0 2-94 0,4 4-17 16,1 5-21-16,3 0-6 0,2 2-17 16,2 1-1-16,-1 2 12 0,2 2 9 0,3 2 8 15,2 2 7-15,2 1 6 0,1-1 12 0,1 2 18 16,12 8-41-16,-11-9 99 0,0 0 15 15,12 2 13-15,-11-6 27 16,0 3 31-16,0 1 44 0,2 1 34 0,1 1 3 16,-1 4-2-16,2 1-3 0,0 5-5 0,0 0 1 15,3-1-5-15,15 26 134 16,-17-22-117-16,-2 1-16 0,24 36 103 16,-28-40-172-16,-2-6-29 0,-2 0 2 15,0-3-6-15,-3-3-3 0,0 0 11 16,-3-7-14-16,-3-1-1 0,0-5 6 15,-5-1 4-15,0-2 13 0,0-2 5 0,-14-24 10 16,11 14-31-16,-3-1-13 0,0-6 0 0,-3-3 0 16,2-7 0-16,-4-1 0 0,1-2 0 15,0-1 0-15,1 1 0 0,4 5 0 0,-1-28 0 16,14 41 0-16,4 4 0 0,9-2 0 16,-2 20-3-16,6 4-5 0,30 21 0 15,-19-2 2-15,-1 4-7 0,3 3-1 16,1 4-3-16,-2 2-23 0,1 1-7 15,-2-1-18-15,26 30-156 0,-30-35 60 16,18 18-219-16,-23-26 170 0,-6-6 4 16,-1-4 5-16,-4-1 22 0,-1-3-82 15</inkml:trace>
  <inkml:trace contextRef="#ctx0" brushRef="#br0" timeOffset="3981.55">4054 12786 149 0,'-17'5'200'15,"-1"-1"3"-15,4-1-43 0,3-1-35 16,0 3-28-16,5-3-4 0,-1-1-4 0,-2-1 98 16,9-3-84-16,3 1-91 15,11-13-11-15,-4 3-31 0,4-3-18 0,2 1-9 16,1-5-9-16,-1-1 6 0,1-3 1 16,-2 0-2-16,-3-3 12 0,1-1 13 0,-5 1 22 15,3 1-10-15,-2-1 20 0,-1 2 19 0,5 2 15 16,-4 4 14-16,4 1 15 0,-4 4 5 15,1 3 1-15,-2 3 16 0,4 2 11 0,0 5-3 16,14 12 69-16,-12-2-82 0,1 0-1 16,-2 3-11-16,1 2-16 0,-3 2-5 0,1 0-22 15,-4-2-4-15,0 0-12 16,-1-1 2-16,2 3-5 0,-1-5 0 0,-2 0-5 0,-2-4 0 16,-3-2 10-16,-1 0-7 0,2-3-4 0,-2 0 6 15,-2-3-2-15,-1 0 8 0,0-2-8 0,-2-4 11 16,-1-1 0-16,-1-2 1 0,-2-1-5 15,1-4-19-15,0-1 2 0,-1 0 3 0,2-5-8 16,1 0-2-16,3 3 1 0,1 2-10 0,2 0 1 16,3 2 5-16,2 3 1 0,0 5 3 0,7 0 5 15,0 5-1-15,0 2-2 0,7 3-3 0,2 6 6 16,2-1 9-16,1 4-2 0,0 0 1 16,1 2-1-16,0-1 1 0,-4-2 1 0,1 0 2 15,0-2-5-15,-3-4-5 0,-1 0 7 0,-3-2-1 16,-2-5 4-16,-3 0 4 0,-1 0 0 0,-4-5 12 15,-2-3 15-15,2-1 9 0,-4-3 9 0,-1-3 5 16,-3-2 15-16,-3 0-17 0,-1-1-52 0,0-4 0 16,-3 2 0-16,0-4 0 0,-5-2 0 0,0-1 0 15,-2-1 0-15,-2 0 0 0,0-1 0 16,-3-1 0-16,4 2 0 0,1 0 0 0,0 4-39 16,4 2-94-16,2 2-39 0,0 4-35 0,3 1-35 15,2 3-11-15,1 4 0 0,2 0 6 0,1 6 31 16</inkml:trace>
  <inkml:trace contextRef="#ctx0" brushRef="#br0" timeOffset="4282.92">4655 12125 136 0,'0'0'302'0,"0"3"9"0,0-2-90 0,1-5 51 15,3 0-139-15,-1-4-2 0,4-1-17 16,0-2-46-16,1-3-32 0,4 0-18 15,9-23-21-15,-9 19-21 0,0-1-16 16,16-18-42-16,-17 19 46 0,0 2 15 16,-1 1 4-16,-2 1 7 0,1 2-1 0,-4 1 11 15,-2 3 7-15,-1 4 10 0,-2-1 16 16,0 4-8-16,0-2 8 0,-2 3 4 0,0 0 6 0,-1 0 7 16,-2 4-3-16,-4 2-9 0,3 3 6 15,-4 0-10-15,1 4-4 0,3 4-3 16,-1 1-8-16,2 5-16 0,5 6 4 0,0 5-9 15,2 3-8-15,4 2-18 0,1 5-29 0,3 1-51 0,2 1-52 16,3 4-54-16,0-1-42 0,4 2-36 16,0 2-5-16,1-1 40 0</inkml:trace>
  <inkml:trace contextRef="#ctx0" brushRef="#br0" timeOffset="7600.14">9598 7608 68 0,'-7'-86'433'15,"1"68"-361"-15,0-3 8 16,-9-17 107-16,5 21-77 0,0 3 2 16,-1-1 0-16,0 5 5 0,1 1-2 0,2 1-1 15,0 4 4-15,-1 1-19 0,4 1-25 0,-1 4-19 16,-1 1-13-16,0 1 0 0,-1 5-7 16,1 3-15-16,-1 3-5 0,1 3-5 0,-1 3-5 15,3 3 2-15,0 0-5 0,2 1 1 0,3 1-8 16,0 1 5-16,3 0 0 0,2-4 0 0,0-1 1 15,3-2-1-15,-1-2 2 0,3-3-5 16,-2-3 3-16,0-2-17 0,-2-4-24 0,2-3 9 16,0 1 17-16,-1-4-9 0,0 0 6 0,1-5-2 15,-3 0-2-15,9-11-18 0,-6 5 17 16,0-1-3-16,-2-2 12 0,0-1 0 0,-1 1 3 16,0-1 5-16,-2-2 6 0,-1 1-4 15,-1 2 1-15,-1 1 5 0,0 4-2 0,0 0-2 16,0 3 8-16,2 1-6 0,-2 2 8 0,3 3-2 15,-3 0 5-15,2 0 3 0,1 2-2 16,0 0 1-16,2 3-5 0,1 0 1 0,2 1-9 16,0-1 11-16,3 2-15 0,0 0 4 0,0 0 3 0,3 0-3 15,-1-3-9-15,-1 0-14 0,-2 1-30 16,-2-5-38-16,1 0-38 0,1 0-38 0,-2-3-13 16,-2-1-13-16,2-2 11 0,-2-2 8 0,-1-2 12 15,2-2 12-15,-4-2 150 0</inkml:trace>
  <inkml:trace contextRef="#ctx0" brushRef="#br0" timeOffset="8100.6">9879 7329 14 0,'0'-2'36'0,"0"-1"35"16,0 0 20-16,0-1 4 0,-1-1-8 0,-1-2-12 15,0 2-14-15,-1-2-6 0,0 0 1 16,-2-3 0-16,-1 2 1 0,1-1-1 0,-1 2 4 16,-1-2-1-16,3 0-3 0,-4 2 0 0,2 0 2 15,-1 2-5-15,2-2 3 0,-1 2 3 0,-1 2 11 16,3 3 5-16,-1 0-19 0,1 1-3 0,-1 1-9 16,0 3-12-16,-3 4 6 0,0 1-19 0,0 3 3 15,-9 70 96 1,17-60-102-16,0 1-8 0,3 1 5 0,5-4-10 15,0 1-1-15,0-2 3 0,3-5-5 16,-2 0 1-16,1-2-3 0,2-3-23 0,-2-3-15 16,-2 0 4-16,0-5 6 0,1-2-12 0,1-2 3 15,1-3 3-15,0 1-1 0,-1-1-7 0,3-6 1 16,-5-1 12-16,1 1 11 0,-1-1 2 0,-1-1 7 16,1-1 4-16,-3 1 1 0,0-1 4 15,-2-1 4-15,0 3-2 0,-1 3 2 0,-2-1-4 16,0 0 2-16,0 5 2 0,2-2 8 0,-2 5-3 15,2 0 4-15,-2 1 1 0,3-1-3 16,-3 2-4-16,0 0-3 0,0 2 8 0,2 1-3 16,1-3 2-16,2 4-4 0,1 1 5 0,4-1-3 15,-2 3-7-15,1-3 2 0,-1-1-2 0,3 1 0 16,2 2 0-16,-3-3-8 0,2-1-17 0,-2-1-35 16,2-1-48-16,-3-3-38 0,3 0-40 0,-2 0-23 15,2-4-7-15,-3-3 12 0,2-2-112 0</inkml:trace>
  <inkml:trace contextRef="#ctx0" brushRef="#br0" timeOffset="9765.75">13499 7249 67 0,'0'-4'139'15,"0"-1"26"-15,-2 5-19 0,1 2-41 0,-2 2-27 16,-1 5-5-16,1 4-5 0,2 5 0 0,-1 1 11 15,2 3 9-15,0 2 3 0,0 6-2 0,3 0-2 16,0 2-12-16,-1 1-22 0,1-1-18 0,2 0-17 16,0-2-9-16,2 0-5 0,-2-4 0 0,0-2 0 15,2-1-2-15,-1-3 4 0,0-5-6 16,-3-2 0-16,0-4 4 0,-1-2-4 0,-2-3 0 16,1-2-3-16,-1-2-7 0,0-2 4 0,0-3 0 15,-1-3 4-15,-4-1 0 0,0-2-3 0,-2-2 12 16,-1-2-5-16,-2-3 2 0,-1-3-9 0,3 1 11 15,-3-6-4-15,0 0-6 0,0-5-4 0,1-2 0 16,0-1 11-16,0-4-10 0,2 1 5 0,0-1 4 16,2 1-2-16,3 4-2 0,1 2 3 0,2 4 1 15,2 7-9-15,3 1 1 0,0 8 2 0,4 4 6 16,0 0-2-16,3 6 4 0,1 6 2 16,5 5-2-16,1 1-3 0,4 8-1 0,1 1 5 15,4 5-3-15,2 3-6 0,-3 0-18 16,1 0-31-16,-3 3-22 0,0-3-7 0,-1-1-22 15,-4 0-12-15,-1 0-26 0,0-5-14 0,-4 2-16 16,2-7 4-16,-4-1 10 0,-1-3 31 0</inkml:trace>
  <inkml:trace contextRef="#ctx0" brushRef="#br0" timeOffset="10661.74">13521 7491 179 0,'-8'-3'172'0,"-1"3"-29"16,2 0-38-16,3 0-40 0,-1 0-18 0,0 0-4 15,3 0 5-15,-1 0 7 0,3-2 6 0,0 2-1 16,3 0-8-16,2-3-19 0,0 2-11 0,6-4-4 16,3-1-10-16,2-2-2 0,6 0-3 0,0-2-7 15,5-2 6-15,-2-3 1 0,1-2-3 0,1-1 0 16,0-3-6-16,1-2-2 0,-3-4 0 15,2 1 6-15,-5-5 0 0,19-28 1 16,-20 31 1-16,-2 3 0 0,0 3 7 0,-5 3 6 16,0 3-3-16,-1 5 11 0,-5 3 9 0,1 1 3 15,-4 5-1-15,-2 2 18 0,2 4 13 0,-2 4 5 16,2 2 6-16,1 5-7 0,-1 1-12 0,-2 6-11 16,0 1-17-16,2 3-5 0,-3 0-3 0,-1 2 0 15,4 28 7-15,-3-31-20 0,0-1 1 16,-2 18 1-16,0-23-8 0,0-5 3 15,0 0 2-15,0-1-9 0,0-6 4 0,0 1 3 16,0-4 2-16,0-3-12 0,0 1 3 16,0-2 8-16,0-3-3 0,-4-1-1 0,1-4-3 15,-2 1 1-15,0-6 2 0,0 1 0 0,-1-1-3 16,-3-3 0-16,3-5-2 0,-1-1 5 0,1-3-6 16,-2-3 2-16,5-4-2 0,1-1 6 0,1-2 3 15,1 3-10-15,3 0 5 0,0 4-1 16,6 2 4-16,-1 2-3 0,2 6-3 0,2 1 5 15,0 6-4-15,1 3 4 0,0 4 0 0,17 4 2 16,-11 4-4-16,0 7 2 0,0 1 2 16,5 4 0-16,-3 3-2 0,2 1 0 0,-1 0 0 15,-2 1 2-15,-2 0-6 0,1 1-1 0,-3-1 5 16,1-1-18-16,-4-2-13 0,1-3-5 0,-4-2-3 16,0-1-4-16,-3-2-2 0,-1-2 9 0,-2-1 6 15,-3-4-1-15,-1-2 12 0,0-1 2 0,-5-1 4 16,-1-2 1-16,-3-1 6 0,-2 1 3 0,-5 0 3 15,2 0 4-15,-5-1-1 0,0 2 5 0,-3-1 10 16,-2 1 0-16,2 1 1 0,1 0 2 0,-1-2 2 16,5 3-8-16,-9-5 8 0,15 4-14 15,3-1-13-15,2 1 6 0,1-2-13 0,1 0 8 16,2 0-9-16,2-3-4 0,2-2 0 16,4-1-1-16,-1-3-1 0,3-3-7 0,1-3 2 0,2-3-10 15,2-1 2-15,1-4-12 0,-1-3-9 16,0-2 1-16,-1-3 3 0,-2-3 4 0,0-1 16 15,-3-6 8-15,2 1 12 0,-4-2 1 0,2-2 9 16,0 2 7-16,-2 3 7 0,0 3 3 0,0 3 15 16,1 3 5-16,0 5 16 0,-3 5 20 15,2 7-2-15,-2 4-5 0,-1 5 11 0,-2 4 38 16,3 7 22-16,2 5-2 0,1 10 1 0,7 7-112 16,-2 7-26-16,1 5 0 0,3 9 0 0,3 7 0 15,-1 4 0-15,0 3 0 0,0 4 0 0,1 3 0 16,0 1 0-16,-2 0 0 0,3-1 0 0,-3-3 0 15,0-5-128-15,0-4-73 0,-1-2-16 0,-2-8-12 16,3-8-4-16,-3-7-14 0,-1-5 4 0,-1-6 22 16,-3-5-105-16</inkml:trace>
  <inkml:trace contextRef="#ctx0" brushRef="#br0" timeOffset="11096.91">14635 6695 242 0,'-3'-3'206'16,"-3"4"-36"-16,3 3-36 0,-2 4-26 0,4 5-22 16,-3 3 11-16,4 5 5 0,0 4 13 0,2 1 21 15,1 5 6-15,0 3-6 0,2 0-10 0,1 1-22 16,-1 5-27-16,1-5-21 0,1 1-46 0,1 0-10 15,-1-5 0-15,-2 1 0 0,0-9 0 0,0-3 0 16,-2-3 0-16,-1-7 0 0,-1-2 0 0,-1-6 0 16,0-7 0-16,0 0 0 0,-3-5 0 15,-2-5 0-15,0-1 0 0,-1-5 0 0,1-2 0 16,-4-3 0-16,4-2 0 0,-1-2 0 16,1-6 0-16,-2-1 0 0,0-2 0 0,2-7 0 15,2 3 0-15,-2-3 0 0,2 0 0 0,1 2 0 16,2 3 0-16,2 4 0 0,1 6 0 0,4 2 0 15,-3 6 0-15,5 7 0 0,1 2 0 16,1 5 0-16,2 4 0 0,0 7 0 0,2 5 0 16,4 5 0-16,2 6 0 0,2 5 0 0,2 6 0 15,0 1 0-15,-2 3-60 0,4 1-79 0,-2 2-3 16,1 1-20-16,-4-3-18 0,-2-1-11 0,2-2-11 16,-5-3-4-16,1-2 10 0,0-2 10 0,-1-4 28 15,-1-3-63-15</inkml:trace>
  <inkml:trace contextRef="#ctx0" brushRef="#br0" timeOffset="11614.5">14798 6905 108 0,'-18'0'160'0,"1"0"-1"0,4 0-28 0,1 3-21 16,4-3-27-16,2 2-5 0,2-2-8 15,0 0-6-15,4 0 3 0,4 0-11 0,1 0-18 16,3-2-7-16,5-3-8 0,1 2-10 15,6-6-5-15,2 4-7 0,3-4-1 0,2-2-4 0,-1-2-3 16,1 0-8-16,2-4-7 0,-5 0-8 16,3-2 3-16,-4-1 0 0,-3-4 8 0,-2 2 7 15,1-2 8-15,-5 2 4 0,2-4 3 0,-2 4 10 16,-3 0 3-16,-3-2 17 0,0 4 6 0,1 1 15 16,-5 3 14-16,-3 1 22 0,-1 5 9 0,-1 0 13 15,-1 5-4-15,-4 0-7 0,0 4-18 0,-1 1-4 16,-1 6-9-16,-1 1-24 0,-1 1-46 0,-1 5 0 15,-1 3 0-15,1 1 0 0,2 2 0 0,2 4 0 16,2-2 0-16,2 2 0 0,1 0 0 0,4-1 0 16,4-3 0-16,2 0 0 0,-2-2 0 0,2-4 0 15,0-1 0-15,3-5 0 0,2-1 0 0,1-4 0 16,-1-2 0-16,0-2-80 0,-1-4-15 16,-1-1-2-16,0-1 11 0,0-4 8 0,-1-2 10 15,-1 1 13-15,-3-3 16 0,3-1 13 0,-5 0 11 16,1 2 5-16,1 0 10 0,-1 5 7 0,-2-1 12 15,2 4 11-15,-2 0 5 0,0 4 3 0,-1 3 24 16,1 0 10-16,0 3 0 0,3-1-12 0,1 5-10 16,-1-2-15-16,2 3 1 0,1 1-1 0,1 1 2 15,0 1-20-15,0-1-1 0,2 3-2 16,1-4-6-16,0 1-6 0,0-2-9 0,0 0-25 16,0-2-8-16,-1-2-24 0,-1-2-15 0,2-2-23 15,3-4-8-15,-2-2-31 0,3 0-50 0,4-4-35 16,-5-4-27-16,2-1-11 0,-2-2 22 0</inkml:trace>
  <inkml:trace contextRef="#ctx0" brushRef="#br0" timeOffset="27982.06">9814 10054 10 0,'0'-4'18'16,"3"-1"29"-16,2-1 33 0,-1 0 15 0,1 1-4 15,-3-1-17-15,1-1-16 0,-3 2-11 0,0 0 5 16,0-2 5-16,0 2 13 0,0-2 7 16,-1 2 2-16,-1 0-13 0,2 0-7 0,-2 3-9 0,2-1-6 15,0 0-9-15,0 1-1 0,-1 2-4 16,1-1 2-16,0 1 6 0,0 0-10 0,0 0-10 15,0 0-9-15,0 1 5 0,0 1 3 16,1 1 4-16,1 1 14 0,3 2 4 0,0 6-6 16,1 1 1-16,1 4 5 0,3 0 11 0,-2 2-10 15,2 3-4-15,2 0 3 0,-4 1-5 0,2-1 1 16,-1 0 0-16,-4-1-4 0,3-1-8 0,-2 2 2 16,-1-3 0-16,1-2-5 0,-3 0 9 0,-1-2 2 15,-2-1 4-15,0-1-6 0,-2 0-29 0,-3-1 0 16,0 0 0-16,-2-1 0 0,2-2 0 0,-3-1 0 15,-1 2 0-15,1-5 0 0,-2 0 0 16,2 0 0-16,-4-1 0 0,4 0 0 0,-2 0 0 16,-12 0 0-16,10-2 0 15,2-2 0-15,-1 0 0 0,-1 0 0 0,2 0 0 0,2 0 0 16,2 0 0-16,-3 0 0 0,-1 0-20 0,4 0-105 16,-4-2-20-16,2 1-37 0,0-1-25 15,-1-3-32-15,0 1-7 0,1 0 7 0,-1-2 10 16,0-1 39-16</inkml:trace>
  <inkml:trace contextRef="#ctx0" brushRef="#br0" timeOffset="28317.5">9623 9967 44 0,'-2'-1'124'16,"2"-1"39"-16,-1 2-33 0,-1 0-32 0,-1 0-24 15,2 0-7-15,-1 0 9 0,2 0 20 0,0 0 4 16,0 0-2-16,-1 0-16 0,1 0-13 0,1 0-17 16,-1 0-13-16,3 0 3 0,3 0 8 0,1-1-7 15,-1 1 9-15,4-2-5 0,2-1-8 16,1 0-1-16,2-1-8 0,0 0-7 0,4-1-3 15,-2-2-9-15,-1 2-8 0,4-2-3 16,-4 0 10-16,3 0-14 0,-3-1 9 0,1-1-13 16,0 0 8-16,-2 0-16 0,3 0-22 0,-3 0-32 15,2 1-35-15,-2-2-31 0,-2 3-37 0,1-3-33 16,0 3-27-16,-3 1-11 0,2 0 21 0</inkml:trace>
  <inkml:trace contextRef="#ctx0" brushRef="#br0" timeOffset="29329.2">11526 10010 14 0,'-6'-16'26'0,"1"3"24"0,2-1 25 15,-2 2 19-15,3 0 2 0,-1 2-3 0,-1 3-13 16,2-1 0-16,1 3 10 0,-1 1 1 15,-1 1 5-15,1 3-1 0,2 0-14 0,0 0-12 16,0 0 7-16,2 4-9 0,1 0 6 0,2 5 8 16,2 3 8-16,1 3 4 0,4 2-3 0,0 2-4 15,-1 5-8-15,3 2-8 0,-1-1-23 16,-3 4-13-16,17 54-1 16,-7-13-33-16,-14-47 0 15,-1-4 0-15,0-3 0 0,1-2 0 0,-1-3 0 16,-2-2 0-16,0-3 0 0,-1-2 0 15,-2-1-3-15,1-1-17 0,-1-2 4 16,0 1-5-16,0-1-8 0,2-3 0 0,-2-1-8 0,0-1 6 16,-2-2-18-16,2-3-1 0,-3-2-9 0,3-2 8 15,-1-3-7-15,-1-2-8 0,2-2 4 0,0-4 0 16,0 0 5-16,0 0-8 0,3-3 15 16,0 2-8-16,-1-1 8 0,3 3 8 0,-2-2 13 15,0 3 6-15,2-1 13 0,-2 5-1 0,-2 2 5 16,1 0 6-16,-2 2 0 0,0 3-2 0,3 1 0 15,-3 4 7-15,0-1-5 0,0 2 0 16,-1 4 9-16,-1-2 0 0,2 4 1 0,-2 0 5 16,1 0 3-16,1 2 0 0,0 1 4 0,-2 0-4 15,-1 3 6-15,-1 1 3 0,-1 2 8 0,2 2-4 16,-1 3-2-16,1-2 3 0,-2 4-7 16,1 0 3-16,-4 2 2 0,3 0 3 0,2 1-2 15,3-2-6-15,0-2-8 0,2 4 5 0,1-4 0 16,0-2 0-16,5 0-10 0,-2-1-5 15,2-2 7-15,3 2-5 0,3-4 0 0,2 1-2 16,3 1-4-16,3-3 0 0,2-1-2 0,1-2-1 16,2 0 2-16,2 0-13 0,-1-3-26 0,1 1-19 15,-1-1-31-15,0-1-28 0,1 0-29 0,-1 0-30 16,-1-4-29-16,-3 0-14 0,0 2 3 0,-1-3 38 16</inkml:trace>
  <inkml:trace contextRef="#ctx0" brushRef="#br0" timeOffset="77112.78">8888 10857 30 0,'0'-7'68'0,"0"2"42"16,-3-2 12-16,1 0-8 0,-1-1-14 0,-2 1-15 16,-1 0 3-16,-1-2 2 0,-2 1 19 0,1 1 12 15,0-1-2-15,-1 1-8 0,-2 0-9 16,3 2-7-16,1 2-5 0,-2-1-1 0,1 4 5 16,0 0 4-16,-1 0-16 0,-1 0-21 0,2 5-9 15,0-1-35-15,-4 6-17 0,2 0 0 0,-1 4 0 16,0 2 0-16,0 4 0 0,3 0 0 15,-1 3 0-15,4 0 0 0,2 1 0 0,3 0 0 16,2-4 0-16,-1 1 0 0,4-1 0 0,2-4 0 16,2 0 0-16,-1-5 0 0,1-1 0 0,2-1 0 15,0-4 0-15,-3-2 0 0,6-3 0 0,-4-3 0 16,5-2 0-16,-3-3-14 0,3-5-7 0,-2 2 9 16,0-3-10-16,1 0 7 0,-3-3 2 0,0 0 6 15,-3 1-5-15,3 0 17 0,-3 0-10 16,-2 0 5-16,-1 1 0 0,-2 2 2 0,0 1-8 15,1 1 6-15,-3 3 11 0,-1 5-9 16,3-6 19-16,-3 9-15 0,2 0 10 16,-2 0-10-16,4 2 6 0,0 1-2 0,0 2-8 0,3-1-4 15,-1 5-4-15,3 0 9 0,1 0-10 0,1 3 2 16,0 0-1-16,0 0-36 0,14 11-148 16,-13-13 54-16,0-1-15 0,1 0-14 0,-2-2-16 15,0 0-3-15,0-3 5 0,-1 0 3 0,-1-4 11 16,1 0 15-16,-1-3 30 0</inkml:trace>
  <inkml:trace contextRef="#ctx0" brushRef="#br0" timeOffset="77545.32">9323 10716 71 0,'-4'-15'120'0,"1"2"12"16,-4 1 2-16,0 0-10 0,1 4-12 0,-1 0 4 15,-2 1 16-15,1 2 6 0,0 1 17 0,0 0-3 16,1 3-14-16,-1 2-19 0,-1 3-22 0,0 0-17 16,-2 2-8-16,1 3-4 15,1 3-2-15,-4 3-45 0,5 4-21 0,0-2 0 0,-1 4 0 16,4 0 0-16,2 0 0 0,3 0 0 0,2 0 0 16,1-2 0-16,2 1 0 0,2-3 0 0,-2-6 0 15,3 3 0-15,0-5 0 0,3-1 0 0,-3-3-32 16,3-4-34-16,0 1-3 0,0-4-11 15,1-3 1-15,-2-3 8 0,3-1 7 0,-2-1-3 16,-1-3 11-16,-1-1 1 0,-1 0-1 0,1-1 7 16,-2-1 15-16,-2 3 9 0,-1-2 12 0,1 0 8 15,-3 2-2-15,2 3 7 0,-4 0 3 0,2 3 7 16,-2 0 12-16,0 4 1 0,0 0 7 16,0 1 10-16,0 2-3 0,0 0 1 0,0 2-6 15,1 0-15-15,1-1-1 0,1 4-2 0,0-1-4 16,2 2 2-16,2 1-5 0,2 1-4 0,0 3-3 15,1-1 0-15,2 2 0 0,0-1-13 16,-1-1-14-16,1 1-36 0,1-2-40 0,-1 1-45 16,0 0-34-16,-1-3-32 0,1-1-10 0,-2 0 6 15,2-2-118-15</inkml:trace>
  <inkml:trace contextRef="#ctx0" brushRef="#br0" timeOffset="78479.78">11376 11043 29 0,'3'-11'68'0,"-2"0"35"0,-1 0 14 15,0-1-11-15,0-1-16 0,-1-1 1 0,-3 3-1 16,-1 1 9-16,0-2 14 0,-3 4 0 0,3-2 7 16,-4 3-5-16,3 2-4 0,-1 0-1 0,-1 2-8 15,-3 1 7-15,3 2-4 0,-3 3-19 0,-3 2-11 16,1 2-22-16,-4 2-15 0,1 4-34 16,-3 3-4-16,3 2 0 0,-1 3 0 0,1 2 0 15,5 1 0-15,1-1 0 0,4 2 0 0,2 0 0 16,4 0 0-16,4-2 0 0,2-3 0 0,3-2 0 15,0-4 0-15,5-2 0 0,1-4 0 16,2-6 0-16,1-2 0 0,0-2 0 0,4-5 0 16,-4 0 0-16,4-4-19 0,-2-3-18 0,-2-1-1 15,-1-3-1-15,-1-2 5 0,1 3 5 0,-4 0 12 16,0-4 2-16,-4 3 10 0,-1-1-2 0,0 4 8 16,-5-2-1-16,0 3 0 0,0 2 6 0,-3 2 1 15,0 0-5-15,0 2 1 0,-1 2 2 16,-1 2 11-16,2 0 13 0,0 2-2 0,0 0 0 15,0 2-6-15,0-1-2 0,0 1-16 0,3 0 2 16,-3 3-2-16,2 1-3 0,1 2 2 0,2 0-6 16,4 2 10-16,-1-1-13 0,2 3 3 0,1 3-1 15,11 14-69-15,-10-15-6 0,-2 1-17 16,1 0-27-16,3-1-24 0,-6-1-18 0,2-2-12 16,-1 0-11-16,1-1 5 0,-1-1-6 15,-1-3 16-15,-2-2 24 0,2-2-61 0</inkml:trace>
  <inkml:trace contextRef="#ctx0" brushRef="#br0" timeOffset="78942.73">11819 10935 26 0,'-4'-12'58'15,"1"2"33"-15,-2 0 14 0,-2 1-8 0,0 1-7 16,-1 1-13-16,0-1-1 0,1 3 6 0,0-3 3 15,-1 5-1-15,0-2-5 0,-1 3 2 16,3 1 5-16,-1-3-9 0,2 4-3 0,-1 4-13 16,-3-3-3-16,1 3-11 0,1 2 7 0,-3 3-6 15,0 0 10-15,2 4-3 0,-3 3 4 0,7-1-24 16,-1 3-6-16,1 0-8 0,4-1-7 0,0 2-8 16,2-1-10-16,1 0 6 0,1-3-4 0,3-2 3 15,-1-1-7-15,2 0 4 0,-1-6-23 16,-1 0-9-16,3-3-4 0,1-3-7 0,1-1-1 15,2-2-3-15,-2-3 0 0,3-2-6 16,-3-2-1-16,-1-1 3 0,1-1-4 0,0-1 2 0,-2-2 5 16,-1 1 13-16,-2 2 2 0,-1-2 6 15,0 2 3-15,1 1 4 0,0 0 14 0,-4 2 1 16,1 1 7-16,2 1-2 0,-2 2 2 0,2 1 0 16,-2 1 1-16,-1 2-5 0,1 1 4 0,0 0 10 15,-2 0 1-15,1 1 1 0,1 2 0 0,-1 1 3 16,1 1 0-16,3 2-5 0,-1 1 2 0,3 0-3 15,-2 1-5-15,1 0 1 0,-1 1 1 0,5 1-6 16,-2-3 4-16,1 1-2 0,-2-6-10 0,6 2-5 16,-4-2-22-16,0-1-22 0,0-4-26 0,3 1-28 15,-1-4-28-15,-2 0-12 0,1-4-10 0,3-4 8 16,-3 2-80-16</inkml:trace>
  <inkml:trace contextRef="#ctx0" brushRef="#br0" timeOffset="81448.35">14188 6580 47 0,'-2'0'92'0,"1"0"24"0,-2 1-6 15,-1 2-16-15,1 2-19 0,-3 2-9 0,0-2-1 16,-1 4 4-16,-1 3 12 0,-1 2 5 0,-2 4-7 16,0 1-11-16,-2 5-10 0,1 3-9 15,-4 4-6-15,2 4 3 0,-7 5-1 0,-1 4 6 16,1 7-9-16,-4 0-12 0,-2 9-3 0,2 5-3 16,-2 2-12-16,0 4-2 0,0-2-2 0,0 3-1 15,0-2 0-15,2-2-5 0,3-3-2 0,0-4-5 16,5-6 9-16,-1-4-4 0,4-5 0 15,4-4-2-15,0-4 0 0,0-5 2 0,5-4 0 16,0-4 0-16,-1-5-8 0,3-4-10 0,0-2-12 16,0-4-3-16,1 0-3 0,1-6-18 0,1 0-12 15,0-2-23-15,0 0-14 0,0-2-10 0,0-2-12 16,-2-3-18-16,0 0 2 0,-1 1-1 0,1-4-1 16,-5 0 21-16</inkml:trace>
  <inkml:trace contextRef="#ctx0" brushRef="#br0" timeOffset="82749.14">12955 7341 18 0,'-6'-2'36'0,"-1"-1"25"0,1 3 15 0,1 0-1 15,1 0-5-15,4 0-11 0,-2 0-8 0,2 0-8 16,0 0-7-16,0 0 0 0,0 0 2 0,2 0 2 16,2 0 1-16,-1 2 0 0,2-1 6 15,2 1-4-15,4-2-6 0,5 4-9 0,2-3-2 16,3 1-8-16,6 0-1 0,1-1-2 0,2 2 1 16,5 1-8-16,3-4 4 0,5 3-6 0,1-2-1 15,3 2-2-15,4-3-1 0,1 3-2 16,5-1 10-16,5 0 29 0,3 1-10 0,6-3-15 15,1 3-14-15,1-1 2 0,0 1-4 0,-7-2 0 16,-1 1 0-16,-5-2-8 0,-3 1 8 0,-5 1-2 16,-4-1-1-16,-6 2-8 0,-4 0-9 0,-5-1 1 15,-4-1 7-15,-6 2 4 0,-5 0 6 0,-2-1 1 16,-3-1 3-16,-3-1-7 0,-2 1 3 0,-3-1 4 16,-2 2-11-16,-1-2-3 0,-2 0 0 0,0 2-9 15,0-1-6-15,-2-1-14 0,-1 0-13 0,-2 0-17 16,2 0-16-16,0 0-10 0,1-3-15 0,-2 3-5 15,2 0 7-15,-1-2-62 0</inkml:trace>
  <inkml:trace contextRef="#ctx0" brushRef="#br0" timeOffset="87161.9">13692 9955 41 0,'-18'2'387'16,"12"-1"-279"-16,1 4-30 16,2-1-10-16,-3 2-5 0,4 2 4 0,-1 2 5 0,2 0-3 15,-1 4 9-15,2 3 0 0,0-1 0 0,3 2-11 16,0 1-11-16,-1 4 0 0,2 0-3 15,-2 2-10-15,0 1-2 0,-1-2 9 0,2 23 38 16,-3-24-59-16,0-1 2 0,0-2 3 16,0-2-8-16,0-1-1 0,0-2-4 0,-1-3-5 15,-1-2 4-15,2-2-8 0,-1-3 4 0,1-1 1 16,-2-3 8-16,0-1-6 0,-2 0-2 16,4-1-12-16,-2-3 4 0,-1-1-6 0,0-3-3 15,0-2 3-15,-2-2-1 0,3-5-8 0,-1-2 6 16,0 0-3-16,-1-3 6 0,0-2-7 0,1-1 9 15,0-3-5-15,1 2-7 0,2-2 8 0,0-1-1 16,2 1 0-16,1 3 0 0,0 1 3 16,3 0-2-16,1 4-6 0,1 1 7 0,0 3-8 15,3 2 4-15,-2 3 2 0,2 3 2 0,3 1-2 16,-2 3 0-16,0 4 3 0,4 2 7 0,0 5 3 16,0 1-5-16,4 4 2 0,-1 3-4 0,5 3 0 15,-2 4-9-15,3 1 3 0,-1 0 0 16,-5 5-5-16,1-1-8 0,1-2-21 0,-3 1-47 15,-3-2-14-15,0-1-33 0,-6 1-15 0,2-5-22 16,-5 0-14-16,-1-4-14 0,-2-1 5 0,-1-2 5 16,-2-3 6-16,-2-3 15 0,-1 0 38 0</inkml:trace>
  <inkml:trace contextRef="#ctx0" brushRef="#br0" timeOffset="87809.01">13700 10210 44 0,'-19'-4'94'0,"4"1"33"16,1 0-8-16,6 1-27 0,-1 2-27 0,4 0-15 16,-1-2-13-16,4 1-5 0,1 1 9 15,1 1 4-15,0-1-2 0,3 2-10 0,6-2-8 16,2 0-9-16,1 0-5 0,3 0-3 0,4 0-4 0,-1-2 1 16,4-2 4-16,1 0 5 0,0-1-6 15,-1-2 0-15,1-1-2 0,1 0-6 0,-2-4 5 16,0 2-1-16,2-2-4 0,-2 0 4 0,-1-1-1 15,-1 0-3-15,2-2 4 0,-6 1 4 0,-2-1 6 16,2 1-1-16,-2-1 1 0,-4 1 4 0,1-1 5 16,2 4-1-16,-5-1 5 0,-2 0-4 0,2 1 4 15,-4 2 3-15,-2 1 0 0,1-1 1 0,-3 5 4 16,0-3 9-16,0 5-2 0,0-1 5 16,-3 1 0-16,1 2-4 0,-2 0-7 0,-4 4 6 15,3-1 0-15,-3 3-16 0,0-1 3 0,-1 4 1 16,-1-1-7-16,2 3 3 0,-6 13 23 15,6-12-25-15,5 3-1 0,2 0 0 0,-3 0-5 16,3 1-13-16,1-1 4 0,3 0-4 0,0 1-1 16,0 0 3-16,2-3-3 0,2-1-2 0,0 0-6 15,0-2 2-15,-1 0 2 0,0-3-4 16,4-2 7-16,-4 0-12 0,0-4-5 0,2-1-5 0,2-3-4 16,-4-2-6-16,2-3 1 0,0 3 1 0,1-4-6 15,1-2 1-15,-4 1-2 0,4-4-4 16,-3 1 5-16,1 0-2 0,-1-3 3 0,-1 3 6 15,0-2-5-15,-1-1 8 0,-2 1 8 0,1 1 9 16,-3 3 4-16,-1-1-1 0,0 3 3 0,0 2 6 16,0 2 0-16,2 1-1 0,-2 3 8 0,0 1-5 15,0 0 11-15,0 0 2 0,-2 1 6 0,2 1 8 16,3 0 1-16,-1 3-11 0,1 1-4 0,2 0-4 16,2 1 9-16,-2 2-2 0,3 0-2 15,-1 0 4-15,2 3-5 0,-1-2-9 0,0 0 0 16,2 0-6-16,0 1-3 0,0 1 9 0,0-4-12 15,0 1 0-15,-2-2 1 0,4-1-9 0,-2-1 13 16,0-1-22-16,0-3-18 0,0-1-31 0,0-1-22 16,1-3-17-16,0-1-39 0,2-3-28 15,-1-2-25-15,0-2-15 0,-1-2-10 0,3-1 6 16,-3 1-127-16</inkml:trace>
  <inkml:trace contextRef="#ctx0" brushRef="#br0" timeOffset="91444.14">15263 6521 7 0,'2'-3'16'0,"-2"3"5"0,0-2 9 16,0 2 11-16,0-2-2 0,0 2-7 0,0 0-7 15,-2 0-7-15,2 0-5 0,0 0-3 0,-1 0 3 16,-1 0 4-16,0 0 3 0,-1 0-3 16,2 0-2-16,-3-1-2 0,1 1-3 0,1-2-1 15,-1 2 2-15,2-2 1 0,1 2-2 0,-2-1 5 16,2 1-2-16,0 0-1 0,-3-2 4 15,3 2-2-15,0-1-3 0,-1 0 0 0,-1-2-1 16,2 3 0-16,0 0 5 0,0 0-5 0,0 0-4 16,0-2 2-16,-1 1 0 0,1-1 2 15,0 2 4-15,-2-3 10 0,0 3-3 0,-1-3 5 16,2 2-8-16,-1 1-2 0,0-3-6 0,-1 1 3 16,1 1 6-16,1-1 1 0,-1 1 0 0,-1-1 4 15,0 2-4-15,3-1-1 0,-1 1-4 16,-1 0 2-16,1 0-9 0,1 0 2 0,-2 0-9 15,2 0 0-15,0 0 1 0,0 1-7 0,2 1 11 16,-1-1-3-16,2 4-7 0,0-1 9 0,0 2-4 16,2-1 2-16,2 3-5 0,2 1 2 0,0-1 2 15,1 1-6-15,0-1-12 0,0-1-43 16,3 1-49-16,-2 0-31 0,2 0-25 0,0-2-8 16</inkml:trace>
  <inkml:trace contextRef="#ctx0" brushRef="#br0" timeOffset="92795.75">14136 9975 3 0,'2'-4'4'0,"-2"2"-1"0,0-1 3 0,0 0 2 15,1-2 2-15,-1 4 1 0,0-3 2 16,0 3-3-16,-1-1 0 0,-1 0 1 0,2 1 2 16,0-3 3-16,0 3 4 0,0-1 0 0,0 2-2 15,-2-2-3-15,2 2 1 0,-1 0 1 16,-1 0-2-16,2-3 0 0,0 3 5 0,0 0 2 16,0 0-3-16,0 0 0 0,0 0-3 0,0-2-1 15,0 0 3-15,0 1 2 0,-1 1 3 16,-1-2 0-16,2 1 4 0,0 0-5 0,0 1 1 15,0 0 8-15,-3 0-3 0,1 0 0 0,-1 0-2 16,3 0-2-16,-2 0 4 0,2 0-7 0,0 0 5 16,0 0 1-16,0 0-7 0,0 0 4 0,0 0-2 15,0 0-2-15,0 0-6 0,0 0 6 0,0 0-7 16,0 0-4-16,2 0 5 0,-2 0-4 16,0 0-1-16,0 0 10 0,2 1 2 0,1 0 3 15,0 2-9-15,3 1-1 0,-1 1-10 0,1 3-1 16,2-3-1-16,-1 3-2 0,-1 0 5 0,3-1-7 15,-4 2 5-15,1-1-9 0,-1 0 6 16,3-1-3-16,0 0-15 0,-2 0-24 16,4-2-23-16,-2 1-36 0,1 0-20 0,-1 0-15 0,0 0-13 15,3-3-2-15,-3 2-96 0</inkml:trace>
  <inkml:trace contextRef="#ctx0" brushRef="#br0" timeOffset="96974.84">18325 7026 12 0,'-10'0'8'0,"-8"1"6"0,8-1-10 15,2-1-2-15,-1-2-2 0,2 1 0 0,2-1 0 16,1 0 0-16,-9-7-2 0,8 5 0 16,-1 1-2-16,1 1-2 0,0-3-2 0,2 2-8 15</inkml:trace>
  <inkml:trace contextRef="#ctx0" brushRef="#br0" timeOffset="98907.34">18243 6741 21 0,'-2'-12'212'0,"2"9"-138"15,-1-2-17-15,-1 2-8 0,2 0-10 0,-2 0-4 16,2 0 1-16,-1 2 8 0,-1 1 5 16,2-2 5-16,0 1 0 0,-3 1-5 0,3 0-11 15,0 0-10-15,0 0-5 0,0 0-6 0,-2 0-5 16,2 0 5-16,-1 0-3 0,-1 0 4 16,2 0-3-16,0 1-4 0,0-1 1 0,0 0 1 0,0 0-5 15,0 0-2-15,0 0 5 0,0 2-5 16,0-2 4-16,0 0-2 0,0 1 0 0,0-1 1 0,0 2-7 15,0-2 2-15,0 1 1 0,0-1 4 16,0 0-8-16,0 0 2 0,0 0 1 0,0 0 3 16,0 0 0-16,0 0-1 0,0 0-4 0,0 0 1 15,2 0 5-15,-2 0-7 0,0 0 1 0,0 0 5 16,-2 0-1-16,2 0-1 0,0 0 1 0,0 0 0 16,0 0-2-16,0 0 5 0,0 0-3 15,0 0 0-15,0-1 3 0,0 1-3 0,0 0 0 16,0 0 4-16,0 0-8 0,0 0 3 15,0 0-1-15,0 0-2 0,0 0 3 0,0 0 1 16,0 0-2-16,0 0-1 0,0 0 0 0,0 0 0 16,0 0 2-16,0 0-2 15,0-3-3 1,0 3 2-16,0 0 2 0,0 0 1 0,0 0-2 16,0-2 2-16,0 2-2 0,0 0-5 15,0 0 6-15,0 2-4 0,0-2 2 0,0 0 5 16,0 0-4-16,0 0-5 0,0 0 9 15,0 0-2-15,0 0-3 0,0 0 1 0,0 0 3 16,0 0-6-16,0 0 6 0,0 0-3 0,0 0-6 16,0 0 7-16,0 0-1 15,0 0-7-15,-1 0 9 16,1 0-3 0,0 1-4-1,0-1-1 1,-2 0 5-16,0 0 2 0,2 0-8 15,0 0 6-15,0 0 0 0,0 0-4 16,0 0 0 0,0 0 0-16,0 0 3 0,0 0 4 15,0 0-7-15,0 0-1 16,0 2 3-16,0-2 5 16,0 0-7-16,0 0-1 0,0 0 5 0,0 0-1 0,0 0-3 15,0 0 8-15,0 0-9 0,0 0 0 16,0 0 7-16,0 0-6 15,0 0 4-15,0 0-4 16,0 0 0-16,0 0 0 16,0 1 2-16,0-1 2 0,0 0 1 15,0 0 2 1,0 0-9-16,0 0 6 16,0 2-5-1,0-2 4-15,0 0 2 0,0 0-6 16,0 0 0-16,0 0 3 15,0-2 0-15,-3 2-4 16,2 0 4-16,-4 0 3 0,4 0-3 0,1 0 3 16,0 0-7-16,0 0 9 0,-2 0-8 15,2 0 1-15,-2 0 2 16,2 0 2-16,-1 0-2 0,1 0-3 16,0 0 6-16,1 0-2 0,-1 0-5 15,0 0 5-15,0 0-6 0,0 0 9 0,-1 0-3 16,-1 0-1-16,2 0 2 0,0 0 1 15,0 0-6-15,0 0 1 0,0 0 5 16,0 0-7 0,0 0 7-16,0-1-2 15,0 1-4-15,0 0 1 0,0 0 6 0,0 0-3 16,2 0-1-16,-2 0 4 0,0 0-6 16,1 0 6-16,1 0-1 0,1 0 0 0,-1 0 2 0,-2 1-1 15,0-1 3-15,0 0-2 0,0 0 1 16,0 0 0-16,0 0 1 0,0 2-5 0,-2 2-2 15,1 2 8-15,-1 1 3 0,0 5-3 16,2 5-3-16,0 1-1 0,0 3 5 0,2 1 2 16,1 4 2-16,2-2 16 0,-1 3 7 0,0 0 6 15,0-1-1-15,1-2-17 0,-2 1-1 0,2-2-6 16,0-3-8-16,-4 2 6 0,2-4-7 0,1-2 2 16,-3-1-1-16,2-3-3 0,-1-1 4 0,1-3-5 15,1-1-3-15,-3-1-1 0,-1-2 2 16,3-2 6-16,-3-1-9 0,0 0 3 0,0 1 4 15,0-2 1-15,0 2 3 0,0-2 10 0,0 0-1 16,0 0 3-16,0-4-12 0,0 2 4 0,-1-4-6 16,-1 1-6-16,-1 2 4 0,0-4-6 0,-1-3 2 15,0-3-3-15,-3 1-2 0,0-3 2 0,-3-1-2 16,4-1 2-16,-5-4-3 0,0 0 0 0,3 0 3 16,-3-3-8-16,1 0 5 0,2 0 5 0,2 0-6 15,-2 0 4-15,2 0 2 0,-1-1-6 0,4 1 4 16,2 0-4-16,-1 2 4 0,2 0 0 15,0 2 0-15,2 1 0 0,1 2-4 0,0 5 6 16,3-2-5-16,-1 1 0 0,3 5 5 0,-2 0-2 16,2 3-7-16,2 2 1 0,2 3 6 0,-2 3-5 15,4 0 5-15,3 7 9 0,2 2-7 16,5 1 8-16,-2 5-10 0,5 2 2 0,0 2-2 16,1 1-4-16,-1 1 7 0,-2 1-2 0,2 1-1 15,-6 1-5-15,4-4-13 0,-4 2-19 0,-2-4-16 16,0 0-23-16,0-2-17 0,-5-3-8 0,0-1-17 15,-3-1-15-15,1-5-11 0,-5 0-7 0,-1-1-9 16,-1-2 0-16,-3-4 3 0,-2 0 3 0,-2-1 22 16</inkml:trace>
  <inkml:trace contextRef="#ctx0" brushRef="#br0" timeOffset="99317.51">18305 6921 9 0,'-4'1'14'0,"1"2"14"0,3-3 18 0,-1 2 19 15,-3-1 8-15,4 1 0 0,0-2-3 0,0 0-8 16,-3 1-11-16,1-1-10 0,1 0-4 0,-1 0-5 15,2 0 8-15,0 0-2 0,0 0-4 0,2 0-1 16,-2 0 35-16,1-1-44 0,-1 1-6 16,2 0-5-16,1-2-3 0,1 1 9 0,-1 1-1 15,2-2-1-15,0-1 0 0,0 2-8 0,2 0 0 16,-1-1 0-16,3-1-7 0,-2 0 4 0,-1 1-2 16,4 0-2-16,0-1 0 0,-3-1-2 15,-1 3 0-15,-1-3 0 0,0 4 2 0,1-3-2 16,-3 1 0-16,0 2 0 0,-1-2 2 0,1 2-10 15,0 0 11-15,-3-3-1 0,2 3-4 0,0 0 0 16,-1 0 2-16,-1 0 1 0,3 0-9 16,-3 0 1-16,0 0-21 0,0 0-10 0,0-3-17 15,2 1-10-15,-2 1-13 0,0 0-12 0,0-1-5 16,0 1-3-16,-2-2-6 0,-1 1 1 0,0 1 11 16</inkml:trace>
  <inkml:trace contextRef="#ctx0" brushRef="#br0" timeOffset="100440.7">18869 6734 12 0,'3'-3'27'0,"-1"2"26"0,-1-2 20 16,2 0 2-16,-3 0-6 0,0-2-7 0,0 3-14 16,-1-3-5-16,-1 1-2 0,2 1 3 0,-1-2 1 15,-1 4 0-15,0-3-3 0,-1 0-1 0,1-1-3 16,-1 2-6-16,2-1-7 0,-3-1 0 15,-1 2-2-15,1 1-1 0,-1-1 5 0,2-2 2 16,0 3 1-16,0 1 4 0,0 0-2 0,-2 1-8 16,2-3 1-16,-5 3-3 0,5 0-4 0,-2 0 2 15,-1 0-9-15,1 0 3 0,-3 0-2 16,3 3 9-16,1-1-9 0,0 1-2 0,0 4 2 16,-3-2 1-16,1 4 1 0,0-1 0 0,1 1 1 15,0 3-5-15,2 0 6 0,0-2-8 0,1 5 3 16,0-3-2-16,2 0-7 0,0-1 3 0,2 1-7 15,1 0 2-15,0-1 5 0,2-1-5 16,0-1 3-16,0 1-5 0,0-3 7 0,2 0-1 16,-2-1-3-16,-2 0-3 0,2-1 2 0,-2-2 2 15,2-1-2-15,-2 1-3 0,2-1 3 0,-2 0 4 16,0-2-7-16,0 1 3 0,1-1 3 0,-1 0-5 16,0-3 4-16,5 1-4 0,-4-1 0 0,1-1-3 15,2 0 0-15,-3-1-2 0,0-1-7 16,3 0 3-16,-2 0 2 0,0-1 0 0,-2-1 3 15,2 1 0-15,-2-3-1 0,2 0-2 0,-1 0 5 16,-1-1 5-16,1-1-5 0,0 2 1 0,0 0 3 16,-1 1 0-16,-1 2 0 0,-1-1 0 15,-1 4-2-15,3-2 2 0,-1 3 0 0,0 0-2 16,-2 2-5-16,2 1 2 0,1 0 5 16,-3 0-6-16,2 1 6 0,1 0 1 0,0 3 0 15,2 0-8-15,-1-1 14 0,2 1-7 0,1 1 0 16,-2 0 3-16,0-3-3 0,2 5 3 15,-1-4-7-15,1 2 4 0,-2-3 4 0,2 0-7 16,-1 1 3-16,-1-1-13 0,3-2-31 0,-4 0-24 16,1 0-22-16,2-2-13 0,-3-1-18 0,4-1-9 15,-2 1-6-15,-1-6-6 0,2 4 1 0,-2-5 19 16</inkml:trace>
  <inkml:trace contextRef="#ctx0" brushRef="#br0" timeOffset="100792.2">19077 6103 95 0,'0'-1'137'0,"0"1"2"0,-1 0-27 0,1 0-33 15,0 0-11-15,-2 3-6 0,0 3 9 0,2-1 9 16,4 2-10-16,-3 4-3 0,2 5-3 16,2 2-15-16,2 4-12 0,0 6-16 0,3 1-9 15,1 4-4-15,1 2-2 0,0 4-4 0,2 2 2 16,-1-3-4-16,-2 2 2 0,1 0-7 0,3-3-1 15,-5 1-16-15,-2-4-12 0,0-1-19 0,-1-3-26 16,0-3-28-16,-3-3-16 0,-1-2-18 16,0-3-4-16,-1-3 0 0,-1-3 15 15,2-3-62-15</inkml:trace>
  <inkml:trace contextRef="#ctx0" brushRef="#br0" timeOffset="101225.96">19379 6204 32 0,'-1'-6'93'0,"1"4"35"0,-2 2-20 16,0 2-27-16,1 1-24 0,1 4-9 0,0 6 3 16,0 1 15-16,3 3 12 0,0 2-9 0,2 3-10 15,0 3-12-15,0-2-12 0,-1 4-10 16,2 1-2-16,-1-3-6 0,0 0-2 0,0 1-1 15,1-5-2-15,-3 0 4 0,2-2-2 0,-2-5 4 16,0 0 0-16,-1-5 0 0,-1-3 5 0,3-2 8 16,-4-1 21-16,0-2 4 0,0 1 7 0,0-2-17 15,-2-3-18-15,0-1-15 0,-1-2-1 0,-2-2 3 16,2-4-4-16,-6-1 1 0,3-2-5 16,-1-4 0-16,-1-3-7 0,-3 0 0 0,3-4 8 15,0-2-4-15,-1-2-8 0,3-3 10 0,-1 0-9 16,4 0 5-16,1 1-5 0,1 3 4 0,1 1 1 15,1 6-5-15,4 0 3 0,0 5 0 0,2 3 0 16,0 5-6-16,4 3 3 0,-1 3-4 0,2 3 9 16,4 3-5-16,3 5-1 0,3 2 1 0,1 3 3 15,0 4 0-15,4 3-13 0,2-1-12 0,-4 2-26 16,0 4-17-16,-4-3-24 0,1-1-9 16,-3 3-16-16,-2-1-23 0,0 2-22 0,-2-5 2 15,0 2-5-15,-5-4 10 0,-2-2 32 0</inkml:trace>
  <inkml:trace contextRef="#ctx0" brushRef="#br0" timeOffset="101942.99">19517 6388 86 0,'-18'0'168'0,"4"0"5"15,5 0-40-15,-1 0-48 0,3 0-31 0,3 0 0 16,1 0-2-16,3-1 2 0,3 1-3 0,1-2-20 0,0 0-13 15,4-1-5-15,3-2-7 0,5-2-6 16,1 0 0-16,2 0 0 0,1-2 0 0,3-2-2 16,-3 0-9-16,2 3-2 0,-4-4-6 0,2-2 4 15,-2 1 0-15,-4-2 6 0,2-3 6 0,-4 1 0 16,-2-1 1-16,2 3 5 0,-2-1 7 16,-2 2-5-16,0 1 9 0,-2 2 12 0,-1 2 5 15,0 2 1-15,-2 2 4 0,-1 2-4 0,-2 2-9 16,1 1-6-16,2 0 4 0,1 1 6 0,-2 4-1 15,3 1-3-15,0 2-5 0,1 4 0 0,-1 2 2 16,4-1 0-16,-2 4 1 0,-1 1 5 0,1 2 5 16,-4-1-1-16,0-2-2 0,1 0-6 15,0 2-5-15,-3-4-1 0,-1-2-7 0,0-1 4 16,0-1 4-16,0-1-4 0,0-3-1 0,0 0 0 16,0-2-3-16,0-2 13 0,0-3 10 0,0 0-3 15,-1-3 7-15,1 1-14 0,-4 0-11 16,0-1 2-16,-1-2-4 0,0-2-5 0,1-3 1 0,-4 2 4 15,0-2-9-15,-2-3 3 0,4-4 0 16,-1-2-3-16,-2-1-7 0,5-2 5 0,-3-2 2 16,2-4-3-16,0 1-2 0,2-2 5 0,2 3 2 15,1 1-2-15,0 0-5 0,1 3 2 0,2 1 1 16,2 3 5-16,2 2-5 0,-1 5-4 16,1 2 8-16,3 3-2 0,0 3-8 0,2 3 14 15,3 1-6-15,0 5 7 0,3 3-11 0,1 3 5 16,0 4-1-16,2 0 0 0,-3 2 0 0,2 0 5 15,-2 2-7-15,1 2 0 0,-3-1-2 0,0-2 6 16,-2 1-4-16,-1-2-7 0,-1-2 9 16,1 1-7-16,0-4 4 0,-2 1-4 0,-1-5-15 15,2 0-11-15,-4-3-6 0,-2-2-2 0,-1-1-2 16,-1-1 5-16,-4-1 0 0,0 1-1 0,0-1-5 16,0-1 7-16,-1 0 2 0,-3 0 7 0,0-4 10 15,-4 1 8-15,-1-2 6 0,-4-1-2 0,0 2 6 16,-2-2-6-16,-3-1 1 0,-1-2 9 15,-3 2 1-15,2 1-3 0,-2-1 3 0,0 4 7 16,-1-2-3-16,3 1 4 0,-1-1 6 0,8-1-7 16,0 3-1-16,3-1-4 0,0 3-6 0,5-1-10 15,-1-1-15-15,3 3-26 0,2 0-37 0,1 0-49 16,0-3-49-16,0 3-34 0,0-2-19 16</inkml:trace>
  <inkml:trace contextRef="#ctx0" brushRef="#br0" timeOffset="103191.89">21091 7993 56 0,'2'-7'89'0,"-2"-4"15"15,0 1 1-15,0-2-12 0,0 0-12 16,-2 2-2-16,-1-3 8 0,-2 3 1 0,0-3-2 15,1 1 4-15,-2 3 5 0,1 1 7 0,-2 0-3 16,3 5 3-16,-3-1 4 0,1 4-15 0,-2 0-14 16,-1 1-15-16,-4 3-8 0,0 3 4 0,-1 1 8 15,-2 4-6-15,2 0-4 0,-2 6-2 0,3 2-47 16,-1 5-7-16,3 0 0 0,2 2 0 16,-2 0 0-16,6-1 0 0,2 2 0 0,3-3 0 15,3-1 0-15,2-3 0 0,1-1 0 0,5-3 0 16,0-4 0-16,3-1 0 0,1-6 0 0,0-2 0 15,0-4 0-15,3-2 0 0,-1-2 0 0,0-5-2 16,-3 1-26-16,2-7-8 0,-3 3 3 0,-1-2-1 16,-2-3-1-16,-2 1 11 0,-2-4 6 15,3 0 9-15,-6 1-1 0,2 2 10 0,-5-3-8 16,0 1 13-16,0 3-7 0,0 1-2 0,0 5 8 16,-1 0-6-16,1 5-2 0,-2 1 2 0,2-1-6 15,0 2 4-15,0 3 7 0,0 0 1 0,2 1-7 16,-1 1 0-16,4 3 8 0,0 0-5 0,1 4 0 15,0-1-3-15,2 1 0 0,0 3 3 16,2-3 0-16,2 4 3 0,-2-2-6 0,2 0-26 16,0-4-40-16,-1 1-44 0,1-1-33 0,-1-1-14 15,2-3-12-15,-5-1-12 0,-2-2-8 0,2-2-3 16,1-1 6-16,-2-2 32 0</inkml:trace>
  <inkml:trace contextRef="#ctx0" brushRef="#br0" timeOffset="103643.4">21546 7733 110 0,'-8'-9'165'16,"0"4"4"-16,-2-1-22 0,-5 3-29 15,1 0-17-15,1 1-5 0,-4 2 17 0,1 2 5 16,1 1-3-16,-2 0 1 0,-1 5 9 0,2 4-15 15,-3 0-3-15,2 2-9 0,2 4-8 0,0 1-16 16,2 3-10-16,3 0-53 0,1 1-11 0,3 1 0 16,1 0 0-16,3-2 0 0,1-1 0 0,1-2 0 15,4-2 0-15,1-3 0 0,4-5 0 0,-1-1 0 16,2-5 0-16,0 1-9 0,4-6-31 0,-1-3-10 16,0-3 10-16,2-3-4 0,-1-3 2 15,-1 1-4-15,1-4 10 0,-1-3 12 0,-2-1 2 16,0 2 9-16,-3-3 2 0,0 4 6 0,-4 0 5 15,2 3-2-15,-1-2 8 0,-3 3-4 0,1 3-2 16,-1 4-6-16,-2-1 6 0,0 5 3 16,0 0 1-16,1 2 3 0,2 1 2 0,-3 0 1 15,0 1 14-15,4 2 2 0,-1 2-5 0,4 1 6 16,0 1 6-16,-1 4-3 0,6 0-7 0,-2 0-3 16,1 0-1-16,3 0-13 0,-1-1 2 0,4-2-8 15,-2-1 0-15,4-1 0 0,-2-4-8 0,2-2-18 16,2-1-40-16,-2-3-38 0,3-2-32 0,0-3-35 15,0-2-39-15,0-4-31 0,4-2-13 0,-3-3 3 16,2 0 34-16</inkml:trace>
  <inkml:trace contextRef="#ctx0" brushRef="#br0" timeOffset="110109.31">16406 10069 16 0,'1'-8'46'0,"-1"1"38"0,0-1 17 0,0 1-8 16,0 0-11-16,0 1-12 0,-3 2-7 15,2 0-1-15,-1 1 8 0,2 1 8 0,-2-1 6 16,1 3-4-16,-1 0-8 0,2 0-2 0,-1 0-9 15,1 3-11-15,0-1 1 0,0 5-5 0,0-1 3 16,0 5-5-16,1 3-1 0,2 2-7 0,1 4 5 16,0 4-6-16,1 2 2 0,0 3-3 15,3 1 9-15,-2 0-18 0,0 0-1 0,3 3-3 16,-5-1-7-16,4-4 1 0,-3 1 5 0,1-4-8 16,-1-2-1-16,-2-3-7 0,2-5-3 0,-1-1 10 15,-1-5-8-15,-1 0 3 0,-2-4-6 0,0-2 6 16,0-2 5-16,0-1-6 0,0-3-5 0,0 0 4 15,-2-3-4-15,2-1-7 0,-1-2 7 0,-1-4 0 16,-2-2-3-16,1-2-1 0,-2-1 4 0,-1-2 1 16,-1-4-11-16,-1 0 17 0,1-3-15 0,-3-2 4 15,0 1-2-15,0-3 3 0,0 1-2 16,0-2 5-16,1 0 0 0,4 3 3 0,0-2-3 16,2 3-2-16,3 2 0 0,3 2 3 0,2 2 1 15,0 4-10-15,3 3 10 0,-2 2-2 0,4 2-3 16,-1 3 3-16,4 3-5 0,12 2 12 15,-11 9 2-15,2-2-3 0,0 6-3 16,4 2 0-16,2 5 6 0,-1 2-12 0,1 3 3 16,2 0 0-16,-3 4 3 0,24 25-5 15,-24-26-1-15,-4 1 1 0,2-4-24 0,-4 2-19 16,0-2-24-16,-2 0-32 0,-1-4-19 0,-2-2-17 16,-2-2-20-16,-3 1-15 0,-1-3-8 0,-1 0-10 15,-3-2 1-15,-3-1 17 0,-1 0-79 0</inkml:trace>
  <inkml:trace contextRef="#ctx0" brushRef="#br0" timeOffset="110368.2">16426 10253 134 0,'-9'0'178'15,"3"0"-10"-15,1 0-35 0,-6-1 133 16,5 0-93 0,4 0-82-16,24-7 174 15,-11 4-213-15,3-1-20 0,21-5-4 16,-15 1-24-16,-2 1-1 0,4 0-3 16,0-1 0-16,-1 2-11 0,-1-2-25 0,2 1-14 0,-4-1-22 15,3-1-21-15,-3 0-15 0,0 0-32 16,-4 1-19-16,-1-1-7 0,-1 1-2 0,3 0 1 15,-6 0 18-15</inkml:trace>
  <inkml:trace contextRef="#ctx0" brushRef="#br0" timeOffset="111195.89">17123 10017 20 0,'3'-7'111'15,"-3"-5"76"-15,-1 8-95 0,-1-2-13 16,-2 2-4-16,2-2-2 0,-1-1 2 0,-6-6 71 16,4 7-81-16,0-1-10 0,-3 0 3 15,0 0-2-15,0 3-3 0,2 0-12 0,-3-1-1 16,-1 1 1-16,0 4 7 0,-2 0-3 0,1 2-1 15,0 0 19-15,-7 3-13 0,4 2 6 0,-5 3-7 16,0 1 13-16,2 1-2 0,-2 3 0 0,4 1 5 16,2 0-2-16,0 4-6 0,4 0-2 0,2 1-52 15,2-2-3-15,4 2 0 0,-1-3 0 0,5 1 0 16,1-2 0-16,0 0 0 0,5-3 0 16,1 0 0-16,1-5 0 0,0 0 0 0,0-4 0 15,1 0 0-15,2-5 0 0,-2-3 0 0,1 1 0 16,1-3 0-16,0-2 0 0,-3-3 0 0,5 0-4 15,-3-2-20-15,0-1-3 0,-1-3-6 0,-1 2 5 16,-3-4 0-16,3-2 5 0,-3 2-1 16,-1-1 12-16,-3-1-2 0,2 2 8 0,-3 2 6 15,2 0-5-15,-1 4 2 0,-3 1 8 0,1 2-3 16,-2 4 2-16,1 1-4 0,-1 1 15 0,0 3-8 16,0 0 4-16,0 0-2 0,0 1-1 0,0 4-5 15,4-2 3-15,-3 2-1 0,2 2-3 16,3 4-1-16,-1 1 7 0,3-3 1 0,0 4-6 15,1-1 4-15,3-1-6 0,0 2 3 0,2-3 3 16,-4 1-12-16,2-2 5 0,-2 0-4 0,1-4-1 16,2 0-9-16,-2-2-19 0,2-1-40 0,-1-2-35 15,13-6-226-15,-13-1 126 0,-3-3-21 16,2 0-1-16,0-2-1 0,-1-2 26 0</inkml:trace>
  <inkml:trace contextRef="#ctx0" brushRef="#br0" timeOffset="126326.9">14942 14390 7 0,'0'0'14'15,"2"0"17"-15,-1 0 22 0,2-2 18 0,-1-1 5 16,1-1-4-16,1-1-16 0,-1 2-4 0,0-2-3 16,1-2 4-16,-2-3 10 0,1 2-1 15,0-3 10-15,0 1 5 0,-1-1-6 0,-2 1-7 16,0-1-7-16,-2-1-3 0,2 2 4 0,-3 0-8 15,0 4-3-15,-2-3-10 0,-1 1 6 0,0 1-12 16,-1 2 3-16,-1 0-4 0,-1 2-4 0,1-1-9 16,-1 4-2-16,-1 3-6 0,-1 1 3 15,-2 2 6-15,-1 3 8 0,3 5 4 0,0 1 14 16,-1 3-7-16,0 1 2 0,3 4-13 16,1-1 2-16,0 0-6 0,3 2-5 0,2-1-8 15,3 1-2-15,0-5 6 0,5 2-3 0,-2-7-3 16,4 0-7-16,-3-4 7 0,1-2-11 0,3-5 7 15,-2 2-2-15,1-5 3 0,2-3-7 16,2-1 3-16,0-2 0 0,3-3 6 0,-3 0-6 16,-1-3-4-16,1 1-3 0,-3-5 5 0,1 3 2 15,1-2-2-15,-4-2-12 0,2 1 14 0,0-1 0 16,-3 0-6-16,1 1 1 0,-1-1 9 16,-1 2-1-16,1 3-1 0,-1 0-2 0,-3 5-6 15,2 1 3-15,-3 1 3 0,0 4-5 0,0 0 3 16,2 1 2-16,1 2 0 0,-3 5 3 0,3 0 0 15,0 6-3-15,0-1 3 0,2 4-1 16,2 0-2-16,-1 2 4 0,1-2-12 0,2 1-3 16,-3 0-15-16,5-1-33 0,-3-3-45 0,0 1-34 15,1-4-19-15,2-1-26 0,0-4-11 16,-1-2-4-16,4-1 11 0,-3-4 19 0,3-1 28 16,-1-2-58-16</inkml:trace>
  <inkml:trace contextRef="#ctx0" brushRef="#br0" timeOffset="126774.27">15350 14238 14 0,'3'-12'43'0,"-3"1"36"0,0 1 24 15,-1-1-2-15,-1 2-10 0,0 1-12 0,-2-1-10 16,0-1-5-16,0 5 4 0,0 0 11 16,-1 0-1-16,-2 2-2 0,2-1-10 0,0 4-13 15,-1 0-10-15,-2 3 1 0,0-1 2 0,0 3 1 16,-3 2 15-16,0 5 9 0,2 0 5 0,-1 4 1 15,-4 0-11-15,6 3-9 0,0 3-11 16,-1 0-5-16,2-1-14 0,1 1-1 0,1-2-2 16,2 1-9-16,3-3-7 0,0-2-8 0,3-1 4 15,2-2 0-15,0-5-6 0,0 2 7 16,1-6-7-16,3-1 0 0,3-2-2 0,0-1-9 16,1-3-6-16,-2-1 1 0,5-5-2 0,-2 0-7 15,0-2-2-15,-1-2 0 0,1-1 1 0,-3-2 1 16,-1 1 9-16,2-3 5 0,-4 1-6 15,-2 3 9-15,1-4 7 0,-4 3 3 0,1 0 2 16,-2 2-4-16,1 4-1 0,-3 1 3 0,0 0 0 16,0 2 3-16,0 2 2 0,0 0-8 0,0 3 3 15,3 2 8-15,-1 3 10 0,1 0 2 16,1 2 1-16,0 2-1 0,1 2-4 16,1 0 4-16,2 4-6 0,0-2-7 0,0 2-3 15,3-3 2-15,0 1-6 0,1 2 4 0,0-3-9 16,2-1-1-16,0-1-31 0,-1-3-37 0,4-3-44 15,-1 0-51-15,1-1-42 0,1-2-23 16,-2 0-16-16,2-5 1 0,-1 1-126 0</inkml:trace>
  <inkml:trace contextRef="#ctx0" brushRef="#br0" timeOffset="129944.85">16596 14274 6 0,'0'-2'12'16,"0"-1"14"-16,5 0 23 0,-4 0 18 16,3-2 4-16,-2 2-11 0,0 0-11 0,-1-1-7 15,-1 1-7-15,0 1 3 0,3-1 4 0,-3 3 8 16,2 0 1-16,-2 0 1 0,0-2-3 0,0 2 7 16,0 2 15-16,0 5-3 0,2-1-7 15,-1 4-12-15,-1 3-11 0,3 4 0 0,-1 3-3 16,0 2 0-16,-2 2-11 0,0 3-1 0,0 2-1 15,0-1-4-15,-2 2-3 0,2-2-5 0,0 2-6 16,-2-1 2-16,1-3 0 0,-1-1-10 0,1-1 4 16,-1-3 2-16,0-3-6 0,-1 1 7 15,2-5-3-15,1-3 2 0,-2-3-2 0,0 0 0 16,2-3 1-16,0-3 1 0,0 1 2 0,0-1-2 16,-1 0 1-16,-2-2-3 0,2-4-3 15,-4 3 7-15,1-2 0 0,1-1-4 0,0-4-2 16,-2 1 0-16,2-4-1 0,-3-1 9 0,5-1-9 15,-3-3 0-15,-1-3 3 0,2 0 0 16,-2-4 1-16,2-1-3 0,0 0 5 0,1-5-5 16,2-2 3-16,0 1-1 0,0-1 2 15,2-34-6-15,0 32 4 0,2 3 0 0,1 5 2 16,2 1 2-16,-1 2-11 0,3 5 11 0,-1 2-7 16,2 4 3-16,-1 1-3 0,-1 4 5 15,2 2-5-15,0 4 3 0,3 4 3 0,-1 2 5 16,1 7-5-16,2 2 9 0,1 6-10 0,-2 3 4 15,3 3 0-15,-4 4 8 0,3 1-1 0,-2 3-12 16,0-1 1-16,-1-2 0 0,-1 2-2 16,1-4-2-16,-2 2-3 0,0-5-6 0,2-2-27 15,-3-1-34-15,0-3-29 0,0-1-33 0,-4-4-22 16,3-1-17-16,-4-3-9 0,-1-1 9 16,-3-5 32-16</inkml:trace>
  <inkml:trace contextRef="#ctx0" brushRef="#br0" timeOffset="130777.9">16576 14550 30 0,'-4'5'78'16,"1"-4"35"-16,1 3-9 0,-1-4-21 0,3 2-23 15,0 1-8-15,5 0-4 0,2-2 5 0,1 1 8 16,4-1 4-16,3-1 1 0,3 0-5 0,2 0-14 16,2-3-11-16,2 2-11 0,3-2-12 0,0 0-1 15,0-2-8-15,0-2 6 0,-1 0 0 0,1 0 1 16,2-3-2-16,-1-1-1 0,-1-1 10 16,0-1 5-16,-2 0 1 0,2 1-3 0,-3-2 2 15,-2 0 0-15,-4 2 0 0,0-1 8 16,-2 1 2-16,0-2-6 0,-5 4 3 0,2-1 1 15,-5 2-2-15,-4 3-1 0,1-1 2 0,-2 1 11 16,-3 2 4-16,0 1-5 0,-1 1 4 0,-1 2-14 16,1 0-8-16,-3 2-8 0,0-1-1 15,-3 0-8-15,-2 2 17 0,-2 3-4 0,-1 2 9 16,-1-1 3-16,0 2 4 0,-3 2-3 0,3 3-5 16,-1-2-5-16,3-1-11 0,1 1-1 15,1 2-2-15,5-2-4 0,-1 0-3 0,1-2-4 16,4 2 0-16,0-6 4 0,2 0 0 0,1 0-4 15,2-1-2-15,3-2 0 0,-2 0-12 0,12-2-37 16,-9-4 26-16,-1 2-6 0,2-4 6 16,2-1-7-16,-2-1 3 0,-2-1-2 15,1 0 13-15,0-1 9 0,-2 2 7 0,-2-1 2 16,-1 4 2-16,-2 1 2 0,2 0-2 0,0 1 2 16,-3 2-3-16,-1-1-8 0,0 1 5 0,0 0 4 15,0 0 6-15,2 0-6 0,-1 0-2 16,3 0 5-16,-3 1 3 0,2 1-1 0,4-1-5 15,0 3 5-15,1-1-3 0,0-1 0 0,2 1-7 16,-1 2-16-16,2-3-16 0,-2 0-31 0,3-2-9 16,1 3-15-16,-1-3 6 0,3-3 4 15,-4 1 11-15,4-3 7 0,-2 0 13 0,1 0 3 16,1-2 4-16,-1-1 8 0,-2-3 7 0,4-3 12 16,-5 3 7-16,1-5 6 0,0 0 8 15,-2-2-5-15,-1-2 3 0,0-4-3 0,-1-1 3 16,0-1 1-16,3-3-1 0,-5 0 2 0,1-2 6 15,-2-1-1-15,0 1 3 0,0 0 6 0,0 2 16 16,-1 2 7-16,-1 4 21 0,-2 4 3 0,-1 5 9 16,0 4 0-16,0 1-10 0,0 6 6 0,0 3 5 15,-3 3 13-15,0 7 16 0,-2 7-13 16,-1 4-3-16,-2 11 0 0,3 3 3 0,-3 7-11 16,3 4-21-16,-4 7-16 0,5 5-19 0,-5 1-5 15,3 3-19-15,-1 1-4 0,-1-2-10 0,-1 2-30 16,3-5-29-16,-1-5-35 0,2 0-37 15,0-5-35-15,3-5-15 0,2-3-5 0,3-5 7 16,2-2 13-16,4-4 9 0,1-5 21 0,1-3 19 16,0-5 30-16</inkml:trace>
  <inkml:trace contextRef="#ctx0" brushRef="#br0" timeOffset="131193.66">17748 14083 108 0,'6'-5'148'16,"-2"8"5"-16,0 4-26 0,-2 7-17 0,-2 2-7 15,0 6-8-15,0 6 1 0,0 1-6 0,0 5-4 16,-4 0 9-16,0 4 4 0,-1-1-3 0,2-1-10 16,-2 0-13-16,2-4-20 0,0 1-5 15,-1-9-9-15,3 1-4 0,-1-4-3 0,0-5-2 16,0-4-11-16,2-1-3 0,-2-6 2 0,2 2 9 15,0-4 9-15,0-3-16 0,0-3-6 16,0-1-5-16,-3-1 1 0,2-6-20 0,-1-4 10 16,0-5-6-16,-1-2 4 0,3-3-9 0,0-6-6 15,0-1 7-15,2-8 3 0,1 2-5 16,0-2 12-16,2-1-12 0,2 2 6 0,3 4 6 16,0 3-3-16,1 4 5 0,-2 6-6 0,2 6 5 15,0 2 3-15,-1 7-8 0,0 2 7 0,0 7 0 16,3 1-2-16,3 6 1 0,-2 8-2 0,6 2-3 15,-2 8 4-15,3 3-1 0,-6 2-5 16,3 5 9-16,1-2-4 0,-5 5-8 0,2-2-22 16,-4-1-31-16,2-2-35 0,-1-2-31 0,0-2-32 15,-1-1-10-15,-2-4-12 0,2-5-10 0,0-1 7 16,-3-5 0-16,-2-3 16 0,0-5 27 16</inkml:trace>
  <inkml:trace contextRef="#ctx0" brushRef="#br0" timeOffset="131911.24">17767 14398 59 0,'-16'2'127'15,"5"1"23"-15,1-1-30 0,3 0-38 0,0-1-15 16,4 1-6-16,2 0 2 0,1-2-3 16,6 0 6-16,2 0-1 0,8-4-15 15,23 1 9-15,-14-2-46 0,2-2-5 0,0 2-4 16,1-5 3-16,1 0-9 0,-1-2 5 0,2-1-3 15,-4-3 4-15,3 0-7 0,-3-2 5 16,1 0-1-16,-2 0-1 0,-1 1 3 0,-3 0 6 16,-1 3 9-16,-3 1 0 0,-4 4 14 0,1 2-2 15,-6-1-10-15,0 6-1 0,-3 2-1 0,3 3 14 16,-4 4-4-16,1 3 8 0,0 5-5 16,0 1-4-16,-2 3 5 0,0 4-12 0,2 1 5 15,-4 4-2-15,-1-3-4 0,0-1-2 0,0 2 5 16,0-4 8-16,0-1-7 0,0-3-1 0,0-1-2 15,-1-3 3-15,-2-2 0 0,0-5 6 0,3 0 4 16,-2-4 17-16,1 0-1 0,1-2 1 16,-2-1 0-16,0-1-25 0,-1-2-7 0,0-3-11 15,0 0-5-15,-1-3 6 0,0-4-4 0,-4-3-9 16,3-2 7-16,0-1-8 0,2-5 2 0,0-2-14 16,1-4-9-16,2-3 1 0,4-2-2 0,-3 2-1 15,2-2 1-15,4-1 13 0,-1 3 3 16,2 2 5-16,-2 4 5 0,4 1-2 0,10-9-1 15,-13 23 8-15,1 5-3 0,2 2 6 16,-1 5-3-16,3 2 7 0,1 6 15 0,0 5-2 16,2 3 7-16,0 7 0 0,0 0-12 0,1 4 11 15,1 4-6-15,-2 0-2 0,2 0 0 0,-2 3-13 16,-2-4-8-16,0-2 0 0,1-1 0 0,-1-1 0 16,-2-4 0-16,2-4 0 0,-4-1 0 15,-1-2 0-15,2-5 0 0,-6-1 0 0,1-3 0 16,-2-1 0-16,-1-4 0 0,-2 1 0 0,0-2 0 15,-2 0 0-15,2 0-5 0,-4-2-9 16,-3-3 1-16,-4 0 3 0,0-4 1 0,-2-2 2 0,-5 0-5 16,-3 0 3-16,0-1 6 0,-1 0 5 15,0 0-4-15,0 1-1 0,5 2 5 0,-1-1 0 16,6 2-2-16,3 3 0 0,-1 2 3 16,5-4 1-16,0 2 3 0,0 5 2 0,2 0-4 15,3 0 1-15,0 0-9 0,0 0 5 0,0-2-2 16,0-1-13-16,2 3-1 0,-1 0-16 15,3 0-16-15,-1 0-23 0,2-2-30 0,3 2-33 16,1 0-49-16,-1-3-38 0,1 1-40 0,1 0-24 16,-1-3 8-16</inkml:trace>
  <inkml:trace contextRef="#ctx0" brushRef="#br0" timeOffset="135861.2">1569 11513 86 0,'-3'-10'177'0,"-3"0"-18"0,-2 2-52 16,-2-1-42-16,1 0-7 0,-1 0 7 16,2 1 13-16,0 0 34 0,-2 0-2 0,3-1-22 15,4 2-13-15,0 3-11 0,-1 0-17 0,3 1-17 16,-1 0-2-16,2 0 3 0,2 3 26 16,6 0 35-16,0 3 13 0,8 0-23 15,0 2-12-15,4 1-12 0,2 2-6 0,-1 1-6 16,1 4 3-16,0-3-1 0,-1 0-40 0,-1 1-8 15,-1 0 0-15,-3-1 0 0,1-2 0 0,-4 0 0 16,1-3 0-16,-3-1 0 0,-1 1 0 16,-1-5 0-16,-1 0 0 0,0 0 0 0,1-7 0 15,1-3 0-15,1-3 0 0,3-3 0 16,1-4 0-16,2-6 0 0,0-5 0 0,4-3 0 16,-1-7 0-16,1-3 0 0,1-3 0 0,0-3 0 15,-4 0 0-15,0-5 0 0,-3 0 0 16,-1-3 0-16,-3 0 0 0,0-2 0 0,-1-1 0 15,-2-1 0-15,1 3 0 0,-1 3 0 16,-2 0 0-16,2 2 0 0,0 5 0 0,0 2 0 16,0 5 0-16,0 5 0 0,1 3 0 0,-4 5 0 15,-2 3 0-15,0 6 0 0,0 6 0 16,1 1 0-16,-1 5 0 0,-3 2 0 0,0 2 0 16,0 2-2-16,0 1-106 0,-5 2-145 15,2 5 85-15,-2 1-38 0,-3 0-32 16,-3 7-22-16,-2 2-8 0,-1 1 17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1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17 315 3426,'-2'1'812,"1"1"0,-1-1 0,1 1 0,0 0 0,-1-1 1,1 1-1,0 0 0,0 0 0,0 0 0,0 0 0,1 0 1,-1 0-1,1 0 0,-1 4 0,1-5-431,0 0-1,0 0 1,0 0-1,1 0 1,-1-1-1,0 1 1,1 0 0,-1 0-1,0 0 1,1-1-1,-1 1 1,1 0-1,0-1 1,-1 1-1,1 0 1,-1-1 0,1 1-1,0-1 1,0 1-1,-1-1 1,1 1-1,0-1 1,0 1 0,1-1-1,29 7 5692,4-5-4526,3-2-1544,1-2-1,0-2 1,-1-1 0,1-2-1,-1-1 1,-1-2-1,0-2 1,0-1-1,-2-2 1,1-2 0,-2-1-1,0-1 1,-2-2-1,0-2 1,-1 0-1,37-38 1,-29 24-2,-20 21 0,-2 0 0,23-28 0,-123 93 0,78-46 0,0 1 0,0 0 0,1 0 0,0 1 0,0-1 0,0 1 0,0 0 0,1 0 0,-1 1 0,1-1 0,1 0 0,-1 1 0,1 0 0,-3 11 0,4-12 0,1 1 0,0-1 0,0 0 0,1 1 0,0-1 0,0 0 0,0 1 0,0-1 0,1 0 0,0 0 0,0 0 0,0 0 0,1 0 0,-1-1 0,1 1 0,0-1 0,5 5 0,16 18 0,0-1 0,41 33 0,-46-44 0,0 2 0,0 0 0,-2 1 0,0 1 0,-2 0 0,27 43 0,-41-60 0,0 0 0,0 0 0,0 1 0,-1-1 0,1 0 0,-1 1 0,1-1 0,-1 0 0,0 1 0,0-1 0,0 1 0,0-1 0,0 0 0,-1 1 0,1-1 0,-1 0 0,0 1 0,1-1 0,-3 3 0,1 0 0,-2 1 0,1-1 0,0 0 0,-1-1 0,0 1 0,0-1 0,-8 7 0,-1 0 0,-1-1 0,0-1 0,-1 0 0,-25 11 0,31-16-98,-40 16-3626,39-16 2077,-1-1 0,0 0-1,0-1 1,-1 0 0,-10 0 0,-1-1-6450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0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1313 61 3810,'-56'6'1939,"0"3"-1,1 3 1,0 2 0,1 2 0,1 3 0,1 2-1,-96 54 1,86-38 10,1 3 0,3 3 0,1 2 0,3 2 0,-85 96 0,101-96-1708,3 1-1,1 2 1,3 2-1,-47 107 1,47-82-104,4 1 1,3 2-1,-14 83 1,31-112-138,2 0 0,2 1 0,2-1 0,2 1 0,3-1 0,2 0 0,2 0 0,3-1 0,1 0 0,3-1 0,2 0 0,2-1 0,49 88 0,-38-85 0,3-1 0,1-2 0,3-1 0,1-2 0,3-2 0,1-1 0,2-3 0,2-1 0,1-2 0,2-3 0,99 51 0,-74-52 0,1-4 0,1-3 0,1-3 0,1-3 0,142 14 0,-64-22 0,311-18 0,-148-24 0,445-101 0,-682 113 0,0-3 0,148-63 0,-192 67 0,-1-2 0,-1-1 0,-1-1 0,-1-3 0,-1 0 0,-1-2 0,53-58 0,-36 23 0,-2-2 0,-3-2 0,-3-2 0,-3-2 0,-3-1 0,27-80 0,-49 112 0,-3-2 0,-1 1 0,-2-1 0,-2 0 0,-2-1 0,-1 1 0,-2-1 0,-3 1 0,-10-66 0,-2 34 0,-2 1 0,-3 1 0,-4 1 0,-48-101 0,45 119 0,-2 2 0,-3 1 0,-1 2 0,-2 1 0,-3 1 0,-1 3 0,-2 1 0,-2 2 0,-1 1 0,-2 3 0,-2 2 0,-82-44 0,47 37 0,-2 3 0,-1 4 0,-2 3 0,-1 5 0,-1 3 0,0 4 0,-110-7 0,89 16-733,0 5 0,-186 17 0,237-6 184,-1 4 0,2 2 0,-1 2 0,2 3-1,1 3 1,-82 40 0,-207 142-18838,284-161 15860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0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180 397 5266,'-30'46'10349,"25"-35"-9853,-1 1 0,1 0 1,1 1-1,0-1 0,1 1 0,0-1 1,-1 17-1,-1 23 905,3-1 1,5 72-1,22 105 150,-19-177-1173,-4-41-525,2 20 1595,-8-23-30,-5-13 289,-7-13-1601,2-1 0,0 0 0,1 0-1,1-1 1,1-1 0,1 0 0,1-1-1,1 1 1,1-2 0,1 1 0,1-1-1,1 0 1,1 0 0,1-25 0,1-4-147,3 1 0,2-1 1,2 1-1,2 0 0,23-74 0,-23 99 41,2 0-1,0 0 1,2 2 0,1-1-1,1 1 1,33-43-1,-38 56-12,0 1 1,2 0-1,-1 1 0,1 0 0,1 0 1,0 1-1,0 1 0,1 0 0,0 0 1,0 1-1,1 1 0,0 1 0,0 0 0,26-6 1,-37 10 14,-1 1 1,0 0 0,0-1-1,0 1 1,1 0 0,-1 1-1,0-1 1,0 0-1,1 0 1,-1 1 0,0-1-1,0 1 1,0 0 0,0 0-1,0 0 1,0 0 0,0 0-1,0 0 1,0 0 0,-1 1-1,3 1 1,-1 0 25,-1 0 0,0 1 0,1-1 0,-1 1 0,-1-1 0,1 1 0,0 0 0,-1-1-1,0 1 1,0 0 0,1 4 0,-1 7 109,1 0 1,-2 0-1,0 0 0,-1 0 0,-3 21 0,-4 5-90,-3-1 0,0 0 0,-34 74 0,-71 107 23,101-194-69,15-26-1,0-1 0,0 0 0,0 1 0,-1-1 0,1 1 0,0-1 0,0 1 0,0-1 0,0 0 0,0 1 0,0-1 0,0 1 0,0-1 0,0 1 0,0-1 0,0 0 0,0 1 0,0-1 0,0 1 0,0-1 0,0 1 0,1-1 0,-1 0 0,0 1 0,0-1 0,0 1 0,1-1 0,-1 0 0,0 1 0,1-1 0,-1 0 0,0 1 0,1-1 0,19 9 0,32-1 0,-42-7 0,20 3 0,0 1 0,0 2 0,0 1 0,-1 2 0,42 19 0,-59-24 0,-1 1 0,1 1 0,-2 0 0,1 0 0,-1 1 0,0 0 0,0 1 0,-1 0 0,0 0 0,-1 1 0,0 0 0,-1 1 0,0 0 0,-1 0 0,10 21 0,-15-27 0,1-1 0,-1 1 0,0-1 0,0 1 0,0 0 0,-1 0 0,0 0 0,0-1 0,0 1 0,0 0 0,-1 0 0,0-1 0,0 1 0,0 0 0,0-1 0,-1 1 0,-3 6 0,1-5 0,0 1 0,-1 0 0,0-1 0,0 0 0,-1 0 0,1-1 0,-1 0 0,-1 0 0,-11 8 0,-1-2 0,0-1 0,-1-1 0,0-1 0,-1-1 0,0 0 0,-37 6 0,38-9-417,-1-2 1,0 0-1,0-1 1,0-1-1,0 0 0,0-2 1,1-1-1,-1 0 1,0-2-1,1 0 0,0-1 1,-35-17-1,52 21-2094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0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15 552 3089,'1'1'360,"-1"0"-1,0-1 1,0 1-1,0 0 0,0-1 1,1 1-1,-1 0 0,0-1 1,0 1-1,-1 0 0,1-1 1,0 1-1,0 0 1,0-1-1,0 1 0,0-1 1,-1 1-1,1 0 0,0-1 1,-1 1-1,1-1 0,0 1 1,-1-1-1,1 1 1,-1-1-1,1 1 0,0-1 1,-1 1-1,1-1 0,-1 1 1,0-1-1,1 0 0,-1 1 1,1-1-1,-1 0 1,-1 1-1,-3-8 4647,6-10-4428,6-1-240,0 0-1,1 1 1,1 0-1,22-32 1,-18 29-247,0-1 0,15-34 0,-18 29-45,-1-1-1,-2 0 1,6-34 0,-11 48 220,0 1 0,-1-1 0,-1 0 0,0 0 0,-1 0 0,0 1 1,-1-1-1,-1 0 0,-5-16 0,8 28-244,0 0 0,0 0 0,0 0 1,-1 0-1,1 0 0,0 0 0,-1 0 0,1 0 1,0 0-1,-1 0 0,1 0 0,-1 0 0,1 1 1,-1-1-1,0 0 0,1 0 0,-1 1 0,0-1 0,0 0 1,1 1-1,-1-1 0,0 1 0,0-1 0,0 1 1,0-1-1,0 1 0,0 0 0,0-1 0,0 1 0,0 0 1,0 0-1,0 0 0,0 0 0,0 0 0,0 0 1,1 0-1,-1 0 0,0 0 0,0 0 0,0 0 1,0 1-1,0-1 0,0 0 0,0 1 0,0-1 0,0 1 1,0-1-1,0 1 0,1-1 0,-1 1 0,0-1 1,0 1-1,1 0 0,-1 0 0,0-1 0,0 3 1,-3 1-2,0 0 1,0 1 0,1 0 0,0 0 0,0 0 0,0 0 0,0 1 0,-2 7 0,1 8 280,0-1 0,1 1 0,1 0 0,1 0 0,0 1 0,2-1 0,1 0 0,0 0 0,2 0 0,0-1 0,2 1 0,0-1 0,1 0 0,12 24 0,-17-40-302,-1-1 0,1 0 0,-1 0 0,1-1 0,0 1 0,0 0 0,1 0 0,-1-1 0,1 0 0,-1 1 0,1-1 0,-1 0 0,1 0 0,0 0 0,0-1 0,0 1 0,0-1 0,1 1 0,-1-1 0,0 0 0,0 0 0,7 0 0,-6-1 0,-1-1 0,1 0 0,0 0 0,0 0 0,-1 0 0,1-1 0,0 1 0,-1-1 0,1 0 0,-1 0 0,0 0 0,0 0 0,0-1 0,0 1 0,0-1 0,0 0 0,-1 0 0,1 0 0,2-5 0,17-29-85,-19 31 63,0 0-1,0-1 0,1 1 1,-1 1-1,1-1 1,1 1-1,-1-1 0,1 1 1,0 0-1,7-5 1,-10 10 16,0-1 0,0 1 0,0 0 0,0-1 0,0 1 0,0 0 0,0 0 0,0 0 0,0 1 0,0-1 0,-1 0 0,1 1 0,0-1 0,0 1 0,0 0 1,0 0-1,-1 0 0,1 0 0,0 0 0,-1 0 0,1 0 0,1 2 0,40 34 54,-32-26-96,-6-7 59,0 1 0,1-1-1,-1 0 1,1 0-1,0 0 1,1-1-1,-1 0 1,0 0-1,1-1 1,0 0-1,11 3 1,-15-5-3,0 0 1,0 0-1,-1 0 1,1 0-1,0-1 1,0 1-1,0-1 1,0 0-1,-1 1 1,1-1-1,0-1 1,0 1-1,-1 0 1,1-1-1,-1 1 1,0-1-1,1 0 1,-1 1-1,0-1 1,0 0-1,0-1 1,0 1-1,0 0 1,-1-1-1,1 1 1,-1 0-1,1-1 1,-1 0-1,0 1 1,1-6-1,3-6-5,-1-1 1,-1 1-1,0-1 0,-1 0 0,-1 0 1,0 0-1,-1 0 0,-1 0 0,0 0 1,-4-19-1,-6-17 19,-28-79 0,35 120-2118,-1 5-6153,11 18-4422,0-6 8154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0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606 298 1777,'-75'71'6607,"53"-52"-5602,1 0-1,0 2 1,2 0 0,1 1-1,-16 25 1,-19 51 3884,-77 207 0,83-184-1512,8-24-2353,4 3-1,-34 164 0,60-212-756,2 1-1,2 0 0,3 0 0,2 0 0,3 0 1,1 0-1,14 58 0,-3-48-266,4-1 0,2 0 0,2-1 0,4-2 0,1 0 0,4-2 0,2-1 0,2-2 0,3-2 0,1-1 0,3-2 0,3-2 0,1-2 0,2-2 0,2-3 0,85 54 0,-61-49 0,1-3 0,1-3 0,3-4 0,1-4 0,91 24 0,-116-41 0,1-3 0,0-2 0,0-3 0,1-2 0,-1-3 0,1-2 0,0-3 0,93-19 0,-47 0 0,-2-5 0,-1-4 0,-2-5 0,-1-4 0,-3-4 0,-1-4 0,100-71 0,-161 94 0,-2 0 0,0-3 0,-2 0 0,-2-2 0,-1-1 0,-1-1 0,40-71 0,-13 2 0,63-172 0,-95 220 0,-3-1 0,-2-1 0,-2 0 0,-3-1 0,-3 0 0,-2 0 0,-2-1 0,-10-104 0,-7 30 0,-50-217 0,51 301 0,-2-1 0,-3 2 0,-1 0 0,-2 1 0,-2 1 0,-2 2 0,-49-65 0,-165-164 0,182 215 0,-2 4 0,-101-71 0,134 108-417,0 2 0,-1 0 0,-1 2-1,0 1 1,-1 2 0,0 0 0,0 2 0,-1 1 0,0 2-1,0 0 1,0 2 0,-1 2 0,-46 4 0,-27 9-2508,0 5 1,-153 47-1,209-52 2351,-90 28-8897,74-21 5477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0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1297,'3'-6'1499,"0"0"0,0 0 0,-1-1 1,0 1-1,-1 0 0,1-1 1,0-13-1,-1-10 10902,1 69-10705,3 1 1,15 69 0,1 0 288,17 289-1985,-24-220 0,-11-271 0,-2 83 0,0-1 0,1 1 0,0 0 0,1-1 0,0 1 0,0 0 0,1 1 0,0-1 0,1 0 0,0 1 0,8-11 0,-6 14 0,0 0 0,1 0 0,-1 0 0,1 1 0,0 0 0,0 0 0,1 1 0,0 0 0,-1 1 0,1 0 0,0 0 0,1 1 0,-1 0 0,0 0 0,1 1 0,-1 1 0,1-1 0,17 3 0,-22-2 0,0 1 0,0 0 0,0 0 0,0 1 0,0-1 0,0 1 0,0 0 0,-1 0 0,1 1 0,-1-1 0,1 1 0,-1 0 0,0 0 0,0 1 0,0-1 0,-1 1 0,1 0 0,-1 0 0,0 0 0,0 0 0,0 0 0,-1 1 0,1 0 0,-1-1 0,0 1 0,-1 0 0,1 0 0,-1 0 0,0 0 0,0 0 0,0 0 0,-1 0 0,0 0 0,0 1 0,-1 6 0,0-3-288,0 0 0,-1 0 1,0-1-1,-1 1 0,0 0 0,0-1 1,-1 0-1,0 0 0,0 0 0,-1 0 0,0-1 1,-1 1-1,1-1 0,-1-1 0,-1 1 1,1-1-1,-1 0 0,-15 10 0,16-12-14,1 0 1,-1-1-1,-1 0 0,1 0 1,0 0-1,-1-1 0,1 0 0,-1 0 1,0 0-1,0-1 0,0 0 0,1-1 1,-1 1-1,0-1 0,0-1 1,0 1-1,0-1 0,0-1 0,0 1 1,1-1-1,-1 0 0,1 0 0,-1-1 1,1 0-1,-7-4 0,-8-10-9174,12 9 5149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0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25 696 4930,'-18'-4'13588,"11"-7"-5195,8 8-7894,-1 1 1,0-1-1,1 0 1,-1 1 0,1-1-1,0 1 1,0-1 0,0 1-1,0-1 1,0 1 0,3-4-1,6-10-723,2 0 0,16-18 0,-26 33 698,21-25-461,-1-1-1,-2 0 0,33-58 1,-44 68-12,-1-1 0,-1 0 0,-1-1 0,0 0 0,-1 0 0,-1 0 0,-1 0 0,1-28 0,-3 10-1,1 13 0,-1 1 0,-1-1 0,-1 1 0,-9-44 0,10 66 0,0 0 0,0 0 0,0 0 0,0 0 0,-1 0 0,1 0 0,0 0 0,-1 0 0,1 1 0,0-1 0,-1 0 0,1 0 0,-1 0 0,0 0 0,1 1 0,-1-1 0,0 0 0,1 1 0,-1-1 0,0 0 0,0 1 0,0-1 0,0 1 0,1-1 0,-1 1 0,0 0 0,0-1 0,0 1 0,0 0 0,0 0 0,0-1 0,-1 1 0,0 1 0,-1-1 0,1 1 0,-1 0 0,1 0 0,0 0 0,0 0 0,0 1 0,0-1 0,0 1 0,0-1 0,0 1 0,-3 2 0,-6 9 0,-1 0 0,-14 23 0,25-34 0,-12 18 0,1 2 0,2-1 0,0 1 0,1 1 0,1 0 0,1 0 0,-5 36 0,9-40 0,0 1 0,1-1 0,2 1 0,0 0 0,1 0 0,0-1 0,2 1 0,1 0 0,8 29 0,-11-47 0,0 1 0,0-1 0,0 0 0,0 0 0,0 0 0,0 0 0,1 0 0,-1 0 0,0 0 0,1 0 0,0-1 0,-1 1 0,1 0 0,0-1 0,0 0 0,0 1 0,0-1 0,0 0 0,0 0 0,0 0 0,1 0 0,-1 0 0,0-1 0,1 1 0,-1-1 0,0 1 0,1-1 0,-1 0 0,0 0 0,1 0 0,-1 0 0,0 0 0,1-1 0,-1 1 0,0-1 0,1 1 0,-1-1 0,3-1 0,11-5 0,0 0 0,-1-1 0,0-1 0,20-14 0,-7 4 0,-26 18 0,0-1 0,0 1 0,1 0 0,-1-1 0,0 1 0,1 0 0,-1 0 0,1 0 0,-1 1 0,1-1 0,0 1 0,-1-1 0,1 1 0,-1 0 0,1 0 0,0 0 0,-1 0 0,1 0 0,-1 1 0,1-1 0,0 1 0,-1 0 0,1 0 0,-1 0 0,4 2 0,0 2 0,-1 0 0,1 0 0,-1 0 0,-1 1 0,1 0 0,-1 0 0,5 9 0,-6-9 0,0 0 0,1-1 0,-1 0 0,1 1 0,0-1 0,1-1 0,-1 1 0,1-1 0,0 1 0,0-1 0,0-1 0,10 6 0,-13-8 0,-1-2 0,1 1 0,-1 0 0,1 0 0,-1 0 0,1-1 0,-1 1 0,1-1 0,-1 1 0,1-1 0,-1 0 0,1 1 0,-1-1 0,0 0 0,0 0 0,1 0 0,-1 0 0,0 0 0,0 0 0,0 0 0,0-1 0,1-1 0,22-31 0,1-17 0,-17 34 0,0 0 0,1 1 0,1 0 0,0 0 0,15-16 0,-20 28-17,0 0 0,1 0 0,0 0 0,0 1 0,0 0 0,0 1 1,1-1-1,-1 1 0,1 0 0,0 1 0,12-2 0,-10 2-27,-1-1 0,1 0 0,-1 0-1,0-1 1,1 0 0,8-5 0,-15 7 30,1-1 0,0 0 0,-1-1 0,0 1 0,1 0 0,-1-1 0,0 1 0,0-1 0,0 0 0,-1 1 0,1-1 0,-1 0 0,1 0 0,-1 0 0,0-1 0,0 1 0,0 0 0,-1 0 0,1 0 0,0-7 0,-1-68-898,-12 30-1262,-4 25-2882,-2 9-12872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0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 2817,'0'0'283,"0"-1"0,0 1 0,0 0 0,0 0 0,1 0 0,-1-1 0,0 1 0,0 0 0,0 0-1,0 0 1,0-1 0,-1 1 0,1 0 0,0 0 0,0 0 0,-1-3 3678,1 3-3678,-1 0 0,1 0 0,0 0 0,0 0-1,0 0 1,-1 0 0,1-1 0,0 1 0,0 0 0,0 0 0,0 0 0,-1 0 0,1 0 0,0 0 0,-10 7 6221,-7 14 1305,13 0-7382,0-1 1,2 1 0,0 0 0,1 0-1,5 42 1,-2-1-89,-2-21-621,7 164-5636,-2-187-1929,-3-12 2874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0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40 144 672,'-9'-5'2948,"-2"0"3040,-8-6 14879,22 10-18575,40-3-3109,1-1-1,-1-2 1,-1-2 0,0-2 0,66-26-1,-32 0-16664,-55 25 12383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0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19 192,'-7'-14'3498,"7"14"-3184,0-1-1,0 1 1,0 0-1,0-1 1,-1 1-1,1 0 0,0 0 1,0-1-1,-1 1 1,1 0-1,0 0 1,0-1-1,-1 1 0,1 0 1,0 0-1,-1 0 1,1 0-1,0 0 0,-1-1 1,1 1-1,0 0 1,0 0-1,-1 0 1,1 0-1,0 0 0,-1 0 1,1 0-1,-1 0 1,1 0-1,0 0 1,0 0-1,-1 1 0,-8 10 7462,2 3-9062,2 8 2562,0 1 0,1 0-1,2-1 1,0 1 0,1 0-1,3 28 1,-1-7 76,-2-24-1132,1-1 1,1 1-1,0 0 0,2-1 0,0 1 0,2-1 0,0 0 0,14 33 0,-17-49-219,0 0 0,0 0 0,0 0 0,0-1 0,0 1 0,1-1 0,0 1 0,-1-1 0,1 0 0,0 0 0,0-1 0,0 1 0,0 0 0,0-1 0,1 0 0,-1 0 0,0 0 0,0 0 0,1 0 0,-1-1 0,1 1 0,-1-1 0,1 0 0,-1 0 0,6-1 0,-5 1 0,1-1 0,0 0 0,-1 0 0,1 0 0,0-1 0,-1 0 0,0 0 0,1 0 0,-1 0 0,0 0 0,0-1 0,0 0 0,0 0 0,-1 0 0,1 0 0,-1-1 0,5-5 0,3-12 0,-1-1 0,-1 0 0,-1 0 0,0-1 0,6-43 0,-3 78 0,-1 0 0,-1 1 0,11 19 0,-10-16 0,1 0 0,0 0 0,1-1 0,21 21 0,-29-32 0,1 0 0,-1 0 0,1-1 0,-1 1 0,1-1 0,0 0 0,0 0 0,0-1 0,1 1 0,-1-1 0,0 0 0,1-1 0,0 1 0,-1-1 0,1 0 0,0-1 0,0 1 0,-1-1 0,11-1 0,-13 0 0,0 0 0,0-1 0,1 1 0,-1-1 0,0 0 0,0 0 0,-1 0 0,1 0 0,0 0 0,-1-1 0,1 1 0,-1-1 0,0 1 0,0-1 0,0 0 0,0 0 0,0 0 0,-1 0 0,1-1 0,-1 1 0,0 0 0,0 0 0,0-1 0,0 1 0,-1-1 0,1-3 0,1-9 0,-1 1 0,0 0 0,-1 0 0,-3-26 0,-5-15 0,2 21 0,1 0 0,2 0 0,2-1 0,5-55 0,-4 75-12544,2 25-2445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23T10:33:54.3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21660 5437 78 0,'-5'0'133'15,"-12"0"20"-15,9 0-115 0,-2 0-2 16,1 0 18-16,5 0 32 0,-3-1 18 15,5 1 11-15,-2-3-10 0,2 1-13 0,0-1-23 16,1 2-23-16,2-2-11 0,3 1-12 0,0 1-1 16,1-2 3-16,5-2-3 0,2 2-4 15,4-2 1-15,2 0-9 0,2 1 3 0,-1-2-7 16,2 2-6-16,2-2 4 0,0 2-1 0,-1-1-7 16,1-1 4-16,-1 2 3 0,-1-1-3 0,0-1 1 15,-5 3 1-15,-1 0-2 0,-2 0-5 0,-2 2 0 16,-5-2 5-16,1 3-14 0,-4 0 1 15,-3 0-11-15,-2 0 7 0,-3 3 2 0,-3-2 5 16,-4 1-1-16,-1 1 3 0,-4 1 5 0,-2 1-1 16,-5-1 4-16,1 2-2 0,-4-2-3 15,3 3 5-15,-5-2 0 0,1 3 0 0,-1-1 0 16,1-3-4-16,0 1 4 0,1 2-3 0,2-1 4 16,4-3 2-16,3 0-3 0,7 0 9 15,0-2-1-15,5-1 8 0,1 0-6 0,2 0 5 16,1 0-8-16,2-3 0 0,5 2-1 0,3-2-2 15,6 0 3-15,2-2 0 0,6 2-3 0,5-4 4 16,0 0-6-16,0 0 0 0,6-1 0 0,-4 1-2 16,4 0 0-16,-3 1-6 0,0 0 9 15,0-2-3-15,-3 2 3 0,0 0 0 0,0 1-3 16,20-2-11-16,-28 4-1 0,3 1-24 16,11-2-107-16,-19 3 27 15,-4 1-22-15,0 1-17 0,0 0-17 0,-3 2-14 16,-1 1-130-16</inkml:trace>
  <inkml:trace contextRef="#ctx0" brushRef="#br0" timeOffset="783.26">24563 5664 101 0,'0'3'129'0,"4"-1"-27"15,-1 0-29-15,4 0-22 0,1-2 5 16,6 0 23-16,2 0 21 0,7 0 9 0,6 0 5 16,9 0-6-16,7 0-30 0,10 0-15 0,75-5 55 15,-52 2-53-15,7-1 0 0,7 1-6 16,5-3-13-16,10 0-19 0,2-2-16 0,10 0-6 15,6 1-5-15,1-1 11 0,0-1-11 0,1 1 2 16,-6-1-2-16,-5 1 0 0,-8-1-2 0,-6 2 4 16,-7-1-6-16,-8 4-1 0,-13-2-4 15,-6 2-1-15,-6 0 8 0,-8 1 0 0,-4-2-2 16,-5 2 10-16,28-6-7 0,-39 5 1 16,-4-2 2-16,-8 3-6 0,-1-1 4 0,-6-1-2 15,-4 4-30-15,-2-2-11 0,-5-2-21 16,1 2-10-16,-5-2-29 0,0 5-24 15,-8-2-26-15,0 1-21 0,-3-1-20 0,-8 2-17 16,-5 0-147-16</inkml:trace>
  <inkml:trace contextRef="#ctx0" brushRef="#br0" timeOffset="1545.63">24603 8314 233 0,'-22'2'205'0,"5"-2"-79"0,4-2-58 0,4-1-34 15,5 0-15-15,4 1 13 0,9 0 41 16,3-1 42-16,10-2 16 0,13 1-4 0,11-1-37 15,11 1-23-15,12-1-16 0,13 0-6 0,7 0 5 16,12 2 5-16,5-1 7 0,10 1-11 0,5-1-12 16,8 1-16-16,1 1-13 0,5-1-4 0,1-2-1 15,-2 3-2-15,2-2 7 0,3-2 18 16,0 1-2-16,-1-2-14 0,1 0 3 0,-5-3-10 16,-4 3-5-16,-4-3 3 0,-10 1 0 0,-9 1 1 15,-9-2-4-15,-9 2 0 0,-9 2-11 0,-12 0-22 16,-9 0-16-16,-10 1-21 0,-10 0-33 15,-9 5-36-15,-10-2-25 0,-8-1-36 0,-12 3-18 16,-11-2-12-16,-10 2-5 0,-9-2-138 0</inkml:trace>
  <inkml:trace contextRef="#ctx0" brushRef="#br0" timeOffset="2170.23">21388 8399 98 0,'-11'2'146'0,"-1"-2"-45"0,4 0-41 15,1-2-25-15,4 1-11 0,1-3 6 0,6 1 22 16,0-2 26-16,9 0 14 0,6-2-1 16,3-4-16-16,5 1-10 0,6-2-19 0,4 0-6 15,2-1-9-15,3-2 1 0,3 0-1 0,1-1 5 16,1 0 4-16,1 0-2 0,-1-2-8 16,1 1-15-16,-2 0-7 0,-1 1-1 0,0 0 0 15,-1 0-5-15,-6 3-2 0,-3-1 4 0,-4 4-4 16,-4 0-5-16,-3 2 1 0,-5 2-6 0,-3 2-17 15,-4 1-25-15,-3 1-31 0,-4 2-31 0,0 0-16 16,-2 0-22-16,-3 0-21 0,0 0-9 16,0 2 6-16</inkml:trace>
  <inkml:trace contextRef="#ctx0" brushRef="#br0" timeOffset="16949.89">4166 11913 116 0,'-6'0'140'0,"1"0"-27"16,2 2-44-16,-3-2-31 0,3 1-18 0,1 1-5 16,-1-2 2-16,1 0 7 0,2 0 13 0,-3 2 6 15,3-2 11-15,-1 0 4 0,-1 0 0 0,2 0-1 16,0 2-4-16,3-1-8 0,2 2 3 15,1 0-10-15,5 0-2 0,-3 0-16 0,3 0 1 16,3 2 0-16,1-4-8 0,4 1 9 16,1 1 6-16,3-1-2 0,3 1 5 0,4-1-7 15,2 0 0-15,7-2 3 0,-1 0-12 0,5 1-3 16,1 1-6-16,2-2 0 0,3 0-3 16,0 0 0-16,3 0 0 0,-1 0-2 0,2 0 3 15,-3 0-8-15,2 0 4 0,-2 2 0 0,1-2 0 16,1 0-2-16,0 3 6 0,-1-3-4 0,-1 0 0 15,2 0 0-15,-1 0-2 0,1 2 2 0,0 1 3 16,-4-1-3-16,4 3-4 0,-3-3 5 16,-3 1-1-16,1 1 0 0,-4 0-3 0,-1-2 10 15,0 5-10-15,-4-3-2 0,-2 1 5 0,0 1 6 16,1-2-8-16,-1 2 0 0,2-2-2 16,0 5 9-16,5-4-12 0,-2 0 13 0,1 1-11 15,1 0 11-15,0 0-8 0,1-2 2 0,-1 1-3 16,-1-2-1-16,1 3 1 0,1-2 3 15,-1 1 0-15,-2-2-5 0,0 1 5 0,-1 0 2 0,-1 1-5 16,2-1 0-16,-1 1 3 16,36 5 5-16,-37-6-3 0,-2 1-6 15,1-1 4-15,-2-2-3 0,2 2 5 0,-2 0 1 16,1 1-1-16,-3-2-1 0,3 1-1 0,2 1-2 16,-4-2-2-16,1 4 4 0,-1-2 5 0,0 0-5 15,0 2 0-15,2-2-2 0,-2 0 2 0,-1 3 0 16,2-3-3-16,-1 0 3 0,1 0-2 0,2-2 7 15,0 0-7-15,-2-1 5 0,3 0-7 0,1 0 2 16,0-2 5-16,-2 0-9 0,4 0 6 0,-2-2 1 16,1 0-1-16,0 0 4 0,2-1-7 15,-2 0 4-15,0 0-1 0,0 0 0 0,2-1-4 16,-4 2 0-16,1 1 10 0,-2-4-3 0,3 2-5 16,-5 1 2-16,1-3 0 0,-4 5 0 0,0-4-3 15,-1 1 3-15,0 1-3 0,-2-3 3 16,-2 2 3-16,-1-1-3 0,-2 0 0 0,0 0 0 15,0 2 4-15,-2-1-4 0,-3-2-3 0,2 3 3 16,-1-1 1-16,-2-2-1 0,-2 4 5 0,-1-2-2 16,1-2-3-16,-4 3 3 0,1-1-2 15,-3-2 4-15,1 2-3 0,-2-1 8 0,-3 2 2 16,-1 0 8-16,-1 1 10 0,1 1 2 0,-1-4 24 16,-5 1-34-16,0 3-6 0,0 0-4 15,0 0 3-15,0-2-14 0,0 2 1 16,0-2-2-16,0 2 3 0,0 0-5 15,0 2 4-15,0-2-14 0,0 0-14 0,0 0-3 16,0-3-15-16,0 3-8 0,0 0-13 0,0 0-17 16,0-4-26-16,-2 3-15 0,1-2-26 15,-1-3-19-15,-2 2-16 0,-1-4-4 0,0 1 18 16</inkml:trace>
  <inkml:trace contextRef="#ctx0" brushRef="#br0" timeOffset="23526.26">12250 9037 46 0,'-1'-14'94'0,"-1"1"14"16,0-2-16-16,-1 1-24 0,2-2-14 0,-3 3-4 15,3 1 9-15,-1-2 13 0,2 4 10 0,-1-2 5 16,-1 1 9-16,2 4-5 0,0-1-12 16,0 3-12-16,-3 2-2 0,3-1-5 0,0 3 2 15,-1-1-4-15,1 4-11 0,0-2-3 0,0 3-2 16,0 2 4-16,6 0 25 0,-2 7 11 15,4 4 18-15,-1 2-10 0,-1 6-2 0,3 4-41 16,-1 0-47-16,1 3 0 0,-5 1 0 0,4 1 0 16,-2 2 0-16,-1-4 0 0,0 2 0 0,4-1 0 15,-3-3 0-15,-1-1 0 0,2-3 0 16,-1 2 0-16,-1-6 0 0,2-1 0 0,0-3 0 16,-1 0 0-16,-1-6 0 0,0 1 0 0,-1-3 0 15,1-3 0-15,-2 1 0 0,-1-2 0 0,0-2 0 16,-1-3 0-16,2 1 0 0,-1 0 0 0,1-1 0 15,2 0 0-15,1 0 0 0,0-2 0 0,4-3 0 16,1 1 0-16,0-2 0 0,4 1 0 16,-2-2 0-16,2-1 0 0,0-1 0 0,0 2 0 15,4-2 0-15,-1-1 0 0,0 2 0 0,-2-1 0 16,-2 2 0-16,18-6 0 0,-18 5 0 16,0 4 0-16,-2 1 0 0,0-1 0 0,-2 2-18 15,-2-3-53-15,1 5-20 0,-3-2-24 16,1 1-14-16,-3 1-37 0,1 0-16 0,-2 0-24 15,-3 0-12-15,0 0-254 0,0 0 95 16</inkml:trace>
  <inkml:trace contextRef="#ctx0" brushRef="#br0" timeOffset="25330.42">10861 2241 231 0,'-37'4'238'15,"-1"1"-106"-15,-3-4-66 0,2 1-34 0,-1-2 0 16,5 0 34-16,4-2 51 0,4-1 8 16,5 0-10-16,6 0-23 0,5 2-18 0,6-3-44 15,7 2-12-15,10-3-10 0,6 0-7 0,10 1 6 16,9-1-11-16,5 0 4 0,0 0 3 15,-3-1-3-15,0-1-11 0,-4 2-5 0,-2-1-28 16,-3 0-31-16,-1-2-23 0,-4 3-22 0,-1-1-18 16,-5 2-9-16,-2-1 6 0,-2 2 4 15,-5 0 5-15,-2-1 12 0,-4 1 24 0</inkml:trace>
  <inkml:trace contextRef="#ctx0" brushRef="#br0" timeOffset="25483.14">10838 2188 81 0,'-28'8'89'0,"1"0"7"0,-3-1-13 15,5-2-20-15,1 0-12 0,8-1-11 0,2 1 6 16,5-3 10-16,5-2 11 0,4 1-5 0,4-1-12 16,5 0-15-16,13-1-13 0,2-1-8 0,6 0-5 15,0-1-1-15,0-2-4 0,2 1-2 16,-1-1 2-16,-1 0-7 0,0-1-15 0,-1 2-37 16,-2-4-37-16,1 2-40 0,-4 3-33 0,-2-1-15 15</inkml:trace>
  <inkml:trace contextRef="#ctx0" brushRef="#br0" timeOffset="29416.89">12794 8865 36 0,'-2'-16'104'0,"1"0"28"0,-2 1-34 16,-1-1-29-16,-1 0-19 0,-2 4 12 16,2-1 14-16,0 6 5 0,0-1 7 0,2 0-3 15,0 3-4-15,1 2-18 0,-2 1-5 0,3 1-15 16,-1 1-14-16,2 0-2 0,0 0 0 0,2 1 8 15,-1 4 12-15,3 0 0 0,0 6 6 0,2 1 0 16,-3 6-3-16,2 1 9 0,0 6-2 16,1 1 8-16,-1 3-3 0,0 3-8 0,-2 1-12 15,3 35 25-15,-3-33-41 0,1 0-4 16,1-4-6-16,-3-1-9 0,3-2 8 16,1 0-9-16,-1-4-8 0,0-2 5 0,3-1-5 15,-2-6 8-15,0 0-6 0,-1-4 7 0,0 1-11 16,1-3 6-16,-3-3 2 0,0 1 1 15,2-2 2-15,0-2 0 0,0 1 7 0,0-1-6 16,1-1-8-16,0-2 0 0,2-2 0 0,0-1 0 16,6 0 0-16,-3 0 0 0,3-3 0 0,2-1 0 15,1 0 0-15,0-1 0 0,1 0 0 16,-2-1 0-16,0 0 0 0,2 0 0 0,-3 0 0 16,-2 2 0-16,3 0 0 0,-3-1-21 0,2 1-15 15,-2 2-8-15,1-4 1 0,-3 4-12 0,0 1-9 16,0-1-18-16,-1-1-12 0,-1 3-21 0,1-1-17 15,-2 2-11-15,0-1-22 0,-1 2-19 0,-2-1-20 16,1-1-3-16,-1 2 12 0</inkml:trace>
  <inkml:trace contextRef="#ctx0" brushRef="#br0" timeOffset="31412.08">13374 8068 75 0,'3'-7'157'0,"-3"1"-21"0,0 1-51 16,-3-2-29-16,-2 1-14 0,2 2-2 0,-2 0 14 16,2 1 16-16,-3 1 4 0,3 2-24 0,3 0-16 15,-2 5 0-15,2 2 17 0,0 7 6 0,4 4 3 16,0 8-9-16,-1 10 14 0,3 5 4 15,3 9 1-15,-3 7 8 0,3 5 0 0,-2 9-17 16,-1 4-13-16,0 9-26 0,3 7-6 0,0 3-8 16,-1 2-8-16,0 1 0 0,2-5 2 15,-2-3 1-15,2-1-2 0,1-6-1 0,-2-3-2 16,1-4 2-16,4-2-4 0,-4-7 1 0,-1-6 0 16,2-7 1-16,-1-7-13 0,-2-5-5 0,-1-5-4 15,1-4-11-15,-3-7-12 0,-2-4-13 16,2-4-12-16,-3-5-11 0,-1-4-19 0,1-1-27 15,-2-6-21-15,0-4-14 0,0-3 0 0,0-3 3 16,-2-6 8-16,-1-2 31 0</inkml:trace>
  <inkml:trace contextRef="#ctx0" brushRef="#br0" timeOffset="31861.85">13646 8308 228 0,'-2'-18'157'0,"-1"3"-60"0,-2 1-29 0,2 4-7 16,0 0 8-16,1 5 11 0,-2-1 2 15,2 3-8-15,2 2-1 0,0 1-1 0,2 3-18 16,2 4-3-16,1 3-6 0,0 5-11 0,3 4 8 15,0 3-1-15,1 4 4 0,1 3 2 0,-1 0 2 16,1 5-4-16,-2-2 0 0,-2 2-16 16,1 0 1-16,-3-1-11 0,1 0 4 0,-1-3-7 15,0-1 0-15,0-1 4 0,0-3-6 0,1 0 1 16,-1 0-3-16,2-4-1 0,1-4 6 16,-1 2-8-16,4-4 1 0,-3-2-2 0,1 0 11 15,-1-3-10-15,-1-1-4 0,2-1 4 0,-2-4-4 16,1 1 5-16,-1-4 3 0,3 2-5 0,-2-3-6 15,-1 0 2-15,0-3 0 0,2 0-11 16,3-2 10-16,-1 0-6 0,0-4 1 0,3 2-5 16,0-1 1-16,1 0-13 0,-1-3-21 0,1 2-5 15,-1-1-15-15,1-3-10 0,0 4-10 0,-2-3-22 16,2 4-22-16,-2 0-4 0,1 1-15 16,-2-1-11-16,0 1-8 0,0 1-13 0,-3-1-10 15,-2-1 15-15</inkml:trace>
  <inkml:trace contextRef="#ctx0" brushRef="#br0" timeOffset="32411.87">14182 8570 194 0,'-4'5'154'16,"1"-2"-42"-16,-3-1-32 0,2 0-7 0,0-2 9 15,1-2 5-15,1 0-18 0,1-3-10 0,-1 0-12 16,2-2-5-16,0-1-2 0,0-4-5 16,5 1-6-16,-2-1-2 0,2-3 1 0,0-2-4 15,-1-3 6-15,1 2 0 0,-2-3-1 0,0-3-7 16,-1-2 1-16,1-1-10 0,-3-3-11 0,0 0 7 15,-1-4 5-15,-1-1-11 0,-3-3 6 16,2 3 0-16,-2-2 1 0,-2 2 3 0,0 0 7 16,2 4-1-16,1 3 3 0,-1 2 5 0,2 3 4 15,-3 3 7-15,1 7 10 0,0 0-5 0,0 2 10 16,2 5-16-16,1-1-13 0,-1 7-12 16,-3 0-10-16,3 0 2 0,-2 3-4 0,-1 4 2 15,-2 3-5-15,-3 2 10 0,5 2-2 0,-1 6 3 16,2 5 21-16,0 6 4 0,0 0 5 0,1 8 5 15,3 2 7-15,1 3-5 0,1 2-33 16,3-1-12-16,1-1 0 0,4 0 0 0,0-2 0 16,5-4 0-16,-1-1 0 0,4-7 0 0,1-1 0 15,-1-1 0-15,4-7 0 0,-1-2 0 0,2-4 0 16,-2-3 0-16,0-3 0 0,0-3 0 0,-2-1 0 16,2-4 0-16,-1-1 0 0,1-5 0 15,-2 0 0-15,3-3 0 0,-2-2-59 0,0-3-91 16,-2 1-15-16,2-5-19 0,-2 0-28 0,-1 1-15 15,2-2-8-15,-4-2-8 0,0 1 15 0,-3-2-115 16</inkml:trace>
  <inkml:trace contextRef="#ctx0" brushRef="#br0" timeOffset="33627.85">14160 8815 7 0,'1'6'16'0,"3"2"25"15,-3-1 26-15,2-1 4 0,-1 1-13 16,2-2-15-16,-2 2-14 0,-1-3-8 0,1-1 4 16,1 2 11-16,-1-3 5 0,-2 1 3 0,1-1 0 15,-1 1-1-15,0 0-4 0,0-2 0 0,0-1 1 16,0 0 5-16,0 0-3 0,0 0-12 16,0-1 0-16,0-2-2 0,-1 0-2 0,1-2-5 15,-2 0 0-15,2 0 3 0,0 1 1 0,-1-4-1 16,1-1 2-16,0-2-1 0,-2-1-2 0,0 1-4 15,1-4-6-15,-1-1-1 0,0 1-11 0,0-3 5 16,-3 0 2-16,4 1-8 0,-1-3 3 16,0 0-3-16,-1-1-4 0,1 0 4 0,1 0 1 15,-1 1 2-15,-1 2-6 0,3-1 3 0,0 1 2 16,0 2-9-16,0-1-4 0,0 3-14 16,2 1-32-16,-1 1-31 0,2 2-22 0,1-1-17 15,-1 1-15-15,-1 3-14 0,-2-1-3 0,1 1-107 16</inkml:trace>
  <inkml:trace contextRef="#ctx0" brushRef="#br0" timeOffset="35488.91">5567 2040 18 0,'-2'-3'27'15,"-1"1"19"-15,0 1 15 0,1-1-14 0,-1 1-22 16,-2-1-14-16,2 2-4 0,-1-1 0 0,-1 1 3 16,2 0 5-16,-2 0 0 0,0 0 1 0,2 0 2 15,-2 0-2-15,-1 0 2 0,1 0-5 16,2 0 2-16,0 0-2 0,1 0 3 0,-1 1 4 15,1-1 7-15,-1 2-3 0,2-2 2 0,1 0 14 16,0 0-2-16,3 1 5 0,2-1-7 16,1 2 1-16,5-1-2 0,5-1-7 0,4 0-1 15,7-3-10-15,6 0 6 0,5 0-3 16,7-1-8-16,7-1-3 0,2 1 1 0,2 1-3 16,3 0-10-16,-1 1 6 0,-4 0 1 0,-2-1-7 15,-1 3 3-15,-5 0 0 0,-4 0-3 16,-5 0 3-16,-4 0 4 0,-3 3-2 0,-5-1-4 15,-4-2 5-15,-4 0-3 0,-4 0 2 0,-2 2 0 16,-5-2-1-16,-1 0 14 0,-2 0 3 0,-1 0 0 16,-4 0 1-16,1-2-17 0,-2 0 1 0,-1-1 3 15,1 1-9-15,-2 0 1 0,-2 1 4 16,2-1 0-16,2 1-14 0,0 1-7 0,-1-4-13 16,4 4-25-16,-1 0-23 0,1 0-24 15,1 0-23-15,1 0-20 0,3 0-15 0</inkml:trace>
  <inkml:trace contextRef="#ctx0" brushRef="#br0" timeOffset="36183.35">7525 2071 50 0,'-9'0'86'0,"3"0"3"0,-1 0-19 15,1 0-11-15,1 0-10 0,-1 0 3 0,3 0 5 16,3 0 7-16,0 0 6 0,0 0-7 0,5 0-8 15,4 0-14-15,5 0 0 0,5 0-3 16,8 0-2-16,4 0-3 0,6 0-12 0,4 0-7 16,6 0-8-16,0-3-1 0,3 3 5 0,5 0-5 15,2 0 3-15,1-1-3 0,1 0-5 16,-2 1 0-16,0 0 2 0,0 0-2 0,0 0 0 16,-5 0 0-16,-3 0 1 0,-5 0-1 0,-3 0-2 15,-6 0 2-15,-3 0 5 0,-4 1-3 0,-3-1-6 16,-4 0 5-16,-5 1-1 0,-4-1-2 0,-2 0 0 15,-2 0 2-15,-2 0 7 0,-3 0-7 16,-1 2 3-16,1-2-3 0,0 1 0 0,-6-1 0 16,1 0 0-16,-1 2 0 0,-3 0 0 15,3-2 2-15,1 0-2 0,-1 0-2 16,0 0 2-16,1 0-3 0,-1 0 6 0,0 3-6 16,1-3 5-16,-1 2-2 0,1-2 0 0,1 0-3 15,-2 0 4-15,3 0 2 0,-1 0-3 16,1 2 2-16,0-2-4 0,0 0-4 0,0 0-3 15,0 0-4-15,0 0-8 0,0 0-9 0,0 0-14 16,-2 0-12-16,2-2-18 0,0 2-11 0,0 0-7 16,-2 0-15-16,-1-2-23 0,0-1-9 15,-2 1-91-15</inkml:trace>
  <inkml:trace contextRef="#ctx0" brushRef="#br0" timeOffset="42141.2">23356 2175 19 0,'0'3'125'16,"0"-3"-62"-16,-1 0-18 15,-3-3-16-15,3 3-7 0,-4-2 0 0,2 2 12 16,2-1 5-16,-1 1 9 0,0-4-8 0,2 4-3 16,-1 0-6-16,-1 0 1 0,1 0-6 15,-1 0 0-15,0-1 0 0,1 1-1 0,-1 0 0 16,2 0 3-16,0 0-1 0,0 0-1 16,0 0-3-16,0 1-3 0,0-1 2 0,0 0 3 15,3 0-2-15,-3 0 0 0,0 2 0 16,0 0-1-16,0-2 2 0,2 0-4 0,-2 0 0 15,2 0-1-15,-1 0-5 0,2 1 1 0,-1-1-5 16,0 2-4-16,2 1 3 0,1-2-4 16,1 2 5-16,1-3-5 0,-3 3 5 0,5-2-6 15,0 1 0-15,0 0 6 0,3-1-8 0,0 1 4 16,2-2 6-16,5 0 5 0,3 0 0 16,2 3-6-16,3-3-1 0,5 0-6 0,-1 0-4 15,4 0-2-15,1 0 7 0,1 0-2 0,1 0-3 16,1 0 3-16,0 0-2 0,3 3-1 0,-1-2 4 15,1 0-7-15,0-1-2 0,0 0 5 16,-1 0 1-16,2 0-1 0,0 0-3 0,-4-1 7 16,3 1-6-16,0-1 2 0,-2-2 5 15,1 3-5-15,0 0-3 0,-3 0 3 0,-2-3 3 16,1 1-3-16,-5 1 0 0,0-1 0 0,0 0 0 16,-2 1 0-16,0 1 0 0,-2-3-2 0,-2 3 3 15,2 0-3-15,1 2-1 0,-4-1 10 16,2-1-10-16,-4 0 5 0,0 1-2 0,-1-1 1 15,1 2-1-15,-1 0 0 0,1-2 4 16,-1 1-8-16,1-1 6 0,-2 2-2 0,1-2 0 16,-1 0 3-16,1 3-5 0,-1-3-1 0,1 0 3 15,0 0-2-15,1 0 2 0,-2 0-2 0,3 0 6 16,-1 0-4-16,1 0 2 0,-2 0-6 16,2 0 4-16,-2 0 0 0,2-3-2 0,-4 1 6 15,2 1-4-15,0-1-4 0,0 0 4 0,-2 1 6 16,-2 1-6-16,0-1 0 0,4-1 0 0,-1 1 0 15,-2 1 0-15,3-2-2 0,0 2 6 16,22 0-6-16,-22 0-1 16,2 0 3-16,-1 0 3 0,-2 0-5 0,0 0 2 0,1 0 0 15,-5 0 2-15,2 0-4 0,2 0 2 0,-5 0 6 16,2 0-6-16,-1 0-2 0,0-1 5 16,-1-2-7-16,-1 1 2 0,1 1 2 0,0-3 0 15,0 3-2-15,3-2 6 0,0 2 2 0,-2 0-3 16,4-3-10-16,-5 1 4 0,3 1 0 0,-2-1 3 15,0 1 3-15,-3 0-1 0,-1 1-6 16,3-1 6-16,-5 1 0 0,-1 1-2 0,-1-4 0 16,-1 4 3-16,-2 0-2 0,-1 0-1 0,-2-3 2 15,2 2-2-15,-1 1-2 0,1-1 2 16,2-1 2-16,-3-1-7 0,3-1 3 16,0 1 7-16,0 0-3 0,-1 0-4 0,1 1 0 0,-2-1 2 15,2-1 4-15,-1 1-4 0,1 0 0 16,-2 0 0-16,0-1 0 0,-1 0-4 0,1 1 4 15,-4 0-2-15,2 0 6 0,1-2-4 0,-3 1 0 16,3 0 4-16,-1-3-4 0,0 1-2 0,0 1 2 16,1-1 0-16,0 0-2 0,-3-2 2 15,3 2 3-15,-1-1-5 0,0 1 2 0,-1-1 1 16,1-1 0-16,0-2-1 0,-1 3 2 0,-1 0-2 16,3-1 0-16,-4-1 3 0,0-2-3 15,0 0-3-15,2-1 3 0,-2-2 0 0,0 1 5 16,0-2-7-16,0 0 2 0,0 0-2 0,-2-2-3 15,-2-1 2-15,3 0 3 0,-3-2 3 16,1 1-3-16,-2 0-2 0,2-2 0 0,-2-2 2 16,0 3-6-16,0 0 0 0,1-3 6 0,3 1-4 15,-2 1 2-15,3-2 5 0,-2 2-7 16,0-1 2-16,2 1 2 0,0 1 0 16,0 0-3-16,0 1 5 0,4 1-8 0,-4 0 0 15,1-2 13-15,1 4-7 0,-2 1 0 0,0-1-2 16,0 1 0-16,0 0 2 0,1 0 5 0,-1 3-8 15,4-2 1-15,-4 4 2 0,0-4-2 16,0 4 4-16,1-2-2 0,3 0-6 0,-2 1 8 16,-2 2-5-16,0 0 3 0,0 1-4 15,0-1 12-15,0 2-4 0,2 2-4 0,-2-2 0 16,0 2 0-16,0 1 0 0,0 1 1 16,0 0-4-16,0 2 3 0,0-2-3 0,0 1 3 15,-2 2-2-15,0-2 2 0,-2 1 0 16,1 1 0-16,0-1-4 0,-2 1 6 0,0 0-2 15,0-2-3-15,-4 2 0 0,1 0 3 0,-3 0 1 16,-5 0-1-16,0 0 0 0,-3 0 5 16,2 2-9-16,-7-2 7 0,1 1 2 0,-4-1-7 15,0 1 2-15,-3-1 0 0,-2 0 0 0,-3 0-2 16,1 0 2-16,-1 0 3 0,-2 0-5 16,0 0 2-16,-1 0 0 0,0 0 0 15,-1 0-2-15,0 0 4 0,0 0-2 0,-1 0 0 16,-1 0 0-16,2 0-2 0,-1 0 2 0,-1 0-2 15,1 0 4-15,2 0-1 0,0 0-1 16,-2 0-5-16,2 0 5 0,1 0-2 0,1 2 0 16,0 0 2-16,2-1-9 0,1-1 2 0,2 2 4 15,-1-1 0-15,2 1-2 0,0 1-8 16,1-2-1-16,1 0 8 0,1 1-6 0,1-1 3 16,1 1-5-16,-2-2 1 0,1 0 1 15,-1 2 1-15,2-1 5 0,-4 1 1 0,2-2-2 16,2 0 5-16,-2 5-3 0,2-5 2 15,-4 2-2-15,1 0 2 0,-1-1-1 0,-1 3 1 16,0-4-4-16,-1 3 7 0,-3-1-3 16,1 1-3-16,2-1 0 0,-1 0 4 0,-1 1 2 15,-1-2 0-15,-1 3 0 0,1-4 0 16,1 2-4-16,-2-1 4 0,2 1-5 0,1-1 5 16,-1 2 0-16,0 0 0 0,0 0 0 0,3 0-5 15,-4-1 5-15,4 1-5 0,0-2 3 16,2 2 2-16,1 0-4 0,2-2 2 0,0 1 2 15,3 1 0-15,-1 0 0 0,3-1-5 16,-4-2 5-16,5 2-4 0,-3 1 8 0,1-1-1 16,2 1-6-16,2 1 3 0,-2-4 0 15,5 3-3-15,0-1 1 0,-1 0 2 0,1-1-3 16,3-1 3-16,0 4 0 0,-1-3 3 0,2 1-5 16,0-1 2-16,1 0 0 0,-1-1-2 15,1 3-1-15,0-3 3 0,1 2-2 0,0-1 4 16,0 1-1-16,-3-1-3 0,4 1 4 15,-1-1-2-15,4 2 2 0,-6-3 2 16,2 2-9-16,4-1 3 0,-3 0 3 0,2-1-1 16,-1 0-2-16,2 4 4 0,-3-4-2 0,2 1 0 15,0-1 0-15,1 0 2 0,-1 2-7 16,1-2 5-16,0 1 3 0,1-1-5 16,0 2 2-16,0-2-3 0,1 1 3 0,0 1 0 15,1-1 0-15,-1 0 0 0,2 1 3 0,-1-1-7 16,1 3 7-16,0-1-5 0,0-3 0 15,0 5 5-15,0-1-6 0,0 1 3 0,0 0 0 16,0 0 1-16,0 1-1 0,0 3 0 16,1-2 0-16,2 1 0 0,-1 2 0 0,1 1 0 15,1 1-2-15,-3 0 2 0,2 1 0 16,2 0 0-16,-2 3 0 0,3 0 5 0,-1 3-10 16,0-2 8-16,-2 3-3 0,2 1 0 15,-2 4-2-15,5-2 3 0,-3 0-1 0,-2 1 1 16,2 4-3-16,-2-1-2 0,2 0 4 0,-1-2 3 15,1 3-3-15,-4-2-3 0,1 0 4 16,-2-3 2-16,2 3 2 0,-2-3-5 0,1-1 1 16,-1 0-4-16,0-2 0 0,0 0 7 15,0-3-4-15,0 3 0 0,0-7 0 0,-1 3-2 16,1-4 6-16,-2 2-4 0,0-3-2 16,2 0 0-16,0-2 2 0,0-3 0 0,0 1 0 15,4-2 0-15,-3-1-2 0,1-2-22 16,-2-1-49-16,1-1-27 0,3-1-23 0,0-1-23 0,0-4-23 15,0-1 12-15</inkml:trace>
  <inkml:trace contextRef="#ctx0" brushRef="#br0" timeOffset="44027.27">26888 2083 8 0,'-7'0'7'0,"2"0"2"16,4 0 0-16,-3 0-1 0,0 0-1 15,4-1 0-15,-1 1 4 0,1 0 10 0,0 1 10 16,0 1 5-16,0-1-3 0,-2-1-1 0,0 0-6 16,2 3-5-16,0-1-3 0,0-1-2 15,4 0 2-15,-1 3-2 0,0-1 4 0,1-2-1 16,0 2 6-16,4-1 7 0,0 1-2 0,1-2-3 16,0 2-1-16,1-1-3 0,2 1 7 0,0-3-8 15,1 0-10-15,4 3-2 0,-3-3 4 16,7 0-4-16,-1 0 2 0,1 0 2 0,2 0 0 15,-1 0-3-15,4 0-2 0,0 3-1 0,-1-3-4 16,5 0 4-16,-2 1-4 0,2 2 0 16,2-2 5-16,-1 1-3 0,-1-2-3 0,5 2 4 15,-4-2-5-15,3 0-2 0,0 1 4 0,0-1-4 16,-1 0 0-16,2 1 1 0,0-1-1 16,2 3 0-16,0-3 2 0,-1 0-2 0,1 4-3 15,1-4 3-15,1 1-2 0,0 1 2 0,4-1 4 16,0 1-4-16,0 0 0 0,2-2 0 0,0 5 0 15,-1-5 2-15,-1 3-2 0,2-1 0 16,-4 0 0-16,2-1 1 0,0 0-4 0,-4 1 5 16,3-1-4-16,-3 0 2 0,-1 3-3 0,0-3 5 15,-2 2-1-15,0-1-3 0,-1-2 2 16,2 1 0-16,-4-1 0 0,0 0 0 0,0 0 3 16,2 0-5-16,-2 0 6 0,-1 0-4 0,1 0-3 15,0 0 3-15,0-1-3 0,1 1 3 0,-1-2 0 16,0 1 3-16,0-1-6 0,2 1 3 15,-2-3 0-15,2 4 4 0,3 0-4 0,-3 0 0 16,-2-1 0-16,2 1-4 0,-2 0 4 16,0 0 0-16,-1-3 2 0,4 3 0 0,-5 0-2 15,4 0 0-15,-5 0-5 0,4-1 5 16,-3 0 0-16,-2 1 2 0,-1 1-2 0,0-1 0 16,-2 0 0-16,-1-1 1 0,1-1-3 0,-3 0 2 15,-1 1 0-15,-1-1 0 0,-2 2 0 0,3 0 2 16,-3-2-2-16,1-1-2 0,-1 1 2 15,-1 0-3-15,1 1 3 0,-5-1 0 0,2 1 2 16,-5-3-2-16,0 4 1 0,-3 0-1 0,-2 0 5 16,-3-3-5-16,1 3-2 0,-3 0 0 15,-1 0 4-15,-1 0 2 16,1 0-2-16,-2 0-2 0,0 0 0 0,2 0-2 16,0 0 4-16,-1 0 1 0,1 0-7 0,0-1 1 15,-2 1 1-15,1 0-10 16,-1 0-13-16,2 0-17 0,0 0-25 0,0 0-29 15,-2-1-47-15,-1-1-25 0</inkml:trace>
  <inkml:trace contextRef="#ctx0" brushRef="#br0" timeOffset="50494.02">16571 7968 140 0,'-5'-5'141'0,"0"0"-28"0,-2 1-36 15,-1 1-24-15,1 0-14 0,0 1-1 0,1 0 4 16,1-1 16-16,0 3 15 0,4-3-2 0,-2 1-6 16,1 4-14-16,2-2-10 0,0 0-5 0,5 0 0 15,1 7 1-15,2 4-14 0,5 1 10 0,4 6 1 16,4 2 1-16,1 7 7 0,5 1-5 16,3 5 5-16,2 5-16 0,1 1-13 0,4 8-7 15,1 1-2-15,1 2-2 0,-1-1 0 0,-1 1-2 16,3-2 0-16,-4 0-3 0,-1-1 9 15,0 0-3-15,-5-2-3 0,0-1 4 0,0-2-6 0,-2-4-4 16,-4-2 7-16,-4-2-1 0,-2-3 0 0,-2-4-2 16,-3-3 2-16,-1-2 2 0,-2-2-4 15,-4-5 0-15,0-2-10 0,0-3-26 0,-3-1-15 16,-1-5-17-16,1 0-17 0,-3-2-21 0,0-2-19 16,0-2-16-16,-1-5-4 0,-3 1-8 0,1-5-1 15,-3 1 14-15</inkml:trace>
  <inkml:trace contextRef="#ctx0" brushRef="#br0" timeOffset="54726.73">17533 9958 84 0,'3'0'134'0,"0"-1"31"0,-1-3-16 0,1 3-21 0,-3-3-20 16,-3-2-26-16,3-1-5 0,-2-1 2 0,1-1-3 15,-1-3-4-15,2 0-7 0,0 0-15 16,0-2-5-16,0-1-15 0,0-3-1 0,2 2-9 16,1-4-7-16,0-1-4 0,3-1 1 0,-3-1-13 15,2-2 3-15,0-2-2 0,-2 1 3 0,2-3-1 16,0-3 2-16,-1 3-2 0,-1-1 0 0,-1 0 0 16,-2 2-4-16,0 0 11 0,-2 3-9 0,-1 4 3 15,-1-1 2-15,-1 5-3 0,-1 1 0 16,-1 1-3-16,1 5 13 0,-10-10-6 0,7 12 2 15,-1 4-6-15,-1 1 0 0,1 0 0 16,1 3 0-16,-2 0 0 0,1 1 0 0,1 2 0 16,-2 2 2-16,1 0-8 0,2 4 10 0,-4 2-4 15,2 2 0-15,2 1 3 0,-4 1-3 16,2 5-3-16,2 2 6 0,2 1 2 0,2 2-2 16,2 5-5-16,2 2 7 0,3 0 6 0,6 1 11 15,3 5 7-15,1-2 7 0,2-2-8 0,4 2-1 16,2-5-5-16,1 1-5 0,1-6 0 0,2-1-7 15,1-1-12-15,3-2 12 0,-1-6-6 16,1-1-6-16,-3-5 7 0,1 0-5 0,-2-5-2 0,0-3-8 16,-2-2-8-16,-1-5-32 0,2-2-21 15,-7-2-20-15,5-1-14 0,-3-3-19 0,-4-1-10 16,2-3-15-16,-4 0-10 0,21-60-461 16</inkml:trace>
  <inkml:trace contextRef="#ctx0" brushRef="#br0" timeOffset="55247.43">18021 9783 232 0,'-3'2'206'0,"2"-2"-40"16,-6-2-58-16,4-1-44 0,-3-1-24 16,1-3-6-16,0 1 13 0,4-4 1 0,-1 1 1 15,2-5 2-15,0 1-7 0,3-3-9 0,-1-4-20 16,3 0 0-16,2-1-7 0,-2-5-8 0,3-2 0 16,-3 0 0-16,2-4 2 0,-2-2-2 0,-1-2 2 15,-3 3-5-15,-1-4 5 0,0 2 1 0,0-1 0 16,0 3-1-16,-1-1 1 0,-3 2 4 15,0 1-3-15,-1 2 9 0,0 6 3 0,-1 2 1 16,0 3 2-16,-3 2 0 0,2 2-1 0,2 4 0 16,0 2 9-16,-1 2 7 0,-2 3-10 15,0 3-5-15,2 3 1 0,-2-1-8 0,-3 4-1 16,2 2 5-16,-3 5 0 0,2 1 9 16,-2 5 4-16,3 3 2 0,-4 5-5 0,5 4-1 15,-1 40 31-15,4-30-19 0,8 46 36 16,3-40-33-16,1 2 2 0,20 42 37 15,-10-49-40-15,4-4-11 0,1-1-3 16,5-7-19-16,-1-3-6 0,4-5 0 0,2-3 0 16,1-4 0-16,1-5 0 0,0-4 0 0,1-3 0 15,-3-1 0-15,-4-4-3 0,-1-4-38 0,-2-2-19 16,0 2-24-16,-4-8-15 0,1 0-10 0,-3 1-21 16,-1 1-22-16,-3-5-13 0,-2 0-9 0,0 1-8 15,-5-2 2-15,-2 3 2 0,-1-4 6 16,-5 3 25-16</inkml:trace>
  <inkml:trace contextRef="#ctx0" brushRef="#br0" timeOffset="58881.12">25223 11610 151 0,'2'1'144'0,"0"1"-34"0,-2-2-39 0,0 1-37 16,0-1-17-16,0 0-4 0,3 2 0 0,1 0 5 16,2 0 13-16,6 1-1 0,3 2 4 0,3 1-6 15,6-2-6-15,2 1 3 0,8-2 12 16,9 2 9-16,7 0-1 0,12 2-16 0,7-3-14 16,13 0-10-16,10 0 0 0,8 1-7 0,10-3-4 15,9 1 7-15,2-1-8 0,11 0 3 0,2 0 4 16,5-2 0-16,3 1 0 0,2 0 1 15,0 1-1-15,3 0 9 0,2-4 0 0,2-1 12 16,1 2 15-16,2-2 20 0,1-2 10 0,-4 0-2 16,-1-3-1-16,-4 1-1 0,-4-2-11 0,-4 1-1 15,-6 0-13-15,-4-1-17 0,-4 0-11 0,-9 2-4 16,-7-1-1-16,-9 3-4 0,-4 1-4 16,-13 1-26-16,-8 1-55 0,-10 2-44 0,-9 1-42 15,-14 0-33-15,-13-1-15 0,-4 3-194 16</inkml:trace>
  <inkml:trace contextRef="#ctx0" brushRef="#br0" timeOffset="59982.45">25206 11738 74 0,'3'0'107'0,"-2"0"-3"0,-1 3-27 0,0-2-23 0,-3 2-20 15,2 0-5-15,-4 2 2 0,0 0 16 16,1 5 14-16,-1 1 16 0,2 3 1 0,-2 6-9 16,2 4-7-16,-3 7-2 0,2 9 2 0,1 10-9 15,0 5-1-15,-2 10-8 0,2 7 8 0,-2 4-1 16,-2 8 9-16,0 5 3 0,1-2-1 15,-4 9-3-15,1 4-10 0,-1 4-11 0,2-2-12 16,0 1-10-16,-4 1-3 0,2-1-10 0,0 1 4 16,2 2-2-16,-2-1 10 0,0 0-11 0,3-3-1 15,0-4 4-15,1-5-7 0,1-1 8 16,2-10-8-16,0-2 3 0,-2-2-6 0,4-3 3 16,1-3-4-16,3-6 6 0,1-6 0 15,-1-4 0-15,1-5-1 0,-1-5-6 0,-2-3 5 0,-1-4-2 16,0-3-2-16,0-6 8 0,0-4-12 0,-3-4 1 15,3-4 4-15,-1-7-2 0,1 1-8 0,-2-3 8 16,0-3-7-16,2-4-1 0,0 2 6 16,0-3 2-16,0-1-1 0,0 0 0 0,4 0-1 15,0 0 3-15,1-1 4 0,2-3 2 0,3 2-8 16,2-1 6-16,-3-2 6 0,5-2-6 0,2 2 0 16,0-2-6-16,2 2 9 0,0-1-1 0,3 0-2 15,0 0-5-15,2 1 5 0,2-1-3 16,2 1 8-16,3 0-8 0,4 0 3 0,0-1-3 15,4 0 10-15,6-1-7 0,1 0 0 0,7 2 0 16,5-1-3-16,4-2 1 0,9 1 4 0,6-1-2 16,5 3 4-16,6-3-1 0,8 1 0 15,5 2-1-15,3-2-2 0,8 5 0 0,0-1 3 16,2-1-5-16,3 3 9 0,1 1-6 0,3 0-1 16,0 0 0-16,3 0-6 0,4 0 7 15,4 0 1-15,6 1-5 0,4 3-3 0,6-3 1 0,-1 3 8 16,0 1-6-16,1 1 0 0,-2 0-4 15,130 9-39-15,-146-9 9 0,-7 0-1 16,-11 2-4-16,-6-2 2 0,-8 0 8 0,-10-2-8 16,-10-1 0-16,-4-1-4 0,-12 0-10 0,-5 0-2 15,-9-2-10-15,-4 0-15 0,-5-4-4 16,-8 1 1-16,-3-2 2 0,-6-2 3 0,-3-3-1 16,-2 2-3-16,-3-5-5 0,-4-3-4 0,1 0-5 15,-6-2 7-15</inkml:trace>
  <inkml:trace contextRef="#ctx0" brushRef="#br0" timeOffset="60796.6">29972 11585 9 0,'0'3'23'0,"0"-3"22"16,0 3 21-16,0-1 8 0,0 1-1 15,0 1-5-15,-2 1-12 0,1-2-6 0,-2 3-5 16,-1 5-5-16,1-1 8 0,0 5-4 0,-2 5 8 16,2 2 5-16,1 4-1 0,1 6-8 0,-2 3-6 15,1 1-13-15,2 9-1 0,0 4 0 16,0 4-9-16,-1 5-7 0,-1 6-1 0,0 3 5 16,-1 5-2-16,0 3 3 0,-2 5 5 15,0-1-5-15,1 8-2 0,-2 4-6 0,1 1 2 0,-2 3-8 16,3-1-1-16,0-1 2 0,-2 2-4 15,-2-4 0-15,0 2 0 0,4-1 3 0,-3 3-3 16,0-6 5-16,2-5-7 0,-3-3 2 0,1-4-2 16,1-6 4-16,-2-2-2 0,4-6 1 15,-1-5-1-15,-3-5 0 0,0 2 2 0,2-3-2 16,-2-2 0-16,0-1-4 0,-1 0 1 0,2-4-2 16,1 1 6-16,1-3-3 0,-2-1-1 0,0-1 6 15,2-4-3-15,2-4-2 0,0-3-4 0,-1-3 1 16,3-4-14-16,-2-3-8 0,3-8-17 15,-4 1-18-15,4-6-14 0,0-1-18 0,0-6-14 16,2-1-15-16,1-7-8 0,0-2-11 0,-1-4 12 16</inkml:trace>
  <inkml:trace contextRef="#ctx0" brushRef="#br0" timeOffset="62227.54">14577 10448 59 0,'5'-12'94'0,"0"4"20"0,-2-1-5 0,0 1-15 0,-1 0-14 16,-1 3-7-16,-1 0 9 0,0 2 9 16,0 1 0-16,0-1-4 0,0 3-17 0,-1 3 1 15,-1 1-2-15,2 2-3 0,0 3 2 0,0 3-6 16,0 5 2-16,-2 3 11 0,2 6 4 0,-3 2-5 15,2 4 7-15,-6 2-20 0,2 3-5 16,-2 0-9-16,-3 1-12 0,2 2-12 0,0-1 1 16,-3-3 6-16,3-1-12 0,0-6-18 0,3 0 0 15,1-2 0-15,2-4 0 0,1 0 0 16,1-7 0-16,1-1 0 0,1-2 0 0,4-5 0 16,-3-1 0-16,2 0 0 0,3-1 0 0,-1-1 0 15,3-5 0-15,0 2 0 0,3-2 0 0,17-2 0 16,-11 2 0-16,-2-3 0 0,19-1 0 15,-20 2 0-15,3-1 0 16,13-2 0-16,-14 4 0 0,-1-1 0 0,-2-1 0 16,1 1 0-16,1 2-6 0,-2-1-72 0,0 1-22 15,-3 0-21-15,-3-1-13 0,4 1-20 16,-4 0-16-16,-1-2-24 0,0 1-6 0,-3-2-3 16,-1 3-1-16,1 0 12 0,-2-2-95 0</inkml:trace>
  <inkml:trace contextRef="#ctx0" brushRef="#br0" timeOffset="62744.56">15145 10884 32 0,'0'-6'95'0,"0"1"33"0,4-2-10 0,-1-1-33 0,-1 2-28 16,1-3-16-16,0 1-11 0,0-4 7 15,1 2 4-15,1-3 11 0,2 1 0 0,1-3-7 16,0 0-8-16,-1-2-9 0,2-1-10 0,5-22 19 16,-6 16-19-16,1 0 3 0,-2-3 1 15,-1 0-8-15,-1-3-2 0,-2 0-3 0,0 0 3 16,0-1 13-16,-1 2 1 0,-2 0-1 0,0 3 1 15,0 3 1-15,0 2-5 0,0 2 3 16,0 4-8-16,-2 2 3 0,2 3 3 0,-3 2 12 16,2 2 7-16,-1 2-6 0,-1 2-5 0,0 2-1 15,0 2-9-15,-6 2 1 0,0 4 1 16,-2 2-5-16,1 4 7 0,0 3 3 0,-2 6-2 16,1 0 6-16,2 9 2 0,1-1 18 0,0 5-2 15,2 3 2-15,-2 0-7 0,0 3 6 0,3-2-4 16,0-1-3-16,2 0-18 0,-2-3-26 0,1 0 0 15,2-3 0-15,2-3 0 0,4-1 0 0,2-4 0 16,0-1 0-16,5-5 0 0,3 1 0 0,-1-3 0 16,3-3 0-16,1-2 0 0,0 0 0 0,3-2 0 15,0-3 0-15,1-1 0 0,-2-1 0 16,1-4 0-16,2-2 0 0,-2-1-141 0,1-1-64 16,1-3-36-16,23-9-324 0,-25 6 273 15,-1-1 22-15</inkml:trace>
  <inkml:trace contextRef="#ctx0" brushRef="#br0" timeOffset="64477.28">16082 10153 115 0,'16'-15'250'15,"-12"11"-172"-15,-2-1-18 0,-2 4-10 0,0 1 0 16,-2 0 15-16,-1 3 16 0,-2 4 7 0,0 6 0 16,-2 1-19-16,1 6-2 0,-3 5-8 15,3 5-17-15,-3 9-5 0,3 7-1 0,-3 7-4 16,-3 5 1-16,1 6-11 0,-2 3-6 0,-3 4-5 15,-4-1-10-15,4 4 3 0,-4-1-1 0,2-3-2 16,-23 77-1-16,23-78 0 0,1-4 0 16,1-3-12-16,2-7-16 0,3-3-16 15,0-9-17-15,3-4-13 0,3-6-20 0,-1-6-23 16,3-8-15-16,0-4-15 0,-2-4-15 0,5-8-2 16,-1-3 17-16</inkml:trace>
  <inkml:trace contextRef="#ctx0" brushRef="#br0" timeOffset="64947.42">16464 11092 226 0,'8'-9'147'0,"0"-2"-60"0,1-2-41 0,0-2-20 15,0 0-4-15,2-3 7 0,0 0 13 0,2-4 10 16,3 1-1-16,-2-4-14 0,2-2-13 16,-2 0-10-16,0-4-7 0,-1 0-3 0,-1-2 2 15,-2-2 3-15,0 1 7 0,-3-2 9 0,-1 3 7 16,-2 0 0-16,-1 1-1 0,-3 4-4 15,0 1 0-15,-2-19 42 0,-1 29-20 16,0 1 12-16,0 8 10 0,-1 2-3 16,-1 2-9-16,-3 4-5 0,-1 7-7 0,-4 1 4 0,-2 9-5 15,1 3 13-15,1 5-10 0,0 5-7 0,-1 5-8 16,3 3-3-16,0 0 6 0,5 1 4 16,1 2-7-16,4-2-10 0,-3-1-4 0,4-1-9 15,4-4 0-15,-1-3-7 0,3 1-4 0,3-4-2 16,1-1 7-16,1-6-4 0,3-1-1 15,16 8-14-15,-14-14-37 0,3-5-31 0,1-2-18 16,-3-4-21-16,3 3-22 0,-2-5-13 0,2 0-21 16,-3-5-12-16,1 5-4 0,-3 0 2 15,-2-2 14-15,-1 1 19 0,-2-4-77 0</inkml:trace>
  <inkml:trace contextRef="#ctx0" brushRef="#br0" timeOffset="65327.45">16997 11017 48 0,'0'-3'138'0,"0"0"37"0,0 0-31 16,-3-5-33-16,1 1-19 0,1-2-2 0,-1-2-5 15,2 0 0-15,0-3-13 0,2-1-9 0,1 0-16 16,3-3-24-16,-3-3-13 16,2 0-6-16,1-2 1 0,-1-2-5 0,3-2 3 15,1-3-3-15,-2-2 1 0,-2-1-1 0,0 2-2 16,-1-37 6-16,-2 36-6 0,-2-27 2 15,0 33 2-15,-2 2-4 0,-1 4 9 16,2 3 7-16,-3 4 10 0,1 3 6 0,-2 2 4 16,0 6 5-16,-4 4-4 0,1 3 6 0,-3 3 5 15,-3 7-5-15,1 6 0 0,-1 6 1 0,1 5 1 16,1 3 0-16,-2 5-4 0,4 3 1 16,2 1 10-16,-8 47 55 0,12-47-51 15,0-1-4-15,4-4-17 0,0-1-33 0,4-2 0 16,2-6 0-16,2 1 0 0,6-4 0 0,0-3 0 15,5-5 0-15,3-3 0 0,2-4 0 16,2-3 0-16,4-4 0 0,1-1-62 0,2-8-75 16,3-1-59-16,2-3-34 0,0-2-38 0,1-4-19 15,-5-3-12-15,4 1 38 0</inkml:trace>
  <inkml:trace contextRef="#ctx0" brushRef="#br0" timeOffset="66164.2">26534 11776 119 0,'5'-1'136'0,"0"-2"-16"15,-3 3-33-15,0 1-15 0,-2 1-13 0,0 2 1 16,0 3 9-16,0 3 14 0,0 5 8 0,1 4 0 15,3 2 3-15,-1 7-15 0,0 9-16 16,0 5-8-16,2 7-12 0,1 7 6 0,0 6 4 16,-1 6 5-16,-2 5-8 0,2 9-11 0,-3 3-8 15,-1 5-5-15,-1 6-13 0,0 3-12 0,-3 5 5 16,2-1-6-16,-1 0 0 0,2 0-9 0,0-7 7 16,2 2-7-16,-1 0-14 15,-1-3-11-15,5-5-14 0,-1-7-6 0,1-5-2 16,5 58-74-16,-4-79 47 0,2-8-2 0,0-9-16 15,-3-6-26-15,3-7-8 0,-4-9-18 0,4-5-15 16,-3-7 2-16,0-4-93 0</inkml:trace>
  <inkml:trace contextRef="#ctx0" brushRef="#br0" timeOffset="66694.14">28000 11811 51 0,'0'-8'119'0,"0"4"29"0,0-2-23 0,0 6-38 16,-1 0-26-16,1 0-13 0,-3 6 13 0,1 3 25 15,2 8 22-15,0 3 3 0,2 9-11 0,1 7-13 16,-2 7-10-16,2 8 1 0,2 7 4 16,-1 3-12-16,-1 7 2 0,0 4-8 0,0 6-1 0,0 2-4 15,-1-1-11-15,1 9-5 0,-3 3-5 16,0 5-9-16,0 4-8 0,0 3-15 0,-3 0-1 15,1 2 3-15,-1 3-12 0,0 4-17 0,1-3-58 16,-2 101-194-16,4-113 92 0,0-4-27 16,1-7-29-16,1-9-14 0,-1-6 5 15,3-9 34-15</inkml:trace>
  <inkml:trace contextRef="#ctx0" brushRef="#br0" timeOffset="67482.12">26704 13989 23 0,'-1'0'58'0,"-3"0"32"0,0 1 6 15,-1 0-12-15,-1 2-15 0,1 1-13 16,-1 1-10-16,1 2 3 0,0-2-1 0,1 5-4 15,0 0-1-15,4 5-7 0,0 0-7 0,0 6-3 16,4 1-7-16,0 6-2 0,2 4-3 0,-1 0-2 16,2 4-8-16,-2 3 3 0,-1 4-7 0,1-2 0 15,-1 5-2-15,0-3-6 0,-1 2-10 16,-3-2-20-16,0-1-18 0,0-2-17 0,0-3-13 16,0-2-17-16,0-6-12 0,3 0-10 0,-3-5 13 15</inkml:trace>
  <inkml:trace contextRef="#ctx0" brushRef="#br0" timeOffset="67894.39">27667 14003 45 0,'0'15'95'0,"0"-1"17"0,0 5-22 16,0 4-32-16,-2 5-21 0,0 0-7 15,2 7-4-15,0 0-1 0,0 5 9 0,0 3 0 16,0 1-8-16,4 2-5 0,-3-1-9 0,3 2-10 16,-1-4 0-16,-2-3-8 0,4-1-11 0,0-3-15 15,-3-3-14-15,-1-3-14 0,3-4-24 16,-4-5-11-16,0-3-9 0,0-5 11 0</inkml:trace>
  <inkml:trace contextRef="#ctx0" brushRef="#br0" timeOffset="68744.08">25163 12588 17 0,'-1'2'29'0,"-3"-1"24"16,3 0 15-16,-1-1 9 0,1 3-2 0,-1-3-10 15,0 0-15-15,2 2-1 0,-1-2-8 0,1 0 2 16,0 0 0-16,0 0 4 0,0 0-1 0,1 0-2 16,3 0 4-16,-1 0-9 0,2 0 5 15,4-2-9-15,2 2-5 0,2-3-1 0,6 2 3 16,3 0-3-16,3-1-6 0,5 1-10 0,6-4 0 16,4 1 7-16,5 1 25 0,10-2 8 15,8-2-11-15,9 3-26 0,8-1-4 0,7 1-5 16,3-2-7-16,5 3 0 0,3 2 0 0,1 1 3 15,1-2 3-15,1 0 0 0,5 2-8 0,0-1 5 16,6 0-1-16,2 1 1 0,4 0-3 0,2 0 2 16,0 0-1-16,2 0-3 0,1 0-1 15,4-2 5-15,-1-1-2 0,-1 0 2 0,0-1 0 16,-1 0-2-16,-4 1 1 0,-3-2 1 0,-5 0-2 16,-3 0-4-16,-3 0 6 0,-7 1-2 15,-2-1-5-15,-5-2 5 0,-6 3 0 0,0 1 2 16,-7 0-2-16,-7 2-2 0,-3-2 2 0,-6-1 2 15,-6 4-2-15,-4-2 0 0,-2 0 1 0,-7 1-5 16,-2-1 6-16,-2 1-2 0,-3-1-7 0,-2 1 2 16,-2-1 1-16,-6 1-3 0,-1-1 2 15,-4-1-13-15,-1 2-5 0,-4-2-1 0,-4 0-1 16,-4 1-4-16,-2 1-13 0,-2-1-10 0,-4 2-25 16,-1-2-11-16,-3 2-18 0,-3-3-25 0,-8 1-32 15,-4 0-15-15,-6-3-129 0</inkml:trace>
  <inkml:trace contextRef="#ctx0" brushRef="#br0" timeOffset="69609.55">24969 13996 136 0,'8'-3'173'16,"6"1"-28"-16,-3-3-63 0,3 2-42 0,7 0-16 15,2-1-12-15,9 0-9 0,6 0 4 16,8-2 12-16,6 1 34 0,10 1 22 0,12-1 8 16,5 1-13-16,11 0-14 0,9-3-12 0,8 2-15 15,6 0 1-15,9 0-10 0,5-2 0 16,6 5-3-16,5-2-4 0,4 0-9 0,1 3 4 16,6 0-11-16,1 1 8 0,3 0-9 0,2 0 9 15,4 0-5-15,3 1 0 0,1 0 1 0,2 3-1 16,-2-1 5-16,156 7 10 15,-165-4-9-15,-10 1 2 0,-5 0-2 0,-13 0-8 16,-5 0 0-16,-11-2 3 0,-12 1-3 0,-9-1 0 16,-12-1-8-16,-7-1-15 0,-14-2-18 0,-6 1-14 15,-14-2-23-15,-7 0-10 0,-7-2-9 0,-7-2-2 16,-7 1-1-16,-6 0-7 0,-5-1-8 0,-6-2-3 16,-6 0 10-16</inkml:trace>
  <inkml:trace contextRef="#ctx0" brushRef="#br0" timeOffset="70097.83">27956 14032 12 0,'2'-4'40'0,"-2"1"37"15,0 1 19-15,0 4 104 0,-2 1-120 16,2 1-17-16,-1 4-17 0,-3 2-16 0,1 4-2 15,-2 3 2-15,2 5 4 0,2 3-2 16,-4 3-3-16,4 6-8 0,-1 2-4 0,1 1-10 16,1 3-5-16,0-2-1 0,0 2-11 0,0-3-1 15,0-4-18-15,1 3-15 0,2-4-17 0,2-3-13 16,-1-2-18-16,3-3-10 0,-2-5-13 0,-4-2 2 16,1-3-74-16</inkml:trace>
  <inkml:trace contextRef="#ctx0" brushRef="#br0" timeOffset="70710.66">26772 13900 6 0,'-13'-13'5'0,"0"1"8"16,3 2 9-16,0 1 13 0,1 2 15 0,3 4 4 15,1 0-5-15,2 3-5 0,-1 3-10 0,1 2-11 16,2 2 2-16,-1 5-7 0,2 1 3 16,3 5-1-16,0 4-2 0,2 3 4 0,2 5-3 15,-1 3 1-15,2 5 0 0,0 3 2 0,0 0-3 16,-2 1 4-16,2 4-1 0,-4 3-4 0,0-2-1 15,-3-3-1-15,3 2-4 0,-1-3-5 0,0-3 1 16,-1-2-6-16,-1-4-2 0,4-3 0 0,1 0 0 16,-1-7-8-16,-2-2-15 0,3-4-17 0,-1-2-15 15,0-5-21-15,-1 0-18 0,0-5-13 16,-1-3 0-16,-2-2-64 0</inkml:trace>
  <inkml:trace contextRef="#ctx0" brushRef="#br0" timeOffset="71142.16">28038 13944 39 0,'4'0'72'15,"-1"0"24"-15,-2 1 3 0,-1 2-15 0,0 4-15 16,0 1-13-16,-1 4-14 0,-2 4 4 0,1 8 9 16,0 2 10-16,-1 6 5 0,-2 3 3 0,4 3-5 15,-5 3-7-15,1 3-12 0,0 1-15 16,0 2-8-16,-1-4-11 0,0-1-8 0,1-2-3 16,0-3-1-16,4-1-3 0,1-5-5 0,0-3-14 15,1-2-16-15,3-2-26 0,-3-5-22 16,-1-3-15-16,3-5-28 0,2-2-7 0,-4-4-10 15,2-2-3-15,1-3 14 0</inkml:trace>
  <inkml:trace contextRef="#ctx0" brushRef="#br0" timeOffset="75113.14">27134 11995 18 0,'4'-8'32'0,"0"1"30"0,0-2 19 15,-2 1 6-15,1 1-6 0,-3 1-1 0,0 0-5 16,0 0-4-16,0 2 1 0,0-2 17 0,0 3 7 15,0 1 5-15,-3 2-9 0,3-1-6 16,0 1-23-16,-2-2-5 0,2 2-5 0,-2 0 7 16,2 2 4-16,-2-1 14 0,2 2 10 0,0 3-4 15,-1 0-17-15,-1 2-8 0,-3 16 64 16,2-11-66-16,-2 2-13 0,2 2-18 16,-2-1-26-16,-1 1 0 0,2 2 0 0,-3 2 0 15,2-1 0-15,0 2 0 0,0-1 0 16,0-1 0-16,1 2 0 0,0 0 0 0,0-5 0 0,1 0 0 15,2 0 0-15,1-3 0 0,-2-2 0 0,2 0 0 16,0-1 0-16,0-1 0 0,2-2 0 16,-1-3 0-16,2 0 0 0,-1 0 0 0,0-3 0 0,-1 1 0 15,2-3 0-15,1 2 0 0,-1-2 0 16,3 0 0-16,-1 0 0 0,1 0 0 0,2 0 0 16,1 0 0-16,2 0 0 0,1-2 0 0,2 2 0 15,-1-3 0-15,2 1 0 0,1-1 0 16,1-1 0-16,1 1 0 0,2 1 0 0,-1-1 0 15,1-1 0-15,-3 1 0 0,2 2 0 0,-2-3 0 16,-1 4 0-16,9-3 0 0,-12 1 0 16,-5 1 0-16,7 1 0 0,-10 0 0 15,-2 0 0-15,-1 0-24 0,0 0-50 0,-2 0-16 16,1 0-14-16,-1 0-22 0,0-4-10 16,0 4-21-16,0 0-21 0,0-1-23 0,-1 0-21 15,-4-1-5-15,2 1 9 0</inkml:trace>
  <inkml:trace contextRef="#ctx0" brushRef="#br0" timeOffset="76172.5">14283 8887 445 0</inkml:trace>
  <inkml:trace contextRef="#ctx0" brushRef="#br0" timeOffset="79580.19">28889 12386 120 0,'0'0'124'0,"-2"0"-23"0,1 0-35 16,-1-2-31-16,0-1-14 0,2-2-7 0,2 1 9 16,3-2 12-16,-2-2 11 0,3 0-7 0,3-1-8 15,0-3-7-15,0 1-6 0,3-1-4 0,0-1-1 16,2 0 8-16,0-1 0 0,1 1 6 15,-1-2-8-15,0-1-9 0,2-2-2 0,-2-2-3 16,2-1-2-16,0 0-3 0,1-3-2 0,-3-1 2 16,2-2-2-16,-2 2 5 0,-1-3 0 0,-4 2-1 15,1 0 0-15,1 1 5 0,-6 2 2 0,-1 1 5 16,1 2 5-16,-3 5 1 0,-2-1 0 16,0 4 6-16,-2 0 0 0,1 4-5 15,-7-4 10-15,1 9-21 0,-2 1 2 16,-1 2 2-16,2 0-1 0,-4 2-3 0,1 4 4 15,0-2-7-15,-2 2 1 0,2 2 0 0,-13 12 12 16,15-7-8-16,-2 0 0 0,0 2 1 16,-1 2 7-16,3 4-2 0,1 1 6 0,0 3-13 15,-1 0 10-15,3 2-4 0,-1-1-8 0,2 1 14 16,1-1-17-16,2 0-1 0,0-3 8 16,2 0-9-16,4-1 0 0,-3-3-4 0,4-1 2 15,0-3 1-15,3-2-3 0,4 0 7 0,3-4-2 16,-1-2-5-16,3-1 0 0,5-2 0 0,0 1 2 15,4-5 3-15,-2 1-12 0,24-2-32 16,-26-3 2-16,-1 3-14 0,-2-1-12 16,0-1-18-16,-5-1-11 0,-1 1-19 0,3 1-19 15,-7-1-16-15,1 1-19 0,-4-1-8 0,-1-1-116 16</inkml:trace>
  <inkml:trace contextRef="#ctx0" brushRef="#br0" timeOffset="82379.56">25437 13696 73 0,'5'-2'123'0,"0"-3"4"0,0-3-34 0,2-1-33 15,-3 0-19-15,1-1 0 0,4-3 8 0,-1 1 19 16,4-2 7-16,-3-1 6 0,7-2-12 0,-2 0-23 16,2 0-16-16,3-3-8 15,-3-1-9-15,4 0-10 0,0 1 7 0,1 0-6 16,1-3 0-16,4 0-4 0,-5 0 0 0,1-3 0 0,-2-1 0 15,-2 0 6-15,0 0-6 0,-2 0 2 0,-3 2-2 16,-2-1-2-16,-2 2 2 0,-2 3 0 16,-3 0 0-16,-2 3 0 0,-2 3 6 0,-5-9 21 15,0 17-12-15,1-1-5 0,-4 4-4 16,0 1 1-16,-2 1-2 0,1 2 3 0,0 2 2 16,-3 1 3-16,-2 1 0 0,2 2-2 15,-4 3 11-15,2 1-2 0,-4 2 2 0,4 5 12 16,-3 1 13-16,2 3 5 0,1 3-7 0,1 2 2 15,4 2 8-15,0 3-5 0,1-2 2 0,1 2 0 16,2 1 3-16,4 30 52 16,4-32-74-16,11 28 3 0,-1-30-22 15,0-4-9-15,1-2-2 0,2-1 0 0,1-3 1 16,1-5 3-16,0 1-4 0,2-4-13 16,-2-2-36-16,1-2-48 0,-1-2-31 0,2-2-42 0,1-2-31 15,-2-3-42-15,1-2-21 0,-4-2-13 16,2-1 28-16</inkml:trace>
  <inkml:trace contextRef="#ctx0" brushRef="#br0" timeOffset="83825.33">27138 13068 105 0,'4'-9'135'16,"-2"-3"0"-16,-2 0-32 0,0 0-16 0,-2 0-7 15,1 3 0-15,-2 1 18 0,-1-1 20 0,3 2-1 16,-3 1-11-16,3 1-4 0,-1 3-25 0,1 0-18 16,1 4 3-16,-2 0 13 0,0 6 5 15,-1 1-6-15,1 4 1 0,-2 5 1 0,0 4-7 16,-5 1 3-16,5 3-15 0,-5 3-52 0,2 0-5 15,-3 1 0-15,1-1 0 0,0 1 0 0,-3-2 0 16,4 1 0-16,-1-1 0 0,1-1 0 16,3-1 0-16,2-4 0 0,2 0 0 0,-3-4 0 15,4-1 0-15,0-1 0 0,0 0 0 0,4-3 0 16,-1-1 0-16,0-1 0 0,0-1 0 0,4-2 0 16,-3-1 0-16,4 0 0 0,-2-1 0 0,2-1 0 15,2-1 0-15,-1 1 0 0,2-5 0 0,2 0 0 16,0 2 0-16,2-2 0 0,1-2 0 15,5-3 0-15,-5 3 0 0,3-3 0 0,-2 0 0 16,2-2 0-16,0 1-59 0,-2-1-127 0,1 2-21 16,-1-1-27-16,-1 0-20 0,-2 0-1 0,-1 0 12 15,-4 0 19-15,-1 1 45 0</inkml:trace>
  <inkml:trace contextRef="#ctx0" brushRef="#br0" timeOffset="84243.81">27461 13518 38 0,'-1'0'106'15,"-2"-2"38"-15,1 1-22 0,0-2-30 0,1-1-35 16,1 2-6-16,-3-3-9 0,3-1 11 0,3-3 2 16,0 1-9-16,2 1-9 0,0-3-23 0,1-1-6 15,1 1-2-15,2-1-3 0,0-3 0 0,12-12-3 16,-4-9 2-1,-4 14-2-15,-4-1 0 0,-1-2-3 0,0-2 1 16,0 1 5-16,-3-3-2 0,0 3-1 0,-2 0 1 16,0 2-1-16,-1 3 4 0,-2-2 16 15,0 6 17-15,-2 1 11 0,-1 4 0 0,-2 2 9 16,0 4 4-16,-1 0-15 0,-3 1-1 16,-1 4-2-16,0 3 0 0,-2 1-1 0,1 1 2 15,1 6 0-15,-1 0 1 0,2 4 9 0,-1 1 1 16,1 6 5-16,2 0 20 0,3 2 4 0,-1 5 5 15,3 0-4-15,1 2-51 0,1 1-34 0,4 1 0 16,0 0 0-16,-1-1 0 0,3-2 0 0,1 0 0 16,3-2 0-16,0-1 0 0,4-3 0 15,-3 0 0-15,4-2 0 0,2-5 0 0,2-3 0 16,0-2 0-16,1-2-85 0,4-2-98 0,-1-6-46 16,2-2-25-16,1-2-18 0,5-3-8 0,-1-5 10 15,-2 0 44-15</inkml:trace>
  <inkml:trace contextRef="#ctx0" brushRef="#br0" timeOffset="84713.35">28898 13526 190 0,'-8'10'302'0,"-1"-2"-52"0,0-3-107 0,1-1-70 15,3-4-31-15,2 0-15 0,1-5 15 16,0-3 18-16,2-2-3 0,7-2 1 0,-2-3-7 16,3 0-30-16,2 0 1 0,3-3-12 0,-1 0-4 15,1 1 8-15,-1-3 8 0,-2 0 0 16,2-3-10-16,-3 1-8 0,0-2-2 0,-1-4 2 0,1 2 0 15,-5-4-2-15,3-2 2 0,-1-2-8 16,-5 2 1-16,2-1 6 0,1 3-3 0,-3 1 0 16,3 3 1-16,-1 2 13 0,-3 7 5 0,0 0 13 15,0 7 17-15,-2 3-1 0,-3 2 8 0,0 5-5 16,-3 5 9-16,-2 4 3 0,-2 6 13 16,-1 6 15-16,0 6-44 0,-3 3-47 0,3 3 0 15,-1 4 0-15,-2 4 0 0,5 0 0 16,-3 0 0-16,3 1 0 0,3-4 0 0,-1 2 0 15,4-2 0-15,2-1 0 0,-1-2 0 0,8 1 0 0,-1-3 0 16,5-5 0-16,3-1 0 0,0-4 0 16,4-5 0-16,1-4 0 0,2-1 0 0,1-6-192 15,3-4-98-15,5-3-21 0,-1-5 12 0,1-1 2 16,2-6 34-16,-5-2-125 0</inkml:trace>
  <inkml:trace contextRef="#ctx0" brushRef="#br0" timeOffset="85129.23">29282 13553 129 0,'-4'0'206'0,"-2"0"6"0,1-3-51 16,-2 1-52-16,3-3-29 0,0-2-2 0,3-3 2 15,1 2-6-15,1-3-17 0,3-1-21 0,2-2-18 16,4-2-6-16,0 0-5 0,3-4-9 15,1-1 9-15,1-1-7 0,0-2 0 0,0-3 0 0,-1-4-4 16,-2 0-1-16,0-2 6 0,-2-3-3 16,-1 2 0-16,-3-1-2 0,-1 0-2 0,1 1 3 15,-5 1 5-15,-1 3-4 0,0 2 4 0,-1 3-2 16,-4 3 3-16,-1 3 6 0,0 5 3 0,-4 2 4 16,-2 7 14-16,0 1 3 0,-3 4 15 15,-1 4 7-15,-14 21 88 0,12-6-67 16,4 8 6-16,-2 5 7 0,2 3 7 0,-2 6 18 15,2 0-114-15,0 5 0 0,3 0 0 16,-1 0 0-16,0 0 0 0,2 0 0 0,4-2 0 16,3 2 0-16,3-3 0 0,1-1 0 0,6-1 0 15,4-2 0-15,5-3 0 0,1-3 0 0,4-5 0 16,2-5 0-16,3-4 0 0,-2-4 0 0,2-5 0 16,1-2 0-16,2-5-194 0,-1-3-118 15,-1-3-24-15,0-6-15 0,0-5 17 0,-2-3-183 16</inkml:trace>
  <inkml:trace contextRef="#ctx0" brushRef="#br0" timeOffset="87992.02">26746 12609 73 0,'-5'0'105'0,"-2"0"2"0,1 0-29 0,-2-2-24 16,0 1-15-16,0-1-6 0,3-1 14 0,1 2 19 15,-1-2 22-15,4 3 8 0,-2-2 3 0,1-1-15 16,0 2-10-16,1 1-7 0,1 0-14 16,-2-1-10-16,2 1 3 0,0 0-3 0,0 1 3 15,0-1 2-15,0 0 8 0,0 1 12 0,0-1 1 16,2 3-10-16,-1-3-6 0,3 2 2 15,-3-2-7-15,2 1 1 0,2 1 18 0,3-2 3 16,1 3-9-16,4 0-58 0,-2-2-3 0,22 3 0 16,-14-4 0-16,0 0 0 0,2 0 0 15,1 0 0-15,0 0 0 0,3 0 0 0,2-2 0 16,2 0 0-16,4 2 0 0,0 0 0 0,5 0 0 16,0-1 0-16,1-1 0 0,3 2 0 0,-2 0 0 15,3 0 0-15,41 0 0 16,-43 0 0-16,0 0 0 0,-3 0 0 0,0 0 0 15,2-1 0-15,31-2 0 0,-37 3 0 16,1 0 0-16,-5-3 0 0,0 3 0 0,-1 0 0 16,-4 0 0-16,0 1 0 0,-6 1 0 0,3-2 0 15,-4 0 0-15,-2 0 0 0,-1 0 0 0,-2-2 0 16,0 2 0-16,-1 0 0 0,0 0 0 16,-3 0 0-16,-1 0 0 0,0 2 0 0,0-2 0 15,-1 0 0-15,3 0 0 0,-2 0 0 16,3 0 0-16,-2 0 0 0,-1-2 0 0,-1 1 0 15,0 1 0-15,1 1 0 0,-1 1 0 0,1-2 0 0,-1 0 0 16,-2 0 0-16,-2 0 0 0,2 0 0 16,-2 0 0-16,-1 0 0 0,-2 1 0 0,0-1 0 15</inkml:trace>
  <inkml:trace contextRef="#ctx0" brushRef="#br0" timeOffset="89263.49">28106 12601 2047 0,'-6'2'0'0,"3"-1"0"15,-2 1 0-15,1 1 0 0,-3-2 0 0,2 0 0 16,1 4 0-16,-1-2 0 0,2 2 0 0,-1-3 0 16,0 3 0-16,1 0 0 0,0 0 0 15,-1 4 0-15,3-1 0 0,-2 4 0 0,-2-1 0 16,2 4 0-16,-1 0 0 0,3 6 0 0,-4 0 0 16,4 1 0-16,-1 1 0 0,1 2 0 0,1 1 0 15,-2-1 0-15,2 4 0 0,-2-3 0 16,2 3 0-16,0 0 0 0,0-1 0 0,0-1 0 15,0 0 0-15,0 0 0 0,0 2 0 0,0-2 0 16,-1 2 0-16,1-2 0 0,-2 1 0 0,1 1 0 16,-1 0 0-16,0-2 0 0,1 2 0 0,1-2 0 15,-4 2 0-15,1-4 0 0,-1 2 0 16,2-2 0-16,1 2 0 0,-2-1 0 0,-1-1 0 16,4-1 0-16,-1-1 0 0,1-3 0 0,0 0 0 15,0 0 0-15,-2-2 0 0,1-1 0 0,-3 2 0 16,3-3 0-16,-3 1 0 0,3-1 0 0,-1-1 0 15,1-1 0-15,1 1 0 0,-5-2 0 16,4-1 0-16,-2 1 0 0,-1-1 0 0,3 0 0 16,-4-2 0-16,2 2 0 0,-1 0 0 0,3 0 0 15,-1 1 0-15,1 1 0 0,-4-1 0 0,5-1 0 16,-1 2 0-16,-1 0 0 0,1-2 0 0,1 0 0 16,-2-4 0-16,2 1 0 0,0-3 0 15,-2-1 0-15,2-1 0 0,0-2 0 0,0 1 0 16,0-3 0-16,0 1 0 0,-1-1 0 31,1-1 0-15,0-2 0-1,0 3 0-15,-2-2 0 16,0 1 0-16,1-2 0 0,-1 3 0 0,1-4 0 16,-3 3 0-16,3-2 0 0,1 2 0 0,-3-2 0 15,0 1 0-15,-7-6 0 0,4 6 0 16,-1-1 0-16,1 0 0 0,-3 0 0 0,1 1 0 15,-3 0 0-15,0-1 0 0,0-1 0 0,-3-1 0 16,1 2 0-16,-4 1 0 0,0-3 0 16,-1 0 0-16,-2 0 0 0,-5 5 0 0,-2-5 0 15,1 0 0-15,-6 1 0 0,0 1 0 0,2 2 0 16,0-4 0-16,-1 4 0 0,1-3 0 0,-4 3 0 16,3 0 0-16,1 0 0 0,0 1 0 15,0-3 0-15,0 3 0 0,1-2 0 0,2-1 0 16,1 1 0-16,0 1 0 0,2 1 0 0,1-1 0 15,1-2 0-15,1 3 0 0,4 0 0 0,-1 0 0 16,2 0 0-16,2 0 0 0,2-2 0 16,-1 2 0-16,0 0 0 0,2 0 0 0,-1 0 0 15,0 0 0-15,0 0 0 0,1 0 0 0,1 0 0 16,1 0 0-16,-1 0 0 0,2 0 0 0,0 0 0 16,-1 0 0-16,4 2 0 0,-1-2 0 0,1 0 0 15,0 0 0-15,1 0 0 0,-1 0 0 0,0 0 0 16,2 0 0-16,-2 0 0 0,2 0 0 15,0 0 0-15,0 0 0 0,-5-2 0 0,3 2 0 16,2 0 0-16,-3 0 0 0,3 0 0 0,-2 0 0 16,-1 0 0-16,3 0 0 0,-4 0 0 0,1 2 0 15,-1-2 0-15,-2 0 0 0,3 3 0 0,1-3 0 16,-2 0 0-16,3 1 0 0,-2-1 0 0,1 0 0 16,2 0 0-16,-4 0 0 0,4 0 0 15,0 0 0-15,1 0 0 0,2 0 0 0,-1 0 0 16,1 0 0-16,0-1 0 15,0-2 0-15,0 3 0 0,0-2 0 16,-2-1 0-16,-1-1 0 0,2 1 0 0,-2-1 0 16,3 1 0-16,-4 0 0 0,3-4 0 15,-3 4 0-15,4-5 0 0,-1 2 0 0,-1-1 0 16,2 0 0-16,-1-3 0 0,1-4 0 0,0 2 0 16,0-2 0-16,0-3 0 0,0-1 0 0,0-3 0 15,-2-3 0-15,0-1 0 0,1-4 0 0,-2-5 0 16,-2-4 0-16,4-3 0 0,-3 1 0 15,1-3 0-15,0-2 0 0,1 1 0 0,-1 1 0 16,3-1 0-16,0 1 0 0,0-2 0 0,0 4 0 16,0-2 0-16,0 1 0 0,0 0 0 0,-1 2 0 15,-1 0 0-15,0 0 0 0,1 3 0 0,-2 0 0 16,1 1 0-16,-1 3 0 0,3-1 0 16,0 3 0-16,0 0 0 0,0 1 0 0,0 4 0 15,0-2 0-15,0 3 0 0,0 0 0 16,5 3 0-16,-2 3 0 0,-2 0 0 0,3 2 0 15,-3 2 0-15,2 3 0 0,1 2 0 0,-3 2 0 16,2 2 0-16,-3 2 0 0,0 2 0 0,0 1 0 16,0 2 0-1,0 5 0-15,0-3 0 16,0 0 0-16,0 1 0 0,2 0 0 0,0 3 0 16,-1-3 0-16,4 0 0 0,-5 3 0 0,3-4 0 15,-2 2-101-15,3 0-67 0,-3-1-31 0,2 3-31 16,1-1-39-16,-1-2-20 0,2 1-8 0,2-1-193 15</inkml:trace>
  <inkml:trace contextRef="#ctx0" brushRef="#br0" timeOffset="91632.05">28228 12636 13 0,'-1'-11'20'0,"1"-3"21"0,-2 4 24 0,2 0 15 16,-2 1-6-16,2 2-10 0,-1 0-13 15,-2 0-13-15,-1 4 4 0,1-2 11 0,-1 2 12 16,2 0 5-16,1 2-4 0,1 1 1 0,-2 0 10 0,0 1-7 16,2 1-5-16,-1 0-1 0,1 5-8 15,0 1-4-15,0 1 5 0,-2 3-1 0,1 1 0 16,1 5-4-16,-2 0-1 0,0 8 1 0,1 0 11 16,-3 4-3-16,0 2-6 0,-1 4 5 0,2 0-7 15,-2 3 6-15,2 1 1 0,-3 2-10 16,-1 0-4-16,1 1-15 0,2-2-29 0,-1 0-1 15,-2-1 0-15,2 0 0 0,2-2 0 0,-3-1 0 16,2 0 0-16,-1 1 0 0,1-3 0 0,1 0 0 16,2 1 0-16,-1 1 0 0,0-1 0 0,1 1 0 15,-2-3 0-15,-1-1 0 0,2 0 0 16,0-3 0-16,0-1 0 0,-1 0 0 0,3-2 0 16,-1-3 0-16,-1-1 0 0,0-1 0 0,1-2 0 15,-1-2 0-15,2 0 0 0,-1-3 0 16,-1 0 0-16,0-3 0 0,1 0 0 0,1-4 0 15,-3 2 0-15,1-4 0 0,0 0 0 0,0 0 0 16,2-1 0-16,-2 0 0 0,0-3 0 0,2 1 0 16,0-1 0-16,0-2 0 0,0 0 0 0,0 3 0 15,0-3 0 17,0 0 0-32,0 0 0 0,-1 0 0 15,1 0 0-15,0 2 0 16,0-2 0-16,0 2 0 15,0-1 0-15,0-1 0 0,3 4 0 16,1-4 0-16,0 0 0 0,-3 0 0 0,1 3 0 16,-1-3 0-16,3 0 0 0,0 0 0 0,1 0 0 15,-2 0 0-15,3 1 0 0,-1-1 0 0,2 0 0 16,-1 0 0-16,4-1 0 0,0-2 0 0,3 3 0 16,1 0 0-16,1-4 0 0,0 3 0 15,1-3 0-15,5 4 0 0,-4-3 0 0,4 1 0 16,1 0 0-16,0 1 0 0,-1 1 0 0,2 0 0 15,2 0 0-15,1 0 0 0,0 0 0 0,0 0 0 16,4 1 0-16,0 1 0 0,2 0 0 16,2-2 0-16,3 3 0 0,-1-1 0 0,2 1 0 15,0 1 0-15,3 0 0 0,-1-1 0 0,-1 0 0 16,1 2 0-16,-4-3 0 0,-1 1 0 0,0 3 0 16,0-1 0-16,-2-1 0 0,0-1 0 0,-3 0 0 15,-1 0 0-15,1-1 0 0,-4-2 0 0,0 3 0 16,-1-3 0-16,-2 0 0 0,-2 0 0 15,3 1 0-15,-1-1 0 0,-1 1 0 0,-1-1 0 16,1 0 0-16,-1 0 0 0,1 0 0 0,-3-1 0 16,1 1 0-16,-2-4 0 0,2 4 0 0,1-2 0 15,-2 1 0-15,2 1 0 0,-4-3 0 0,2 3 0 16,0-4 0-16,-2 2 0 0,1-1 0 0,-1 1 0 16,0 1 0-16,1-1 0 0,-2 1 0 15,1-2 0-15,10 1 0 16,-2-1 0-16,-17 3 0 0,-2-1 0 15,6 1 0-15,-11 0 0 0,3 0 0 16,-4-1 0-16,0-1 0 16,-1 2 0-16,1-1 0 15,-3-4 0-15,3 3 0 0,-1 0 0 16,-3-5 0-16,4 4 0 0,0 1 0 16,0-1 0-16,0 1 0 0,2-1 0 0,-2 1 0 15,0-3 0-15,0 0 0 0,0 2 0 0,0-4 0 16,0 2 0-16,0-1 0 0,11-31 0 15,-5 9 0 1,-3 13 0-16,1 0 0 0,-1-2 0 16,-2-5 0-16,4 1 0 0,-1-1 0 0,1-5 0 15,-1-2 0-15,-1 0 0 0,-3-3 0 16,3-1 0-16,2 0 0 0,-2-4 0 0,0-1 0 16,3 1 0-16,-3 0 0 0,1 1 0 0,-1 2 0 15,2-4 0-15,-4 4 0 0,-1-1 0 0,0 1 0 16,0 1 0-16,3-1 0 0,-1 2 0 15,1-35 0-15,2 35 0 0,-2-2 0 16,0 0 0-16,2 3 0 0,0-4 0 0,0 0 0 16,1 1 0-16,1 2 0 0,1-4 0 0,-3 5 0 15,3-3-4-15,0 5 8 0,-3 0-4 0,-2 2-4 16,2 2 4-16,-2 2 2 0,-1-1 0 0,1 4-5 16,-3-1 3-16,1 1 0 0,1 1-3 0,-2-1 1 15,3 3 3-15,-3-2 2 0,0 1-6 16,3 2-3-16,-3 2 10 0,1-1-1 0,-1 3-6 15,2-10 1-15,0 11 4 0,-2 2 2 16,0 1-4-16,0 3-2 0,0-1-1 16,0 2 3-16,0-1-2 0,0 0-3 0,-2 3 10 15,0-1-10-15,2 3 5 0,-1 0 0 0,1 0-3 16,-2 0 0-16,1 0 3 0,-4 0 2 16,2 3-2-16,-2-3 0 0,-1 5-2 0,1-3 4 0,0 3-5 15,-2 0 5-15,0 0-4 0,2-1 2 16,-1 2 3-16,0-1-3 0,-3 1 0 15,0-2 0-15,1 2-3 0,-2-1 6 0,0 0 4 16,2 0-13-16,2-1 10 0,-4 1-4 0,1 0 0 0,-4 0-4 16,1 0 4-16,-3 2-2 0,-4 0 4 15,2-3 1-15,-2 4-3 0,-5-4-3 0,-1 2 6 16,-3 0-1-16,-6-2-7 0,0 3 6 0,0-2-1 16,-1 2 3-16,1-2-5 0,-6 0 2 0,2 2-2 15,0 0 2-15,0-1 1 0,-1-2-1 16,-1 2 0-16,2-1-2 0,-1-1 0 0,3 0 4 15,-2 1-2-15,3 0 2 0,0-5-4 0,-2 5-3 16,2-1 11-16,1-3-3 0,3 3-3 16,-3-4 1-16,4 3-3 0,-1 1 2 0,2-1 0 15,-1 0-2-15,2-1 6 0,0 1-4 0,1 1 0 16,3-1-3-16,-2 1 6 0,4-1-1 0,-1 0-6 16,2 0 8-16,-3-1-8 0,4 2 0 15,-2-2 4-15,3 1-2 0,-3 1 4 0,1-1 4 16,2 2-15-16,-1-3 2 0,-1 3 1 0,2 0 1 15,-1 0-2-15,-1-3 4 0,3 3 3 0,0-2-8 16,2 0 6-16,-3 1-1 0,3-2-1 0,-1-2 2 16,-1 3-3-16,6-3 2 0,-1 1 1 15,-3 2 8-15,3-1-6 0,-1-1 0 0,1 1 0 16,1-1 0-16,2 0 6 0,2 3-10 0,-2-4-3 16,2 1 13-16,0-1-2 0,0 2-9 0,2-1 5 15,-1-1 2-15,4 0-6 0,-2 0 4 0,4 0 0 16,-3 0-6-16,1 2-1 0,0-1 7 0,1 2-3 15,0-2-1-15,-2-1 0 0,1 2 4 16,2-1-2-16,-1 1-5 0,0-2 4 0,1 2-7 16,-2 1 1-16,3-3-22 0,0 0-5 0,-2 0-16 15,0 0-6-15,2 2-3 0,0-2 3 0,0 0 2 16,4 3 0-16,-6-3 1 0,2 0-2 16,0 0-3-16,0 0-3 0,0-5-5 0,0 5-17 15,2 0-12-15,-2 0-12 0,0 0-16 0,0-2-14 16,-4-1-14-16,3 1-9 0,-6-2 14 15</inkml:trace>
  <inkml:trace contextRef="#ctx0" brushRef="#br0" timeOffset="92245.76">28222 12740 6 0,'0'-12'8'0,"1"2"11"0,1 0 17 15,0 1 22-15,-2 0 7 0,0-2-10 0,0 4-9 16,0 0-9-16,-4-3-6 0,3 5 1 0,-2 0 4 16,-1 1 6-16,1-1 10 0,-1 5 3 15,2-3-3-15,-1 3-4 0,0-4-9 0,0 3-10 16,-2 1 0-16,0 1 1 0,2 1 10 0,-3 3 11 15,1 0 7-15,2 0 2 0,-4 4-6 0,2 2-11 16,1 2-8-16,-2 7-5 0,3 4-6 16,-1 0-1-16,1 4 10 0,0 0-5 0,0 3-14 15,1-2 0-15,-1 5-11 0,0-4 0 0,-2 1-2 16,2-1 2-16,0 0-19 0,1-1-14 0,-1-4-36 16,-2 1-25-16,0-2-27 0,1-2-34 0,-2-3-16 15,1 1-15-15,0-2-6 0,-1 0-114 0</inkml:trace>
  <inkml:trace contextRef="#ctx0" brushRef="#br0" timeOffset="94492.68">28759 14006 91 0,'5'0'123'0,"1"0"-6"0,1 0-35 16,-2-3-39-16,-1 3-19 0,4 0-16 0,2 0-3 16,1 0 11-16,4 0 17 0,3 0 14 0,2 0 10 15,6 0 7-15,-1 0-6 0,5 0-14 16,0 0-26-16,3 0 0 0,0 3-9 0,4-3-9 16,-1 4 5-16,3-3-5 0,-1 3 6 15,1-1-2-15,-1-1-3 0,-4 3-1 0,1 0 2 16,-2-3 3-16,-1 1-1 0,-6 2-2 0,1-2 3 15,-6 0 4-15,1-2 6 0,-5 2-7 0,-4-3-4 16,0 1-1-16,-4 3 0 0,-2-4-1 0,-4 0-2 16,0 0 6-16,-1 0-1 0,-2 0-1 15,0 0-2-15,0 1-5 0,0-1 1 0,-2 0-9 16,-1 0-9-16,0 0-18 0,-2 0-28 0,-4-1-20 16,1-1-23-16,-2 2-20 0,-1-3-16 0</inkml:trace>
  <inkml:trace contextRef="#ctx0" brushRef="#br0" timeOffset="99743.7">3910 14555 8 0,'-3'-3'22'0,"-1"1"19"0,0-3 16 0,1 3 6 16,0-3-8-16,1 0-6 0,-3 0-6 0,1 1-7 16,-1-1 0-16,3 1 0 0,-2-2 9 15,1 2 11-15,0-1 9 0,-1 1 10 0,3 1 3 16,-1 0-6-16,2 0-6 0,-2 1-2 0,1 2-9 15,1 0-4-15,0 0-4 0,0 2 1 16,3 1 5-16,0 1-1 0,2 2-1 0,2 2 1 0,2 2-14 16,0 3-3-16,1-1-4 0,2 2-5 15,-2 3 5-15,1 0 3 0,0 3 3 0,0 0-10 16,-3-1 4-16,3 2-1 0,-3-2-9 16,0 1-3-16,1-2-2 0,-4 2-6 0,1-4 1 15,1-2-9-15,-4-1 2 0,3-3 11 0,-1 1-2 16,-2-4-1-16,0 0-8 0,-1-3 3 15,1 1 1-15,-1-1 2 0,-1-3-5 0,1 2 3 16,-2-3 3-16,3 2-4 0,-1-2-4 0,2 2 3 16,1-2 4-16,1 0-6 0,1-2-4 0,1 0 6 15,4-2 5-15,1-2-9 0,4-1 3 16,1-1-5-16,7-2 0 0,3-2-2 0,2-4 2 16,5-1 5-16,6-5-8 0,4 0 8 15,3-2-5-15,3-2-7 0,3 0 7 0,6-2-5 16,-2-1 5-16,4-2 0 0,1 0-9 0,2 0 0 15,0-4-9-15,-2 2-7 0,5 1 5 0,-5-2-11 16,-1 3 1-16,0 1 2 0,-1 0-8 0,-2 2-1 16,-4-1 0-16,-4 6-9 0,-2 3-13 0,-6 0-6 15,-3 5-18-15,-3 0-6 0,-4 2-6 16,-6 1-2-16,-4 2-3 0,-3 3 3 0,-3 0-2 16,-3 3-1-16,-3 3-5 0,-3 1-8 0,-3 1-9 15,-5 2-4-15</inkml:trace>
  <inkml:trace contextRef="#ctx0" brushRef="#br0" timeOffset="100466.16">4954 14985 32 0,'-32'3'82'0,"5"-2"38"0,0-1-9 0,2 0-25 16,3-1-25-16,-2-1-28 0,4-1-10 15,2 0-9-15,2 1 7 0,2 0 20 0,2 0 21 16,3 1 25-16,5-1 8 0,-1 0 5 0,3 2-18 16,2 0-22-16,0-1-16 0,0-2-10 0,5 3-4 15,3-3-5-15,8 2-4 0,3-2 11 0,8-2 2 16,6 2-2-16,7-3-4 0,7 2-8 0,6-4-1 16,8 1-10-16,2-3 4 0,8 0-13 15,3-1 8-15,2 3-11 0,6-4 10 16,2 0-5-16,-1 0-2 0,0 1 0 0,1-2-3 15,-3 4-3-15,-4-2-5 0,-4-1-14 0,-4 3-23 16,-6 1-6-16,-4-1-15 0,-5 2-10 0,-7-1-8 16,-6 1-3-16,-3 1-6 0,-6 2-1 0,-4-1-3 15,-7 2 8-15,-1 0 0 0,-8 2 2 0,-2-1 4 16,-5 2 11-16,-5 0 0 0,-5 0 8 16,-7 0 12-16</inkml:trace>
  <inkml:trace contextRef="#ctx0" brushRef="#br0" timeOffset="100797.89">5191 14946 22 0,'-67'16'66'0,"4"2"47"0,4-1 11 0,4-2-20 16,5 0-27-16,7-2-30 0,4-2-19 0,4-2-12 16,6-1-8-16,8-1 9 0,4-2 13 15,6 2 24-15,2-4 16 0,6 0 1 0,1-3-1 16,5 0-8-16,5 0-12 0,6 0-3 15,7-3-16-15,4-2-10 0,8 0-1 0,7-2 5 16,5 2-13-16,8-5 4 0,4 3-7 0,6-4-4 16,5-1 1-16,5-1-5 0,1 0-3 0,3-1 5 15,-1-1-3-15,5-2-2 0,-2 1 0 0,-2-1 2 16,-1 0 0-16,0 1 0 0,-3 1 0 0,-5 2 0 16,-2-1-3-16,-4 1 0 0,-2 1 3 15,-3 0 3-15,-4 1-6 0,-7 1 1 0,0 0-3 16,-6 2-5-16,-4 1-19 0,-3 3-10 0,-6 1-19 15,-2 1-24-15,-6 2-12 0,-3 0-8 16,-4 0-14-16,-2 0-5 0,-5 2-7 0,0 1-1 16,-2 1 5-16</inkml:trace>
  <inkml:trace contextRef="#ctx0" brushRef="#br0" timeOffset="106477.76">14033 11900 102 0,'-5'3'161'0,"0"-1"-48"0,-4-2-50 0,1 0-31 15,0-5-16-15,-1 5-11 0,3 0 9 0,-1-2 19 16,1 2 21-16,1-2 7 0,-1 1-6 0,3 1-4 15,1 0-12-15,2 1-7 0,-1-1-12 16,-1 0-10-16,2 0-3 0,0 0-1 0,0 0 2 16,3 0 3-16,1 2 11 0,3-2 14 0,3 2 4 15,-1-2-12-15,25 5 12 16,-14-5-35-16,4 0 1 0,2 0-4 0,1 0-2 16,3 2 5-16,2-1-3 0,-1-1-1 0,1 2-5 15,1 0 5-15,-1-2 1 0,-2 1-2 16,0 1-3-16,0-1 5 0,-3 1-2 0,-3-2-2 15,0 4 2-15,-2-4 2 0,28 3-1 16,-39-2-6-16,-1-1-8 0,-1 0-10 16,-3-1-6-16,-1 2-5 0,-1-1-11 15,-3 0-10-15,1 0-6 0,-2 0-12 0,0 0-13 16,-2 0-4-16,1 2-2 0,-6-2-4 0,1 0 2 16,-5-2 3-16,1 1 11 0</inkml:trace>
  <inkml:trace contextRef="#ctx0" brushRef="#br0" timeOffset="106896.48">14101 11992 14 0,'-11'5'34'16,"-3"-1"29"-16,6-1 2 0,-9 3 41 15,9-5-61-15,1 1-3 0,4 0-3 16,2-1 2-16,-1 1 0 0,0-1-2 0,1-1-3 15,1 0-4-15,0 0-3 0,0 0 7 0,5 2 1 16,-1-2-1-16,4 0 7 0,3 0-12 16,2 3-1-16,4-3-3 0,-1 0 1 0,3-3 0 15,0 3-4-15,2 0-1 0,1 0-1 0,-3 0-2 16,3-2 0-16,0 1-7 0,-3 1-3 16,0-3 1-16,3-1-2 0,-4 3-3 0,0 1-3 15,1-1 5-15,-4-1-7 0,0 1 3 0,-2 1-2 16,-2 0-2-16,0 0 0 0,-3 0 1 15,2 0-3-15,-3 0 3 0,-3 1-3 0,-1-1 2 16,-2 0 0-16,3 2 2 0,-4-1-1 0,1-1-1 16,-1 1-3-16,0-1 10 0,-1 2-7 15,-1 0-5-15,0-2 5 0,1 1 2 16,-1 1 0-16,-3-1 2 16,4 1-8-16,-4-2 4 0,4 0-8 0,-1 4-7 15,-1-4-12-15,1 0-11 0,2 1-21 0,-3 1-13 16,3-2-12-16,0-3-10 0,0 3-11 15,0 0-17-15,0-1-10 0,0-2-5 0</inkml:trace>
  <inkml:trace contextRef="#ctx0" brushRef="#br0" timeOffset="109159.6">27515 13722 72 0,'2'0'134'0,"-2"0"0"0,0 0-30 0,-2 1-28 16,-2-1-25-16,1 2 0 0,-1 1 15 0,-2 1 21 15,1 1 9-15,-1 5 1 0,-3 4-8 16,0 6-10-16,-3 7 6 0,-2 11 20 0,-1 7 6 16,-5 11 27-16,-5 8-2 0,-2 8 3 0,-5 10-19 15,1 10-45-15,-6 7-73 0,1 6-2 16,-3 2 0-16,-36 105 0 0,38-106 0 15,3 4 0-15,2-3 0 0,4 0 0 0,1-4 0 16,5-5 0-16,2-5 0 0,5-6 0 0,0-10 0 16,3-2 0-16,2-9 0 0,2-4 0 0,-1-6 0 15,3-10 0-15,-1-4 0 0,-1-7 0 0,2-4 0 16,0-6 0-16,-2-3 0 0,2-4 0 16,1-6 0-16,0-2 0 0,2-4 0 0,0 0 0 15,0-5-69-15,0 1-33 0,-2-2-16 0,1-3-16 16,-5-1-16-16,5 1-18 0,-4-2-11 0,1 2-15 15,2 0-11-15,-2 2-8 0,-1-2 8 16,-4 3-104-16</inkml:trace>
  <inkml:trace contextRef="#ctx0" brushRef="#br0" timeOffset="110025.53">26647 15936 205 0,'-3'-14'158'0,"-2"2"-56"0,1 0-29 16,-4 2-15-16,3 2 1 0,0 1 19 0,1 0 22 16,0 3 11-16,3 3-6 0,-2-1-7 0,-1 5-24 15,2 1-9-15,2 6-4 0,0 0 4 16,0 5 3-16,0 6 22 0,-2 2-7 0,-3 3-9 16,2 1-1-16,0 1-2 0,-2 1 8 0,2-1-13 15,-4-2-35-15,5 2-31 0,-2-4 0 16,1-2 0-16,2 0 0 0,1-5 0 0,0 0 0 15,1-4 0-15,2-2 0 0,3-3 0 16,-3-1 0-16,4-2 0 0,-2-1 0 0,1-3 0 16,3-1 0-16,3-1 0 0,2-3 0 0,3-1 0 15,4-2 0-15,0-1 0 0,4-3 0 0,2-1 0 16,3-3 0-16,-4-2 0 0,6 0 0 0,1-3 0 16,2 1 0-16,-2 0 0 0,2-1 0 15,-1 2 0-15,-5 3 0 0,-2 0 0 0,0 5-39 16,-7 1-193-16,-1 6-42 0,-6 3-31 0,-6 5-7 15,-4 5 11-15,-8 2 31 0</inkml:trace>
  <inkml:trace contextRef="#ctx0" brushRef="#br0" timeOffset="110394.23">24681 17455 406 0,'0'-18'329'0,"-1"4"-126"0,-4 2-78 15,2 2-48-15,-2 3-30 0,3 4-1 0,0 6 29 16,-1 4 52-16,2 7-1 0,-7 3 3 0,3 7-23 16,0 10-37-16,1 6-27 0,2 7-8 0,-1 5-12 15,1 2-6-15,2 5-11 0,0-1-7 16,0 0-4-16,0 0 6 0,0 0-2 0,3-5-4 16,1 1-25-16,-3-6-54 0,2-2-32 15,-1 0-41-15,0-4-37 0,-1-2-24 0,3-6-14 16,0-4 1-16,1-7 11 0,-2-8 30 15,-2-5-87-15</inkml:trace>
  <inkml:trace contextRef="#ctx0" brushRef="#br0" timeOffset="111944.31">24651 17416 125 0,'16'-40'157'0,"1"2"-21"0,1 6-34 16,-1 6-28-16,4 1-11 0,-3 6-6 15,8 1 15-15,-5 5 6 0,4 3 2 0,-3 2-5 16,1 4-4-16,2 1-17 0,-4 6-6 16,0 0 0-16,-1 2-1 0,-4 6-9 0,1 0 5 15,-4 3 1-15,-5 0-6 0,0 6-7 0,-3-3 10 16,-7 3-5-16,-1 2 6 0,-5-1 1 0,-1 0-22 16,-4-2-3-16,-4 3-3 15,-25 15 17-15,19-19-22 0,-2-2 3 16,-2 1-11-16,-2-1-2 0,3-3 0 0,5-2 0 15,0-1 2-15,7 0-7 0,1-3 8 0,5-3-6 16,0-3 1-16,7 1-4 0,-2-2-3 0,7 0-13 16,4-2 6-16,4 1 3 0,2-3 4 15,5-3-8-15,1 1-4 0,5-3 0 0,1-1-4 16,30-16-4-16,-28 12 21 0,3-3 5 16,1-1 0-16,-1-3 1 0,2 2-4 0,1-4 9 15,-3 3 1-15,-1-3-7 0,0-2 3 16,-3 1 0-16,-3-2 0 0,2 2 0 0,-5 2 3 15,18-23-1-15,-26 24-5 0,0 0 5 16,-5 2 2-16,2 2-4 0,-6 0 1 16,0 4 9-16,-3 3 2 0,-1-4 21 15,-1 10-18-15,-4 2-3 0,-3 4 8 0,-5 2 5 16,2 2-3-16,-4 4 2 0,-2 6 5 16,-1 1-6-16,-1 7-5 0,0-1-1 0,2 5 3 15,0 1-4-15,3 1-13 0,5 2 6 16,4-4-7-16,3 1-2 0,6-3 0 0,0 0 2 15,4-3-1-15,2-4 1 0,2-2-4 0,1-5 5 16,4-3 3-16,5-5-10 0,-4-4 5 16,6 0-5-16,-2-4 9 0,0-4-5 0,-1-2-4 15,2 0 4-15,-1-2-10 0,1-3 1 0,-1 2 3 16,1 0-3-16,-2 0-1 0,-2 1 3 0,0-3 3 16,-3 5 4-16,-1 1-3 0,-2 2 3 15,1 1-4-15,-3 3 1 0,-2-2 3 0,1 5 5 16,6-3-13-16,-7 3 8 0,-1 1 0 15,-1 1 2-15,-1 0 1 0,7-1-2 16,-4 1-1-16,3-1 3 0,2 1-3 0,-2-1 5 16,2 1-1-16,-2 2-4 0,-3-1 6 0,0 0 2 15,-1 2-6-15,-3 0-2 0,3 3 5 0,-2-1 6 16,-3-3-9-16,-3 1 6 0,0 2-8 0,-1 0 0 16,-7 2 9-16,2-3-12 0,-4 3 3 15,-4-4 2-15,1 3-2 0,4-1 5 0,-4-4-13 16,4-1 1-16,1 2-17 0,3-4-11 15,1 0-16-15,2 0-22 0,2-4-10 0,2-1-1 16,2-2 18-16,1-1 11 0,1-3 10 0,2-1 13 16,0 0 2-16,5-1 8 0,-4 2 10 0,7-2 6 15,-5 1-1-15,3 1 7 0,-1 2 0 16,1 0 0-16,0 0 0 0,1 1-3 0,0 1 0 16,0 2 1-16,-1 0 8 0,-1 0-6 0,0 2 7 15,0 2-9-15,1-1 11 0,-2 2 4 16,-1 0-6-16,3 2 0 0,-1 1 4 0,1 0-1 15,0 0-4-15,3 2 2 0,-1-2-5 0,5 1 1 16,-4 1-1-16,2-5-1 0,1 4 1 0,-2-4-3 16,3 0-4-16,-3-1 4 0,2-2 2 15,0-1 0-15,0-2 0 0,0-1 0 0,-3-4-2 16,1-1 0-16,-1-1 0 0,-4-4-3 0,2 0 4 16,-4-3-1-16,3-1 4 0,-1-4-11 15,-5-3 11-15,3-2-3 0,-3-4 1 0,0-2 0 16,1-3-2-16,-2-2-4 0,1-2 7 15,0-3-5-15,1 0 4 0,0 2-4 0,0 6 7 16,0 3-3-16,-3 6 6 0,0 8 23 0,-2 4 17 16,-1 5-5-16,0 5 16 0,-1 7 16 15,-2 5-2-15,0 7 6 0,0 7-6 0,0 6 1 16,-7 9 1-16,2 7 0 0,-3 9-75 0,-1 1 0 16,1 7 0-16,0-3 0 0,-1 3 0 0,1-4 0 15,2-2 0-15,2-5 0 0,4-1 0 16,2-6 0-16,1-5 0 0,4-3 0 0,0-6 0 15,1-4 0-15,4-5 0 0,0-3 0 0,-1-5 0 16,2-3 0-16,1-5 0 0,-3-6 0 16,6-3 0-16,-2-2 0 0,0-2 0 0,1-5 0 15,-2 2 0-15,-1-2 0 0,3 3 0 16,-5-1 0-16,0 5 0 0,-2 1 0 0,-1 2 0 0,-1 1 0 16,-2 1 0-16,-4 4 0 0,4 1 0 15,-4 0 0-15,-1 1 0 0,3 4 0 0,-3 2 0 16,2 1 0-16,0 3 0 0,1 2 0 0,0 0 0 15,0-2 0-15,1 1 0 0,-1-2 0 16,4 1 0-16,0-1 0 0,-1-2 0 0,2 0 0 16,1-3 0-16,4-5 0 0,0 2 0 0,3-2 0 15,1-2 0-15,-1-3 0 0,1-2 0 0,2 2 0 16,0-4-33-16,1-2-18 0,1 3-4 16,0-5-2-16,-1-1 6 0,-2 1 8 0,2-6 9 15,-4 2-4-15,5-4-1 0,-4 0 3 16,1-6-8-16,-3-2 1 0,-2-6 7 0,2-2-15 15,-2-6 8-15,-1-3 6 0,0-3 8 0,-1-4 13 16,1-4 6-16,-2-1 3 0,-2 3-1 0,-1 0 5 16,2 7 5-16,-8 2 8 0,3 7 26 0,-1 9 29 15,-3 6 18-15,0 6-5 0,0 10 15 16,-2 4 14-16,1 8 17 0,-3 9 15 0,1 6-112 16,-4 8-27-16,2 9 0 0,-2 2 0 0,3 10 0 15,-3 6 0-15,0 2 0 0,0 3 0 16,4-2 0-16,0 1 0 0,0-5 0 0,1-2 0 15,2-3 0-15,2-4 0 0,1-4 0 0,2-5 0 16,-1-1 0-16,1-7 0 0,3-3 0 16,-3-2-169-16,1-7-196 0,0-2-15 0,5-6 17 15,-3-4 47-15,0-4-134 0</inkml:trace>
  <inkml:trace contextRef="#ctx0" brushRef="#br0" timeOffset="112145.1">27196 16972 225 0,'-19'0'275'16,"5"0"-46"-16,-1 0-65 0,3-2-40 0,4 0 24 16,1 1 35-16,4-4 25 0,3 1-12 0,5-4-39 15,3-1-52-15,3 0-72 0,10-3-33 0,2 1 0 16,6-1 0-16,2-2 0 0,4 2 0 16,0-2 0-16,-2-1 0 0,2 0-89 0,-3 0-64 15,-4-4-50-15,1 2-39 0,-6-1-16 16,2-3 5-16,-3 0 2 0,-4 0 13 0,-2 3-121 15</inkml:trace>
  <inkml:trace contextRef="#ctx0" brushRef="#br0" timeOffset="112368.04">26200 17018 382 0,'-14'7'445'0,"0"-3"-143"0,6 0-125 16,5 0-92-16,3-4-40 0,8 0-12 0,10-4 34 15,11 0 38-15,7-5-11 0,11 0-32 0,6-1-35 16,7 1-14-16,3 0-8 0,6 1-35 0,0-2-69 16,0 0-57-16,-2 1-61 0,0-1-47 15,-3 0-28-15,-3-2-4 0,-2-2-184 0</inkml:trace>
  <inkml:trace contextRef="#ctx0" brushRef="#br0" timeOffset="113407.68">29621 13786 108 0,'0'-8'185'0,"0"1"-35"16,0 0-57-16,0 1-33 0,0-2-16 15,3 5 7-15,2 0 26 0,4 3 25 0,5 3 23 16,8 1-14-16,7 6-13 0,9 0-18 0,10 4-23 16,12 3-8-16,7 0-3 0,9 4-9 15,6 2-7-15,5-1-15 0,2 1-6 0,-3-3-3 16,0 2-6-16,-2-3 3 0,-4-2-9 16,-5 3 8-16,-3-6-8 0,-5 1-9 0,-6-1-23 15,-2-4-22-15,-6-1-13 0,-6-1-20 0,-6-1-1 16,-4-2-11-16,-3 0 10 0,-4-4 6 0,-8-1 12 15,-3 0 2-15,-2-1 8 0,-7-2 10 16,-4-2 6-16,-2-2 16 0,-6 0 15 0,-1-3 10 16,-2 0 5-16,-7 2 2 0,-3-4 3 0,1 0 6 15,-5-1 3-15,-2-2 6 0,0 2 0 16,1 0 9-16,1 0 8 0,0-1 4 0,0 0-3 16,1 1 10-16,5 3 7 0,1 0-1 0,3 1 6 15,3 2-5-15,3 2-13 0,3 0-2 16,4 1 2-16,1-1-3 0,8 5 1 0,0 0 5 15,7 0-1-15,-1 2 5 0,5 1-8 0,-1 4-3 16,3 0 11-16,-4 1-3 0,-3 3 4 16,0 1 0-16,-3 1 14 0,-2 3 13 0,-1 1-12 15,-1 0-7-15,-4 0-1 0,-2 3-3 16,-4 2-9-16,-2-3-14 0,-2 2 6 0,-1-1-17 16,-3 0-6-16,-5 0-4 0,0 0-4 0,-4 0 3 15,-4-1-3-15,1-1-3 0,-2 1-16 16,-2 0-48-16,0-2-57 0,1 1-55 0,-4 2-65 15,2-3-36-15,-4 1-22 0,2-1 1 0</inkml:trace>
  <inkml:trace contextRef="#ctx0" brushRef="#br0" timeOffset="116213.23">30676 15198 137 0,'7'-6'225'0,"-2"-3"-21"16,-7-2-62-16,1-1-34 0,-4-2-22 0,0-6 4 16,-3 2 16-16,4-3-3 0,0 2 13 15,3-1 6-15,-1 0-9 0,2 4-10 0,0 0-10 16,2 1-11-16,-1 7-6 0,-1 0-7 0,0 4-21 16,4-1-24-16,-4 4-24 0,0 5 0 15,0 2 0-15,1 5 0 0,-1 3 0 16,0 6 0-16,0-3 0 0,0 7 0 15,-1 27 0-15,-4-24 0 0,2-1 0 16,-2-1 0-16,0-1 0 0,2 0 0 0,-5-4 0 16,3 0-120-16,2-3-47 0,0-4-27 0,1-1-22 15,1-3-11-15,1-3 12 0,0-3 10 16,-2-3-176-16,0-6 235 0</inkml:trace>
  <inkml:trace contextRef="#ctx0" brushRef="#br0" timeOffset="116390.71">30599 14793 259 0,'-27'-88'333'0,"16"66"-240"15,-3 4-5-15,5 3 18 0,-1 2 5 0,1 3-34 16,2 3-2-16,3 2-20 0,-1 0-29 0,2 1-20 16,3 4-3-16,0 0-8 15,0 2-20-15,3 5-38 0,2 1-39 16,-1 4-27-16,1-1-28 0,3 2-13 0,-3 2-1 15,-1 1 6-15</inkml:trace>
  <inkml:trace contextRef="#ctx0" brushRef="#br0" timeOffset="117027.63">30771 14892 120 0,'0'6'208'0,"0"-3"-31"0,-10 9 28 16,6-7-130-16,0 4 31 15,0-1 27-15,0 0 9 0,0 2-2 0,3 1-27 16,1-1-29-16,0 2-16 0,0 0-3 0,1 0-11 16,3 0 3-16,-1 0-19 0,0-3-9 15,0 1 13-15,0-2-17 0,1-1-2 0,-3 1-18 16,4-4-1-16,-2 1-1 0,-2-3-6 0,3-2 6 16,-3 3-6-16,-1-2 10 0,3-1-4 15,1 0-3-15,-3-1 0 0,3-2 0 0,-1 1 2 16,1-3-5-16,1 3 3 0,-2-4 7 15,0-2-3-15,4-1-3 0,1-2-1 0,-1 1 2 16,0-3-2-16,2-1 0 0,2 0-5 0,-1-1 5 16,-2 2 2-16,0 3-2 0,-1-1-2 0,1 4-2 15,0 0 7-15,-1 0-5 0,0 5 3 0,0-1-1 16,1 3-5-16,1 0 5 0,5 5 0 16,-2 2-2-16,2 0 9 0,2 3-3 0,1 1 7 15,-3 2-4-15,7-1 12 0,-5 1-5 0,3-2 6 16,-2 1-5-16,0-3 5 0,2 0-15 15,-3-3-2-15,22 2-3 0,-24-6 0 16,5-2 0-16,-3-2 0 0,0-1 0 0,-2-2 0 16,0-1 0-16,-1-1 0 0,-2-4 0 0,2 2 0 15,-2-5 0-15,-2-4 0 0,1 1 0 16,-2-1 0-16,-4-3 0 0,4-2 0 0,-3-2 0 16,0-4 0-16,-1-1 0 0,1-5 0 0,-1-1 0 15,0-1-1-15,1-5-5 0,-1 4 6 16,0 0 7-16,-1 4-12 0,-2 2 7 0,-1 5-5 15,2 6-1-15,-2 4 6 0,-2 7-2 16,2 1-2-16,-1 4 12 0,-2 5-10 0,-2 5 0 16,0 4 0-16,-1 6 0 0,1 7 0 0,4 2 0 15,-3 7 0-15,3 3 0 0,1 0 0 0,0 2 0 16,1 0 0-16,4 2 0 0,-1-3 0 16,-1-1 0-16,3-2 0 0,2-1 0 0,-2-3 0 15,2-3 0-15,3 0 0 0,-2-4 0 0,1-3-60 16,1-4-206-16,-5 1-41 0,2-6-7 15,-1-2 16-15,-6-4 20 0,-1-3 46 0</inkml:trace>
  <inkml:trace contextRef="#ctx0" brushRef="#br0" timeOffset="118611.11">31434 14751 122 0,'0'-7'176'0,"0"-4"101"16,0 4-185-16,0 3-17 0,3 0 5 0,2-2 19 15,3 1 11-15,1 1 0 0,5-1-18 16,2 4-14-16,2 1-23 0,-1 0-3 0,-1 3 4 16,1 2-3-16,1 0 11 0,0 3 0 0,0 0-7 15,-1 5-20-15,0 1 1 0,-2 1-9 16,0 2-1-16,-2-1-9 0,2 1-1 0,-3 0 1 16,-1-2-4-16,2-2-8 0,-2-2 0 0,-1-2-3 15,0-2 7-15,2-3-13 0,-4 0 8 0,1-1-2 16,-1-3-2-16,0-5 2 0,0-1-4 15,1 0 0-15,-3-3 0 0,-1-1 2 0,0-2-2 16,-2-2-6-16,-1 1 4 0,-2-2-2 16,0 0 7-16,-3-1-5 0,-2 0-2 0,-2 0 2 15,-2-2-8-15,-4 1 8 0,1 2 2 16,-6 2-4-16,2 1 2 0,-2 0 8 0,-3 1-6 16,2 2-2-16,-3 3 2 0,2-2-4 0,0 3 1 15,0 1 3-15,3-1-6 0,1 3-4 16,3 1 8-16,0 1-12 0,7 0-17 0,1 0 2 15,4-2-4-15,4 2 10 0,2 0 5 16,4 0 0-16,7 0 11 0,3-2 7 0,5-1-2 16,1-2-2-16,0-2 6 0,2-1-2 0,0-3-8 15,-1-4 13-15,0-2-4 0,-2-5 4 0,3-2-9 16,-2-5 6-16,0-5-4 0,2-4 8 16,-1-2-12-16,0-3 4 0,-2-4 5 0,1-1-5 15,-1 1 8-15,-3 0-9 0,1 2 5 0,-4 2-6 16,-3 6 7-16,-1 9-6 0,-4 3 1 15,-4 6 5-15,-3 6-6 0,-4 7 3 16,-3 6 14-16,-4 6 23 0,-7 7 9 0,-1 10 8 16,-19 41 65-16,-6 22-66 15,5 11-53 1,9 7 0-16,17-56 0 0,4-1 0 16,2 0 0-16,4-2 0 0,13 36 0 15,-1-46 0-15,3-1 0 0,6-1 0 0,-2-4 0 16,4-4 0-16,3-3-62 0,2-3-124 15,-1-2-9-15,-1-6-3 0,0-1 10 0,0 0 19 16,-1-3 16-16,-3-4 21 0,-1-1 19 16,18-4-71-16,-25-1 122 15,20-15-16-15,-30 11 73 0,2-1 10 16,-6-12 28-16,-1 11-1 16,-4-7 64-16,2 9-38 0,-2 0 19 15,4 2 5-15,-6 2 3 0,3-2 8 16,-1 2-2-16,-3 0-3 0,2 1 2 0,-1-3 1 15,-1 2 97-15,2 3-111 16,5 0-6-16,-2 0 0 0,3 0-17 0,-2 0-16 16,2 0-7-16,0 0-12 0,0 0-7 0,0-2-5 15,0 2 1-15,2 0-8 0,1-2 0 16,-2 2 0-16,7-3 2 0,-2 3 2 0,4 0-4 16,1 0-6-16,2 0 1 0,-1 0 8 15,2-4-7-15,-1 1 13 0,3 0-7 16,-3 1-2-16,1 0-4 0,0-1-2 0,-2-2-3 15,1-1 6-15,-1 2-14 0,0-4 3 16,10-7-4-16,-9 7 15 0,-4-1-2 16,4 2 5-16,-4-1-3 0,3 1 4 0,-2 0 3 15,-2 1-4-15,-1-2 2 0,-2 2-4 16,1 0-2-16,-3 0 7 0,-2-1-3 0,3 0 0 16,-4 0-2-16,0 2 0 0,1 0 7 0,-1 2-1 15,2-1-7-15,-2 0 6 0,0 1-3 16,1 0-2-16,-1 0 3 0,0 2-3 0,0 2-2 15,0 1 4 1,0 2 2-16,0 0-6 0,0 3 0 0,-1 1 4 16,1 1-3-16,0-2 7 0,0 2-2 15,1 0-5-15,3 0 0 0,-1 0 5 16,0-3-14-16,2-2-8 0,2 1-15 0,1-2-13 16,4-3 9-16,2 0 4 0,0 0-4 15,3-3 9-15,-1-1 2 0,5 0-4 0,1 0 4 16,-5-4 3-16,5 2 8 0,-1-1-10 15,-3 2 2-15,0-5-9 0,1 0 4 0,-1 1 7 16,-1-3-5-16,1-1 4 0,-1 0-6 16,0 0-3-16,2-2 12 0,-2-2 8 0,1 2 6 15,1 3 9-15,-6-1-2 0,1 5-2 16,-5-2 2-16,-2 5 9 0,-6 1-1 0,-1-1 9 16,0 5 1-16,0 0-7 0,-3 0-5 15,-3 2 3-15,-1 1-1 0,-2 1-3 0,-1 1-2 16,2-2 1-16,2 2-3 0,0 0-1 15,1-1 0-15,2 1 3 0,1 1-1 16,1-2-4-16,-1 2 4 0,1 0-2 0,1 0-2 16,0 2 7-16,0-3-11 0,0 2 3 15,1-2 4-15,2 0-7 0,6-2-6 16,0 1-4-16,2 0-5 0,3-3-10 0,-1-1-1 16,4-2-4-16,4-1-7 0,-2-2 1 15,2-2-5-15,2 0 9 0,2 0 3 16,-1-3 3-16,1-1 3 0,-2-1 5 0,25-20-15 15,-26 15 24-15,2-1 6 16,14-15 1-16,-24 18 9 0,-1-1-1 16,-4 5 16-16,-2 1 2 0,-2 2 7 15,-5 0 2-15,-3 1 2 0,-2 4 4 0,-3 3 4 16,-5 0-1-16,0 0-7 0,-5 3 8 16,2 2 10-16,-3 2 5 0,3 1 9 0,0 3 0 15,3 2 0-15,3 3 7 0,2 3 2 16,3 0-4-16,3 1-5 0,2 0-9 0,3-3 4 15,4 3-17-15,2-5-5 0,4 0-17 16,2-2-7-16,1-1 0 0,5-3-5 16,0-1-5-16,2-2-14 0,1-3-34 0,3-2-45 15,-2-4-23-15,-3 0-30 0,4-1-11 16,-1-4 0-16,2-1-8 0,-1 1-2 0,1-4-5 16,-2-1 0-16,0-5-111 15</inkml:trace>
  <inkml:trace contextRef="#ctx0" brushRef="#br0" timeOffset="118806.95">33318 13740 604 0,'-54'1'226'0,"2"-1"-113"0,4-1-57 0,5-2-24 15,6 1-15-15,7-1-11 0,8 1 3 16,4-1-25-16,4-1-82 0,5 3-97 0,-4-1-74 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1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5330,'4'-18'12618,"-1"37"-9698,4 20-1914,45 94 4441,140 253-1,-169-344-5446,2 6 0,3-1 0,1-2 0,45 53 0,-37-54 0,79 71 0,-91-93 0,1-2 0,1-1 0,0-1 0,1-1 0,1-1 0,1-2 0,0-1 0,1-1 0,0-2 0,1-1 0,0-1 0,0-2 0,54 3 0,15-7 0,0-5 0,0-4 0,103-20 0,28-3 0,-28 13 0,313 14 0,-422 9 0,-1 5 0,0 3 0,-1 5 0,-1 4 0,143 55 0,-199-63 0,-1 1 0,52 33 0,-78-43 0,0 0 0,-1 0 0,1 1 0,-1 1 0,-1-1 0,1 1 0,-1 0 0,-1 1 0,1 0 0,-2 0 0,1 0 0,-1 1 0,0 0 0,3 11 0,-4-2 0,-6-25 0,-8-31 0,9 29 0,0-1 0,1 0 0,0 1 0,0-1 0,1 1 0,0-1 0,1 1 0,0-1 0,0 1 0,1 0 0,0 0 0,0 0 0,1 0 0,0 0 0,1 1 0,-1 0 0,1 0 0,1 0 0,-1 0 0,1 1 0,12-11 0,-6 9 0,-1 0 0,1 1 0,1 0 0,-1 1 0,1 0 0,0 1 0,0 1 0,1 0 0,0 0 0,-1 1 0,1 1 0,27-1 0,81 6 0,138 20 0,-73-5 0,130 5 0,1-15 0,435-43 0,-473-1 0,-1-13 0,-3-11 0,-3-13 0,-4-11 0,-3-12 0,303-156 0,-455 193-8,-2-5 0,-2-5 0,134-110 0,-242 177 402,14-12-1133,-2-3-3761,-14 17 4233,1-1 0,-1 1 0,0-1 0,1 1 0,-1-1-1,0 1 1,0-1 0,1 1 0,-1-1 0,0 0 0,0 1 0,0-1-1,0 1 1,0-1 0,0 0 0,0 1 0,0-1 0,0 0 0,0 1-1,0-1 1,0 1 0,0-1 0,0 1 0,0-1 0,-1 0-1,1 1 1,0-1 0,0 1 0,-1-1 0,1 1 0,0-1 0,-1 1-1,1-1 1,-1 1 0,1-1 0,0 1 0,-1 0 0,1-1 0,-1 1-1,1 0 1,-1-1 0,0 1 0,1 0 0,-1-1 0,1 1 0,-1 0-1,1 0 1,-1 0 0,0 0 0,1 0 0,-1 0 0,1 0-1,-1 0 1,0 0 0,1 0 0,-1 0 0,1 0 0,-1 0 0,-1 1-1,-20-2-5046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1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97 1425,'0'-14'2546,"0"-34"4079,0 47-6112,0-1 0,0 0 1,0 0-1,-1 1 0,1-1 1,-1 0-1,1 0 0,-1 1 1,1-1-1,-1 0 0,0 1 0,0-1 1,0 1-1,0-1 0,0 1 1,0 0-1,0-1 0,0 1 1,-1 0-1,-1-2 0,2 3-303,0 0 1,0 0-1,1 0 0,-1 1 0,0-1 0,0 0 1,1 1-1,-1-1 0,0 0 0,1 1 1,-1-1-1,0 1 0,1-1 0,-1 1 0,1-1 1,-1 1-1,0 0 0,1-1 0,0 1 1,-1-1-1,1 1 0,-1 0 0,1 0 0,0-1 1,-1 1-1,1 0 0,0 0 0,0-1 1,0 1-1,-1 0 0,1 0 0,0 0 0,0-1 1,0 1-1,1 1 0,-6 32 2582,5-33-2763,-3 307 1076,2-27-1450,-3-139-8318,12-49-6666,-6-81 11551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1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9 390 8308,'-5'-73'9992,"3"54"-7583,1 1-1,0-1 1,4-34 0,-1 46-2065,-1 0 0,1 0 0,0 0 0,1 0 0,0 0 0,0 1 0,0-1 0,1 1 0,0 0 0,0 0 0,0 0 0,1 0 0,8-8 0,1 3-524,1 0-1,0 0 1,1 2-1,0 0 1,0 0 0,0 2-1,1 0 1,1 1-1,23-6 1,-17 7-2263,0 1 0,35-3 0,-41 7-1284,0 0-1,0 1 1,28 5-1,-29-1 489,-4 0 539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1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58 112 3378,'-28'17'12773,"8"-10"-5067,11-8 996,10-1-8686,1 0 1,-1 0-1,1 1 1,0-1-1,-1 1 1,1-1-1,0 1 1,0 0-1,0 0 1,0-1-1,0 1 1,3 0-1,-3-1-22,195-86-13870,-134 65 369,-56 21 10844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1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1 445 1713,'1'21'19475,"-2"-39"-14871,7-8-4934,28-49 1548,-22 52-79,-2 0 0,0-1 0,-2 0 0,9-36 0,-17 58-1045,3-24 190,-3 25-283,0 0-1,0 0 1,1 0-1,-1 1 1,0-1-1,0 0 1,-1 0-1,1 0 1,0 0 0,0 0-1,0 0 1,-1 1-1,1-1 1,0 0-1,-1 0 1,1 0 0,0 0-1,-1 1 1,1-1-1,-1 0 1,0 1-1,1-1 1,-1 0-1,-1 0 1,-1 3-1,0 1 0,0-1 0,0 1 0,0 0 0,1 0 0,-1 0 0,1 1 0,-1-1 0,1 1 0,0-1 0,-2 7 0,3-7 0,-3 6 0,0 0 0,0 1 0,1-1 0,0 1 0,1 0 0,0 0 0,1 0 0,0 0 0,1 11 0,-1-16 0,1 0 0,1 0 0,-1 0 0,0 0 0,1 0 0,0 0 0,1 0 0,-1 0 0,1 0 0,0-1 0,0 1 0,0-1 0,0 1 0,1-1 0,0 0 0,0 0 0,0 0 0,0 0 0,7 5 0,-7-8 0,0 1 0,0-1 0,0 0 0,0-1 0,0 1 0,0 0 0,1-1 0,-1 0 0,0 0 0,1 0 0,-1 0 0,0 0 0,0 0 0,0-1 0,1 0 0,-1 0 0,0 0 0,0 0 0,0 0 0,5-3 0,4-2 0,-1 0 0,1-1 0,17-14 0,13-17 0,-32 27 0,0 1 0,1 1 0,0 0 0,1 0 0,-1 1 0,2 1 0,23-11 0,-35 17 0,1 1 0,-1 0 0,1-1 0,-1 1 0,1 0 0,-1 0 0,1 0 0,-1 1 0,1-1 0,-1 0 0,1 0 0,-1 1 0,1-1 0,-1 1 0,1-1 0,-1 1 0,0 0 0,1 0 0,-1-1 0,0 1 0,2 1 0,24 29 0,-24-28 0,-1 1 0,1 0 0,0-1 0,0 0 0,0 0 0,0 0 0,1 0 0,-1 0 0,5 2 0,-6-5 0,-1 0 0,1 0 0,0 0 0,-1 0 0,1 0 0,0 0 0,-1 0 0,1 0 0,0 0 0,-1-1 0,1 1 0,-1-1 0,1 1 0,-1-1 0,1 0 0,-1 0 0,1 1 0,-1-1 0,0 0 0,1 0 0,-1 0 0,0 0 0,0-1 0,0 1 0,0 0 0,0-1 0,0 1 0,0 0 0,0-1 0,1-1 0,0 0 0,1 0 0,0 1 0,-1 0 0,1-1 0,0 1 0,1 0 0,-1 0 0,0 0 0,0 1 0,1-1 0,-1 1 0,1 0 0,0 0 0,-1 0 0,1 1 0,0-1 0,-1 1 0,1 0 0,0 0 0,4 0 0,14 2 0,0 1 0,32 7 0,9 2 0,-60-12 0,0 1 0,0-1 0,0 0 0,0 0 0,0 0 0,0-1 0,0 1 0,0-1 0,0 1 0,0-1 0,0 0 0,0 0 0,-1 0 0,1 0 0,0-1 0,-1 1 0,1-1 0,-1 0 0,1 0 0,-1 0 0,0 0 0,0 0 0,0 0 0,0 0 0,0-1 0,2-4 0,-1 0 0,-1 1 0,0-1 0,0 0 0,-1 0 0,0 0 0,-1 0 0,1-1 0,-1 1 0,-1 0 0,-1-11 0,-1 2 0,0 0 0,-2 0 0,0 1 0,-1-1 0,0 1 0,-1 1 0,-1-1 0,-10-14 0,10 24-6024,8 6 5391,0-1 474,0 0 1,1 0 0,-1 0-1,0 0 1,0 0 0,0 0-1,0 0 1,0 0 0,0 0-1,0 1 1,0-1 0,0 0-1,-1 0 1,1 0 0,0 0-1,0 0 1,0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1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3362,'4'-28'22395,"1"34"-18203,4 7-2572,25 39-1320,-2 2-1,-2 2 1,33 84-1,-56-129-299,-2-22 0,-2 3 0,30-100-863,5-16-1527,-33 109 1885,1 1 1,1-1-1,1 1 1,0 1-1,18-24 1,-6 18-8694,-4 15 123,-8 8 5247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1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73 329 1377,'9'-29'14292,"23"-39"-9167,8-19-2540,-22 22 451,-17 63-2726,0-1 1,0 0-1,-1 0 1,0 0-1,0 0 1,1 0-1,-2 0 1,1 0-1,0 0 1,-1 0 0,1 0-1,-1 0 1,0 0-1,0 0 1,0 0-1,0 1 1,0-1-1,-1 0 1,-3-4 0,3 6-305,0 0 1,0 0 0,-1-1 0,1 1 0,0 1-1,-1-1 1,1 0 0,-1 1 0,1-1 0,-1 1-1,1 0 1,-1-1 0,0 1 0,1 1 0,-1-1-1,1 0 1,-1 1 0,1-1 0,-1 1 0,1 0-1,-1 0 1,1-1 0,0 2 0,-1-1 0,-1 1-1,-4 2-11,1 1 0,-1-1 0,1 1 0,0 0 0,1 1 0,-8 7 0,10-7 5,-1 0 0,1 0 0,1 0 0,-1 1 0,1-1 0,0 1 0,0 0 0,1 0 0,0 0 0,0 0 0,1 0 0,0 1 0,0-1 0,1 0 0,0 1 0,0-1 0,2 13 0,-1-16 0,-1 0 0,1 1 0,0-1 0,1 0 0,-1 0 0,1 0 0,0 0 0,0 0 0,0 0 0,0-1 0,1 1 0,-1-1 0,1 1 0,0-1 0,0 0 0,0 0 0,1 0 0,-1 0 0,1-1 0,-1 0 0,1 1 0,0-1 0,0-1 0,0 1 0,0 0 0,0-1 0,0 0 0,0 0 0,1 0 0,-1-1 0,6 1 0,5-1-731,0-1 1,0 0-1,-1-1 0,1 0 1,-1-2-1,0 0 1,1 0-1,-2-1 0,1-1 1,18-10-1,-11 4-842,0-2 0,-2 0 0,1-1 0,-2-1 0,27-29 0,38-62-12462,-69 91 12794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1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79 912 96,'8'-10'-20,"-5"-1"7538,-11 10 1539,-5 7-6766,9-3-1801,0 0-1,-1 0 1,2 1 0,-1 0-1,0 0 1,1 0 0,-1 0-1,1 0 1,1 1-1,-1 0 1,0-1 0,1 1-1,0 0 1,-1 6 0,-2 2 806,1 0 0,1 0 0,1 0 0,-2 19 0,3-27-1296,1-1 0,-1 1 0,1-1 0,0 1 0,0-1 0,1 0 0,0 1 0,-1-1 0,1 0 0,1 1 0,-1-1 0,1 0 0,-1 0 0,1 0 0,0 0 0,1 0 0,-1-1 0,1 1 0,-1-1 0,1 1 0,0-1 0,1 0 0,-1 0 0,0 0 0,1-1 0,0 1 0,-1-1 0,1 0 0,0 0 0,0 0 0,0 0 0,0-1 0,1 1 0,-1-1 0,0-1 0,1 1 0,-1 0 0,1-1 0,-1 0 0,0 0 0,1 0 0,-1-1 0,1 1 0,-1-1 0,0 0 0,1 0 0,4-3 0,5 0 0,0-1 0,-1-1 0,1-1 0,-1 0 0,0 0 0,18-15 0,68-63 0,-64 52 0,-32 35 0,-1-1 0,1 1 0,0-1 0,-1 1 0,1 0 0,-1 0 0,0 0 0,0 0 0,0 0 0,0 1 0,0-1 0,2 4 0,2 1 0,3 1 0,1 0 0,-1-1 0,1 0 0,1 0 0,-1-1 0,1-1 0,0 0 0,1 0 0,-1-1 0,1 0 0,0-1 0,18 2 0,-20-3 0,1-1 0,-1-1 0,0 0 0,0 0 0,0-1 0,1 0 0,-1-1 0,0 0 0,-1-1 0,1 0 0,0 0 0,-1-1 0,1 0 0,-1-1 0,13-8 0,-20 11 0,-1 1 0,1 0 0,0-1 0,0 1 0,-1-1 0,1 0 0,-1 0 0,1 1 0,-1-1 0,0 0 0,1 0 0,-1 0 0,0 0 0,-1-1 0,1 1 0,0 0 0,-1 0 0,1-1 0,-1 1 0,1 0 0,-1 0 0,0-1 0,0 1 0,-1-3 0,0 0 0,0 0 0,-1 0 0,1 1 0,-1-1 0,0 1 0,-1-1 0,1 1 0,-1 0 0,0 0 0,0 0 0,-4-4 0,-1-1 0,-1 1 0,0 0 0,-1 0 0,0 1 0,0 0 0,0 0 0,-1 1 0,-22-9 0,24 13 0,-1 1 0,1-1 0,0 2 0,-1-1 0,1 1 0,-1 0 0,1 1 0,-1 0 0,-12 4 0,15-3 0,1-1 0,-1 2 0,0-1 0,1 1 0,0 0 0,0 0 0,0 0 0,0 1 0,0 0 0,1 0 0,-1 1 0,1 0 0,-6 7 0,10-11-22,0 0 0,0 0 0,0 0 1,1 0-1,-1 0 0,0 0 0,1 0 0,-1 0 0,1 1 1,-1-1-1,1 0 0,0 0 0,-1 0 0,1 1 0,0-1 0,0 0 1,0 0-1,0 1 0,0-1 0,0 0 0,0 1 0,0-1 0,1 0 1,-1 0-1,0 0 0,1 1 0,-1-1 0,1 0 0,0 1 1,1 0-103,0 0 0,1 1 0,-1-2 0,0 1 0,1 0 0,-1 0 0,1-1 0,-1 1 0,1-1 1,0 0-1,5 2 0,4 0-308,-1 0 0,0-1 0,1 0 1,0-1-1,17 0 0,-14-3 120,0 0 1,-1-1-1,0-1 0,1 0 0,-2-1 0,1 0 0,0-1 1,22-14-1,0-4 659,54-47 1,-59 45 53,-29 24-341,0 1-1,0-1 1,0 0 0,1 1 0,-1-1-1,0 1 1,1-1 0,-1 1 0,1 0-1,-1 0 1,1 0 0,-1 1-1,1-1 1,0 1 0,-1-1 0,1 1-1,0 0 1,-1 0 0,1 0-1,4 1 1,-4 0 79,0 1 0,0-1-1,0 1 1,0 0 0,-1 0-1,1 0 1,0 0 0,-1 0 0,0 1-1,1-1 1,-1 1 0,0 0 0,0-1-1,-1 1 1,4 5 0,0 2 135,-2-5-91,1 1 0,-1-1-1,-1 1 1,1-1-1,-1 1 1,0 0 0,0 0-1,1 10 756,0-59-642,-3 38-296,0 1 0,0 0 0,1-1 0,0 1 0,0 0 0,0 0 0,1 0 0,-1 0 0,1 0 0,0 0 0,0 0 0,0 0 0,1 1 0,-1-1 0,1 1 0,0 0 0,0-1 0,0 1 0,0 1 0,1-1 0,-1 0 0,1 1 0,0 0 0,-1 0 0,1 0 0,0 0 0,0 0 0,0 1 0,9-2 0,1 2 0,0 0 0,0 0 0,0 2 0,1 0 0,-1 0 0,0 1 0,23 7 0,-24-5 0,-1-2 0,1 1 0,-1-2 0,1 0 0,-1 0 0,1-1 0,0-1 0,-1 0 0,1 0 0,-1-2 0,15-3 0,-20 3 0,1 0 0,-1-1 0,1 0 0,-1 0 0,-1-1 0,1 1 0,0-1 0,-1-1 0,0 1 0,0-1 0,-1-1 0,0 1 0,0-1 0,0 1 0,-1-1 0,0-1 0,0 1 0,3-9 0,2-10 0,-1-1 0,-1 0 0,-1 0 0,-2 0 0,0-1 0,-2 1 0,-1-1 0,-2 0 0,0 1 0,-6-32 0,-4-1 0,-3-1 0,-2 2 0,-34-84 0,38 123 0,9 33 0,9 40 0,11 36 0,-14-64 0,0-1 0,3 1 0,0-1 0,1 0 0,1-1 0,1 0 0,23 41 0,-27-59 0,0 0 0,1 0 0,-1-1 0,1 1 0,0-1 0,0-1 0,0 1 0,1-1 0,-1 0 0,1-1 0,0 0 0,0 0 0,0 0 0,0-1 0,10 1 0,40 13 0,-36-7 0,0 2 0,-1 0 0,32 21 0,-46-27 0,0 0 0,-1 0 0,0 1 0,1 0 0,-2 0 0,1 0 0,0 0 0,-1 1 0,0 0 0,0 0 0,-1 0 0,0 0 0,0 1 0,0-1 0,-1 1 0,2 8 0,-4-11 0,1-1 0,-2 0 0,1 0 0,0 0 0,-1 0 0,1 0 0,-1 0 0,0 0 0,0 0 0,0 0 0,0 0 0,-1 0 0,1-1 0,-1 1 0,0-1 0,0 1 0,0-1 0,0 1 0,0-1 0,0 0 0,-1 0 0,1 0 0,0 0 0,-1-1 0,0 1 0,0-1 0,1 1 0,-1-1 0,0 0 0,0 0 0,-4 1 0,-13 4 0,0-1 0,-1 0 0,-30 2 0,38-5 0,-4 0 0,0 0 0,1-2 0,-1 1 0,0-2 0,1 0 0,-29-7 0,42 8 0,0-1 0,-1 0 0,1 0 0,0 0 0,0 0 0,1-1 0,-1 1 0,0-1 0,0 0 0,1 0 0,-1 0 0,1 0 0,-1 0 0,1 0 0,0-1 0,0 1 0,0-1 0,0 0 0,0 1 0,1-1 0,-1 0 0,1 0 0,0 0 0,0 0 0,0 0 0,0 0 0,1-1 0,-1 1 0,1 0 0,0 0 0,-1 0 0,2-1 0,-1 1 0,0 0 0,1 0 0,-1 0 0,1-1 0,0 1 0,0 0 0,0 0 0,2-4 0,4-8 0,0-1 0,0 1 0,2 0 0,0 1 0,0 0 0,2 0 0,-1 1 0,2 1 0,19-18 0,-7 9 0,0 2 0,1 1 0,1 1 0,38-18 0,-57 31 0,0 1 0,0-1 0,1 2 0,-1-1 0,1 1 0,-1 0 0,1 0 0,0 1 0,0 0 0,0 1 0,0 0 0,0 0 0,0 1 0,-1-1 0,1 2 0,0-1 0,0 1 0,-1 0 0,1 1 0,-1 0 0,0 0 0,0 1 0,0-1 0,0 1 0,0 1 0,-1 0 0,0 0 0,0 0 0,0 0 0,-1 1 0,9 12 0,3 3 0,-2 1 0,-1 1 0,-1 0 0,0 0 0,8 28 0,-18-44-2200,-4 0-6560,-11-12-5510,4-1 6813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1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44 7171,'-25'-17'10933,"12"9"-7203,5 3-753,-3 1 161,3 2 399,1-2-2256,3 2-1281,0 2 0,4-2 0,4 4 0,2 2 0,-1-2-2673,-1 2-2001,2 1-737,1 3-383,-1-2 111,-2 3-2833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2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1212 416,'4'-51'6205,"-1"26"-1325,-2 1 5949,17 53-3890,-4-9-4567,-1 14-2090,-1 1-1,-2 0 1,7 44-1,-17-79-281,0 0 0,0 0 0,0 1 0,0-1 0,0 0 0,0 0 0,0 0 0,0 0 0,0 1 0,0-1 0,0 0 0,0 0 0,0 0 0,0 0 0,1 0 0,-1 1 0,0-1 0,0 0 0,0 0 0,0 0 0,0 0 0,0 1 0,0-1 0,0 0 0,0 0 0,1 0 0,-1 0 0,0 0 0,0 0 0,0 0 0,0 0 0,0 1 0,1-1 0,-1 0 0,0 0 0,0 0 0,0 0 0,0 0 0,1 0 0,-1 0 0,0 0 0,0 0 0,0 0 0,0 0 0,1 0 0,-1 0 0,0 0 0,0 0 0,0 0 0,1 0 0,7-10 0,7-18 0,-14 25 0,18-49 0,-18 45 0,0 1 0,1-1 0,0 1 0,0-1 0,1 1 0,-1 0 0,2 0 0,-1 0 0,0 0 0,1 1 0,0-1 0,1 1 0,-1 0 0,7-5 0,-8 8 0,-1 1 0,1 1 0,-1-1 0,1 0 0,0 1 0,-1-1 0,1 1 0,0 0 0,-1 0 0,1 0 0,0 0 0,-1 0 0,1 1 0,4 0 0,42 14 0,-31-9 0,-2-2 0,0 0 0,0-2 0,0 0 0,1 0 0,-1-1 0,0-1 0,1-1 0,-1-1 0,0 0 0,26-7 0,-32 6 0,0 0 0,1-1 0,-1 0 0,-1-1 0,1 0 0,-1-1 0,0 0 0,0 0 0,0-1 0,-1 0 0,0-1 0,-1 0 0,1 0 0,-1 0 0,-1-1 0,10-17 0,-14 22 0,0-1 0,0 1 0,-1 0 0,1 0 0,-1-1 0,0 1 0,-1-1 0,1 1 0,-1-1 0,0 1 0,0-7 0,0 10 0,0 0 0,-1-1 0,1 1 0,0 0 0,-1 0 0,1-1 0,-1 1 0,1 0 0,-1 0 0,0 0 0,0-1 0,1 1 0,-1 0 0,0 0 0,0 0 0,0 0 0,0 1 0,0-1 0,0 0 0,0 0 0,0 1 0,-1-1 0,1 0 0,0 1 0,0-1 0,-1 1 0,1 0 0,0-1 0,0 1 0,-1 0 0,1 0 0,0 0 0,-1 0 0,1 0 0,0 0 0,-1 0 0,1 0 0,0 0 0,-1 1 0,1-1 0,-2 1 0,-7 2 0,-1 0 0,1 1 0,0 1 0,0-1 0,0 1 0,-15 12 0,20-14 0,0 0 0,0 1 0,1 0 0,-1 0 0,1 0 0,0 1 0,0-1 0,0 1 0,1 0 0,0 0 0,0 0 0,0 1 0,-3 9 0,5-14-27,1 0 1,-1 0-1,1 0 1,0 0-1,0 0 1,-1 0-1,1 0 1,0 0-1,0 0 1,0 1-1,0-1 1,0 0-1,1 0 1,-1 0-1,0 0 1,0 0-1,1 0 1,-1 0-1,1 0 1,-1 0-1,1 0 1,-1 0-1,1 0 1,-1 0-1,1 0 1,0-1-1,-1 1 1,1 0-1,0 0 0,0-1 1,1 2-1,0-2-119,1 1-1,0 0 1,-1-1-1,1 0 0,-1 1 1,1-1-1,0 0 1,-1-1-1,1 1 0,-1 0 1,1-1-1,3 0 0,10-4-902,0-1 1,30-15-1,14-14-747,-45 24 1686,0 2 0,1 0 0,0 0 0,0 2 0,1 0 0,0 0 0,33-6 0,-43 13 157,0 0 0,0 0 0,0 1 0,0 0 0,13 4 0,-16-3 34,0-1 0,0 0 0,0 0 0,1 0 0,-1 0 0,0-1 0,0 1-1,0-1 1,1 0 0,-1-1 0,0 1 0,0-1 0,1 1 0,-1-1 0,0-1 0,0 1-1,0 0 1,4-3 0,-3 1-30,0 0 0,0 0 0,0 1 1,1-1-1,-1 1 0,0 1 0,1-1 0,0 1 0,-1 0 0,1 0 0,0 1 0,-1 0 0,8 0 0,2 2-20,-1 0-1,0 2 0,23 7 0,-26-7-20,0 0 0,0-1 0,0-1 0,0 1 0,1-2 0,-1 1 0,1-2 0,17 0 0,-24-2-11,1 1-1,-1-1 1,0 0-1,0 0 1,0-1-1,0 0 1,-1 0-1,1 0 1,-1 0-1,1-1 1,-1 1-1,0-1 1,0 0-1,-1-1 1,1 1-1,-1 0 1,0-1 0,0 0-1,-1 0 1,1 0-1,2-10 1,4-7-20,-2-1 0,-1 0 1,6-40-1,-7 20 21,-2 1 0,-2-1 1,-2 0-1,-1 1 0,-15-72 0,-65-206 3892,66 269-2206,13 36-1450,2 10-225,0-1 0,-1 1 0,1-1 0,-1 1 0,0-1 0,0 1 0,-1 0 0,0 0 0,0 0 0,0 1 0,-4-6 0,11 44-11,168 552 0,-166-562-641,2 0 1,0-1-1,1 0 0,2 0 1,0-1-1,1-1 1,18 25-1,-30-46 298,0 1-1,1-1 1,-1 1-1,0-1 1,1 0-1,-1 1 1,0-1-1,1 1 1,-1-1 0,1 0-1,-1 1 1,1-1-1,-1 0 1,1 1-1,-1-1 1,1 0 0,-1 1-1,1-1 1,-1 0-1,1 0 1,-1 0-1,1 0 1,-1 0 0,1 0-1,-1 0 1,1 0-1,0 0 1,-1 0-1,1 0 1,-1 0-1,1 0 1,-1 0 0,1 0-1,-1 0 1,1-1-1,0 1 1,-1 0-1,1 0 1,-1-1 0,0 1-1,1 0 1,-1-1-1,1 1 1,-1 0-1,1-1 1,-1 1-1,0-1 1,1 1 0,-1-1-1,0 1 1,1-1-1,-1 1 1,0-1-1,0 1 1,0-1 0,1 1-1,-1-1 1,0 1-1,0-1 1,0 0-1,0 1 1,0-2-1,1-10-2572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0:56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628 1834 2945,'3'23'6091,"-10"-6"14524,-3-44-17499,-60-102-3116,-15-32 0,-170-457 0,230 543 0,-35-100 0,-41-206 0,99 372 0,-4-20 0,-3-45 0,9 66 0,-1 1 0,2-1 0,-1 1 0,1-1 0,0 1 0,0 0 0,1 0 0,0-1 0,1 1 0,-1 1 0,7-13 0,-8 18 0,0-1 0,1 0 0,-1 0 0,1 1 0,-1-1 0,1 1 0,-1-1 0,1 1 0,0 0 0,0 0 0,0 0 0,0 0 0,-1 0 0,1 0 0,1 0 0,-1 0 0,0 1 0,0-1 0,0 1 0,4-1 0,0 1 0,-1 1 0,0-1 0,1 1 0,-1 0 0,1 0 0,-1 1 0,0 0 0,6 2 0,7 5 0,0 1 0,0 0 0,22 19 0,-13-7 0,0 1 0,-2 2 0,0 0 0,-2 2 0,-1 0 0,-1 2 0,30 54 0,-27-35 0,-2 0 0,-3 2 0,-1 1 0,16 74 0,3 35 0,53 307 0,-75-329 0,1-33 0,2 110 0,-9-135 0,12-291 0,3-5 0,-8-23 0,38-153 0,-36 310 0,3 0 0,54-133 0,-61 182 0,20-49 0,3 3 0,66-106 0,-98 177 0,1 0 0,0 0 0,1 0 0,-1 1 0,1 0 0,15-10 0,-20 15 0,0 1 0,0 0 0,0 0 0,0 0 0,0 0 0,0 0 0,0 0 0,1 0 0,-1 1 0,0-1 0,1 1 0,-1 0 0,0-1 0,1 1 0,-1 0 0,0 1 0,0-1 0,1 0 0,-1 1 0,0-1 0,1 1 0,-1 0 0,0-1 0,0 1 0,0 0 0,0 0 0,0 1 0,0-1 0,0 0 0,0 1 0,0-1 0,-1 1 0,2 1 0,9 12 0,0 0 0,-2 0 0,0 1 0,-1 0 0,0 1 0,-2 0 0,0 0 0,0 1 0,-2-1 0,0 1 0,-1 1 0,-1-1 0,-1 1 0,0 19 0,0 15 0,-3 0 0,-3 0 0,-16 90 0,3-56 0,-4-1 0,-4 0 0,-3-2 0,-4-1 0,-4-2 0,-83 140 0,-147 251 0,252-441 0,-1 0 0,-1-1 0,-1-1 0,-2 0 0,-1-1 0,-37 38 0,57-65-48,-1-1 0,1 1 0,-1-1 0,1 1 0,-1-1 0,1 1 0,-1-1 0,0 1 0,1-1 0,-1 0 0,0 0 0,1 1 0,-1-1 0,0 0 0,1 0 0,-1 0 0,0 1 0,0-1 0,1 0 0,-1 0 0,0 0 0,1 0 0,-1-1 0,0 1 0,0 0 0,1 0 0,-1 0 0,0 0 0,-1-1 0,-13-20-3553,-1-41-5776,14 52 7059,-5-14-3871,3 2 1437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2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68 405 848,'-67'4'22275,"104"-7"-21455,1-2 1,-1-1 0,0-2-1,43-16 1,-60 17-818,-1-2 1,0 0-1,0-1 1,-1-1-1,-1 0 1,0-2-1,0 0 1,-1-1-1,16-18 0,-8 5 8,-1-1 0,-1-1-1,23-41 1,-38 57 687,0-1 1,-1 0-1,5-17 0,-11 30-685,0 1-1,0 0 1,0 0-1,0 0 1,0 0-1,0-1 0,1 1 1,-1 0-1,0 0 1,0 0-1,0 0 1,0-1-1,0 1 1,0 0-1,0 0 0,0 0 1,0-1-1,0 1 1,0 0-1,0 0 1,0 0-1,0-1 0,0 1 1,0 0-1,0 0 1,0 0-1,-1 0 1,1-1-1,0 1 0,0 0 1,0 0-1,0 0 1,0 0-1,0-1 1,0 1-1,-1 0 0,1 0 1,0 0-1,0 0 1,0 0-1,0 0 1,0 0-1,-1-1 1,1 1-1,0 0 0,0 0 1,0 0-1,-1 0 1,1 0-1,0 0 1,0 0-1,0 0 0,-1 0 1,1 0-1,0 0 1,0 0-1,-1 0 1,-15 8 871,-16 16 181,25-18-1086,1 0 0,-1 1-1,1 0 1,0 0 0,1 1 0,-1 0 0,2 0-1,-1 0 1,1 0 0,0 1 0,1-1 0,0 1-1,0 0 1,1 0 0,0 0 0,1 1 0,0-1 0,0 0-1,1 0 1,0 1 0,0-1 0,1 0 0,1 1-1,0-1 1,0 0 0,0 0 0,1 0 0,1-1-1,0 1 1,0-1 0,0 0 0,1 0 0,0 0-1,1 0 1,9 10 0,48 39-776,8 9 383,-66-60 588,0 0 0,0-1 0,-1 1 1,0 1-1,0-1 0,-1 1 0,0-1 0,0 1 0,0 0 0,1 8 0,-3-12-196,-1 1 0,1-1 0,-1 0 0,0 1-1,0-1 1,0 1 0,0-1 0,-1 0 0,0 1-1,1-1 1,-1 0 0,0 0 0,-1 0 0,1 0-1,0 1 1,-1-2 0,-2 5 0,0-2 148,0 0 1,-1-1 0,1 1-1,-1-1 1,0 0 0,0-1-1,0 1 1,-10 4 0,-53 18-1394,7-11-6352,-53 2-7662,72-12 10881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2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46 96,'-6'-9'620,"-8"-12"4182,0 11 7819,11 14-5475,-2 8-3823,30 86 836,44-189-4159,-66 88-86,0 0 0,0 1 0,1-1 1,-1 1-1,1 0 0,-1 0 0,1 0 0,0 0 0,0 1 1,-1-1-1,1 1 0,0 0 0,1 0 0,-1 1 0,0-1 1,0 1-1,8 0 0,-2 2-475,0 0 1,-1 1-1,1 0 1,-1 0-1,15 8 1,-15-7 98,-1 0 0,1 0 0,0-1 0,0 0 0,0 0 0,0-1 0,18 1 0,-25-3-462,0 0 1,0 0-1,-1-1 0,1 1 1,0-1-1,0 1 0,-1-1 1,1 0-1,-1 1 0,1-1 1,0 0-1,-1 0 0,1 0 1,-1 0-1,0-1 0,1 1 0,0-2 1,4-3-2756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4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52 5058,'-8'-32'9735,"-2"16"-3607,0 12 2549,15 43-6131,-2-24-1923,-1 42-1802,-2 1-1,-3-1 1,-2 1 0,-15 63-1,-2 30-1727,22-138-1086,-1-6-6609,-6-16 3568,2 2 4764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4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4 382 288,'-1'-5'800,"0"1"1,1 0-1,-1-1 0,1 1 0,0 0 1,0-1-1,0 1 0,0 0 1,1-1-1,0 1 0,0 0 0,0-1 1,0 1-1,1 0 0,0 0 0,-1 0 1,2 0-1,2-5 0,-1 5-313,-1 0 1,1 1-1,0-1 0,0 1 1,0 0-1,7-4 0,40-17-716,10 4 803,77-29-196,-126 43 69,0 0 1,0 0 0,0-1 0,-1-1-1,0 0 1,0 0 0,-1-1-1,13-14 1,-20 19-14,-1 1 0,0-1 0,0 1 0,0-1-1,0 0 1,-1 0 0,0 0 0,0 0 0,0 0 0,0 0 0,0 0-1,-1 0 1,0 0 0,0 0 0,0 0 0,0 0 0,-1 0-1,1 0 1,-1-1 0,-3-6 0,4 11-434,0 0 0,0 0 0,0 0 0,0-1 0,0 1 0,0 0 0,0 0 0,0 0 0,0 0 0,0 0 0,0-1 0,0 1 0,0 0 0,0 0 0,0 0 0,-1 0 0,1 0 0,0 0 0,0-1 0,0 1 0,0 0 0,0 0 0,0 0 0,-1 0 0,1 0 0,0 0 0,0 0 0,0 0 0,0 0 0,-1 0 0,1 0 0,0 0 0,0 0 0,0 0 0,0 0 0,-1 0 0,1 0 0,0 0 0,0 0 0,0 0 0,0 0 0,-1 0 0,1 0 0,0 0 0,0 0 0,0 0 0,0 0 0,0 0 0,-1 0 0,1 0 0,0 1 0,-5 10 0,1 13 0,-15 141-94,-2 27-1162,19-142-8546,2-2-6469,0-45 11055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4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120 116 1377,'2'3'9084,"-3"6"-4707,-7 24-2277,7-29-643,-17 68 2668,0 1-1519,-35 89 1,39-127 1125,14-34-2673,-6-32-816,4 1-243,1 0 0,2-1 0,1 1 0,1 0 0,2-1 0,9-33 0,-9 46 0,1 1 0,0-1 0,2 2 0,0-1 0,0 1 0,1 0 0,1 1 0,1 0 0,0 0 0,1 1 0,21-19 0,-30 31 0,-1 0 0,0 0 0,1 0 0,-1 1 0,1-1 0,0 1 0,0-1 0,-1 1 0,1 0 0,0 0 0,0 0 0,0 0 0,0 1 0,0-1 0,0 1 0,1-1 0,-1 1 0,0 0 0,0 1 0,5 0 0,-4 0 0,0 1 0,0 0 0,0 0 0,0 0 0,0 0 0,0 1 0,-1-1 0,1 1 0,-1 0 0,1 0 0,-1 1 0,4 5 0,6 9 0,-1 1 0,-1 1 0,0 0 0,10 30 0,-19-45 0,20 50-151,-2 1-1,-2 0 1,17 105-1,-34-157-221,2 47-7881,-2-48 7004,-1 0 1,0 0 0,-1 0 0,1 0 0,-1 1 0,1-1-1,-1 0 1,0 0 0,0 0 0,0 0 0,-1-1 0,1 1 0,-3 4-1,0-3-1578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4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19 243 1905,'-16'5'6553,"14"-1"-2207,25 3-190,44-1-2182,-39-6-1854,0-1 1,0-2-1,0-1 0,-1-1 0,1-1 1,42-16-1,-13 0-117,105-59 0,-139 66 451,-1-1 0,0 0 0,29-30 0,-22 18 3909,-40 118 2443,2-54-6806,3 1 0,0 0 0,3 1 0,1-1 0,2 1 0,5 47 0,-4-81-234,-1 0-1,1-1 1,0 1 0,0-1-1,1 1 1,-1-1 0,1 1-1,-1-1 1,1 1 0,0-1-1,0 0 1,1 0 0,-1 0-1,1-1 1,-1 1 0,1 0-1,0-1 1,0 0 0,0 0-1,0 0 1,1 0 0,-1 0-1,1 0 1,-1-1 0,1 0-1,-1 0 1,1 0 0,0 0-1,-1 0 1,1-1 0,0 1-1,6-1 1,-1-1-463,-1 0 0,1 0 0,-1 0 0,0-1 0,0 0 0,1-1 0,-2 0 0,1 0 0,0-1 0,-1 0 0,1 0 0,-1-1 0,12-9 0,-14 8-1140,0 1 1,0-1-1,0 0 0,-1 0 0,6-9 0,-3 0-2354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4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22 120 1409,'-22'6'10824,"34"-5"-3654,15-4-3917,-3-2-4326,-5 0 66,1-2-1,-1 0 1,21-12 0,-33 16-14,-1 0 0,0-1 0,1 0 0,-1-1 0,-1 1 0,1-1 0,-1 0 0,0-1 1,0 1-1,0-1 0,-1 0 0,5-7 0,-4 1-924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4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80 1088,'-1'0'429,"1"0"-1,0 0 0,-1 0 1,1 1-1,0-1 0,-1 0 1,1 0-1,0 0 0,-1 0 0,1 0 1,0 0-1,-1 0 0,1 0 1,0 0-1,-1 0 0,1 0 0,-1 0 1,1 0-1,0-1 0,-1 1 1,1 0-1,0 0 0,-1 0 0,1 0 1,0-1-1,0 1 0,-1 0 1,1 0-1,0-1 0,0 1 0,-1 0 1,1 0-1,0-1 0,0 1 1,-1 0-1,1-1 0,12-8 5360,24-5-4217,-17 12-1504,96-18-2261,-78 9-2975,-5-3-4132,-23 8 5654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5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1072,'8'38'11737,"-3"1"-5766,-4 81-1900,-2-59-547,5-358 2868,-3 300-6392,-1-1 0,1 1 0,0 0 0,0-1 0,1 0 0,-1 1 0,1-1 0,-1 0 0,1 1 0,-1-1 0,1 0 0,0 0 0,0 0 0,0-1 0,0 1 0,1 0 0,-1-1 0,0 1 0,1-1 0,-1 0 0,1 0 0,4 1 0,-3 0 0,0 0 0,0-1 0,0 1 0,0-1 0,0 0 0,0 0 0,1-1 0,-1 1 0,0-1 0,0 0 0,1 0 0,-1-1 0,0 1 0,7-2 0,20-15 0,-24 12 0,-1 1 0,1 0 0,0 0 0,1 1 0,-1 0 0,0 0 0,1 1 0,0-1 0,0 2 0,-1-1 0,10 0 0,-16 3 0,1 0 0,-1 0 0,0-1 0,0 1 0,0 0 0,1 0 0,-1 0 0,0 0 0,0 0 0,-1 1 0,1-1 0,0 0 0,0 0 0,0 1 0,-1-1 0,1 0 0,-1 1 0,1-1 0,-1 0 0,1 1 0,-1 2 0,8 39 0,-7-30 0,31 104 0,-29-106 0,1 0 0,1-1 0,0 1 0,0-1 0,1 0 0,1 0 0,-1-1 0,2 1 0,14 14 0,-17-18 0,1 0 0,0 0 0,0-1 0,1 1 0,0-1 0,-1-1 0,13 7 0,-15-9 0,-1-1 0,1 0 0,0 0 0,0 0 0,0 0 0,0 0 0,0-1 0,-1 0 0,1 0 0,0 0 0,0 0 0,0 0 0,0-1 0,0 0 0,0 0 0,0 0 0,-1 0 0,5-2 0,1 0 0,1 0 0,-1 1 0,1 0 0,0 1 0,-1 0 0,1 0 0,0 1 0,0 1 0,9 1 0,-3-1 0,-1-1 0,30-2 0,-12-3 0,1-2 0,50-16 0,-74 19 0,0 0 0,-1 0 0,1-1 0,-1-1 0,0 1 0,0-1 0,0-1 0,-1 0 0,0 0 0,0 0 0,-1-1 0,9-12 0,-14 18 0,-1 1 0,0-1 0,-1 1 0,1-1 0,0 1 0,0-1 0,-1 1 0,1-1 0,-1 0 0,1 1 0,-1-1 0,1 0 0,-1 0 0,0 1 0,0-1 0,0 0 0,0 0 0,0 1 0,-1-1 0,1 0 0,0 1 0,-1-1 0,-1-3 0,1 3 0,-1-1 0,0 0 0,0 1 0,0 0 0,-1 0 0,1 0 0,-1 0 0,1 0 0,-1 0 0,1 0 0,-1 1 0,-4-2 0,-7-3 0,0 1 0,-1 0 0,0 1 0,-19-2 0,-37 1-1704,56 5 358,0 1 0,0 1-1,0 0 1,-28 9-1,33-8 643,0 1-1,0 0 1,0 1 0,1 0 0,0 0-1,0 1 1,0 1 0,1-1-1,-1 1 1,2 0 0,-1 1-1,1 0 1,0 0 0,-8 14-1,2 4-3497,2-1 225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51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39 251 1713,'3'-4'1734,"3"-4"-11,-5 0 4880,-2 15-2194,-4 13-2508,-7 68 3258,-7 32-1063,11-52-1162,6-44-1206,1-31-961,3-40-767,1 1 0,3 0 0,2 0 0,1 0 0,3 1 0,24-60 0,-31 93 0,2-1 0,-1 1 0,1 1 0,1-1 0,0 1 0,1 0 0,0 1 0,1 0 0,0 1 0,18-14 0,-22 19 0,0 0 0,0 0 0,0 0 0,0 1 0,0 0 0,0 1 0,1-1 0,-1 1 0,1 0 0,0 1 0,0 0 0,0 0 0,0 0 0,-1 1 0,1 0 0,0 0 0,0 1 0,0 0 0,0 0 0,0 1 0,-1-1 0,1 1 0,6 4 0,-9-5 0,-1 1 0,1-1 0,-1 1 0,1 0 0,-1 0 0,0 1 0,0-1 0,0 1 0,0-1 0,-1 1 0,1 0 0,-1 0 0,0 0 0,1 0 0,-1 0 0,0 1 0,-1-1 0,1 1 0,-1-1 0,0 1 0,1 0 0,-2-1 0,1 1 0,0 0 0,-1 0 0,0 0 0,1-1 0,-1 1 0,-1 0 0,1 0 0,-1 0 0,1 0 0,-1-1 0,0 1 0,-1 0 0,1-1 0,-3 5 0,-1 2 0,0 0 0,-1 0 0,0-1 0,-1 1 0,0-2 0,0 1 0,-1-1 0,0 0 0,0 0 0,-1-1 0,-16 10 0,-20 6-2361,11-10-3627,0-2-1,-40 9 1,14-8 1340,40-9 1177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0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460 1585 448,'8'-10'925,"-2"-2"13693,-10 24-13356,-23 118 4663,21-92-4313,-2 0 1,-13 40 0,-111 242 969,-9 26-413,109-255-2169,5 3 0,4 0 0,4 1 0,4 1 0,-4 165 0,20-171 0,3-1 0,4 1 0,25 109 0,-32-193 0,1-1 0,-1 1 0,1 0 0,0 0 0,1-1 0,-1 1 0,1-1 0,0 0 0,0 0 0,1 0 0,-1 0 0,1-1 0,0 1 0,0-1 0,6 4 0,-7-6 0,1 0 0,-1-1 0,1 0 0,0 1 0,-1-1 0,1-1 0,0 1 0,0 0 0,0-1 0,-1 0 0,1 0 0,0 0 0,0 0 0,0-1 0,0 0 0,-1 1 0,1-1 0,0 0 0,-1-1 0,1 1 0,-1-1 0,1 0 0,-1 0 0,4-2 0,11-8 0,0-1 0,0-1 0,-2 0 0,0-2 0,0 0 0,-1 0 0,-1-1 0,-1-1 0,-1 0 0,0-1 0,-1-1 0,9-22 0,9-28 0,-3-1 0,19-86 0,-30 91 0,13-133 0,-15-71 0,-4 56 0,-2-14 0,-32-327 0,19 505 0,-11-54 0,10 70 0,31 116 0,26 424 0,-31-135 0,-17-332 0,65 442 0,-55-423 0,1 0 0,28 72 0,-31-104 0,1-1 0,1-1 0,1 1 0,1-2 0,1 0 0,1-1 0,23 25 0,-33-41 0,-1 0 0,1-1 0,0 0 0,0 0 0,1 0 0,-1-1 0,1 0 0,0 0 0,0-1 0,0 0 0,1 0 0,-1-1 0,1 0 0,-1 0 0,1 0 0,0-1 0,0-1 0,0 1 0,0-1 0,0 0 0,-1-1 0,1 0 0,0 0 0,0-1 0,-1 0 0,1 0 0,-1-1 0,1 0 0,-1 0 0,0-1 0,0 1 0,-1-2 0,1 1 0,5-6 0,0-1 0,-2-1 0,1-1 0,-2 1 0,0-2 0,0 1 0,-1-1 0,-1 0 0,0-1 0,-1 0 0,-1 0 0,0 0 0,-1-1 0,-1 0 0,3-27 0,-2-19 0,-3 1 0,-9-94 0,3 98 0,-42-293 0,24 242 0,-5 2 0,-78-194 0,37 148 0,-106-174 0,167 312 0,-16-27 0,-1 1 0,-2 1 0,-33-35 0,51 66-2119,6 7 864,1-1-1,-1 1 1,0 0-1,1 0 1,-1 0-1,0 0 0,0 1 1,0-1-1,1 1 1,-1-1-1,0 1 0,-3 0 1,-8 6-3216,11-2 395</inkml:trace>
  <inkml:trace contextRef="#ctx0" brushRef="#br0" timeOffset="1">3451 1663 2401,'0'2'412,"0"-1"-1,-1 1 1,1 0 0,0-1-1,-1 1 1,1-1 0,-1 1-1,1-1 1,-1 1 0,0-1-1,1 0 1,-1 1 0,0-1-1,0 0 1,0 1 0,0-1-1,0 0 1,0 0 0,-1 0-1,1 0 1,0 0 0,-1 0-1,1 0 1,0-1 0,-1 1-1,1 0 1,-3 0 0,-13-10 4121,-2-15-3476,-2-17 1024,-18-48 0,26 58-1553,-228-600 2914,227 594-3385,1-1 0,2 0-1,2-1 1,2 0 0,1-1 0,-1-77 0,9 87-46,1 0 1,14-59 0,-12 71-12,1 1 1,0 0-1,1 0 0,0 1 0,2 0 0,0 1 1,12-17-1,-8 17-23,0 0 1,1 1-1,1 0 1,1 1-1,0 0 0,0 2 1,1 0-1,1 0 1,-1 2-1,2 0 1,27-8-1,-37 13 21,0 2-1,1-1 1,-1 1-1,1 1 0,0 0 1,-1 0-1,1 1 1,0 0-1,0 1 1,-1 0-1,1 0 1,-1 1-1,1 0 1,-1 1-1,0 0 1,0 1-1,0 0 1,0 0-1,0 0 1,-1 2-1,0-1 1,0 1-1,0 0 1,-1 0-1,12 14 1,3 8 32,-2 1 1,0 1 0,-2 1 0,-2 0 0,0 1-1,-2 1 1,-2 1 0,-1 0 0,-2 0 0,-1 1-1,4 42 1,-3 10 362,-5 1-1,-3-1 1,-14 124-1,-10-64 302,13-92-267,-6 111 0,16-166-334,2-2-89,-1 0 1,0 0-1,0 0 0,0 0 1,0-1-1,0 1 1,-1 0-1,1 0 0,0-1 1,-1-4-1,14-112-202,5 1-1,44-151 1,-41 192 172,3 2-1,3 0 0,4 2 1,60-103-1,-62 129 8,1 1 0,2 2 0,3 1 0,1 2 0,1 2 0,3 1 0,62-44 0,-101 80 11,1 0 0,0 0 0,0 0 0,0 1 1,0-1-1,0 1 0,0 0 0,0 0 0,0 0 0,0 0 1,7 0-1,-9 1 3,1 0 0,0 0 0,-1 0 1,1 1-1,0-1 0,-1 1 0,1-1 0,-1 1 1,1-1-1,-1 1 0,1 0 0,-1 0 0,1 0 1,-1 0-1,0 0 0,1 0 0,1 2 0,1 3 0,-1 0-1,1 0 0,-1 0 1,0 0-1,0 1 0,-1-1 0,0 1 1,0-1-1,2 14 0,3 27 52,-3 0-1,-1 1 1,-2 0-1,-2 0 1,-11 67 0,0-41 198,-4-1 0,-39 113 0,37-139-131,-3-2-1,-1 0 1,-3-2 0,-1 0 0,-2-2-1,-57 65 1,2-19 244,-143 117-1,206-187-362,9-6-69,-1 0-1,-1-1 1,1 0 0,-2-1 0,1-1 0,-1 0 0,0-1 0,-1 0-1,-18 5 1,31-12-616,0-1 0,0 1 0,0-1 0,0 0-1,0 1 1,0-1 0,1 0 0,-1 0 0,0 0 0,0-1-1,1 1 1,-1 0 0,1-1 0,-1 1 0,1-1-1,-2-1 1,-22-28-12205,17 21 8382</inkml:trace>
  <inkml:trace contextRef="#ctx0" brushRef="#br0" timeOffset="2">3562 1538 704,'-1'-1'773,"-1"0"0,0 1 0,0-1 0,0 0 0,0 1 0,0-1 0,0 1 0,0 0 0,-1 0-1,1 0 1,0 0 0,0 0 0,0 0 0,0 0 0,0 1 0,0-1 0,0 1 0,0 0 0,-2 0 0,1 1-250,0 0 0,0 0 1,1 0-1,-1 0 0,0 1 1,1-1-1,-1 1 1,1 0-1,0-1 0,-3 6 1,-3 9-264,0 0 0,1 0 1,-9 31-1,8-21 1817,-91 251-723,-58 182 2676,125-349-3248,6 1-1,-16 142 1,35-184-782,4 1 0,2 0 0,3 0 0,4 0 0,21 103 0,-27-169 0,1 0 0,1 0 0,-1 0 0,1 0 0,0-1 0,0 1 0,0-1 0,1 1 0,-1-1 0,1 0 0,7 8 0,-9-11 0,1 0 0,0 0 0,0 1 0,0-2 0,0 1 0,0 0 0,0 0 0,0-1 0,0 1 0,1-1 0,-1 1 0,0-1 0,0 0 0,0 0 0,1 0 0,-1 0 0,0-1 0,0 1 0,0 0 0,0-1 0,1 0 0,-1 1 0,0-1 0,0 0 0,0 0 0,-1 0 0,1 0 0,3-3 0,9-5 0,0 0 0,-1-2 0,0 0 0,-1 0 0,16-19 0,51-73 0,-41 52 0,-10 12-2,-1-2-1,-2-1 1,-2-1 0,-2-1-1,-2 0 1,-2-2-1,-1 0 1,16-93 0,-7 6-1165,-6-2 0,3-214 0,-22 334 1099,1-102-299,-5 0 1,-29-186-1,25 280 1250,5 44-492,4 42-40,19 254 397,-8-84 410,49 263 1,-61-495-1159,74 310 0,-64-279 0,1-1 0,2 0 0,1-1 0,2-1 0,0 0 0,2-1 0,35 41 0,-45-60 0,1-1 0,0 0 0,0-1 0,0 0 0,1 0 0,0-1 0,15 7 0,-20-11 0,-1 0 0,1 0 0,0-1 0,0 1 0,0-1 0,0 0 0,0 0 0,0-1 0,0 0 0,0 0 0,0 0 0,0 0 0,0-1 0,0 0 0,0 0 0,0 0 0,-1 0 0,1-1 0,0 0 0,7-4 0,-4 0 0,1 0 0,-1 0 0,0-1 0,0-1 0,-1 1 0,0-1 0,0-1 0,-1 1 0,0-1 0,7-14 0,-5 5 0,0 0 0,-1 0 0,-2-1 0,1 0 0,2-23 0,-2-15 0,-2-1 0,-7-112 0,-10 32 0,-5 0 0,-6 2 0,-53-168 0,61 249 0,-3 1 0,-2 1 0,-2 1 0,-3 1 0,-2 1 0,-2 2 0,-2 1 0,-2 1 0,-60-62 0,29 36-11184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5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1056,'7'7'8783,"-4"9"-4872,-5 19-1835,1-28-801,-2 104 2652,-2 43 5021,-12-54-6157,10-60-2791,8-45-48,0 0 0,0-1 0,1 1 0,0 0 0,0 0 0,0 0-1,0 0 1,1 1 0,0-1 0,5-6 0,37-45-765,-12 16 390,-1-2-1,-3 0 0,43-82 1,-63 95 1773,-8 23-203,0 23-608,-1 389-11728,0-402 8893,0 15-4192,4-13-1170,0-6 5371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5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45 1409,'4'-20'1093,"-2"-5"18985,-2 52-14851,-14 184 1950,5-105-10889,6-53-3341,1 0-4747,2-52 11603,0-1 0,0 0 0,0 0 0,0 1 0,0-1 0,0 0-1,0 0 1,0 1 0,0-1 0,0 0 0,0 0 0,0 1 0,0-1 0,0 0 0,1 0 0,-1 1 0,0-1 0,0 0-1,0 0 1,0 0 0,0 1 0,0-1 0,1 0 0,-1 0 0,0 0 0,0 1 0,0-1 0,0 0 0,1 0 0,-1 0-1,0 0 1,0 0 0,1 0 0,-1 1 0,0-1 0,0 0 0,0 0 0,1 0 0,5 0-4456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5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42 624,'5'-8'2761,"6"-11"1365,-8 5 2980,-3 25-4733,0 34 10937,-2-26-10843,-13 53-2467,11-57 0,0 1 0,1-1 0,0 1 0,2 0 0,0 0 0,0 0 0,1 0 0,4 25 0,-2-37-272,0 0 1,-1 0-1,1 0 1,1 0-1,-1 0 1,0 0-1,1-1 1,0 1-1,0-1 1,0 0-1,0 0 1,0 0-1,1 0 0,0-1 1,-1 1-1,1-1 1,0 0-1,0 0 1,0 0-1,0-1 1,0 1-1,1-1 1,-1 0-1,7 1 1,4 0-1161,0 0 0,1-1 1,-1-1-1,0 0 1,29-4-1,-37 3 159,2 0-966,0-1 0,0 0 1,0 0-1,13-6 0,-9 1 54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5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99 832,'1'-31'6255,"-1"13"-5023,0 4 2957,1-1 3332,-1-5 5097,0 30-12588,2 0 0,-1 1 0,1-1 0,4 10 0,5 38-60,-12 115-7334,-1-68 1466,2-81-3933,0-15 5519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53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120 197 944,'-22'68'11545,"3"1"-5653,7-23-2252,-1-1 0,-24 53 0,30-89-3348,2-10 167,0-25 709,7-38 379,8 10-1547,0-7 0,23-72 0,-27 115 0,0 0 0,1 1 0,1-1 0,1 2 0,1-1 0,0 1 0,1 1 0,17-20 0,-26 33 0,0 0 0,0 0 0,1 0 0,-1 1 0,0-1 0,1 0 0,-1 1 0,1 0 0,-1-1 0,1 1 0,0 0 0,-1 1 0,1-1 0,0 0 0,0 1 0,-1-1 0,1 1 0,0 0 0,5 0 0,-2 1 0,-1 0 0,1 1 0,-1 0 0,0-1 0,0 2 0,0-1 0,0 0 0,0 1 0,8 6 0,1 2 0,0 1 0,-1 1 0,-1 1 0,0-1 0,13 20 0,-9-8 0,-2 0 0,-1 1 0,0 1 0,9 32 0,28 118 0,-37-128 0,-7-25-3224,-1 32-10776,-13-59 4351,7 2 9043,-7-6-1785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5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 1088,'-7'3'3072,"-15"4"3561,7-5 2967,49-1-883,1 3-5535,-15-2-4848,0 0-1,0-1 0,30-3 0,-23-2-8330,44-12 1,-55 11 4380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5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1649,'18'10'9047,"8"-5"-5301,35-3-1858,-33-2 166,869 34 4174,452-17-6295,268-13-1805,1 66 1332,-748-17-84,-835-55-531,-30 1-2982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54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26 3169,'-2'-2'19899,"10"-3"-16858,2 0-8093,0-3-8828,-6 3 6751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1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27 4850,'0'-2'482,"-1"1"-1,1 0 1,-1 0-1,1-1 1,-1 1-1,1 0 1,-1 0-1,1 0 1,-1 0 0,0 0-1,0 0 1,0 0-1,1 0 1,-1 0-1,0 0 1,0 0-1,0 0 1,-2 0-1,0 0-148,1 0 0,-1 0-1,0 0 1,0 1-1,0-1 1,0 1 0,0-1-1,0 1 1,0 0-1,1 0 1,-1 1 0,-5 0-1,-2 1 324,0 1 0,0-1 0,0 2 0,0 0-1,-9 5 1,-1 3-167,1 1 0,0 0 0,1 2 0,1 0 0,0 1 1,1 1-1,1 0 0,1 1 0,0 1 0,1 0 0,-11 23 0,2 1 439,3 1 0,1 1 0,2 1 0,-13 60 0,17-51-1922,3 0 1,1 1-1,4 0 0,4 104 1,2-131 332,1 1 0,2-1 0,0 0 0,3 0 0,0 0 1,2-1-1,1-1 0,1 1 0,1-2 0,32 48 0,9-13-9047,-25-36 4906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16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79 108 1185,'-5'-76'11952,"0"48"-5605,3 24-2414,1 12 748,1 16-4498,1 69 1312,-4 0 1,-18 107-1,4-116-6743,-4 27-4964,17-88-1858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2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2929,'-39'57'13939,"25"-25"-9883,13 0-4445,1-31 269,0-1 1,0 1-1,0-1 1,0 0 0,0 1-1,1-1 1,-1 0-1,0 1 1,0-1-1,0 0 1,1 1 0,-1-1-1,0 0 1,0 1-1,1-1 1,-1 0-1,0 1 1,1-1 0,-1 0-1,0 0 1,1 0-1,-1 1 1,0-1 0,1 0-1,-1 0 1,0 0-1,1 0 1,-1 0-1,1 0 1,-1 0 0,1 1-1,17-10-12543,-16 4 8677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1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4 338 2225,'-1'0'207,"1"-1"0,0 1 0,0 0 0,0 0-1,-1 0 1,1 0 0,0 0 0,0-1 0,0 1 0,-1 0 0,1 0 0,0 0 0,0-1-1,0 1 1,0 0 0,0 0 0,0 0 0,-1-1 0,1 1 0,0 0 0,0 0-1,0-1 1,0 1 0,0 0 0,0 0 0,0-1 0,0 1 0,0 0 0,0 0 0,0-1-1,0 1 1,0 0 0,0 0 0,0 0 0,1-1 0,-1 1 0,0 0 0,0 0 0,0-1-1,0 1 1,0 0 0,0 0 0,1-1 0,13-11 2539,34-16-4023,-26 15 1894,7-7-359,-1-1-1,31-29 1,-52 43 194,1-1 0,-1 0-1,-1-1 1,0 1 0,0-2 0,0 1 0,-1 0 0,0-1-1,-1 0 1,0 0 0,3-17 0,-1-14 2390,-5 23 2026,-18 89-658,6 3-4959,-8 98 4621,15-110-5669,1 4-4881,2 0-6848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1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19 1361,'2'-18'9764,"6"32"-4144,6 13-4522,22 30 583,-1 1 1,-3 1-1,26 71 0,-44-91-935,-1 0-1,-2 1 1,-2 0-1,-2 0 1,-2 1-1,2 57 1,-9-52-601,-1 0-1,-2-1 1,-2 1-1,-2-1 1,-2-1-1,-2 0 1,-32 74 0,19-64-655,-3 0 1,-3-2-1,-1-1 1,-3-2 0,-57 61-1,74-90-466,-61 65-6100,-3-6-5041,52-53 4495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0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60 3282,'-8'-16'7878,"5"12"-7046,1 0 0,-1-1 0,-1 1 0,1 0 0,-1 1 0,1-1 1,-5-3-1,-4 1 3971,1 4 3847,30 38-7153,60 122-1497,26 91 0,54 116 0,-129-299-3205,24 45-6721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0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752 15 1056,'0'0'265,"1"-1"0,-1 1 0,0 0 0,0-1 0,0 1-1,1 0 1,-1-1 0,0 1 0,0-1 0,0 1 0,0-1-1,0 1 1,1 0 0,-1-1 0,0 1 0,0-1 0,0 1-1,0-1 1,-1 1 0,1 0 0,0-1 0,0 1 0,0-1-1,0 1 1,0-1 0,0 1 0,-1 0 0,1-1-1,0 1 1,0 0 0,-1-1 0,1 1 0,0 0 0,0-1-1,-1 0 1,-12 13 3978,-13 24-214,-49 108 5491,-4 8-5682,-271 336-3293,178-266-543,155-198-1924,-1 6-5702,29-54-6862,-5 7 10105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0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97 624,'-29'-46'6902,"6"8"2772,17 25-6618,14 23 2226,15 22 1947,32 60-7229,67 109 0,208 264 0,-295-422-2773,13 23-6072,-23-33 5643,-19-23-8529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0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885 8 736,'0'0'144,"1"-1"0,-1 1 0,0 0 0,0 0 0,0-1 0,0 1 0,0 0 0,-1-1 0,1 1 0,0 0 0,0 0 0,0-1 0,0 1 0,0 0 0,0 0 0,0-1 0,0 1 0,-1 0 0,1 0 0,0 0 0,0-1-1,0 1 1,0 0 0,-1 0 0,1 0 0,0 0 0,0-1 0,0 1 0,-1 0 0,1 0 0,0 0 0,0 0 0,-1 0 0,1 0 0,0 0 0,0-1 0,-1 1 0,1 0 0,0 0 0,-1 0 0,1 0 0,0 0 0,0 0 0,-1 0 0,1 1 0,0-1 0,0 0-1,-1 0 1,-18 10 2914,-15 18-761,-176 217 9550,79-85-6556,-14 4-4247,-163 194 396,302-352-3263,-18 25-12489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2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95 640,'3'-6'1726,"-1"1"1,0 0-1,0-1 0,-1 1 0,1-1 0,0-9 0,-2 12-921,1 1 0,-1-1 0,0 1 0,0 0 0,0-1-1,0 1 1,-1-1 0,1 1 0,-1 0 0,1-1 0,-1 1 0,0 0-1,0-1 1,0 1 0,0 0 0,0 0 0,0 0 0,-3-3-1,-6 68 3948,2 12-4866,1-3-1366,-30 127 1,37-199 919,0 1 0,0 0 0,0-1 0,0 1 0,0 0 0,0-1 0,0 1 1,-1 0-1,1-1 0,0 1 0,0 0 0,-1-1 0,1 1 0,0-1 0,-1 1 1,1 0-1,-1-1 0,1 1 0,-1-1 0,1 0 0,-1 1 0,1-1 0,-1 1 1,0-1-1,1 0 0,-1 1 0,1-1 0,-1 0 0,0 0 0,1 1 0,-1-1 1,0 0-1,1 0 0,-1 0 0,0 0 0,1 0 0,-1 0 0,0 0 0,1 0 1,-1 0-1,-1-1 0,-2 0-2289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28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1521,'7'-14'13220,"12"3"-8437,30-5-6706,-25 8 2880,22-8-861,20-7-126,-61 21 48,-1-1-1,1 1 1,-1-1 0,0 0 0,0 0-1,0 0 1,0 0 0,0-1 0,-1 1 0,6-9-1,-7 10 189,-1-1 0,0 0 0,0 0 0,0 0 0,-1 0 0,1 0 0,-1 0 0,1 0 0,-1 0-1,0 0 1,0-1 0,-1 1 0,1 0 0,0 0 0,-1 0 0,0 0 0,0 0 0,-1-3 0,-4-25 8450,6 50-7277,9 21-1379,-3 1 0,-1-1 0,-1 1 0,-3 0 0,-1-1 0,-7 45 0,5-71 35,2-9-71,0 0 1,-1 0-1,1 0 0,-2 0 1,1 0-1,0 0 0,-1 0 1,0-1-1,0 1 0,-3 4 1,4-9-817,0 1 0,1-1 1,-1 0-1,0 0 0,0 1 1,0-1-1,0 0 1,0 0-1,0 0 0,0 0 1,0 0-1,0-1 1,0 1-1,0 0 0,1 0 1,-1 0-1,0-1 0,0 1 1,0-1-1,0 1 1,1-1-1,-1 1 0,-1-2 1,-5-3-5037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2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63 480,'-20'-42'7616,"0"22"2832,19 20-10165,0 0 0,1 0-1,-1 0 1,0 0-1,1 1 1,-1-1-1,0 0 1,1 0-1,-1 1 1,1-1-1,-1 0 1,1 1-1,-1-1 1,0 1 0,1-1-1,-1 1 1,1-1-1,0 1 1,-1-1-1,1 1 1,-1 0-1,1-1 1,0 1-1,-1-1 1,1 1-1,0 0 1,0-1 0,0 1-1,-1 0 1,1-1-1,0 2 1,-10 32 1751,7-23-893,-15 53-1437,-6 35 4077,8-36-3273,0-1-5012,3-21-2748,0-1-4423,12-39 10660,1 0-88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2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6 235 448,'0'-1'403,"-1"0"0,0-1-1,1 1 1,-1 0 0,1 0-1,-1 0 1,1 0 0,-1-1 0,1 1-1,0 0 1,0 0 0,0-1-1,0 1 1,0 0 0,0 0 0,0-1-1,0 1 1,0 0 0,0-1-1,1 1 1,-1 0 0,2-2 0,-1 1-147,0 1 0,0-1 0,1 1 0,-1-1 0,1 1 0,-1 0 0,1 0 0,-1 0 1,1 0-1,0 0 0,-1 0 0,1 0 0,3 0 0,8-3-129,0 1-1,1 1 1,22-1 0,-17 1 895,4-1-956,0-1 0,34-11 0,-49 12-73,0 1 0,-1-2 0,0 1 1,1-1-1,-1 0 0,0 0 0,-1-1 1,1 0-1,-1 0 0,11-12 0,-16 14 62,1 1 1,-1-1-1,0 0 0,0 0 0,0 0 0,0 0 1,0 0-1,0 0 0,-1 0 0,1-5 1,-1-37 4031,-3 32 4687,-7 41-6420,10 250-358,-4-191-1996,4-83-2248,0-19-23533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100 255 4498,'-28'30'13255,"25"-27"-12673,-1 0-1,1 0 0,0 0 1,1 0-1,-1 0 0,0 0 1,1 1-1,0 0 1,0-1-1,0 1 0,0 0 1,0 0-1,1 0 0,0 0 1,-2 7-1,-1 35 992,2 67 0,0 14-472,-1-92-618,-2 1 0,-12 46 0,21-190-467,17-48-16,-14 92 0,2 0 0,3 1 0,32-97 0,-38 144 0,0 1 0,2 0 0,-1 1 0,2-1 0,0 1 0,11-13 0,-15 22 0,-1 1 0,1-1 0,0 0 0,0 1 0,0 0 0,1 1 0,-1-1 0,1 1 0,0 0 0,0 0 0,0 1 0,0-1 0,0 1 0,1 1 0,-1-1 0,1 1 0,-1 1 0,8-1 0,-12 1 0,1 0 0,-1 1 0,1-1 0,-1 1 0,0 0 0,1 0 0,-1 0 0,0 0 0,1 0 0,-1 0 0,0 1 0,0-1 0,0 1 0,0-1 0,0 1 0,-1 0 0,1 0 0,0 0 0,-1 0 0,1 0 0,-1 0 0,0 0 0,0 0 0,0 0 0,0 1 0,0-1 0,0 1 0,-1-1 0,1 0 0,-1 1 0,1-1 0,-1 1 0,0-1 0,0 4 0,0 4 0,1-1 0,-1 1 0,-1 0 0,0-1 0,0 1 0,-1 0 0,-5 15 0,0-11 0,0 0 0,-1 0 0,0-1 1,-1 0-1,-1 0 0,0-1 0,0-1 0,-1 0 0,-17 13 0,12-11-1,0-1 0,-1-1 0,0 0 1,-1-2-1,0 0 0,-36 13 0,17-18-215,36-4 176,42 15 301,-21-4-261,0 2 0,0 1 0,-1 0 0,-1 2 0,0 0 0,29 35 0,-5-8 0,126 122 0,-183-176-6296,-12-9-6593,17 11 7391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0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70 2081,'0'-11'3184,"0"7"-2004,1-1-1,-1 1 1,0 0-1,-1-1 1,1 1-1,-1 0 1,1 0-1,-1-1 1,-1 1 0,1 0-1,-4-8 1,62 103 12167,236 372-13308,-120-177-275,-168-278-207,53 86-8831,-25-29-7822,-31-61 14572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08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742 52 1297,'1'-3'546,"-1"1"0,0-1 1,0 0-1,0 1 0,0-1 1,-1 0-1,1 1 0,-1-1 0,1 1 1,-1-1-1,0 0 0,0 1 1,0 0-1,-1-1 0,1 1 1,0 0-1,-4-4 0,3 5-285,0 1-1,1-1 0,-1 1 1,0 0-1,1-1 0,-1 1 1,0 0-1,0 0 1,0 1-1,1-1 0,-1 0 1,0 1-1,1-1 0,-1 0 1,0 1-1,1 0 0,-1-1 1,1 1-1,-1 0 0,1 0 1,-1 0-1,1 0 0,-1 0 1,1 1-1,0-1 0,0 0 1,-1 0-1,0 3 1,-10 7 1135,1 1 0,1 0 0,-13 18 0,-45 87 2065,29-45-1779,-238 349 872,115-180-1749,160-238-821,-12 16-2305,2 1 1,0 0-1,1 1 1,-16 44-1,27-65 2076,0 0 0,0 0 0,0 0 1,0 1-1,0-1 0,-1 0 0,1 0 0,0 1 0,0-1 0,0 0 0,0 0 0,0 1 0,0-1 0,0 0 0,0 0 0,0 0 0,0 1 0,0-1 0,0 0 0,1 0 0,-1 1 0,0-1 1,0 0-1,0 0 0,0 0 0,0 1 0,0-1 0,0 0 0,1 0 0,-1 0 0,0 1 0,0-1 0,0 0 0,1 0 0,-1 0 0,0 0 0,0 0 0,0 0 0,1 1 0,-1-1 0,0 0 0,1 0 1,3 0-4753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0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 2945,'-1'0'411,"1"-1"0,-1 1-1,1 0 1,-1-1 0,1 1 0,-1 0-1,1-1 1,-1 1 0,1 0 0,-1-1-1,0 1 1,1 0 0,-1 0-1,1 0 1,-1 0 0,0 0 0,1 0-1,-1 0 1,0 0 0,1 0-1,-1 0 1,1 0 0,-1 0 0,0 0-1,1 0 1,-1 0 0,1 1-1,-1-1 1,0 0 0,1 1 0,-1-1-1,1 0 1,-1 1 0,1-1-1,-1 0 1,1 1 0,-1-1 0,0 2-1,1 0 189,0 0-1,0 0 1,0 0-1,0 1 1,0-1-1,0 0 1,1 0-1,-1 0 1,1 0-1,0 0 1,1 3-1,30 59 3429,-31-62-3654,449 738 1692,-400-653-9554,-36-57 963,-2 1-3852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0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624 90 2337,'-2'-9'1364,"-1"1"0,-1-1 0,1 1 0,-1 0 0,-1 0 0,0 0 0,-6-8 0,10 15-1027,-1-1-1,1 1 1,-1 0-1,0-1 1,1 1-1,-1 0 1,0 0-1,0 0 1,1 0-1,-1 1 0,0-1 1,0 0-1,0 1 1,0-1-1,0 1 1,0 0-1,0 0 1,0 0-1,0 0 1,0 0-1,0 0 1,0 0-1,0 1 1,0-1-1,0 1 1,0-1-1,0 1 1,0 0-1,1 0 1,-1 0-1,0 0 0,0 0 1,1 0-1,-1 0 1,1 1-1,-1-1 1,1 0-1,0 1 1,-2 2-1,-15 16 393,1 0-1,1 2 1,1 0-1,1 1 1,1 0-1,1 1 1,-10 29-1,7-20-497,-305 743-231,312-757-3063,7-17 2268,0 0 0,0 0 0,0 0 0,0 0 0,0 0 0,0 0 0,-1 0 0,1 0 0,-1-1 0,1 1 0,-1-1 0,0 1 0,0-1 0,1 1 0,-1-1 0,0 0 0,0 0 0,-4 2 0,-7-3-5848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3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0 604 1761,'9'5'7437,"-3"-11"-3760,1-3-3178,-4 5-280,33-37 1956,49-72 0,-75 96-2055,-1 0 0,0 0 0,-1-1-1,-1 0 1,-1-1 0,0 1 0,-2-1 0,4-23 0,-4 14 84,-2-1 0,0 0 0,-2 0 0,-1 0 1,-8-46-1,8 72-46,0 0 0,1 0 1,-1 0-1,0 0 0,-1 0 0,1 1 1,0-1-1,-1 0 0,-2-2 1,-4 4 1392,-2 18-801,2 15 206,1 2 1,2-1-1,1 1 1,0 61-1,-2 23 841,-21 218 260,18-302-2057,9-34 0,0 0 0,0 0 0,0 0 0,0 0 0,0 0 0,0 0 0,0 0 0,0 0 0,0 0 0,0 0 0,0 0 0,0-1 0,0 1 0,0 0 0,0 0 0,0 0 0,-1 0 0,1 0 0,0 0 0,0 0 0,0 0 0,0 0 0,0 0 0,0 0 0,0 0 0,0 0 0,0 0 0,0 0 0,0 0 0,0 0 0,0 0 0,0 0 0,0 0 0,-1 0 0,1 0 0,0 0 0,0 0 0,0 0 0,0 0 0,0 0 0,0 0 0,0 0 0,0 0 0,0 0 0,0 0 0,0 0 0,0 0 0,4-22 0,-1 9 0,2 1 0,0-1 0,0 1 0,1 0 0,1 0 0,0 1 0,0 0 0,1 0 0,1 1 0,-1 0 0,2 0 0,-1 1 0,2 0 0,-1 1 0,20-12 0,-27 19 0,-1 0 0,0 0 0,0 0 0,1 0 0,-1 0 0,0 1 0,1-1 0,-1 1 0,1 0 0,-1 0 0,0 0 0,1 0 0,-1 0 0,1 0 0,-1 1 0,0-1 0,1 1 0,-1-1 0,0 1 0,1 0 0,-1 0 0,2 2 0,1 0 0,-1 0 0,0 0 0,0 1 0,0 0 0,0 0 0,-1 0 0,1 0 0,-1 1 0,4 7 0,1 3 0,-1 1 0,-1-1 0,0 1 0,-1 0 0,4 27 0,0 22 0,-9-79-15007,-7-3 6275,3 6 4570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3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6 612 1040,'-5'19'14184,"14"-25"-5589,10-10-8315,-5 5-152,0-1-1,-1 0 1,0-1 0,-1 0 0,-1-1-1,0 0 1,-1-1 0,0 0 0,-2-1-1,1 1 1,-2-2 0,7-19-1,-4 4-126,-2 0-1,-1 0 0,-2-1 1,-1 0-1,0-54 0,-4-68 2164,-1 155-2119,1 0 1,0 0-1,0-1 1,-1 1-1,1 0 1,0 0-1,-1 0 1,1 0-1,0 0 0,0 0 1,-1-1-1,1 1 1,0 0-1,-1 0 1,1 0-1,0 0 1,-1 0-1,1 0 1,0 0-1,-1 0 1,1 1-1,0-1 1,-1 0-1,1 0 0,0 0 1,0 0-1,-1 0 1,1 0-1,0 1 1,0-1-1,-1 0 1,1 0-1,0 0 1,0 1-1,-1-1 1,1 0-1,0 0 1,0 1-1,0-1 0,-1 0 1,1 0-1,0 1 1,0-1-1,0 0 1,0 0-1,0 1 1,0-1-1,0 1 1,-14 15 234,3 10-115,2 0 0,1 0 0,0 1 0,-2 27 1,-10 115 1039,10-69-902,-36 355-303,45-449 0,0-9 0,1-23 0,6-40 0,-3 59 0,1-1 0,0 0 0,0 1 0,1 0 0,0 0 0,0 0 0,0 0 0,1 1 0,0 0 0,0 0 0,1 0 0,-1 1 0,1 0 0,1 1 0,9-6 0,-13 7 0,0 1 0,1 0 0,-1 0 0,0 1 0,1-1 0,-1 1 0,1 0 0,-1 0 0,1 0 0,-1 1 0,1-1 0,0 1 0,-1 0 0,1 1 0,0-1 0,-1 1 0,1 0 0,-1 0 0,1 0 0,-1 1 0,1-1 0,-1 1 0,0 0 0,0 1 0,0-1 0,0 1 0,0-1 0,-1 1 0,7 7 0,-1 1 0,-1 1 0,-1 0 0,0 1 0,-1 0 0,0 0 0,-1 0 0,0 1 0,3 17 0,0-7 0,-5-16 0,0-1 0,-1 1 0,0-1 0,-1 1 0,1 13 0,-3-18-4219,-1-13-4434,-1-4 1161,-1 3 2100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4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 2929,'-16'-1'6453,"-8"-1"-1560,1 0 2611,8 1 3455,86 18-10930,79-4-29,261-10 0,-185-7 0,339 4 0,-553-3-2468,-18-2-3335,-23-6-6205,27 10 11064,-7-2-4197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4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3922,'-59'3'17493,"64"-3"-13939,18 1-2140,244 17 2090,137-15-2402,-256-4-1034,309-6-746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4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82 139 3169,'1'-4'1960,"13"-44"5837,-14 18-1720,-9 15 2167,1 70-2724,1 2-5520,-1-1 0,-3-1 0,-33 99 0,41-206 0,-1 23 0,3 11 0,-1-19 0,4-56 0,-1 84 0,0-1 0,1 1 0,-1 0 0,2 0 0,-1 0 0,1 0 0,1 0 0,0 1 0,0-1 0,0 1 0,9-11 0,-12 18 0,1-1 0,-1 1 0,1 0 0,-1 0 0,1 0 0,-1 0 0,1 0 0,0 0 0,0 0 0,-1 0 0,1 1 0,0-1 0,0 1 0,0-1 0,0 1 0,0 0 0,0 0 0,-1 0 0,1 0 0,0 0 0,0 0 0,0 0 0,0 1 0,0-1 0,0 1 0,0-1 0,-1 1 0,1 0 0,0 0 0,0-1 0,-1 1 0,1 1 0,-1-1 0,1 0 0,-1 0 0,2 2 0,10 8 0,0 0 0,-1 1 0,14 18 0,-7-9 0,47 55 0,20 19 0,-76-85 0,0 0 0,1-2 0,1 1 0,-1-1 0,1-1 0,21 10 0,-32-16 0,0-1 0,1 1 0,-1-1 0,0 1 0,0-1 0,0 0 0,1 0 0,-1 1 0,0-1 0,0 0 0,1 0 0,-1 0 0,0-1 0,0 1 0,1 0 0,-1 0 0,0-1 0,0 1 0,1 0 0,-1-1 0,0 1 0,0-1 0,0 0 0,0 1 0,0-1 0,0 0 0,0 0 0,0 0 0,0 1 0,0-1 0,0 0 0,-1 0 0,1 0 0,0-1 0,-1 1 0,1 0 0,-1 0 0,1 0 0,-1 0 0,1 0 0,-1-1 0,0 1 0,0 0 0,1 0 0,-1-1 0,0-1 0,1-11 0,0 1 0,0-1 0,-3-21 0,1 15 0,1-247-165,1 260-6332,11 22-16086,-6-10 19093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4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85 1441,'-5'69'14091,"3"-54"-12277,1-1 0,0 1 0,0 0-1,2 0 1,4 29 0,-2-30-1362,0 0 0,1 0 1,1-1-1,0 1 0,1-1 0,0 0 1,11 16-1,-14-25-358,0-1 1,0 1-1,0-1 0,0 0 0,0 0 1,0 0-1,1-1 0,0 1 1,-1-1-1,1 0 0,0 0 0,0 0 1,0 0-1,0-1 0,1 0 0,-1 0 1,0 0-1,0 0 0,1 0 1,-1-1-1,1 0 0,-1 0 0,0 0 1,1-1-1,-1 1 0,0-1 0,1 0 1,6-3-1,0 0-94,0 0 0,0-1 0,-1-1 0,1 0 0,-1 0 0,0-1 0,-1 0 0,0-1 0,0 0 0,0-1 0,-1 1 0,-1-2 0,1 1 0,-1-1 0,-1 0 0,0 0 0,-1-1 0,6-14 0,-7 17 0,-1-1 0,0 0 0,-1 0 0,0 0 0,0 0 0,-1 0 0,0 0 0,-1 0 0,1 0 0,-2-1 0,0 1 0,0 0 0,0 0 0,-1 0 0,-1 0 0,1 0 0,-1 0 0,-1 1 0,0-1 0,0 1 0,-1 0 0,0 0 0,0 1 0,-7-8 0,7 10-226,-1 0 0,0 1-1,0 0 1,0 0 0,0 1 0,-1-1-1,1 1 1,-1 1 0,0-1 0,0 1-1,0 0 1,0 1 0,0 0 0,0 0 0,0 1-1,-1-1 1,1 1 0,0 1 0,0 0-1,-10 1 1,-5 2-1012,0 1 0,0 1 0,1 1 0,0 1 0,-26 13 0,1 6-9276,27-12 5882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1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26 562 1072,'-3'13'3162,"-7"19"2609,-2-15 2086,24-31-1724,7-16-3446,-4 6-1596,-3 5-756,-2 0 0,0 0 1,-1-2-1,-1 1 0,0-1 1,-2 0-1,-1 0 0,0-1 1,2-28-1,-4 2-280,-1 0 0,-3 0-1,-7-56 1,7 99-35,0-1 0,0 1 1,0 0-1,0 0 0,-1 0 0,0 0 0,0 0 1,-1 0-1,1 1 0,-1-1 0,0 1 0,0 0 1,-4-5-1,5 9-6,0-1 1,1 1-1,-1-1 0,0 1 1,0 0-1,0-1 1,1 1-1,-1 0 0,0 0 1,0 1-1,0-1 1,1 0-1,-1 0 0,0 1 1,0-1-1,0 1 1,1 0-1,-1-1 0,1 1 1,-1 0-1,0 0 1,1 0-1,-1 0 0,1 1 1,0-1-1,-1 0 1,1 0-1,0 1 0,-2 2 1,0 0 5,-1 0 1,1 0-1,0 0 1,0 0 0,1 1-1,-1 0 1,1-1-1,0 1 1,-2 7-1,3-6-3,0-1 0,0 1-1,1 0 1,0 0 0,0-1-1,0 1 1,1 0 0,0 0 0,0-1-1,0 1 1,1-1 0,0 1-1,0-1 1,0 1 0,4 5-1,-3-7-3,0 0-1,1 0 0,-1-1 1,1 1-1,-1-1 0,1 0 1,0 0-1,0 0 0,1-1 1,-1 1-1,0-1 1,1 0-1,0 0 0,-1-1 1,1 1-1,0-1 0,0 0 1,5 0-1,56 3-12,-50-4 0,1 1 0,0 0 0,-1 2 0,25 5 0,-39-7 0,0 0 0,0-1 0,0 1 0,-1 0 0,1 0 0,0 1 0,0-1 0,-1 0 0,1 0 0,-1 1 0,1-1 0,-1 1 0,0-1 0,0 1 0,1 0 0,-1-1 0,0 1 0,0 0 0,-1 0 0,1 0 0,0 0 0,-1 0 0,2 3 0,-1 4 0,0 0 0,-1 1 0,0-1 0,-2 12 0,1-13 0,1 0 0,-1 0 0,1 0 0,1 0 0,0 0 0,2 11 0,-2-17 0,0 0 0,0 0 0,0 0 0,0 0 0,0 0 0,0 0 0,1 0 0,-1 0 0,1-1 0,-1 1 0,1 0 0,0-1 0,0 1 0,0-1 0,-1 0 0,1 0 0,0 0 0,1 0 0,-1 0 0,0 0 0,0 0 0,0-1 0,1 1 0,-1-1 0,0 0 0,4 1 0,4-2-26,0 0 1,0 0-1,0-1 1,-1 0-1,1 0 1,0-1-1,-1-1 0,0 0 1,0 0-1,0 0 1,-1-1-1,1-1 0,-1 0 1,0 0-1,-1 0 1,12-13-1,-5-2-4429,-11 13-1293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4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137 142 4946,'-3'3'12588,"-6"11"-8613,-6 17-977,6 7-343,-6 60 0,10-61-1269,-16 66-1,9-77-1253,6-25-97,0-17-23,1-8-12,-1 4 0,1 0 0,1 0 0,1 0 0,1-1 0,1 1 0,1-1 0,0 1 0,6-30 0,-2 33 0,0 0 0,2 1 0,0-1 0,1 1 0,0 1 0,19-29 0,-21 35 0,1 1 0,0 1 0,1-1 0,-1 1 0,1 0 0,1 1 0,-1 0 0,1 0 0,0 0 0,0 1 0,1 1 0,0-1 0,17-5 0,-24 9 0,0 0 0,1 0 0,-1 1 0,0-1 0,0 1 0,1-1 0,-1 1 0,0 0 0,1 0 0,-1 0 0,0 0 0,1 1 0,-1-1 0,0 1 0,1-1 0,-1 1 0,0 0 0,0 0 0,0 0 0,0 0 0,0 0 0,0 0 0,0 0 0,0 1 0,0-1 0,0 1 0,-1 0 0,1-1 0,-1 1 0,1 0 0,-1 0 0,0 0 0,1 0 0,-1 0 0,0 0 0,0 0 0,-1 0 0,1 1 0,0-1 0,-1 0 0,1 1 0,-1-1 0,0 4 0,1 3 0,0 1 0,-1-1 0,0 1 0,-1-1 0,0 1 0,-1-1 0,0 1 0,0-1 0,-6 14 0,1-11 0,0 1 0,-1-2 0,0 1 0,0-1 0,-2 0 0,1 0 0,-2-2 0,1 1 0,-1-1 0,0 0 0,-1-1 0,0-1 0,-1 0 0,1 0 0,-1-1 0,0-1 0,-1 0 0,1-1 0,-1-1 0,-26 4 0,41-7 0,-1 0 0,1 0 0,0-1 0,0 1 0,0-1 0,0 1 0,0-1 0,-1 1 0,1-1 0,0 1 0,0-1 0,-1 0 0,1 1 0,-1-1 0,1 0 0,0 0 0,-1 1 0,1-1 0,-1 0 0,0 0 0,1 0 0,-1 0 0,0 0 0,1 1 0,-1-1 0,0 0 0,0 0 0,0 0 0,0 0 0,0 0 0,0 0 0,0 0 0,0 0 0,0 0 0,0 0 0,0 0 0,-1 0 0,1 1 0,0-1 0,-1 0 0,1 0 0,-1 0 0,1 0 0,-1 1 0,1-1 0,-1 0 0,0 0 0,1 1 0,-1-1 0,0 0 0,1 1 0,-1-1 0,0 1 0,-1-1 0,10 3 0,1 2 0,-1-1 0,0 1 0,0 0 0,0 1 0,-1 0 0,13 11 0,44 41 0,-60-53 0,33 33-941,-16-15-1333,1-1-1,0-1 0,2-1 0,47 30 0,-31-34-10421,-29-13 9166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4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27 928,'-3'8'13999,"1"19"-9944,0 33-2257,2-14 600,-3-1-1,-2 1 0,-1-1 1,-15 49-1,4-143-2397,0-276 0,19 331 0,0 0 0,0 0 0,1 0 0,0 0 0,0-1 0,1 1 0,-1-1 0,1 0 0,5 5 0,2 4 0,-8-9 0,0 0 0,1 0 0,-1 0 0,1 0 0,1-1 0,-1 1 0,1-1 0,-1-1 0,1 1 0,0 0 0,1-1 0,-1 0 0,1-1 0,-1 1 0,1-1 0,0 0 0,0 0 0,-1-1 0,1 1 0,1-1 0,-1-1 0,0 1 0,0-1 0,0 0 0,0-1 0,0 1 0,0-1 0,0 0 0,0-1 0,0 1 0,0-1 0,0-1 0,-1 1 0,1-1 0,-1 0 0,6-4 0,11-6 0,-1-2 0,0 0 0,-1-1 0,-1-1 0,-1-1 0,26-31 0,-44 146 0,-5-43-87,-12 59 1,8-65-869,-4 95-1,14-126-5631,0-17 6056,-1 1 0,0 0 0,0 0 0,0-1 0,1 1 0,-1 0 0,0-1 1,1 1-1,-1 0 0,1-1 0,-1 1 0,1 0 0,-1-1 0,1 1 0,-1-1 0,1 1 1,-1-1-1,1 1 0,0-1 0,-1 1 0,1-1 0,0 0 0,-1 1 0,1-1 0,0 0 1,0 0-1,-1 0 0,1 1 0,0-1 0,0 0 0,0 0 0,9 0-2846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4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114 161 2369,'-8'18'10694,"1"3"-3390,-3 17-1192,2 3-3982,2-9-435,-20 60 0,-14 1-927,36-91-768,1-12 0,1-10 0,3-8 0,2 1 0,0 0 0,2 0 0,13-41 0,44-103 0,-59 162 0,-3 9 0,32-67 0,-31 64 0,1 0 0,0 0 0,0 0 0,0 0 0,0 1 0,0-1 0,1 0 0,-1 1 0,1 0 0,0-1 0,-1 1 0,1 0 0,0 1 0,0-1 0,1 0 0,-1 1 0,0 0 0,5-2 0,-6 4 0,0-1 0,0 0 0,0 1 0,1 0 0,-1-1 0,0 1 0,0 0 0,0 0 0,0 0 0,0 1 0,0-1 0,-1 0 0,1 1 0,0-1 0,-1 1 0,4 3 0,25 32 0,-27-32 0,16 23 0,-2 1 0,0 1 0,-2 1 0,20 59 0,-19-37 0,-2 1 0,8 66 0,-20-104-2027,1 28-13498,-3-26 11382,-5-22-2177,0-3 3969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46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27 169 1553,'-3'2'726,"-20"18"11231,25-12-5858,18-3-3119,2-2-2513,1-2 1,-1 0 0,0-2-1,0 0 1,0-1 0,0-2-1,0 0 1,0-1 0,-1-2-1,25-10 1,3-5 609,-2-3 0,0-1 0,45-36 0,-82 55-1077,-7 4 0,-1 1 0,1-1 0,0 1 0,0 0 0,1-1 0,-1 2 0,0-1 0,1 0 0,0 1 0,-1-1 0,7 0 0,-18 38 0,0 2 0,-17 53 0,13-54 0,-11 64 0,22-92 0,-1 1 0,1 0 0,1 0 0,0 0 0,0 0 0,1 0 0,0-1 0,0 1 0,4 11 0,-3-17 0,-1-1 0,1 0 0,0 1 0,0-1 0,0 0 0,0 0 0,1 0 0,-1 0 0,1-1 0,0 1 0,0 0 0,0-1 0,0 0 0,0 0 0,0 0 0,1 0 0,-1-1 0,1 1 0,-1-1 0,1 0 0,-1 0 0,1 0 0,0 0 0,0-1 0,-1 1 0,8-1 0,34 0 0,0-1 0,49-9 0,7 0 0,-85 10-3662,-14 0 2712,0 0 0,-1 0 1,1 0-1,0 1 0,-1-1 0,1 1 0,-1-1 0,1 1 1,0-1-1,-1 1 0,1 0 0,-1 0 0,0 0 0,1 0 1,-1 0-1,0 0 0,3 3 0,6 6-5055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4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56 157 6979,'1'-2'697,"-1"1"-1,0-1 0,0 1 1,0-1-1,0 1 1,0-1-1,-1 1 0,1-1 1,0 1-1,-1-1 1,1 1-1,-1-1 0,0 1 1,1 0-1,-1-1 1,0 1-1,0 0 0,0 0 1,-1-2-1,-5 7 5702,5 17-3657,2-6-2632,1 58 762,-4 1-1,-20 134 1,12-344-871,10 100 0,2 1 0,1-1 0,2 1 0,2 0 0,1 0 0,12-35 0,-19 69 0,0 1 0,1-1 0,-1 0 0,0 1 0,1-1 0,-1 1 0,1-1 0,-1 1 0,1 0 0,-1-1 0,1 1 0,-1-1 0,1 1 0,0 0 0,-1 0 0,1-1 0,-1 1 0,1 0 0,0 0 0,-1 0 0,1-1 0,0 1 0,-1 0 0,1 0 0,0 0 0,-1 0 0,1 0 0,0 1 0,-1-1 0,1 0 0,0 0 0,-1 0 0,1 0 0,-1 1 0,1-1 0,0 0 0,-1 1 0,1-1 0,-1 0 0,1 1 0,-1-1 0,2 2 0,29 21 0,-25-18 0,171 158 0,35 28 0,-208-189 0,15 10 0,-19-12 0,1 0 0,0 0 0,-1 0 0,1 0 0,-1-1 0,1 1 0,-1 0 0,1 0 0,0 0 0,-1-1 0,1 1 0,-1 0 0,1 0 0,-1-1 0,1 1 0,-1 0 0,0-1 0,1 1 0,-1-1 0,1 1 0,-1-1 0,0 1 0,1 0 0,-1-1 0,0 0 0,0 1 0,1-1 0,-1 1 0,0-1 0,0 1 0,0-1 0,0 1 0,0-1 0,0 1 0,0-1 0,0 0 0,0 1 0,0-1 0,0 0 0,2-21 0,-2 0 0,0 1 0,-5-34 0,-18-105 0,3 20 0,19 79-432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4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78 147 80,'-7'-15'627,"5"12"195,1-1 0,-1 1 0,1 0 0,0-1 0,0 1 0,0-1 0,0 1 0,-1-8 0,2 11-687,1-1 0,-1 1 0,0 0 0,-1-1 1,1 1-1,0 0 0,0-1 0,0 1 0,0-1 0,0 1 0,0 0 0,0-1 0,0 1 0,-1 0 1,1-1-1,0 1 0,0 0 0,-1 0 0,1-1 0,0 1 0,0 0 0,-1-1 0,1 1 0,0 0 1,-1 0-1,1 0 0,0-1 0,-1 1 0,1 0 0,0 0 0,-1 0 0,1 0 0,0 0 0,-1 0 1,1-1-1,0 1 0,-1 0 0,1 0 0,-1 0 0,1 0 0,0 0 0,-1 1 0,1-1 0,0 0 1,-1 0-1,1 0 0,-1 0 0,1 0 0,0 0 0,-1 1 0,1-1 0,0 0 0,0 0 0,-1 0 1,1 1-1,0-1 0,-1 0 0,1 1 0,0-1 0,0 0 0,-1 0 0,1 1 0,0 0 0,-19 19 3694,14-11-3321,1 1 0,1 0-1,0 0 1,1 1 0,-1-1 0,2 0 0,0 1-1,0-1 1,1 1 0,0-1 0,0 1 0,2-1-1,-1 1 1,1-1 0,1 0 0,-1 1-1,2-1 1,0-1 0,0 1 0,0 0 0,2-1-1,-1 0 1,8 10 0,-10-16-508,-1 0 0,1-1 0,0 1 0,0-1 0,0 0 0,0 0 0,0 0 0,0 0 0,1 0 0,-1 0 0,1-1 0,-1 0 0,1 0 0,-1 0 0,1 0 0,0 0 0,5-1 0,-2 0 0,-1 0 0,0-1 0,0 0 0,0 0 0,0-1 0,0 0 0,0 0 0,0 0 0,10-6 0,-4 1 0,0-1 0,-1 0 0,0-1 0,0 0 0,-1-1 0,0 0 0,-1 0 0,15-22 0,-20 24-29,0 0 0,0 0-1,-1 0 1,0 0 0,-1-1 0,1 0 0,-2 1-1,1-1 1,-1 0 0,-1 0 0,1 0 0,-1 0-1,-1 0 1,0 0 0,0 1 0,-1-1-1,0 0 1,-5-14 0,5 18-1,0-1 0,-1 1 0,0 0-1,0 0 1,0 0 0,0 0 0,-1 0 0,0 1 0,0-1-1,0 1 1,0 0 0,-1 0 0,0 1 0,1-1-1,-1 1 1,0 0 0,-1 0 0,1 1 0,-1 0 0,1 0-1,-1 0 1,0 0 0,1 1 0,-1 0 0,0 0 0,0 1-1,0 0 1,-11 0 0,5 2-1064,1 0 0,-1 1-1,1 0 1,-1 0 0,1 2 0,-19 9-1,25-12 79,0 0-1,1 1 0,-1 0 0,1 0 1,0 0-1,0 0 0,0 0 0,1 1 1,-1 0-1,1 0 0,0 0 0,0 0 1,0 0-1,0 1 0,1-1 0,-1 1 1,-2 9-1,4-2-1510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5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98 142 1649,'-2'10'11248,"1"6"-4359,1 10-2667,1 17-2348,1 3 1425,-3-17-2786,-1 0-1,-2 0 0,-1-1 0,-1 1 1,-1-1-1,-17 40 0,23-64-512,-1-1 0,1 1 0,-1-1 0,0 1 0,0-1 0,0 0 0,-1 0 0,1 0 0,-6 5 0,-4-43 0,8 12 0,0 0 0,2 0 0,1 0 0,1 0 0,0 0 0,2 0 0,1 0 0,7-28 0,-6 32 0,1 0 0,1 0 0,1 1 0,0 0 0,2 0 0,0 1 0,1 0 0,0 1 0,2 0 0,15-17 0,-17 24 0,0 0 0,0 1 0,1 0 0,1 1 0,-1 0 0,1 1 0,22-8 0,-29 11 0,-1 1 0,1 1 0,0-1 0,0 1 0,0 0 0,0 0 0,1 0 0,-1 1 0,0 0 0,0 0 0,0 0 0,0 1 0,0-1 0,1 1 0,-1 1 0,0-1 0,0 1 0,-1-1 0,1 1 0,0 1 0,-1-1 0,8 5 0,-10-5 0,0 0 0,0 0 0,0-1 0,-1 1 0,1 1 0,0-1 0,-1 0 0,1 0 0,-1 1 0,0-1 0,0 0 0,0 1 0,0-1 0,0 1 0,0 0 0,-1-1 0,0 1 0,1 0 0,-1-1 0,0 1 0,0 5 0,-2-3 0,1-1 0,0 1 0,-1-1 0,0 0 0,0 1 0,0-1 0,-1 0 0,0 0 0,1 0 0,-1-1 0,-6 6 0,-5 4 0,-1 0 0,0-1 0,-1-1 0,-31 17 0,31-19 0,-1-1 0,0 0 0,0-2 0,-1 0 0,1-1 0,-1-1 0,-1 0 0,-28 2 0,58-3 0,0 2 0,0 0 0,0 0 0,0 1 0,12 9 0,-17-11 0,37 25-3887,76 70 1,-16-13-2254,-78-69-3051,-16-9 5083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5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1056,'-3'6'12047,"0"16"-6209,-6 63 689,7-34-4703,-3-2 1,-1 1 0,-17 58 0,19-211-1825,4-148 0,3 255 0,1-1 0,-1 1 0,0-1 0,1 0 0,0 0 0,0 0 0,0 0 0,7 4 0,-2-2 0,-6-3 0,0 0 0,0 0 0,1 0 0,-1 0 0,1-1 0,0 1 0,0-1 0,-1 0 0,1 0 0,0-1 0,0 1 0,0-1 0,0 1 0,0-1 0,0-1 0,0 1 0,-1 0 0,1-1 0,0 0 0,5-2 0,4-2 0,-1 0 0,0-2 0,0 1 0,16-13 0,4-2 0,-31 21 0,-1 0 0,1 1 0,-1-1 0,1 0 0,-1 0 0,1 0 0,-1 1 0,0-1 0,1 0 0,-1 1 0,1-1 0,-1 0 0,0 1 0,1-1 0,-1 0 0,0 1 0,1-1 0,-1 1 0,0-1 0,1 1 0,-1-1 0,0 1 0,0-1 0,0 1 0,0-1 0,0 1 0,1-1 0,-1 1 0,0-1 0,0 1 0,0-1 0,0 1 0,0-1 0,0 1 0,-1-1 0,1 1 0,0 0 0,1 25 0,-8 130 0,2 55 0,5-203-902,1 0 0,0-1 0,0 1-1,1 0 1,0 0 0,4 9 0,-6-16 528,1-1 0,-1 0 1,0 1-1,1-1 0,-1 0 0,1 0 0,-1 0 0,0 0 0,1 1 0,-1-1 1,1 0-1,-1 0 0,1 0 0,-1 0 0,0 0 0,1 0 0,-1 0 1,1 0-1,-1 0 0,1 0 0,-1 0 0,0-1 0,1 1 0,-1 0 0,1 0 1,-1 0-1,0 0 0,1-1 0,22-12-7641,-8 3 4630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5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62 2065,'-2'7'8297,"-4"5"-4104,-15 36 778,8 15-2811,-24 90 7248,13-89-7735,21-54-1673,3-8 0,-1 0 0,1 0 0,-1 0 0,0 0 0,0-1 0,1 1 0,-1 0 0,0 0 0,-1-1 0,1 1 0,0-1 0,-3 4 0,3-6 0,1 1 0,-1 0 0,1 0 0,-1-1 0,1 1 0,-1-1 0,0 1 0,1 0 0,-1-1 0,1 1 0,0-1 0,-1 1 0,1-1 0,-1 1 0,1-1 0,0 1 0,-1-1 0,1 1 0,0-1 0,-1 0 0,1 1 0,0-1 0,0 0 0,0 1 0,0-1 0,0 0 0,0 0 0,-7-20 0,5 11 0,1 0 0,1 0 0,-1 1 0,1-1 0,1 0 0,0 0 0,4-17 0,24-70 0,-17 60 0,-3 10 0,21-43 0,-28 64 0,1 0 0,1 0 0,-1 0 0,1 0 0,0 1 0,0 0 0,1-1 0,-1 2 0,1-1 0,0 0 0,1 1 0,-1 0 0,8-4 0,-10 7 0,1 0 0,-1 0 0,0 0 0,0 0 0,1 1 0,-1-1 0,0 1 0,1 0 0,-1 0 0,0 0 0,1 1 0,-1-1 0,0 1 0,1 0 0,-1 0 0,3 1 0,1 1 0,0 1 0,-1-1 0,0 1 0,0 0 0,0 1 0,0-1 0,5 7 0,5 7 0,0 0 0,-1 2 0,16 27 0,137 262-1579,-161-290-1311,-7-3-8812,0-16 11300,-1 0 0,1 1-1,-1-1 1,1 0 0,-1 0-1,1 0 1,-1 0 0,1 1-1,-1-1 1,1 0 0,-1 0-1,1 0 1,-1 0 0,1 0-1,-1 0 1,1 0 0,-1-1-1,1 1 1,-1 0 0,1 0-1,-1 0 1,1 0 0,-1-1-1,1 1 1,0 0 0,-1 0-1,0-1 1,-15-10-1712,4 0 514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5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61 193 544,'-3'-1'553,"0"1"-1,1 0 1,-1 0 0,0 0-1,0 0 1,0 0-1,0 0 1,0 1 0,0-1-1,0 1 1,1 0-1,-1 0 1,0 0 0,-3 2-1,1-1 617,5-2-1051,-1 0 0,1 0 0,0 0 0,-1 0 0,1 1 0,-1-1-1,1 0 1,0 0 0,-1 0 0,1 0 0,-1 1 0,1-1 0,0 0 0,-1 0 0,1 0 0,0 1 0,-1-1 0,1 0 0,0 1 0,-1-1 0,1 0 0,0 1 0,0-1-1,-1 0 1,1 1 0,0-1 0,0 1 0,0-1 0,0 0 0,0 1 0,-1-1 0,1 1 0,0-1 0,0 1 0,0-1 0,0 0 0,0 1 0,0-1 0,0 1 0,0-1-1,1 1 1,-1-1 0,0 0 0,0 1 0,0-1 0,0 1 0,0-1 0,1 0 0,-1 1 0,0-1 0,0 0 0,1 1 0,-1-1 0,0 0 0,1 1 0,-1-1-1,0 0 1,1 0 0,-1 1 0,0-1 0,1 0 0,-1 0 0,1 0 0,-1 1 0,0-1 0,2 0 0,20 10 2643,-3-6-2560,0-1 0,0-1 0,0-1 0,0 0 0,1-1 0,-1-2 0,0 0 0,0 0 0,0-2 0,0 0 0,-1-2-1,30-11 1,-10-1 83,-1 0 1,36-25-1,22-19 3837,-93 60-3924,97-61 4122,-105 108-4319,-14 34 0,9-39 0,-11 77 0,20-104 0,2 0 0,-1 1 0,2-1 0,0 0 0,0 0 0,1 0 0,1 0 0,0 0 0,1 0 0,6 12 0,-9-21 0,1-1 0,0 1 0,0-1 0,0 0 0,1 0 0,-1 0 0,1 0 0,-1 0 0,1 0 0,0-1 0,0 1 0,0-1 0,1 0 0,-1 0 0,1 0 0,-1-1 0,1 1 0,-1-1 0,1 1 0,0-1 0,0-1 0,-1 1 0,1 0 0,0-1 0,0 0 0,0 0 0,0 0 0,0 0 0,0-1 0,3 0 0,15-3 0,-1-2 0,1 0 0,-2-1 0,26-13 0,-5 4 0,-8 4-2814,0 2 0,0 2 0,41-6 0,-41 12-7593,-16 2 5706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1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22 912,'-20'-7'5595,"21"7"-5455,-1 0 0,0 0 0,0 0 0,1 0 0,-1 0 0,0 0 0,0 0 0,0 0 0,1-1 0,-1 1 0,0 0 0,0 0 0,1 0 0,-1 0 0,0 0 0,0 0 0,0 0 0,1-1 0,-1 1 0,0 0 0,0 0 0,0 0 0,1-1 0,-1 1 0,0 0 0,0 0 0,0 0 0,0-1 0,0 1 0,0 0 0,0 0 0,1 0 0,-1-1 0,0 1 0,0 0 0,0 0 0,0-1 0,0 1 0,0 0 0,0 0 0,0-1 0,0 1 0,0 0 0,0 0 0,-1-1 0,1 1 0,0 0 0,0 0 0,0-1 0,0 1 0,0 0 0,0 0 0,0 0 0,-1-1 0,1 1 0,0 0 0,0 0 0,0 0 0,0 0 0,-1-1 0,1 1 0,0 0 0,0 0 0,-1 0 0,34-3 10875,7 5-5757,-3 0-4379,163 8-871,-159-8-169,-23-2-99,-1 0 0,0 2 0,0 0-1,18 5 1,-41-7-9098,-7 0 3400,-31 2-3537,27-2 6427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52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39 2497,'-1'-17'3660,"-1"-4"11770,5 27-7016,2 10-6045,0 8-2277,-1 2 1,0-1 0,-2 0 0,-1 32 0,-13 106-95,1-26-63,7 54-1931,-15-228-24480,13 22 24374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52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41 944,'-26'-6'5757,"-1"4"11019,32 4-15614,0 0-1,0 0 0,0-1 0,0 1 0,0-1 1,1-1-1,5 1 0,26 1-2314,1-3 0,-1-1 0,1-1 0,52-13 1,-44 7-971,1 2-1,53 0 1,-70 11-7942,-19-1 5244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5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 18 5202,'-3'-2'1263,"-1"-1"-1,0 1 1,-1 0-1,1 1 0,0-1 1,0 1-1,-1 0 1,-7-1-1,4 1-390,-1 1 1,0 0-1,1 0 1,-1 1-1,1 0 1,-1 1 0,-9 3-1,1 0 535,0 2 1,0 0-1,0 1 0,1 0 1,-17 13-1,11-4-1301,2 0-1,0 1 1,1 1 0,1 1 0,1 1-1,0 0 1,-21 38 0,21-28-117,0 1-1,2 1 1,2 0 0,1 1 0,-10 42 0,19-60 11,0-1 0,1 1 0,1 0 0,0 0 0,1 0 0,1 0 0,0-1 0,1 1 0,1 0 0,1-1 0,9 29 0,-8-34 0,0-1 0,0 1 0,1-1 0,0 0 0,0 0 0,1-1 0,1 1 0,-1-2 0,1 1 0,1-1 0,-1 0 0,1-1 0,0 0 0,1 0 0,-1-1 0,1 0 0,0-1 0,1 0 0,16 4 0,82 16 0,-96-22-81,-1-1 0,0 0 0,0 0 0,21-3-1,21-4-1395,0-2 0,63-18 0,-80 15 868,55-25 1,-83 32 730,0 0 1,0-1 0,0 0 0,0-1 0,-1 0-1,0 0 1,0-1 0,-1 0 0,0-1 0,0 1-1,6-10 1,-12 16-86,0-1 0,0 1 0,0-1 0,0 0 0,0 1 0,0-1 0,-1 0 0,1 1 0,-1-1 0,1 0-1,-1 0 1,0 1 0,1-1 0,-1 0 0,0 0 0,0 0 0,0 0 0,-1 1 0,1-1 0,0 0 0,-1 0 0,1 1 0,-1-1 0,1 0 0,-1 0-1,-1-1 1,0 0 74,-1 1-1,1 0 0,-1 0 0,1 0 1,-1 0-1,0 1 0,0-1 0,0 1 1,0-1-1,0 1 0,0 0 0,0 0 0,-5 0 1,-9-2 297,1 1 0,-1 1 0,1 0 0,-26 3 0,16 1-408,1 0 0,-48 15 0,68-17 0,0 0 0,-1 1 0,1 0 0,0 0 0,0 0 0,0 1 0,0 0 0,1 0 0,-1 0 0,1 0 0,0 1 0,-1 0 0,2 0 0,-1 0 0,0 0 0,1 1 0,0-1 0,0 1 0,0 0 0,-2 5 0,5-8 0,-1-1 0,1 1 0,-1-1 0,1 0 0,0 1 0,0-1 0,0 1 0,0-1 0,0 1 0,0-1 0,1 1 0,-1-1 0,0 0 0,1 1 0,-1-1 0,1 1 0,-1-1 0,1 0 0,0 0 0,-1 1 0,1-1 0,0 0 0,0 0 0,2 2 0,-1-1 0,1 0 0,0 0 0,0 0 0,0 0 0,0-1 0,1 0 0,-1 1 0,0-1 0,0 0 0,5 0 0,2 1 0,0-1 0,0 0 0,0-1 0,1 0 0,-1-1 0,15-2 0,70-23-100,-66 16 45,1 1-1,-1 2 1,1 1-1,1 1 1,-1 1-1,37 2 1,-65 2 54,1 0-1,0 1 1,0-1 0,-1 1 0,1 0 0,0 0-1,0 0 1,-1 0 0,1 0 0,-1 1 0,0-1-1,1 1 1,-1-1 0,0 1 0,0 0 0,0 0-1,0 0 1,0 0 0,0 1 0,0-1 0,-1 0-1,1 1 1,1 3 0,-1-1 6,-1-1 0,1 1 0,-1-1 0,0 1 1,0-1-1,-1 1 0,1 0 0,-1 0 0,0-1 0,-1 1 0,1 0 0,-1-1 0,-1 8 0,-4 1 444,3-24-491,6-27-2341,2 27 764,0 0 0,1 0 1,0 1-1,11-15 0,-7 12 585,1 0-1,0 2 0,16-14 1,-18 17 977,0 0 1,1 1 0,0 1 0,1 0-1,-1 0 1,1 1 0,1 0-1,-1 0 1,1 2 0,-1-1 0,19-2-1,-28 6 219,0 1-1,0-1 0,0 0 0,1 0 0,-1 1 1,0-1-1,0 1 0,-1 0 0,1 0 0,0-1 1,0 1-1,0 0 0,0 1 0,-1-1 1,1 0-1,-1 0 0,1 1 0,-1-1 0,1 1 1,-1-1-1,0 1 0,1 0 0,-1 0 1,0-1-1,0 1 0,-1 0 0,1 0 0,0 0 1,0 0-1,0 3 0,3 10 499,-1-1 1,-1 0-1,2 20 1,-2-16-158,-2 78 807,1-109-1168,0-1 1,1 1 0,0 0-1,1 0 1,1 1-1,0-1 1,0 0 0,2 1-1,-1 0 1,1 1 0,1-1-1,0 1 1,1 0-1,17-19 1,-18 23-196,0 0-1,1 0 1,-1 0-1,1 1 1,1 0-1,-1 1 1,1 0-1,0 0 1,1 1-1,-1 0 1,1 1-1,-1 0 1,1 0-1,0 1 1,0 0 0,0 1-1,0 0 1,0 1-1,1 0 1,12 1-1,-17 1 131,-1-1 1,1 1-1,-1 0 0,0 0 0,0 1 1,0 0-1,0 0 0,0 0 0,-1 0 0,1 1 1,-1-1-1,0 1 0,0 0 0,0 1 1,0-1-1,-1 1 0,0-1 0,0 1 1,0 0-1,2 7 0,6 12 325,-1 1 0,13 53 0,-16-52-615,-4-1-692,1-1-3887,5-38-16446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5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61 1793,'-2'-5'1684,"0"0"-1,-1 0 1,0 0 0,0 1-1,0-1 1,0 1 0,0 0-1,-1 0 1,0 0 0,-8-6-1,6 5 705,22 30-4729,14 68-11707,-27-82 12602,5 13-827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5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5 351 1889,'3'-1'9975,"6"-8"-4278,10-12-2558,22-32-1338,-27 33-1184,0 0-1,-2-1 1,0-1-1,-1 0 1,-2 0-1,0-1 1,-1 0 0,5-29-1,-12 51-568,-1 0 1,1 0-1,-1-1 0,0 1 0,0 0 0,1 0 1,-1-1-1,0 1 0,0 0 0,0-1 0,-1 1 1,1 0-1,0 0 0,0-1 0,-1 1 0,1 0 1,0 0-1,-1-1 0,1 1 0,-1 0 0,0 0 0,1 0 1,-1 0-1,0 0 0,0 0 0,0 0 0,0 0 1,0 0-1,0 0 0,0 0 0,0 1 0,0-1 1,0 0-1,0 1 0,0-1 0,0 1 0,-1-1 1,1 1-1,0 0 0,0-1 0,-1 1 0,1 0 1,0 0-1,-1 0 0,1 0 0,0 0 0,-1 0 1,1 0-1,0 0 0,0 1 0,-1-1 0,1 0 1,-2 2-1,-4 0 187,0 0 0,0 0-1,0 1 1,0 0 0,1 0 0,-1 1 0,1 0 0,-8 6 0,6-1-235,1 0 0,0 1 0,0 0 0,1 0 0,1 0 0,-1 1 0,2-1 0,-1 1 0,2 1 0,0-1 0,0 0 0,1 1 0,0 0 0,1-1 0,0 1 0,1 0 0,0 0 0,1 0 0,0-1 0,5 20 0,-5-29 0,-1 0 0,1 0 1,-1 0-1,1 0 0,0-1 0,0 1 1,0 0-1,0 0 0,0-1 0,1 1 1,-1 0-1,0-1 0,1 1 0,-1-1 1,1 0-1,0 1 0,-1-1 0,1 0 1,0 0-1,0 0 0,-1 0 0,1 0 0,0-1 1,0 1-1,0-1 0,0 1 0,0-1 1,0 0-1,0 1 0,0-1 0,1 0 1,-1 0-1,0-1 0,0 1 0,0 0 1,0-1-1,0 1 0,0-1 0,0 1 1,0-1-1,-1 0 0,1 0 0,2-1 0,11-6-6,-1 0-1,0-1 1,0-1-1,15-14 0,-17 15-13,-7 5-30,4-3-92,0-1 1,0 2 0,1 0-1,0 0 1,12-5-1,-20 10 169,0 0-1,0 0 1,0 1-1,1-1 1,-1 1-1,0-1 1,0 1-1,0 0 1,0 0-1,1 0 1,-1 0 0,0 0-1,0 1 1,0-1-1,1 1 1,-1-1-1,0 1 1,0 0-1,0 0 1,0 0-1,0 0 1,0 0-1,-1 0 1,1 0-1,0 1 1,0-1-1,-1 1 1,1-1-1,-1 1 1,0 0-1,1 0 1,-1-1-1,2 4 1,3 5-25,-1-1 1,0 1-1,-1 0 0,0 1 1,0-1-1,-1 0 0,0 1 1,-1 0-1,0 0 1,-1 0-1,0 0 0,-1 0 1,0 0-1,-1 0 0,0 0 1,-3 15-1,0-78-2,7 40-53,1-1 1,0 2-1,0-1 1,1 0-1,1 1 0,0 0 1,12-16-1,2 0-752,37-38 1,-40 48-7027,2 1-1,39-27 1,-43 34 4222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56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18 7684,'-1'1'761,"1"0"1,-1 0 0,0 0 0,0 0 0,1 0 0,-1 1 0,0-1 0,1 0 0,-1 0-1,1 1 1,0-1 0,-1 0 0,1 0 0,0 1 0,0-1 0,0 0 0,0 3 0,0-4-484,0 1 1,1 0 0,-1 0 0,1-1 0,-1 1 0,0 0 0,1-1-1,-1 1 1,1 0 0,0-1 0,-1 1 0,1-1 0,-1 1 0,1-1 0,0 1-1,0-1 1,-1 0 0,1 1 0,0-1 0,-1 0 0,2 1 0,6 1 310,0-1 0,0 0 0,-1 0 1,16-1-1,-7 1 1299,235 7-1688,420-41 0,-581 22-1861,205-12-11050,-238 23 871,-45 0 8583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5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36 124 192,'-8'7'1385,"-19"13"27455,32-21-28606,14-7-1605,0-1 0,29-18 0,69-61-18185,-94 70 16080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122 155 896,'6'-6'1496,"1"-1"-1,-1 0 0,0 0 1,7-12-1,-12 18-1208,0-1 0,0 1 1,0-1-1,0 1 0,0-1 1,0 0-1,-1 1 0,1-1 1,0 0-1,-1 1 0,1-1 1,-1 0-1,0 0 0,0 1 1,0-1-1,0 0 0,0 0 1,0 1-1,0-1 0,0 0 1,-1 0-1,1 0 0,-1 1 1,1-1-1,-1 0 0,0 1 1,1-1-1,-1 1 0,0-1 1,-2-1-1,3 3-184,-1 0 0,0 0 0,1 0 0,-1 0-1,0 0 1,1 0 0,-1 0 0,1 0 0,-1 1 0,0-1 0,1 0 0,-1 0 0,1 1 0,-1-1 0,1 0 0,-1 1-1,1-1 1,-1 1 0,1-1 0,-1 1 0,1-1 0,-1 1 0,1-1 0,0 1 0,-1-1 0,1 1 0,0-1-1,-1 1 1,1-1 0,0 1 0,0 0 0,0-1 0,0 1 0,-1 0 0,1-1 0,0 1 0,0 1 0,-9 28 596,9-29-600,-120 412 5922,106-377-4324,14-36-1655,0 0 0,0 0 0,0-1 0,0 1 0,0 0 0,0 0 1,0 0-1,0 0 0,0 0 0,0 0 0,0 0 0,0 0 1,0 0-1,0 0 0,0 0 0,0 0 0,0 0 0,0 0 1,0-1-1,0 1 0,0 0 0,0 0 0,0 0 0,0 0 1,0 0-1,0 0 0,-1 0 0,1 0 0,0 0 0,0 0 1,0 0-1,0 0 0,0 0 0,0 0 0,0 0 0,0 0 1,5-23 312,10-37-296,50-164-113,-56 199 69,1 0 0,2 1 1,0 1-1,2 0 1,0 1-1,31-35 1,-41 52 32,0 1 1,0 0-1,1-1 1,-1 2-1,1-1 1,0 1 0,1 0-1,-1 0 1,0 0-1,8-2 1,-11 4-36,-1 1 1,1 0-1,0 0 1,0-1-1,0 1 1,0 0-1,0 1 1,-1-1-1,1 0 0,0 0 1,0 1-1,0-1 1,0 1-1,-1 0 1,1 0-1,0-1 1,-1 1-1,1 0 1,-1 0-1,1 0 1,-1 1-1,1-1 1,-1 0-1,0 0 0,1 1 1,-1-1-1,0 1 1,0-1-1,0 1 1,0 0-1,0-1 1,-1 1-1,1 0 1,0 0-1,-1-1 1,1 4-1,8 25-13,-2 1 0,-1 0 0,-2 0 0,0 1 0,-3 0 0,-2 47 0,6 80 0,-1-139-3193,-3-17 1562,0 1 1,-1 0-1,1 0 0,-1 0 0,1 0 0,-1 0 1,0 0-1,-1 4 0,-6 7-2309,4-13-169,1-2 703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48 160,'42'-18'4804,"-26"12"82,0 0-1,0 1 0,0 1 1,18-2-1,5 4-1509,-2 3-7000,20 6-9036,-1-1 3506,-45-5 6035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43 1040,'6'-28'7663,"-3"13"-746,-2 34-3838,-3 9-2432,-2-1-1,-1 1 0,-1-1 0,-1 0 1,-1 0-1,-2-1 0,-20 40 0,-20 60-6693,50-126 6374,-3 7-6112,2-14-4386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1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10 116 192,'-9'-2'10157,"18"-2"-4730,23-6-2185,-30 10-3105,118-41 1953,-75 24-1717,55-13 0,-82 21-185,-13 6-613,-8 7-2430,6 6-13627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1729,'2'-35'6189,"-2"30"-4871,-1 0 0,2-1-1,-1 1 1,0 0 0,1 0-1,0 0 1,0 0-1,3-6 1,-3 9-1156,1 1 1,0-1-1,0 1 1,1-1-1,-1 1 1,0 0-1,0 0 1,1 0-1,-1 0 0,0 0 1,1 1-1,-1-1 1,1 1-1,-1-1 1,5 1-1,46-1 119,-44 1-213,99-7-2408,-56 3-2775,1 1-4862,-49 4 8035,-1 0 320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7 205 1153,'-7'6'5934,"12"-5"-2069,24-5-432,43-13-2355,-70 16-862,117-38 1234,-91 28-182,0 1 0,0 1 0,1 1 0,1 2 0,56-6 0,-84 12-1206,1 0-1,-1 0 1,1 1 0,-1-1 0,1 0 0,-1 1 0,1-1 0,-1 1 0,1 0-1,-1 0 1,1 0 0,-1 0 0,0 0 0,0 1 0,0-1 0,1 1 0,-1-1-1,-1 1 1,1 0 0,0 0 0,0 0 0,1 2 0,-1 0 153,0 0 0,0 1-1,0-1 1,-1 1 0,0-1 0,1 1 0,-2 0 0,1-1 0,-1 1 0,1 0-1,-2 6 1,-1 12 782,-1 1 0,-1-1 0,-13 41 0,14-55-956,2-7-62,-4 15-3087,0 0-1,1 1 0,1-1 0,-2 30 1,10-63-12769,-3 7 14615</inkml:trace>
  <inkml:trace contextRef="#ctx0" brushRef="#br0" timeOffset="1">527 207 368,'4'-15'958,"1"-3"1742,-1 1 0,-1-1 0,0 0 0,-1-19-1,-2 34-2223,0 0 0,1 0 0,-1 0 0,0 0 0,1 0-1,0 0 1,-1 0 0,1 0 0,0 0 0,1 1-1,-1-1 1,1 0 0,-1 1 0,1-1 0,0 1-1,3-5 1,-2 4-207,1 1 0,-1-1-1,1 1 1,0-1 0,0 1 0,0 0-1,0 0 1,0 1 0,0-1 0,7 0-1,9-1-656,0 1 0,0 0-1,1 2 1,23 2-1,-8-1-587,-24-1 9,51 3-4595,-61-3 4972,1 0 1,-1 1-1,0-1 1,1 1 0,-1-1-1,0 1 1,1 0-1,-1 0 1,0 0-1,0 0 1,0 0 0,0 0-1,0 1 1,0-1-1,0 1 1,0-1-1,0 1 1,-1 0 0,4 3-1,-5 1-1165,0-1 349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47 150 864,'-26'10'3345,"5"-2"4126,42-11-3811,80-23-2952,0-4 0,130-58 0,-219 82-456,23-8 6216,-25 17-2357,-10 15-917,-43 97-2481,-2 6-287,41-108-409,1 1 1,0-1-1,1 1 0,1 0 1,0 0-1,1-1 1,1 15-1,0-24-66,-1 0 0,1-1 0,-1 1 0,1 0 0,0-1 0,0 1 0,1 0 0,-1-1 0,1 0 0,0 1 0,0-1 0,0 0 0,0 0 0,0 0 0,1 0 0,-1-1 0,1 1 0,0 0 0,0-1 0,0 0 0,0 0 0,0 0 0,0 0 0,1 0 0,-1-1 0,1 1 0,-1-1 0,1 0 0,0 0 0,-1 0 0,1-1 0,0 0 1,-1 1-1,1-1 0,7-1 0,3 0-347,0 0 1,-1-2 0,1 1 0,0-2 0,-1 0 0,0 0 0,1-2-1,13-7 1,-12 6-2701,-10 5 1448,1-1 1,-1 1-1,0-1 0,0-1 1,0 1-1,0 0 0,-1-1 1,0 0-1,1 0 1,5-8-1,-5 3-1169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93 2849,'-74'-11'16072,"115"-4"-13879,2 6-3076,-20 6-1729,-1-2 0,0 0 0,0-1 0,-1-2 0,27-12 0,-31 9 502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3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49 1537,'-11'-1'2867,"-11"-3"15670,39 2-18025,105-12-2659,-60 3-4081,-2-2-3776,-46 9 7555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28 1761,'-6'-4'1411,"-1"0"1,0 1-1,1 0 1,-2 0 0,1 1-1,0 0 1,0 0-1,-1 0 1,1 1-1,-1 0 1,1 1-1,-1 0 1,1 0-1,-11 1 1,11 0-835,1 0-1,0 1 1,0-1 0,-1 1-1,1 0 1,0 1 0,0 0-1,1-1 1,-1 2 0,1-1 0,-1 1-1,1 0 1,0 0 0,0 0-1,1 1 1,-8 8 0,-1 5-571,2 1 0,0 0 0,0 1 0,2 0 0,-9 27 0,16-42-6,1 1 0,-1-1-1,1 1 1,-1-1 0,2 1 0,-1-1-1,1 1 1,-1 0 0,2-1 0,-1 1-1,1 0 1,-1-1 0,1 1-1,1-1 1,-1 1 0,1-1 0,0 1-1,1-1 1,-1 0 0,1 0-1,0 0 1,0 0 0,0-1 0,1 1-1,7 6 1,-5-7-506,0 0 0,1 0 0,0 0 1,0-1-1,0 0 0,0 0 0,1-1 0,-1 0 0,1 0 0,-1-1 1,1 0-1,0 0 0,-1-1 0,1 0 0,11-1 0,0-1-1246,-1-1-1,1-1 1,-1 0-1,1-2 1,19-8-1,-10 3-2873,1-2 472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32 3185,'-37'-6'15862,"30"7"-9736,24 6-3769,5-2-2882,1 0 0,-1-1 0,1-1-1,35 1 1,-42-5-1122,0 1-1,0-2 0,-1 0 1,1-1-1,-1 0 0,1-1 0,20-9 1,-35 13 1578,-1 0 0,1 0 0,0 0 0,-1 0 0,1 0 0,-1-1 0,1 1 0,0 0 0,-1-1 0,1 1 0,0 0 0,-1-1 0,1 1 0,-1 0 0,1-1 0,-1 1 0,1-1 0,-1 1 0,1-1 0,-1 1 0,0-1 0,1 1 0,-1-1 1,0 0-1,1 1 0,-1-1 0,0 0 0,0 1 0,0-1 0,1 0 0,-1 0 0,-19-8 1271,-38 5 4146,49 6-5000,1 0 0,0 0-1,0 1 1,1 0 0,-1 0 0,0 1-1,1 0 1,0 0 0,0 0 0,0 1 0,0 0-1,1 0 1,0 0 0,0 1 0,0 0 0,1 0-1,0 0 1,0 0 0,0 1 0,-3 8-1,-8 19 2536,1 0-1,-16 64 1,21-68-2416,-7 35-3988,0 75-12927,15-126 15784,-1-2-3322,2-2 411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15 3265,'-6'-14'17445,"-6"39"-6071,6-13-11027,-39 76 6,24-53-356,3 2-1,1 1 1,1 0-1,-13 53 1,28-88 3,0 0 0,0 0 0,1 0 0,-1 1 0,1-1 0,0 0 0,0 0 0,0 0 0,1 1 0,-1-1 0,1 0 0,-1 0 0,1 0 0,0 0 0,0 0 0,1 0 0,-1 0 0,0 0 0,1 0 0,0-1 0,3 5 0,-3-5 0,1 0 0,0 0 0,-1-1 0,1 1 0,0-1 0,0 0 0,0 1 0,0-1 0,0-1 0,0 1 0,0 0 0,0-1 0,0 1 0,0-1 0,1 0 0,-1 0 0,0 0 0,0-1 0,0 1 0,0-1 0,5-1 0,28-8-2776,-8 1-7542,44-20-1,-32 7 5562,-25 14 2577</inkml:trace>
  <inkml:trace contextRef="#ctx0" brushRef="#br0" timeOffset="1">81 231 1905,'-14'0'1659,"-6"1"4935,8 0 3427,36-5-7798,70-12-6252,-76 13 1420,-1-2 1,1 0-1,-1-1 1,-1-1-1,32-17 0,-35 16 1313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51 1905,'-43'-19'5861,"10"5"244,13 3 1634,27 9-3164,38 0-2752,56 1-892,12 0-969,-101 1 39,1 2 0,-1-1 0,0 2 1,0-1-1,-1 2 0,21 8 0,-29-11 24,1 1 0,-1 0 0,0 1 0,0-1 0,0 0 0,-1 1 0,1 0 0,0 0 0,-1 0 0,0 0 0,0 0 0,0 0 0,0 0 0,0 1 0,-1-1 0,1 1 0,-1-1 0,0 1 0,0-1 0,0 1 0,0 0 0,-1 0 0,0-1 0,0 1 0,0 4 0,-1 12 58,-1-1 0,-1 0 0,-9 34 1,4-21-392,-10 38-3911,-4 0-6712,8-28 507,14-36 8623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72 143 1585,'-1'-23'1924,"1"12"362,-1 0 0,2 0 1,-1 0-1,2 0 1,2-13-1,-3 22-1851,-1-1-1,1 1 1,0 0-1,0 0 1,0 0 0,0 0-1,0 0 1,1 0-1,-1 0 1,1 0 0,-1 1-1,1-1 1,0 0-1,-1 1 1,1 0 0,0-1-1,0 1 1,0 0-1,0 0 1,0 0-1,0 0 1,1 0 0,-1 0-1,0 1 1,0-1-1,1 1 1,-1 0 0,0-1-1,0 1 1,4 0-1,6 1-357,0-1 0,0 1-1,0 1 1,0 0 0,0 1 0,-1 0-1,1 1 1,-1 0 0,0 1-1,0 0 1,0 0 0,-1 1 0,0 1-1,0 0 1,0 0 0,14 16-1,-18-16-42,0 0-1,0 0 0,-1 1 0,0 0 0,-1 0 1,1 1-1,-2-1 0,1 1 0,-1 0 0,0 0 1,-1 0-1,0 0 0,-1 0 0,0 0 0,0 1 1,-1-1-1,0 0 0,0 1 0,-1-1 0,-1 0 1,1 0-1,-4 10 0,2-10-333,0 0 1,0 0-1,-1-1 0,0 1 0,-1-1 1,0 0-1,0 0 0,-1 0 0,1-1 1,-2 0-1,1 0 0,-1 0 0,0-1 1,-1 0-1,1 0 0,-1-1 0,0 0 1,-1 0-1,-14 5 0,2-3-931,1-1-1,-1-1 1,0 0-1,0-2 0,0-1 1,0 0-1,-38-3 1,13-2-6389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1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13 255 256,'-13'6'18874,"20"-8"-14417,21-12-3003,-7 3-971,39-17 670,13-5-829,125-41 0,-159 64-318,-1-3 0,0-1 0,68-35 0,-100 44-760,-12 4-2377,-2 0-3209,1-3-5235,5 3 9195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40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82 3890,'-12'-18'7144,"-10"-5"-1196,18 20-4655,0 0-1,0-1 1,1 1 0,0-1 0,0 0 0,0 0 0,0 0 0,-3-7 0,25 22 1096,8 12-629,-6 2-1760,-1 1 0,-1 1 0,-2 1 0,22 46 0,-9-17 0,112 208-5016,-137-260 622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4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1 2257,'-25'8'10877,"2"13"-5553,-15 34-1304,27-36-1556,-47 72 3206,1 1-3367,-144 214-2616,194-294-3573,3-5-4328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3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2046 3201,'-6'8'9710,"-1"-10"-3425,-9-24-903,-6-40-1784,-31-166-662,9 51-1281,-19-98-1655,35 161 0,-38-186 0,50 207 0,5 1 0,4-2 0,4 1 0,15-141 0,-11 226 0,2 0 0,0 0 0,0 0 0,1 0 0,0 1 0,1 0 0,12-21 0,-16 29 0,0 1 0,1 0 0,-1 0 0,1 0 0,-1 0 0,1 0 0,0 0 0,0 0 0,0 0 0,0 0 0,0 1 0,0-1 0,0 1 0,1 0 0,-1 0 0,1-1 0,-1 1 0,0 1 0,1-1 0,0 0 0,-1 1 0,1-1 0,-1 1 0,1 0 0,0 0 0,-1 0 0,1 0 0,-1 0 0,1 1 0,0-1 0,-1 1 0,1-1 0,-1 1 0,1 0 0,-1 0 0,0 0 0,1 1 0,-1-1 0,0 1 0,0-1 0,0 1 0,4 3 0,6 6 0,0 2 0,-1 0 0,0 0 0,0 1 0,-2 0 0,0 1 0,-1 0 0,0 0 0,11 33 0,1 13 0,14 79 0,-32-132 0,22 120 0,-5 0 0,-5 0 0,-7 1 0,-16 250 0,2-305 0,-13 386 0,28-333 0,-8-188 0,2 1 0,4-1 0,1 1 0,24-86 0,161-406 0,-66 208 0,-1 18 0,-93 259 0,2 1 0,72-104 0,-95 155 0,35-44 0,-42 56 0,-1-1 0,1 1 0,0-1 0,0 1 0,0 0 0,1 1 0,-1-1 0,1 1 0,-1 0 0,1 0 0,0 0 0,5-1 0,-9 3 0,0 0 0,1 1 0,-1-1 0,0 0 0,0 1 0,0-1 0,0 0 0,0 1 0,0-1 0,0 1 0,0-1 0,0 1 0,0 0 0,-1 0 0,1-1 0,0 1 0,0 0 0,-1 0 0,1 0 0,0 0 0,-1-1 0,1 1 0,-1 0 0,1 0 0,-1 0 0,1 0 0,-1 1 0,1 0 0,11 38 0,-10-29 0,4 10 0,-2 0 0,0 0 0,-2 1 0,0-1 0,-1 1 0,-3 29 0,-4-2 0,-17 80 0,8-73 0,-3-1 0,-30 66 0,-61 104 0,38-85 0,-282 488 0,327-585 0,-99 194 0,125-237-63,0-1 1,0 1-1,0 0 1,0 0-1,0 0 1,0 0-1,0 0 1,0 0-1,0 0 1,0 0-1,0 0 1,0 0-1,0-1 1,0 1-1,0 0 1,0 0-1,0 0 0,0 0 1,-1 0-1,1 0 1,0 0-1,0 0 1,0 0-1,0 0 1,0 0-1,0 0 1,0 0-1,0-1 1,0 1-1,0 0 1,0 0-1,0 0 0,0 0 1,-1 0-1,1 0 1,0 0-1,0 0 1,0 0-1,0 0 1,0 0-1,0 0 1,0 0-1,0 0 1,0 0-1,0 0 1,-1 0-1,1 0 0,0 0 1,0 0-1,0 0 1,0 0-1,0 0 1,0 0-1,0 0 1,0 1-1,0-1 1,0 0-1,0 0 1,0 0-1,-1 0 1,1 0-1,-2-16-8611,0-8-1823,3 11 6994,-1 5 745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3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639 269 784,'4'-10'2929,"-5"-6"10245,-11 26-9790,2 2-2417,1 1 1,1 1 0,0 0-1,1 0 1,0 0 0,-4 17-1,-7 13 607,-114 230-838,-119 279 1442,213-455-1869,5 2-1,4 1 1,-27 180 0,48-206-309,4 141 0,7-170 0,1-1 0,3 1 0,1-1 0,20 58 0,-24-92 0,0 0 0,0-1 0,1 1 0,0-1 0,10 13 0,-15-22 0,1 1 0,0-1 0,1 0 0,-1 1 0,0-1 0,0 0 0,0 0 0,1 0 0,-1 0 0,1 0 0,-1 0 0,1 0 0,-1 0 0,1-1 0,-1 1 0,1-1 0,-1 1 0,1-1 0,0 1 0,0-1 0,-1 0 0,1 0 0,0 0 0,-1 0 0,1 0 0,0 0 0,-1-1 0,1 1 0,0 0 0,-1-1 0,1 1 0,0-1 0,-1 0 0,1 1 0,-1-1 0,1 0 0,-1 0 0,0 0 0,1 0 0,-1 0 0,0 0 0,1-1 0,1-2 0,13-13-50,-1-2 0,-1 0 0,0 0-1,-2-1 1,13-26 0,43-111-351,134-476-543,-172 528 893,68-354-358,-32 123 146,-51 276 193,2 1-1,38-89 1,-36 119 109,-16 25-28,0 1 1,0-1-1,0 0 1,-1 0-1,1-1 1,-1 1-1,0 0 1,0-1 0,-1 0-1,2-7 1,-3 12-31,-2 4 165,0 1 0,1 0 0,-1-1 0,1 1 1,0 0-1,0 0 0,0 6 0,0-5-88,-66 342 377,-33 216 336,80-434-771,6-48 0,3 0 0,4 1 0,4 115 0,7-152 0,2-1 0,22 88 0,-23-116 0,1 0 0,0 0 0,1-1 0,2 1 0,-1-2 0,2 1 0,0-1 0,0-1 0,2 0 0,19 19 0,-27-29 0,0 0 0,1-1 0,-1 1 0,1-1 0,-1 0 0,1-1 0,0 1 0,0-1 0,0 0 0,1 0 0,-1-1 0,0 1 0,1-1 0,-1-1 0,1 1 0,-1-1 0,9 0 0,-6-1 0,0-1 0,0 1 0,-1-2 0,1 1 0,-1-1 0,0 0 0,0-1 0,0 0 0,0 0 0,0 0 0,6-6 0,6-7 0,-1-1 0,-1 0 0,0-2 0,-1 0 0,-1-1 0,19-35 0,-20 29 0,-2 0 0,-1-1 0,-2 0 0,0-1 0,-2 0 0,-1 0 0,3-49 0,-9-215 0,-2 218 0,-15-149 0,-9 1 0,-74-303 0,72 427-638,-4 2 1,-52-109-1,75 176-6964,7 11-6134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38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60 656,'-2'-5'1113,"-1"1"0,1-1 0,-1 1 0,0 0 0,-1-1 0,1 2 0,-1-1 0,0 0 0,-6-4 0,9 7-966,0 0 1,0 0 0,0 0 0,0 1 0,0-1 0,0 0 0,0 1 0,-1-1 0,1 1-1,0-1 1,0 1 0,0 0 0,-1-1 0,1 1 0,0 0 0,-1 0 0,1 0 0,0 0-1,0 0 1,-1 0 0,1 0 0,0 1 0,0-1 0,-1 0 0,1 1 0,0-1 0,0 1-1,0-1 1,-1 1 0,1-1 0,0 1 0,0 0 0,0 0 0,0 0 0,0-1-1,1 1 1,-1 0 0,0 0 0,0 0 0,0 0 0,1 1 0,-1-1 0,1 0 0,-2 1-1,-7 22 263,1 0-1,0 0 0,2 1 0,1-1 0,1 1 0,1 0 0,1 1 0,1 25 0,1-51-401,0 0-1,0 0 0,0 0 1,0 1-1,0-1 0,0 0 1,0 0-1,0 0 1,0 0-1,1 1 0,-1-1 1,0 0-1,0 0 0,0 0 1,0 0-1,0 1 1,0-1-1,0 0 0,0 0 1,0 0-1,0 0 1,0 0-1,1 0 0,-1 1 1,0-1-1,0 0 0,0 0 1,0 0-1,0 0 1,1 0-1,-1 0 0,0 0 1,0 0-1,0 0 1,0 0-1,1 0 0,-1 0 1,0 0-1,0 0 0,0 0 1,0 0-1,0 0 1,1 0-1,-1 0 0,0 0 1,0 0-1,0 0 0,0 0 1,1 0-1,-1 0 1,0 0-1,0 0 0,0 0 1,14-9 76,8-12-49,-17 13-38,0 0 1,-1 0-1,1 0 0,-2 0 1,0-1-1,0 0 1,0 1-1,-1-1 0,0 0 1,-1 0-1,0 0 1,0-12-1,-1 14 177,0 1 0,0-1-1,-1 0 1,0 0 0,0 1 0,0-1 0,-1 1-1,0-1 1,-1 1 0,1 0 0,-1-1 0,0 1-1,-1 1 1,1-1 0,-1 0 0,-1 1 0,-4-5-1,8 9-111,-1 0 0,1 0-1,-1 1 1,0-1-1,1 1 1,-1-1 0,0 1-1,0 0 1,1 0-1,-1 0 1,0-1 0,0 2-1,1-1 1,-1 0-1,0 0 1,1 0 0,-1 1-1,0-1 1,0 1-1,1 0 1,-1-1 0,1 1-1,-1 0 1,1 0-1,-1 0 1,1 0-1,-1 0 1,1 0 0,0 0-1,-2 3 1,-40 41 179,34-34-144,2 1 0,-1-1 0,-6 17 0,12-25-63,1 0 0,-1 0-1,1 0 1,0 0 0,0 1-1,0-1 1,1 0 0,-1 0 0,1 1-1,0-1 1,0 1 0,0-1 0,0 0-1,0 1 1,1-1 0,-1 0-1,1 0 1,0 1 0,0-1 0,3 5-1,-3-7-25,-1-1 0,1 1 0,0-1 0,0 1-1,0-1 1,0 1 0,0-1 0,0 0 0,0 0-1,0 1 1,0-1 0,0 0 0,0 0 0,1 0-1,-1 0 1,0 0 0,0 0 0,0-1 0,0 1-1,0 0 1,0 0 0,0-1 0,0 1 0,0-1 0,0 1-1,-1-1 1,1 1 0,0-1 0,0 0 0,0 1-1,0-1 1,1-1 0,28-24 46,-24 20 121,0-1-1,-1 0 1,0-1-1,0 1 1,0-1-1,-1 0 1,-1 0-1,1-1 1,3-13-1,-6 20-135,-1 0 1,1 0-1,0 0 0,-1-1 1,0 1-1,1 0 0,-1 0 1,0-1-1,0 1 0,0 0 0,-1 0 1,1-1-1,-1 1 0,1 0 1,-1 0-1,1 0 0,-1 0 0,0 0 1,0 0-1,0 0 0,-1 0 1,1 0-1,0 0 0,-1 0 0,1 1 1,-1-1-1,1 1 0,-1-1 1,0 1-1,0-1 0,1 1 1,-1 0-1,0 0 0,0 0 0,0 0 1,0 0-1,-1 1 0,1-1 1,0 0-1,0 1 0,0 0 0,-1 0 1,-3-1-1,0 1-267,1 0 1,-1 0-1,0 1 0,1 0 0,-1 0 1,1 0-1,-1 0 0,1 1 1,-10 4-1,7-2-350,1-1 0,0 1 0,0 0 0,1 1 0,-1 0 0,1 0 0,0 0 0,0 1 0,1 0 0,-1 0 0,1 0 0,0 1 0,1 0 0,0-1 0,0 2 0,1-1 0,-1 0 0,-2 12 0,5 4-9294,6-12 5246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5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27 272,'-32'-11'23018,"56"5"-13650,-6 2-9344,1 2 0,0 0 0,0 1 0,27 2 0,-16-1-35,-8 0-415,-9-1-624,0 1-1,0 1 0,0 0 0,24 5 0,-30-4-3032,-9 12-15930,-2-10 17038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5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10 656,'-17'-2'14977,"34"-1"-5734,12 0-4893,-7 1-4109,73 8 1417,-48-2-4410,-24-3-2358,0-1-3568,-31 6-2497,4-4 9542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5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26 544,'-9'-3'18116,"25"-2"-12542,26-4-2897,84 2-509,-84 6-4132,-1 1-3749,-44 14-11286,3-13 16504,-4 3-1300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5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1008,'20'-6'15484,"10"1"-8021,13 1-5199,26 0-4318,-25 2 3245,-12-1-1536,26 0-3140,-22 5-3624,-35-2 6892,-1 0 1,1 0-1,-1 0 0,1 0 0,-1 0 1,1 0-1,-1 0 0,1 0 0,-1 0 0,1 0 1,0 0-1,-1 0 0,1 0 0,-1 0 1,1 0-1,-1 0 0,0 1 0,1-1 1,-1 0-1,1 0 0,-1 1 0,1-1 0,-1 0 1,1 1-1,-1-1 0,0 0 0,1 1 1,-1-1-1,0 1 0,1-1 0,-1 0 0,0 1 1,0-1-1,1 1 0,-1-1 0,0 1 1,0-1-1,0 1 0,0-1 0,0 1 0,1-1 1,-1 1-1,0-1 0,0 1 0,0-1 1,-1 1-1,1-1 0,0 1 0,0-1 0,0 1 1,0-1-1,0 1 0,0-1 0,-1 1 1,1-1-1,0 1 0,-1-1 0,1 1 0,-3 5-1282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5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6 192,'0'0'-239,"-14"2"-1000,2 1 20017,28-2-16648,87-7 1271,-51 2-4158,-1 2-3621,-47 2 1263,-12 6-10057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23T09:47:20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1234 7336 340 0,'-4'3'530'15,"-3"3"-474"-15,1 4 5 0,-4 7 33 0,-1 7 47 16,0 3 48-16,1 6 5 0,-2 4-6 16,1 6-27-16,-3 0-68 0,1 4-93 15,0 0 0-15,-1-1 0 0,1 0 0 0,-1 0 0 16,0-6 0-16,2-1 0 0,0-3 0 15,1-6 0-15,-1-3 0 0,5-4 0 0,-1-5 0 16,2-4 0-16,0-2 0 0,1-7 0 0,2 0 0 16,1-4 0-16,1-1 0 0,-3-4 0 15,1-5 0-15,0-6 0 0,-4-5 0 16,0-3 0-16,2-9 0 0,-1-5 0 0,4-6 0 16,-1-7 0-16,3-4 0 0,3-4 0 15,2-3 0-15,1-1 0 0,3-4 0 16,1 2 0-16,3 5 0 0,-1 1 0 0,3 7 0 15,2 7 0-15,-1 5 0 0,1 6 0 0,-1 7 0 16,0 6 0-16,0 8 0 0,1 7 0 16,1 7 0-16,5 8 0 0,1 9 0 0,4 7 0 15,1 9 0-15,-1 6 0 0,-1 7 0 16,0 1 0-16,-3 4 0 0,1 1 0 0,-3-2 0 16,2 1 0-16,-5-2 0 0,0-2 0 0,1-3 0 15,-5-2 0-15,2-4 0 0,-4-3-254 16,2-6-45-16,-2-1-11 0,-3-5 7 0,1-5 27 15,-3-3 32-15,-2-3-112 0</inkml:trace>
  <inkml:trace contextRef="#ctx0" brushRef="#br0" timeOffset="453.03">946 7745 231 0,'-17'0'222'0,"-2"0"-56"0,6 0-67 0,2 0-45 16,5 0-6-16,3-2 6 0,6 0 10 0,8-2 3 16,5 0-12-16,6-5-12 0,4 1-11 15,8-1-17-15,4-3-4 0,3 0-4 0,-1-1 0 16,5 1 3-16,0-5-4 0,-1 5 0 0,-3-2-1 16,-3 2 7-16,0 2 2 0,-5 0 1 15,-1 2 15-15,-6 2 0 0,1 0 8 0,-4 6-9 16,-3 0 0-16,-1 3 5 0,-3 4 12 15,1 3-1-15,-2 0 6 0,0 5 4 0,0 0-13 16,0 3-4-16,-2-1-12 0,1 2-4 0,-1-1-1 16,0 0-6-16,-1-2-5 0,1 0-8 15,1-2 4-15,-3 0-6 0,-1-5 0 16,4 0-2-16,-3-4 6 0,1 2-1 0,0-5-6 0,-1 1 6 16,1-3 2-16,0-3-7 15,0 1-1-15,-1-6 3 0,2-1 0 0,-2-3 0 0,-2-1 2 16,1-3-2-16,2-3 5 0,3-27-3 15,-6 20-6-15,-3-2 9 0,2-1-7 16,-1 1 0-16,-2-1 10 0,-1 1-3 0,-1 2-5 16,0 2-4-16,1 5 8 0,-3 1-4 15,1 4-2-15,-2 2-2 0,0 3-1 0,0 3-19 16,0 2-69-16,0-1-50 0,0 5-39 0,0 0-29 16,0-3-21-16,0 3-11 0,0 0 1 15,3 3 33-15</inkml:trace>
  <inkml:trace contextRef="#ctx0" brushRef="#br0" timeOffset="847.13">2137 7365 492 0,'-8'3'348'15,"0"-1"-130"-15,0-2-93 0,2 0-18 16,3 0 12-16,1 0 30 0,2 0-6 15,3-2 65-15,6 1-148 0,3-4-31 0,6 4-9 16,5-5-8-16,5 4-8 0,4-1-4 16,1-2 2-16,-3 1-8 0,0-1 8 0,-1 1-10 15,-4-1-22-15,0 1-18 0,-6-1-5 0,-1-1 2 16,-3 2 8-16,-2-2 16 0,-2 1-1 0,-2 1 5 16,-2 1 3-16,-4 0 15 0,0 2-5 15,-3-2 15-15,0 3 11 0,-1 0-7 0,-3 0-7 16,-2 0 7-16,1 0 2 0,-7-4 2 0,2 4 3 15,-1 4 5-15,-5-4-2 0,0 5 4 16,-1 2-2-16,4 0 4 0,-1 5 6 0,1 0-2 16,-1 5-12-16,2 3 2 0,1 3-4 15,0 5-10-15,1 1-5 0,-1 4 5 0,2 2-5 16,0-1-12-16,3 4-34 0,-3-3-38 16,4 1-37-16,-3-2-44 0,3 1-38 0,4-3-25 15,-1-2-9-15,2-2 0 0,3-1 13 0,0-4 33 16</inkml:trace>
  <inkml:trace contextRef="#ctx0" brushRef="#br0" timeOffset="1213.08">2601 7433 205 0,'-1'7'264'0,"-4"3"-31"0,4 2-80 0,-4 3-53 16,0 3-10-16,2 2 15 0,0 1 37 16,1 1 23-16,2-1-6 0,0 3-42 0,3-1-41 0,0 1-39 15,2-4-19-15,2 2-11 0,0-3-1 16,3-1 1-16,1-2-7 0,0 0-3 0,0-6 3 16,0 1-4-16,2-7-14 0,-2-2-10 15,6 1-9-15,-4-6 13 0,2-2 5 0,0-1 5 16,-3-4 10-16,0-4-6 0,-1-1 10 0,1-3 0 15,-4-3 0-15,-3-3 0 0,0 0-5 0,-3-1 8 16,-2-1-11-16,-4 1 6 0,-2 1 8 16,-2 0-3-16,-3 2 11 0,-2 1-14 0,-4 4 7 15,-1 0-9-15,-2 5-6 0,-5 2 8 0,2 3-14 16,-4 2-20-16,1 3-39 0,-1 4-56 16,0 2-48-16,2 2-46 0,1 1-14 0,6 3-12 15,5-3 13-15,3 2-121 0</inkml:trace>
  <inkml:trace contextRef="#ctx0" brushRef="#br0" timeOffset="1882.35">3286 7302 269 0,'-8'-7'297'0,"-2"2"-59"16,-4 2-90-16,1-1-61 0,-2 4-6 15,-1 0 31-15,0 3 60 0,0-1 24 0,-1 3-18 16,0-1-47-16,2 4-40 0,2 1-44 16,1 0-47-16,2 4 0 0,2 1 0 0,1-1 0 15,5 4 0-15,2-1 0 0,2 2 0 0,7 1 0 16,2 3 0-16,2 0 0 0,4 2 0 0,2 0 0 16,-1 0 0-16,4 2 0 0,-2-1 0 15,-2-2 0-15,-3-1 0 0,0 1 0 0,-1-3 0 16,-6 0 0-16,0-2 0 0,0-1 0 0,-4-5 0 15,-1 1 0-15,-3-2 0 0,-1-2 0 16,1-2 0-16,-4-1 0 0,-1-2 0 0,-3 2 0 16,-2-4 0-16,-4 1 0 0,1 1 0 0,-4-4 0 15,-1 0 0-15,0 0 0 0,-4-2 0 16,2-3 0-16,-3 3 0 0,1-6 0 0,2 1 0 16,3-1 0-16,0 0 0 0,4-1-39 15,5-1-46-15,2-1-24 0,0-2 17 0,6 0 3 16,6 2 10-16,3-3 8 0,6 1 16 0,5 0 5 15,2-2 12-15,3 1 6 0,3-1 0 0,2 1 9 16,0-1-3-16,0 2 13 0,0 1 2 0,-3 0 9 16,1 3 4-16,-4-2 3 0,-2 4-2 0,-5 2 8 15,1 2 10-15,-4 3 4 0,2 2 18 16,-2 2 17-16,-2 2-2 0,1 5 6 0,1 1 5 16,2 5 2-16,-2 0 0 0,-1 1 2 0,3-1-15 15,-5 1-15-15,0-2-12 0,5-1-14 0,-3-3-4 16,1-1-5-16,0-2-4 0,0-3 1 15,0-2 3-15,2-1-11 0,-1-3 7 0,0-2-4 16,0-2 5-16,0-3-5 0,0-1 9 0,0-4-6 16,0-1-6-16,-4-4 6 0,1 0-2 0,-2 0 5 15,-4-4 12-15,0 0-3 0,-3-3 3 16,-3 3-11-16,-3-1-7 0,-3 0 0 0,-5 1 0 16,0 2 0-16,-5 4 0 0,-4 1 0 0,-1 3 0 15,-3 2 0-15,-1 5 0 0,-2 4 0 16,-1 2 0-16,-4 4-38 0,1 2-61 0,1 7-59 15,-2 1-52-15,2 3-60 0,0 3-40 0,0 3-9 16,5-3 24-16</inkml:trace>
  <inkml:trace contextRef="#ctx0" brushRef="#br0" timeOffset="3082.45">3901 7426 262 0,'2'0'314'0,"-2"-1"-124"0,0 1-93 0,0 0-49 16,-2 0-17-16,2 1 25 0,-2 1 45 15,-1 3 34-15,3 0 0 0,-1 4-20 0,-1 2-17 16,2 4-26-16,0 3-1 0,0 2 13 0,0 2 5 16,3 3 8-16,0 0-45 0,-1 0-52 0,2 2 0 15,-2-1 0-15,1-1 0 0,-3-3 0 0,2-1 0 16,-1 0 0-16,1-6 0 0,1 2 0 0,0 4 0 16,-1-13 0-16,-2-4 0 15,3-1 0-15,-3-1 0 0,0-2 0 0,0-2 0 16,0-4 0-16,0-2 0 0,0-1 0 15,0-3 0-15,0-3 0 0,0-3 0 0,-1-3 0 16,-1 2 0-16,0-4 0 0,2 1 0 16,-1-2 0-16,-1 1 0 0,2 0 0 0,-2 3 0 15,2 0 0-15,0 2 0 0,0 3 0 0,0 1 0 16,0 4 0-16,0 3 0 0,0 2 0 0,0 1 0 16,0 4 0-16,2 0 0 15,1 0 0-15,2 0 0 0,6 0 0 16,0 1 0-16,2 2 0 0,4-3 0 0,2 2 0 15,2-2 0-15,-1-2 0 0,2-1 0 16,-2 2 0-16,0-2 0 0,0-2 0 0,-2 2 0 16,1-1 0-16,-6 0 0 0,-1 3 0 0,-4 0 0 15,0 1 0-15,-3 1 0 0,-2 0 0 0,0 1 0 16,0 3 0-16,0 1 0 0,2 1 0 0,0 3 0 16,0 1 0-16,0 1 0 0,2 0 0 15,-2 0 0-15,1 0 0 0,-1-1 0 0,0 1 0 16,2-1 0-16,0-2 0 0,1-1 0 0,0 1 0 15,-1-1 0-15,1-1 0 0,2-1 0 0,0 2 0 16,2-3-132-16,1 3 6 0,-1 0 20 16,1 0 1-16,-2 2 14 0,2-2 10 0,-2 2 13 15,1-1 19-15,-2-3 21 0,-2 4 14 0,1-3 6 16,-4 0 5-16,0-3 3 0,-2 0 0 0,-1 1 3 16,-2-5 10-16,0 2 15 0,0-1 13 15,0-1 8-15,0 0 15 0,0 0-6 0,0-3-10 16,-2 3-11-16,-1 0-8 0,1-2 1 0,-3-1 1 15,2 1 2-15,-1 2-5 0,2-3-2 0,-1 1-6 16,0 1 2-16,3-3-9 0,-2 0 3 16,2 1-3-16,0 0-2 0,-1 0-2 0,1-1 3 15,-2-1 4-15,0 1-5 0,1-1 5 0,1 1 1 16,0 1 3-16,0 0 0 0,-2 1-1 0,2 2 9 16,-1-2 0-16,-1 2-26 0,2 5-2 15,0-3 0-15,0 2 0 16,0 7 0-16,0-5 0 0,0 2 0 15,-2 8 0-15,-1-8 0 16,0-3 0-16,0 5 0 0,3-5 0 0,-1 0 0 16,1-4 0-16,0 1 0 0,0-5 0 31,0 1 0-31,0-2 0 0,0-1 0 0,0-4 0 16,0-1 0-16,0-4 0 0,1-2 0 0,1 1 0 15,2-6 0-15,1-2 0 0,-2-4 0 16,4 0 0-16,-1-4 0 0,3-2 0 0,-1 1 0 15,2 1 0-15,1 1 0 0,0 3 0 0,0 3 0 16,1 4 0-16,-2 3 0 0,-2 3 0 0,0 5 0 16,0 0 0-16,-2 3 0 0,-1 1 0 0,-2 1 0 15,-1 2 0-15,-1 4 0 16,1 2 0-16,1 7 0 16,0 2 0-16,2 5 0 0,-2 5 0 0,0 5 0 15,-1 4 0-15,-2 4 0 0,-2 3 0 0,1 4 0 16,-3 2 0-16,1-4 0 0,-3 5 0 0,1-4 0 15,-1 2 0-15,1-2 0 0,0-3 0 16,-1 0 0-16,-2-6 0 0,4-3 0 0,0-3 0 16,-1-4-99-16,2-5-90 0,0-1 4 0,1-5 12 15,2-2 16-15,0-5-5 0,0-2 2 0,0-6 7 16,0-2 16-16,2-3 12 0,-2-4 12 0,3-7 10 16,-3 1 18-16,2-5 16 15,-2-2 8-15</inkml:trace>
  <inkml:trace contextRef="#ctx0" brushRef="#br0" timeOffset="3696.75">4525 7336 36 0,'8'-34'74'0,"3"5"49"0,-1 4 9 15,-4 2-21-15,0 3-13 0,-1 6-18 0,1 2-9 16,-3 4 9-16,-1 1 10 0,1 2 9 0,-3 1-15 16,2 2-13-16,-1 2-22 0,3 0-10 15,-3 3 8-15,1 3 9 0,1 0 11 0,0 3 2 16,3 3-6-16,-1 2 1 0,0 3 9 0,1-1-5 15,-1 2-24-15,-2 3-10 0,5-1-12 16,-5 3-6-16,0 0 1 0,0 3-9 0,-1-3-5 0,1 1 2 16,-1 0-1-16,-2 0-7 0,0 0 10 15,-2 2-10-15,1-1 1 0,-1-1-10 0,-1 2-10 16,1-1 4-16,1 1-7 0,-3 1 0 0,3 0-14 16,-2 1-11-16,-2 0-9 0,2 0-1 0,0-1 1 15,-2-2 2-15,-1 1 0 0,1-4 9 16,-3 2 2-16,2-4 2 0,1-2 9 0,0-2 14 15,0-2 5-15,0-2 3 0,1-2 11 0,1-4 4 16,3-1-2-16,-2-1 9 0,-1-4-3 0,0 0 2 16,1-3 2-16,-1-1 3 0,3-1 2 0,-1-2 13 15,-1-1-5-15,0-2 3 0,1 0 6 0,-1-2 2 16,0 2 2-16,1-3-7 0,-2 1 17 0,3-4-4 16,-3 2-3-16,0-4-3 0,1 3 5 15,1-1-8-15,-1-1 3 0,2-2-1 0,-2 0-3 16,2 0-2-16,0-2-1 0,0 0-7 0,0 0-2 15,0-4-2-15,2 1-1 0,0-1-6 0,1-1-5 16,2-3 3-16,4 1-1 0,0-2-10 16,1-1 0-16,4-1 4 0,0 3-5 0,2-3 7 15,2 2-11-15,0 2 2 0,1-1-1 0,-3 3 10 16,1 3 0-16,0 3-6 0,0 2-2 0,-4 3-1 16,-1 6 7-16,1 0-8 0,-4 8 8 15,4 4 5-15,-2 4 15 0,3 5 12 0,0 10 3 16,2 3-35-16,0 5-2 0,1 7 0 15,-4 4 0-15,33 189 0 16,-42-187 0-16,6 104 0 16,-5-92 0-1,-2-34-50-15,0-1-172 0,0-3-16 16,0-3-20-16,-1-6 1 0,1-1 4 0,-3 2-191 16,0-7 288-16</inkml:trace>
  <inkml:trace contextRef="#ctx0" brushRef="#br0" timeOffset="4113.96">4584 7713 87 0,'-19'-2'196'15,"4"1"40"-15,1-1-19 0,1 1 106 16,12-1-186-16,1 1-10 0,3-1-5 16,5-1-6-16,9-1-21 0,3-1-26 0,6 1-28 15,6-4-18-15,3 0-15 0,6-1-5 0,-2-2 3 16,1-3-6-16,2-1-2 0,-2-3-4 0,-2 1-24 15,1-6-4-15,-1 0-21 0,-3-4-1 16,2-2 5-16,-4-2 13 0,0-4 7 0,1-2 12 16,-2-1 9-16,-2 3 8 0,-4-2-2 0,-1 6 1 15,19-23 37-15,-28 33 11 0,1 6 13 16,-5 2 3-16,-4 4-10 0,-1 1-18 16,-4 4-12-16,-3 2 11 0,0 4 33 0,0 7 15 15,0 4 9-15,0 5-76 0,-3 6-13 0,-2 4 0 16,-2 6 0-16,0 2 0 0,-1 3 0 0,-4 2 0 15,2 2 0-15,1-1 0 0,-2-2 0 0,3 2 0 16,0-1 0-16,1-2 0 0,3-3 0 0,-1-2 0 16,2-2 0-16,3-6 0 0,3-1 0 15,2-1 0-15,1-8 0 0,0-1 0 0,4-3 0 16,4-4 0-16,5-3 0 0,5-3 0 0,3-2 0 16,4-4 0-16,6-4 0 0,5-4 0 0,4-3 0 15,1-1 0-15,3-4 0 0,3 0 0 16,3-4-361-16,1 1-113 0,1-2 17 0,2 0 91 15</inkml:trace>
  <inkml:trace contextRef="#ctx0" brushRef="#br0" timeOffset="4866.46">983 9376 213 0,'11'-30'270'0,"-5"0"-107"0,-3 0-83 15,-3 4-29-15,0 1-2 0,0 3 34 16,0 2 38-16,0 5 21 0,0 3-4 0,2 2-33 16,-2 5-31-16,0 3-27 0,0 2-13 15,3 7-17-15,2 10 1 0,4 3-11 16,1 7 3-16,1 8-5 0,1 4-4 0,1 4 4 16,-3 1-3-16,-1 7-6 0,-4-2-22 15,-2 1-54-15,-3 1 80 0,-3 0-237 0,-2-3-8 16,-4-1-6-16,-1-2-1 0,-1-7 27 15</inkml:trace>
  <inkml:trace contextRef="#ctx0" brushRef="#br0" timeOffset="5164.29">872 9297 175 0,'0'-49'273'0,"0"5"-103"0,0 1-82 16,3 6-33-16,5 6-13 0,2 2 14 15,5 5 26-15,7 3 17 0,7 6-5 0,2 5-24 16,6 4-16-16,4 4-3 0,5 7-5 16,1 5-8-16,4 5 13 0,-3 9 1 0,-1 0 4 15,0 6 11-15,-6 5-16 0,-4 4-9 0,-4 4-6 16,-5 1-3-16,-4-1-8 0,-8 2 10 16,-7 2 8-16,-4-1-1 0,-8-1-1 0,-5-1-6 15,-5-4-4-15,-1 1-17 0,-10-5-14 16,-1-2 0-16,-3 0 0 0,-7-5 0 0,-2-2 0 15,-5-1 0-15,-6-4 0 0,-2-5 0 16,1 3-88-16,-5-6-49 0,2-3-53 0,3-5-44 16,6-3-21-16,7-6-26 0,9-6 1 15,8-6 27-15</inkml:trace>
  <inkml:trace contextRef="#ctx0" brushRef="#br0" timeOffset="5478.3">1745 9444 194 0,'12'21'307'16,"-2"-3"-76"-16,-4 2-96 0,0 3-55 0,-1-1-23 15,1 0 12-15,1-4 42 0,5-3 12 0,1 1-5 16,6 0-38-16,2-3-28 0,2-4-26 0,4-2-7 16,2-2-8-16,2-2-4 0,1-3-1 15,1-2 2-15,0-2-13 0,1-2 7 0,-1-3-1 16,0-2 5-16,1-3-6 0,-2-3 0 15,-6-1 3-15,-4-2-3 0,-5 0 5 0,-4-3 1 16,-4 0 3-16,-3 3 0 0,-4-2 4 0,-4 3 18 16,-5 1 5-16,-3 2-11 0,-1 4 0 0,-5-1-5 15,0 4-5-15,-7 2-11 0,-3 2-8 16,-4 2 9-16,-3 3 0 0,-2 0-8 0,-1 5-2 16,-5 3-13-16,3 3-36 0,0 5-61 0,0-2-50 15,0 7-49-15,5-1-33 0,0 2-27 16,3 2-9-16,8 0-181 0</inkml:trace>
  <inkml:trace contextRef="#ctx0" brushRef="#br0" timeOffset="6164.19">2601 9286 225 0,'3'2'281'0,"-3"-1"-104"0,-1 4-87 0,-1 0-45 15,-2 4-13-15,1 1 31 0,-1 4 47 0,1 0 17 16,2 4-5-16,-1 3-15 0,2-1-30 0,0 3-21 15,0 2-21-15,3-1-5 0,-1-3 4 16,3 1 4-16,-2-1 1 0,1-2-9 0,1-1-5 16,-2 1-9-16,2-6-2 0,-3-4-9 0,-1 2-2 15,-1-6 2-15,2 2 6 0,-2-4-1 16,3-2 8-16,-3 1 9 0,0-2 2 0,2 0 13 16,-2 0-8-16,0-5-1 0,-2 2-11 0,-1-6-4 15,1-2-12-15,-3-3-3 0,1-3-5 0,-3-1 12 16,1-2-14-16,0-3 1 0,1-2 3 15,-1 0-3-15,-1 0 3 0,1 0 4 0,0 5-4 16,1-3 2-16,2 5-2 0,1 3-3 0,-1 3 3 16,3 2 4-16,-2 3-3 0,2 2 1 15,0 0-2-15,-1 3 0 0,1 1 0 0,0-1 0 16,0 2 0-16,3 2 0 0,-1-1 0 0,1 3 0 16,3-1 0-16,2 2 0 0,1-1 0 15,1 1 0-15,1 0 0 0,3 0 0 0,-1-2 0 16,4-2 0-16,-1 1 0 0,3-1 0 0,0-1 0 15,0-3 0-15,0 0 0 0,1 0 0 0,-2-4 0 16,2 1 0-16,-2-2 0 0,1 2 0 0,-6-1 0 16,-3 4 0-16,0-2 0 0,-3 2 0 15,0 2 0-15,-4 1 0 0,-1 0 0 0,1 3 0 16,0 1 0-16,2 5 0 0,0 1 0 0,4 5 0 16,-1 1 0-16,3 3 0 15,0 2 0-15,-3 3 0 0,2-4 0 0,-2 1 0 0,1 0 0 16,-1-2 0-16,0 4 0 0,0-6 0 0,1 2 0 15,-1-1 0-15,-1-5 0 0,-2 1-112 16,-1-8-151-16,1 1-2 0,-2-2 14 0,3-4 12 16,2 0 31-16,3-3 21 0,0-3 30 0,2-5 31 15,4-1 31-15,2-7 29 0</inkml:trace>
  <inkml:trace contextRef="#ctx0" brushRef="#br0" timeOffset="6316.59">3204 9417 11 0,'12'-27'39'0,"1"3"56"0,-1 3 44 15,-2 3 14-15,-2 4-10 0,-3 5-11 16,-1 2-21-16,-4 2-10 0,0 4 5 0,0 2-4 15,0 4 7-15,0 4-5 0,0 3-6 0,0 3-24 16,0 3-3-16,0 0-26 0,2 4-16 16,-1 2-14-16,1-3-8 0,1 24-5 15,-1-23-24-15,3 1-45 0,-2 2-44 0,-3-6-55 16,2-1-38-16,-1-3-24 0,1 1-14 0,1-4 10 16,3-3 40-16</inkml:trace>
  <inkml:trace contextRef="#ctx0" brushRef="#br0" timeOffset="6800.69">3648 9291 94 0,'3'-3'210'0,"-3"0"8"0,-2 4-64 16,-4 10 27-16,1-4-91 0,2 5 13 16,1 2 2-16,-2 1 13 0,3 1-4 15,-1-1-16-15,0 0-28 0,2 0-16 0,-1 2-12 16,-1-2-1-16,2-2-9 0,0-1-10 0,0-2 3 15,0 0-10-15,0-6-6 0,0 2 2 0,0-3-3 16,0-1-2-16,0-1 1 0,0-1 0 16,0 0 29-16,0 0 1 0,-2-1-10 0,1-2-2 0,-1-2-11 15,2-2-6-15,-1-3 1 0,1-2-2 16,0-1-3-16,0-2 1 0,0-3-5 0,3 1 0 16,2 0 0-16,0-1 0 0,0 1-5 15,0 4 2-15,2 0-6 0,-1 4 1 0,-1 2 4 16,4 4-9-16,-4 1 9 0,3 2 2 0,0 5-3 15,3 4 5-15,-2 1 2 0,4 4-5 0,-1 1-1 16,0 2 0-16,3-1 7 0,-2 2-3 0,1 0 5 16,1-1-10-16,0-2 5 0,-2 0 6 0,0-2-2 15,1-4 2-15,-3-1 7 0,1-4-6 0,9-3 21 16,-10-2-10-16,-1-3-4 16,1-1-10-16,0-1-4 0,-2-4 0 0,-1-6 0 15,1 2 0-15,1-5 0 0,-3-1 0 0,-1-3 0 16,0-1 0-16,-1 3 0 0,-2-6 0 0,0 3 0 15,-3 0 0-15,0 0 0 0,-1 3 0 0,-1 2 0 16,0 1 0-16,-1 4-22 0,0 3-73 16,0 4-27-16,2 1-39 0,-1 2-34 0,2 1-17 15,0 1-14-15,0 2 0 0,0 0 0 0,0 0 21 16,3 3 39-16</inkml:trace>
  <inkml:trace contextRef="#ctx0" brushRef="#br0" timeOffset="7163.54">4323 9161 112 0,'3'12'202'0,"-3"0"-14"0,0 5-33 0,-3 1-43 15,0 2-12-15,-2 5 3 0,3-4 15 0,-1 4 4 16,0-1 12-16,1-1-6 0,-1 0-11 16,-3 1-24-16,1-5-15 0,2 1-11 0,-2-3-16 15,2-1-10-15,0-3 4 0,0-2 0 0,-1-2-12 16,2-3-30-16,0-2-3 0,1 1 0 0,-1-4 0 15,2 1 0-15,0-2 0 0,0-3 0 16,0-5 0-16,0-1 0 0,0-3 0 16,2-3 0-16,1-3 0 0,1-4 0 0,1-4 0 15,3 1 0-15,0-5 0 0,1-2 0 0,2 1 0 16,-1-1 0-16,5 0 0 0,-2 3 0 0,1 3 0 16,-1 2 0-16,1 6 0 15,-1 5 0-15,0 5 0 0,-2 1 0 0,12 7 0 16,-10 7 0-16,0 8 0 0,2 4 0 0,2 5 0 15,-2 4 0-15,-4 2 0 0,3 4 0 0,-2-2 0 16,-3 1 0-16,2 0-180 0,-3-1-110 16,0-1-36-16,3-1-9 0,-3 1 6 0,0-2 54 15</inkml:trace>
  <inkml:trace contextRef="#ctx0" brushRef="#br0" timeOffset="7780.06">4231 9360 508 0,'-16'4'450'0,"2"1"-127"16,3-4-146-16,6 1-54 0,0 0 14 0,5-2 21 16,2-2-1-16,6-1-143 0,5-2-14 0,6-1 0 15,7 0 0-15,6-3 0 0,8 1 0 0,5-4 0 16,6-1 0-16,4-2 0 0,2 0 0 0,0 0 0 15,-2-2 0-15,-2 0-113 0,43-10-99 16,-53 16 133-16,-5 3 35 0,-5 3 15 16,-6 3 21-16,-3 6-5 0,-6 1 10 0,-2 4-5 15,-2 3 4-15,-2 3 4 0,-3 2 3 0,-3 3 9 16,-1-1 4-16,-5 1 5 0,0 0 3 0,-2-2 4 16,-1-3 2-16,0 0 20 0,0-4 0 15,2 1-10-15,-3-4-6 0,3-3-1 0,-1-2 1 16,-1 1 3-16,0-4-2 0,1 0 0 0,-1-2-4 15,-2-3-31-15,-1 0 0 0,1-3 0 0,-1-1 0 16,1 0 0-16,2-2 0 0,0-4 0 0,-2 2 0 16,4-4 0-16,-1-1 0 0,2 0 0 15,2 0 0-15,2 0 0 0,-1 3 0 0,2 0 0 16,-2 3 0-16,2 3 0 0,-2 1 0 0,2 5 0 16,1 1 0-16,-1 2 0 0,3 5 0 15,3 2 0-15,2 5-48 0,-2 1-8 0,3 5-13 16,-1 0 2-16,0 3 6 0,-1-1-4 0,-1 2 14 15,0-1 3-15,0-1 10 0,-1-1 22 0,0 0 5 16,0-4 4-16,-2-2 2 0,0-3 3 0,1-2 6 16,-2-4 9-16,-1-1 12 0,-3-3 9 0,4-1 6 15,0-5 11-15,0-2 7 0,-1-2 0 0,-1-1-4 16,0-3 4-16,2-3 4 0,0-3-6 16,-1 1-25-16,-1-4-31 0,-2-2 0 0,2-1 0 15,-2-2 0-15,0-4 0 0,0 2 0 0,-1-3 0 16,-1 3 0-16,4-6 0 0,0 3 0 15,3 2 0-15,-2 1-49 0,-1 2-99 0,1 0-48 16,1 3-49-16,0 1-45 0,1 0-25 0,-1 1-3 16,-1 2-166-16</inkml:trace>
  <inkml:trace contextRef="#ctx0" brushRef="#br0" timeOffset="8148.63">5829 8890 349 0,'-19'3'393'15,"7"0"-103"-15,1 0-117 0,1-1-34 0,5-2 33 16,4 0 33-16,1 0 0 0,5-2-84 0,6-1-121 16,4-1 0-16,4-1 0 0,7 1 0 0,7-2 0 15,0 2 0-15,3-3 0 0,2 2 0 0,-1 0 0 16,-1 2 0-16,-1-1 0 0,-7 1 0 15,-2 1 0-15,-3 0-141 0,-1 2-55 0,-4 0 2 16,-1 0 10-16,-6 0 17 0,0 0 10 0,-4 0 3 16,-3-1 9-16,0-1 145 0,-4-1-175 0,-4 0 57 15,-2-1 40-15,-5 1 33 0,-6 0 24 16,-5 3 26-16,-2 1 37 0,-2 4 29 0,1 1 12 16,1 5 8-16,1 6 4 0,-1 5 13 0,3 4 7 15,-1 4 6-15,0 5-8 0,3 4 13 16,-1 2-7-16,1 3-4 0,3 1-21 0,0 2-30 15,2-1-31-15,0 2-13 0,1-1-8 0,0 1-22 16,-1-1-61-16,0-2-95 0,-2 1-88 0,0 0-61 16,-3-5-21-16,1 1-205 0</inkml:trace>
  <inkml:trace contextRef="#ctx0" brushRef="#br0" timeOffset="8617.06">553 10700 105 0,'14'0'227'0,"4"-2"2"0,5 1-56 0,7-6-79 16,7 0-42-16,13-5-28 0,13-2-7 15,21-2 20-15,19-3 25 0,20-2 19 0,22-1-2 16,19 0-4-16,17 0-23 0,18 0-20 16,11 3-9-16,9 0-12 0,5 0-4 0,4 4-10 15,-2 0-1-15,-2 0-16 0,-6 2-12 0,-9 0-12 16,-11 1-3-16,-4-2-1 0,-17 1 9 0,-11 2 9 16,-11 1 9-16,-13-2 0 0,-12 4 9 15,-13 1 8-15,-13 2-1 0,-12-2-2 0,-10 2-3 16,-11 2-13-16,-12 0-26 0,-12-1-38 0,-6 4-36 15,-9-2-30-15,-5 2-21 0,-4 0 0 0</inkml:trace>
  <inkml:trace contextRef="#ctx0" brushRef="#br0" timeOffset="8811.64">5621 10281 310 0,'-10'0'584'0,"-1"0"-115"0,6 0-227 0,2 0-163 0,0 0-157 15,3-2-77-15,-2 1-5 0,-1 1 23 16,3 0 18-16,0 0-6 0,-2 1-50 0,-1 1-51 16,-4 2-13-16</inkml:trace>
  <inkml:trace contextRef="#ctx0" brushRef="#br0" timeOffset="14248.38">16194 7205 184 0,'-3'5'167'0,"-2"-2"-28"0,0 4-41 16,-4 6-28-16,1 0-18 0,0 4 1 0,-3 0 12 16,2 5 15-16,1-1-4 0,1 1-11 0,-2 3-12 15,3 0-15-15,1-2-10 0,-2 4-2 16,2-4-2-16,-2 0 5 0,4 1-4 0,0-5-1 15,1-2 2-15,-1-2-7 0,-1-2-8 0,3-2-1 16,-1-4-3-16,2-1 2 0,0-4 13 0,0-1-3 16,2-1 0-16,-1-4-9 0,4-3-1 0,-1-1 2 15,-1-4-5-15,0-4 6 0,4-3-3 16,-2-1-4-16,8-29 20 0,-5 20-19 16,1-2 2-16,-2-2-8 0,7-36 23 15,-5 36-10-15,3 0 1 0,-3 2 6 16,4 2-1-16,-2 2 4 0,3 4-3 0,-3 3 1 0,2 3 7 15,-1 5 4-15,0 3-1 0,-2 4-7 0,2 5 15 16,-3 0 0-16,-1 2 1 0,3 6 16 0,-3 2-1 16,2 5-44-16,0 5-11 0,0 5 0 0,-2 1 0 15,1 6 0-15,-1 0 0 0,-1 4 0 16,-1 0 0-16,2 0 0 0,-4-1 0 0,1-2 0 16,0 1 0-16,2-2 0 0,-4-1 0 0,3-4 0 15,-5-1-57-15,1-2-60 0,-1-6-38 0,-1-2-24 16,0-2-20-16,0-6-12 0,2-1 2 0,-2-5-8 15,0 1 12-15,0-6 20 0,-2-1 40 0</inkml:trace>
  <inkml:trace contextRef="#ctx0" brushRef="#br0" timeOffset="14466.65">16172 7332 55 0,'-10'-3'107'0,"1"1"22"0,-2 1-21 15,5-2-14-15,-1 3-18 0,2 0-4 0,2 0 3 16,1 0 15-16,2 0-20 0,0 0-8 0,0 0-6 16,0 1-6-16,4 1-6 0,1 1-5 0,3 0-8 15,1-1-15-15,5 3 2 0,-3-3-9 0,5 2-2 16,-1-1-6-16,0 0 2 0,1-3-7 0,1 2 0 16,1-2-20-16,-1 1-39 0,5-4-38 0,-3 2-31 15,3-3-24-15,2-1-17 0,1 0-16 0,-1-2 18 16</inkml:trace>
  <inkml:trace contextRef="#ctx0" brushRef="#br0" timeOffset="15499.06">17705 7418 21 0,'0'-9'54'0,"0"1"32"0,-2-6 103 15,1 8-103-15,-1 0-7 0,2 1 0 16,-1 0 7-16,-2 2 1 0,1 2 0 0,-1 1-8 16,3 0-7-16,-1 0-17 0,-1 1-7 0,0 2-12 15,2 0-1-15,0 1-2 0,0 5-6 16,0 0 7-16,-1 5-8 0,-1-2 9 0,0 5 2 15,1 0-11-15,-2-2-6 0,-1 2-2 0,3-3-1 16,-1 3 4-16,1-2-5 0,-4-1-4 0,2-1-2 16,-2-2-3-16,4-2-2 0,-1-1 3 0,0-3 7 15,2-2 0-15,-1-1 11 0,-1 0-4 0,2-2 12 16,-1 0-7-16,1-2-7 0,0-3 0 0,-2 0-10 16,2-2-8-16,-2 0-1 0,1-4 6 15,1-1 1-15,-2-3-4 0,2-1 2 0,0-3-1 16,3-1-5-16,-1-3 0 0,1-1 2 0,2-1-5 15,2-2 3-15,-1 0 6 0,1-3-4 0,3 0 2 16,0-1-10-16,2 3 6 0,1 1-6 0,-1 3 6 16,1 3 0-16,0 2-2 0,1 2 4 15,-3 3-6-15,3 4 1 0,-3 1 3 0,-1 3 0 0,-1 2 0 16,-2-1-5-16,1 5 5 0,-2 0-3 16,0 0-1-16,-3 0 4 0,2 5 0 0,-3-1 0 15,-2 3 0-15,0 3 3 0,0 2-3 0,0 0 5 16,-2 3 3-16,0 3 2 0,-2 0-10 0,-4-1 7 15,0 2 6-15,-2-1-5 0,1 1 1 0,-2 0-7 16,1 0 0-16,-2-1-6 0,2-3 1 16,2-2 1-16,2-1 6 0,-2-2-10 0,4 0 4 15,-3-3 0-15,4 1 9 0,1-4-7 0,2 1 0 16,0-2-4-16,4 0 4 0,-3 0-2 0,6-2 2 16,-3 2-3-16,4 2-5 0,0-3 8 15,2 3-2-15,4-3 6 0,-2 0-12 0,1 1-1 0,1 1 5 16,1-1-5-16,-1 2 11 0,-1 0-2 15,0 0-6-15,-3 2-1 0,0 1 10 0,-1-1-3 16,-3 2-2-16,-1 0 3 0,-3 1-1 0,-1 1 2 16,-1 0 17-16,-1-1 6 0,-2 1 16 0,-4 1 12 15,1-2 7-15,-3 1 4 0,1-1-19 0,-4 1-45 16,-3-1 0-16,0-1 0 0,0 0 0 16,-1-1 0-16,-2-1 0 0,-2-2 0 0,4 1 0 15,-3-2 0-15,1-1 0 0,5-1 0 0,-2-1 0 16,0-1 0-16,2-3-57 0,0-2-136 0,0 0-47 15,4-3-43-15,-2 1-41 0,1-6-6 0,1 0 39 16</inkml:trace>
  <inkml:trace contextRef="#ctx0" brushRef="#br0" timeOffset="16382.22">12067 9911 31 0,'6'-2'83'0,"0"-4"40"0,-1 3-4 0,-2-1-14 16,-1 2-20-16,-1-4 74 0,-1 3-60 15,0 0 9-15,0 1 3 0,0-1-13 0,-1 3-10 16,-1 0-2-16,1 0-6 0,-3 1-11 0,-3 1 1 16,0 1-3-16,-1 3 2 0,-4 0 7 15,-4 5-1-15,3 1 11 0,-6 5-6 0,2 1-10 16,0 2-60-16,-2 3-10 0,4 1 0 0,0 0 0 16,5 0 0-16,2-2 0 0,1-1 0 0,5-1 0 15,4 0 0-15,3-3 0 0,3-3 0 0,7-1 0 16,2-2 0-16,7-3 0 0,4-3 0 15,5-1-123-15,5-8-60 0,2-1-46 0,6 0-22 0,0-6-33 16,3-2-8-16,-2 0 13 0</inkml:trace>
  <inkml:trace contextRef="#ctx0" brushRef="#br0" timeOffset="16950.39">13853 9985 38 0,'-13'-9'69'16,"-2"2"18"-16,2-1-6 0,0 2-8 0,2 1-7 15,3 2-1-15,-1-1 9 0,4 1 18 0,-1 3 2 16,2 0 2-16,1 0-15 0,0 0-4 15,0 3-1-15,0 2-14 0,2 4-4 0,-1 1-9 16,2 4-8-16,0 3-12 0,0 0-5 0,2 3-5 16,-2-1-12-16,1 3 1 0,2-1-8 0,0-2-2 15,-1 1-3-15,-2-3-21 0,1 2-34 0,-1-5-23 16,0 0-26-16,0-4-18 0,0-2-13 0,0-3-7 16,0 0-1-16,0 0 1 0,-1-5 10 0,-1-5 27 15</inkml:trace>
  <inkml:trace contextRef="#ctx0" brushRef="#br0" timeOffset="17233.43">13678 9940 58 0,'1'-12'113'0,"4"2"12"0,1 2-19 0,-3-1-23 16,2 2-19-16,1 1-2 0,-1-2 3 0,3 2 13 15,3 0 13-15,0 3-13 0,3-2-12 0,-1 1-14 16,4 1-7-16,-2 3-7 0,3 2 3 15,0 1 7-15,1 2-2 0,3 0-2 0,-4 4-2 16,0 3 5-16,-1 0 6 0,-4 3 13 0,2 2 4 16,-3 1 6-16,-5 2 9 0,-1 0-8 0,-1 24 70 15,-5-23-83-15,-3 1-47 0,-2 1-17 16,-3-3 0-16,-3-2 0 0,-2 1 0 16,0-2 0-16,-4-4 0 0,-1 0 0 0,-2-1 0 15,-2 1 0-15,0-4-99 0,-2-1-69 0,-1 1-47 16,-2-1-47-16,0-1-36 0,-1-3-17 0,-1 3 20 15</inkml:trace>
  <inkml:trace contextRef="#ctx0" brushRef="#br0" timeOffset="18144.64">12908 12495 39 0,'-4'-9'94'0,"0"-1"33"0,-1 3-9 16,-3-1-9-16,3 4-9 0,1 0-10 0,-3 1 10 15,1 0 2-15,3 3 4 0,-2 0-7 0,-1 0-2 16,-1 4-12-16,4 2-8 0,-3 2-4 0,3 2 3 15,1 6 8-15,-1-2 0 0,-2 4 0 16,1 2-1-16,-1 0 1 0,1 4-7 0,-1-2-18 16,1 2-59-16,1 1 0 0,0 2 0 0,1-3 0 15,2 2 0-15,-1-4 0 0,1-3 0 0,0 1 0 16,0-4 0-16,3-3 0 0,0-2 0 0,0-3 0 16,5-1 0-16,0-2 0 0,2-2 0 15,4-1 0-15,0-2 0 0,3-2-14 16,4-3-124-16,1 1-29 0,0-2-24 0,-1-2-17 0,3 1-7 15,-2 0 9-15,0-3 11 0,-2 1 18 0,-2-1 20 16,-4 1 16-16,-2 0 32 0</inkml:trace>
  <inkml:trace contextRef="#ctx0" brushRef="#br0" timeOffset="18342.96">12954 12655 48 0,'-8'-2'76'15,"1"2"24"-15,2 2 12 0,-2-2-11 16,2 0-7-16,0 0-2 0,2 0-1 0,1 0-4 16,1 0-12-16,1 0-10 0,0 2-15 0,0-1-7 15,3-1-8-15,2 2-12 0,1-2-10 0,5 0-6 16,-3 2-7-16,5-2 2 0,3-4-16 0,-2 1-14 16,3 1-34-16,0-1-28 0,-1-2-24 0,2 1-17 15,-1-3-8-15,2-1 1 0,-3 3 4 16,3-5 21-16</inkml:trace>
  <inkml:trace contextRef="#ctx0" brushRef="#br0" timeOffset="18598.3">12914 12450 53 0,'-10'1'114'16,"-18"5"447"0,25-4-320-16,4-2-186 15,6-3-24-15,1 3-10 0,4-2-9 0,1-1-7 16,4 2-2-16,4-2-7 0,0-1-12 0,0 2-26 16,0-2-30-16,1-1-17 0,2 1-29 15,-2-1-18-15,-1 0-10 0,24-7-157 16</inkml:trace>
  <inkml:trace contextRef="#ctx0" brushRef="#br0" timeOffset="19549.36">15957 9947 20 0,'0'-7'36'16,"0"2"33"-16,-2 3 23 0,2-3 5 0,-1 3-1 15,-1-1-6-15,2 1-5 0,0 0 1 0,0 2 2 16,0 0 3-16,0 0-6 0,-1 0-2 0,-1 4-11 16,2 0-5-16,0 4-19 0,0 0-10 0,0 2-10 15,3 6 0-15,-3 0-5 0,2 2-9 16,-2 2-4-16,1 2-3 0,-1 1-1 0,0 1-4 15,0 0-7-15,0-1 5 0,0-2 0 0,2 2 0 16,-2-2-12-16,0-2-20 0,3-3-27 0,-3 0-20 16,0-2-18-16,0-5-21 0,2-1-16 0,-2-3-7 15,0-2-4-15,0-3 2 0,-2-1 8 16,1-3 22-16</inkml:trace>
  <inkml:trace contextRef="#ctx0" brushRef="#br0" timeOffset="19783.71">15947 9911 32 0,'5'-13'68'15,"-2"1"33"-15,2 2 4 0,0 1-10 0,-1 2-9 16,1-1-11-16,-2 2-1 0,4-1 3 0,-1 4 1 16,-2 1 1-16,3-1-8 0,-1 0-14 15,1 1-21-15,-1 1-1 0,3-1-9 0,-1 0-12 16,1 2-9-16,0-1 1 0,5-2-5 0,-3 2-3 15,3-2 2-15,-2 1-3 0,3-1-7 0,-4 2-24 16,2-1-29-16,1-1-17 0,-1 2-17 0,-2 1-17 16,-2 0-5-16,1 0-5 0,-1 0-5 15,-4 0 7-15,1 1 20 0</inkml:trace>
  <inkml:trace contextRef="#ctx0" brushRef="#br0" timeOffset="20030.95">16001 10018 37 0,'-6'5'79'0,"1"0"27"0,2 0 0 0,1 1-16 16,-1-3-19-16,0 1-7 0,1 0-1 0,2 0 2 16,0-2 6-16,5 1-7 0,-2-1-4 0,2 0-12 15,3 1-12-15,-2-1-15 0,2-2-5 16,0 1-1-16,6-1-8 0,-2 0-6 0,1 0-1 15,0-1 2-15,2-1-4 0,0-1-5 0,4 0-12 16,-3-1-24-16,1-1-22 0,1 0-25 0,2 1-22 16,-1 1-17-16,-1-1-17 0,2-1-5 0,-2 1-99 15</inkml:trace>
  <inkml:trace contextRef="#ctx0" brushRef="#br0" timeOffset="20849.2">17601 9831 25 0,'3'-6'43'16,"2"0"26"-16,-5 0 18 0,0 0 3 0,-5 2-7 0,2 2-10 15,0-1-2-15,-2 0 2 0,0 1 6 16,-1 2 2-16,-2 0-3 0,0 4-11 0,0 0-11 16,0 2-4-16,-1 3-5 0,3 3 3 15,-4 3 2-15,2 5-4 0,-1 0 4 0,1 3-9 16,0 2-6-16,0 1-9 0,0 1-4 0,3-1-12 15,0-1-1-15,1 0-1 0,0 0-6 0,4-3 1 16,0-1-5-16,2-5 4 0,3 0-2 0,0-3-2 16,1-3-6-16,6-1-10 0,-2-5-4 0,1-2-7 15,2-2 1-15,1-4-1 0,2-1 4 16,-2-1-3-16,3-2 3 0,-1-3 3 0,2 0 5 16,-4-1 2-16,0 2 0 0,1-2 9 0,-5 0-2 15,1-2 3-15,-2 2 5 0,0-1-2 0,-3 1 4 16,1 2-6-16,-4 3 9 0,0-2-2 0,-1 4 0 15,-1 2 4-15,-1-1 6 0,3 3 7 0,-3 1-3 16,0 0 3-16,0 1 3 0,0 1-1 16,0 3-7-16,0 0 7 0,0 3-3 0,0 0-5 15,0 2-6-15,0 2 0 0,0 0-6 0,2 1 2 16,0 1-4-16,0-1-2 0,1 2-7 0,-1-2-1 16,1 2-20-16,-1-3-46 0,-2 2-39 15,0-2-46-15,0 0-43 0,0 1-28 0,0-1-8 16,-2-2-151-16</inkml:trace>
  <inkml:trace contextRef="#ctx0" brushRef="#br0" timeOffset="21632.12">15290 12488 47 0,'3'-5'100'0,"-1"-6"153"16,-2 5-53-16,-2 3-110 16,1 1 1-16,-1 2-3 0,0 0 1 0,2 2-6 15,0 3-5-15,-1 2-27 0,-1 4-7 0,2 3-16 16,0 3-9-16,0 6-10 0,0 3-7 0,0 0-1 16,0 3 2-16,0 0 0 0,0 3-6 15,0-1 0-15,0 1 1 0,0-5-15 0,0 1-46 16,-1-3-17-16,1-3-21 0,-2-3-12 0,0-2-9 15,2-5-4-15,0-1-3 0,0-4 0 0,0-2 4 16,0-2 14-16,-1-3-42 0</inkml:trace>
  <inkml:trace contextRef="#ctx0" brushRef="#br0" timeOffset="21999.08">15293 12779 15 0,'0'-5'26'0,"0"-1"22"0,0 3 21 0,3-1 7 16,0 2-10-16,-1 0-15 0,-1 1-17 0,3 1-11 15,-3-2-9-15,4-1-7 0,1 0-2 0,3 2-5 16,0-1-2-16,-3-2 3 0,5 1-1 16,0-2 0-16,0 2 2 0,1-2-4 0,-2 1-2 15,2-1 4-15,0-2-3 0,-1-1 3 0,-1 1 0 16,0-3 1-16,0 1-1 0,-2-1 0 0,-1-2 2 16,0 0 3-16,0 0 3 0,-1 2 3 0,-3-2 8 15,2 2 8-15,-2-2 5 0,2 2 4 16,-2 1 12-16,-2 1 8 0,3 1-1 0,-4 0-2 15,0 3 5-15,0 0 4 0,0 2 7 0,0 0-3 16,0-1 3-16,-2 3-5 0,0 0-7 0,2 2-9 16,-1-1-2-16,1 2 1 0,-2 3-5 0,2 2 10 15,-1 1-6-15,-2 1-8 0,1 4-3 16,1 2-8-16,-1 2-8 0,2 2-12 0,0-1-3 16,0 4 2-16,0-1-4 0,0 1-4 0,0-1 6 15,2-1-14-15,-2-1-8 0,1-1-35 0,-1 1-34 16,5-2-34-16,-2-2-39 0,-2-4-24 0,3-1-24 15,-3-3-15-15,2 0 0 0,-1-2-130 16</inkml:trace>
  <inkml:trace contextRef="#ctx0" brushRef="#br0" timeOffset="22782.35">16801 12536 32 0,'3'-7'60'0,"0"-2"27"16,-1 2 9-16,1 1 1 0,1 2-7 0,-4 1-10 15,0-1-2-15,0 3 4 0,0 1 3 0,0 0 6 16,0 3-5-16,0 2-10 0,0 4-25 0,0 2-12 16,-2 6-8-16,2-1-6 0,0 3 0 15,0 3-5-15,-2-1 1 0,2 2-9 0,-1-2-5 16,-1 1-7-16,2-2 0 0,0 1-3 0,0-1 7 16,0-5-10-16,0 0 8 0,0-2 0 0,-2-1-6 15,1-5-2-15,-1 1-2 0,2-3-5 0,0-2-7 16,-1 0 3-16,-3 0 2 0,1-3 1 15,-2 0 8-15,0 0 6 0,0-1 0 0,0-1-3 16,-2-1 1-16,3 2 2 0,-3-1 0 0,0-3 0 16,0 5 0-16,1-3-2 0,-1 1 6 0,1 0-4 15,2-1-3-15,0 3 6 0,3 0-7 16,-1 0 1-16,1 0 3 0,1 0 1 0,0 0-7 16,1 0 7-16,2 0-3 0,-1 0 2 15,1 3 6-15,3-1-6 0,1 0 0 0,1 1 3 16,1-3-3-16,2 0 0 0,0 5-3 0,3-5 0 15,-1 2-1-15,2-2-27 0,0-2-24 0,2 2-16 16,-1-5-19-16,1 5-10 0,1-5-9 0,3 3-5 16,-4-1-8-16,2 1 0 0,-2-1 4 15,-2-1 19-15</inkml:trace>
  <inkml:trace contextRef="#ctx0" brushRef="#br0" timeOffset="23094.62">16705 12491 53 0,'-7'0'104'16,"3"-3"22"-16,-1 3-9 0,0-2-17 0,4 2-16 15,-3 0-8-15,3 0 4 0,-1-2 3 16,2 2-10-16,0 0-8 0,0-1-23 0,3-1-6 16,1 2-6-16,2 0-3 0,0 0 5 0,5 0-5 15,0-2-5-15,3 2-14 0,1 0 1 0,0-3-7 16,3 3-2-16,-1 0 2 0,3-1-2 0,-2 1-13 16,1 0-21-16,2-3-32 0,-1 2-29 15,1-2 95-15,-2 1-215 0,1 1 11 0,-1-1 7 16,0 0 26-16</inkml:trace>
  <inkml:trace contextRef="#ctx0" brushRef="#br0" timeOffset="23794.27">17912 12543 24 0,'3'-7'40'0,"0"3"31"0,-1 1 23 16,0-1 2-16,-2 1-15 0,0-1-7 0,0 3-12 16,0 1 1-16,0 0 1 0,0 1 9 0,0-1 0 15,3 0-5-15,-3 2-5 0,0 0-6 0,0 2-4 16,2 2-6-16,1 2-1 15,-2 13 22-15,-1-7-37 0,0 3-7 0,0 2-5 16,0 3 5-16,0-2-6 0,0 3-5 0,-3 1 1 16,2-1-10-16,1-1-3 0,-4 1 4 0,3-5 0 15,-1 1-3-15,-1-1 0 0,0-5 4 0,-2 1-11 16,1-3 3-16,0-4 4 0,1 0 3 16,-2-2-5-16,0 2 0 0,1-6 0 0,-4 1 3 15,-5-4 0-15,7 1-6 0,-5-3 0 16,3-1-1-16,-2 5-4 0,1-4 3 0,0 1-15 15,1 0-8-15,0-2-13 0,-2 1-10 16,4-1-13-16,0 1-17 0,1-2-17 0,2 2-16 16,-3-2-18-16,2-2-12 0,3-1-8 0,-1 0 1 15,2 1 20-15</inkml:trace>
  <inkml:trace contextRef="#ctx0" brushRef="#br0" timeOffset="24094.37">17803 12544 55 0,'-3'0'89'0,"1"0"20"0,-2-1 97 15,2 1-123-15,-2-2-4 0,2 1 4 16,0 1 7-16,1 0-1 0,-1 0-15 15,5-2 27-15,-1 2-61 0,2 2-8 16,1-2-3-16,3 0 4 0,0 0-12 0,3 0-3 16,-1-2-2-16,3 0-16 0,-1 1 6 0,-1 0-6 15,5-1-3-15,-3 1 0 0,2-1-2 0,1 1-23 16,1-4-19-16,1 2-17 0,2-1-20 16,-3 3-14-16,1-2-20 0,-1-1-16 0,-1-1-6 15,3 2-8-15,-4-1 4 0</inkml:trace>
  <inkml:trace contextRef="#ctx0" brushRef="#br0" timeOffset="25283.12">19189 9873 81 0,'0'-5'228'15,"-1"2"-114"-15,-2 3-10 0,1 0-11 0,1 0-3 16,-1 0-3-16,2 3-1 0,-1-1-12 0,1 2-12 15,0 4-17-15,-4-1-10 0,4 5-11 16,0 1-2-16,4 3-6 0,-3 2-6 0,-1-2 4 16,2 1-3-16,-2 3-3 0,1-3 3 0,-1 1-1 15,0 0 3-15,0 1-8 0,0-3 2 0,0-2 0 16,0-1 8-16,0-1-6 0,2-4 4 0,-2 4-3 16,0-5-4-16,0-2 3 0,4 0 1 0,-4-2-4 15,0-1-2-15,0 0 6 0,0-2-3 16,0 0-3-16,0 0-2 0,0-2-1 0,0 0 2 15,0-1-3-15,0 1-2 0,0-1 0 0,4-2 4 16,-1 1-6-16,2-4-12 0,-1 0-3 0,3-2 2 16,0-1-5-16,0-2-5 0,-1 0 4 0,1-2-10 15,-1-2-1-15,3 0 5 0,-1 0-2 0,0-2 11 16,3 1 2-16,-1 0 3 0,-1 2 0 0,4 0 5 16,-4 4 1-16,-1-1 3 0,3 1 1 15,-5 3 5-15,1 2 0 0,-1-1 4 0,-2 4-4 16,-1 1-2-16,-2 1 0 0,-1 0 6 0,0 2-2 15,0-3 1-15,-1 3 1 0,-1 0-2 16,2 0 2-16,-1 0 5 0,1 3 1 0,-2-1 4 0,0 0 4 16,1 3 3-16,-1 0 3 0,-1 1-4 0,-2 2-1 15,2-1-4-15,0 1-4 0,-2 2 2 16,2 1-6-16,0 0 0 0,1-1 7 0,-1 2-6 16,2-1 4-16,1 2 1 0,0-1-6 0,0 0-1 15,0-2 0-15,1 0-6 0,4 0 6 0,1-2-3 16,0 0 0-16,1-1-3 0,2 0 7 0,-1 1-7 15,6-1-2-15,-1-1-4 0,1-2-12 0,-1 4-27 16,3-2-19-16,-2-2-29 0,5 2-28 0,-1-2-19 16,0 3-22-16,3-4-12 0,-4-3 1 15,5 4 27-15</inkml:trace>
  <inkml:trace contextRef="#ctx0" brushRef="#br0" timeOffset="26245.3">21064 9839 33 0,'4'-4'79'0,"0"0"33"16,-2-1-1-16,1 4-8 0,-3-3-10 0,0 4-7 15,0 0-1-15,0-2 4 0,0 2-4 0,0 0-3 16,0 0 3-16,0 2-8 0,0 2-14 16,-2 2-13-16,2 2-6 0,-1 4-4 0,-1 2-7 15,-1-1 3-15,3 5-2 0,-1 0 6 0,-3 6 1 16,1-4-6-16,2 3 4 0,-3-1-2 0,1 0 2 15,2-2-4-15,-3-2-5 0,1 0 1 0,1-2 2 16,1-2-3-16,-2-4-9 0,3 0-2 0,0 0-9 16,0-5-4-16,3 0 0 0,0-3 0 0,0 1 2 15,1-3-3-15,0 2-9 0,4-2 0 16,2 0 8-16,-2 0-4 0,1-2-6 0,4-1-1 16,-2 1-13-16,0-1-28 0,5 1-13 0,-2 0-22 15,3-1-27-15,-2-2-19 0,4 3-21 0,-2-1-12 16,0-2-17-16,2 0-4 0,2 3-10 0,-1-1 4 15,1 0 24-15</inkml:trace>
  <inkml:trace contextRef="#ctx0" brushRef="#br0" timeOffset="27531.46">22593 9935 60 0,'-6'-7'72'16,"1"2"12"-16,2 0-6 0,-1 0-7 15,1 1-8-15,2-2-6 0,-3 1 2 0,1 1 1 0,3-1 0 16,0 2 3-16,0 0-5 0,0 2-6 16,0 1-1-16,0-2 2 0,0 2 8 0,0 2-2 15,0-1-8-15,3 2-2 0,1 3-7 0,-3 0-8 16,2 2-4-16,-1 0-1 0,1 4-2 0,1 2-9 16,-1-2-5-16,1 3-6 0,-2-1-2 0,-2 3-2 15,1-2 5-15,-1 0-6 0,0-1 2 0,0 0-4 16,0-2 5-16,0 1-1 0,0-2-3 0,-1-1 3 15,-1-2-4-15,-1-2-2 0,0-1 0 0,2 0 2 16,1-2 3-16,0-1-3 0,0-2 3 16,0 0 0-16,0 3-6 0,0-3 10 15,0 0-6-15,0 0 6 0,0 0-4 0,0-3 1 16,0 1-4-16,-2 1 2 0,0-2-2 0,1-2 0 16,-3 1 4-16,4-4-4 0,-1 2 0 0,-1-1 2 15,2 0-6-15,-1-3 4 0,1 0 3 0,0-2-5 16,0 1 4-16,0-1 1 0,0-1-3 0,0-1-2 15,0 1 2-15,0-2 0 0,0 3 0 16,1-2 2-16,2 2-6 0,-1 0 4 0,0 2-3 16,1 1 5-16,0 1 5 0,0 1-13 0,0 2 10 15,-1-1-9-15,-1 3 6 0,2 0-1 0,-1 2-3 16,0 1 8-16,-2 0-2 0,3 1 9 0,0 2-4 0,0 2 6 16,2 1-5-16,1 1 10 0,-1 1-6 15,0 0-2-15,0 4-1 0,1-3-2 0,0 3-5 16,2-2-3-16,-3-1 0 0,0 0 5 0,1 0-2 15,0-2 4-15,0 0-9 0,-1-2 0 16,2 0 5-16,-3 0-3 0,1-3 6 0,3-2-6 16,-5 2 0-16,3-2 3 0,-1 0-1 0,2-2-5 15,-1 0 0-15,3-3-1 0,-1 0 4 0,0 0-6 16,3-2 2-16,-1 0-5 0,-4-1 2 0,1 1-2 16,2-1 0-16,-3-1 3 0,1 2 6 0,1-3-2 15,-3 2 2-15,0-1 0 0,-2 1-4 16,1 1 4-16,-3 0-4 0,3 2 8 0,-4 0-1 15,1 2-6-15,-1 2 7 0,0-1-1 0,0 2-1 16,2 0 7-16,-1 2-4 0,3-1 6 0,-3 1-10 16,1 2 9-16,0 1-1 0,2-1 7 0,-3 1-13 15,3 3 9-15,-3 0 0 0,-1 3 3 0,2-1 0 16,-1 3-5-16,-1 1 3 0,4 0-7 0,-3-1 5 16,2 3 0-16,1-1-5 0,-3-1 3 0,1 1-8 15,-1 2-1-15,4-3 5 0,-4 2-12 0,1-1 10 16,1-3-1-16,-1-1-2 0,1 1-2 0,0-3-1 15,0 1-9-15,-1-4-16 0,-2 0-22 0,3-3-32 16,-1 1-29-16,1-4-35 0,-2 2-29 0,2-1-20 16,1-1-15-16,-3 0-9 0,1-1 15 0</inkml:trace>
  <inkml:trace contextRef="#ctx0" brushRef="#br0" timeOffset="28694.68">21121 12641 12 0,'2'-23'167'15,"0"16"-69"-15,-2 5 2 0,0-1-9 16,0 1 1-16,0-1 6 0,0 2 3 0,0 1 2 15,-2 0 1-15,0 0-4 0,1 3-9 0,1 0-6 16,0 2-9-16,0 3-19 0,1 1-4 16,3 4 6-16,-1-1 0 0,1 1 5 0,-1 0 0 15,0 2-10-15,-1-1-3 0,-2-2 2 0,0 0-20 16,0-2-13-16,0 1-1 0,0-4 0 0,0-1-6 16,-2 0 2-16,2-2-4 0,0-1-9 0,0-1 7 15,0 0 0-15,0-2 3 0,0 0-8 0,-1 0-4 16,-1-2 6-16,2 0-10 0,-1-1 6 0,-1-2-6 15,-1-1 4-15,0-2 3 0,2 2-5 16,-3-4-2-16,3-1 2 0,-3-1 4 0,4-3 1 16,-1 0-5-16,1 0-4 0,0-3 3 0,0 4 3 15,0-6-3-15,3 3 1 0,0 1 2 0,2 1 6 16,1 1-9-16,-1 4-1 0,1 1 6 16,1 1-5-16,-1 2 5 0,2 3-4 0,0 2-2 15,-2 1 1-15,1 1 3 0,3 2-2 0,-2 3 5 16,0 2-7-16,5 2 7 0,-4 1-5 0,3 1 4 15,0 3-1-15,-1 0 7 0,2 3-13 16,1-1 11-16,-1 0-9 0,1 0 5 0,0-3 3 16,-1 1-5-16,-2 0-3 0,-1-3 1 0,0 0 2 15,-2-5 0-15,5 5 2 0,-10-10-6 16,0 2 10-16,-1-3-1 0,-2-1 6 0,4-1-5 16,1-3-11-16,-1-1 2 0,-3-1 6 0,2-2 0 15,-1-2 3-15,-2 1-6 0,2-3 0 16,-2-2-4-16,0-1 8 0,-2-1-4 0,-1-19-7 15,3 17 13-15,-3 0-6 0,3 1-4 0,-4-2 7 16,3 3-10-16,1-1 3 0,0 3-5 16,0 2-15-16,0 0-11 0,1 3-27 0,3-4-90 15,-4 8 47-15,1 0-21 16,16-9-639-16,-12 14 530 16</inkml:trace>
  <inkml:trace contextRef="#ctx0" brushRef="#br0" timeOffset="29434.35">22724 12601 32 0,'-3'-3'54'0,"0"2"25"0,-2 1 15 0,0 0 2 16,1 0-3-16,0 0-3 0,0-2 2 0,0 2 3 0,0 0 2 16,0 2 3-16,3-2 0 0,-4 3-6 15,2 1-10-15,2 2-6 0,-3 3-6 0,3 0-14 16,-1 4 1-16,1-1-3 0,-3 1-10 0,4 3-2 15,0 2-7-15,4 0-7 0,-3-3-5 0,4 2-3 16,1-1-10-16,2 1-18 0,2-4 18 16,-1-1-12-16,4 0 9 0,-4-4-4 0,4-1-5 15,1 1 0-15,-3-4 2 0,5-1-4 0,-3-3 9 16,1 0-9-16,-1-3 3 0,0-1 1 0,0-3 0 16,-1 0-6-16,2 0 4 0,-2-2 5 15,-1-1-5-15,-3-3-2 0,2-2-1 0,-4-1 7 16,2 2-2-16,-3-6-7 0,-2 4 3 0,-2-3 0 15,-1 1-1-15,-1-1-9 0,-2-1-5 0,-4 2-4 16,1 0-2-16,-2 1 0 0,0 3-5 0,-3 1-11 16,2 4-8-16,-2 0-24 0,-3 0-10 0,-20 1-136 15,17 8 87-15,-2 2-20 0,-1 1-21 16,2 3-14-16,-3 3-9 0,1 3 25 0</inkml:trace>
  <inkml:trace contextRef="#ctx0" brushRef="#br0" timeOffset="44648.92">14380 6455 165 0,'3'0'168'0,"-2"0"-54"0,-1 0-50 0,3 0-35 16,0 0-14-16,0 0-4 0,4 0-7 0,3 0 13 15,3 3 25-15,5-2 17 0,3 2 8 0,2 0-6 16,2 2-9-16,5-2-23 0,5 4-13 16,0-1-4-16,6 3-8 0,3 0 1 0,6 1 6 15,3 2 6-15,3 2 17 0,5-1 1 0,4 0-12 16,2 2-11-16,3 0-6 0,-2-1-5 0,1 3-3 15,-3-1 4-15,1-1-4 0,-6 0 2 0,-1 0-2 16,-1 0-3-16,-6-3-4 0,-4 0-9 16,-1 0-9-16,-6-1 0 0,-4-1 2 0,-3 0 12 15,-2-2 6-15,-1 0-3 0,-5-1 10 0,-4-1-4 16,-2 1-2-16,-4-2 3 0,-1 0 0 0,-5-3 3 16,-3 1 4-16,0-1-6 0,-5 0 5 0,0-2-3 15,0 0-2-15,-3 0 6 0,0 0-1 16,0 0-2-16,-1 0-5 0,-1 0-15 0,2 0-8 15,-1 0-14-15,-1 0-10 0,0-2-13 0,-2 0-7 16,3-1-6-16,-1 1-7 0,0 0-10 0,-1-1-6 16,2 0 2-16,-3 0 11 0</inkml:trace>
  <inkml:trace contextRef="#ctx0" brushRef="#br0" timeOffset="45627.68">12107 6003 149 0,'5'0'204'0,"-3"2"-34"0,-2 1-60 0,-2 2-47 16,1 5-23-16,-1 1 2 0,-2 3 4 0,-1 1 14 15,4 0 16-15,-4 2-1 0,1 0-9 0,3 2-14 16,-1 1-19-16,-1 0-9 0,1 0-5 15,-1 0-9-15,-1-1 6 0,2-2-1 0,-1 1 3 16,1-3-5-16,-1-2 7 0,3-1-2 0,-1-5-4 16,1-1-2-16,0-2-5 0,0-1 7 0,0 0 18 15,0-3-2-15,0 2 8 0,0-2 4 0,0-2-12 16,0-3 0-16,-2 2-9 0,2-8 3 0,-3-2 1 16,0-2-5-16,-1-1-1 0,1-6-2 0,2-3-5 15,-4-2-5-15,5-4-4 0,-1-3 3 16,1 0-4-16,0-7 2 0,1 3-8 0,5 1 15 15,-1 1-4-15,1 2 1 0,2 5 9 0,-1 2-4 16,2 6-2-16,1 3-4 0,-1 4-3 0,0 5-6 16,-2 1-1-16,-1 6 3 0,4 2-4 0,2 2 4 15,1 5 3-15,1 3-3 0,5 8 0 16,0 3 7-16,5 5-10 0,-2 2 0 0,2 4-1 16,-2 2 10-16,0 3-9 0,-3-2-4 0,2 1-17 15,-3 0-35-15,-3-3-26 0,0 2-32 16,-2-4-24-16,-3-2-17 0,-1-2-14 0,-1-2-8 0,-3-4 1 15,-2-1 0-15,-1-4 7 0,-2-2 23 16</inkml:trace>
  <inkml:trace contextRef="#ctx0" brushRef="#br0" timeOffset="46414.78">12070 6114 140 0,'-6'-3'171'0,"1"0"-18"15,0 3-36-15,2 0-23 0,1 0-20 0,2 1-14 16,3 1 4-16,2 1 8 0,3-1 5 16,2 0-13-16,5 1-17 0,4-1-15 0,2 1-13 15,6-3-6-15,1 0-9 0,2-3 3 0,2 1 0 16,1-3-7-16,-1 0 2 0,0-1-1 0,-1-2 1 16,-1-1 1-16,-3-1-1 0,1 0-2 0,-2-3 0 15,-1 4 0-15,-2-1 9 0,-3 2 11 16,-2-1 14-16,-3 2 3 0,1 3 9 0,-7-3 6 15,-1 6-3-15,1-2 3 0,-5 3-10 0,-1 0-2 16,0 3 2-16,2 0 1 0,-2 4-5 16,0 0 10-16,1 1-1 0,-2 4 4 0,1 2-3 0,-1 3-12 15,-2-2-13-15,0-1 1 0,0 4-4 16,0-3-11-16,0 1-1 0,0 0-5 0,0-3-2 16,0 2-1-16,0-4 0 0,-2 2 0 0,1-2 0 15,-1-1 0-15,0-3 0 0,-2-2 0 0,1 0 0 16,1-2 0-16,2 0 0 0,-1-3 0 0,-1 0 0 15,2-3 0-15,-3 1 0 0,1-1 0 16,-1-1 0-16,2-4 0 0,-1 0 0 0,0-1 0 16,-4-4 0-16,6 0 0 0,-1-4 0 0,1-1 0 15,0-3 0-15,1-4 0 0,5-1 0 0,-2-1 0 16,0-1 0-16,1 0 0 0,2-1 0 0,2-1 0 16,0 2 0-16,1 3 0 0,2 0 0 0,-2 3 0 15,1 2 0-15,3 2 0 0,-2 3 0 16,1 5 0-16,0 0 0 0,0 5 0 15,0 1 0-15,-4 4 0 0,7 4 0 0,-3 0 0 16,2 7 0-16,1 2 0 0,0 5 0 0,-2 1 0 16,3 6 0-16,0 0 0 0,-2 3 0 0,0 1 0 0,-2 1 0 15,0 0 0-15,1 0 0 0,-2-1 0 16,-1 2 0-16,1-5 0 0,-4 1 0 0,-3-5 0 16,1-1 0-16,0-1-73 0,-2-3-35 0,-3-3-6 15,-1-1 1-15,0-2-3 0,0-6 3 0,0-1 4 16,0-1 2-16,0-3 2 0,-3-3 17 0,-5-3 17 15,-1-3 17-15,-1 0 23 0,-5-4 14 0,-2-2 9 16,-1-2 8-16,-3 2 4 0,-1-3 0 16,-2 0 11-16,1-2 6 0,-1 4 14 0,3 0 8 15,2 3 16-15,1 1 10 0,3 3 0 0,4 3 5 16,2-1-4-16,2 4 4 0,1 1-2 0,4 2-10 16,-1 0-6-16,3 0-3 0,-2 0-20 15,2 0-9-15,0 0-4 0,4 0-13 0,0 0 5 16,1 2-8-16,5-2-9 0,1 0-10 0,2 3-20 15,4-3-20-15,0 0-34 0,4 0-32 0,-1-3-28 16,3-2-18-16,0-1-12 0,6-3 0 0,1 0 12 16,1-5 15-16,1-2 18 0,1-2 27 15,1-5-36-15</inkml:trace>
  <inkml:trace contextRef="#ctx0" brushRef="#br0" timeOffset="46597.42">13369 5680 28 0,'30'-37'65'0,"-3"2"45"0,-5 5 18 15,-4 2-14-15,-4 4-3 0,-5 4 15 0,-2 5 17 16,-4 4 7-16,0 3 4 0,-3 4 1 0,0 0-11 15,-1 3-1-15,-1 2-8 0,-1 3-5 0,0 6-9 16,-1 5-31-16,1 3-90 0,-2 7 0 16,2 10 0-16,-3 4 0 0,1 9 0 0,-1 7 0 15,1 5 0-15,-3 6 0 0,-3 3 0 0,0 4 0 16,-3 2 0-16,1-1 0 0,-4 1 0 0,1 0 0 16,-1-4 0-16,1 1 0 0,-3-6 0 0,1-3 0 15,0-5-142-15,0-2-122 0,4-6-33 0,-3-3-25 16,2-6 0-16,1-3 26 0</inkml:trace>
  <inkml:trace contextRef="#ctx0" brushRef="#br0" timeOffset="47098.84">13933 5787 303 0,'-4'-2'234'16,"-1"5"-65"-16,0 3-62 0,-3 3-34 16,-1 6-16-16,-2 5 10 0,1 2 20 0,-2 4 24 15,-1 1 9-15,4 2-3 0,-4 0-14 0,0 5-27 16,2-3-30-16,0 1-13 0,0-2-7 0,-1 2-15 15,1-2 2-15,2-3 2 0,-1-5 1 16,2 2-9-16,0-5 4 0,1-5-7 0,1-1-4 16,2-8 6-16,0 2 6 0,4-5-2 0,-1 1-2 15,1-6-8-15,0-2 3 0,0-4-3 0,0-4 3 16,0-3-3-16,0-4-4 0,0-4 4 0,0-1 2 16,3-3-5-16,0-4-5 0,0-2 8 0,3-2-2 15,1-3 6-15,-1 0-7 0,2 3 5 0,1 0 3 16,4 4 4-16,1 2 6 0,1 5-6 0,-3 4-3 15,6 4 4-15,-3 4 0 0,0 1-3 16,-1 7 8-16,2 4 10 0,-2 4 8 0,6 5 11 16,-1 4-21-16,2 7-23 0,0 5 0 0,-1 4 0 15,-2 4 0-15,0 2 0 0,1 3 0 0,-3-3 0 16,1 3 0-16,-4-2 0 0,14 38 0 16,-17-39-53-16,-1-5-120 0,-1 0-34 0,-2-2-22 15,2-3-3-15,-2-4 1 0,-1-1-1 16,0-4 9-16,-4-3 26 0</inkml:trace>
  <inkml:trace contextRef="#ctx0" brushRef="#br0" timeOffset="47644.98">13873 6068 78 0,'-15'0'199'15,"5"0"23"-15,2 4-40 0,2-4-47 0,1 1-37 16,2-1-19-16,3 0 1 0,0 2 19 0,5-1-5 15,6 1-7-15,3 0-14 0,8-2-26 16,3 0-16-16,5 0-10 0,5 0-13 0,2-2-5 16,1-1-3-16,-2-1 3 0,5-3-12 0,-3 1 12 15,-1-1-12-15,-3-1-3 0,0-2 0 0,-3-1 2 16,2-1 7-16,-6 2-1 0,-1-4-1 0,-1 1 5 16,-5-1-3-16,-1 1 12 0,-3 2-6 0,-3-2 11 15,-1 2 12-15,-4 1 17 0,-1 4 19 16,-3-2 17-16,-4 4 0 0,-3-1 79 15,0 2-111-15,-3 3-15 0,-2 0-21 0,-6 2-2 16,-1-1-9-16,-2 5 0 0,1 0 0 16,-1 2 0-16,1 0 0 0,0 1 0 0,6 4 0 0,0 1 0 15,2-1 0-15,3 2 0 0,2-1 0 16,1 2 0-16,2-1 0 0,2-2 0 0,1 2 0 16,0-4-17-16,4 1-12 0,-3-3-6 0,5-1-14 15,-4-3 2-15,3 0 0 0,-1-2 1 0,3-2-1 16,-1-1-5-16,0-1 2 0,2-3 7 0,0-3 3 15,0 0-2-15,0-3 8 0,-1 0 4 0,-1 0 8 16,4-1 8-16,-4-3-10 0,1 3 15 0,-1 0 7 16,-2 3-2-16,-1-1 7 0,-1 4 4 0,-2 2 2 15,1 0 2-15,-2 1 11 0,-2 2 12 16,2 2 5-16,-1 1-2 0,2 2 2 0,1 3-10 16,0 3 8-16,0-1-8 0,2 2 4 0,2 2-3 15,-2-2-15-15,1 1-7 0,-1 1 0 0,3-2-5 16,-1-2-3-16,0 1 0 0,0-3 3 0,1-1-16 15,-1 0-16-15,2-3-42 0,2 1-37 16,-2-3-41-16,1-2-42 0,2-2-42 0,1-4-17 16,0-1 5-16,0-1 28 0</inkml:trace>
  <inkml:trace contextRef="#ctx0" brushRef="#br0" timeOffset="54880.18">18051 7297 43 0,'-1'0'70'15,"-1"0"14"-15,-1 0-3 0,3 0-8 0,0 0-5 16,0 0-11-16,0 0-9 0,0-2-5 0,2 0 13 16,1 2 8-16,0 0 25 0,2-5 5 0,2 3-1 15,3-1-9-15,1-2-11 0,6 0-18 0,0 0-11 16,1 0 0-16,6-1-4 0,3-5 7 15,1 1-4-15,5-1-11 0,5-2-7 0,2-3-1 16,4 2-8-16,4-3-7 0,2-1-1 0,2 0-1 16,1 0-2-16,2 0 1 0,2 0-4 0,-2 1-5 15,0 0 5-15,0 2-2 0,-3 3 2 0,-5 0-2 16,-3 0 1-16,-3 2-1 0,-8 3 0 16,0 0-2-16,-6 4 2 0,-9-2 0 0,-1 2-5 15,-6 2 8-15,-3-1 1 0,-2-1-11 0,-1 3-1 16,-2 0-25-16,-3 2-20 0,0-2-16 0,-1 1-27 15,-2-1-34-15,-1-1-33 0,-2 1-29 16,2 0-17-16,-3 0-15 0</inkml:trace>
  <inkml:trace contextRef="#ctx0" brushRef="#br0" timeOffset="56947.85">20066 6980 93 0,'9'-7'159'0,"-1"0"10"0,1-3-26 15,0 0-27-15,-2-2-16 0,-1 0 1 0,1 0 16 16,-1-2 2-16,2 1 4 0,-4 1 0 0,-2 0 4 16,1 0-2-16,-3 3-10 0,0 1 19 0,0-1 6 15,0 4-97-15,-3 2-43 0,1-1 0 16,-2 4 0-16,-4 2 0 0,2 1 0 0,-6 1 0 16,-1 6 0-16,-4 2 0 0,0 3 0 0,0 3 0 15,-4 0 0-15,2 6 0 0,2-2 0 0,1 2 0 16,3 0 0-16,2-1 0 0,4-1 0 15,2-2 0-15,3-2 0 0,2-2 0 0,5-1 0 16,0-5 0-16,2-1 0 0,0-2 0 0,1-3 0 16,1 0 0-16,4-4 0 0,1-7 0 0,0 2 0 15,16-12 0-15,-17 6 0 0,-1-2 0 16,0 1 0-16,-1-1 0 0,0-1 0 0,-3 3 0 16,-2 2 0-16,1 0 0 0,-2 2 0 15,-1 2 0-15,-3 1 0 0,-1 1 0 0,2 0 0 16,-2 1 0-16,0 4 0 15,3 4 0-15,0 1 0 0,2 2 0 0,2 2 0 16,2 2 0-16,-1 4 0 0,1 0 0 0,0-1 0 16,1-1 0-16,-2 0 0 0,4-2 0 0,-2 1 0 15,3-4-67-15,-1 1-158 0,3-2-11 0,-1-3-16 16,0-2-2-16,3-1 7 0,1-1 16 0,1-6 30 16,1 0 45-16</inkml:trace>
  <inkml:trace contextRef="#ctx0" brushRef="#br0" timeOffset="57328.64">20729 6883 191 0,'0'-9'207'0,"-1"0"-28"15,-6 2-30-15,-1 1-31 0,-4 1-9 0,1 0 4 16,-5 3 10-16,2 0 5 0,-4 2-3 0,4 2-24 16,-3 3-24-16,2 0-24 0,-2 3-17 15,3 2-7-15,-2 1-12 0,3 1 3 0,-1 2-7 16,6 2-3-16,0 0-5 0,3 1-5 0,2 0 0 15,0-1 0-15,3-1-10 0,3-1-15 16,0-1-7-16,2-3-24 0,0 1-14 0,3-3 7 0,1-4 15 16,2 1 2-16,-1-2 14 0,6-3 6 0,-3-3 8 15,2-2 4-15,0-2 9 0,0-3-1 0,0-2 6 16,0 0 0-16,0-1 0 0,-3 1 4 16,-1-4 6-16,-1 4 2 0,1-1 9 0,-3 3 16 15,-4 1 20-15,1 1-1 0,0 2 9 0,-2 2-16 16,-3 1-5-16,0 0-11 0,0 3-3 0,0 0-6 15,3 3-5-15,0 0 18 0,2 1 5 16,2 2-23-16,1 0-1 0,2 3-4 0,2-1-6 16,3 0-6-16,0 1 2 0,2-1-1 0,2-1-3 15,0 0-3-15,1-1-7 0,-4-2-41 0,5-2-45 16,-4 1-35-16,0-3-38 0,1 0-54 0,-1-3-36 16,0-3-28-16,-2 0 1 0,0-1-157 15</inkml:trace>
  <inkml:trace contextRef="#ctx0" brushRef="#br0" timeOffset="67081.25">11113 10651 30 0,'7'-3'81'0,"1"-1"33"16,-2-1-17-16,0-1-27 0,-3 0-14 0,-1 1-8 16,1-2-2-16,-1 0 11 0,-2 0 3 15,3-3-8-15,-1 1-5 0,-2 0 6 0,0 0-9 16,0 2 1-16,0-2 4 0,-2 1 7 0,2 3-5 15,-3 0-11-15,1 1 2 0,-3 1-7 0,-1 1 0 16,-3 2-8-16,-2 2 5 0,-2 1 5 16,-3 4 3-16,-2 0 5 0,-2 3-12 0,1 1-3 15,-1 3 4-15,4 0-6 0,0 2-5 0,2 2-7 16,4 0-7-16,0-2-6 0,5 3 1 0,0-2-4 16,3-2 0-16,2 3 1 0,2-3-1 15,1-1 0-15,0-2 0 0,2-2 0 0,3-1 0 16,-2-3 5-16,-1 2-5 0,1-5 4 0,2 0-4 15,0-2-3-15,0-1 3 0,0-1 0 16,2-4 1-16,2 0-8 0,-1 0 1 0,2-3 1 16,-2 1-4-16,0-4 9 0,1 1-5 0,-3-2 5 15,-1 0-6-15,1-2-1 0,-1 2 5 16,0-1 4-16,-2-1-6 0,0 2 6 0,0 0-2 16,-1 2 4-16,0-1-3 0,0 4-1 0,-2-1-3 15,0 3 6-15,0 2-8 0,-3 1 1 0,3 2 9 16,-3 0-11-16,0 2 12 0,4 5 1 0,-3 1-2 15,2 0-1-15,1 4 2 0,-1 2-1 0,0-2 5 16,3 5-10-16,2-3 0 0,-2 1 2 16,2 0-6-16,1-3 4 0,0 0 0 0,-1 0-11 15,0 0-11-15,2-4-32 0,-3-1-45 0,-1-1-30 16,-1 0-21-16,2-3-9 0,0 0 2 16,-1-3-3-16,1-2 3 0,1 0 5 0,-1-4 17 15</inkml:trace>
  <inkml:trace contextRef="#ctx0" brushRef="#br0" timeOffset="67643.78">11525 10620 22 0,'1'2'32'16,"4"-1"23"-16,-4-1 18 0,2 2 1 0,-1-2-8 15,1 0-17-15,-1-3-15 0,1-1-4 0,0 1 0 16,1-2 1-16,-1 1 2 0,-2-1-4 16,1-2-2-16,-2 1 1 0,0 0-9 0,0 0 5 15,0-1 2-15,-2 2 13 0,1-1 6 0,-1 1-3 16,-1 2 1-16,-2-2 2 0,0 2-5 16,0-1-1-16,-2 1-9 0,-1-1 1 0,0 3 4 15,0 1 2-15,-3 1 8 0,1 3 3 16,-1-1 5-16,1 2-10 0,-2 2 2 0,0 1-15 15,2 3-7-15,1-1 5 0,1 2-8 0,-2 2-3 16,4-1-6-16,3 1-1 0,-2-1-8 16,5 1 0-16,0-2 2 0,0 0-4 0,3-2 3 15,2 2-6-15,1-4 3 0,-1-2 0 0,1 1 3 16,1-1-9-16,-1-4 4 0,0 0 3 0,4 0 4 16,-4-2-13-16,2-2-6 0,0 0-1 0,1-1-4 15,1-3-3-15,-2 0 2 0,0 0 3 0,-1-2-2 16,1 0-3-16,-3-1 4 0,3-1 4 15,-2 0 2-15,-1-1-2 0,-2 0 10 0,1 3 0 16,-1 0 4-16,-2 1 0 0,1 1-2 0,1-1 5 16,-3 3-5-16,0 3 2 0,3 1-3 15,-3 0 5-15,2 1-5 0,0 3 3 0,0 1 0 16,3 3 8-16,-3 2-2 0,1 1-2 0,2-1-2 16,-2 4-2-16,2-2 12 0,-2 0-9 0,5 1 0 15,-4-4-1-15,3 2-2 0,1-4 3 16,-2 2-7-16,3 1 4 0,-1-5 0 0,-3 2-9 15,3-3-31-15,1-1-48 0,-1 0-41 16,-1-3-24-16,-1 0-22 0,3-1-18 0,-2-4-3 16,1-2-119-16</inkml:trace>
  <inkml:trace contextRef="#ctx0" brushRef="#br0" timeOffset="84225.53">13673 10809 5 0,'6'-2'10'0,"2"-1"14"0,-2 0 18 0,1-2 16 16,-1 0-1-16,1 0-11 0,0-1-11 0,1 1-8 16,-2-2-7-16,-1-1 4 0,0 1 1 15,1-2 5-15,-3 1 3 0,-1 0 3 0,-2 0 3 16,1 1-4-16,-1-1-5 0,0 0-4 0,0-1-1 16,-1 4 4-16,-1-2 0 0,-4-1-3 15,3 1-5-15,-2 3 6 0,0 1-4 16,-1-1-4-16,-2 0-1 0,1 2-8 0,-2 2 5 0,1 0 7 15,-2 0 4-15,-2 1 10 0,0 4 0 0,-1-1 2 16,0 5 0-16,-1 1-2 0,2 2-2 16,-4 3-4-16,3-1-7 0,0 3-2 0,-1-2 0 15,3 4-7-15,2-2-2 0,3-1-3 0,-1 0-4 16,2-2 2-16,4 1-1 0,1-1-3 16,0-4-3-16,3 1 2 0,-2-3 0 0,1 0-2 15,1-2 0-15,1-1 0 0,0-1 3 0,-2-3 2 16,2 2-5-16,1-3-2 0,0 0 2 15,1 0 0-15,2-3 4 0,1 1-7 0,1-1 5 16,12-8-5-16,-11 3-1 0,1 3 10 16,0-3-12-16,-1-1 6 0,2 0-4 0,-4 1-3 15,2-1 7-15,10-10-8 0,-11 10 6 16,-3 2 4-16,-1 0-2 0,-1 2 0 0,0 0 2 16,-2 2-4-16,-1 2-3 0,-2-1 7 15,2 2-2-15,-2 0-7 0,0 0 5 0,1 2 7 16,2 1-11-16,0 1 6 0,-1 1 2 15,1 1-2-15,0 3-4 0,0 0 8 16,1 1-4-16,0 0 4 0,4 2-4 0,-2 1 0 16,1-1 0-16,-1-1 2 0,2-1-5 0,0 2 7 15,-2-2-8-15,2-3 5 0,-3 1-1 16,4-3-20-16,-2-2-30 0,-1 0-13 0,0-1-18 16,-1 0-18-16,3-2-14 0,-2-2 1 0,1 0-7 15,-1-3 0-15,2-2 1 0,3-2 4 0,-2-1 14 16</inkml:trace>
  <inkml:trace contextRef="#ctx0" brushRef="#br0" timeOffset="84847.81">14158 10765 5 0,'2'2'3'15,"-1"-1"4"-15,-1 1 10 0,4-2 18 0,-3 0 26 16,2 0 14-16,-1-2-5 0,-2 1-21 0,0-3-20 16,0 1-13-16,0 1-1 0,0-3 3 0,0-2 4 15,0 4 12-15,0-4 10 0,-2 3-1 0,1-2-6 16,-2-1-5-16,-1 1-6 0,-2 0 0 0,-1 0 12 15,3 2-3-15,-4-3 2 0,0 2-3 16,-2 3-1-16,1-3-1 0,0 3 0 0,-1 2 4 16,-2 0 2-16,2 0 11 0,2 0 4 0,-1 4-6 15,-1 1 0-15,1 0 6 0,-2 5-6 0,1-2-8 16,0 5-8-16,1 0-5 0,-2-1-9 16,1 2-7-16,4 2 1 0,0-1-4 0,1 1-9 15,2-4 3-15,3 4 2 0,0-4-3 0,2-2-7 16,1 0 7-16,0-2 5 0,1-1-3 15,-2-3-5-15,1-1 3 0,2-1 0 0,0 0 0 16,1-1 2-16,-1-1 0 0,4-3-2 0,-1 0-6 16,0-1 2-16,1 1-4 0,0-3 0 0,0-2-3 15,-1-1 0-15,1 1-7 0,-1-2 3 16,0 0 5-16,3-1-4 0,-3-1 2 0,-1 0 4 16,-1 2 2-16,3 0 0 0,-4-2 2 0,3 4 4 15,-2-1-4-15,-1-1 2 0,0 6 2 0,-1-2 3 16,-2 3-3-16,1 0 2 0,-1 3-7 0,-1-1 6 15,-1 1 2-15,0 0-6 0,0 1 8 0,0 2 7 16,4 0 2-16,-3 2 3 0,3 0 0 16,-3 3-4-16,1 1-4 0,1 1-9 0,-1 0 0 15,0 0-4-15,3-1 6 0,0 0 3 16,0 0-5-16,0-1 2 0,1 0-6 0,1-3-2 16,-2-1-22-16,8 4-107 0,-4-4 23 0,-2-1-21 15,-1-3-8-15,1 0-9 0,2-3-9 16,0-1 2-16</inkml:trace>
  <inkml:trace contextRef="#ctx0" brushRef="#br0" timeOffset="99807.97">11586 6758 5 0,'0'0'3'0,"0"0"6"0,0 0 6 16,0 0 9-16,0-3 14 0,0 3 11 0,-1 0 0 0,1 0-6 16,0 0-4-16,0-4-7 0,-2 4-3 15,2 0-4-15,0-1 0 0,0 1 11 0,0 0-1 16,0 0 6-16,0 0 3 0,0 0 4 0,0 0-2 15,0 0 3-15,3 0 1 0,-3 0-5 0,0 0-7 16,2 0 0-16,0-4-5 0,2 4 1 0,-1-5-5 16,2 3 7-16,3-1-1 0,2-2 1 15,0 1-2-15,0-2 0 0,4 0-6 0,-3-1-1 16,2-1-4-16,-1 1 4 0,1-1-3 16,1-1-9-16,-1 1 10 0,3-2-6 0,-2 0 4 15,0 1-3-15,2-2 0 0,16-12 26 16,-13 11-29-16,-2 0 1 0,2-1-3 15,1 1-2-15,-2-1-3 0,4 0 5 0,0 1-8 16,-1-5 6-16,1 3-11 0,0-2-4 0,2 0 4 16,-2-5-2-16,3 5 0 0,0-2 4 0,1 2-4 15,-3 0 5-15,1-1-7 0,2 0 5 16,0 3-1-16,-2-1-4 0,1-1 0 0,-2 1-2 16,-1 2 6-16,1-1 0 0,-1 2-2 0,-1-2-4 15,1 2 10-15,-1 1-4 0,0-1-4 0,0-1 2 16,1 3-7-16,0-2 8 0,-1 2-1 0,1-1 2 15,2 1-2-15,-2-2 4 0,0 0-4 16,0 1 0-16,0-1 2 0,-1 0-6 0,5-1 7 16,-5 4-10-16,1-2 11 0,-1 0-8 0,0-1 4 15,-1 4 0-15,-2-1 2 0,-1 0-2 0,-1 0 3 16,1 1-3-16,-1 1-2 0,1-2 5 16,1 1-3-16,-2 0-4 0,2-1 2 0,-1-1 0 15,1 0 2-15,-2 2 2 0,0 1-2 0,0-1 6 16,1 1-10-16,2-2 4 0,-3 2 0 15,1-2-3-15,1 1 3 0,1-1 0 0,1 0-2 16,-4 0 3-16,5 0-6 0,-5 0 5 0,1 1 2 16,-1 1 0-16,-1-3-2 0,0 5-2 15,0-2 2-15,-2-1-3 0,-2 3 1 0,0 1 2 16,-1-1-4-16,1 1 0 0,-3-1 5 0,0 1-1 16,1-2-4-16,-3 1-2 0,2 2 6 0,0-1-7 15,1-2-2-15,0 2 6 0,0-1 3 0,10-4-3 16,-5-2-3-16,-7 8 9 15,0 0-10-15,10-7-34 32,-17 10 5-32,0-2-101 0,0 2 26 0,-2 2-35 15,0-2-21-15,-3 0-24 0,-1 3-16 16,-8-3 2-16</inkml:trace>
  <inkml:trace contextRef="#ctx0" brushRef="#br0" timeOffset="100766.45">11738 5555 6 0,'-1'0'12'0,"-1"0"9"0,0-2 5 15,2-1 10-15,-1 3 9 0,-1 0 0 0,2 0-4 16,0-2-2-16,0 2-6 0,0 0-7 0,0 0-10 16,0 0-1-16,0 0 7 0,2 2 3 15,-2 1 11-15,3-1 5 0,0 3-5 0,3-3-1 16,0 1-9-16,-2 1-6 0,1 2 7 0,1 2-4 16,0-1-2-16,4 1-1 0,-1 4 4 15,-1 0 2-15,3-2-5 0,-1 4-7 0,2-1 0 16,-1 1-3-16,4 2 7 0,-1 0-3 0,2 1 7 15,2 0-3-15,0-1-4 0,1 1-5 16,1 1 0-16,-2 0-1 0,2 0-3 0,2 2 1 16,-4-3-3-16,2 3 0 0,-1-2 1 15,-1-1 4-15,1 2-2 0,-2 0 0 0,5 1-1 16,-3-3-2-16,2 2 3 0,-1-1-2 0,1 0 2 16,-4 2-4-16,4-3 2 0,-2 0-5 0,-2-1 2 15,2 0 3-15,-3 0-2 0,3 2 1 0,-3-2-1 16,1-1 3-16,2 2-6 0,-1 0 8 0,0-3-3 15,0 3-3-15,-1-5-1 0,2 5 4 16,-3-5-5-16,1 4 4 0,-2-3-4 0,-1 1-3 16,-3 1 3-16,3-2 8 0,0 3-8 0,-2-5 1 15,0 2-1-15,1 0 2 0,-1 1 1 16,-2-2-6-16,1-2 3 0,-2 0-2 0,-1-1 2 16,0 0 4-16,0 2-4 0,3-1 0 0,-3-1-2 15,0 1 3-15,0-3 4 0,1 0-2 16,-1 1-3-16,0-1-2 0,1-1-3 0,-2 0 8 15,-1 0 1-15,-1 0-6 0,3 1 4 0,-2-4-4 16,1 2 0-16,-3 2 2 0,3-5 0 0,-1 3 2 16,0 0 0-16,2-3-8 0,-3 1 6 15,0 2 0-15,0-2 0 0,1 1 2 0,-5-1-2 16,4 2 2-16,-2-4-6 0,0 1 4 0,-1-1 3 16,1 1-2-16,-1 1 2 0,1-3-1 0,-1 0-6 15,-2 0 7-15,0 1-3 0,1-1-3 16,-1 0-1-16,0 0 10 15,0 1-11-15,-1-1-6 0,-1 0-24 16,0 0-15-16,-1 0-29 0,0-2-36 0,-2-1-43 16,0 1-46-16,2-2 2 0</inkml:trace>
  <inkml:trace contextRef="#ctx0" brushRef="#br0" timeOffset="116329.28">12851 13440 16 0,'0'-3'47'0,"0"1"-10"15,0 2 10-15,0 0 3 0,0 0-7 0,0 0-9 16,1-3 0-16,-1 2-26 16,0-1-3-16,2 1 2 0,1-2 3 0,0 1 4 15,-1-1 0-15,-2 3 0 0,2 0-4 0,-2-2-1 16,0-1-1-16,1 3-1 0,4 0-2 15,-5-2 1-15,0 2 2 0,1 0 5 0,-1 0-2 16,0 0 2-16,0 0-2 0,0 0 0 0,0-2 0 16,0 2-1-16,0 0 1 0,0 0 3 0,0-1-4 15,0 1 4-15,0 0 1 0,0 0-4 0,2-2 3 16,-1 1-5-16,1 0 2 0,1-2-2 16,-3 3 2-16,0 0 3 0,-1-3-5 0,1 3 5 15,0-1-8-15,0 0 3 0,0 1-6 16,0-2 5-16,0 2-4 0,0-1 0 0,1 1-2 15,-1 0 2 1,3 0-4-16,-1 0 0 0,-2 0 2 16,0 0 1-16,0 0-1 15,0-2-2-15,0 2-2 0,0-2 2 16,0 1 0-16,0-3 0 0,0 4 4 0,0 0-6 16,0-3 2-16,0 1 0 15,2 2 0-15,-2-1 0 16,0-2 0-16,0 3 3 0,0-2-5 0,0-1 2 15,0 2 0-15,0-1 1 0,1 1-1 16,-1-1 4-16,0 1-7 0,0 1 7 0,0-2-3 16,0 2-3-16,0-1 2 0,0 1 5 15,0-4-9-15,0 4 7 16,0-1-3-16,0 0 3 0,0-2-1 0,0 1-4 16,0 1 4-16,0-1-2 0,0 1 0 15,0-1 3-15,-1 2-2 0,1 0-1 0,-2-2 0 16,-1 2-3-16,1-3 0 0,2 3 5 15,0 0-2-15,0-2 0 0,0 0-3 16,0 2 4-16,0-3-1 0,0 3 5 16,0 0-8-16,0 0 6 0,0 0-5 15,-1 0 2-15,1 0 4 16,0-2-4-16,0-1 0 0,0 3 3 31,0 0-5-31,0 0 2 0,0-3 2 0,0 3-4 16,-2 0 3-16,2-1-5 0,-2 1 7 0,2-1-5 15,0-1 3-15,0 1 1 0,-1 1-2 16,-1 0-4-16,2-2 6 0,-1 0-2 0,-1 1 0 16,-1 0 2-16,3 1-4 0,-1-3 4 0,-1 3-6 15,0-3 4-15,1 1 0 0,-1 0 0 16,-1 0 3-16,1 0-3 0,-4 1 0 0,0-1-2 16,-2 2 2-16,2 0 3 0,-1 0-3 0,-1 0-4 15,-3 0 4-15,3 2 0 0,-1 1 3 0,-2-1-3 16,0 2 2-16,-2-1 2 0,-1 2-1 15,1 2 8-15,-1-2 1 0,3 3 7 0,1 1 4 16,-1-1 4-16,0 2-6 0,3 1 5 0,-1 1-3 16,1 2 4-16,3 1-13 0,0-1 0 15,-1 1-3-15,5-1-2 0,1 1 2 0,0 0-4 16,4-3 6-16,1 1-9 0,0-1 0 16,1-1 4-16,4-4 2 0,1-1 3 0,1-2-6 15,2-1-3-15,-1-3 1 0,1 0-3 0,-3-3-4 16,4 0 6-16,0-1-4 0,0-6-2 15,1 4 3-15,-2-3 3 0,2 0-7 0,-2-2 3 0,2 0 0 16,-4-1-3-16,2-1 6 0,-1 1-9 16,-3-1 1-16,-1 1 5 0,1-1-3 15,8-12 0-15,-8 13 5 0,-2 2-2 0,1-1 0 16,-2 4-4-16,-2 0 2 0,-2 2 3 16,0 0-1-16,0 0 0 0,-3 5-2 0,2-3 2 15,-2 3 3-15,1 0 1 0,-1 3 0 0,0 2 3 16,0 0 2-16,-1 2-4 0,-1 2 6 15,2 0-5-15,3 3-6 0,-3-1 0 0,2 1 5 16,2 0-8-16,1 10 5 0,-2-10-5 16,2-1 5-16,0-5 2 0,1 4-1 15,0-3-13-15,7 5-84 0,-8-7 11 16,-2-2-25-16,2 0-19 0,-1-1 0 0,-2-1 0 0,-2 2 8 16,0-3 5-16,0 0 19 0</inkml:trace>
  <inkml:trace contextRef="#ctx0" brushRef="#br0" timeOffset="117040.43">13381 13368 8 0,'5'-2'17'0,"-1"-1"16"0,1 3 24 16,-2-1 16-16,0-3 1 0,0 3-6 0,2-8 26 31,-5-3-38-31,0 7-30 0,0-2 2 0,-2 1 6 0,2-1-1 16,-3-1 3-16,0 1-7 0,0 1 0 15,-2-2-5-15,0 1 12 0,-1-1-2 0,-2 1-1 16,3 0-1-16,-3 2 5 0,-1 0-5 0,1 2 4 16,-2-1-8-16,-3 1-9 0,1 1 2 15,-1 0-8-15,-4 2 12 0,3 2 1 0,-2 3-1 16,2-1 0-16,-2 2-1 0,3 4 1 16,-2-1-7-16,3 7 2 0,0-1 0 0,-9 22 24 15,12-16-29-15,4 2-5 0,2-2 4 0,1 1-5 16,2-1-5-16,0-1-4 0,2 1-3 15,1-2 3-15,2-1-3 0,1-1 0 0,0-5 9 16,3 0-3-16,-3-2 0 0,3-5-3 0,1-1 0 16,-1-2 2-16,4-2-2 0,-4 0 4 15,3-3-2-15,0-2 2 0,1-3-11 0,-1 3 9 16,1-5-2-16,-2-1-8 0,2 0-6 0,-2-2-4 16,-1-2 6-16,2 1-6 0,-2-1-1 15,-1-1 1-15,3 1-4 0,-3 0 8 0,0-2-3 16,0 2 3-16,-1 2 2 0,0-2 1 0,1 3 8 15,0-1-4-15,-3 4 3 0,0 1 1 16,1 0 8-16,-1 4-9 0,-3 1 2 0,0-1 2 16,-1 2-2-16,-1 3 2 0,1 0-4 0,-2 3 10 15,3 2-1-15,0 1-7 0,-1 3 6 0,0 2 9 16,-2 2 3-16,1 0 0 0,-1 1 3 0,5-1-5 16,-4 4 2-16,2-3-3 0,-1 1 0 15,9 13 6-15,-3-14-15 0,1-1-8 16,-1-3 10-16,1 1-6 0,0-3 2 0,0-2-2 15,3 0 1-15,-3-2-4 0,-1-2 1 0,1 1 2 16,-1-4-27-16,3 0-29 0,0-4-35 16,-3 0-39-16,3-7-31 0,0-2-31 0,-1 1-13 15,2-5 12-15</inkml:trace>
  <inkml:trace contextRef="#ctx0" brushRef="#br0" timeOffset="126640.89">15530 10553 7 0,'0'-1'7'0,"0"0"13"0,0 0 17 15,-1 1 15-15,-1-2 1 0,2 1-8 0,-2 1-12 16,2 0-13-16,0 0-4 0,0 0-7 16,0 0 4-16,0 0 5 0,0 0 5 0,0 0-1 15,-1 0 0-15,-1 1 4 0,1 3 0 0,-3 2-2 16,1 2 2-16,-3 2 3 0,1 3-2 0,1 4 2 15,-3 2 1-15,2 0 0 0,-1 1 0 0,-2 4 1 16,4-1-4-16,-3-2-7 0,2 2-1 0,0-2 1 16,-2-1-10-16,2 0-2 0,0-1-4 15,0-4 4-15,2-1-4 0,0 0-1 0,1-3 2 16,1-2 1-16,-2-1-3 0,3-1 4 0,-1 0-3 16,1-4 0-16,-2-1-2 0,2 3 0 0,0-5 10 15,0 2 4-15,0-1 10 0,0-1-3 16,0 0 4-16,-2 0-3 0,2-1-5 0,0-1-9 15,-1-3-4-15,-1 3 1 0,1-1-7 0,-3-2 5 16,3-2 1-16,-1-3-8 0,0 0 2 0,2 0 0 16,-1-5 0-16,1-1-3 15,0-24 1-15,0 18-1 0,3-3 3 0,0 0 2 16,2-2-1-16,2 2-3 0,0-1 2 0,1-1 0 16,0 2 0-16,0-1 3 0,5 4-3 15,-2 0 0-15,1 1 0 0,-1 3-3 0,-1 2 3 16,2 1 2-16,-4 3-2 0,0 2 7 0,3 1 2 15,-4 3-2-15,-1-1 5 0,0 3-3 0,-1 3 3 16,1 1 7-16,-1 4-3 0,1 4 0 0,3 3-4 16,6 23 16-16,-5-13-16 15,-1 4-3-15,2 4 6 0,0 1-2 0,-3 2-2 16,3 0-2-16,-3-1-2 0,0 3-4 0,1-5 0 16,-1 2-2-16,0-4-6 0,0-2 5 0,2-1 0 15,-6-1 0-15,3-3 0 0,-2-1-6 16,1-2-22-16,-3-4-12 0,3-2-20 0,-3-1-21 15,-1-2-29-15,-2-1-7 0,3-3-3 0,-3-1-4 16,-3-1-7-16,1-2-1 0,-4 0 7 0,0-4-59 16</inkml:trace>
  <inkml:trace contextRef="#ctx0" brushRef="#br0" timeOffset="126894.66">15481 10751 32 0,'-3'0'75'0,"3"0"27"15,-3 0-8-15,3 0-23 0,0-5-14 0,0 5-14 16,0 0 1-16,3 0 9 0,1 2 3 16,0 1 2-16,1-3-7 0,1 0-8 0,2 2-18 15,0 0-6-15,0-1-10 0,1 1-5 0,1 0 1 16,2-2-4-16,-1 0 3 0,3 3-8 15,3-3-8-15,-2 0-20 0,1-3-29 0,1 1-21 16,-1 0-23-16,2-1-7 0,-4-2-13 0,2 1 4 16,-2-2-69-16</inkml:trace>
  <inkml:trace contextRef="#ctx0" brushRef="#br0" timeOffset="127524.31">16050 10809 16 0,'0'-3'45'0,"2"-2"32"0,-2 0 11 0,0 1-12 16,0-2-11-16,0 0-3 0,0-1-11 15,0-1 9-15,0 1 5 0,-2 0 9 0,-1 0-5 16,2 1-13-16,-3 0-1 0,-1 2-9 0,-1-3-9 16,0 3 3-16,0 0 11 0,-1 1 3 15,2 1-1-15,-1-1-11 0,-3 3-9 0,-1 2-5 16,1-1-10-16,-4 2 4 0,0 3-8 0,-1 2 0 16,3-1-2-16,2 2-3 0,-2 3 1 0,3-2-5 15,1 3-4-15,3 2 1 0,0-3 3 0,1 1-5 16,3-1 4-16,0 2-4 0,0-1 6 0,3-4-6 15,1 2 0-15,0-2-5 0,1 0 5 16,0-4 1-16,-2 2 2 0,2-4-7 0,1-1 4 16,0 1 0-16,1-3-4 0,-1 0 7 0,5-3-3 15,-3 1-3-15,2-1 3 0,0-2-5 0,-2-1-1 16,2 1-2-16,-3 0 6 0,2-1-4 16,-3-2-3-16,2-1-2 0,-1 3 3 0,0-2-3 15,-2-4 2-15,-2 3 9 0,2 1-7 0,0-1 3 16,0 0-1-16,0 1 5 0,-3 1 2 15,-2 2-2-15,2 0-3 0,-1 2-1 0,-1-1 4 16,0 3-2-16,0 1 0 0,0 0-6 16,0 0 2-16,0 1 8 0,3 1 0 0,2 0-2 15,-5 2 1-15,4 0 3 0,0 2-2 16,1 0-4-16,-1 2 2 0,1-2 0 0,-1-2-2 16,0 4 2-16,1-5-3 0,2 4 3 0,-2-2 3 15,0 0-2-15,2 0-5 0,-2 0 2 0,-1-3 0 16,1 3 4-16,1-2-1 0,2-1 1 0,-3-1-22 15,0 1-24-15,0-2-21 0,1 0-20 0,-3 1-22 16,2-1-15-16,-1 0-15 0,3-1-9 16,-1-2-12-16,3 0 4 0</inkml:trace>
  <inkml:trace contextRef="#ctx0" brushRef="#br0" timeOffset="130159.86">17558 10732 6 0,'3'-4'4'0,"1"-3"7"16,0 2 11-16,0-1 21 0,2-2 15 0,-5 3 5 15,2-4-6-15,-1 1-12 0,-2-1-16 0,2 1-2 16,-2-1-1-16,0-1 4 0,0 2 8 16,-2-1 9-16,0 2 4 0,-1-3-5 0,2 5-5 15,-4-4-11-15,0 6-7 0,1-4-8 0,-3 5-3 16,1-1 1-16,-2 1 4 0,0 2 4 0,0 0 3 16,-2 2 3-16,0 2-5 0,0 2 2 0,0-1 1 15,-3 7-3-15,1 0 0 0,0 1-9 16,2 2 0-16,-1 0-5 0,2 2 4 0,1 1-4 15,1-3-2-15,3 1 3 0,0-1 1 0,3-1-8 16,-1 0 3-16,2-3-9 0,0 0 11 16,3-2-7-16,-1-3 0 0,0-1 3 0,-1 0-2 15,2-3 1-15,1-2-1 0,0 2-1 0,1-2 4 16,0 0-4-16,3-2 2 0,1-1 1 0,-1-1-3 16,1-1 0-16,-1-1-2 0,2-1 2 15,2 0 0-15,-2 0-2 0,-2-2 0 0,0 1-1 16,3-1 0-16,-1-1-4 0,-4 0 9 0,3 0-6 15,-1-2 2-15,-1 3 0 0,-1 1 4 16,2-1-10-16,-4 1 10 0,1 4-2 0,0-1 0 16,-2 2-3-16,0-1 5 0,-1 3-4 0,-2 1-1 15,0 1 8-15,0 1 2 0,3 1 8 0,-1-1-1 16,1 5-4-16,0 0 1 0,2 0 2 0,-2 1 1 16,0 0-9-16,2 0 5 0,-2 2-6 0,2-2-1 15,-1-1 2-15,1 3-7 0,1-5 3 0,-2 2-1 16,2 0 0-16,-1-2 2 0,1 0-16 15,-3-3-15-15,3-1-15 0,-1 2-10 0,0-3-12 16,3 2-12-16,-2-1-9 0,2-1-8 0,0-3 0 16,1 2-8-16,-1-2-2 0,-1 1-2 15,2-2 8-15,-3 1-50 0</inkml:trace>
  <inkml:trace contextRef="#ctx0" brushRef="#br0" timeOffset="130795.15">17993 10707 9 0,'3'-2'15'0,"1"-1"15"15,-3 2 14-15,3 0 20 0,-2-1 5 16,0-3-4-16,-1 2-10 0,-1-2-11 0,3 0-4 16,-3-2-6-16,0 2 7 0,0-2 7 0,0 0 8 15,0 3-1-15,0-2 3 0,-3 0-5 0,3 0-8 16,-1 0-1-16,-1 0-10 0,-4 1-6 16,5 0 5-16,-6 3 1 0,2-1 7 0,0-1-7 15,1 4-4-15,-4-5-6 0,2 5 0 0,-1 0-1 16,2 0 4-16,-3 0-1 0,-1 5-3 0,0-1 0 15,-1 1 2-15,1 5-1 0,1 0-5 16,0 1-4-16,0 2-3 0,-1 1 4 0,2 1-6 16,2 0-2-16,-1 0-11 0,3-2 5 0,-2 2 0 15,4-1-2-15,1-2 0 0,0-2 0 0,0 1-3 16,4-3 3-16,-1 0 0 0,0-2 0 16,2-2 3-16,-2 0 2 0,1-3-13 0,1 1-5 15,2-2 4-15,-1 0-6 0,3-2 0 0,0 1-3 16,0-3 0-16,1 0 5 0,-2-2 0 0,1 0-9 15,-1-1 2-15,2-1 7 0,-1 1-3 16,1-2 2-16,-2-2-3 0,-2 1 4 0,10-11-14 16,-10 10 21-16,-1-1 4 0,-2 3-1 15,0-1 1-15,1-2-2 0,0 5 6 16,-3 2-4-16,3 0 3 0,-3 2-1 0,-1 2-2 16,0-1 2-16,3 2 2 0,-1 0 7 0,-4 0-11 15,2 0 11-15,0 2 0 0,0-1 1 0,0 4 1 16,2 0-2-16,1 3 1 0,0 1-7 15,-1 1-1-15,5-1 2 0,-3 1 0 0,1-3-7 0,-1 2 3 16,1 0-2-16,2-2 5 0,-1 0-7 16,5 0-21-16,-3-2-24 0,0 0-34 0,1-3-37 15,-1 1-27-15,3-1-23 0,0-2-5 0,-1-2 1 16</inkml:trace>
  <inkml:trace contextRef="#ctx0" brushRef="#br0" timeOffset="133777.41">19528 10646 6 0,'0'0'6'0,"1"-1"9"0,-1 0 15 0,3-2 21 16,1 1 15-16,1-1 7 0,1 0-3 0,0-2-2 15,0 2-7-15,-2-2 5 0,-3-2 1 16,-1 2 0-16,0-7 70 0,0 4-73 16,-1 1-1-16,-3-3-5 0,1 3-8 0,0 0-2 15,-1 0 10-15,-3-3 7 0,2 5-7 16,0 0-18-16,1 1 2 0,-4-3-15 0,3 2-10 16,-3 4-1-16,2-1-3 0,-1 2-6 0,-2 0-3 15,3 2 3-15,-2 1-4 0,-2 4-3 0,3-2 3 16,-1 5 0-16,1 4 2 0,-1 0-7 0,-1-1 8 15,4 4-3-15,0-3-3 0,1 2 11 0,2-1-10 16,0-2-1-16,-1 2 0 0,3-3 3 16,-3 0 3-16,3-3-8 0,0 0 0 0,0-3 2 15,0 0 0-15,0-3 2 0,3 0 2 0,-3-1-4 16,3-1-6-16,-3-1 8 0,4 0-1 16,-1 0-4-16,2-1 7 0,-1-2-3 0,4 1 2 15,2-1-10-15,-4-3 5 0,2 2 5 0,1-1-13 16,2-1-4-16,-3 1 4 0,1-4-4 0,0 1 1 15,-1-1 7-15,1 2 3 0,0 2-10 16,-2-3 13-16,1 3-6 0,-2 3 1 0,8-6 1 16,-10 7 4-16,-1 1-6 0,0 0 8 15,-1 0-4-15,1 1-2 0,0 4 7 0,0-2-1 16,3 3-2-16,-3-2-3 0,4 2 3 0,-1-2 0 16,1 3 3-16,-2 0-3 0,0 0-2 0,2-2 2 15,-2 2-4-15,1-3 2 0,2 0-20 16,-2-1-22-16,-1 2-18 0,0-2-16 0,-1 0-17 0,1-3-4 15,1 0-9-15,2 0 0 0,8-3-97 16,-5 1 105-16,-3-2-2 0,3-1 6 16,0 1 9-16,0 0 20 0</inkml:trace>
  <inkml:trace contextRef="#ctx0" brushRef="#br0" timeOffset="134306.47">19954 10542 9 0,'5'-7'18'16,"-1"-2"17"-16,-3 1 23 0,2-1 22 15,-3 1 1-15,0-1-5 0,0 0-15 0,-1 2-8 16,-1-1-2-16,1 3 1 0,-3-2 14 0,-1 2 9 16,1 0 3-16,-1 0 5 0,1 3-6 0,0-1-7 15,0 2-13-15,-1 1-10 0,-2 0 4 0,-2 0-6 16,-1 1 11-16,-1 4-4 0,-1 2-3 0,1 1 5 15,-5 4-15-15,3 2-5 0,0 0-6 16,-1 4 0-16,1 1-8 0,1 0 0 0,4 0-12 16,0 1 3-16,2-1-10 0,0-1-1 0,3-1 0 15,1-1-4-15,0-1 9 0,2-3-8 0,4-2 6 16,-3-1-6-16,2-3-8 0,2-2-4 16,-1 0 6-16,1-2-5 0,3-2 1 0,0 0 1 15,1-2-10-15,1 0-4 0,0-3 2 0,2-1-4 16,1-1 5-16,-1-2-6 0,1-2-3 0,0 1 2 15,1-2-6-15,-3-1 4 0,3 2 7 16,-2-2-4-16,-3-3 12 0,5 3 1 0,-3-1 5 16,0 2 8-16,-3 2-3 0,-1 1 2 15,5-4 9-15,-6 8-5 0,-2 1 0 16,-3 1-2-16,1 3 3 0,-2 0 2 0,0 0 4 16,0 0-6-16,0 0 11 0,0 5 2 15,0-3 0-15,1 3 4 0,3 3-2 0,-1 0-1 16,0-1-7-16,0 4 7 0,2 1-10 15,-1 0 1-15,1-2-6 0,0 2 0 0,1 0 4 16,-1 0-6-16,4-1 0 0,-2-1-1 0,2-1-22 16,0 0-30-16,0 1-33 0,-1-5-41 0,-2 0-24 15,5-2-15-15,-2-2-10 0,0-1-3 0,-1-1 29 16</inkml:trace>
  <inkml:trace contextRef="#ctx0" brushRef="#br0" timeOffset="137876.57">21135 10545 194 0,'7'0'179'0,"-6"0"-21"15,-1 2-43-15,-3 1-38 0,-2 2-18 0,-1 3-6 16,2 0 14-16,-1 3 10 0,0 3-5 0,-2 0 8 16,3 2-8-16,-2 3-20 0,1 0-18 15,0 5-13-15,0-4-6 0,0 4-9 0,2-3 3 16,0 2-4-16,-1-3-4 0,0 2 1 0,3-2 2 15,-1-3-9-15,2 1 6 0,0-5-1 0,0 1-4 16,0-4 1-16,0-2 8 0,0-1-1 0,0-2-8 16,0-3 4-16,0-2 0 0,0-2-2 15,0-3-5-15,0-3 11 0,0-1-7 16,0-3 8-16,0-2-9 0,0-1 1 0,2-2 5 16,-1-5-7-16,3 0-4 0,-3-4 2 0,5-1-1 15,1-1 4-15,-3-2 4 0,4-2-4 0,2 1 4 16,-1 0 3-16,1 1-3 0,2 4 2 15,3 0-1-15,-1 2 1 0,0 2-6 0,3 5 4 16,-4 2 0-16,3 2 2 0,-2 5 2 0,-1 4 3 16,-1 4 4-16,0 1 1 0,-2 3-6 0,2 6-1 15,-1 3 6-15,3 6 0 0,0 1-5 16,3 6-10-16,0 0 9 0,-4 2-3 0,0 2-2 16,3-1 3-16,-5-1-6 0,-1 0 1 0,2-1-5 15,-1-1-19-15,-3-4-22 0,2 1-15 0,-6-5-17 16,1-2-13-16,2 0-19 0,-6-4-23 0,-1-3-13 15,0-1 6-15,-1-5-6 0,-6 0 9 0,-1-1 27 16</inkml:trace>
  <inkml:trace contextRef="#ctx0" brushRef="#br0" timeOffset="138493.87">21208 10676 66 0,'-1'2'85'0,"-1"1"5"0,2 1-18 16,0-4-17-16,0 3-12 0,2-3-11 0,-1 2-4 16,6 1 4-16,-3-3-3 0,5 2 2 0,3 0-7 15,2-1-9-15,-1-1-3 0,1 0-7 0,6 0-2 16,-1 0 2-16,2-1-5 0,-1-3 2 16,2-1 1-16,-1 2 2 0,5-2 3 0,-3-4 3 15,1 2-2-15,-1 0 5 0,0 0 2 0,0-2 10 16,-2-2 7-16,-3 3-1 0,0-4-2 0,-1 5 2 15,0-3-1-15,-5 1 8 0,-1 1-6 0,-1 1 1 16,1 1 4-16,0-5 31 0,-8 9-37 16,0-1 5-16,-3-1-8 0,0 4 4 15,0 0-9-15,-1 0 13 0,1 0-2 0,-4 0-10 16,1 0-7-16,2 2 2 0,-6 1-11 16,1 0 5-16,-2 3-8 0,0 1 2 0,2 0-3 0,-2 4 3 15,0 1 0-15,0 2-4 0,3 1 0 0,0 1 6 16,1-1-5-16,1 2 5 0,1 0-6 15,1-3-4-15,-1 1 2 0,2-3-2 0,0 2 0 16,3-4 3-16,1 0-1 0,-3-3-2 0,3-1-2 16,0-2 2-16,-1-2-2 0,2-1-3 0,0 1 0 15,-1-2 5-15,1-3-5 0,4 1 0 0,-2-5-6 16,1 1-1-16,1-1-7 0,-3-2 0 0,2-1 4 16,0 0-7-16,2-2 2 0,-2 0 3 0,0-2 8 15,-2 1-4-15,2 1 9 0,-2-2-4 16,0 4 8-16,1-1-6 0,-1 1 3 0,0 0 6 15,-3 5-2-15,2-2-4 0,-2 2 1 0,-1 5 3 16,1-2 1-16,-1 2-2 0,-2 0 5 0,2 0-2 16,-2 0 1-16,0 2 3 0,1-2 5 15,-1 7-5-15,3-2 5 0,-3 2-9 0,5 0 2 16,-4-1-2-16,2 2 0 0,2 1-3 0,0 0-3 16,-2 0 1-16,2-1-3 0,3-1 5 0,-2 0-15 15,2 1-18-15,0-3-25 0,1-1-15 0,-1 1-37 16,2-4-19-16,-2 1-17 0,3-2-4 15,-2-2-12-15,1-1 4 0,2-2 21 0</inkml:trace>
  <inkml:trace contextRef="#ctx0" brushRef="#br0" timeOffset="140113.37">21814 10596 13 0,'0'0'15'16,"0"-2"10"-16,0 1 15 0,1 1 10 16,1-2 0-16,-1 0-3 0,3-1-7 0,-3 2-9 0,1-2-7 15,-1 2 3-15,4-2 1 0,-2 0 5 16,0-1 1-16,0 2 3 0,1-1-2 0,-1 0 2 15,-2 0-7-15,3 1 7 0,-4 2 0 0,1 0 0 16,-1-1 6-16,0-1 3 0,0 2-11 0,-1 0-1 16,-1 0-8-16,0 0-10 0,-1-2-8 0,2 2-3 15,-4 0-4-15,0 0 1 0,-1-2 1 16,0 1-3-16,-6-2-2 0,6 3 0 16,-2-4 0-16,4 4 4 0,-3 2-2 0,1-2-13 15,-1 0-15-15,0 2-16 0,-3-1-15 0,0 1-17 16,1 0-19-16,0 3-21 0,-3-1-22 15,2 1-5-15</inkml:trace>
  <inkml:trace contextRef="#ctx0" brushRef="#br0" timeOffset="141256">23315 10486 29 0,'6'-3'51'15,"-1"0"28"-15,2-1 4 0,-4 1-9 16,0-2-10-16,0 0-5 0,-1 2-7 0,-1-2 0 15,-1 1-4-15,0-3 8 0,0 2 1 0,0 0-3 16,-1 0-10-16,-1 1 0 0,1-1-2 16,-3 2-5-16,3 0 0 0,-1 0 7 0,-1 0 8 15,-2 0-6-15,0 0-8 0,-1 2-1 0,2-2 7 16,-3 3-1-16,2 0 2 0,-1 0-9 0,-2 2 4 16,2-1-15-16,0 3-5 0,-4 2-2 0,-1 0-2 15,3 2-7-15,-2 2 1 0,1 1-2 16,1 1-4-16,2 2 0 0,-1-1-2 0,4 0-2 15,-3 0 2-15,3 2-5 0,2-3 5 0,1 2 2 16,-2 0-4-16,2 9-1 16,2-14-2-16,-1-1 3 0,2 8 2 15,0-12-2-15,-1-4 4 0,-1 1-7 16,2 0 4-16,1-1 4 0,-3 0-4 0,2 0 4 16,1 0-13-16,-3 0 5 0,3 0 3 15,-1 0 4-15,-2 0-2 0,4 0 1 0,-4 0 1 0,4-2-11 16,-2 1 7-16,2-2 0 0,0 1 0 15,-2-1-5-15,5-1 5 0,-2 1 0 0,-1-1-3 16,0-1-7-16,0 0 4 0,-1 0-6 0,2-2-2 16,1 1 4-16,-2-1 4 0,-1 0 2 0,1 0 2 15,0 1 5-15,1-2-7 0,0 3 1 0,-1 2 4 16,2-2 1-16,-4 1-7 0,3-3 11 16,-5 4-12-16,3 0 6 0,-3 0 4 0,2 2-4 15,-3-1 0-15,2 2 0 0,-2-3-2 0,0 3 5 16,0 0-7-16,0 0 6 0,2 2-2 15,-1-1 0-15,2 1 5 0,1 2-3 16,-3 2 8-16,4 1-4 0,1 2 1 16,0-1-4-16,-1 2 3 0,3 1-4 0,8 13-2 15,-10-11 3-15,2-4-3 16,-3 3 2-16,4-2-2 0,-4-1 0 0,-2 0 0 16,2-3 3-16,0-1-2 0,-2 2-7 0,5-4 3 15,-5 2-21-15,0-5-24 0,4 2-17 0,-3-2-20 16,1-2-17-16,3-3-24 0,0 3-8 0,1-4-7 15,9-11-161-15,-10 7 148 0,0-1 20 16</inkml:trace>
  <inkml:trace contextRef="#ctx0" brushRef="#br0" timeOffset="141989.14">23960 10423 11 0,'3'0'29'0,"2"-2"23"0,0-2 13 16,0 1 2-16,0-1-1 0,-2-1-12 15,1 1-12-15,2-12 26 0,-4 7-38 0,0 1 3 16,-2-1 4-16,1 1-4 0,-1 1 2 0,0-4-7 16,0 3 4-16,0-2-3 0,0 3 5 0,-3 0 0 15,-2-3 3-15,0 3 2 0,0-1-1 16,0 2 0-16,-3 0 6 0,0 3 0 0,-3-1-2 15,1 2 3-15,2-1 1 0,-4 3-8 0,1-1-4 16,-1 1-9-16,-2 1-8 0,1 2 8 0,0 0-4 16,1 5-1-16,-2 2 12 0,1 2-8 0,2 3-1 15,1 4 7-15,-3 1-8 0,5 2-6 16,-2 2 1-16,2 2-4 0,0-1-7 0,-1-1 1 16,4 2-5-16,1-2-2 0,0-2 0 0,4 0 2 15,4-4-1-15,-3-2 1 0,6 8-4 16,-1-13 6-16,0-4-7 0,0-1 3 15,1-4-3-15,1 1-4 0,3-3-15 0,-2-3 7 16,5-3-3-16,-1-1-4 0,0 1-4 0,2-6 0 16,3 3-1-16,-4-6-5 0,2 4 6 0,-2-6 5 15,1 2 2-15,0-2 6 0,-4-2-5 0,2 1 2 16,-4 1 3-16,0-2 4 0,0 1 4 16,-5 0 0-16,1 1 8 0,0 2-2 0,-2 6-5 15,1 1 9-15,-3 1-3 0,-1 2-4 0,3 3 10 16,-3-1-2-16,0 2 1 0,0 1-5 0,0 0 5 15,-1 0 0-15,1 1-5 0,-2 2 8 0,1 2 0 16,1 4-2-16,0-1 0 0,0 4 1 16,0 1 1-16,0 2 3 0,3 0-2 0,-2-2 5 15,4 3-8-15,-2-1 1 0,0-1-6 0,0 1-1 16,0-3-2-16,2 0 2 0,0-2-2 0,7 10-5 16,-3-12-3-16,9 5-95 15,-8-8 5-15,1-1-37 0,14-3-193 16,-11-4 146-16,2 1-1 0,0-4 35 0</inkml:trace>
  <inkml:trace contextRef="#ctx0" brushRef="#br0" timeOffset="142504.94">9566 11445 134 0,'18'-3'91'0,"5"-1"-76"16,4 0-75-16,6 0-115 0</inkml:trace>
  <inkml:trace contextRef="#ctx0" brushRef="#br0" timeOffset="151622.71">14987 13522 13 0,'0'-6'39'0,"0"5"-2"0,0-4 71 15,0 2-55-15,0 0-9 0,0 2-8 0,0-1-9 16,0-1 0-16,0 2-3 0,0-1 2 16,0-3 3-16,0 5 6 0,0-4 1 15,0 1 4-15,0 1-1 0,1-1-4 0,1 3-5 0,-2-3-2 16,1 2 2-16,-1 1 2 0,0-1-3 15,0 1-5-15,0 0 1 0,-1 0-2 0,-1 0-4 16,1-2 15-16,1 2-22 0,0-2 0 16,0 2-1-16,0 0-1 0,0 0 1 0,0 0-4 15,0 0-1-15,0 0 2 0,0 0 0 16,0 0-2-16,0 0 0 0,0 2-4 0,0-2 6 16,0 0-6-16,0 0 3 0,0 0-3 15,0 0 1-15,0 0 0 0,0 0-1 16,0 0-6-16,0 0 10 0,0 0-8 15,0 0 0-15,0 0 6 0,0 0-3 16,0-3-6-16,0 3 10 16,0 0-9-16,-2 0 5 0,0 0 2 0,2-3-6 15,0 3 0-15,0 0 6 0,-1-1 0 16,1 1-6-16,0 0 8 0,0-3-5 16,0 3 2-16,0 0-6 15,0-3 4 1,0 3 7-16,0 0-11 0,0 0 7 0,0 0-5 15,-2 0 2-15,2 0 3 16,0 0-6-16,0 0 3 0,0 0 1 0,-2 0-1 16,2 0-3-16,0 0 7 0,0 0-8 15,0 0 4-15,0 0 2 0,0 0 1 16,0-2-3-16,0 2-4 16,0 0 6-16,0-1-2 15,0-1 5-15,0 2-8 0,0-1 7 0,0-1-9 16,0 1 5-1,0 1-3-15,0 0 5 0,0 0-4 0,0-2 2 16,0 2 3-16,0-1-3 0,0-2 0 0,0 1 1 16,0 4-3-16,0-2 6 15,0 0 0-15,0 0-2 0,0 0 2 0,0 0 4 0,0 0 1 16,0 1 7-16,0 2 1 0,0 5-10 16,0 1 14-16,-1 1-5 0,-1 4-7 0,2 4 3 15,0 2-7-15,-3 4-5 0,1 1 7 0,-1 1-4 16,-1 1-3-16,2-1 9 0,-2 0-5 0,0-3-7 15,1 1 3-15,-2-2 1 0,2-3-1 16,1-1 0-16,1-1 3 0,-1-2-2 0,1-3-1 16,1-1 0-16,-2-1 0 0,-1-3 4 0,2 0-4 15,-1-2 0-15,0-2 5 0,1 1-10 16,-1-1 9-16,2-2-4 0,0-1 1 0,0 0 3 16,-1 0 0-16,1 0 5 0,0 0-4 0,0 0 1 15,0-1-6-15,0-4 6 0,0 0-2 16,0 0 2-16,0-2-8 0,1 0 3 0,2-3 1 15,-1 0 1-15,0-2-8 0,-1-2 7 0,4-1-2 16,-4-4 2-16,2-2 2 0,2-1-2 16,0-3-11-16,0-2 9 0,1-2 0 0,2-3 0 0,-2 0 0 15,2 2-4-15,-1-2 2 16,2 1 2-16,-1 2 2 0,3 1 2 0,1 5-8 16,0-1 0-16,2 7 6 0,-3 1-2 0,-1 3 3 15,0 1 3-15,-3 5 5 0,-1 1 0 0,-3 2 6 16,1 1-5-16,0 1 13 0,2 4 10 0,-1 1 8 15,3 4 1-15,0 3 1 0,5 7-6 0,-1 1-8 16,2 5-9-16,-1 2-3 0,0 5-3 0,-1 3 3 16,1 1-11-16,1 4-3 0,-4-1 2 0,1 1-4 15,0-3-5-15,0-1 2 0,-3-1 0 16,3-1 0-16,-3-2 0 0,2-3 0 0,-1-3-9 16,7 17-54-16,-10-25-19 0,2-3-21 15,-2-1-16-15,-3-4-16 0,-1-1-14 16,1-2-12-16,-3-3 7 0,0-2-6 0,-3 0 2 15,0-2 17-15,-2-3 29 0</inkml:trace>
  <inkml:trace contextRef="#ctx0" brushRef="#br0" timeOffset="152260.37">15086 13654 65 0,'-14'-1'96'0,"2"1"6"16,3 0-26-16,1-1-19 0,5-1-16 0,2 2-6 15,-1 0 12-15,2 0 14 0,0 2 10 16,3-1-3-16,0 0-15 0,5 2-11 0,5 2-5 16,0-2-10-16,2 0-7 0,4 1-1 0,2-1-8 15,2 0-1-15,1-1-2 0,0-1 0 16,3 1-3-16,0-2-3 0,1-3 2 0,-1 1-2 16,0-1-2-16,1-1 0 0,1-1 4 0,-1-1-7 15,-4 0 1-15,3-1 5 0,-2-2 1 16,-1-1 0-16,-2 3 9 0,-5-3-1 0,1 2 4 15,-2-1 8-15,-2-2 4 0,-1 5 3 0,-3-1 6 16,-2-2 2-16,-1 1 7 0,-4 3-8 0,-1-2 0 16,-2 2 1-16,0 2-6 0,0 0 1 15,-2-1 6-15,0 0 0 0,-1 3-7 0,-2-1-4 16,0 2-2-16,-4 0-12 0,1 2 0 16,-3-1-2-16,0 5 9 0,0-1-13 0,-2 2 1 15,2 1-4-15,0 2 0 0,2 2-2 0,-1 0-3 0,4 2 5 16,3-2-8-16,0 4 2 0,1-2-4 15,0 0 7-15,2-3 0 0,4 0 0 0,-3-2-10 16,2 1 7-16,1-2 0 0,0-2 0 0,3 0 3 16,-1-1-7-16,0-3-2 0,1 1-8 0,-1-1 5 15,3-2-8-15,1 0-1 0,-2 0 1 16,0-2-3-16,1-1-2 0,-1-2 3 0,3 3 0 16,-2-3-10-16,0 0 5 0,-3-2 3 0,2 1-1 15,-1-3 3-15,2 2-1 0,-5-2 3 16,4-2-2-16,-2 2 5 0,1-3 8 0,-2 3-1 15,-1 0 10-15,-2 2-3 0,3-1-9 0,-2 1 7 16,1 1 2-16,0 1 0 0,-3 2 7 16,2 1-5-16,-3 0 8 0,2 0-2 0,-2 2 1 0,0 0 2 15,0 0 2-15,0 0 4 0,0 2 3 16,2 2-4-16,2 0-3 0,0 3-3 16,0-1 5-16,6 1-6 0,-4 1-5 0,2 0-4 15,0 1 0-15,3-2 0 0,-3 1-5 0,2-3 3 16,0 4-10-16,2-3-22 0,-3 0-22 0,3 0-35 15,0-1-25-15,-3 1-27 0,2-3-27 0,0-1-12 16,-3 0-7-16,3-2 8 0,-1-2-104 0</inkml:trace>
  <inkml:trace contextRef="#ctx0" brushRef="#br0" timeOffset="153939.97">16601 13444 83 0,'0'0'117'0,"0"0"4"0,0-1-26 15,0-1-24-15,-2 2-23 0,-1-1-12 16,1-1 1-16,0 1 5 0,-1-1 14 0,2 2 11 16,-1 0 4-16,0-2-7 0,2 1-20 0,-1 0-13 15,-1 1-10-15,2 0-6 0,0 0-9 0,0 0 1 16,0 0-5-16,0 0-1 0,0 0 2 15,0 0 5-15,0 1-8 0,0-1 1 16,0 0-3-16,0 0 3 0,0 0 3 16,0 0-2-16,0 0 3 15,0 1-2-15,0 1 4 0,0-2 9 16,0 0-7-16,0 0 4 0,0 2 3 0,0-2 2 16,0 0 0-16,0-2-2 0,0 0-2 0,0 2 3 15,-1 0 0-15,1 0-11 0,0 0 5 0,0 0-7 16,0-1-2-16,0 1 6 0,-2 0 0 0,2 0-6 15,0 0 2-15,0 0 4 0,0-1-13 16,-2 1 10-16,2 0-2 0,0 1-5 0,0 0 6 0,0-1-2 16,0 0-4-16,0 0 3 0,0 0 7 15,-1 0-2-15,-2 0-6 0,3 0 3 0,0-1 2 16,0 0-4-16,0 1 8 0,0 0-7 16,0 0-8-16,0 1 10 0,-1 2 1 15,-3 2-5-15,1 4 3 0,-2 0 5 16,0 4 0-16,1 6-5 0,-6-1 2 0,4 7 3 15,1-1 2-15,-1 1 5 0,-8 29 18 16,7-27-23-16,3-4 4 0,-3 2-2 0,2-1 5 16,-1-4-10-16,3-1 1 0,0-3-3 0,0-1-1 15,1-4-6-15,2-2 7 0,-1-1-2 16,1-5 2-16,0 1-2 0,-4-1-1 16,4-2 2-16,0 1 2 0,0-2 8 0,0 0 3 15,0 0-2-15,0 0-4 0,0-5-5 0,0 0 0 16,0 0-8-16,0-4 4 0,4-5-4 0,-3 1 4 15,2-6-6-15,1-2 0 0,-1-3-1 0,0-4-6 16,4-3-4-16,-2-1 9 0,2-3-6 0,-1 0 0 16,5-2-6-16,-3 2 8 0,0 2 3 15,3 0 1-15,2 1 1 0,-4 4 3 0,5 1 2 16,15-16-2-16,-17 24 2 0,2 6 2 16,-4 3-2-16,-2 3-8 0,-3 2 8 0,-2 2 0 15,3 4 8-15,0 3 11 0,3 6 2 16,0 5-2-16,2 4-2 0,0 7-11 0,0 2-3 15,2 4-3-15,-2-1 6 0,0 4-6 0,-2 2-3 16,-1 2 7-16,1-1-9 0,0-2-13 0,0 1-28 16,-1-2-11-16,1 0-26 0,-1-6-21 15,1 0-14-15,-5-4-22 0,2-1-21 0,-3-4-6 16,-1-4-2-16,-2-1-1 0,-2-6 26 16</inkml:trace>
  <inkml:trace contextRef="#ctx0" brushRef="#br0" timeOffset="154610.23">16589 13624 82 0,'-5'-3'134'0,"2"0"0"0,-2 1-28 0,4 1-32 0,-2 1-16 15,2 0-8-15,1 0 4 0,1 0-5 16,5-1 9-16,2 1-4 0,3 0-11 0,3 0-9 15,2 0-15-15,5 0-5 0,-1 0-8 0,4-3-1 16,1 0-3-16,2 0 0 0,-2-1-8 16,2 2 8-16,0-3-2 0,-4 1 1 0,3-3 1 15,0 3-4-15,-3-2 2 0,1-2 0 0,-2 3 3 16,-1-2-5-16,1 0 10 0,-5 1-3 16,2-1 5-16,-3 0 9 0,-2-1-3 0,-1 0 0 15,-2 1 4-15,-2 1 3 0,-4-1 15 0,0 2-10 16,1 1 12-16,-5 1 9 0,3-1-2 0,-4 3 2 15,1-1 6-15,-1-1-11 0,0 3-10 16,-1 0-10-16,-3 0-12 0,1-3-3 0,-3 4-5 16,-2-1-4-16,0 0 9 0,-1 2-3 0,-4 3 2 15,4 0 4-15,-2 3-1 0,0 3 6 0,-1-1-9 16,3 5 1-16,0-1-6 0,-1 3 5 0,4 0 9 16,-2 0-1-16,3 1-12 0,0 0 0 15,4-1-7-15,-1-3 7 0,2 1-1 0,3-3 1 16,-1 0-4-16,3-2-3 0,1-2 4 0,0 1 4 15,-1-6-3-15,3 2-2 0,-1-2-7 16,3-2-8-16,0-1 6 0,1 0-9 0,1-1-4 16,-2-3-4-16,3-1-4 0,-1-2 3 0,0 3-8 15,-2-4 8-15,3-4-6 0,0 2 0 16,-1 0-3-16,0-3-1 0,-2 2 11 0,0-4 2 16,-2-1 1-16,0 1 10 0,1 2 8 0,-2 0 0 15,-3 3-1-15,0-2 2 0,-1 5 8 0,-3 1-4 16,0 2-3-16,2 1 7 0,-2 0-4 0,1 1 0 15,3 0 0-15,-4 2 2 0,0 0-1 16,0 2 10-16,2 1 3 0,0 2-6 16,1 0 6-16,0 2 1 0,2 2-4 0,1-1 2 15,1 2-3-15,0-2-5 0,1 5-1 0,0-1 1 16,0-1-3-16,1 2-4 0,1 0 2 0,1-4 0 16,0 2 0-16,0-4-6 0,0 2-15 0,0-4-34 15,1 3-28-15,2-1-32 0,-5-2-23 16,-1-1-21-16,1-3-15 0,-1-1-10 0,1 0 14 15</inkml:trace>
  <inkml:trace contextRef="#ctx0" brushRef="#br0" timeOffset="156175.23">18219 13541 10 0,'5'-2'13'0,"-1"-1"14"16,1-2 11-16,-3 2 10 0,1 1-2 15,0-2-9-15,2 1-7 0,-5 0-7 0,0 0-6 16,0 0 3-16,0 0 1 0,0-1 3 0,0-1 7 15,1 2 4-15,-1-4-2 0,0 1 3 0,0-1 3 16,0 0-4-16,0 0-4 0,0 1 8 0,0-2 1 16,-1 1 3-16,-2-2-1 0,1 1-1 0,-1 0-2 15,1 1 2-15,-1-1-5 0,0 4-3 16,-2-1 0-16,0 0 14 0,1 0-11 0,-6 2 4 16,2 2-6-16,0 1-3 0,-1 0-6 0,0 0-1 15,-3 3 4-15,2 0-4 0,-5 0 0 16,1 4-3-16,3 0 2 0,-2 1-3 0,2 4-2 15,0-4 0-15,1 4-1 0,-5 12 16 16,10-13-24-16,-1 17 5 16,2-6-2-16,4-11-9 0,0-1-2 15,2-3 5-15,1-2-4 0,0 2 3 0,1-7 0 16,0 5-4-16,3-5 2 0,-1 0-2 0,0 0 6 16,2 0-7-16,0-2 6 0,1-1-1 15,1-1-10-15,1-1 2 0,0-2-1 0,-1 1 4 0,1-1-4 16,-2-1 0-16,-1 2-3 0,0-1 1 15,0 0-5-15,3 0 1 0,-5 1-3 0,1-1 7 16,-1 1 2-16,0-1 1 0,1 3-1 0,-3-2 8 16,1-1-3-16,-2 4-5 0,-1-3 7 0,-2 3 1 15,0 0-9-15,0 0 3 0,0 1 8 0,0 2-10 16,0 0 0-16,-2 0-1 0,2 2 5 16,0-2-3-16,0 3 1 0,0 0 11 0,2 1 3 15,3 4 1-15,2 2-9 0,-2 0 1 16,0 2-5-16,2 1 0 0,-1-1-2 0,1 1 6 15,1-2-7-15,1-1 7 0,-1 2-4 0,1-3 0 16,0-2-9-16,3-2-28 0,0 0-23 0,-1-2-32 16,3 0-26-16,1-3-26 0,-1-3-9 0,0 0-9 15,3-2-4-15,-4 0 8 0,4-2 13 16,-2-2 34-16</inkml:trace>
  <inkml:trace contextRef="#ctx0" brushRef="#br0" timeOffset="156758.69">18775 13432 42 0,'0'-3'85'0,"0"0"22"16,-1 0-12-16,-1 0-18 0,2-2-24 15,-1 1-14-15,-3 0-3 0,1 0 0 0,-1-1 7 16,1 0-2-16,-2-2 0 0,2 2-4 0,-4 1-5 16,2-2-1-16,0 1 3 0,-4 1 0 0,1-1 2 15,0 2 3-15,-10-1 59 16,6 2-47-16,0 2 0 0,1 0-3 0,-5 0 2 16,3 2 1-16,-1 1 1 0,0 1-3 0,-1 4-2 15,1-1-11-15,1 1-4 0,0-2-7 0,1 4-2 16,4 0-12-16,-1-1 0 0,1 2 0 0,3 1-9 15,0-1 3-15,2 1 1 0,3 0-4 16,0-2-5-16,3 2 7 0,1-4-4 0,-1 1 3 16,0-3-6-16,4-2 3 0,-3 0-3 0,4 0-3 15,8-3-16-15,-4-1 13 0,0-1-7 16,-1-3-11-16,1 0 13 0,1-2-6 0,-1 0-7 16,1 0 6-16,0-1 8 0,-1-2-4 15,0-1 7-15,-2 1-3 0,2 1 7 0,-3-3 1 16,2 2 0-16,-3 0 5 0,0 2 1 0,-1 0 1 15,-4-1-2-15,1 4 3 0,-1-3-2 0,-1 4-1 16,-2 0 4-16,0 3 2 0,0-2 7 0,0 1 4 16,0 1-1-16,0 0-2 0,0 0-6 0,0 1-5 15,0 3 4-15,1 1 2 0,1 2 6 16,1 1-7-16,1 3-2 0,0 1-1 0,1 2-5 16,1-1 3-16,1 0-3 0,1 4 0 15,-2-2 1-15,5 0-1 0,0-1-16 0,-1-3-19 16,0 0-25-16,2 0-21 0,-3-2-35 0,5-3-36 0,-1 0-33 15,3-5-20-15,0 1-9 0,2-4 17 16</inkml:trace>
  <inkml:trace contextRef="#ctx0" brushRef="#br0" timeOffset="160658.91">20898 13652 23 0,'0'-9'41'0,"0"-1"33"0,0 1 14 0,0 0-3 16,0 2-17-16,0-1-6 0,0 2-7 0,0-1-1 15,0 2 7-15,0 0 9 0,0 1-1 16,0 3-4-16,0-1-9 0,-1 2-15 0,1-2-9 16,-2 4-5-16,0 1 6 0,2 3 1 0,0 5 4 15,0 4-13-15,-1 3 5 0,-1 4-9 0,1 5 5 16,-4 2-6-16,0 1-3 0,1 0-3 0,-3 4-5 16,2-4 3-16,-2 1 3 0,0-4-8 15,3-1-2-15,-1 0-1 0,0-4-3 0,0-3 2 16,2-2 2-16,-1 0-3 0,2-5-6 0,-1-3 4 15,1-2 6-15,2-2-4 0,-1-2-2 0,1 0 6 16,0-2 3-16,0-1-1 0,0 0 5 0,0 0-6 16,0 0-1-16,-2-1-5 0,0-2-1 15,2-2 4-15,-1-1-7 0,1 1 3 0,0-3 2 16,0 1-2-16,0-2 0 0,0 1-2 0,0-1 3 16,1 0 3-16,-1 0-6 0,0 0-1 15,0 0 3-15,4 0 4 0,-4 1-7 0,1 0 8 16,-1 3-8-16,0-2 3 0,0 2-3 0,2 2 4 15,-2 0-1-15,0-2 2 0,0 4 0 0,0-2-10 16,0 1 15-16,0 2-13 16,0 0 3-16,0 0 7 15,0 0-7-15,0 0 1 16,0 0 4-16,0 0 0 16,0 0-5-16,0 0 6 15,0 0-6-15,0 0 5 0,0 0-5 0,0 0 6 16,0 0-5-16,0 0 5 0,0 0-2 15,0 0-3-15,0 0-2 16,0 0 6-16,0 0-5 16,0 0 0-16,0 0 7 15,0 0-6-15,0 0-1 0,1 0 3 16,-1 0 6-16,0 0-8 0,0 0-1 0,0 0 0 16,0 0 0-16,0 0 7 15,0 0-1-15,0 0-7 0,0 0 2 0,0 0 5 16,0 0-5-16,0 0 5 15,0 0-6-15,0 2 3 16,0-2-6-16,0 0 8 0,0 0 1 16,0 0-6-1,0 0 5-15,0 0 2 0,0 0-6 16,0 0 4-16,0 0-6 16,0 0 9-16,0 0-10 0,0 0 8 15,0 0-8-15,0 0 1 16,0 0-4-16,0 0-2 0,0 0-3 15,0 0-11-15,0 0-14 0,0 0-7 0,0 0-16 16,0 0-10-16,0 0-15 0,0 0-17 0,4 0-11 16,-4-2-17-16,0 2-12 0,0-1-3 15,0-2 9-15</inkml:trace>
  <inkml:trace contextRef="#ctx0" brushRef="#br0" timeOffset="161459.1">20865 13774 29 0,'-2'2'41'0,"2"-2"21"0,0 0 9 16,0 0 1-16,0 0-9 0,0-2-17 15,0 1-9-15,0-3-14 0,0 1-5 0,0-2 2 0,0 2-5 16,0-4 0-16,0 2 5 0,0-1-7 15,0-2 3-15,2 1 4 0,-2 2 0 0,0-4 0 16,0 1 2-16,0 1 5 0,-2 1-1 0,1-1 1 16,-4-1 2-16,2 1 4 0,2 1 0 0,-4 0-7 15,2 0 7-15,-4 1 0 0,2 0 6 16,-2 5 2-16,0-4-6 0,3 1-5 0,-4 3-1 16,-1 0 1-16,-1 2 1 0,0 1 5 0,-4 4-5 15,3 4 7-15,-4 2 13 0,1 4 8 16,-2 8-8-16,1-1 2 0,0 6-19 0,3 2-1 15,-1 1-13-15,2 2-5 0,3-3 6 0,0 2-7 16,2-3-3-16,0-2-8 0,3-1-3 0,3-4 5 16,0-2-3-16,3-2 4 0,1-3-3 15,0-4-5-15,-3-3 4 0,2-2 4 16,5-1-8-16,-3-6 2 0,4-1-4 0,1-2 4 16,1-3-8-16,2-1 4 0,-1-3-5 0,2-2-3 15,-1-2-10-15,0-1-3 0,1-2 9 0,-1 1-6 16,-1-4-8-16,-4-1 0 0,2-2 5 15,1-2-10-15,-5-1 15 0,2 0-4 0,6-25-8 16,-6 21 27-16,-1 6 1 0,-3 3 6 16,1 0-5-16,-2 2 3 0,2 6 2 0,-4 1 3 15,-1 2 1-15,0 1 2 0,0 6 1 0,0 0 2 16,0-1-5-16,0 3 1 0,0 0 2 0,0 0-11 16,0 2-2-16,0-1 11 0,0 6 8 15,4 2-2-15,-3 2 9 0,1 2 0 0,1 5-2 16,0 1 4-16,0 0 7 0,2 0-4 0,1 1-3 15,-1 2-11-15,0-5-2 0,1 3-6 0,-1-4-2 16,4-1 0-16,-1-1-5 0,-1-2 4 16,-1-2-2-16,3-1 4 0,-1-4-6 0,-1 2-2 15,2-2-18-15,0-2-19 0,0-1-16 0,0-2-14 16,2-2-25-16,0-3-20 0,2 2-22 16,-1-4-17-16,1 1-7 0,1-2-7 0,-4-1-3 15,-1-1 11-15,2-3-80 0</inkml:trace>
  <inkml:trace contextRef="#ctx0" brushRef="#br0" timeOffset="162158.47">21409 13822 48 0,'0'0'93'16,"-2"0"18"-16,-1 0-11 0,0-3-26 0,3 0-21 16,0 0-12-16,-1-2-2 0,1 2-8 0,0-5 6 15,1 1-3-15,-1-2 2 0,3 1-9 16,-3-1-7-16,3 0 0 0,-1 0-7 0,-2 0 5 0,0-1-1 15,0 3 4-15,-2-3 5 0,-1 1 5 0,0 1 8 16,-2 1 9-16,2-1 3 0,-2 2-1 16,-1-1-2-16,-2 2 0 0,2 2-3 0,-4 0-3 15,2 2 8-15,-1 1 3 0,-1 0 5 0,-1 1-5 16,-3 3 4-16,1 4-10 0,-4 1-3 16,4 2 0-16,-1 6 1 0,2 0-2 0,-1 3-7 15,2 1-2-15,1 3-7 0,4-1-8 0,-2 2-8 16,4-2 2-16,2 1-8 0,0-5-5 15,2 0 0-15,0-2-2 0,4 0 0 0,-3-6 7 16,7 1-9-16,-4-4 6 0,1-5 5 0,0 2-15 16,0 0 6-16,0-5-13 0,2 0 3 0,0 0-5 15,2-5 9-15,4 0-19 0,-4-1 4 16,4-3-3-16,1-2-4 0,-3 1-8 0,3-4-4 16,-1 1-1-16,-1-2-6 0,1-3 11 0,-3 1-1 15,6-3 2-15,-5 0 4 0,0 0 8 16,1 2 11-16,-2-3 10 0,1 2-2 0,-1 4 8 0,-2 5-6 15,-4 0 9-15,1 1 0 0,-2 4-2 16,0 2 1-16,-3 1 3 0,2 2 3 0,-2 0 3 16,0 2 6-16,0 1-2 0,1 2 8 0,3 4-4 15,-3 1-2-15,2 1 2 0,-1 4-5 0,1 2 11 16,0 0-1-16,2 0-6 0,4 2 1 16,-4-2-6-16,3 1-9 0,0-2-2 0,1-3-2 0,-1 2 3 15,0-5-5-15,1 1 0 0,0-2 0 16,-1-1 6-16,1-3-9 0,2 0-3 0,-1-2-22 15,1-2-21-15,1-1-25 0,1 0-19 0,-1-2-23 16,1-1-24-16,0-2-17 0,3-2-20 0,-3-2-7 16,1 1-13-16,-2-4 6 0</inkml:trace>
  <inkml:trace contextRef="#ctx0" brushRef="#br0" timeOffset="164108.1">22719 13474 27 0,'0'-3'59'0,"0"0"30"0,-1 1 6 0,-1 0-22 15,0-1-20-15,1 0-9 0,1 3-11 0,-3-2-1 16,1 2 4-16,1-1 2 0,1-1 1 0,0 2-6 15,-2 0-8-15,2 0-6 0,0 0-10 16,0 0 5-16,2 0 14 0,-2 5 11 0,1-2-2 16,-1 5-4-16,5 1-3 0,-4 3-6 0,-1 2-4 15,0 0-5-15,0 1 4 0,0-2 3 0,0 2 8 16,-1 1 0-16,-4-3-6 0,4 2-1 0,-1-4 2 16,1 1-1-16,-3 3-3 0,3-1 5 0,-2 1-2 15,1-1 4-15,0 3 5 0,-1-5-4 0,2 4-9 16,1-1 3-16,-2-3 6 0,0 3-2 15,1-3-3-15,-2-2-5 0,1 2 1 0,2-3 5 16,-1 1-7-16,-1 0-2 0,2-2-4 0,0 1 3 16,0-4-1-16,0 2-6 0,3-2 5 15,-3 0-8-15,0 0 10 0,0-3-6 0,0-1 2 16,0 3 1-16,0-3-7 0,0 1 3 0,0-2 1 16,0 0-5-16,0 0 13 0,0 1-1 15,0 1-5-15,0-1 3 0,-1 2 2 0,1 0 3 16,0 2 0-16,0-1-2 0,0 1 0 0,0 0-9 15,0 0 5-15,1-1 3 0,-1 1-4 0,0-2-7 16,5 1 1-16,-5 0 2 0,1-1-5 0,-1 0-8 16,2 0 2-16,-2-1 3 0,0-1-2 0,0 0 9 15,0 0-6-15,0 3 2 0,0-1-1 0,0 0 0 16,0-2 3-16,0 2-2 0,0 1-3 0,0 0 3 16,0-1 4-16,0 0-4 0,0-3-3 15,0 3-3-15,0-2 6 0,0 0 0 0,0-1 0 16,0 0-2-16,0 0 3 0,0 0-3 15,0 0 2-15,0 0 0 0,0 0 0 0,0-1-3 16,0 1-4-16,0-4 14 0,0 4-9 0,0 0-1 16,0 0-5-16,-2-2 8 0,2-1-3 15,-1 0-2-15,-2-1 7 0,1-1-7 16,2 1-4-16,0-1 9 0,-1 1-8 0,1 0 0 0,-2-1 5 16,2-2-7-16,-1 3 7 0,1 1 5 15,-2-4-14-15,0 4 4 0,2-1 7 16,0 3-2-16,0-1-4 0,0 2 8 0,0-1-11 15,0 0 9-15,0 1 0 0,0 0-7 16,0-3 3-16,0 3 5 0,0 0-6 16,0 0 5-16,0-2-2 0,0 2-2 15,0 0-4-15,0 0 4 0,0-1-3 16,0 1 9-16,0 0 0 0,0 0-11 0,2 0 7 16,-2 0 1-16,2 0-1 0,-2 0-4 15,0-3 7-15,0 3-9 16,0 0 1-1,0 0 8 1,0 0-8-16,0 0 8 0,0 0 3 16,0 0-8-16,0 0-1 0,0 0 7 0,0 0-7 15,0 0 8-15,0 0-12 0,0 0 10 0,0 0-2 16,0 0-5-16,0 0 7 0,0 0-6 16,0 0 6-16,0 0-5 15,0 0 0-15,0 0-1 0,0 0-1 0,0 0 2 16,0 1 4-1,0-1 0-15,0 2 0 0,0-2-4 0,0 0 2 16,0 0-7-16,0 1 4 16,0-1-1-16,0 0 10 0,0 0-9 15,0 0-2-15,0 0 6 0,0 0 1 16,0 0-6-16,0 0-1 16,0 0 7-16,0-1-1 0,1 1 3 0,-1 0-7 15,0 0 0 1,0-2 6-16,0 2-6 0,0 0-2 0,0 0 11 15,0 0-8-15,0 0-1 16,0 0 1-16,0 0 5 0,0 0-6 0,0 0 1 16,0 0 0-16,0 0-5 15,-1 0 3-15,1 0 2 16,0 0-1-16,0 0-7 0,0 0 6 0,0 0-4 16,0 0-3-16,0 0 7 0,-2 0 1 0,2 0-3 15,0 0-3-15,0-1 7 0,-2 1-6 0,2 0-2 16,0 0 4-16,0-2-8 0,4-1 10 15,-4 0-5-15,0 0 5 0,0 0-2 0,-2-1-4 16,2-2-6-16,0 2 6 0,2-3-6 0,-2-2 3 16,0 1 6-16,1 1-6 0,-1-3 2 0,3-4-3 15,-1 0 14-15,-2 1-5 0,3-1 5 0,-3-3-10 16,1-1 10-16,-1-1-9 0,0-2 1 0,0-2 8 16,4-3-8-16,0 0 3 0,0-2 2 15,0 0 1-15,1-1-3 0,0-1 2 0,1 2-2 16,0 1 3-16,1 1 5 0,-1 1-3 0,2 1-5 15,-2 6 3-15,1 1 0 0,-3 2 2 0,1 3 0 16,0 3 6-16,-1 2-8 0,0 1 2 16,0 1 5-16,0 2-8 0,-3 2 0 0,2-1 9 15,2 2 7-15,0 0 2 0,3 2 2 0,-2-1-1 0,2 1 7 16,0 2 8-16,1 4 6 0,1 0 5 16,0 4-2-16,2 0-9 0,-1 5 4 15,0 1 1-15,0 3 1 0,2 3-11 0,-2-1 3 0,-2 5-1 16,-1 2-16-16,2 0-3 0,-1 2 2 15,-2-1-3-15,1 1-4 0,-1-2 3 0,0 0-3 16,1-3-4-16,0 0 0 0,1-6 0 0,-3 3 0 16,2-4-4-16,-1-3 11 0,-1-3-10 0,2-2-9 15,-3-2 0-15,-1 0-20 0,1-1-16 0,0-5-20 16,-2 0-11-16,1 1-7 0,0-2-6 0,-1-2-3 16,0-1-7-16,-3 2 0 0,0-2-12 15,0-2-8-15,2-4-133 0,-2 3 129 16,0-1-8-16,-2 0-6 0,2-3 1 0,-5 0 19 15</inkml:trace>
  <inkml:trace contextRef="#ctx0" brushRef="#br0" timeOffset="164892.96">22812 13715 25 0,'-10'-7'60'0,"0"5"33"0,-1-3 4 15,-1 2-15-15,0 1-18 0,4-1-14 16,-1 1-3-16,1 0-3 0,3-1 4 0,0 3 4 16,2 0 4-16,3 0 2 0,0-3-2 0,0 3-7 15,0 0-5-15,0 0-12 0,2 0 4 0,3 0-17 16,-1 0 5-16,6 3-4 0,2-3 2 0,1 3 5 16,8-1-4-16,-3 0 4 0,5 1-10 0,2-3-8 15,4 0 0-15,-1-2-1 0,4 2-2 0,-1-3 1 16,3 2-7-16,-1-3 7 0,0 1-7 15,-1 0 5-15,-1-1-4 0,-2 0-1 0,-1 0-2 16,-1 1-1-16,-2-5 0 0,-1 4 6 0,-2-4-2 16,-1 3 2-16,-3-2-3 0,-2 0-2 15,3 0 2-15,-6-1 0 0,3-2 1 0,-2 0 1 16,-2 1 3-16,-3 2-4 0,-1-3-1 16,-4 5-2-16,1-2 6 0,-5 2 7 0,0 0 11 15,0 2 2-15,0-1-8 0,-5 4-1 0,-1-3-9 16,0 0 3-16,-4 1-2 0,-1 2-7 0,1 0 8 15,-2 2 0-15,-1-1 1 0,2 1 4 16,0 1-2-16,0 4 4 0,1 0 6 0,2 1-1 16,-1 4 11-16,0-1 3 0,1 1-6 0,0 1-4 15,2 2-8-15,-1 0 2 0,2 1 0 0,-1-2 2 16,3 0-8-16,-2-1-2 0,4 1-3 16,-1-1 0-16,2 0-5 0,3 0 0 0,2-4 2 0,-2 0-7 15,2 0 3-15,-4-1 0 0,4-3 3 16,2-1-3-16,-3 1-2 0,4-5-3 0,-2 2-5 15,2-1-5-15,0-1 4 0,2 0-7 0,-1 0-2 16,-1-3-5-16,5 1-1 0,-4-3 3 0,1-2-7 16,1 0 2-16,-2-1-6 0,3-2 4 15,-2-2-1-15,2 0-2 0,-4 0-4 0,2-2 6 16,-2-2 5-16,2 1 5 0,-1 0 9 16,-3 2 3-16,3-1 4 0,-5 2 0 0,0-1 5 15,-1 5 0-15,1 2 2 0,-1 2-4 0,-1 1 2 16,0-1 3-16,-2 3 3 0,0 0-2 0,0 1 7 15,1 0-1-15,-1 1 16 0,3 0 7 0,-1 3 2 16,-2 3-3-16,2 2 3 0,-1 2-7 16,2-1-2-16,-3 2 1 0,2 0-7 0,1 2 0 15,0-4-8-15,3 4 1 0,1-4-7 0,-1 1-2 16,1 0-3-16,-2-2 4 0,4-1-8 0,-1 0 8 16,-2-1-8-16,3-2 6 0,-1 1 0 0,0-3-3 15,0 1 1-15,1-3-1 0,-1 1-8 0,2 0-6 16,2-2-20-16,0-4-12 0,-1 1-12 15,0 1-12-15,0-4-15 0,0 3-20 0,-2-5-22 16,1 1-23-16,-2-1-17 0,0-2-14 0,0 1-6 16,0-1 30-16</inkml:trace>
  <inkml:trace contextRef="#ctx0" brushRef="#br0" timeOffset="176604.78">2921 6340 132 0,'0'-1'183'0,"-2"1"-45"16,-1-5-65-16,-2 4-28 0,2 1-16 0,0-3 5 15,-2 3 21-15,4 0 22 0,-1 0 13 0,2 0-6 16,-1-2-12-16,-1 2-20 0,2 0-14 16,0 0-17-16,0 0-12 0,0 0-3 0,0 0 6 15,0 2 1-15,2 1 14 0,1 3 9 0,1 0-5 16,1 0-5-16,6 18 18 16,-6-12-33-16,1 1 0 0,2 2 4 0,-2 0-1 0,-1 1-3 15,3-2 4-15,1 1-8 0,-4-1 7 16,3-2 3-16,-1 0-4 0,-1-2 1 0,0 0 3 15,0-1-6-15,-1-3 3 0,0-1-10 16,0-2 9-16,1 0 3 0,-1-1-2 0,-1-1-6 16,1-1 7-16,5-1-7 0,2-4 5 15,1-1-5-15,7-2 3 0,2-4-2 0,36-23-6 16,-22 12 3-16,5-3-3 0,2-5-6 16,6-1 3-16,6-5-4 0,2 0 4 15,6-2 5-15,5-1 0 0,5-4-5 0,4 1 0 16,2-4 0-16,1-1-8 0,0 1 13 0,-2 1-8 15,1-1-5-15,-1 1 8 0,-3 2-8 0,-4 2 4 16,0 2-2-16,-8 2-4 0,-1 5-3 16,-9 3 2-16,-5 3-5 0,-8 6 0 0,-4 2 3 15,-8 6-4-15,-7 1 13 0,-4 4-12 0,-7 1 3 16,0 2-5-16,-4 3-17 0,-3 0-9 0,-3 1-18 16,0 1-14-16,-2 0-21 0,-1 1-31 15,-3 1-24-15,0 0-15 0,-2-2-8 0,-1 3-5 16,-1 1 19-16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1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12 144,'0'-1'544,"0"1"-1,0-1 1,0 1 0,-1-1-1,1 0 1,0 1-1,-1-1 1,1 1 0,-1-1-1,1 1 1,0-1 0,-1 1-1,1-1 1,-1 1-1,0-1 1,1 1 0,-1 0-1,1-1 1,-1 1 0,1 0-1,-1-1 1,0 1-1,1 0 1,-1 0 0,-1 0 3619,18 5-2679,193 67 4253,-144-47-5239,-49-19-422,-9-2-64,-1-2 0,1 1-1,0-1 1,0 0 0,14 2 0,-21-4-220,-12-8-20674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5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21 208,'-1'0'400,"0"0"0,0 0 0,0 1 0,0-1 1,0 0-1,0 0 0,0 1 0,0-1 0,0 1 0,0-1 0,1 1 0,-1-1 0,0 1 0,0 0 0,0-1 1,1 1-1,-1 0 0,0-1 0,1 1 0,-1 0 0,1 0 0,-1 0 0,1 0 0,-1 0 0,0 1 0,25 2 4259,43-11-2744,-22-6-2615,-16 2-3460,-11 4-1921,-13 4 3376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5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82 560,'0'-1'852,"1"0"0,-1 0 0,0 0-1,0 0 1,1 1 0,-1-1 0,0 0 0,1 0 0,-1 1-1,0-1 1,1 0 0,-1 0 0,1 1 0,-1-1-1,1 1 1,0-1 0,-1 0 0,1 1 0,1-1-1,21-11 5448,35-3-6388,-39 11 1993,18-7-1471,43-9 371,-24 15-4788,-55 12-7290,-6 7 4256,3-8 4844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5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65 848,'8'-1'13242,"10"-2"-7247,41-8-2421,84-18 867,2 9-7730,-67 20-15775,-78 3 14976,-2-3 2525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5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20 800,'-19'12'19081,"34"-13"-16907,116-8 3418,-46-2-6301,-15 1-3827,-62 10 4711,2 1-7269,-16 9-5945,0-8 10675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5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14 704,'-5'12'15978,"12"-14"-12974,6 2-3444,121-7 5677,0 0-4906,-90 3 63,-15 0-1952,-9 3-3462,-28 4-2977,-4 9 2824,6-6 2781,2-3 1037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5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42 400,'0'0'224,"0"0"-1,0 1 0,0-1 1,0 0-1,0 0 0,0 1 1,0-1-1,0 0 1,0 0-1,0 1 0,0-1 1,0 0-1,0 0 1,0 1-1,0-1 0,0 0 1,0 0-1,0 1 0,0-1 1,0 0-1,0 0 1,1 1-1,-1-1 0,0 0 1,0 0-1,0 1 1,0-1-1,1 0 0,-1 0 1,0 0-1,0 0 0,0 1 1,1-1-1,-1 0 1,0 0-1,0 0 0,1 0 1,-1 0-1,0 0 1,0 1-1,1-1 0,-1 0 1,0 0-1,0 0 0,1 0 1,-1 0-1,0 0 1,0 0-1,1 0 0,-1 0 1,0 0-1,0 0 0,1-1 1,-1 1-1,0 0 1,0 0-1,1 0 0,33-1 7149,39-10 1143,85-11-5645,-73 12-2216,-39 6-4360,51 2 0,-76 2 2760,-21 0 650,0 0 1,1 0 0,-1 0 0,0 0 0,0 0 0,1 0 0,-1 0 0,0 0 0,0 0 0,1 1 0,-1-1 0,0 0 0,0 0 0,1 0 0,-1 0 0,0 0 0,0 0 0,1 1 0,-1-1 0,0 0-1,0 0 1,0 0 0,1 1 0,-1-1 0,0 0 0,0 0 0,0 1 0,0-1 0,0 0 0,0 0 0,1 1 0,-1-1 0,0 0 0,0 0 0,0 1 0,0-1 0,0 0 0,0 0 0,0 1 0,0-1-1,0 0 1,0 1 0,0-1 0,0 0 0,-1 0 0,1 1 0,0-1 0,0 0 0,0 0 0,0 1 0,0-1 0,0 0 0,-1 0 0,1 0 0,0 1 0,0-1 0,0 0 0,-1 0 0,-3 6-2291,-2 0 236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56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40 1473,'-15'6'3512,"1"-8"16191,31-4-17315,30-5-1364,1 2 0,69-4 0,-45 9-4756,-1 3-5340,-55 2 4959,-16-1 3771,1 0-1,0 1 1,-1-1-1,1 0 0,0 0 1,0 0-1,-1 0 1,1 1-1,0-1 0,-1 0 1,1 1-1,-1-1 0,1 0 1,0 1-1,-1-1 1,1 1-1,-1-1 0,1 1 1,-1-1-1,1 1 0,-1-1 1,0 1-1,1-1 1,-1 1-1,0 0 0,1-1 1,-1 1-1,0 0 1,0-1-1,1 1 0,-1 1 1,0 3-1814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5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62 432,'19'-15'14964,"12"4"-6750,31-1-1090,-56 11-6452,36-6-397,-6 1 472,48-3 0,-45 10-3926,-3 6-3750,-10-1-11210,-24-4 15708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5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49 7139,'-2'-7'3469,"-11"-28"15322,3 29-15423,31 43-3368,14 24-2645,-3 1 1,-3 2-1,41 130 1,-69-193 1797,-1 1 1,1-1-1,0 0 1,-1 0-1,1 1 1,0-1-1,0 0 1,-1 0-1,1 0 1,0 0 0,0 0-1,0 0 1,0 0-1,1 0 1,-1-1-1,0 1 1,0 0-1,0-1 1,1 1-1,1 0 1,3 1-1310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5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1 1137,'1'0'13356,"-6"11"-5891,-18 32-3162,-21 32-6627,28-51 4057,-98 165-1597,89-145-5,1-9 1786,19-29-1371,0 0 0,0 1 0,1 0-1,0-1 1,0 1 0,1 0 0,0 1 0,-5 14 0,-15 157-546,4-17 0,13-139-7976,8-38-2118,1-1 2085,-2 8 4731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1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82 2081,'-5'-7'2172,"0"0"1,-1 1-1,0 0 0,0 1 0,0-1 1,-8-5-1,14 11-1961,-1 0 0,1-1-1,0 1 1,-1-1 0,1 1 0,-1 0 0,1-1-1,0 1 1,-1 0 0,1 0 0,-1-1 0,1 1-1,-1 0 1,1 0 0,-1-1 0,1 1 0,-1 0-1,1 0 1,-1 0 0,1 0 0,-1 0 0,1 0-1,-1 0 1,1 0 0,-1 0 0,1 0 0,-1 0-1,1 0 1,-1 1 0,0-1 0,17 29 3806,2-2-2968,21 42-1,-29-49-576,1 0 0,0-1 0,2 0-1,0-1 1,16 17 0,-27-33-472,0 1 0,0-1 0,1 0 0,-1 0 0,1 0 0,0 0 0,-1-1 0,1 1 0,0-1 0,0 1 0,0-1 0,0 0 0,0 0 0,0-1 0,0 1 0,0-1 0,1 1 0,-1-1 0,0 0 0,0 0 0,5-1 0,-3 0 0,0-1 0,-1 0 0,1 0 0,-1 0 0,1 0 0,-1-1 0,0 0 0,0 0 0,0 0 0,0 0 0,-1-1 0,6-5 0,0-3 0,-1 1 0,0-1 0,0 0 0,-1-1 0,-1 0 0,0 0 0,-1-1 0,6-25 0,-5 9 0,-1 9 0,-1-1 0,1-36 0,-4 56 0,2 15 0,1 21 0,-37 361 0,9-189 0,19-139-670,4-44-362,3-39-636,7-20-14952,-7 21 10838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4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136 407 352,'-2'9'12663,"-5"-11"-4525,-13-25-1407,-18-46-5532,25 43-968,-29-78 1800,39 98-1873,0-1 0,0 1 0,1-1 0,1 0 0,0 0 0,0 0 0,1 1 0,2-13 0,-2 22-158,-1 0 0,1 1 0,0-1 0,0 0 0,0 1 0,1-1 0,-1 0 0,0 1 0,0-1 0,0 0 0,0 1 0,1-1 0,-1 0 0,0 1 0,1-1 0,-1 1 0,0-1 0,1 0 0,-1 1 0,1-1 0,-1 1 0,1-1 0,-1 1 0,1-1 0,-1 1 0,1 0 0,-1-1 0,1 1 0,0 0 0,-1-1 0,1 1 0,0 0 0,-1 0 0,1 0 0,0-1 0,-1 1 0,1 0 0,0 0 0,1 0 0,0 1 0,1 0 0,0 1 0,-1-1 0,1 1 0,-1-1 0,0 1 0,1 0 0,-1-1 0,0 1 0,2 3 0,47 60 0,-51-65 0,7 10 0,0-1 0,-1 1 0,0 0 0,-1 1 0,0-1 0,-1 1 0,0 0 0,-1 0 0,0 0 0,0 1 0,-1-1 0,0 14 0,13 37 0,12-139-486,-17 49 423,1 0-1,1 0 1,1 2-1,1 0 0,1 0 1,35-42-1,-48 65 48,1-1-1,0 0 1,1 1 0,-1 0 0,0 0 0,1 0-1,0 0 1,0 0 0,0 1 0,0-1-1,0 1 1,6-2 0,-9 4 9,1 0 0,-1-1 1,0 1-1,0 0 0,0 0 0,1 0 1,-1 0-1,0 1 0,0-1 1,0 0-1,1 0 0,-1 1 0,0-1 1,0 1-1,0-1 0,0 1 0,0-1 1,0 1-1,1 1 0,0 0 14,0 0 0,0 0 0,0 1-1,0-1 1,-1 0 0,1 1 0,-1-1 0,0 1-1,0 0 1,0-1 0,1 4 0,0 1 25,-1 0 0,0 1 0,0-1 0,-1 0 0,0 0 0,0 0 0,-1 0 0,0 0 0,0 1 0,0-1 0,-1 0 1,0-1-1,0 1 0,-7 12 0,2-5-20,-1 0 1,-1 0 0,0-1 0,-1 0 0,-18 18-1,-49 51-1175,77-81 722,-1-1 1,1 0-1,0 1 0,-1-1 0,1 0 0,0 1 0,-1-1 1,1 0-1,0 0 0,-1 0 0,1 1 0,-1-1 1,1 0-1,0 0 0,-1 0 0,1 0 0,-1 0 0,1 0 1,0 0-1,-1 0 0,1 0 0,-1 0 0,1 0 0,-1 0 1,1 0-1,0 0 0,-1 0 0,1 0 0,-1 0 1,1 0-1,0-1 0,-1 1 0,1 0 0,-1 0 0,1-1 1,0 1-1,-1 0 0,1-1 0,-13-14-8365,11 9 6527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4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36 464,'0'-1'223,"0"1"0,0 0 1,0 0-1,0 0 0,0-1 0,0 1 0,0 0 0,0 0 0,0 0 0,0-1 1,0 1-1,0 0 0,0 0 0,0 0 0,0-1 0,0 1 0,0 0 0,-1 0 0,1 0 1,0 0-1,0-1 0,0 1 0,0 0 0,0 0 0,-1 0 0,1 0 0,0 0 1,0 0-1,0 0 0,0-1 0,-1 1 0,1 0 0,0 0 0,0 0 0,0 0 1,0 0-1,-1 0 0,1 0 0,0 0 0,0 0 0,0 0 0,-1 0 0,1 0 0,0 0 1,0 0-1,-13 6 4938,-7 9-2567,-4 15-611,2 0 1,0 2-1,2 1 0,-31 70 1,27-50-1438,2 2 0,2 0-1,3 1 1,2 1 0,3 0 0,3 1 0,-5 100 0,14-150-546,-1 3 0,1-1 0,0 1 0,1 0 0,0 0 0,0-1 0,1 1 0,0-1 0,1 1 0,0-1 0,8 16 0,-10-25 0,-1-1 0,1 0 0,-1 1 0,1-1 0,0 0 0,-1 1 0,1-1 0,-1 0 0,1 0 0,0 1 0,-1-1 0,1 0 0,-1 0 0,1 0 0,0 0 0,-1 0 0,1 0 0,0 0 0,-1 0 0,1 0 0,-1 0 0,1 0 0,0-1 0,-1 1 0,1 0 0,0 0 0,-1-1 0,1 1 0,-1 0 0,1-1 0,-1 1 0,1 0 0,-1-1 0,1 0 0,21-17 0,-18 14 0,9-10 0,0 0 0,-1-1 0,0 0 0,-1-1 0,-1 0 0,-1 0 0,9-23 0,1 1 0,80-181-1932,-44 89 985,-51 121 904,24-48-213,-3-2 1,-3-1 0,20-84 0,-38 73 351,-4 71 104,-15 38 13,-2 16 217,2 1-1,3 1 0,1 0 0,4 1 0,2 0 1,2 0-1,8 93 0,-1-106-429,15 66 0,-15-95 0,1 1 0,0-1 0,0 0 0,2 0 0,0-1 0,0 0 0,17 22 0,-23-35 0,0 0 0,0 1 0,0-1 0,1 0 0,-1 0 0,0 0 0,1 1 0,-1-2 0,1 1 0,-1 0 0,1 0 0,-1 0 0,1-1 0,0 1 0,-1-1 0,1 1 0,0-1 0,0 0 0,-1 1 0,1-1 0,0 0 0,2 0 0,-1-1 0,1 0 0,-1 0 0,0 0 0,1 0 0,-1 0 0,0-1 0,0 1 0,0-1 0,0 0 0,5-4 0,-2 1 0,-1 0 0,1 0 0,-1-1 0,0 0 0,0 0 0,-1 0 0,0 0 0,0-1 0,5-11 0,-4-1-130,-1 0 0,0 0 0,-2-1 0,0 1 1,-2-37-1,-17-101-976,10 109 985,-5-35-70,-35-125 0,37 173-112,-2 0 0,-28-58-1,37 89-791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0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1 144,'-15'1'6184,"13"3"-306,21 10 1928,-2-3-8046,-10-7 439,1 1 0,0-1 0,1 0 1,-1-1-1,14 3 0,4 3-1302,0 3-3541,-25-11 4297,-1-1 0,0 1-1,1-1 1,-1 1 0,0-1-1,1 1 1,-1-1 0,0 1-1,1-1 1,-1 1 0,0-1-1,0 1 1,0-1 0,0 1-1,0 0 1,0-1-1,0 1 1,0-1 0,0 1-1,0-1 1,0 1 0,0 0-1,0-1 1,0 1 0,0-1-1,0 1 1,-1-1 0,1 1-1,0-1 1,-1 2 0,-1 3-1657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0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2 528,'-24'-2'12140,"52"13"-5490,12 4-5564,-24-7-1487,43 24 741,-28-4-8840,-27-15 195,-4-10 6656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0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0 336,'-13'11'16222,"24"-1"-13642,-7-7-3640,23 17 1595,0-2 1,49 24 0,-29-21-2611,-2-8-3727,-38-11-2604,-9-1 6941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0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1 400,'-1'1'893,"-1"1"1,1-1-1,-1 1 0,1 0 0,-1 0 0,1 0 0,0-1 1,0 1-1,0 0 0,0 1 0,0 1 0,1 22 6230,2-22-6588,0 1 0,0-1 0,0 1 0,1-1-1,0 0 1,0 0 0,0 0 0,0 0-1,1 0 1,5 4 0,-2-2-1062,0 0 1,1 0-1,0-1 1,0 0-1,0-1 1,0 1-1,1-2 1,0 1-1,-1-1 1,1 0-1,19 2 0,-21-5-564,-6 1 476,1-1 1,-1 0-1,1 0 0,0 0 0,-1 0 0,1 0 1,-1 0-1,1 0 0,-1-1 0,1 1 0,-1-1 1,1 1-1,-1-1 0,1 1 0,-1-1 0,1 0 0,-1 0 1,0 1-1,2-2 0,1-2-1354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0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0 688,'2'3'11536,"4"4"-6853,34 34-4534,-25-26-804,2-2 1,23 16-1,-33-25-1001,0 0-1,1 0 1,-1-1 0,1 0 0,11 2-1,-12-3-392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0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2 784,'-4'-1'11350,"5"4"-9173,11 19-1711,1-1 0,2 0 0,23 27 0,26 18-7239,-54-59 3593,-1-1 352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2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23 240,'-6'1'1686,"1"0"0,0-1-1,-1 0 1,1 0 0,-1 0 0,1-1-1,-9-2 1,-17 0 13425,611-9-11181,-422 7-3930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4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94 4466,'-5'4'8760,"-17"22"-6707,17-18-1167,0 2 0,1-1 0,0 1 1,1-1-1,0 1 0,0 0 0,1 0 0,-1 15 0,0 86 1637,4-72 2250,-12-76-2556,9 22-2217,0 0 0,0 0 0,1-1 0,1 1 0,1 0 0,0-1 0,1 1 0,0 0 0,2 0 0,0 0 0,0 1 0,1-1 0,8-13 0,-13 26 0,1-1 0,0 1 0,0 0 0,0 0 0,0 0 0,0 0 0,0 1 0,1-1 0,-1 0 0,1 0 0,-1 1 0,1-1 0,0 1 0,-1 0 0,1-1 0,0 1 0,0 0 0,0 0 0,0 0 0,0 0 0,0 0 0,0 1 0,0-1 0,1 0 0,-1 1 0,0 0 0,4-1 0,0 3 0,-1 0 0,0 0 0,-1 0 0,1 0 0,0 1 0,-1 0 0,1 0 0,-1 0 0,0 0 0,7 7 0,14 16 0,0 1 0,21 31 0,-28-34 0,0-2 0,1 0 0,1-1 0,29 24 0,-48-44 0,0 0 0,0 0 0,0 0 0,0 0 0,0 0 0,0 0 0,0-1 0,1 1 0,-1 0 0,0-1 0,0 1 0,1 0 0,-1-1 0,0 0 0,1 1 0,-1-1 0,0 0 0,1 0 0,-1 1 0,1-1 0,-1 0 0,0-1 0,1 1 0,-1 0 0,1 0 0,-1 0 0,0-1 0,1 1 0,-1-1 0,0 1 0,0-1 0,1 0 0,-1 1 0,2-2 0,-1-2 0,1-1 0,0 1 0,-1-1 0,0 1 0,0-1 0,0 0 0,-1 0 0,2-5 0,1-4 0,7-30 0,-2 0 0,-2-1 0,-2 0 0,-1-78 0,-4 123-73,0 0 0,0 0 0,0 1-1,0-1 1,0 0 0,0 0 0,0 0 0,0 0 0,0 0 0,0 0 0,1 0-1,-1 0 1,0 0 0,0 0 0,0 0 0,0 0 0,0 0 0,0 0-1,0 0 1,0 1 0,0-1 0,0 0 0,0 0 0,0 0 0,1 0 0,-1 0-1,0 0 1,0 0 0,0 0 0,0 0 0,0 0 0,0 0 0,0 0-1,0 0 1,0 0 0,0 0 0,1 0 0,-1-1 0,0 1 0,0 0-1,0 0 1,0 0 0,0 0 0,0 0 0,0 0 0,3 10-4972,-1 16-4776,-1-22 8511,0 0 0,0 0 0,0 0 0,1 0 0,-1 0 1,1-1-1,3 7 0,5 1-2668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1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26 864,'-4'-10'4294,"-11"-2"6531,14 12-10466,1-1 0,-1 1 0,1 0 0,-1 0 0,1-1-1,-1 1 1,1 0 0,-1 0 0,1 0 0,-1 0 0,1 0 0,-1 0 0,0 0 0,1 0-1,-1 0 1,1 0 0,-1 0 0,1 0 0,-1 0 0,1 0 0,-1 1 0,1-1-1,-1 0 1,1 0 0,-1 1 0,1-1 0,-1 1 0,-3 13 2374,4 7-2438,-1 1 453,2 0-1,3 28 1,-3-44-643,0-1-1,1 1 1,-1 0-1,1 0 1,0-1 0,1 0-1,-1 1 1,1-1-1,0 0 1,0 0-1,1 0 1,0-1-1,5 7 1,-7-11-105,-1 1 0,0-1 0,1 0 0,-1 1 0,0-1 0,1 0 0,-1 0 0,0 0 0,1 0 0,-1 0 0,0 0 0,1-1 0,-1 1 0,0 0 0,1-1 0,-1 1 0,0-1 0,0 1 0,1-1 0,-1 1 0,0-1 0,0 0 0,0 0 0,0 0 0,0 1 0,0-1 0,0 0 0,0 0 0,0 0 0,1-3 0,28-33 0,-19 22 0,-1 0 0,-1-1 0,-1 0 0,0 0 0,-1-1 0,0 0 0,7-33 0,3 139 0,-9-4 0,-4 0 0,-4 1 0,-3 0 0,-4-1 0,-4 0 0,-35 135 0,42-206 0,-1 0 0,-1 0 0,0 0 0,-1-1 0,-1 0 0,-13 19 0,19-29 0,-1 0 0,0 0 0,0 0 0,0 0 0,0-1 0,0 1 0,-1-1 0,1 0 0,-1 0 0,1 0 0,-1 0 0,-5 2 0,6-4 0,1 0 0,-1 1 0,0-1 0,1 0 0,-1 0 0,1-1 0,-1 1 0,0 0 0,1-1 0,-1 0 0,1 1 0,-1-1 0,1 0 0,0 0 0,-1-1 0,1 1 0,0 0 0,0-1 0,0 1 0,0-1 0,-3-2 0,-1-2 0,1 1 0,0-1 0,0 0 0,0 0 0,0-1 0,1 0 0,0 1 0,1-1 0,0-1 0,0 1 0,0 0 0,-2-12 0,3 6 0,0 1 0,1 0 0,1-1 0,0 1 0,0-1 0,1 1 0,4-16 0,2-2 0,2 1 0,1 0 0,1 0 0,2 1 0,24-41 0,-25 50-504,2 0 0,-1 1 0,2 1 1,1 0-1,0 1 0,20-15 0,116-76-6441,-3 3 2061,-86 51-5089,-48 36 6825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 1825,'-3'4'9179,"-9"16"-4984,10-8-3295,0 0-1,1 0 1,0 0-1,1 1 1,1-1-1,0 0 1,0 0-1,1 0 1,1 0-1,5 18 1,-5-23-727,-1 0-1,1-1 1,0 1-1,1-1 1,0 1-1,0-1 1,0 0 0,0 0-1,1-1 1,0 0-1,1 1 1,-1-2 0,1 1-1,0-1 1,0 1-1,0-2 1,0 1-1,14 5 1,-19-9-107,1 1 0,0-1 0,0 1 0,-1-1 0,1 0 0,0 1 0,0-1 0,-1 0 0,1 0 0,0-1 0,0 1 0,-1 0 0,1 0 0,0-1 0,0 1 0,-1-1 0,1 0 0,0 1 0,-1-1 0,1 0 0,-1 0 0,3-2 0,-1 1 30,-1-1 0,1 0 0,-1 0 1,1 0-1,-1 0 0,0-1 0,-1 1 0,1-1 0,0 1 0,0-5 0,1-2-11,0-1 0,-1 1 0,0-1 0,-1 1 0,0-1 0,-1-18-1,-1 20-100,-1 1 0,0-1 0,0 1 0,-1-1 0,0 1 0,-1 0 0,1 0 0,-2 0 0,1 1-1,-1-1 1,-6-6 0,7 9-192,0 1 0,0 0 0,-1-1 0,0 2 0,0-1 0,0 1-1,0-1 1,-6-1 0,7 2-363,-1 2 1,0-1-1,0 1 0,0-1 0,-1 1 0,1 1 1,0-1-1,0 1 0,0 0 0,-9 1 0,-49 8-12240,43-2 7051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5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101 159 2801,'-3'24'10554,"-10"16"-3851,-2 6-2280,8-1-2459,0 48 0,6-60-1450,-2 0 1,-1-1 0,-14 58-1,18-90-507,0 0 0,0-1-1,0 1 1,0 0-1,0 0 1,0 0 0,0 0-1,0 0 1,-1-1-1,1 1 1,0 0 0,0 0-1,0 0 1,0 0-1,0 0 1,0 0 0,0-1-1,0 1 1,0 0-1,-1 0 1,1 0 0,0 0-1,0 0 1,0 0-1,0 0 1,0 0 0,0 0-1,-1 0 1,1 0-1,0 0 1,0 0 0,0 0-1,0 0 1,0 0-1,-1 0 1,1 0 0,0 0-1,0 0 1,0 0-1,0 0 1,-1 0 0,1 0-1,0 0 1,0 0-1,0 0 1,0 0 0,0 0-1,0 0 1,-1 0-1,1 0 1,0 0 0,0 0-1,0 1 1,0-1-1,0 0 1,0 0 0,0 0-1,0 0 1,-1 0-1,1 0 1,0 1 0,0-1-1,0 0 1,0 0 0,0 0-1,-9-22 776,-3-33 300,11 29-1082,0 0 0,2 1 0,1-1 0,1 0 0,1 1 0,1 0 0,2 0 0,0 0 0,17-37 0,-17 45 0,1 1 0,1 0 0,1 0 0,0 0 0,1 2 0,1-1 0,0 1 0,1 1 0,0 0 0,1 1 0,1 0 0,-1 1 0,2 1 0,18-9 0,-31 17 0,1 0 0,-1 1 0,1 0 0,0-1 0,-1 1 0,1 1 0,0-1 0,0 0 0,0 1 0,-1 0 0,1 0 0,0 0 0,0 0 0,0 1 0,0 0 0,-1-1 0,1 1 0,0 1 0,-1-1 0,1 0 0,-1 1 0,1 0 0,4 3 0,-6-3 0,0 0 0,0 0 0,0 0 0,0 1 0,-1-1 0,1 1 0,-1-1 0,0 1 0,0 0 0,0-1 0,0 1 0,0 0 0,0 0 0,-1-1 0,1 1 0,-1 0 0,0 0 0,0 0 0,0 0 0,0 0 0,0 0 0,-1-1 0,1 1 0,-1 0 0,0 0 0,0 0 0,0-1 0,0 1 0,0 0 0,-1-1 0,-2 5 0,0-1 0,0 0 0,0-1 0,-1 1 0,1-1 0,-1 0 0,0 0 0,0-1 0,-1 0 0,1 0 0,-1 0 0,0 0 0,-12 5 0,-5-1 0,0 0 0,-33 7 0,6-2 0,50-13 0,-1 0 0,1 0 0,-1 0 0,1 1 0,-1-1 0,1 0 0,0 0 0,-1 1 0,1-1 0,-1 0 0,1 1 0,0-1 0,-1 0 0,1 1 0,0-1 0,-1 1 0,1-1 0,0 0 0,0 1 0,0-1 0,-1 1 0,1-1 0,0 1 0,0-1 0,0 1 0,0-1 0,0 1 0,0-1 0,0 1 0,0-1 0,0 1 0,0-1 0,0 1 0,9 24 0,28 28 0,-28-40 0,15 17-666,3 0 1,0-2-1,2-1 0,0-1 1,2-1-1,1-2 1,54 29-1,-61-39-7935,-9-7-769,-10-5 5149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5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41 2417,'4'-40'15223,"-4"44"-10158,0 17-3201,-1 25-225,-3-1 1,-1 1 0,-3-1-1,-18 62 1,21-91-1640,-5 31 0,11-124 0,19-130 0,-2 228 0,-9-8 0,1-1 0,0 0 0,19 17 0,-25-26 0,-1-1 0,1 0 0,0 0 0,0 0 0,0 0 0,1-1 0,-1 0 0,0 0 0,1 0 0,-1 0 0,0 0 0,1-1 0,-1 0 0,1 0 0,-1 0 0,1-1 0,-1 1 0,1-1 0,-1 0 0,6-2 0,3-3 0,0-1 0,0 0 0,-1 0 0,22-18 0,-20 14 0,0 1 0,29-15 0,-42 26 0,0 0 0,0 0 0,-1 0 0,1 0 0,0 1 0,-1-1 0,1 0 0,-1 0 0,0 1 0,1-1 0,-1 0 0,0 1 0,0-1 0,0 0 0,0 1 0,0-1 0,0 1 0,0-1 0,0 0 0,-1 3 0,-1 37 0,-18 100 0,-4 37 0,24-170-879,0 30-13113,0-37 13628,0 0 1,0-1 0,0 1-1,1-1 1,-1 1-1,0 0 1,0-1 0,1 1-1,-1-1 1,0 1-1,1-1 1,-1 1 0,0-1-1,1 1 1,-1-1 0,1 1-1,-1-1 1,1 1-1,-1-1 1,1 0 0,-1 1-1,1-1 1,-1 0-1,2 1 1,11-4-2667,-2-4 130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5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166 109 2449,'0'-1'367,"0"1"0,0-1-1,0 0 1,1 1 0,-1-1 0,0 1 0,0-1-1,1 1 1,-1-1 0,0 1 0,0-1-1,1 1 1,-1-1 0,1 1 0,-1-1 0,0 1-1,1 0 1,-1-1 0,1 1 0,-1 0 0,1-1-1,-1 1 1,1 0 0,-1 0 0,1-1-1,0 1 1,-1 0 0,1 0 0,-1 0 0,1 0-1,-1 0 1,2 0 0,-2 20 5626,-12 35-426,5-28-4901,-2 0-1,-1-1 0,0 0 1,-2 0-1,-2-1 1,0-1-1,-1 0 0,-1-1 1,-20 21-1,34-41-665,-13 5 0,14-11 0,-1-1 0,1 0 0,0 0 0,0 0 0,1 0 0,-1-1 0,1 1 0,0 0 0,1-8 0,-1 11 0,1-15 0,0 0 0,2 0 0,0 0 0,1 0 0,0 1 0,13-30 0,-2 14 0,1 0 0,23-34 0,-31 52 0,1 0 0,0 0 0,1 1 0,0 0 0,1 1 0,1 0 0,-1 1 0,2 1 0,-1-1 0,26-12 0,-36 21 0,0 1 0,0-1 0,1 1 0,-1 0 0,0 0 0,0 0 0,1 0 0,-1 0 0,0 0 0,0 1 0,1-1 0,-1 1 0,0 0 0,0-1 0,0 1 0,0 0 0,0 0 0,0 0 0,0 1 0,0-1 0,-1 0 0,1 1 0,0-1 0,-1 1 0,1 0 0,-1-1 0,1 1 0,-1 0 0,0 0 0,2 2 0,5 10 0,0-1 0,-1 1 0,6 17 0,-10-23 0,9 25-81,-3 0 0,0 1 0,6 65-1,-5-30-727,-9-41-9062,-5-11-6038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5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25 232 1729,'-25'0'10171,"35"0"738,23-1-1833,-16 0-7983,-5 0-3332,38-9 2352,0-2-1,-1-2 0,0-2 1,-1-2-1,-1-3 0,-1-1 1,-1-2-1,71-52 1,-108 71 72,10-6 388,-17 12-564,-1-1 0,1 1 0,0-1 0,-1 1 0,1-1-1,-1 1 1,0-1 0,1 1 0,-1 0 0,1-1 0,-1 1 0,0 0 0,1 0 0,-1-1-1,0 1 1,0 0 0,0-1 0,0 1 0,1 0 0,-1 0 0,0-1 0,0 1 0,0 0-1,-1 0 1,1-1 0,0 1 0,0 0 0,0 1 0,-2 20-9,-1 1 0,0-1 0,-2 0 0,-9 27 0,8-27 0,0 0 0,1 1 0,1-1 0,-1 31 0,5-46 0,0 0 0,1 1 0,0-1 0,0 0 0,1 0 0,-1 0 0,2 0 0,-1 0 0,1 0 0,0 0 0,0-1 0,1 0 0,0 1 0,0-1 0,1 0 0,-1-1 0,1 1 0,0-1 0,1 0 0,0-1 0,-1 1 0,1-1 0,1 0 0,-1 0 0,0-1 0,1 0 0,0 0 0,0 0 0,0-1 0,0 0 0,0-1 0,0 1 0,0-1 0,1-1 0,-1 1 0,0-1 0,1-1 0,-1 1 0,0-1 0,1-1 0,-1 1 0,0-1 0,0 0 0,9-5 0,7-3-3038,-18 7 1126,0 0 0,0 0 0,0-1 0,0 0 0,-1 1 0,1-2 0,5-7 0,3-5-5062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0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87 312 1825,'4'-12'2565,"-1"1"0,0-1 0,-1 0 0,0 0 0,-1 0 0,1-14 0,-14 101 2570,4-19-3583,-3 1 0,-34 101 0,34-130 70,6-19-538,1-10-594,1-20-490,1 0 0,0 0 0,2 0 0,0 0 0,1 0 0,2 0 0,7-35 0,49-143 0,-55 189 0,3-11 0,28-68 0,-32 82 0,1 0 0,0 0 0,0 0 0,1 1 0,0-1 0,0 1 0,0 1 0,1-1 0,10-8 0,-14 14 0,-1-1 0,0 1 0,0 0 0,1-1 0,-1 1 0,0 0 0,1 0 0,-1 0 0,0 0 0,1 0 0,-1 0 0,0 0 0,1 1 0,-1-1 0,0 0 0,0 1 0,1-1 0,-1 1 0,0-1 0,0 1 0,0 0 0,1-1 0,-1 1 0,0 0 0,0 0 0,0 0 0,0 0 0,-1 0 0,1 0 0,0 0 0,0 0 0,-1 0 0,1 0 0,0 0 0,0 2 0,27 48 0,-25-44 0,18 46 21,-2 1 0,-3 1-1,-2 1 1,10 85 0,-10-58-310,24 80-1,-36-155-236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0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36 180 2241,'-10'7'4347,"8"-6"-3555,0 0 1,-1 1 0,1-1 0,0 1-1,0-1 1,0 1 0,1 0-1,-1 0 1,0 0 0,1 0 0,-1 0-1,-1 3 1,11-2 5284,25 3-4502,-4-5-1274,1 0 0,-1-2 0,1-2 1,-1 0-1,0-2 0,47-14 0,164-69-449,-23-14 2416,-217 102-2215,1 0 0,-1 0-1,0-1 1,1 1 0,-1 0 0,0 0-1,1 0 1,-1 0 0,0 0 0,1 0-1,-1 0 1,1 0 0,-1 0-1,0 0 1,1 0 0,-1 0 0,1 0-1,-1 0 1,0 0 0,1 1 0,-1-1-1,0 0 1,1 0 0,-1 0-1,0 0 1,1 1 0,-1-1 0,0 0-1,0 0 1,1 1 0,-1-1 0,0 0-1,0 1 1,1-1 0,-1 1 0,5 18 1057,-4 32-274,-2-40-695,0 45-110,-4-1-1,-16 84 1,-4-35-4947,18-85 3457,-6 1-8239,12-20 9361,1 1 0,-1-1 0,1 0 1,0 1-1,-1-1 0,1 0 0,-1 0 0,1 0 0,0 1 0,-1-1 1,1 0-1,-1 0 0,1 0 0,-1 0 0,1 0 0,-1 0 0,1 0 1,-1 0-1,1 0 0,-1 0 0,1 0 0,-1 0 0,1 0 0,-1 0 1,1 0-1,0 0 0,-2-1 0,-11-19-4957,9 9 3354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0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1 222 400,'12'-54'5370,"-3"9"1083,8-2 3846,-15 44-9713,0 0 0,0-1 0,0 1 0,0 1 0,1-1 0,-1 0 0,1 1 0,0-1-1,-1 1 1,6-3 0,40-17 1089,-31 17-2054,0 1 1,1 1-1,30-2 1,-16 4-1491,53-1-5503,-30 6-3460,-44-1 7596,0 1 442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0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14 146 1633,'-14'18'6391,"14"-17"-6219,0-1 0,0 0 0,0 1 0,0-1 0,0 1 0,1-1-1,-1 0 1,0 1 0,0-1 0,0 0 0,0 1 0,0-1 0,1 0-1,-1 1 1,0-1 0,0 0 0,1 1 0,-1-1 0,0 0 0,0 0 0,1 1-1,-1-1 1,0 0 0,1 0 0,-1 1 0,0-1 0,1 0 0,-1 0-1,0 0 1,1 0 0,0 0 0,42 3 4722,-38-3-5296,37-3 540,0-2 0,-1-1 0,1-3-1,-2-1 1,1-1 0,-1-3 0,42-21-1,62-41 7018,-136 71-5191,-5 3-205,-3 8-629,0 6-839,-4 65 321,-22 123 0,16-133-569,8-58-1078,0-1 0,0 1 0,-1-1 0,-6 15 0,7-19-346,0 0 1,-1 0-1,1 0 0,-1 0 0,0 0 0,0 0 1,0-1-1,-1 1 0,1-1 0,-6 4 0,1-3-1831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0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1841,'3'-11'1916,"0"1"0,1-1 1,0 1-1,0 0 0,1 0 0,0 0 0,1 1 1,9-12-1,-10 16-1252,-1 0 0,1 1 0,0 0 0,0 0 0,1 0 0,5-3 0,-2 3-541,0 0 0,0 0 0,0 1 0,13-2 0,1-1-511,8-1 384,49-6 0,-43 13-3199,-2 5-3640,-34-5 6522,-1 0 1,1 1 0,-1-1-1,1 0 1,-1 0 0,1 0-1,-1 0 1,1 1 0,-1-1-1,1 0 1,-1 0-1,1 1 1,-1-1 0,1 0-1,-1 1 1,0-1 0,1 1-1,-1-1 1,0 0 0,1 1-1,-1-1 1,0 1 0,0-1-1,1 1 1,-1 0 0,0 3-2154</inkml:trace>
  <inkml:trace contextRef="#ctx0" brushRef="#br0" timeOffset="1">36 199 1121,'-18'0'1849,"3"2"6426,17 2-1290,19 3-4886,8 1-1729,-1-2 0,2-1 0,40 2 0,-16-8-3963,-2-7-4389,-35 2 4767,-2-1 150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2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1 464,'-3'1'527,"1"0"0,0 0 0,0 1 0,0-1 0,0 1 0,0 0 0,0-1 0,0 1 0,0 0 0,1 0 0,-1 0 0,1 0 0,-2 3 0,-10 36 2423,11-18-3013,1 0 0,2 30 0,-1-1 676,-2-32-1037,0 0-1,-2-1 1,-7 23 0,-14 21-6171,19-51 3783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0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 2881,'-1'-1'479,"0"1"-1,1-1 0,-1 1 0,0-1 1,0 1-1,1-1 0,-1 1 0,0-1 0,0 1 1,0 0-1,0-1 0,1 1 0,-1 0 1,0 0-1,0 0 0,0-1 0,0 1 1,0 0-1,0 0 0,0 1 0,1-1 1,-1 0-1,0 0 0,-1 1 0,-18 15 5005,-10 39-2207,26-45-1754,-15 29-247,2 0 0,1 1 0,2 0-1,3 1 1,-11 64 0,21-99-1322,0 0 0,1 0 0,0-1 0,0 1 1,0 0-1,1-1 0,0 1 0,0 0 0,0-1 0,1 1 0,0-1 0,0 1 1,0-1-1,1 0 0,0 0 0,0 0 0,0 0 0,0-1 0,1 1 0,4 3 1,-2-3-149,0-1 0,0 0 0,1 0 1,-1 0-1,1-1 0,0 0 0,0-1 1,0 1-1,0-1 0,0-1 0,1 1 0,-1-1 1,1-1-1,13 1 0,-8-2-2474,-1 0-1,0 0 1,0-1-1,0-1 0,0 0 1,0 0-1,21-10 1,-10 2-818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0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50 3217,'-25'8'12568,"43"-7"-5490,17-3-4587,-7 0-3701,38-9-3419,-51 7 1779,1-1 0,-1 0-1,0-1 1,14-8 0,-14 4 403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0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3073,'24'2'15388,"24"0"-10072,131 1-12483,-80-5-2592,-70 1 6750</inkml:trace>
  <inkml:trace contextRef="#ctx0" brushRef="#br0" timeOffset="1">715 48 1649,'-26'25'10947,"-13"-3"-5860,4-1-2134,18-9-2151,1 1 0,1 0 0,0 1 0,1 1 0,0 0 0,1 1 0,-18 29 0,26-36-445,0 1 0,0 1 0,1-1 1,1 0-1,0 1 0,0 0 0,1 0 0,0 0 1,1 0-1,0 0 0,1 0 0,0 0 0,1 0 1,0 0-1,5 20 0,-4-26-551,-1 1 1,1-1-1,1 0 1,-1 0-1,1-1 1,0 1-1,0 0 1,0-1-1,1 0 0,-1 0 1,1 0-1,0 0 1,0 0-1,1-1 1,-1 0-1,1 0 0,-1 0 1,1 0-1,0-1 1,0 0-1,0 0 1,0 0-1,1-1 1,-1 1-1,0-1 0,1-1 1,-1 1-1,10-1 1,1 1-730,1-2 1,-1 1-1,1-2 1,-1-1-1,0 0 1,0 0-1,0-2 1,21-8-1,23-18-9284,-32 11 6029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0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4930,'-8'0'2009,"-12"4"20024,33-1-21186,17 4-754,1-2 0,43 3 0,-3-11-3872,-61 2 2295,-1-1 1,0 0 0,0 0-1,16-7 1,-25 9 1444,-1 0 0,1 0 0,0 0 0,0 0 0,0 0 0,0 0 0,0 0 0,0 0-1,0 0 1,-1 0 0,1-1 0,0 1 0,0 0 0,0 0 0,0 0 0,0 0 0,0 0 0,0 0 0,0 0 0,0 0 0,0-1 0,0 1 0,0 0 0,0 0 0,0 0 0,0 0-1,0 0 1,-1 0 0,1 0 0,0-1 0,0 1 0,1 0 0,-1 0 0,0 0 0,0 0 0,0 0 0,0 0 0,0-1 0,0 1 0,0 0 0,0 0 0,0 0 0,0 0-1,0 0 1,0 0 0,0 0 0,0 0 0,0-1 0,0 1 0,0 0 0,1 0 0,-1 0 0,0 0 0,0 0 0,0 0 0,0 0 0,0 0 0,0 0 0,0 0 0,1 0-1,-1 0 1,-19-3 234,-28 5 2600,38 3-2172,1-1-1,-1 1 1,1 1-1,0-1 1,1 1-1,-1 1 1,1-1 0,0 1-1,1 1 1,-1-1-1,1 1 1,1 0-1,0 1 1,0-1-1,-7 18 1,-3 13 62,1 0 0,-12 56 0,19-69-887,-9 58-3229,9-28-6617,7-55 9665,0 0 0,0 0-1,0 0 1,0 0 0,0 0-1,0 0 1,1 0 0,-1 0-1,0 0 1,0 0 0,1 0-1,-1 0 1,1 0-1,-1 0 1,1 0 0,-1 0-1,1 0 1,-1-1 0,1 1-1,0 0 1,-1 0 0,1-1-1,0 1 1,0 0-1,0-1 1,0 1 0,-1-1-1,1 1 1,0-1 0,0 0-1,0 1 1,0-1 0,0 0-1,0 1 1,1-1 0,9 0-3542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0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12 1249,'8'-12'16693,"-15"25"-8122,1 0-8648,-15 42 1007,7-22-159,1 1 1,2 0 0,1 0-1,1 1 1,2 0-1,-3 48 1,10-81-844,0 0-1,0 1 1,0-1 0,0 0-1,1 1 1,-1-1 0,1 0 0,-1 0-1,1 1 1,0-1 0,-1 0-1,1 0 1,0 0 0,1 0-1,-1 0 1,0 0 0,1 0-1,-1 0 1,1-1 0,-1 1-1,1 0 1,0-1 0,2 2 0,-1-1-219,1-1 1,-1 0 0,0 0 0,1 0 0,0 0-1,-1-1 1,1 1 0,0-1 0,-1 0 0,1 0 0,0 0-1,-1 0 1,5-2 0,7-1-1084,0-1 0,-1-1 0,0 0 1,0-1-1,26-14 0,-2-8-7886,-21 12 5301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0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31 1072,'-7'0'1725,"-26"2"3830,12 3 3344,54-5-5902,0 0-5821,-23-1 945,0-2-1,0 0 1,1 0 0,-2 0-1,1-2 1,11-5 0,-6 1-181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0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42 103 1072,'-4'-1'814,"1"0"0,0-1-1,0 1 1,0-1 0,0 0-1,0 1 1,0-2 0,0 1-1,1 0 1,-1 0 0,1-1-1,-3-3 1,5 6-617,0-1 1,-1 1 0,1-1-1,0 1 1,0-1-1,0 0 1,0 1-1,0-1 1,0 1 0,0-1-1,0 0 1,0 1-1,0-1 1,0 1-1,1-1 1,-1 1 0,0-1-1,0 1 1,0-1-1,1 1 1,-1-1-1,0 1 1,1-1 0,-1 1-1,1-1 1,-1 0-1,27-15 1217,1 6-1125,1 2 0,0 0 0,1 2 1,0 1-1,0 2 0,0 1 0,0 1 0,0 1 1,36 6-1,-55-5 153,-1 1 1,1 0 0,-1 0-1,1 1 1,-1 1 0,0 0 0,0 0-1,0 1 1,-1 0 0,11 8-1,-15-9-134,-1 0 0,0 0-1,0 1 1,-1-1 0,1 1-1,-1 0 1,0 0 0,0 0-1,-1 1 1,1-1 0,-1 1-1,0-1 1,-1 1 0,1 0-1,-1 0 1,-1 0 0,1-1-1,-1 1 1,0 0 0,-1 8-1,-2 19-17,-2 0-1,-1-1 1,-2 1-1,-12 32 1,-6 21-2915,10 3-10167,16-88 12463,-1 12-5559,1-13 5721,1 0 0,-1 0 0,0 0 0,0-1 0,0 1 1,0 0-1,0 0 0,0 0-334,0 0 335,1 0-1,-1 0 0,0 0 0,0-1 0,0 1 0,0 0 1,0 0-1,0 0 0,0 0 0,1 0 0,-1 0 0,0 0 1,0 0-1,0 0 0,0 0 0,0 0 0,1 0 0,-1 0 0,0 0 1,0 0-1,0 0 0,0 0 0,0 0 0,0 0 0,1 1 1,-1-1-1,0 0 0,0 0 0,0 0 0,0 0 0,0 0 1,0 0-1,1 0-334,-1 0 334,0 1 1,0-1-1,0 0 0,0 0 0,0 0 0,0 0 0,0 0 0,4-6-2978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0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65 1585,'-1'-3'643,"0"1"0,1 0 1,-1-1-1,1 1 0,0 0 1,0-1-1,0 1 0,0-1 1,0 1-1,0 0 0,1-1 0,-1 1 1,1 0-1,0-1 0,-1 1 1,1 0-1,0 0 0,0 0 1,1 0-1,-1 0 0,0 0 1,1 0-1,1-2 0,22-5 4867,12 12-3641,-22-1-1636,-1 1-1,1 1 0,0 1 0,-1 0 1,0 0-1,0 2 0,-1 0 1,0 0-1,0 1 0,-1 1 1,0 0-1,0 0 0,-1 1 1,0 1-1,-1 0 0,0 1 1,-1 0-1,0 0 0,-1 1 1,0 0-1,-1 0 0,0 1 1,-2 0-1,1 0 0,-2 0 1,0 1-1,0-1 0,-2 1 1,1 0-1,-2 0 0,0 0 1,-1 0-1,-1 1 0,0-1 1,-4 20-1,1-23-232,1 0 0,-1 0 0,-1 0 0,0-1 0,-1 0 0,0 0 0,-1 0 0,0-1 0,0 0 0,-1 0 0,-1-1 0,1 0 0,-18 13 0,10-10 0,-1-1 0,-1 0 0,0-1 0,0-1 0,-1-1 0,0 0 0,-39 8 0,-8-1-2604,-90 7-11090,117-18 6541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2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91 215 1265,'-34'-63'5250,"21"41"-1704,-19-46 0,29 61-1792,1 0 0,0-1-1,0 0 1,1 0 0,0 1 0,0-9 0,3 20-1128,-1 0 0,1 0 0,0 0 0,1 0 0,-1 0 0,1 0 0,3 4 0,7 11 1249,106 194-1875,208 284 0,-228-337-1267,-93-152-8302,-10-17-2505,-1 1 7822,2 1 4202,-5-8-2656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29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667 15 2129,'-2'-1'365,"1"0"0,0 0-1,-1-1 1,1 1 0,0 0 0,-1 0 0,1 0-1,-1 1 1,0-1 0,1 0 0,-1 0-1,0 1 1,1-1 0,-1 1 0,0 0 0,0-1-1,1 1 1,-1 0 0,0 0 0,0 0 0,1 0-1,-1 0 1,0 1 0,-3 0 0,1 1 114,0 0 0,1 0 0,-1 1 0,0 0 0,1 0 0,0 0 0,-1 0 0,1 0 0,-3 6 0,-31 39 3246,-32 57 0,-14 19-28,-84 81 130,-46 64-2463,202-252-325,6-9-7511,24-22-10297,-8 3 12613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2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0 288,'16'70'9069,"-12"-45"-8730,-1 1 1,-1 30-1,-9 15-2217,-14 0-3970,17-60 4720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3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17 135 1008,'2'-51'7043,"-9"20"-2007,-2 16 2305,6 22-1990,4 30-2015,10 6-2622,2-2 1,26 58 0,-33-86-589,1 0-1,0 0 1,1-1 0,0 0-1,1 0 1,1-1 0,-1 0-1,2 0 1,-1-1 0,2-1-1,13 10 1,-24-18-137,0 0 0,1-1 0,-1 1-1,1 0 1,-1-1 0,1 1 0,-1-1 0,1 0 0,-1 1 0,1-1-1,-1 0 1,1 0 0,-1 0 0,1 0 0,0 0 0,-1-1 0,1 1-1,-1 0 1,1-1 0,-1 1 0,3-2 0,-1 0-49,1 0 0,-1 0 0,0 0 0,0-1 0,-1 1 0,1-1 0,0 1 1,3-7-1,2-3-136,0-1-1,-2 1 1,10-24 0,-8 9 229,-1 0 0,-1 0 1,-1 0-1,-2-1 0,0 1 0,-2-1 0,-1 0 0,-2 0 0,-4-29 0,4 48 68,-1 10 47,-4 19 223,-5 43 222,11-55-568,-64 302-25,24-120 0,26-131 0,9-39 0,1 0 0,1 0 0,1 0 0,-1 23 0,3-43-74,1 0 0,0 0-1,0 0 1,0 0 0,0 0 0,-1 1-1,1-1 1,0 0 0,0 0 0,0 0 0,0 0-1,-1 0 1,1 0 0,0 0 0,0 0 0,0 0-1,-1 0 1,1 0 0,0 0 0,0 0-1,0 0 1,0 0 0,-1 0 0,1 0 0,0-1-1,0 1 1,0 0 0,-1 0 0,1 0-1,0 0 1,0 0 0,0 0 0,0 0 0,0-1-1,0 1 1,-1 0 0,1 0 0,0 0-1,0 0 1,0 0 0,0-1 0,0 1 0,0 0-1,0 0 1,0 0 0,0-1 0,0 1 0,0 0-1,0 0 1,-1 0 0,1 0 0,0-1-1,0 1 1,1 0 0,-1 0 0,0 0 0,0-1-1,-8-12-6862,2-11-3884,3 9 5800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3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3954,'-4'7'5365,"-1"2"10397,15-6-10128,3-1-6242,62 12 2334,144 8-1,-19-16-5029,-124-5-418,86 2-13003,-123-3 12521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3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126 112 3778,'0'-1'549,"0"0"0,0 0 0,0 1 0,0-1 0,0 0 0,0 0 0,0 1 0,0-1 0,0 0 0,0 0 0,0 1 0,0-1 0,-1 0 0,1 1 1,0-1-1,-1 0 0,1 1 0,-1-1 0,1 0 0,0 1 0,-1-1 0,0 0 0,-11 6 6510,-9 26-1164,2 25-4759,3 1-1,-18 110 1,32-156-1136,-1-13 0,-3-28 0,0-48 0,6 68 0,-1-10 0,0 0 0,2 0 0,1 0 0,0 0 0,1 1 0,2-1 0,9-29 0,-13 48 0,-1 1 0,1-1 0,0 1 0,-1 0 0,1-1 0,0 1 0,-1 0 0,1-1 0,0 1 0,0 0 0,-1 0 0,1 0 0,0-1 0,0 1 0,0 0 0,-1 0 0,1 0 0,0 0 0,0 0 0,-1 1 0,1-1 0,0 0 0,0 0 0,-1 0 0,1 1 0,0-1 0,-1 0 0,1 1 0,0-1 0,-1 1 0,1-1 0,0 0 0,-1 1 0,1 0 0,-1-1 0,1 1 0,-1-1 0,1 1 0,0 0 0,30 29 0,-26-26 0,44 49 0,-18-19 0,1-2 0,38 30 0,-61-54 0,1-1 0,0-1 0,0 0 0,0 0 0,1-1 0,0 0 0,0-1 0,0 0 0,0-1 0,1 0 0,-1-1 0,24 2 0,-32-4 0,1-1 0,-1 1 0,0-1 0,0 0 0,0 0 0,0 0 0,0 0 0,0-1 0,0 1 0,0-1 0,-1 1 0,1-1 0,0 0 0,-1 0 0,1-1 0,-1 1 0,0 0 0,0-1 0,0 1 0,0-1 0,0 0 0,-1 0 0,1 1 0,-1-1 0,0 0 0,0 0 0,0 0 0,0-1 0,0 1 0,-1 0 0,1-4 0,3-14 0,-2-1 0,0 1 0,-2-33 0,0 36 0,-2-44 0,0 34 0,4-55 0,-2 83-163,0-1-1,0 1 1,-1-1 0,1 1 0,0-1-1,0 1 1,0-1 0,0 0 0,0 1-1,0-1 1,0 1 0,0-1 0,1 1-1,-1-1 1,0 1 0,0-1 0,0 1-1,0-1 1,1 1 0,-1 0 0,0-1-1,1 1 1,-1-1 0,0 1 0,1-1-1,-1 1 1,0 0 0,1-1-1,-1 1 1,1 0 0,-1-1 0,1 1-1,-1 0 1,1 0 0,-1 0 0,0-1-1,1 1 1,0 0 0,-1 0 0,1 0-1,17 15-12799,7 7 4228,-13-17 6601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3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16 1905,'-1'23'12597,"-1"6"-6946,-1 46 512,3-63-5827,0 1 0,1-1 1,1 0-1,0 1 0,1-1 0,0 0 0,0 0 0,2-1 0,-1 1 1,12 18-1,-13-26-238,0 1 0,0-1 1,0 0-1,1 0 0,0 0 1,0 0-1,0-1 0,0 0 1,1 1-1,-1-2 0,1 1 1,0 0-1,0-1 0,0 0 1,0 0-1,0-1 0,0 1 1,1-1-1,-1 0 0,0 0 1,1-1-1,-1 0 0,0 0 1,1 0-1,-1 0 0,1-1 1,5-1-1,-2-1-98,1 0 0,-1 0 0,0-1 0,-1 0 0,1-1 0,-1 0 0,1 0 0,-2-1 0,1 0 0,0 0 0,-1-1 0,-1 1 0,1-2 0,-1 1 0,0-1 0,0 0 0,-1 0 0,0-1 0,5-13 0,-7 16 0,0 0 0,-1 0 0,0 0 0,0-1 0,-1 1 0,1-1 0,-1 1 0,-1-1 0,1 1 0,-1-1 0,0 1 0,-1-1 0,0 0 0,0 1 0,0-1 0,-1 1 0,1 0 0,-2-1 0,1 1 0,-1 0 0,0 0 0,0 1 0,0-1 0,-1 0 0,0 1 0,0 0 0,0 0 0,-1 0 0,-7-6 0,5 7-249,-1 0-1,1 1 1,-1-1 0,1 1-1,-1 1 1,0 0-1,0 0 1,0 0 0,0 1-1,-1 0 1,1 1 0,0-1-1,0 2 1,-1-1-1,1 1 1,-14 4 0,-4 0-1459,1 2-1,0 1 1,-47 21 0,7 9-8827,36-16 5602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3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28 2625,'0'-1'252,"0"0"0,0 0 0,0 0 0,0 0 0,0 0 0,0 0 0,-1 0-1,1 0 1,0 0 0,-1 0 0,1 0 0,-1 0 0,1 0 0,-1 0 0,1 0 0,-1 0 0,0 1 0,1-1 0,-1 0-1,0 0 1,1 1 0,-1-1 0,0 1 0,0-1 0,0 1 0,-2-2 0,1 1 118,-2 0 0,1 1 0,0-1 0,0 1 0,0-1 0,0 1 0,0 0 0,0 0 0,-4 1 0,-4 0 1056,1 1 1,-1 1 0,1-1-1,-15 8 1,13-4-802,0 1 1,1 1-1,1-1 0,-1 2 1,1 0-1,0 0 0,1 1 1,0 0-1,1 0 0,0 1 1,1 0-1,0 1 1,0 0-1,1 0 0,1 0 1,0 0-1,1 1 0,0 0 1,-2 17-1,5-27-625,1 1 0,0-1 0,0 1 0,1-1 0,-1 1 0,1-1 0,-1 1 0,1-1 0,0 1 0,0-1 0,1 0 0,-1 0 0,1 1 0,-1-1 0,1 0 0,0 0 0,4 4 0,-2-3 0,1 1 0,1-1 0,-1 1 0,0-1 0,1-1 0,0 1 0,0-1 0,11 4 0,-2-1 0,0-2 0,0 0 0,1-1 0,-1 0 0,1-1 0,0-1 0,19-1 0,-11-1 0,1-2 0,-1-1 0,0-1 0,0-1 0,0-1 0,43-20 0,-57 22 0,0 0 0,0 0 0,0-1 0,-1-1 0,0 0 0,0 0 0,-1 0 0,0-1 0,0 0 0,-1-1 0,0 0 0,-1 0 0,0 0 0,0-1 0,-1 0 0,0 0 0,5-17 0,-4 3 0,-12 38 0,-13 40 0,-1 26 0,-9 83 0,24-142 0,3-32 0,0-37 0,4 23 0,1-1 0,1 0 0,1 1 0,2 0 0,0 0 0,2 0 0,0 1 0,2 0 0,1 1 0,0 1 0,27-36 0,-37 54 0,1 1 0,0-1 0,0 0 0,0 1 0,0 0 0,0 0 0,1 0 0,-1 0 0,1 1 0,0-1 0,0 1 0,0 0 0,0 0 0,0 0 0,0 1 0,1-1 0,-1 1 0,6-1 0,-6 3 0,0-1 0,0 0 0,0 1 0,0 0 0,-1 0 0,1 0 0,0 1 0,0-1 0,-1 1 0,1 0 0,-1 0 0,1 0 0,-1 0 0,0 1 0,0-1 0,0 1 0,0 0 0,0 0 0,0 0 0,2 5 0,18 26-24,-1 1-1,-2 1 1,-2 1-1,22 62 1,-19-47-441,-11-24-6233,-10-25 5492,1-1 0,0 0 0,-1 1 0,0 0 0,1-1 0,-1 1-1,0-1 1,0 1 0,0-1 0,-1 1 0,1-1 0,0 1 0,-1-1-1,0 1 1,-1 3 0,-2-2-1889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3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59 402 3282,'-14'-5'4679,"10"4"-3656,1 1 0,-1-2 0,0 1 1,1 0-1,-1-1 0,1 0 0,-1 1 0,1-1 0,0-1 0,0 1 0,-3-3 1,6 4-900,0 1 0,0-1 0,0 1 0,0-1 0,0 1 0,1 0 0,-1-1 0,0 1 0,0-1 0,0 1 0,1-1 0,-1 1 0,0 0 1,1-1-1,-1 1 0,0 0 0,1-1 0,-1 1 0,1 0 0,-1 0 0,0-1 0,1 1 0,-1 0 0,1 0 0,-1 0 0,1-1 0,-1 1 0,1 0 0,-1 0 1,1 0-1,-1 0 0,0 0 0,1 0 0,0 0 0,21-5 176,356-50 327,-366 52-408,1 1 1,0 0 0,0 1-1,0 1 1,25 1-1,-35 0-159,1 0-1,-1 0 0,1 0 0,-1 0 0,0 1 0,1-1 0,-1 1 0,0 0 0,0 0 1,0 0-1,0 1 0,-1-1 0,1 0 0,0 1 0,-1 0 0,0 0 0,0 0 0,0 0 1,0 0-1,0 0 0,0 0 0,-1 1 0,0-1 0,0 0 0,2 6 0,1 8-12,-1 1-1,0-1 0,-1 1 1,-1 0-1,-1 0 0,0-1 1,-5 26-1,6-42-20,-1 0 0,0-1-1,0 1 1,0 0 0,0 0 0,0-1-1,-1 1 1,1 0 0,0 0 0,0-1-1,0 1 1,-1 0 0,1-1 0,0 1-1,-1 0 1,1-1 0,-1 1 0,1-1-1,0 1 1,-1 0 0,1-1 0,-1 1-1,0-1 1,0 1 0,-7-13 1359,-4-28 620,11 23-2005,0 0 0,1 1 0,1-1 0,0 0 0,1 1 0,8-33 0,1 11 0,28-65 0,-32 88 0,0 1 0,2 0 0,-1 1 0,2 0 0,0 1 0,0-1 0,24-20 0,-28 28 0,-1 1 0,0-1 0,1 1 0,0 0 0,0 1 0,0-1 0,1 1 0,-1 0 0,1 1 0,-1 0 0,1 0 0,0 0 0,0 1 0,0 0 0,0 0 0,0 0 0,0 1 0,0 1 0,0-1 0,10 2 0,-15-1 0,0-1 0,-1 0 0,1 1 0,0-1 0,0 1 0,-1-1 0,1 1 0,0 0 0,-1-1 0,1 1 0,0 0 0,-1 0 0,0 0 0,1 1 0,-1-1 0,1 0 0,-1 0 0,0 1 0,0-1 0,0 1 0,0-1 0,0 1 0,0 0 0,0-1 0,-1 1 0,1 0 0,0-1 0,-1 1 0,1 0 0,-1 0 0,0-1 0,0 1 0,0 0 0,0 0 0,0 0 0,0 0 0,0-1 0,0 1 0,-1 0 0,1 0 0,-1 0 0,1-1 0,-1 1 0,0 0 0,0-1 0,0 1 0,-1 2 0,-3 4 0,-1 0 0,1 0 0,-1-1 0,0 0 0,-1 0 0,0 0 0,-13 9 0,9-7 0,-1-2 0,1 1 0,-1-1 0,0-1 0,-1 0 0,0-1 0,1-1 0,-2 0 0,1 0 0,-26 3 0,38-7 0,1 1 0,0-1 0,-1 1 0,1-1 0,0 1 0,0 0 0,-1-1 0,1 1 0,0 0 0,0-1 0,0 1 0,0-1 0,0 1 0,0 0 0,0-1 0,0 1 0,0 0 0,0-1 0,0 1 0,0 0 0,0-1 0,1 1 0,-1-1 0,0 1 0,0 0 0,1-1 0,-1 1 0,1 0 0,7 21 0,3-1 0,1 1 0,0-2 0,2 0 0,0 0 0,1-1 0,1-1 0,1 0 0,0-2 0,2 0 0,0 0 0,0-2 0,32 17 0,-46-28-136,1-1 1,0 1-1,0-2 1,1 1-1,-1-1 1,0 0-1,1 0 1,-1 0-1,0-1 1,1 0-1,-1-1 1,0 1-1,1-1 1,-1 0-1,0-1 0,0 1 1,1-1-1,-1-1 1,-1 1-1,1-1 1,0 0-1,-1 0 1,10-7-1,-8 4-69,0-1 0,0 1 0,0-1 0,-1 0 0,0 0 0,0-1 0,-1 0 0,0 0 0,-1 0 0,1-1 0,-2 1 0,1-1-1,-1 0 1,0 0 0,2-14 0,5-19 192,1-15 416,-32 108 2580,-17 81 178,38-132-3161,0 0 0,0 0 0,0 0 0,0 0 0,0 0 0,0 0 0,0 0 0,0 0 0,0-1 0,0 1 0,0 0 0,0 0 0,0 0 0,0 0 0,0 0 0,0 0 0,0 0 0,0 0 0,0 0 0,0 0 0,-1 0 0,1 0 0,0 0 0,0 0 0,0 0 0,0 0 0,0 0 0,0 0 0,0 0 0,0 0 0,0 0 0,0 0 0,0 0 0,0 0 0,0 0 0,-1 0 0,1 0 0,0 0 0,0 0 0,0 0 0,0 0 0,0 0 0,0 0 0,0 0 0,0 0 0,0 0 0,0 0 0,0 1 0,-3-15 0,4-22 0,10-5 0,2-1 0,1 2 0,40-77 0,-48 105 0,1 0 0,1 0 0,-1 1 0,2 0 0,-1 1 0,2 0 0,-1 0 0,1 1 0,1 0 0,0 1 0,0 0 0,0 0 0,1 1 0,0 1 0,1 0 0,22-7 0,-33 12 0,-1 1 0,1-1 0,0 1 0,-1-1 0,1 1 0,0 0 0,0-1 0,-1 1 0,1 0 0,0 0 0,0 0 0,-1 1 0,1-1 0,0 0 0,0 1 0,-1-1 0,1 1 0,0-1 0,-1 1 0,1 0 0,-1 0 0,1 0 0,-1 0 0,1 0 0,-1 0 0,1 0 0,-1 0 0,0 0 0,0 1 0,0-1 0,1 0 0,-2 1 0,1-1 0,0 1 0,0 0 0,0-1 0,-1 1 0,1 0 0,0-1 0,-1 1 0,0 0 0,1-1 0,-1 1 0,0 0 0,0 0 0,0 0 0,0 2 0,-1 3 0,1 1 0,-1-1 0,0 1 0,-1-1 0,0 0 0,0 0 0,0 0 0,-1 0 0,0 0 0,-4 7 0,0-4 0,-1-1 0,0 0 0,0 0 0,-1 0 0,0-1 0,0 0 0,-1-1 0,0 0 0,0-1 0,0 0 0,-1 0 0,0-1 0,0-1 0,-1 0 0,1 0 0,-1-1 0,0 0 0,-19 1 0,21-5 0,32 12 0,2 9 0,0 1 0,-1 1 0,-1 1 0,34 47 0,-21-26 0,-19-22-1484,-13-16 603,0-1 1,1 0-1,0 1 1,0-1-1,0 0 1,0-1-1,1 1 0,0-1 1,0 0-1,0 0 1,0 0-1,1-1 1,8 4-1,-1-11-8904,-5-1 5641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3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43 3089,'-6'-40'12494,"6"40"-12368,0 0-1,0 0 1,0 0-1,0 0 1,0-1-1,0 1 0,0 0 1,0 0-1,0 0 1,0 0-1,0 0 0,0 0 1,0-1-1,-1 1 1,1 0-1,0 0 1,0 0-1,0 0 0,0 0 1,0 0-1,0 0 1,0 0-1,-1 0 1,1-1-1,0 1 0,0 0 1,0 0-1,0 0 1,0 0-1,-1 0 0,1 0 1,0 0-1,0 0 1,0 0-1,0 0 1,0 0-1,-1 0 0,1 0 1,0 0-1,0 0 1,0 0-1,0 0 0,0 0 1,0 0-1,-1 1 1,1-1-1,0 0 1,0 0-1,0 0 0,0 0 1,0 0-1,0 0 1,-1 0-1,1 0 1,0 0-1,0 1 0,0-1 1,0 0-1,-7 23 3584,-30 150 2208,13-67-4105,4 0-4073,12-35-2617,5 1-3473,3-71 8011,-1-1-1,1 1 0,0 0 0,0 0 1,0-1-1,0 1 0,0 0 1,0 0-1,0-1 0,0 1 0,0 0 1,1 0-1,-1-1 0,0 1 0,0 0 1,1 0-1,-1-1 0,0 1 1,1 0-1,-1-1 0,1 1 0,-1-1 1,1 1-1,-1-1 0,1 1 0,-1 0 1,1-1-1,-1 0 0,1 1 1,0-1-1,-1 1 0,1-1 0,0 0 1,-1 1-1,1-1 0,0 0 0,0 0 1,-1 0-1,1 0 0,0 1 0,1-1 1,6-2-1976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3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73 1008,'9'-21'2543,"5"-13"2463,-12 17 9189,-9 27-9495,-13 27 412,13-22-5061,-10 19 16,1 2 1,-20 72-1,34-98-70,0-1 0,0 1 1,1 0-1,0 0 0,1 0 0,0 0 0,0 0 0,1 0 0,1 0 0,-1-1 0,2 1 0,-1 0 0,1-1 0,1 1 0,0-1 0,8 14 0,-9-19-288,0 0 0,0-1 0,0 0 0,1 1 0,-1-1-1,1 0 1,0-1 0,-1 1 0,1-1 0,1 1 0,-1-1 0,0 0 0,1-1 0,-1 1 0,1-1 0,-1 0-1,1 0 1,-1 0 0,1-1 0,0 0 0,-1 0 0,9 0 0,0-1-998,0-1 0,0-1-1,0 1 1,0-2 0,-1 0 0,21-9 0,-25 9-767,0 0 0,0-1 0,-1 0 0,0 0 0,10-9-1,-4-1-2542</inkml:trace>
  <inkml:trace contextRef="#ctx0" brushRef="#br0" timeOffset="1">177 218 3105,'-34'6'9658,"20"-5"-291,55-6-5721,23-11-9709,-55 14 4301,0-1-1,-1 0 1,0 0-1,1-1 1,-1 0-1,0 0 1,13-11-1,-8 4-761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3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24 216 1889,'-22'-8'9710,"22"8"-9542,0 0 1,0 0-1,0 0 1,0-1-1,-1 1 1,1 0-1,0 0 0,0 0 1,0-1-1,0 1 1,0 0-1,0 0 0,0-1 1,0 1-1,0 0 1,0 0-1,0 0 0,0-1 1,0 1-1,0 0 1,0 0-1,0-1 0,0 1 1,0 0-1,0 0 1,1 0-1,-1-1 1,0 1-1,0 0 0,0 0 1,0 0-1,0-1 1,0 1-1,1 0 0,-1 0 1,0 0-1,0 0 1,0 0-1,0-1 0,1 1 1,-1 0-1,0 0 1,1 0-1,16-9 4088,6 1-4206,-6 3 95,0 1 0,1 1 1,-1 0-1,1 1 0,0 1 1,-1 0-1,1 2 0,0 0 1,21 4-1,-32-4-37,0 1-1,0-1 0,0 1 1,0 1-1,-1-1 0,1 1 1,-1 0-1,1 1 0,-1-1 1,0 1-1,-1 0 0,1 1 1,-1 0-1,0 0 0,0 0 1,0 0-1,-1 1 0,1-1 1,-1 1-1,-1 0 1,1 1-1,-1-1 0,0 1 1,-1-1-1,3 11 0,1 18 472,-3 0 0,-1 1-1,-1-1 1,-2 1-1,-2-1 1,-1 1 0,-2-1-1,-14 49 1,19-79-579,0 0 0,-1 1 0,0-1 0,0 0 0,0 0 0,-1 0 0,0 0 0,1-1 0,-5 6 0,5-13 0,1 0 0,-1 1 0,1-1 0,0 0 0,0 0 0,0 0 0,0 0 0,1 1 0,-1-1 0,1-5 0,-1-21 0,1 0 0,2 0 0,10-53 0,28-83 0,-36 149 0,5-15 0,1 1 0,1 0 0,1 1 0,2 1 0,30-48 0,-37 66 0,0 1 0,1-1 0,0 1 0,1 1 0,0 0 0,0 0 0,21-12 0,-23 16 0,0 1 0,0 0 0,0 0 0,0 1 0,0-1 0,1 2 0,-1-1 0,0 1 0,1 0 0,0 1 0,-1 0 0,1 0 0,14 3 0,-20-3 0,1 0 0,0 1 0,-1-1 0,1 1 0,-1 0 0,1 0 0,-1 0 0,1 0 0,-1 0 0,0 0 0,1 1 0,-1-1 0,0 1 0,0 0 0,0 0 0,0-1 0,0 1 0,0 1 0,-1-1 0,1 0 0,1 4 0,-1-3 0,-1 1 0,-1 0 0,1-1 0,0 1 0,-1 0 0,0-1 0,0 1 0,0 0 0,0 0 0,0-1 0,-1 1 0,0 0 0,-2 6 0,0 1 0,-2 0 0,0 0 0,0 0 0,-1-1 0,0 0 0,-1 0 0,0 0 0,-15 15 0,-5-2 0,-1-2 0,-50 30 0,-28 21 0,104-71 0,0 1 0,1 0 0,-1-1 0,0 1 0,1 0 0,-1 0 0,1 0 0,0 0 0,-1 0 0,1 0 0,0 1 0,0-1 0,0 0 0,1 0 0,-1 1 0,1-1 0,-1 1 0,1-1 0,0 5 0,0-3 0,1 1 0,0 0 0,0 0 0,0-1 0,0 1 0,1 0 0,0-1 0,0 1 0,3 5 0,6 6 0,1 1 0,1-2 0,24 25 0,3-4-290,1-3 1,1-1-1,52 29 0,22 15-1491,-110-71-5926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3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40 1153,'-44'-5'5820,"-22"-2"-170,55 7 3796,54 10-7343,0-2 0,0-1 0,1-3 0,64-1 0,-82-2-1920,1559-30-183,-1248 5-37,-241 16-454,-129 10-23694,2-2 16211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2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0 288,'-1'2'391,"1"0"0,-1-1-1,1 1 1,-1 0 0,1-1 0,0 1-1,0 0 1,-1-1 0,1 1 0,0 0-1,0 0 1,1-1 0,-1 1 0,0 0-1,1-1 1,-1 1 0,1 2 0,17 32 3177,-15-31-3367,0 0-1,0 0 1,-1 1-1,0 0 1,4 11 0,-5-2-459,0 1 0,-1 0 0,-2 17 0,-13 46-7955,11-68 6869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0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80 3730,'-11'-20'4685,"-11"-15"6614,8 14-2247,11 18-6143,5 6-1817,187 291-1092,-85-135 0,56 65-255,-87-127-747,66 118-1,-126-192-6002,-10-15 1098,0-1-4784,-5-12 7677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0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923 12 2961,'0'0'255,"-1"-1"0,1 0 0,-1 0-1,1 1 1,-1-1 0,1 0 0,-1 1-1,1-1 1,-1 0 0,0 1 0,1-1-1,-1 1 1,0-1 0,1 1 0,-1-1-1,0 1 1,0 0 0,0-1 0,1 1-1,-1 0 1,0 0 0,0-1 0,0 1-1,0 0 1,1 0 0,-1 0-1,0 0 1,-1 0 0,-24 14 3076,-17 37 762,42-49-3634,-107 152 7102,-88 116-763,-74 27-6583,91-105-254,164-176 78,6-6-135,-1 0 0,1 0 0,1 1 0,0 0 1,-12 23-1,29-35-13997,6-14 6733,1 1 2729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0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4866,'0'0'243,"0"0"0,0 0 0,0 1 0,0-1 1,0 0-1,0 0 0,0 0 0,0 1 0,0-1 0,0 0 0,0 0 0,-1 0 0,1 1 0,0-1 0,0 0 0,0 0 0,0 0 0,0 0 0,0 1 0,-1-1 1,1 0-1,0 0 0,0 0 0,0 0 0,0 0 0,-1 0 0,1 0 0,0 0 0,0 1 0,0-1 0,-1 0 0,1 0 0,0 0 0,0 0 0,0 0 0,-1 0 1,1 0-1,0 0 0,0 0 0,0 0 0,-1 0 0,1 0 0,0 0 0,0 0 0,0 0 0,-1-1 0,1 1 0,0 0 0,0 0 0,0 0 0,0 0 0,-1 0 1,1 0-1,0 0 0,0-1 0,0 1 0,0 0 0,0 0 0,-1 0 0,1 0 0,0-1 0,12 29 4992,25 32-2519,133 198-717,101 145 882,-254-380-3301,18 23-5105,-2 1-1,43 83 0,-74-124 3524,5 5-5625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0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857 35 976,'0'-2'613,"0"-1"-1,0 1 0,-1 0 0,1-1 0,0 1 0,-1 0 0,1 0 0,-1 0 0,0-1 0,0 1 1,0 0-1,0 0 0,-1-2 0,0 4-426,1-1 1,0 1-1,0 0 1,0 0-1,0 0 1,0 0-1,-1 0 1,1 0-1,0 0 1,0 0-1,0 0 1,0 0-1,0 1 1,-1-1-1,1 0 1,0 1-1,0-1 0,0 1 1,0-1-1,0 1 1,0 0-1,0-1 1,0 1-1,0 0 1,1 0-1,-1-1 1,0 1-1,0 0 1,0 1-1,-19 16 2248,0 1-1,2 1 1,-19 25-1,-45 74 3146,4-5-3356,-135 150-2110,-27 36-135,237-296-52,-21 28-3635,16-21 1337,0-1-1,-1 0 0,-1-1 0,0 0 1,-10 7-1,12-10-2835,1-2 630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3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15 1297,'-1'-14'10277,"-2"20"-3103,-1 25-1948,12 176 3201,-16-103-8213,4-78-1803,-14 48 0,17-70 584,-8 21-4325,2-15-609,-2-7-4504,6-5 7469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34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1841,'2'-3'10104,"6"-1"-6027,30-8-5312,-28 9 2263,16-5-915,-1-2 0,0 0 0,39-23 0,-57 28 155,0 1 0,0-1 0,0 0 0,-1 0 0,0 0 0,0-1 0,-1 0 0,1-1 0,-1 1 0,-1-1 0,1 0 0,-1 0 0,0 0 0,-1-1 0,1 1 0,2-14 0,-2-6 200,-2-12 4976,-2 31-792,2 39-3301,-9 301-1322,9-250-717,-14-98-24636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4: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1 737 2657,'41'-39'10329,"0"-3"-3586,17-27-1820,-5-5-4289,-34 43-1351,-2 0 0,-1-1 0,15-40 0,-22 44 1394,-1 0 0,6-38 0,-9 39-361,-1 1 1,-2-1-1,-1 0 1,-1 0-1,-4-32 1,4 57-231,1 1 0,-1 0-1,0-1 1,-1 1 0,1 0 0,0-1 0,0 1-1,0 0 1,-1-1 0,1 1 0,-1 0-1,1 0 1,-1-1 0,1 1 0,-1 0 0,0 0-1,0 0 1,1 0 0,-1 0 0,0 0 0,0 0-1,0 0 1,0 0 0,0 1 0,0-1-1,-2-1 1,1 3-31,1-1 1,-1 1-1,1 0 0,-1-1 0,1 1 0,0 0 0,-1 0 0,1 0 1,0 0-1,0 0 0,0 0 0,0 0 0,0 1 0,0-1 0,0 0 1,0 1-1,-1 2 0,-7 12 353,1 1 0,-8 25 0,-68 285 1161,55-198-1252,-4 64-317,4-15 0,26-166 0,-3 8 0,3-22 0,-1-12 0,3 4 0,0-1 0,1 1 0,0-1 0,1 1 0,0-1 0,0 1 0,1 0 0,0-1 0,1 1 0,1 0 0,-1 1 0,1-1 0,11-17 0,-11 19 0,1 0 0,0 0 0,0 1 0,1 0 0,0 0 0,1 0 0,-1 0 0,1 1 0,0 1 0,1-1 0,0 1 0,-1 0 0,2 1 0,-1 0 0,0 0 0,10-3 0,-15 7 0,0-1 0,1 1 0,-1-1 0,0 1 0,0 0 0,0 0 0,0 0 0,0 1 0,1-1 0,-1 1 0,0 0 0,0-1 0,0 2 0,0-1 0,0 0 0,-1 0 0,5 3 0,-2 0 0,0 0 0,0 1 0,0-1 0,0 1 0,-1 0 0,0 0 0,0 1 0,3 5 0,5 11 0,-1 1 0,-2 1 0,10 32 0,-16-47 0,5 20 0,13 31 0,-16-52-2309,-5-8 2044,0 0-1,0 1 1,1-1 0,-1 0-1,0 1 1,1-1 0,-1 0-1,0 1 1,0-1-1,1 0 1,-1 0 0,0 1-1,1-1 1,-1 0 0,1 0-1,-1 0 1,0 1 0,1-1-1,-1 0 1,1 0-1,-1 0 1,0 0 0,1 0-1,-1 0 1,1 0 0,-1 0-1,1 0 1,-1 0-1,0 0 1,1 0 0,-1 0-1,1 0 1,-1 0 0,1 0-1,-1-1 1,0 1-1,1 0 1,-1 0 0,0 0-1,1-1 1,-1 1 0,0 0-1,1-1 1,3-8-10914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8:3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2555 448,'-244'28'2523,"114"-15"2502,110-12-4265,-2-3 4912,22 2-5559,0 0 0,0 0 0,0 0 0,0-1 0,0 1 0,0 0 0,0 0 0,0 0 0,0 0 0,0 0 0,0 0 0,0 0 0,0 0 0,0 0 0,0 0-1,0-2 1809,0 2-1808,0 0 0,0 0 0,-1 0 0,1 0-1,0 0 1,0 0 0,0 0 0,0 0 0,0 0 0,0 0 0,0 0 0,0 0 0,23-1 1934,524-14 1047,-1-1-3002,-194 13 9,151 0-109,22 0 28,12 1-267,-287 2-417,337-44 0,-182-30 277,-394 69 446,0-1 0,0 0 0,-1 0 0,0-2 0,0 1 0,0-1 0,-1-1 0,0 1 0,11-16-1,-10 7 306,0 0-1,-1-1 1,-1 0-1,0 0 0,-2-1 1,0 0-1,6-38 1,-7 37-142,5-37 177,-3 0-1,0-89 1,-4 50-331,81-562-265,-45 414 72,-15-21 185,-5 34-67,3 106-43,3-36 81,-25 159-23,1 0 0,-1 0 0,0 0 0,0 0 0,0 0 0,0-1-1,0 1 1,-1 0 0,1 0 0,-1 0 0,1 0 0,-1 0 0,0 0-1,0 0 1,0 0 0,0 0 0,0 0 0,0 1 0,-1-1 0,1 0 0,0 1-1,-1-1 1,1 1 0,-1-1 0,-2-1 0,-1 1 35,1 0 1,-1 1-1,0-1 1,1 1-1,-1 0 1,0 0-1,0 0 1,0 1-1,0-1 1,-6 2-1,-234-19 5,46 8-57,-71 0 10,-504 17 79,384-9-124,-99 3-24,290 8 113,-241 4-436,213-15-460,-237 4 400,138 31 343,112-7 72,204-26 31,-1 1 0,1 1 0,0 0 0,-1 0 0,-14 6 0,21-6-1,1 0 0,-1 0 0,1 0 0,0 0 0,0 1 0,0-1 0,0 1 0,0 0 0,1 0-1,-1 0 1,1 0 0,0 0 0,0 0 0,0 1 0,0-1 0,0 1 0,-1 7 0,-4 16 37,1 1 1,2 0-1,0 1 1,2 40-1,-4 32 81,-22 241 396,-12 85-154,22-138 294,11-98-248,0 4-124,-1 22-245,-36 182 97,40-361-112,3-24-11,0 0 0,-1 0 0,-1-1-1,-5 17 1,8-30-75,0 0 0,0 0 0,0 0 1,0 0-1,0-1 0,0 1 0,0 0 0,-1 0 0,1 0 0,0 0 0,0 0 0,0-1 0,0 1 0,0 0 0,0 0 0,0 0 0,-1 0 0,1 0 0,0 0 0,0 0 0,0 0 0,0 0 0,0-1 0,-1 1 1,1 0-1,0 0 0,0 0 0,0 0 0,0 0 0,-1 0 0,1 0 0,0 0 0,0 0 0,0 0 0,-1 0 0,1 0 0,0 0 0,0 0 0,0 0 0,0 0 0,0 1 0,-1-1 0,1 0 0,0 0 0,0 0 1,0 0-1,0 0 0,0 0 0,-1 0 0,1 0 0,0 1 0,0-1 0,0 0 0,0 0 0,0 0 0,0 0 0,0 1 0,-7-27-7811,3 8 3332,-4-4-814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9:4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22 864,'0'0'163,"0"0"0,1-1-1,-1 1 1,0 0-1,0 0 1,0 0 0,0 0-1,1 0 1,-1 0-1,0 0 1,0 0 0,0-1-1,0 1 1,0 0 0,0 0-1,0 0 1,0 0-1,1 0 1,-1-1 0,0 1-1,0 0 1,0 0-1,0 0 1,0 0 0,0-1-1,0 1 1,0 0-1,0 0 1,0 0 0,0 0-1,0-1 1,0 1-1,0 0 1,0 0 0,0 0-1,0 0 1,0-1-1,0 1 1,0 0 0,-1 0-1,1 0 1,0 0 0,0-1-1,0 1 1,0 0-1,0 0 1,0 0 0,0 0-1,-1 0 1,1 0-1,0 0 1,0-1 0,0 1-1,0 0 1,0 0-1,-1 0 1,1 0 0,0 0-1,0 0 74,-1 0 0,1 0-1,0-1 1,-1 1 0,1 0 0,0 0-1,0 0 1,0-1 0,-1 1 0,1 0-1,0 0 1,0-1 0,0 1 0,-1 0-1,1 0 1,0-1 0,0 1 0,0 0-1,0 0 1,0-1 0,0 1 0,0 0-1,0-1 1,0 1 0,-1 0-1,1-1 1,0 1 0,1 0 0,-1 0-1,0-1 1,0 1 0,0 0 0,0-1-1,0 1 1,0 0 0,0-1 0,0 1-1,0 0 1,1 0 0,-1-1 0,0 1-1,0 0 1,0 0 0,1-1 0,-1 1-1,0 0 1,0 0 0,0 0-1,1 0 1,-1-1 0,0 1 0,1 0-1,-1 0 1,0 0 0,0 0 0,1 0-1,-1 0 1,0 0 0,1 0 0,-1-1-1,0 1 1,1 0 0,-1 0 0,0 0-1,0 1 1,1-1 0,-1 0 0,1 0-1,92-1 2731,87 2-1448,-1 7-6066,-157-5-279,-34 4-15048,-6-6 19763,8-1-1718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9:4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96,'-57'12'1776,"14"-4"1743,13-5 3541,99 2 3328,6 1-7282,-38-7-3843,65-6 5108,-72 5-5893,-7 0-4838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2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1 112,'6'22'2215,"-5"-20"-1891,0 0 0,0 0 0,0 0 0,0 0 1,-1 0-1,1 0 0,-1 0 0,1 0 1,-1 0-1,0 0 0,0 0 0,0 3 1,-4 45 3553,5 1-3628,0-32-1772,0-1 0,-2 0 1,0 0-1,-1 1 0,-4 17 0,2-26 31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0:1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51 172 944,'-14'-4'7737,"15"4"-7558,1-1 3399,-2 1-3399,0 0 0,0 0-1,0 0 1,0-1 0,0 1 0,0 0 0,0 0 0,0 0 0,0 0 0,0 0-1,0 0 1,0-1 0,0 1 0,0 0 0,0 0 0,0 0 0,0 0 0,0 0-1,0-1 1,1 1 296,-1 17 9557,1 3-6638,0 32-1962,-1-49-1400,0 1 0,1-1 0,0 0 1,-1 0-1,1 0 0,0 0 0,0 0 1,1 0-1,-1 0 0,1 0 0,-1-1 1,1 1-1,0 0 0,0-1 0,0 1 1,0-1-1,1 0 0,-1 0 0,1 0 1,-1 0-1,1 0 0,4 2 0,2 1 81,0-1 0,1 0 0,-1 0 0,1-1 0,19 3 0,-24-5-113,0-1 0,0 1 0,0-2 0,0 1 0,0 0 0,0-1 0,-1 0 0,1 0 0,0 0 0,0-1 0,8-3 0,48-32 0,-20 11 0,-39 25 0,0-1 0,0 0 0,0 1 0,0-1 0,0 0 0,-1 0 0,1 0 0,-1 0 0,1 0 0,-1-1 0,0 1 0,0 0 0,0-1 0,0 1 0,0-1 0,0 1 0,-1-1 0,1 1 0,-1-5 0,0 5 0,1-1 0,-1 0 0,1 0 0,0 1 0,0-1 0,0 0 0,0 1 0,0-1 0,0 1 0,1-1 0,-1 1 0,4-4 0,-5 4 0,1-1 0,-1 1 0,0-1 0,0 1 0,0-1 0,-1 1 0,1-1 0,-1 1 0,1 0 0,-1-1 0,0 1 0,-1-4 0,-3-12 0,4 11 0,-1 0 0,0 0 0,0 1 0,0-1 0,-1 1 0,0-1 0,0 1 0,-1 0 0,0 0 0,0 0 0,0 1 0,-8-9 0,-5-7 0,15 19 0,1 0 0,-1 1 0,1-1 0,-1 1 0,0-1 0,0 1 0,1 0 0,-1-1 0,0 1 0,0 0 0,0 0 0,-1 1 0,1-1 0,0 0 0,0 1 0,0-1 0,-1 1 0,1 0 0,0-1 0,0 1 0,-1 0 0,1 1 0,-3-1 0,-3 2 0,1-1 0,-1 1 0,0 1 0,-13 6 0,7-4 0,9-3 0,-1 0 0,1 0 0,0 1 0,0-1 0,0 1 0,0 0 0,1 1 0,-1-1 0,1 1 0,0 0 0,0 0 0,0 0 0,-4 6 0,-7 6 0,13-14 0,0-1 0,1 1 0,-1 0 0,0-1 0,1 1 0,-1 0 0,1 0 0,0 0 0,-1 0 0,1 0 0,-1 3 0,-25 66 0,22-60-2062,4-10 1174,1 0-1,-1 1 1,1-1-1,-1 0 1,1 1-1,-1-1 1,0 0-1,0 0 1,1 0-1,-1 0 1,0 0-1,0 0 1,0 0-1,0 0 1,-1 0-1,1 0 1,0 0-1,0-1 1,-3 2-1,-13-3-3890,9-2 961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7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27 4546,'-5'-27'11637,"9"43"-2467,75 135-3842,-28-58-3242,8 21-2076,255 532-204,-266-543-8270,-30-64 605,0 0-4087,-15-36 9825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7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628 4 2033,'0'0'222,"0"0"-1,0-1 1,0 1 0,0 0-1,-1 0 1,1 0 0,0-1-1,0 1 1,0 0 0,-1 0-1,1 0 1,0-1 0,0 1-1,-1 0 1,1 0 0,0 0-1,-1 0 1,1 0 0,0 0-1,0 0 1,-1 0 0,1 0-1,0 0 1,-1-1 0,1 1-1,0 1 1,0-1 0,-1 0-1,1 0 1,0 0 0,-1 0-1,1 0 1,0 0 0,0 0-1,-1 0 1,-12 10 2547,-9 16-1816,20-24-337,-19 30 2076,1 1 1,1 0-1,-20 52 1,3-6-284,-119 221 2606,-92 143-6119,225-410-2576,11-15-1348,0 0-5297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7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41 1809,'0'-2'931,"1"0"-1,-1 0 1,1 0 0,-1 0 0,0 0 0,0 0-1,0 0 1,0 0 0,0 0 0,0 0 0,-1-1-1,1 1 1,-1 0 0,1 0 0,-5-7 7513,15 25-5361,83 151 2849,-25-43-6379,9-8-6988,-76-114 6784,0 0 0,0 0 0,0 0 0,0-1 0,1 1 0,-1 0 0,1-1 0,-1 1 1,1-1-1,-1 0 0,1 1 0,0-1 0,0 0 0,0 0 0,0 0 0,0 0 0,0 0 1,0-1-1,0 1 0,0-1 0,0 1 0,0-1 0,0 0 0,0 0 0,1 0 0,-1 0 1,0 0-1,0 0 0,0 0 0,0-1 0,0 1 0,0-1 0,0 0 0,4-1 1,4-5-1853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41 336,'6'-9'-604,"5"-6"3627,4-2 6692,-15 17-9599,0 0 0,0 1-1,0-1 1,0 0 0,0 0-1,0 0 1,0 0 0,0 0 0,0 0-1,0 0 1,0 0 0,0 1 0,0-1-1,0 0 1,0 0 0,0 0-1,0 0 1,0 0 0,0 0 0,0 0-1,1 0 1,-1 0 0,0 0-1,0 0 1,0 1 0,0-1 0,0 0-1,0 0 1,0 0 0,0 0-1,0 0 1,1 0 0,-1 0 0,0 0-1,0 0 1,0 0 0,0 0-1,0 0 1,0 0 0,0 0 0,0 0-1,1 0 1,-1 0 0,0 0 0,0 0-1,0 0 1,0 0 0,0 0-1,0 0 1,0-1 0,0 1 0,1 0-1,-1 0 1,0 0 0,0 0-1,0 0 1,0 0 0,0 0 0,0 0-1,0 0 1,0 0 0,0 0-1,0 0 1,0-1 0,0 1 0,0 0-1,-6 23 2392,-48 102 2651,26-71-4202,-46 66 0,66-106-715,1 0 0,0 1 1,1 0-1,1 0 0,0 1 0,1-1 0,1 1 0,0 0 0,1 0 0,1 0 0,0 17 0,0-10-167,-8 116 3,-25 230-690,26-328-8139,-5-2-6633,7-26 7419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1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87 112 432,'7'-11'12736,"13"-37"-4022,-20 42-7175,0 0-1,1 0 1,0-1-1,0 1 1,0 0 0,3-8-1,-7 12-1407,3 3-131,0-1 0,0 0-1,0 0 1,0 0 0,0 0 0,0 1-1,0-1 1,0 0 0,0 0 0,0 0-1,0 0 1,0 1 0,0-1 0,0 0-1,0 0 1,-1 0 0,1 0 0,0 0-1,0 0 1,0 1 0,0-1 0,0 0-1,0 0 1,0 0 0,-1 0 0,1 0-1,0 0 1,0 0 0,0 0 0,0 0-1,0 1 1,-1-1 0,1 0 0,0 0-1,0 0 1,0 0 0,0 0-1,-1 0 1,1 0 0,0 0 0,0 0-1,0 0 1,0 0 0,-1 0 0,1 0-1,0 0 1,0-1 0,0 1 0,0 0-1,0 0 1,-1 0 0,1 0 0,0 0-1,0 0 1,0 0 0,0 0 0,0 0-1,0-1 1,-1 1 0,1 0 0,0 0-1,0 0 1,0-1 0,-1 5 0,0-1 0,0 1 0,0-1 0,0 0 0,0 0 0,-1 1 0,0-1 0,-3 4 0,-10 24 0,3 23 0,5-25 0,1 1 0,1 0 0,0 37 0,-10 123 0,12-180-299,-3-13-552,-2-8-2236,-4-8-10545,9-3 4139,3 14 6873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1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0 112,'-16'0'5274,"1"1"12916,20 0-11752,11 1-6123,166 11 2123,-125-16-2438,-54 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1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22 32767,'0'0'-560,"-3"0"-2946,1-2 1217,0 0-176,-4 0-272,0 0-417,-1-2-223,1 2-161,-3-1 49,3-1 335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1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84 128,'3'-40'6739,"0"-3"12769,-3 43-19405,-1 1 0,0-1 0,1 1 0,-1-1 0,1 1 1,-1-1-1,1 1 0,0-1 0,-1 1 0,1 0 0,0-1 0,-1 1 1,1 0-1,0-1 0,-1 1 0,1 0 0,0-1 0,0 1 0,0 0 1,0 0-1,0-1 0,0 1 0,0 0 0,0-1 0,0 2 0,1 26 3248,-1-23-2991,-2 31-360,-1 0 0,-10 40 0,6-40 0,2 0 0,-1 43 0,6-59 0,1-6 0,-1 0 0,0 0 0,-1 0 0,-1 0 0,-6 24 0,5-30 0,3-6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1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0 423 32767,'2'-29'0,"2"1"0,13-57 0,-10 55 0,44-154 0,-41 117 0,-13 72-2379,-24 16-15724,17-14 13413,2 0 1161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2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0 176,'1'57'7416,"0"-2"-3987,3-10-3539,-1 0-2350,-10 2-3440,3-38 4694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1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51 96,'0'-16'1488,"1"14"-581,-1-1 0,0 1 0,1-1 0,-1 1 0,-1 0-1,1-1 1,0 1 0,0-1 0,-1 1 0,1 0 0,-1-1 0,-1-3 0,1 7-657,0-1 0,0 0 1,1 1-1,-1-1 0,1 1 0,-1-1 0,0 1 1,1 0-1,-1-1 0,1 1 0,0 0 0,-1-1 0,1 1 1,-1 0-1,1-1 0,0 1 0,-1 0 0,1 0 0,0-1 1,0 1-1,0 0 0,0 0 0,0 0 0,0 1 1,-3 26 1132,3-24-657,-6 97 3964,-12 118-1574,14-196-3319,-2 20-291,4-16-6471,-2-33-3927,-5-13 3712,7 10 5339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2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1 249 464,'7'-12'7981,"12"5"-4773,31 0-3562,-26 4 927,9-5-486,-16 4 813,1 0 1,30-3-1,-36-34 138,-5 24-391,0 0 0,-1 0 0,0 0 0,-1-1 1,-1 1-1,2-36 779,-14 94 2448,-33 295 3404,31-266-6670,7-52-2799,2-26-2625,-1-18-1762,-2 18-4574,2 4 7524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0:21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54 169 864,'-5'-1'16716,"9"3"-15597,-4 1-748,0 0 0,-1 0 0,1 0 0,-1 0 1,1 1-1,-1-1 0,0 0 0,0 0 0,-3 5 0,-1 5 448,4-9-654,0-1 0,1 1-1,-1 0 1,1 0-1,0-1 1,0 1-1,0 0 1,0 0 0,1-1-1,0 1 1,0 0-1,0 0 1,0-1 0,0 1-1,1-1 1,-1 1-1,1-1 1,0 0 0,0 0-1,0 0 1,0 0-1,1 0 1,3 3 0,-1-3-140,1 1 1,-1-1-1,1-1 1,0 1 0,0-1-1,0 0 1,0 0-1,0-1 1,1 0 0,-1 0-1,0 0 1,1-1-1,8 0 1,-5-2-19,0 0 0,0-1 1,0 0-1,0 0 0,0-1 0,-1-1 1,0 1-1,0-1 0,0-1 0,0 0 1,-1 0-1,0-1 0,10-10 0,-8 6 5,0 0 0,-1-1-1,-1 0 1,0-1 0,0 1-1,-2-2 1,10-23 0,-15 33-12,-1 1 0,0-1 0,1 1 0,-2 0 0,1-1 0,0 1 0,-1 0 0,1-1 0,-1 1 0,0 0 0,0-1 0,-1 1 0,1 0 0,-1 0 0,1 0 0,-1 0 0,0 0 0,0 1 0,0-1 0,0 1 0,-1-1 0,1 1 0,-5-4 0,-4-2-4,0 0 0,-1 1 0,1 0 1,-20-8-1,22 12-14,-1 0 0,0 1 0,0 0 0,0 1 0,0-1 0,0 2 0,-1 0 0,1 0 1,0 1-1,-18 3 0,20 0 34,-1 0 0,1 0 0,0 1 0,0 0 0,0 1 0,1 0 0,0 0 0,-12 13 0,17-17-87,-4 4 65,1 1 0,0-1 0,-1 1 0,2 0 0,-1 0 0,1 1 0,0-1 0,-3 13 0,2 22-3463,15-11-12378,-10-25 12109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0:2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96 560,'-4'-2'899,"-1"-1"1,1 0-1,0-1 0,1 1 0,-1-1 1,1 1-1,-1-1 0,1 0 0,1 0 0,-1-1 1,0 1-1,1-1 0,0 1 0,0-1 0,0 0 1,1 1-1,-1-1 0,1 0 0,0-5 0,-2 0 3380,3 18-512,3 18-655,4-3-2915,2 0 1,0-1-1,1-1 1,2 0-1,18 28 0,83 96 1239,-33-46-991,-67-80-445,-2 0 0,0 0 0,14 32 0,-21-40-1702,-2-6-5402,-11-17-7086,2 0 10854,-1 0 407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0:2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612 0 2177,'-8'5'9085,"-6"7"-3893,-40 44-2091,26-27-929,-72 70 1821,-133 140 1688,169-171-5159,27-30-100,-32 44 0,65-77-2532,3-21-23617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8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81 8212,'-6'-18'3767,"-13"-28"2744,7 29-787,63 99 2829,161 257-13445,-156-239 1491,64 161 1,-97-189-11394,-20-62 11972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654 4 2337,'-1'0'333,"1"-1"0,-1 1 0,1 0 0,-1-1 0,0 1 0,1 0 0,-1 0 0,1-1 0,-1 1 0,0 0 0,1 0 0,-1 0-1,0 0 1,1 0 0,-1 0 0,0 0 0,1 0 0,-1 0 0,0 0 0,1 0 0,-1 0 0,0 1 0,0-1 0,-18 11 2842,-13 21-1213,30-29-1217,-79 99 6699,-27 61-2619,62-90-3714,-69 98 420,-28 44-1741,99-142-3934,3 2-3422,40-74 7018,-5 14-4400,9-7-2186,3-7 3861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1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4050,'9'-28'9154,"-4"20"-721,9 32-4890,157 280-2727,-167-296-1341,35 47-3266,-24-39-746,0-6-3290,-5-8 2622,-7-6 3207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6:2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52 1697,'0'-2'926,"1"-27"5008,-1 29-5640,0-1 0,0 0 0,0 0-1,0 0 1,0 1 0,0-1 0,0 0-1,-1 0 1,1 1 0,0-1 0,0 0-1,-1 0 1,1 1 0,0-1 0,-1 0-1,1 1 1,0-1 0,-1 0 0,1 1-1,-1-1 1,0 1 0,1-1 0,-1 1-1,1-1 1,-1 1 0,0-1 0,1 1-1,-1-1 1,0 1 0,1 0 0,-1-1-1,-1 1 1,-1 3 182,0 1 0,0 0 0,0-1-1,1 1 1,-1 0 0,1 1 0,0-1 0,-2 5 0,1-2 43,-98 235 5321,24-48-1966,68-170-3874,1 1 0,1 1 0,1-1 0,-3 35 0,-1 1 0,1-14-546,-2 18-3150,-3-1 0,-3-1 0,-25 62 0,19-71-6479,10-28 3025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5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38 534 1905,'-16'15'4694,"-1"2"-997,12-10 3396,14-14 882,9-10-6489,3-12-1389,-1-2 0,-2 0 0,-1 0 0,-2-2 0,-1 0 1,-1-1-1,-2 0 0,-1-1 0,-2 0 0,-2 0 0,4-52 0,-8-13 184,-26 143-201,6 4 1005,2 1 1,2 1 0,-13 88 0,22-93-1063,-11 162 2,5-90-25,12-125 0,-1 1 0,2-1 0,-1 1 0,1-1 0,0 1 0,1 0 0,0 0 0,0 0 0,1 0 0,0 1 0,0-1 0,1 1 0,0 0 0,0 0 0,0 1 0,1-1 0,0 1 0,1 0 0,-1 1 0,1 0 0,0 0 0,12-6 0,-14 9 0,-1 0 0,0 1 0,1 0 0,-1 0 0,1 0 0,0 1 0,-1-1 0,1 1 0,-1 0 0,1 0 0,0 1 0,-1-1 0,1 1 0,5 2 0,-7-2 0,0 0 0,-1 1 0,1-1 0,-1 1 0,1 0 0,-1-1 0,0 1 0,0 0 0,1 0 0,-1 0 0,-1 1 0,1-1 0,0 0 0,-1 1 0,1-1 0,-1 1 0,1 0 0,-1-1 0,0 1 0,0 0 0,-1 0 0,1 0 0,0 5 0,10 39 0,-8-36 0,0 0 0,-1 0 0,0 1 0,0 12 0,0-9-1744,1-12-2301,-3-4 3717,0 0 0,0 1 0,0-1 0,0 0 0,1 1 0,-1-1 0,0 0 0,0 1 0,0-1 0,0 0 0,0 1 1,0-1-1,-1 1 0,1-1 0,0 0 0,0 1 0,0-1 0,-1 0 0,1 1 0,0-1 0,-1 1 0,1-1 0,-1 0 0,-10-12-8396,3 7 4440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2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0 512,'0'10'832,"2"0"-1,-1 0 1,1 0-1,0 0 1,6 14-1,-4-14-14,-1 1 1,0-1-1,-1 0 0,0 1 1,0 17-1,-16 203-8237,14-210 6052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5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0 146 112,'1'-2'19497,"0"0"-18723,88-43 5320,-26 16-7402,-4-8-5381,-21 12-3694,-27 19 6944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7:57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2609,'-18'7'9488,"8"-3"-1008,22 2-3122,35 3-3415,1-1 0,71 2 0,-45-5-1319,162 4 510,-123-6-4723,-57-1-1921,-1 2-3485,-41-1 848,-10-1 4564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0:2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38 480,'-2'-2'736,"1"-1"0,-1 1 0,0 0 0,0-1 0,0 1 0,0 0 0,-1 0 0,1 1 0,-1-1 0,1 0-1,-1 1 1,-5-3 0,-9-5 5798,54 50 3707,-3-3-4296,9 7-5945,18 18 0,98 129 0,-152-181 0,1 1 0,-1 1 0,-1-1 0,5 15 0,-12-23-3738,-5-10-4644,-4-6-1826,7 5 6708,0-2 499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0:2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8 560,'3'-7'8009,"-7"7"-3118,-8 11-1090,-22 56-700,-3-1 1,-3-2-1,-3-2 0,-91 103 0,90-117-3101,-45 46 0,92-101-6595,5-10-5155,-4 5 6879,0 3 554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1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69 3458,'-5'-16'8343,"-21"-37"12351,55 104-20475,109 219-166,-70-76-53,63 283 0,-106-375 0,-23-94 0,3 18 0,2-1 0,0 0 0,2-1 0,23 46 0,-23-60-2530,-8-10 2242,-1 0-1,0 0 1,1 0-1,-1 0 1,1-1-1,-1 1 0,0 0 1,1 0-1,-1 0 1,0 0-1,1 0 1,-1 0-1,0-1 0,1 1 1,-1 0-1,0 0 1,0-1-1,1 1 1,-1 0-1,0 0 0,0-1 1,1 1-1,-1 0 1,0-1-1,0 1 1,0 0-1,1-1 0,-1 1 1,0 0-1,0-1 1,0 1-1,0 0 1,0-1-1,4-18-10083,-2 8 6846,-1-6 632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1:5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1077 19 2305,'0'-1'615,"0"0"0,-1 0 0,1 0 1,-1 0-1,1 0 0,-1 0 0,0 0 0,1 0 0,-1 1 0,0-1 0,0 0 0,0 0 1,1 1-1,-1-1 0,0 0 0,0 1 0,0-1 0,0 1 0,0-1 0,0 1 1,0-1-1,0 1 0,0 0 0,-1-1 0,1 1 0,0 0 0,0 0 0,0 0 1,-2 0-1,0 1 129,0 1 0,0-1 1,0 1-1,1-1 0,-1 1 1,0 0-1,1 0 1,0 0-1,-1 0 0,-2 4 1,-139 165 1939,29-31-1548,7-29-1136,-5-5 0,-137 99 0,149-122 0,-74 54 0,163-129-2174,29-22-19428,-6 1 17205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1:5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1345,'0'-20'5705,"2"6"8006,1 17-8454,3 12-4012,119 322 4259,-92-243-5504,137 354 0,-164-433-1603,1 0 0,1-1 1,0 0-1,1 0 0,0 0 0,1-1 0,0-1 1,21 19-1,-30-30 788,0 0 546,-1-1 1,0 0 0,0 1 0,0-1-1,0 0 1,1 0 0,-1 1 0,0-1-1,0 0 1,1 0 0,-1 1 0,0-1-1,0 0 1,1 0 0,-1 0 0,0 0-1,1 1 1,-1-1 0,0 0 0,0 0 0,1 0-1,-1 0 1,0 0 0,1 0 0,-1 0-1,0 0 1,1 0 0,-1 0 0,0 0-1,1 0 1,-1 0 0,0 0 0,1 0-1,-1 0 1,0 0 0,1-1 0,-1 1-1,0 0 1,1 0 0,-1 0 0,0 0 0,0-1-1,1 1 1,-1 0 0,2-6-2211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1:5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 17 1457,'-2'-2'496,"1"1"0,0-1 0,-1 1 0,1 0 0,-1 0 0,1 0 0,-1 0 1,0 0-1,1 0 0,-1 0 0,0 0 0,0 1 0,0-1 0,1 1 0,-1-1 0,0 1 1,0 0-1,0 0 0,0 0 0,0 0 0,0 0 0,-2 0 0,1 1-48,-1 1-1,1-1 1,0 0-1,-1 1 0,1 0 1,0 0-1,0 0 1,0 0-1,1 0 1,-1 0-1,-2 4 1,-7 7 675,1 2 0,0-1 0,-14 28 0,23-40-967,-393 646 9726,359-589-10134,17-27-897,-40 55-1,59-104-21684,1 15 21452,1-9-4490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03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67 2273,'-1'-4'2110,"-13"-46"8780,4 38-1717,6 26-2959,1 23-4481,3-35-1463,-5 44-208,-12 45 1,3-15-84,4-23-2696,5-30-464,1 0 1,-2 32-1,6-69-8827,2-8 6728,0 11 3789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0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8 233 384,'-6'-18'10361,"5"13"-3427,17 4-6290,77-6-617,-85 6-38,1 0 1,-1-1-1,1 0 0,-1-1 0,0 0 1,0 0-1,0-1 0,12-7 1,-16 8 77,0-1-1,0 0 1,0 0 0,-1-1 0,0 1 0,0-1-1,0 0 1,0 1 0,-1-1 0,1 0 0,-1-1-1,-1 1 1,1 0 0,1-10 0,3-33 2844,-5 3 6214,-2 46-9093,0-1 1,0 1-1,1 0 1,-1-1-1,0 1 1,1 0-1,-1-1 1,1 1-1,-1 0 1,1 0-1,-1 0 1,1 0-1,0 0 1,-1-1-1,1 1 1,0 0-1,0 0 1,0 0-1,0 0 1,-1 0-1,1 0 1,0 0-1,1 0 1,-1 1 0,0 34 574,0-29-552,-8 322-55,8-324-2031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2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1 400,'-2'7'1571,"0"-1"1,0 1-1,1 0 0,0 0 0,-1 14 0,3-2-810,1-1-1,6 28 1,2 34-2278,-11-74 601,1 0 1,-1 0 0,0 0 0,0-1 0,0 1 0,-1 0 0,-4 10 0,2-7-451</inkml:trace>
  <inkml:trace contextRef="#ctx0" brushRef="#br0" timeOffset="1">9 549 272,'6'104'12810,"8"0"-9794,-13-94-3405,0 0-1,-1 0 1,-1 0 0,1 0-1,-2 0 1,-2 12 0,2-15-1426,0 0-1,0 0 1,-1 0 0,0-1-1,-4 10 1,2-9-586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0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1 521 1457,'12'-20'12446,"-2"-1"-7237,-6 13-4529,0 0 1,1-1-1,0 2 1,10-14-1,6-4-295,0 0 0,-2-2 1,-2 0-1,0-1 0,-2-1 0,0-1 0,-3 0 0,0 0 0,-2-2 0,-1 1 0,5-39 0,-14 34 2593,-6 30-1143,-4 21-1016,-12 48-819,3 1 0,3 0 0,3 1 0,2 0 0,4 1 0,0 120 0,8-193 0,1 0 0,-1 0 0,1 1 0,1-1 0,-1 1 0,1 0 0,0-1 0,0 1 0,1 0 0,0 1 0,5-7 0,-3 3 0,1 1 0,1-1 0,-1 1 0,1 1 0,1 0 0,15-11 0,-22 17 0,1 0 0,-1 0 0,1 0 0,0 1 0,-1-1 0,1 1 0,0-1 0,-1 1 0,1 0 0,0 0 0,0 0 0,-1 1 0,1-1 0,0 0 0,-1 1 0,1 0 0,0 0 0,-1 0 0,1 0 0,-1 0 0,1 0 0,-1 1 0,0-1 0,0 1 0,1-1 0,-1 1 0,0 0 0,0 0 0,-1 0 0,1 0 0,0 0 0,1 4 0,9 10 0,-1 0 0,-1 1 0,12 26 0,-13-25 0,-4-8 15,1 0 0,-1-1 1,2 0-1,-1 0 0,1 0 0,12 11 1,-17-19-28,-1 1-1,1-1 1,0 0 0,-1 0 0,1 0 0,0 0 0,-1 0 0,1 0 0,0 0-1,0-1 1,0 1 0,0-1 0,0 1 0,0-1 0,0 0 0,0 0 0,0 0-1,-1 0 1,1 0 0,0 0 0,0 0 0,0-1 0,0 1 0,0-1 0,0 0-1,0 1 1,0-1 0,-1 0 0,1 0 0,0 0 0,-1 0 0,1 0 0,0 0-1,-1-1 1,1 1 0,-1-1 0,0 1 0,0-1 0,1 1 0,-1-1 0,0 0-1,0 1 1,0-3 0,11-14-3984,11-27-11563,-16 27 9769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1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4978,'2'0'11797,"4"4"-4745,3 3-3072,5 5-2629,-5-5 828,31 23-1975,-1 3 1,-2 0-1,-1 3 0,-2 1 0,-1 1 1,38 60-1,-65-88-1467,-6-8 698,1 0 1,0 0-1,0 0 1,0 0-1,0 0 1,0 0-1,0 0 1,0 0 0,1-1-1,-1 1 1,1-1-1,-1 1 1,1-1-1,0 1 1,-1-1-1,1 0 1,3 2-1,5-11-10422,-1-18 4946,-8 20 4469,5-7-1139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1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38 384,'0'-5'291,"-2"-28"10748,-2 34-4841,-5 19-4261,2-3-1045,0 0 0,-2-1 1,0 0-1,-1-1 0,0 0 0,-1 0 0,-1-1 1,0-1-1,-25 21 0,19-19-821,0-1 1,0-1-1,-2 0 0,1-2 1,-2 0-1,1-1 0,-32 9 0,52-19-144,-28 6-6332,14-9-8043,12-1 10611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1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77 5410,'-3'-26'6720,"-8"-5"-866,3 11-136,25 58-3512,3-1 1,38 58 0,11 17 238,208 412-2445,-252-475-5042,-4 1-1,22 69 1,-38-111 214,-1-10-1658,0-11 2417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14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870 9 1937,'0'-1'145,"1"1"0,-1 0 0,0-1-1,0 1 1,-1 0 0,1-1 0,0 1 0,0 0 0,0-1 0,0 1 0,0 0 0,0 0-1,0-1 1,0 1 0,-1 0 0,1-1 0,0 1 0,0 0 0,0 0 0,0-1-1,-1 1 1,1 0 0,0 0 0,0 0 0,-1-1 0,1 1 0,0 0 0,-1 0 0,1 0-1,0 0 1,0-1 0,-1 1 0,1 0 0,0 0 0,-1 0 0,1 0 0,0 0 0,-1 0-1,1 0 1,-18 5 2300,-14 15-16,-39 50 3011,-23 48-1387,41-48-1866,-182 223 3603,-46 56-4177,234-284-1693,31-43-2788,1 0-4802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14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59 3233,'-19'-58'21200,"32"82"-19245,0 0 1,-2 0 0,9 28-1,-4-12-1451,114 253-415,-70-169-4828,-54-114 2692,5 2-6039,-11-12 7707,1 1 0,-1-1 0,1 0 0,0 0 0,-1 1 0,1-1 0,-1 0 0,1 0 0,0 0 0,-1 1 0,1-1 0,0 0 0,-1 0 0,1 0 0,0 0 0,-1 0 0,1-1-1,0 1 1,-1 0 0,1 0 0,-1 0 0,1 0 0,0-1 0,-1 1 0,1 0 0,-1-1 0,1 1 0,-1 0 0,1-1 0,-1 1 0,1-1 0,-1 1 0,1-1 0,-1 1-1,1-1 1,-1 1 0,1-1 0,5-8-3113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1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46 1425,'2'-6'1333,"-1"4"-698,0 0 0,0 0 0,0 0-1,0 0 1,-1 0 0,1-1 0,-1 1 0,1 0 0,-1 0-1,0-1 1,0 1 0,0 0 0,0-1 0,0 1-1,-1-4 1,-7 13 3388,-8 15-2798,15-19-846,-97 149 5239,12 7-3542,73-126-1433,0 0 0,2 1 0,1 1 0,-6 46 0,-30 145 2673,26-101-3316,-26 131 0,44-248-458,0 1 0,-1 0 0,0 0 0,0-1-1,-1 0 1,-6 10 0,7-28-13475,2 3 9338,-3-4-258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16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112 107 592,'4'-35'6622,"0"-24"10461,-4 47-11040,1 19-3616,-5 29-2427,-1 0 0,-2 0 0,-1-1 0,-2 1 0,-16 36 0,10-25 0,-28 113-13182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1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12 232 1473,'0'0'314,"-1"0"-1,1 0 1,-1 0 0,1 0 0,-1-1 0,1 1 0,-1 0 0,1 0-1,-1-1 1,1 1 0,-1 0 0,1-1 0,-1 1 0,1 0 0,-1-1-1,1 1 1,0 0 0,-1-1 0,1 1 0,-1-1 0,1 1 0,0-1-1,0 1 1,-1-1 0,1 1 0,0-1 0,0 1 0,0-1 0,0 0 0,-1 1-1,1-1 1,0 0 0,16-9 2618,34-3-3941,-47 13 1519,14-4 1,0-1 0,-1 0 1,0-1-1,0 0 1,0-2-1,16-10 1,-25 14-224,1-1-1,-1 0 1,0 0 0,-1-1 0,1 0-1,-1 0 1,0-1 0,-1 1 0,1-1-1,-1 0 1,-1-1 0,1 1 0,5-15-1,-5-9 5385,-5 20-2066,-7 16-1988,5 4-1618,-1-1 0,1 0 0,0 1 0,1 0 0,0-1 0,0 11 0,-2 5 0,-56 377 0,58-394-2112,-6 9-8561,5-24 319,0 1 5752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57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68 5346,'-51'-68'14452,"74"106"-7804,11 33-2842,-14-31-2291,24 51-1333,200 383 453,-184-373-574,4-3 0,117 139 0,-145-191-1486,-26-31 353,0-2 0,1 0 0,1 0 0,17 15 1,-29-28 806,1 0-1,-1 1 1,0-1 0,0 0 0,1 0 0,-1 1 0,0-1 0,1 0 0,-1 0 0,0 0 0,1 0 0,-1 1 0,1-1 0,-1 0 0,0 0 0,1 0 0,-1 0 0,0 0-1,1 0 1,-1 0 0,1 0 0,-1 0 0,0 0 0,1 0 0,-1 0 0,0 0 0,1 0 0,-1-1 0,1 1 0,-1 0 0,0 0 0,1 0 0,-1 0 0,0-1 0,1 1 0,-1 0-1,0 0 1,0-1 0,1 1 0,-1 0 0,0-1 0,0 1 0,1-1 0,5-18-7624,-5 16 7770,2-13-2623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23T09:50:29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1583 6216 190 0,'-1'14'345'0,"-9"15"20"16,1-9-302-16,-1 1-26 0,1 4-24 0,-2 1 6 15,3 7 41-15,0-1 23 0,-2 3-10 16,1 0 2-16,1 0-10 0,0-3-21 0,-1-1-23 16,1 0-2-16,2-5-5 0,-1-1-3 0,4-4 8 15,-2-3 26-15,-1-5 0 0,0-1-2 16,4-3-6-16,-1-2 1 0,1-3 22 0,2-3 8 16,-3-1 2-16,1-3-28 0,1-4-20 0,-2-3-8 15,-5-3-6-15,0-3-1 0,-2-8-9 0,0-3 2 16,3-6-14-16,-4-6 6 0,3-7-9 15,-1-3 1-15,-4-64 3 0,10 55 11 16,1-2 4-16,2 3-2 0,2 2 1 16,4 1-6-16,2 7 10 0,5 7-9 0,1 5 7 15,2 7-3-15,0 6 3 0,1 8-1 16,1 6 0-16,2 8 18 0,3 8 11 0,4 6 13 16,3 8-44-16,2 7 0 0,1 5 0 15,-1 6 0-15,1 3 0 0,0 0 0 16,34 49 0-16,-37-48 0 0,0 2 0 0,0-5-72 15,-3 0-127-15,0-5-44 0,19 31-361 16,-26-37 289-16,-3-6 36 0</inkml:trace>
  <inkml:trace contextRef="#ctx0" brushRef="#br0" timeOffset="455.72">1275 6508 546 0,'-6'0'298'15,"1"0"-142"-15,3-2-83 0,4 0-37 0,6-6-14 16,5 1-4-16,7-4 22 0,9-2 10 16,2-2-20-16,9-4-7 0,4 2-15 0,4-2-2 15,5-3-2-15,1 0-6 0,1 1 4 16,-2 0 2-16,-1 1 1 0,-2 2-8 0,-4 2 3 15,-4 1 0-15,-5 3 0 0,-4 2-2 0,-6 3 9 16,-5 2-1-16,-3 0 8 0,-5 5 9 0,-4 0 14 16,1 4 11-16,0 2 8 0,-1 4-7 15,-1-1-1-15,2 4-4 0,0-1-15 0,0 3 0 16,2-1-12-16,0 2-9 0,-1-1-4 0,14 7 1 16,-9-11-1-16,-2-1-7 15,0-4 5-15,2-2-4 0,-1-1 7 0,1 1-7 16,-4-4-3-16,3 0-7 0,-2-4-7 15,0-3 8-15,1-3-6 0,0-1 4 0,-2-2 5 16,-2 0 6-16,0-4 4 0,0-2-5 0,-1-1 8 16,-4-3-5-16,0 1 3 0,-4-1 6 0,-2 0 9 15,0-4-10-15,-2 4 13 0,2 1 6 16,-1 2-5-16,-1 0-14 0,-1 5 6 0,0 0-13 16,2 4-4-16,1-1 0 0,-2 4-8 0,0 2-15 15,1-1-54-15,1 4-52 0,-2 1-50 16,2-1-59-16,0 0-27 0,-1 0-15 0,-1-1 26 15</inkml:trace>
  <inkml:trace contextRef="#ctx0" brushRef="#br0" timeOffset="869.49">2652 5959 261 0,'-16'5'440'16,"1"-3"-101"-16,3 0-147 0,4 0-95 0,2-2-35 16,3 0 8-16,0-2 12 0,1-1-14 0,2-1-14 15,5-1-37-15,4-1-9 0,1 0-4 0,4-1 0 16,5 0-10-16,6-5-8 0,0 3-14 16,2 1-18-16,-1 0-16 0,-1 1-4 0,-1 1-4 15,-4-2 12-15,-2 1 0 0,-4 2 20 16,-3 0 10-16,-4 1 15 0,0 1 8 0,-4 1 10 15,-3-1 8-15,0 3 4 0,-3 0 1 16,-3-3 0-16,1 3 4 0,-1-1-2 0,-2 1 0 16,-3 0 1-16,0 4-4 0,0-1-4 0,0 2 9 15,0 4 4-15,1 2-2 0,-1 2-1 0,3 4 12 16,2 3 7-16,-1 3-4 0,0 4 4 16,4 2 7-16,-1 4-16 0,1 0-15 0,2 1-1 15,1 2-11-15,0-1-2 0,0-1-10 0,1 1 6 16,4-4 0-16,-2-1-35 0,2-1-22 15,-1-3-51-15,0-2-32 0,-1-4-35 0,0-4-32 16,0-1-28-16,-1-3-7 0,1 0 11 16</inkml:trace>
  <inkml:trace contextRef="#ctx0" brushRef="#br0" timeOffset="1254.47">3146 6243 108 0,'-4'5'232'0,"3"2"31"0,-1-1-22 0,-1-3-33 16,1-2-16-16,-1 0 29 0,0-1 45 15,1 0 25-15,2 0-266 0,-1 0-25 16,-1-1 0-16,0 1 0 0,2 0 0 16,-3-1 0-16,3-1 0 0,-3 1 0 0,0-1 0 15,3 2 0-15,0-3 0 0,0 2 0 16,0-1 0-16,0 1 0 15,0-1 0-15,0-1 0 0,3 3 0 16,-2 0 0-16,1 0 0 0,-2 0 0 16,0 0-379-16,-3 0-152 0,-1 0 24 15</inkml:trace>
  <inkml:trace contextRef="#ctx0" brushRef="#br0" timeOffset="2349.6">1389 7791 244 0,'-2'8'260'0,"-1"1"-98"16,0 3-73-16,2 5-40 0,1 4-22 16,1 2 15-16,4 4 25 0,-1 1 26 0,3 2 16 15,1 0-1-15,1 0-17 0,-1 4-14 16,-3-3-25-16,3-2-19 0,-2 2-3 0,2-3-4 15,-2-4-6-15,-1 0 17 0,-2-5-9 0,1 0 0 16,-3-4 2-16,-1-3-8 0,2-5-4 16,-2-1 17-16,3-3 13 0,0-1 15 0,-3-1-8 15,0-4-6-15,0-1-19 0,-3-7-6 0,-2 0-23 16,0-6-1-16,-3-4 0 0,-1-2 0 0,-2-5 0 16,-2-7 0-16,-1-5 0 0,1-5 0 15,-1-5 0-15,3-3 0 0,-2-6 0 16,1-3-5-16,4 1-7 0,3-3 1 0,2 2-4 15,3 2 9-15,6-2-4 0,1 5 8 0,5 3-6 16,-1 6 8-16,5 5 0 0,3 7 3 0,0 7-3 16,-3 5-11-16,-1 5 11 0,0 7-10 15,-1 4 6-15,-3 6 4 0,0 2-4 16,2 9-1-16,-4 4 11 0,1 3-4 0,-1 4-7 16,-1 4 5-16,-5 4-4 0,-1 4 0 0,-2 1-2 15,-5 2-6-15,-1 2 3 0,-5-1-4 16,-2 4 3-16,-1-2-4 0,-3 1 8 0,-2-2 4 15,1 1-1-15,1-2-2 0,1-2 8 0,0-1-9 16,5-4 2-16,3-4 7 0,2 1 1 16,5 1-4-16,1-5 5 0,3 1 4 0,4-3 3 15,0 0-5-15,2-2 5 0,7-1-4 0,0-2 3 16,3 0 3-16,3 0-2 0,0 0-12 16,2-2 9-16,1-1-11 0,0 1 5 0,4-4 1 15,-4-1-4-15,2-1 0 0,0-4 2 16,0 1-1-16,-2-1-5 0,0-3-14 0,2-2 3 15,-4-1-6-15,2-2-4 0,0-3-3 0,0-1 10 16,2-1 0-16,-3-4 9 0,-2-1-4 16,0-2 4-16,0 0-9 0,-6-4 8 0,1 1 5 15,-5-2-5-15,-2-2 7 0,-2 2 5 16,-3-1-2-16,-3 3-2 0,1 0 7 0,-3 3-5 16,-2 3 12-16,1 4 4 0,-1-2 11 0,1 7 9 15,-1 1 5-15,0-2-6 0,1 5-12 16,-1 1-1-16,2 0-4 0,-2 1-4 0,2 5-3 15,0-1-2-15,0 4 6 0,0 0 3 0,0 3-18 16,0 2 0-16,0 2 0 0,2 3 0 16,1-3 0-16,-1 3 0 0,3 0 0 0,-2 2 0 15,3-3 0-15,2 2 0 0,0-2 0 0,0 1 0 16,3-4 0-16,0-1 0 0,0 0 0 0,2-3 0 16,-2-2 0-16,4-2 0 0,-2-2-87 15,4 0-54-15,3-3-25 0,0-4-36 0,2-3-17 16,-1 0-19-16,3-2 5 0,-2-3 13 15,-3 0 22-15,1-2 38 0</inkml:trace>
  <inkml:trace contextRef="#ctx0" brushRef="#br0" timeOffset="2537.46">2254 7985 173 0,'-7'0'190'0,"1"0"-11"0,3 0-36 0,-1-2-27 15,2 2-20-15,0 0 2 0,1 0 6 0,1 0-8 16,0-3-28-16,0 1-37 0,3-1-13 0,1 1-15 16,2-3-29-16,4-1-16 0,0 0-20 15,5-4-21-15,0 2-27 0,2-3-29 0,0-1-8 16,-1 0-10-16,0 0-1 0,-5 0 8 0,-1-4-83 16</inkml:trace>
  <inkml:trace contextRef="#ctx0" brushRef="#br0" timeOffset="3131.13">2114 7825 158 0,'-20'0'167'0,"1"0"-25"0,0 0-29 15,5-2-30-15,1-1-17 0,2 1 1 0,5-1 12 16,4-4-15-16,2 2-30 0,5-3-18 16,11-1-12-16,3-4-4 0,11 1 0 0,4-1-2 15,9-2 4-15,8-2-2 0,0 2 2 0,2-2-5 16,-1-1-2-16,2 2 0 0,-5-2-4 15,3 1 2-15,-7 2 1 0,-3-2 2 0,-4 4 5 16,-3 2-5-16,-5 1 4 0,-5 1 4 0,-4 2 6 16,-7 2 5-16,-2 2 6 0,-5 0 14 15,-1 3 9-15,-4 0 7 0,-2 3 10 0,0 0 11 16,0 2 11-16,-3 2 2 0,-2 5-7 0,0 2-14 16,-4 3-4-16,1 2 4 0,-2 2-15 0,-4 2-11 15,1 1 0-15,1 1-9 0,1-1-13 16,1 0 2-16,1 0-4 0,3-3-11 0,2 2 2 15,3-6-5-15,2 1 2 0,4-3 0 0,4-3-5 16,1-2-10-16,3-3-4 0,4-2-6 16,3-2-7-16,1-3-5 0,3-5-9 0,1-2-6 15,0-3-1-15,-1-3-10 0,0 1 2 0,1-5 8 16,-1-2 14-16,-1-2 0 0,-3-3 9 0,0-3 4 16,-1 0 11-16,-2-1 4 0,-1 1 7 15,-5-4-2-15,-1 1 4 0,-3 3 8 16,0 0 6-16,-1 3 13 0,-4 5 11 0,1 2 2 15,-3 5 22-15,0 3-1 0,0 2 8 0,-1 2-4 16,-1 2-15-16,2 0-6 0,-2 6-22 0,2-3 5 16,0 5-4-16,0 2 1 0,0 4 1 0,0 2 15 15,2 2 1-15,0 4 1 0,1 3-40 16,0-1-2-16,0 4 0 0,3-1 0 0,-1-1 0 16,3 0 0-16,2-1 0 0,0-3 0 0,-2 1 0 15,2-3 0-15,1-3 0 0,-2-2 0 16,1-1 0-16,2-4 0 0,1-2 0 0,1-2 0 15,-1-3-109-15,6-5-71 0,-3 1-25 0,4-2-35 16,-2-5-9-16,-1-1-2 0,2-2 12 0,-8-2 25 16,-1 1 45-16</inkml:trace>
  <inkml:trace contextRef="#ctx0" brushRef="#br0" timeOffset="3314.24">3204 7638 77 0,'-10'0'180'0,"4"3"34"16,-1-3-23-16,3 0-36 0,-1 0-33 16,2 0-18-16,3 0 1 0,-2 0 5 0,1-3-17 15,1 3-40-15,3 0-26 0,0-5-16 0,5 2-11 16,0-1-29-16,3-4-22 0,3 2-25 0,2-3-43 16,0 1-34-16,0-1-27 0,1-4-10 15,-3-1-4-15,2 1 13 0,-3-2-85 0</inkml:trace>
  <inkml:trace contextRef="#ctx0" brushRef="#br0" timeOffset="4284.42">3112 7430 126 0,'-8'3'166'0,"3"-3"-10"0,2 0-48 0,3-4-50 15,3 1-28-15,5 0-13 0,6-4 9 16,4 2 6-16,6-4-12 0,4 0-9 0,4-1-5 15,1-3-10-15,3 1-10 0,2-5-6 0,-2 3-7 16,1-1 6-16,-1 0 13 0,1 1 8 16,0-1 0-16,-5 1 2 0,-2 2 0 0,-3 0 2 15,-5 0 6-15,-6 4 12 0,-3-1 26 0,-4 3 28 16,-1 2 27-16,-5 1 12 0,-3 1 0 0,0-1-5 16,0 2-20-16,-3 1-19 0,-2 0-14 0,-2 1 2 15,-3 2-15-15,-1 0-1 0,-5 3-11 16,-2 3-4-16,-2 2-8 0,-2 2-8 0,3 2-9 15,-2 1 0-15,3 1 0 0,3 2 1 0,1 0-4 16,9 0-2-16,2 2 6 0,6 0-8 0,5 0-18 16,6-1-13-16,5 2-9 0,7-2-8 15,2 1-18-15,5-2-21 0,2 1-3 0,-2-2 0 16,0-2 7-16,-3-2 25 0,-3 3 20 0,-4-5 15 16,-3 1 16-16,-3 0 2 0,-4-2 11 15,-3-2 18-15,-1 0 18 0,-4-1 22 0,-4-1 15 16,-1-2 13-16,0 0-3 0,-3 0-1 0,-2-1-4 15,-4 0-8-15,-1 1-16 0,1-2-8 16,-5 0-14-16,1-1-17 0,-3 1-6 0,0-3-7 16,-1 0-7-16,4 0-4 0,-1-2-21 0,1-1-18 15,3-1-39-15,3-1-37 0,4-2-11 0,0-1-5 16,6-4 3-16,2 0-10 0,4-3 3 0,2-3 3 16,6 0 3-16,1-4 12 0,4-2 16 0,-3-2 19 15,5-1 25-15,1 0 31 0,2 0 19 16,-2-2 19-16,0 1 20 0,-2-1 16 0,-3 1 9 15,-1 3 1-15,-3 0 6 0,-2 1 9 16,-4 4 11-16,-2 1 15 0,-2 3 12 0,0 3 9 16,-3 6 17-16,-3 2-6 0,-1-1-23 0,-2 1-23 15,-2 5-18-15,-1 0 4 0,-2 2-2 0,0 1-2 16,-3 3-6-16,0-2-15 0,-5 4-8 16,2 2-9-16,-2-1-10 0,0 1-4 0,3 3-1 15,1 0-12-15,2 0 3 0,5 1 4 16,5 0-4-16,5 1 2 0,3 1-14 0,6 2-8 15,2-1-15-15,6 0-10 0,-1 3-2 0,4-2-10 16,23 21-52-16,-31-19 66 0,2-3 18 16,-6 2 12-16,1-2 8 0,-3 1-1 0,-2-2 8 15,-6-4 0-15,-1 1 19 0,-2 1 17 16,0-5 16-16,0-2 17 0,-3 1 5 0,0-2 0 16,-3 0-3-16,-1-3-5 0,-4 0-4 0,0 0 7 15,0-3-6-15,-3 0-18 0,-2 0-21 16,3-2-6-16,-4-2-8 0,1 1-3 0,0-3-18 15,-1 0-12-15,4-2-21 0,2-1-39 0,2-5-32 16,4-1-22-16,2 1-21 0,6-6-7 0,8-1-17 16,0-4 4-16,5 1 13 0,6-1 26 15,2-1 9-15,4 0 17 0,1 4 20 0,-1-1 26 0,-1 2 23 16,-3 2 19-16,1 1 18 0,0 2 21 16,-3 3 37-16,0 3 46 0,-2 1 31 15,-3 1 4-15,-3 5-10 0,-1 3-20 0,-4 2 3 16,-1 1 12-16,5 3-2 0,-2 3-5 0,-1 4-3 15,0 2 8-15,2 4-6 0,-3 1-19 0,4 1-33 16,-4 4-21-16,1-3-20 0,-1 0-5 16,2 1-14-16,-3-1-21 0,1 1-35 0,-2-5-48 15,1 3-57-15,-2-5-34 0,-1-1-22 0,1 0-11 16,-1-4 8-16,-2-1 27 0</inkml:trace>
  <inkml:trace contextRef="#ctx0" brushRef="#br0" timeOffset="4615.68">4615 7179 205 0,'-3'-8'227'0,"1"5"-31"16,2 0-47-16,0 4-45 0,0 1-15 16,2 6-1-16,1 2 11 0,4 0 1 0,-1 4-11 15,6 1-19-15,-2 6-10 0,3-1-28 0,-1 2-3 16,1 2-13-16,1-2-4 0,-3 2-5 15,2-4-1-15,-4 0 8 0,1-2 5 0,-2-1 6 16,-1-5 2-16,2-4 14 0,-3 0 12 0,-1-4 35 16,-2-1 12-16,1-1 2 0,-2-4-102 0,1-3 0 15,2-2 0-15,-2-2 0 0,0-2 0 0,2-7 0 16,0 2 0-16,1-5 0 0,-1-2 0 0,0-2 0 16,-2 0 0-16,3-4 0 0,-1-1 0 15,1 1 0-15,-1-3 0 0,1 0-7 0,-1 2-157 16,2 2-11-16,0 0-26 0,1 3-19 0,-2 1-16 15,3 5 5-15,-2 2 12 0,1 3 19 0,0 2 36 16,2 7-64-16</inkml:trace>
  <inkml:trace contextRef="#ctx0" brushRef="#br0" timeOffset="4849.14">5112 7000 128 0,'0'3'169'0,"0"5"1"16,0-3-17-16,0 3-17 0,-2 1 2 0,1 1 15 15,-3 2 7-15,-1 0 13 0,2 1 17 0,-2 3 6 16,1-1-11-16,1 3-89 0,1 3-96 0,-1 2 0 16,0-3 0-16,1 4 0 0,-1-2 0 0,3-2 0 15,0 0 0-15,3-2 0 0,0-1 0 16,2-1 0-16,-1-5 0 0,1 2 0 0,2-2 0 16,1-4 0-16,0-1 0 0,4-3 0 0,0-1 0 15,0-2 0-15,4-2 0 0,1-2 0 0,1-3-187 16,5-1-96-16,-1-3-19 0,4-1-8 15,-4-3 12-15,5 0 33 0,1 1 70 0</inkml:trace>
  <inkml:trace contextRef="#ctx0" brushRef="#br0" timeOffset="5039.18">5221 7198 168 0,'-18'3'214'15,"6"1"-4"-15,-1-1-38 0,4-1-42 0,-1-2-12 16,5 2 8-16,2-2-1 0,3 0-19 0,0-2-33 16,3-3-38-16,2 1-28 0,3-2-39 0,2 0-37 15,2-1-36-15,2-2-31 0,4 0-25 0,-2 0-18 16,2-1-6-16,0-2 2 0,-1 0 18 0,0 0 165 16</inkml:trace>
  <inkml:trace contextRef="#ctx0" brushRef="#br0" timeOffset="5233.71">5077 6966 117 0,'-8'2'143'0,"1"-2"6"0,3 0-25 0,3 0-31 16,1-2-21-16,1-1-1 0,5-1 1 0,2 1-11 15,5-1-24-15,4 0-20 0,-1-1-7 16,6-1-7-16,0 0-16 0,0 0-27 0,1 1-39 15,0-3-50-15,2-1-40 0,-1-3-12 0,-3 0 18 16</inkml:trace>
  <inkml:trace contextRef="#ctx0" brushRef="#br0" timeOffset="5985.46">3019 5961 89 0,'-5'0'175'16,"-1"0"7"-16,-1 4-44 0,1 2-41 0,-2 3-20 15,0 4-3-15,2 2 21 0,1-1 20 16,2 4 0-16,1 0-3 0,2 0-25 0,3 2-12 16,2-1-18-16,2-1 0 0,1-1 2 0,2 0-17 15,3-3-6-15,0 0-10 0,4-1-9 16,0-3 1-16,0-3-8 0,1-4-8 0,2 2 4 15,0-5 0-15,2-3-6 0,-1-2-2 0,2-2-3 16,-1-5 7-16,0-1-6 0,-2-2-4 0,0-3 0 16,-3 1 4-16,-4-5-4 0,-3 1 3 15,-1-3 5-15,-6 2-7 0,-3-2 7 0,-3 4 0 16,-3-4 3-16,-2 6 13 0,0 2-6 0,-2 1-1 16,-4 4-7-16,0 3 2 0,-3-2-4 15,1 6 0-15,-5 1 0 0,2 3 0 0,0 0-10 16,-1 0-11-16,-1 4-23 0,2-1-44 15,4 2-48-15,0 0-47 0,4-5-39 0,5 4-29 16,1-1 1-16,5-3 25 0,7 0-106 0</inkml:trace>
  <inkml:trace contextRef="#ctx0" brushRef="#br0" timeOffset="6597.25">3611 5637 375 0,'-8'0'341'0,"-4"0"-101"0,1 3-101 0,-6 1-57 16,0 2 1-16,-1 2 41 0,3 1 36 16,-2 3 13-16,4-1-30 0,1 4-49 0,1-1-32 15,1 3-31-15,1 1-31 0,7 0 0 0,2 1 0 16,2 1 0-16,7 0 0 0,1 4 0 0,3-1 0 16,5 0 0-16,4 4 0 0,1-3 0 15,2 0-3-15,3 0-36 0,-1-2 1 0,-2-1 5 16,-1 0-4-16,-5-2 6 0,-3-2 3 0,-2-1 10 15,-3-2 5-15,-5-3 13 0,-1-2 0 16,-3-4 1-16,-2 2 13 0,-2-4-3 0,-1 2 8 16,-5-4 1-16,-1 0 2 0,-2-1-7 0,-3 0-1 15,1 0-1-15,0-1-13 0,-3-2 3 0,2 0-3 16,0-2 6-16,1 0-6 0,1-4-19 0,2 2-28 16,1-3-30-16,1-3-23 0,3 2-11 15,4-4-20-15,2-3 6 0,8-3-5 0,1 1 10 16,4-1 7-16,5 0 14 0,5 2 2 0,3 1 15 15,-3 1 11-15,4 0 13 0,-4 5 24 0,3 4 16 16,-4 0 12-16,-1 5 4 0,-4 3 9 0,-1 0 7 16,-2 3 2-16,-2 3 13 0,2 2 10 15,-1 1 2-15,-3 3 5 0,2 0-1 0,1-1-2 16,-1 2-1-16,2-1-8 0,0-1 5 16,0 1-8-16,-2-3-3 0,3-2-3 0,-2-1-3 15,2-3-2-15,-2-1-3 0,0-2-6 0,-1-1 2 16,4-3 0-16,-1-2 1 0,1-1 1 15,-2-2 1-15,2-6 22 0,-1 2 3 0,-2-2 10 16,-4-1 5-16,-2-3 15 0,1-1-2 0,-6 2 10 16,-3-2-9-16,-3-1 14 0,-3 0 4 0,-2 0-14 15,-2 2-9-15,-2 2 0 0,-4 1-17 0,-1 1-25 16,-1 4-23-16,-4 2 0 0,-1 0 0 16,-1 5 0-16,-2 3 0 0,-1 1 0 0,1 1-14 15,0 5-82-15,1 1-44 0,0 5-50 0,4 0-39 16,2 2-36-16,5 1-12 0,2 2 2 15,5-1 26-15</inkml:trace>
  <inkml:trace contextRef="#ctx0" brushRef="#br0" timeOffset="8286.04">4381 5622 344 0,'-1'-8'329'0,"-1"2"-99"16,-1 2-102-16,3 1-45 0,-2 3 2 0,2 3 29 16,0 3 27-16,0 2 6 0,4-1-18 15,-1 5-34-15,2 1-27 0,-2 2-17 0,4 3-12 16,0 2-14-16,-1 0 3 0,2 0-17 0,-2 1-11 16,-1 0 0-16,0-3 0 0,-2-1 0 0,0-3 0 15,-1 0 0-15,3-2 0 0,-2-3 0 16,-3-1 0-16,4-2 0 0,-4-3 0 0,-2-2 0 15,2 1 0-15,-2-1 0 0,2-1 0 0,0-3 0 16,0 0 0-16,0-3 0 0,-2 0 0 16,1-1 0-16,-3-3 0 0,1-5 0 0,-3 1 0 15,-1-1 0-15,0 0 0 0,-3-5 0 16,2 2 0-16,-3-1 0 0,2-1 0 0,2 2 0 16,-2 2 0-16,1-1 0 0,3 2 0 15,-1 3 0-15,3 3 0 0,-1 5 0 0,3 1 0 16,-1 0 0-16,2 3 0 0,0-4 0 15,0 4 0-15,2 0 0 0,1 0 0 16,0 0 0-16,4 3 0 0,1-2 0 0,4 0 0 16,-1 1 0-16,5-1 0 0,-3 1 0 0,2 0 0 15,-2-2 0-15,1 2 0 0,2-2 0 0,-3 3 0 16,-1-1 0-16,0 1 0 0,0 0 0 0,-2 0 0 16,8 6 0-16,-9-5 0 0,-1 1 0 15,0-1 0-15,-1 1 0 0,0-2 0 16,13 10 0-1,-12-9 0-15,-5-1 0 0,-1-3 0 16,1-3 0-16,0 0 0 0,2 2 0 0,1 0 0 16,0-2 0-16,-1-1 0 0,3-1 0 0,-1-2 0 15,0 2 0-15,1-3 0 0,2-1 0 16,-2-1 0-16,1-2 0 0,1 0 0 0,-1-3 0 16,4 3 0-16,-4-2 0 0,1 4 0 0,2-1 0 15,-2 3 0-15,-2 0 0 0,-2 3-1 16,7 5-9-16,-7 5 7 0,3 3 15 15,-1 2-14-15,0 5 6 0,2 4-4 0,-1 5 0 16,1 2 0-16,-2 2 0 0,1 0 0 0,-3-2 0 16,1 1 0-16,-1-1 0 0,2-2 0 0,-2-3 0 15,1-4 0-15,-2 2 0 0,-1-7 0 16,1-2 0-16,-2-1 0 0,2-4 0 0,-4-1-31 16,2-4-17-16,1 0 5 0,-1-3 6 0,0-3 17 15,0-3 5-15,-1-3 2 0,3-1 3 0,-1-3-1 16,-1 0 4-16,0-5 7 0,2 0-2 15,-1-4 5-15,2 1-3 0,-1-3 0 0,1-2 2 16,-3-2-6-16,2-1 5 0,-2-1-1 0,2 4-4 16,-2-2 10-16,2 3 0 0,2 4-1 15,-2 4 11-15,0 2 2 0,0 6 0 0,0 4 12 16,-2 1-9-16,3 5-2 0,-3 2-6 0,2 1 5 16,1 4-3-16,2 3 3 0,1 6-11 0,1 1 3 15,0 2-5-15,2 7-5 0,-4-1 0 0,3 2 6 16,-2 2-15-16,1 1 3 0,1-3-12 15,0 2-11-15,0-1-30 0,-1-4-37 0,10 18-160 16,-10-23 117-16,-1-1 1 0,1-4 9 16,-1 0 0-16,1-5 13 0,-4 2 10 0,-3-5 10 15,0-1 15-15,-1 0 14 0,-2-1 18 0,-2 1 10 16,-1-3 18-16,-3-2 9 0,-3-1 12 16,-1 0 12-16,0 0 7 0,-4-1 12 0,2-2 5 15,-6-1 15-15,2 0 11 0,-1-1-1 0,-2 1 3 16,3-3-8-16,-1 2 3 0,3 1-8 15,1-4 4-15,-1 1-1 0,3 0-2 0,0 1 3 16,3-2-11-16,1-1-18 0,3 1-5 0,-1 1-4 16,-1-4-3-16,4 2-5 0,1-1-4 0,1-4-3 15,0 1-2-15,0 1 0 0,1-2 3 16,1 0-7-16,4-3 2 0,-1 2 11 0,-1-3-11 16,1 2 3-16,0 2-1 0,0 0 6 0,2 3-2 15,-2-2-4-15,3 3 5 0,-1 2 7 16,-1 2 3-16,0 0-1 0,-1 5 0 0,-2-2 4 15,2 1-2-15,-2 3 7 0,-1 0 9 0,-1 1-6 16,-1 1-6-16,4 0 3 0,0 3 3 0,1 2 2 16,1 0-2-16,2 4 5 0,3 1-10 0,2 2-4 15,1 3-4-15,0 1-8 0,-1 0-4 0,1 0 4 16,-1 1-9-16,-1-3 7 0,-1 1-11 0,-1 1 15 16,-1-3-9-16,-1-1 2 0,-3-2-8 15,0 2 6-15,3-2 4 0,-2-3-9 0,-3 1 9 16,0-4-2-16,2 2-2 0,-2-3 2 0,2 0-3 15,3 2 0-15,-2-1 4 0,2 1 4 16,0 3 0-16,1-1-5 0,-1 2 0 0,-1-1 0 16,1 2 8-16,-1 0-7 0,0-1-3 0,-2 1 8 15,-1 1-6-15,0-2-2 0,-1 0-4 16,0-2 6-16,1 1 4 0,-2 0-2 0,1-4-2 16,-3 2-6-16,3-1-7 0,-3-1-8 0,-3 1 2 15,0-2-3-15,1 0-2 0,-2 1 3 0,-1-1 5 16,0 0 1-16,-3-1 4 0,-2-2-3 15,-2 1 3-15,1-1-5 0,-1 0-5 0,-3 0 2 16,0-3 9-16,0-2-4 0,-2 0 10 0,6 2 2 16,1-2-5-16,1-2 7 0,3-1-19 0,2-2 0 15,3-3-8-15,-1 1 4 0,2-1-12 0,5-3 10 16,0-4 0-16,3-2 2 0,1-2 8 0,2 1-3 16,3-2 8-16,-3 1 4 0,2 1 4 15,3 0 0-15,-5 4 3 0,3 0-1 0,-3 1 8 16,-1 4 8-16,1 0 13 0,-2 1 2 0,-1 4 3 15,0 0 1-15,-2 5 4 0,-4-1-5 16,3 2 3-16,-2 2 9 0,0 1-3 0,2 1 3 16,1 1-4-16,2 1-6 0,-2 1 5 0,1 3 5 15,2 4 18-15,-3 2 6 0,-1-1 4 16,2 5 7-16,-2 3-55 0,-1 1-26 0,-1 1 0 16,0 1 0-16,-3 0 0 0,0 6 0 0,2-5 0 15,1 0 0-15,0 0 0 0,0-3 0 0,4-3 0 16,-1-1 0-16,3-2 0 0,1-5 0 0,1 0 0 15,2-3 0-15,-2-1 0 0,3-5 0 0,4-1 0 16,5-3 0-16,1-4 0 0,4-4 0 0,2-2 0 16,3-5 0-16,4-3 0 0,-1-2 0 0,1 0 0 15,2-3-206-15,-1 2-105 0,2-1-10 16,0 1-1-16,2 2 3 0,-2 2 51 0</inkml:trace>
  <inkml:trace contextRef="#ctx0" brushRef="#br0" timeOffset="9449.15">16174 7312 132 0,'-2'3'186'0,"-1"3"-26"0,-2-1-53 16,2 1-42-16,-2 1-32 0,0 0-7 16,1 2 17-16,-1 3 26 0,0-1 26 0,2 1 1 15,-2 0-17-15,0 2-24 0,2-2-18 0,1 0-13 16,0 0-15-16,0-2 5 0,-3 1-3 0,2-2 5 15,2-3 7-15,-1-1-3 0,2 0-9 0,-2-2 0 16,2 0 3-16,4-3 6 0,-4 1 17 16,-2-1 13-16,0 0 3 0,2-1 7 0,0-2-5 15,0 2-14-15,0-4-1 0,0-2-16 0,0 1 0 16,0-5-6-16,0-1 0 0,2-2-4 0,1-2 4 16,0 0 1-16,2-4-1 0,1 2 1 0,-3-6-9 15,2 3-4-15,0-1 9 0,1 0-3 0,-1 0-2 16,4 3 2-16,-1 2-8 0,-1 1 0 0,-2 0-6 15,2 4 8-15,-2 1 1 0,1 3-12 0,1 2 7 16,-1 2-7-16,2 4-1 0,-2 0 6 0,-1 3-5 16,3 3 1-16,4 0-6 0,1 3 10 0,1 3 0 15,-1 5 2-15,2 0-2 0,0 1-5 16,-2 3-5-16,4 1-16 0,-4 0-32 0,1-1-35 16,-1 0-36-16,-1-1-24 0,-1 2-16 15,-1-3-25-15,-1-1-22 0,-1 0-4 0,-3-2 9 16,-2 0 26-16</inkml:trace>
  <inkml:trace contextRef="#ctx0" brushRef="#br0" timeOffset="9681.7">16159 7405 191 0,'-14'-4'244'0,"5"1"-26"0,1 1-55 16,1 2-47-16,1 0-36 0,0 0 2 0,4 0 19 15,1-1 13-15,1 1-1 0,0 0-32 0,0 0-35 16,1 0-25-16,2 0-8 0,4 0-8 0,0-2-5 16,1 2-4-16,4 0-5 0,3 0-13 0,1 2-23 15,3-2-21-15,5 1-37 0,-1-1-22 0,1-1-35 16,2-4-19-16,2 4-10 0,2-5-5 16,2 1 1-16,-1-3-104 0</inkml:trace>
  <inkml:trace contextRef="#ctx0" brushRef="#br0" timeOffset="10501.07">17660 7290 56 0,'-4'0'144'16,"3"2"19"-16,-1-1-33 0,-1-1-40 0,0 7-27 15,-1-2-12-15,0 2 4 0,-2 4 13 0,3 0 6 16,-2 3 6-16,1 0-13 0,0 2-14 0,0 2-17 16,1-1-11-16,2-1-7 0,-4 5-6 0,4-6 1 15,-1 2 5-15,0-3-4 0,2 1-4 0,-1-6-8 16,1 1 9-16,0-2-9 0,0 0 2 0,0-3 1 16,0 1-3-16,0-5 20 0,0 0 16 0,0 1 16 15,0-2 4-15,0 0-2 0,0-3-6 16,-2 0-6-16,2 0-4 0,-1-1-10 0,-1-1-8 15,0-4-6-15,-1 0 2 0,-2-1-14 0,2-4 4 16,2-1 2-16,-4-1-4 0,0-2 1 0,2-1-5 16,2-3-2-16,-1 0-3 0,2-2 5 0,0-5-11 15,3 4-4-15,11-32-16 16,-6 28 17-16,2 4 12 0,1 2-3 0,1 1-1 16,-2 4 1-16,2 2-4 0,0 4 5 0,2 2-3 15,-5 4 6-15,1 0-9 0,-2 3 3 16,1 2 1-16,-2 1-2 0,-3 1 3 0,1 4-3 15,-2 1 6-15,3 3-3 0,-3 0 6 0,-1 1-1 16,-2 2 1-16,0 3 4 0,-2-1-1 0,1 1 4 16,-5 1-5-16,3-1 4 0,-2 0-6 0,-1 0 3 15,-1 0-6-15,1-2 2 0,0 2 1 0,1-3-3 16,0 1 5-16,3-4-1 0,-1-2-8 0,2 1 4 16,-1-4-4-16,2 1 4 0,0-1-3 0,0 1-2 15,0-4 0-15,0 2-5 0,3-2-4 16,2 2 4-16,2 1 1 0,-1 1 3 0,5-2 6 15,-2 2-3-15,3 0-5 0,0-1-5 0,2 2 4 16,0 2 9-16,-1-1-6 0,1 1-2 0,-1 0 6 16,3 0 0-16,-7 0-4 0,3 0 6 0,-3 0 2 15,-3 1-6-15,0 0 7 0,-4-1 9 16,1 1 18-16,-3-1 21 0,0 0 6 0,-1 0-2 16,-3 0 13-16,0-3 5 0,-3 1-7 0,-2-1-8 15,1-1-52-15,-3 1-6 0,-1-1 0 0,0-2 0 16,1 1 0-16,-5 0 0 0,2-2 0 15,-5-1 0-15,2 0-62 0,-4 0-85 0,-3 0-46 16,-1 0-39-16,-3-1-43 0,-1-2-24 0,-1 0 0 16,0 0 42-16</inkml:trace>
  <inkml:trace contextRef="#ctx0" brushRef="#br0" timeOffset="11319.45">12234 9928 162 0,'3'-5'215'0,"-3"0"-10"0,-1 1-38 15,-2 1-48-15,-2 1-32 0,0 2-1 0,-3-3 12 16,-1 3 20-16,-2 3 14 0,-2-2-8 15,2 0-16-15,-3 2-4 0,1 2-10 0,-2 3-11 16,0 0 1-16,1 4-23 0,0-2-61 0,-2 3 0 16,3 2 0-16,1 1 0 0,2 0 0 0,4 0 0 15,1 1 0-15,0-1 0 0,2-1 0 0,3 1 0 16,3-3 0-16,0-2 0 0,4 2 0 0,2-4 0 16,5-1 0-16,4-4 0 0,4-3-105 0,8 1-116 15,3-4-52-15,9-3-48 0,3-2-17 16,7-3 9-16</inkml:trace>
  <inkml:trace contextRef="#ctx0" brushRef="#br0" timeOffset="11754.41">13678 9903 192 0,'-4'-5'187'0,"3"2"-8"15,-2 2-22-15,-1-2-29 0,3 1-13 0,-2 1 6 16,1 1-4-16,0 0 0 0,-2 0-16 16,4 0-39-16,-2 1-6 0,-1 4-20 0,0 2-7 15,1 3-13-15,1 5 0 0,-2-1-8 0,1 3-7 16,0 1 2-16,2 1-7 0,-1 2-1 0,1 0-14 15,-4 21-121-15,4-22 23 16,-5 18-175-16,1-21 120 0,-2 12-189 16,1-19 184-16,4-2 25 0</inkml:trace>
  <inkml:trace contextRef="#ctx0" brushRef="#br0" timeOffset="12035.82">13586 9906 85 0,'2'-15'127'0,"1"2"4"16,0 2-23-16,3 2-29 0,2-3 27 15,-2 9-47-15,2 1 25 0,3 2 15 0,2 3-10 16,6 1-11-16,2 3-18 0,2 3-17 16,2 1-10-16,-1 2 6 0,1 1 17 0,-1 6 19 15,2-3 1-15,-3 3 1 0,-1-2-9 16,-2 2-9-16,-3 0 0 0,-4 0-3 0,-1-2 17 0,-3 2 4 15,-2 1-14-15,-4-4-2 0,-3 0-34 16,-1 0-27-16,-4 0 0 0,-5-2 0 0,-1 1 0 16,-5-1 0-16,-2 0 0 0,-3-3 0 0,-3-2 0 15,-1 2-30-15,-2-1-126 0,-3-1-58 0,2 0-54 16,-2 0-48-16,-4-5-15 0,4 2 14 0</inkml:trace>
  <inkml:trace contextRef="#ctx0" brushRef="#br0" timeOffset="12902.62">12843 12558 68 0,'1'-2'118'0,"-1"-1"21"16,0 1-13-16,0 2-19 0,0 0-12 0,0 2-4 15,-1 3-2-15,-1-2 1 0,-1 6-5 0,-1-1-8 16,0 4-7-16,3 1-4 0,-1 5-9 0,2 2 12 16,0 1 9-16,0-1-2 0,3 1-4 15,1 1-15-15,0 0-2 0,-1-1-10 0,0-1 1 16,1-1-23-16,0-3-11 0,0 1-7 0,2-4-4 15,2-1 4-15,-4-2-5 0,4-2-11 0,-1-1-4 16,1-5-43-16,3 1-28 0,2-3-36 16,4-5-28-16,-3 2-29 0,3-4-13 0,1 0-7 15,-1-3 2-15,-4 0 8 0,3-3 18 0,-5-1-77 16</inkml:trace>
  <inkml:trace contextRef="#ctx0" brushRef="#br0" timeOffset="13109.57">12921 12713 94 0,'-2'3'157'0,"0"-3"15"0,1 0-12 0,-1 0-30 16,0 2-37-16,-1-2-11 0,0 0 2 16,3 0-8-16,-2 0-17 0,2 0-15 0,2 0-20 15,1-2-12-15,2-1-9 0,-2 1-2 0,5 0-16 16,3-3-23-16,0 1-33 0,5 1-28 0,-2-1-25 15,2-3-13-15,16-7-160 0,-20 7 153 16,2 0 23-16</inkml:trace>
  <inkml:trace contextRef="#ctx0" brushRef="#br0" timeOffset="13332.02">12819 12561 46 0,'-3'0'120'0,"1"-3"40"0,1 3-21 0,-1-4-38 15,0 3 19-15,2-1-71 16,13-5 104-16,-8 6-124 16,2-2-16-16,18-5-2 0,-10 4-21 0,3-1-20 15,2-1-30-15,4 1-23 0,1-2-20 16,1 0 103-16,2 0-210 0,-1-3 25 0</inkml:trace>
  <inkml:trace contextRef="#ctx0" brushRef="#br0" timeOffset="14915.17">15941 9955 5 0,'0'-2'11'16,"2"1"12"-16,-2 0 22 0,1 1 27 0,2-3 17 15,-1 3 90-15,-2 0-103 0,-2-1-6 16,2 1 0-16,0 0 6 0,0 0 6 0,-1 0 1 16,-1 0-9-16,2 1-13 0,0-1-2 0,0 3-13 15,0 1-8-15,0 1-4 0,0 2-6 16,-1 2 1-16,1 4-4 0,0 3 0 0,0 1-2 15,-2 0-11-15,0 0-6 0,2 3-2 0,0-3-3 16,-4 3 6-16,2-2-7 0,-1 2-5 0,0-6-5 16,1 1-10-16,1-1-25 0,-1-2-20 0,-1-2-30 15,0-3-19-15,1 1-29 0,2-4-13 16,-1-1-1-16,1-3-1 0,0 0 20 0,0-5 24 16</inkml:trace>
  <inkml:trace contextRef="#ctx0" brushRef="#br0" timeOffset="15159.18">15951 9923 108 0,'1'-9'167'0,"-1"1"1"0,0 3-23 16,-1 0-39-16,-1 1-16 0,2 1-7 0,0-1 0 15,0 1-6-15,0 1-3 0,2-2-12 16,1 1-30-16,0 0-15 0,4 1-8 0,0-1 0 15,1 1-7-15,3-1 5 0,3 1-12 0,1-1 3 16,2-1 0-16,-1 1-3 0,3 1-14 0,-1 0-24 16,0 1-19-16,1 1-14 0,-3-2-22 15,1 2-7-15,-4 0-2 0,-1 2-8 0,-2-1 0 0,-3 3-2 16,-3 0 4-16,1 0 12 0,-5 3-50 16</inkml:trace>
  <inkml:trace contextRef="#ctx0" brushRef="#br0" timeOffset="15397.48">15939 10046 46 0,'-7'4'101'0,"2"-3"32"0,3-1-5 0,-1 0-17 16,2 2-22-16,-1-1-17 0,0-1-9 0,2 0 1 16,0 0 1-16,2-3 1 0,1 3 1 0,2-1-7 15,1-1-5-15,4 2-12 0,-2 0-2 16,3-2-8-16,1 1-10 0,1 0-3 0,1-2-9 15,-1 1-9-15,2 1 0 0,-2-1 2 0,4-1-2 16,1 2-11-16,-1-3-10 0,-4 2-31 0,4-1-38 16,-1 0-31-16,-2-2-28 0,2 3-25 0,0-3-14 15,-1 2-1-15,0-1 30 0</inkml:trace>
  <inkml:trace contextRef="#ctx0" brushRef="#br0" timeOffset="16202.66">17571 9841 33 0,'3'-6'63'0,"-3"-3"40"0,2 4 19 15,-2 0 1-15,-2 0-2 0,1 1 2 16,-1 2-9-16,-3-1 2 0,4 2 0 0,-4-1 1 16,0 2-5-16,-2 0-17 0,0 2-13 0,1-1-13 15,-4 4-2-15,-1 2-15 0,2 4-5 0,-1-1-6 16,-2 6 7-16,0 0 1 0,4 2-2 15,-1 0-10-15,3 5-13 0,1-2-10 0,2-1-2 16,-1-1-7-16,3 1 1 0,1 0-11 0,0-2 3 16,3-2-1-16,2-3-6 0,0-1-10 0,0-4-5 15,2 0-7-15,-1-4 2 0,3-1-3 0,0-1 4 16,3-2-3-16,0-3-4 0,0-1 2 0,3-1-1 16,-2-4 8-16,0 0-3 0,0 2 6 0,1-5 3 15,-3 2 0-15,2-2 2 0,-2 0 9 0,-3 0-3 16,3 2 10-16,-3-1 2 0,-2 3 0 15,2 0 1-15,-3 5 5 0,-2-3 4 0,-2 3 8 16,-1 1 9-16,0 2-9 0,0 0 6 0,0 0 5 16,0 0-1-16,0 2 1 0,0 2 0 0,0 2 1 15,0-1-15-15,0 7 1 0,0-2-9 0,0 2-5 16,2 3 2-16,1 0 3 0,-1 1-7 0,1 1 4 16,-1-3-15-16,-2 1-13 0,1-2-42 0,3 1-42 15,-4-2-43-15,0 0-51 0,0-2-41 16,-2 0-26-16,0 1-3 0,2-2-163 0</inkml:trace>
  <inkml:trace contextRef="#ctx0" brushRef="#br0" timeOffset="17018.3">15206 12516 65 0,'0'-23'277'0,"0"13"-148"15,0 1-27-15,-1 1-17 0,-2-1 79 0,1 8-75 16,-1 1 8-16,3 3 76 16,0 4-97-16,1 2-12 0,3 7-16 0,0 1-12 15,2 4-1-15,-3 4-14 0,2 3-9 16,0 1-7-16,2 1 3 0,0 1-8 0,-4 0 5 15,2-1-4-15,0-2-4 0,-2 1-10 0,0-4-25 16,-1 0-28-16,-2-4-13 0,0-2-23 0,0-2-16 16,0-5-16-16,0-2-11 0,0-2-4 0,-2-4-2 15,1 1 6-15,-1-5 17 0,1-3 28 0</inkml:trace>
  <inkml:trace contextRef="#ctx0" brushRef="#br0" timeOffset="17364.12">15236 12766 111 0,'18'-13'323'16,"-15"11"-275"-16,0-1-13 0,2 2-5 0,1-1-6 15,0-1-2-15,2 1-2 0,-1 0-6 0,3-4 1 16,-2 2-8-16,5-1 0 0,0 0-5 0,-4-2-1 16,3 0 3-16,1-1-1 0,0-2 3 0,0-1 5 15,1 1 3-15,-2-5 9 0,0 1 4 0,-3 3 9 16,2-3 3-16,-3 0 14 0,0 2-2 15,-5 0 7-15,1-2-1 0,-3 2 8 0,-1 0-1 16,0 2 5-16,0 1 14 0,0 3 7 0,-1-1 1 16,1 4-5-16,-2 1-2 0,2 2-10 0,-2 0-4 15,1 2-4-15,1-2-7 0,0 7-3 0,-2 2-17 16,2 1-29-16,0 5-10 0,0 2 0 0,0 3 0 16,3 2 0-16,-1 2 0 0,0 0 0 0,2 3 0 15,-1-1 0-15,-1 1 0 0,-1 1 0 16,3-1-1-16,2 21-250 0,-4-26 69 15,1-2-36-15,0-3-28 0,2-1-19 0,1-3-13 16,-1-3 18-16</inkml:trace>
  <inkml:trace contextRef="#ctx0" brushRef="#br0" timeOffset="18014.18">16668 12534 109 0,'0'-5'144'0,"0"1"5"16,0 2-11-16,0 1-16 0,0 1-19 0,-2 0-4 16,2 0-1-16,0 0-8 0,-2 4-6 0,0 1-19 15,2 2-15-15,-1 4-9 0,1 1-10 0,0 5 2 16,0 2-8-16,1 0-1 0,3 1-8 0,-4 6 2 16,2-3-9-16,-2 3-2 0,0-4-4 15,0 1-3-15,-2-3 1 0,2 0-1 0,-4-1 4 16,1-5-4-16,0 1 0 0,0-5 2 0,-4-1-9 15,2 1 12-15,0-5-5 0,-2 0 0 0,0-1-3 16,1-3-1-16,0-1 1 0,-3-3 3 0,-1 1 5 16,0-3-8-16,0 2 3 0,0 1 0 0,0-3 4 15,4 2-7-15,0-1 10 0,1 2 1 16,3-1-1-16,-1 0 7 0,2 0-6 0,1 2 1 16,-2-1 6-16,2 1-11 0,3-1 0 0,2 1-8 15,3-2 2-15,3 3 5 0,2-2-5 0,2 2-1 16,1-2 3-16,3 0-20 0,1-3-21 0,1 2-12 15,3 0-19-15,0 0-14 0,22-2-133 16,-21 0 94-16,-2 2-6 0,24-4-147 16,-24 2 134-16,-4 0 8 0</inkml:trace>
  <inkml:trace contextRef="#ctx0" brushRef="#br0" timeOffset="18265.04">16524 12512 86 0,'-8'-2'161'0,"-1"0"18"16,4-1-28-16,1 3-31 0,0 0-34 15,1 0-9-15,1 0 8 0,1 0 0 0,1 0 1 0,3 0-11 16,0 0-20-16,4 0-24 0,2 0-15 0,5 0-4 15,2 0-6-15,6 0-6 0,0 0-2 16,5 0-1-16,0 0-27 0,3-2-29 0,0-1-37 16,2 1-40-16,3-3-34 0,-2-2-16 0,2 2-11 15,1-1 11-15</inkml:trace>
  <inkml:trace contextRef="#ctx0" brushRef="#br0" timeOffset="18881.84">18023 12592 74 0,'-3'-14'108'0,"0"2"14"16,-4 0-6-16,2 2-11 0,0 1-6 0,0 0 1 16,1 3 5-16,1 2 25 0,-2 0-9 0,2 2 0 15,3-1-14-15,-1 3-16 0,1 0-11 16,-2 1-7-16,0 3 0 0,2 1-14 0,0 4 5 15,-1 3-8-15,1 3 4 0,0 3 9 0,0 2-12 16,1 4-6-16,-1-3-45 0,0 5-6 0,4 0 0 16,-4-1 0-16,0 0 0 0,0-2 0 0,-2-1 0 15,0-2 0-15,1-1 0 0,-4-1 0 0,2-2 0 16,-2-4 0-16,2-2 0 0,-2 0 0 0,2-6 0 16,2 1 0-16,-6-2 0 0,1-2 0 15,0 1 0-15,-4-1 0 0,2-1 0 0,-4-1 0 16,-1-1 0-16,-1-1 0 0,-1 0-46 0,2-2-29 15,-4 0-14-15,2-2-18 0,0 0-24 0,0-3-15 16,2 0-19-16,-1-1-19 0,1-3-8 0,2 1-2 16,-1-4 0-16,4 2 10 0,-1-3 33 0</inkml:trace>
  <inkml:trace contextRef="#ctx0" brushRef="#br0" timeOffset="19087.16">17810 12491 136 0,'0'0'180'0,"0"-5"-4"0,-2 5-9 16,2 0-32-16,-2 0-20 0,2 0 1 0,0-3-4 15,2 3 10-15,1-2-18 0,4-1-16 0,2 0-15 16,2 0-26-16,6 0-20 0,-1 0-2 0,3-2-12 16,3 3-7-16,1-3-1 0,0 1-9 15,2-3-7-15,29-4-138 0,-24 4 4 0,-2-2-42 16,-2 1-37-16,3-3-16 0,-4-1-1 15</inkml:trace>
  <inkml:trace contextRef="#ctx0" brushRef="#br0" timeOffset="20101.14">14893 7030 81 0,'5'-9'119'0,"3"-3"14"0,-4 0-12 15,1 0-16-15,-3-2-11 0,-2-2-3 0,-2 0 1 16,2-1 8-16,-3 0-2 0,1 1 15 0,-2-2 3 16,-1 3-4-16,0 2-3 0,-1 3 1 15,0-2 13-15,-3 4 9 0,0 3-18 0,-2 1-30 16,1 4-84-16,-5 2 0 0,0 5 0 0,0 1 0 15,-3 4 0-15,1 2 0 0,-2 4 0 0,0 3 0 16,5 3 0-16,0 2 0 0,1 1 0 0,5 0 0 16,3-1 0-16,2 3 0 0,3-2 0 0,3-3 0 15,4-2 0-15,-1 0 0 0,5-4 0 16,0-5 0-16,1-2 0 0,1-2 0 0,4-9 0 16,0 0 0-16,1-5 0 0,3-2 0 15,0-4 0-15,-1-2 0 0,-1-2-17 0,0-2-8 16,-3-2 18-16,0 1-2 0,-2-1 7 0,0-2 3 15,-2 2-1-15,-2-2 2 0,-2 3 2 0,-1 3 15 16,-2 1 15-16,-1 4-34 0,-2 0 0 0,2 4 0 16,-1 3 0-16,-1-2 0 0,0 5 0 0,-1 0 0 15,-1 0 0-15,3 3 0 0,1 2 0 16,1 1 0-16,-1 1 0 0,5 3 0 0,1 0 0 16,-2 2 0-16,4 0 0 0,0 0 0 0,-3-3 0 15,4 0 0-15,-2 0-155 0,-3-2-50 0,4-2-10 16,-2 0-9-16,2-1-5 0,-2-3 4 0,1-1 11 15,0-1 24-15,0-4 32 0,2-1-68 0</inkml:trace>
  <inkml:trace contextRef="#ctx0" brushRef="#br0" timeOffset="20517.89">15469 6664 49 0,'-4'-13'111'0,"0"2"38"15,-3 1 21-15,-2 3 1 0,-1 2 5 0,1 2-6 16,-4 0-5-16,-1 1 4 0,-2 2 5 0,0 2-3 16,-1 4-4-16,1-1-5 0,-3 6-119 0,3 1-43 15,-1 1 0-15,0 4 0 0,2 3 0 0,0-1 0 16,-11 26 0-16,17-21 0 0,-2 20 0 16,9-24 0-16,2 0 0 0,3-2 0 15,2-3 0-15,0-1 0 0,1-4 0 0,3-2 0 16,1-4 0-16,1-2 0 0,2-2 0 0,0-5 0 15,4-4 0-15,-3 2 0 0,2-6-66 0,-2-1-9 16,2-1 2-16,-2-3 6 0,0 0 12 16,-1-1 10-16,-1-3 12 0,-2 3 17 0,1-3 10 15,-2 3 3-15,-1 1 8 0,-3 5 19 0,0 1-1 16,-2 3 25-16,-1 2-2 0,-2 2 8 0,2 1-5 16,-2 1-5-16,0 3-2 0,0 0 0 0,0 3 12 15,1 1-46-15,5 1-8 0,-3 2 0 16,2 2 0-16,3 0 0 0,3 1 0 0,-1 2 0 15,2 0 0-15,1 0 0 0,0-1 0 0,18 8 0 16,-15-11 0-16,2-2-74 0,-1-3-77 16,0-2-46-16,4-1-51 0,-3-1-41 0,3-2-11 15,-2-3 7-15,3-2 53 0</inkml:trace>
  <inkml:trace contextRef="#ctx0" brushRef="#br0" timeOffset="22264.62">19283 9894 84 0,'1'0'132'0,"2"0"2"0,-3 0-26 16,0 0-31-16,-1 0-12 0,-1 2-13 0,2 3 14 16,0 0 8-16,0-1-4 0,0 4 0 15,-1-3-10-15,1 5-13 0,1 0-13 0,2 0-1 16,1 4-3-16,-3 0 0 0,2-1-2 0,-1 1-2 16,0-2 5-16,-1 1 3 0,3 0-6 0,-4-3 0 15,1 2-7-15,1-2-7 0,-2 0 7 0,0-3-13 16,0-1 1-16,0 0 3 0,0-3 1 15,0 0-1-15,0-2 0 0,0 1-5 0,0-2 0 16,2 1-4-16,-2-1 5 0,0 0 3 0,0-1-1 16,4 1-7-16,-4-3-6 0,0 0 7 0,0 0-4 15,0-3-6-15,1 0 2 0,2-1-6 0,1-3-4 16,1 0-2-16,-2-4-11 0,2 1 5 0,2-2 2 16,-1-1 7-16,3-3 5 0,0-1 4 0,2 2-3 15,-1 0 7-15,-2 2-4 0,2 0 1 16,-2 4 3-16,0-1-5 0,0 3 5 15,3-5 6-15,-8 10-2 0,-3 3-4 0,0 0 3 16,0 2 3-16,0 0 9 0,-3 2-4 0,2 0 12 16,-1 2-10-16,0 0 1 0,-1 3 0 0,0 0-2 15,0 0-4-15,0 2 3 0,1 0 5 16,-1 2-4-16,0-1 0 0,-2 1 5 0,4 0-9 16,-3-1-1-16,1 0-5 0,3 2-2 0,-3-1 8 15,3 1-6-15,5-2-4 0,0 9 4 16,-1-11 1-16,1 1-5 0,0-2 4 15,15 7-4-15,-10-8 2 0,4-1-13 0,2 0-19 16,1-3-33-16,1 0-23 0,1-2-34 16,1 0-33-16,1-4-42 0,3 1-13 0,-1-2-12 15,4-2 12-15</inkml:trace>
  <inkml:trace contextRef="#ctx0" brushRef="#br0" timeOffset="22964.44">20971 9894 7 0,'7'-8'10'16,"-2"2"8"-16,0 2 15 0,0 0 27 15,6-3 96-15,-6 2-80 0,1 5-15 16,-3 0-8-16,1-2-4 0,-3 0 0 0,2 2 6 16,-1 0 16-16,0 0 4 0,-1 2 2 0,2 0-10 15,-1 1-6-15,0-1-4 0,2 3-12 0,-3-1 6 16,-1 2 5-16,2 0 4 0,1 2 8 0,-1 1 2 16,-2 1 0-16,2 3-3 0,-1 1 1 0,-1-2-6 15,0 2 2-15,0 1 6 0,0 2-9 16,0-2-4-16,0-2-19 0,0 2-6 0,0-2 4 15,0 1-8-15,0-4-19 0,0 1-9 0,0-2 0 16,3 0 0-16,1-3 0 0,-3 0 0 0,2 0 0 16,1-2 0-16,2-2 0 0,-3 3 0 0,2-2 0 15,-1 1 0-15,1-3 0 0,2 3 0 16,2-4 0-16,-1 3 0 0,2-3 0 0,-1 2 0 16,3 0-1-16,3-2-79 0,2 0-23 0,2 0-26 15,0-2-32-15,3 0-26 0,0-1-36 0,5-1-20 16,-3-1-10-16,3 2 4 0,1-2 46 15</inkml:trace>
  <inkml:trace contextRef="#ctx0" brushRef="#br0" timeOffset="23412.09">22364 9874 13 0,'1'0'15'0,"3"0"6"16,-3-1 7-16,2 1 10 0,-3 0-1 0,0 0-13 0,2 0-11 15,-2-1-9-15,0 1-6 0,0 0-13 0,3 0-8 16,-2-2-10-16,4 0-6 0,-3 1-34 16</inkml:trace>
  <inkml:trace contextRef="#ctx0" brushRef="#br0" timeOffset="24250.18">22610 9870 36 0,'0'-5'94'0,"-1"5"37"0,-1-5-5 15,0 5-12-15,2 0-14 0,-1 0-7 0,-1 0 0 16,1-2 2-16,-3 2 3 0,4 0-13 0,-1 0-22 15,1 0-14-15,0 0-4 0,0 2-14 0,0 3 15 16,0-2 10-16,0 5-7 0,1 1 4 0,3 0-13 16,-3 3-5-16,2 1 0 0,-1 3-12 0,1-3 0 15,1 2-11-15,-4 0 7 0,1 0-1 0,-1 0 3 16,2-1-2-16,-1-3-3 0,4 0-7 16,-5-1-1-16,1 7 33 0,-1-10-33 0,2-2 7 15,-1-3-2-15,-1 1 6 0,0-2-3 16,0-1-3-16,0 1 0 0,0-1 1 0,0 0 4 15,0 0 9-15,0 0 1 0,0-1-16 16,-1-3 1-16,-1 2-6 0,2-1-4 0,-1-1-3 16,-1-1 4-16,-1-2-10 0,3 2 11 15,-1-3-8-15,1-2 8 0,0 1-5 0,0-1 7 16,0-2-9-16,0 0 7 0,0-1-7 0,0-1 0 16,0 1-3-16,0 3 5 0,1-3 1 0,4 4-1 15,-4 1 0-15,1 0-3 0,-1 1-1 0,-1 5 0 16,4-1 4-16,-4 1-8 0,0 2 3 15,0 0 0-15,0 0 0 0,1 0 6 16,1 2-5-16,0 0 7 0,2 1-9 0,1 0 8 16,3 2-6-16,-4 2 10 0,1-2-11 0,3-2 2 15,0 1-6-15,0 1 9 0,2 0-11 0,-4-3-5 16,0 1 2-16,4-1-8 0,-6-1-2 0,3-1-5 16,-2 0 7-16,4 0-5 0,-3-1 4 0,1-3 8 15,1 1-2-15,-2 1-2 0,2-3-1 0,0-2 5 16,-2 0 4-16,2-1 3 0,0 0 2 15,-2 1 6-15,1 0-2 0,1 0-5 0,-3 1 10 16,0 0-3-16,2-4 8 0,-6 8-5 16,1-1 1-16,-2 1 10 0,0 0-9 0,0 2 2 15,0 0-6-15,0 0 8 0,0 0 3 0,2 2 6 16,-1 1 3-16,2 4 1 0,-1-2-4 0,1 4 0 16,1 3 10-16,0 2-4 15,1 1-9-15,-2 2 1 0,2 0-6 0,3 22-2 16,-7-20-4-16,5-1-4 0,1 22-5 15,-4-23-16-15,2-1-30 0,3 14-152 16,-7-15 35-16,5-1-39 0,2 9-295 16,-1-2 5-16</inkml:trace>
  <inkml:trace contextRef="#ctx0" brushRef="#br0" timeOffset="25364.46">21203 12575 68 0,'0'-2'108'0,"0"2"23"0,0 0-6 15,0 0-4-15,-1 0-11 0,-3 2-13 0,3 1-1 16,-1 2-8-16,-2 2-1 0,-1 0-15 15,4 2-8-15,-3 1-1 0,3 0-6 0,-1 0-3 16,1 4 1-16,-3 1-3 0,3-1-10 0,-1 0-7 16,0-3-5-16,-1 1-14 0,3 0-8 0,-1-2-3 15,-4-1 2-15,5-3-5 0,0 0-2 0,-1 0 3 16,-1-3-3-16,2-2 0 0,0 1 0 0,3-2 0 16,-1 0 7-16,-2 0-1 0,0-2-8 0,3-1 2 15,-3-2-2-15,0 1-2 0,0-2 7 16,1-13-19-16,-1 10 6 0,0-5 1 15,0-1-4-15,0 0 13 0,3-2-9 0,1 0 5 16,5-17-5-16,-2 20 3 0,3 0-1 16,-1 4 7-16,-1 0-3 0,-2 3 3 15,3 1 0-15,-1 2 0 0,-1 2 0 0,2 2-4 0,-3 2 4 16,2 1 0-16,0 2 2 0,3 7 4 16,-3-3-4-16,2 3 1 0,0 1-3 0,2-2 5 15,-3 2-5-15,4-1-2 0,-4-2 7 16,1 1-2-16,1-2 2 0,-2-2-5 0,-1-1 4 15,0-1-2-15,0-3 5 0,-2 2-3 0,-2-3 4 16,-1 1 7-16,0-2-10 0,-1 0-1 0,-1-5 5 16,5 1-3-16,-3-1 6 0,1-1 2 0,-1-1 7 15,0-1-3-15,-3 0-2 0,2-4-2 0,-2 0-18 16,0-3 7-16,-2 1-1 0,-1-1-2 0,1-1 3 16,1-1-3-16,-3 0 6 0,3 0-8 0,1 2 2 15,-5-14-13-15,5 17-4 0,0-7-68 16,5 11 2-16,-4 1-22 15,3 3-35-15,-3-1-30 0,2 2-27 0,2 3-14 16,2 0-7-16,-3 0 12 0</inkml:trace>
  <inkml:trace contextRef="#ctx0" brushRef="#br0" timeOffset="25963.73">22792 12730 44 0,'0'0'71'0,"-2"0"27"15,2 0 8-15,-1 0-5 0,-1 0-7 16,1 0-14-16,-3 0-5 0,0 2 6 0,-1 3 7 15,1-1-1-15,-1 2-4 0,0 1-16 0,0 0-6 16,0 1-9-16,0-1-15 0,4 3-8 0,1-1-10 16,0-1-4-16,1 2-7 0,3-1 8 0,-1-2-8 15,2-1 1-15,-2-1-3 0,2-1 4 0,1 1-2 16,2-3-5-16,0 1 0 0,-2-3 0 16,2 0-1-16,4-1-2 0,0-3-2 0,0-1 8 15,-2-1-8-15,1 0 3 0,3-3-1 0,-3-1 0 16,0-3-4-16,0-1 1 0,0 0 5 0,-1-2 2 15,-2 0-4-15,-4-1-2 0,1-3 8 0,0 2-3 16,-2-1 7-16,-3 1-4 0,0-2 4 0,-1 3 7 16,-3 3 4-16,1 0 17 0,0 4 4 15,-2 3-7-15,0 0-8 0,-4 2-15 0,1 2-7 16,0 1-5-16,0 2 0 0,-3 0 0 0,3 1-4 16,0 2-2-16,-2 2-16 0,2 3-27 0,-4 1-33 15,2 4-39-15,-2 0-36 0,1 2-35 16,-1 2-22-16,2 0-8 0,0-1 7 0</inkml:trace>
  <inkml:trace contextRef="#ctx0" brushRef="#br0" timeOffset="27885.54">18271 7027 160 0,'0'-1'164'0,"-1"-1"106"0,-1 2-184 16,1-1-35-16,-3 1-5 0,1 1 11 0,1 1 26 16,2 1 2-16,0 1-3 0,0 2-11 0,0 5-13 15,0-1-15-15,0 5-8 0,0 5 5 0,0 1-1 16,0 3 3-16,0 2 13 0,0 1 3 0,0 0-13 16,-1 2-8-16,-1 0 0 0,2-2-17 0,-1-2-1 15,-3-1-10-15,4 0 5 0,-1-3 0 0,-1-2-5 16,2 0-1-16,0-4-4 0,-1-2 2 0,1-2-2 15,-3-1-1-15,1-5 6 0,2 0-7 0,0 0 8 16,0-2 5-16,-1-3 12 0,1 0-8 0,0 0 2 16,0 0-2-16,0-1 11 0,0-1-6 15,0 1-10-15,0-3-4 0,-2-1-15 0,2 0 9 16,-2-4 0-16,2 0-4 0,-1-4-7 0,-1-2 0 16,-1-2 2-16,0-1 6 0,0-4-9 15,-1-3-6-15,1-1 7 0,2-4 5 0,-4-2-4 0,4 1-4 16,-1 0 3-16,2-1 7 0,0 1-8 15,0 0 5-15,0 3 1 0,2 2 2 0,-1-1 0 16,5 6-4-16,-3 2 2 0,2 2 0 0,0 4-2 16,1 1-1-16,-1 4 11 0,1 1-10 0,2 4-2 15,-1 3 8-15,-1 1-6 0,6 5 9 0,0 3 13 16,3 5-16-16,0 3 6 0,2 3-3 0,1 1-9 16,-1 3 10-16,0 1-4 0,1 1 6 15,-4 1 0-15,3 0-10 0,-1 0 4 0,-2 0-2 16,-2-3 0-16,0-1 4 0,-1-3-4 0,-3 1 0 15,1-5-19-15,-1-1-8 0,0-2-29 0,0 1-29 16,-2-3-27-16,-1-2-28 0,2 1-21 0,-3-6-18 16,1 1-14-16,-3-4-1 0,-1 2-1 0,-1-1 12 15,0-2 16-15</inkml:trace>
  <inkml:trace contextRef="#ctx0" brushRef="#br0" timeOffset="28717.28">18331 7230 67 0,'-14'1'170'0,"2"-1"20"0,2 0-35 0,3 2-40 16,1-2-42-16,1 0-18 0,-1 0-3 0,3 0 17 16,0 0 12-16,1 0-7 0,2-2-24 0,0 2-23 15,0-1-14-15,4 1-4 0,-3-2 0 0,11-1-4 16,-4 3-5-16,5-5 1 15,1 3-1-15,6-4 0 0,-2-2 0 0,6 0 3 16,0-2 2-16,0 0-3 0,3-2-1 0,-1 0-4 16,3-2 0-16,-2 1 6 0,1-3-3 0,0 0 2 15,-2 1 0-15,-4-1-5 0,0 0 3 0,-3 3 4 16,-5 1 14-16,-1 3 16 0,-5 2 16 16,-2 2 17-16,-1 0 17 0,-2 2 0 0,-1-1-10 15,-2 1-5-15,0 1-14 0,0 2-17 0,0 0-10 16,0 0-12-16,0 2-8 0,0 1 5 0,0 4-4 15,0 0-2-15,0 5-6 0,0 1 15 0,0 1-1 16,0 5-1-16,0-1-2 0,0 0 8 16,0 0 2-16,0 1 4 0,0 1-16 0,0-2 1 15,0 0-1-15,0-3-4 0,0-1-4 0,0-2-2 16,0-3 0-16,0-2 0 0,0-2 0 0,0-1 0 16,0-1 0-16,0-2 0 0,0 1 0 0,0-4 0 31,0 0 0-31,0-1 0 0,0-3 0 15,0-2 0-15,-2-2 0 0,1-3 0 0,-3-3 0 16,1-1 0-16,2-2 0 0,-3-1 0 0,3-7 0 16,-1 2 0-16,2-3 0 0,0-3 0 0,0 2 0 15,3-3 0-15,2 2 0 0,0 2 0 0,0 1 0 16,2 3 0-16,-2 3 0 0,2 3 0 0,-1 2 0 16,0 5 0-16,2 2 0 0,-3 4 0 15,0 4 0-15,-1 1 0 0,1 3 0 0,4 4 0 16,3 4 0-16,2 3 0 0,-2 3 0 0,5 1 0 15,-2 3 0-15,2 1 0 0,-1 2 0 0,0-4 0 16,-2 3 0-16,3-1 0 0,-4-1 0 0,0 0 0 16,1-3 0-16,-1 0 0 0,-1-1 0 0,-2-2-7 15,1-2-80-15,-2-3-25 0,-4 0-24 16,0-3-4-16,-2 1-6 0,-3-4-4 0,4-1 4 16,-6-3 12-16,0 2 7 0,-3-1 4 0,1-2 22 15,-4-1 20-15,-6-3 20 0,1 2 23 0,-3-4 18 16,2 1 15-16,-2 0 9 0,0-1 10 0,-3-1 5 15,1-1 11-15,-2 0 8 0,3 0 13 0,1 3 6 16,0-1 5-16,2-1 7 0,0 3 8 16,4-2 10-16,1 0-6 0,1 4 1 0,3-2-8 15,1 2-10-15,-1 0-11 0,2 2-4 0,-1-2-14 16,1 1-12-16,3 1-6 0,0-1-11 0,0 0-18 16,2 0-12-16,-1-1-15 0,3-2-19 15,0 1-23-15,3-1-32 0,1 0-20 0,19-12-162 16,-12 8 150-16,1-3-1 0,3-1 8 15,0-1 26-15</inkml:trace>
  <inkml:trace contextRef="#ctx0" brushRef="#br0" timeOffset="28949.68">19158 6415 135 0,'8'-30'221'16,"-3"3"-6"-16,-2 8-42 0,-2 1-21 0,-1 5-14 15,0 3-16-15,4 3-8 0,-4 0-6 16,-2 4-20-16,0 3-26 0,6 2 7 0,-4 6 25 15,3 6 14-15,3 4-7 0,0 8-25 0,2 8-7 16,0 3-67-16,5 5-2 0,-4 7 0 0,2 5 0 16,2 3 0-16,-2 4 0 0,-1 2 0 0,2 4 0 15,-2 0 0-15,-2 1 0 0,-1 0 0 0,-2 2 0 16,-2-3 0-16,2-2 0 0,2-4 0 0,-4-4 0 16,3-3-81-16,-2-4-122 0,1-7-27 15,-1-1-33-15,-3-6-18 0,1-2-13 0,-2-6 12 16</inkml:trace>
  <inkml:trace contextRef="#ctx0" brushRef="#br0" timeOffset="29432.98">19583 6505 426 0,'-6'9'254'0,"1"5"-116"0,0 1-61 0,2 6-33 15,2 3 3-15,1 3 14 0,1 1 25 0,2 0 6 16,1 1 0-16,-3 0-24 0,1-3-12 16,-2 0-16-16,1-2-12 0,-1-1-4 0,0-4-4 15,0-1-4-15,0-2 6 0,0-1 2 16,0-3 7-16,-1-5-7 0,-1-1-2 0,2-2 6 15,0-1 7-15,0-1 21 0,-1-2 18 0,1 0-5 16,0-2-16-16,0-4-16 0,0-1-34 0,0-3-3 16,-2-4 0-16,0-4 0 0,2-2 0 0,-1-3 0 15,-1-6 0-15,1-1 0 0,1-5 0 0,0-4 0 16,1-2 0-16,2-2 0 0,1 0 0 0,0-1 0 16,4 2 0-16,-2 4 0 0,2 3 0 15,4 4 0-15,-3 2 0 0,0 8 0 0,-1 6 0 16,-3 3 0-16,4 5 0 0,-2 4 0 0,1 6 0 15,3 6 0-15,1 6 0 0,6 5 0 0,-2 8 0 16,6 2 0-16,0 5 0 0,-1 3 0 0,1-1 0 16,0 3 0-16,-5 1 0 0,5 0 0 0,-3-3 0 15,-3-1 0-15,3-3-84 0,-5 0-60 16,0-2-23-16,-2-2-14 0,-4-3-14 0,1-3-6 16,-5 0-15-16,1-6 5 0,-3-1 7 0,-2-6 22 15,0-1-78-15</inkml:trace>
  <inkml:trace contextRef="#ctx0" brushRef="#br0" timeOffset="30017.08">19670 6750 160 0,'-17'-4'161'0,"-1"1"-23"16,6 1-25-16,3 2-20 0,0 0-17 0,6 0-6 15,0 0 3-15,3-2-13 0,0 2-18 16,5-3-19-16,1 3-10 0,3 0-6 0,4 0-3 15,4 0-1-15,1 0-3 0,4-3 1 0,2 0-1 16,-1 0 3-16,1 0-3 0,2-3 4 0,-3 2-2 16,2-4-2-16,-1-1-4 0,-1 0 4 0,0-3 0 15,2-1 8-15,-1-1-10 0,-2-2 2 16,4-2 1-16,-4-1-1 0,0 2-2 0,-3-4-1 16,0 3 12-16,-1-1 1 0,-1 2-3 15,-5 0 13-15,-1 2 8 0,-4 2 18 0,-4 0 13 16,0 6 7-16,-3-1 5 0,0 3-10 0,0 3-24 0,-2-1-17 15,-2 3-8-15,-3 3 0 0,-1-1-2 16,-6 6 9-16,3 1 7 0,-3 3 10 0,-1 0-5 16,2 1 4-16,1 2-10 0,3 1 6 0,-4 1-7 15,5 1-6-15,2-2-8 0,1 1 3 0,2 0-2 16,1-5-11-16,-1 3 6 0,3-2-4 16,3-1-4-16,0-4 8 0,1 0-6 0,-1-1 3 0,2-2-5 15,1-1 7-15,0-4-7 0,4 3 0 16,-4-3-5-16,0-3-9 0,3-1 3 0,1-1 1 15,1-2 0-15,-1 1-1 0,-1-3 2 0,-1 0 4 16,0-1 1-16,3 1 4 0,-5-4-2 0,1 1 7 16,-1 2-3-16,-2 0 0 0,0 2 5 15,-1 2 10-15,0 0 3 0,-1 3 2 0,-2 2-10 16,0-1-4-16,0 2-3 0,1 0 8 0,1 0 4 16,1 5 12-16,1 1 0 0,0 4-12 0,1 2-6 15,4 1 3-15,-2 3-3 16,1-1 2-16,2-1-1 0,0 1-7 0,0-3 0 0,2 3-3 15,3-5 2-15,-4 0 7 0,1-2-18 0,-1-3-3 16,3 0-31-16,1-2-42 0,0-3-31 0,0 0-34 16,-1-3-31-16,-1-3-19 0,2-3-23 0,-2 0-10 15,-2-3-8-15,0-2 28 0</inkml:trace>
  <inkml:trace contextRef="#ctx0" brushRef="#br0" timeOffset="35517.11">13561 10143 4 0,'1'-4'3'0,"4"0"35"16,-1 0 24-16,1 2 19 0,0-2-3 0,0 0-20 15,-2 0-22-15,0 0-9 0,3-1 0 16,-3 0 3-16,-1 3 10 0,1-2 4 0,-1-1 13 16,0 3-3-16,-1 1 0 0,2-3-8 0,-3 4-7 15,2 0-2-15,-2 0-6 0,0 0 1 16,0-2-1-16,0 2-10 0,0 0 5 0,0 0-2 16,0 2-2-16,0-2 1 0,0 4 4 0,3 0-8 15,0 3 6-15,-1 0-7 0,2-1-6 16,-1 2 4-16,-1 0-2 0,1 2-8 0,1-1 5 15,0 3-4-15,-2-4-2 0,1 2-3 0,-1 0 3 16,-2-2-7-16,1 2-2 0,1-3 12 0,-2 3-7 16,4-5-3-16,-2 2 2 0,-2-2 0 15,0-2 4-15,2 1-8 0,-2-3 7 0,0 1-3 16,0-1-3-16,0 0 9 0,0-1-2 16,0 0-3-16,0 0-3 0,0 0 5 0,0 0 4 15,1 0-5-15,-1 0-4 0,0 0 4 16,0 0-1-16,0 0-5 15,0 0 8-15,3-2-6 0,1 0 2 0,2 1-4 16,4-3-11-16,0 1-24 0,5 1-37 0,2-3-37 16,2 0-28-16,3 0-25 0,2-2-14 0,-1 0-3 15,4-1-111-15</inkml:trace>
  <inkml:trace contextRef="#ctx0" brushRef="#br0" timeOffset="43145.39">13257 10847 1 0,'0'0'1'16,"0"1"-1"-1,-1-1 0-15,1 0-1 0,0 0 2 16,0 0-2-16,-2 0 1 0,2 0 0 0,-2 0 0 15,2 0 1 1,0 0-2-16,0 0 2 16,0 2-1-16,0-2 0 0,0 0-1 15,0 0 1-15,0 2 0 16,-1-2 0-16,-1 0 0 16,2 3 1-16,0-3-2 0,0 2 1 0,-1-2 0 15,-1 0 0-15,2 0 0 16,-2 1 0-16,1-1 1 0,-1 0-2 0,2 0 1 15,-1 0 1-15,1 0-2 0,0 0 2 16,0 0-2-16,0 0 2 16,0 0-2-16,1 0 2 15,-1-1-2-15,3 1 1 0,-1 0 0 0,-2 1 0 32,3-1 0-32,-3 0 1 0,0-1-1 15,0-1 0-15,0-1 1 16,0 3 0-16,2 0 0 0,-2-2-1 15,0 2 1-15,1 0-2 0,1-2 1 16,1 1 0-16,-1 1 0 0,-1-2 0 16,2 2 0-16,0-2 0 0,-1 2 0 15,-2-1 0-15,2 1 0 0,-1-2 0 0,-1 2-3 16</inkml:trace>
  <inkml:trace contextRef="#ctx0" brushRef="#br0" timeOffset="45651.21">13321 10819 1 0,'-2'-1'0'0,"2"-3"0"0,0 4 0 16,0-3 0-16,0 2 0 0,0 0 0 16,-2 1 0-1,2-2 0-15,-1 2 0 0,-1 0 0 0,2 0 0 16</inkml:trace>
  <inkml:trace contextRef="#ctx0" brushRef="#br0" timeOffset="46480.04">13291 10723 55 0,'1'-3'76'16,"-1"0"7"-16,0 2-19 0,0-2-16 0,0 1-4 16,0 1-4-16,0 1 6 0,0 0 0 0,0 1 9 15,0 2 10-15,-1 3 0 0,-1 2-6 16,-3 2-6-16,0 3-13 0,0 3-7 0,1 3-10 15,-1 2 3-15,-1 2 5 0,1 2 0 0,0-2 2 16,-3 0-2-16,3 1-8 0,-1 1-6 0,0-4-4 16,3 5-2-16,-2-7-5 0,2 2-3 15,0-5 1-15,-1-1 4 0,1-1-1 0,0-5 2 16,3 0-6-16,-3-3 3 0,3-2 6 0,0 0 7 16,0-2 12-16,0 0 3 0,0-1 5 0,0-1-16 15,0-1-6-15,0-3-6 0,-1-1-2 16,-1 0-11-16,2-2 5 0,-2-1 7 0,2-1-10 15,0-3 4-15,0 0-8 0,0 0 4 16,0-3 2-16,0-1-2 0,0-2 2 0,0-4-2 0,0-1 0 16,0-2-2-16,4-2 2 0,0 0 0 15,4-2 0-15,-2 0 0 0,1-1 0 0,10-25-3 16,-6 29 6-16,-1 2-5 16,2 2 2-16,-2 2-2 0,1 6 2 0,3-2 3 0,-3 6-5 15,0 0 0-15,0 6 4 0,-1 1-1 16,2 3-1-16,-2 5 14 0,1 4 6 0,3 4 4 15,-1 6 12-15,4 2 4 0,-2 4-8 0,2 5-7 16,-1 1-5-16,-1 2-4 0,-2 0-7 0,1 0-2 16,-2 0-3-16,-2-3 0 0,-2-1-7 15,4-2 1-15,-6-1 2 0,3-2-2 0,-1-1 5 16,-3-2-3-16,1-2 4 0,3-2-11 16,0 0-11-16,-5-5-6 0,1-3-21 0,0-4-18 15,-3 2-18-15,2-3-14 0,-4 0-6 16,0-4-18-16,0-3-18 0,-2 2-13 0,2-3 5 0,-4-3 9 15,-1 0 5-15,0-2 8 0,-1-1 18 0</inkml:trace>
  <inkml:trace contextRef="#ctx0" brushRef="#br0" timeOffset="46833.63">13279 10878 56 0,'-11'0'97'0,"-1"1"10"0,2 1-26 0,2-2-18 16,0 0-14-16,4 1-7 0,0-1 4 15,0 0 2-15,0 2 5 0,4-2-5 0,0 0-6 16,-1 0-8-16,-1 0-1 0,2 0 6 0,0 1 6 16,2 0 7-16,1 2-3 0,3-1-7 0,1 0-7 15,2 1-9-15,2-3 2 0,0 2-6 16,5 0-1-16,0-1-1 0,22-1 7 15,-19 0-20-15,3 0-3 0,0-1 3 16,-3 1-7-16,3-4 1 0,-3 4-4 0,2-2 4 0,-4 1-1 16,2-1 0-16,-5 0 5 0,-1 2-5 15,-4-3 0-15,-1 3 1 0,-3 0-1 0,-2 0 3 16,2 0-6-16,-4 0-4 0,-1 0 0 0,0 0-2 16,0 0-73-16,0 0 21 15,0 0-14-15,0 0-9 0,0 0-5 0,0 0-14 16,-4 0-11-16,2-2-17 0,-1 0-8 0,0 2 3 15</inkml:trace>
  <inkml:trace contextRef="#ctx0" brushRef="#br0" timeOffset="53083.43">13968 10901 101 0,'3'-5'114'0,"-3"2"-16"0,0-1-29 16,0-1-23-16,0 0-9 0,-3-1 3 0,2 0 5 16,-3 0 10-16,0 0-4 0,1 1-1 0,1-2-3 15,-1 2 1-15,0 0-6 0,-2 0-4 16,2 0-8-16,-2 1 4 0,2 1 2 0,-1 0 10 16,-3 0 2-16,4 2 2 0,-4-1-3 0,1 1-12 15,-3 1-11-15,-1 1 2 0,-3 1-3 16,-1 0 10-16,-2 3-8 0,-1 0 5 0,-2 4 3 15,2 1 0-15,-2 2-5 0,3 0 5 0,0 2-2 16,2 2-9-16,2 0-8 0,0 4-4 0,4-4-2 16,2 4 1-16,1-2 1 0,2 3-1 15,0-1-5-15,3-2 0 0,0-1-4 0,0 3-2 16,0-6 5-16,3-1 1 0,0-2-6 0,2-1-4 16,0-3 8-16,-2-1 1 0,0-2 0 0,0-1-1 15,0-1 1-15,1 0 2 0,1-4-5 16,2 0 1-16,3-3-8 0,-1 0 5 0,4-5-5 15,0 1-1-15,2-3 4 0,3-1-1 0,0-1 3 16,0-3 0-16,-2 0 2 0,-2 2-2 16,0-3-10-16,-3-2 0 0,-1-2 6 0,-1 5-5 0,-1-2 15 15,-3 2 2-15,2 2-10 0,0 1 4 16,-2 3 0-16,-2 3-2 0,0 2 4 0,0 3-2 16,-4 0 0-16,1 2-2 0,-2 1 2 0,2 0 6 15,0 0 0-15,0 1 7 0,0 4 4 0,3-1-7 16,-1 5-8-16,1 1 5 0,-1 0 3 15,4 4 6-15,-3-1-5 0,2 0-1 0,-2 1 1 16,4-2 3-16,-4-1-16 0,0 1 10 0,6 1-10 16,-3-3 5-16,-1-2 0 0,8 5-3 15,-4-8 5-15,-1-1-8 0,4-1-2 0,-2 0 8 16,0-3-3-16,0 0-3 0,2 0-10 16,-4-1-19-16,3-3-3 0,0 2-9 0,0-3-26 0,-1-1-20 15,1 1-17-15,-2-2-39 0,1 1-31 16,-3-2-23-16,-2 0-22 0,-2-1-2 0</inkml:trace>
  <inkml:trace contextRef="#ctx0" brushRef="#br0" timeOffset="65929.56">15620 10635 5 0,'4'-2'8'0,"0"2"17"15,2 0 31-15,-3 0 27 0,2-1 0 0,-3-1-15 16,-2 2-14-16,0 0-11 0,0-2-8 0,0 2-8 15,0 0 0-15,0-1 2 0,0 0 4 16,-2 1 1-16,2-1-2 0,0 1-8 0,0-2-9 16,0 1-3-16,0-1-5 0,0 2-4 0,-1-2 2 15,-1 1-1-15,2-1-3 0,0 0-1 16,0-1 0-16,0 3 0 0,0-2 0 0,0-1 0 16,0-1 0-16,-2 1 0 0,1 1 0 0,-1-1 2 15,2 1-2-15,-1-3 2 0,-2 3 2 16,3-1-3-16,-2-2 1 0,2 0 6 0,-3 3-1 15,2-3-5-15,1 1 3 0,-2 1 2 0,0-3 0 16,1 2 5-16,-1 0 0 0,0-1 1 0,1 2 3 16,-1 1-2-16,2-3-3 0,-1 3 1 0,1-1-4 15,-2-1 5-15,2 3-1 0,-2-3 3 16,-1 3-4-16,3-1-3 0,-1 2-1 0,-2-1-1 16,1 1-2-16,2 0-2 0,-1-1 3 0,-1 1-3 15,2 0-1-15,0 0 5 0,-1 0-4 0,1 0-5 16,0-2 4-16,0 2 4 0,0 0 0 0,-2 0-1 15,0 0-4-15,2 0 7 16,0 0-5-16,0 0 0 0,-1 0 5 0,-1 0-2 16,2 0 0-16,0 0-1 0,0 0-1 0,0 0 1 15,0 0 3-15,0 0-1 0,0 0-5 16,-2 0 6-16,2 0-9 0,0 0 3 0,0 0 3 16,-1 0-2-16,-1 0-2 0,2 0 3 0,0 0 2 15,0 0-8-15,0 0 8 0,0 0-9 16,0 0 2-16,-1 0 2 0,-1 0 3 15,0 0-2-15,-1 0 1 0,2 0 0 0,-2 0-1 16,1 0 3-16,1 0-1 0,-1 0 2 0,0 0-5 16,-1 2 0-16,0-2 3 0,0 1 1 0,0 0-6 15,-1 2 2-15,1-1-2 0,-3 0 3 16,3-1-1-16,0 3 0 0,0-4 0 0,-1 3 5 16,1-1-7-16,0 3-1 0,0-3 3 0,0 1 0 15,0 2 1-15,0 2 2 0,-1 0 1 0,1-1-4 16,0 0 3-16,0 1-1 0,0 1 3 0,-1-1 0 15,1 0-1-15,-3 1-1 0,1 8-1 16,2-8 1-16,2 0-2 0,-3-1-1 16,4 1 0-16,-3-1 0 0,3-1-2 0,-1 1 6 15,1 0-4-15,0-2 2 0,0 2 0 0,0-1-1 16,1 1-1-16,2-4 3 0,1 3-6 16,-3-3 5-16,2 1 5 0,2 0-5 0,-1-1 0 15,1-2 4-15,-1 2-3 0,-1-1-3 0,3 0 0 16,-1 0 5-16,0-1-1 0,-1 1-3 0,1-2-1 15,-2 2 0-15,2-2-3 0,-2 0 3 0,0 0 0 16,2 0 1-16,1-2-1 0,-3 0 0 16,-1 1 5-16,3-2-7 0,-2 0 2 0,0 0 0 15,2 0 2-15,-2-2-4 0,3 0 2 0,-1-3-2 16,0 2 2-16,-2-3 0 0,0 1 0 0,1 1 0 16,-3-2 1-16,2 0-1 0,2-1-4 15,-4 1 0-15,1-4 0 0,-1 3 4 0,1-2-4 16,-2 0 7-16,0 2-8 0,3-1 5 0,-3 2 0 15,0 2-3-15,0 1 1 0,0 2 4 0,0 0-2 16,0 1-2-16,0 1 2 0,0 2-7 16,0 2 7-16,0 3 3 0,0 0-3 15,0 2 5-15,2 0 3 0,1 0-8 0,0 4 4 16,1 0-1-16,0-1 4 0,1 2 2 16,-1 0-5-16,1 0 2 0,0 0 0 0,2 0-4 15,-3 1 8-15,2-4-7 0,-1 3-1 0,3-2 1 16,-3-1-1-16,1 0 1 0,0-2-2 0,-1-1-1 15,2-1 0-15,-3-2 2 0,4 2-4 0,-2-3 4 16,1 0-2-16,-1-1-2 0,-1 1 3 0,3-2-19 16,0-2-4-16,-2 1-10 0,2-1-10 0,-1 0-12 15,2-3-10-15,-1 3-19 0,1-1-10 16,-1-2-13-16,0 0-8 0,0-1-7 0,-2 0-1 16,1 1 3-16,3-1-69 0</inkml:trace>
  <inkml:trace contextRef="#ctx0" brushRef="#br0" timeOffset="66701.84">16197 10627 18 0,'0'-1'31'0,"0"-2"26"0,0 0 16 16,0 0 0-16,0-1-9 0,-1-1-13 0,-3 0-7 15,1 0-4-15,0 1-1 0,1-1 2 0,-1 1-5 16,2 0 1-16,-4-2-1 0,0 1 4 0,2 1-1 15,-2-1-3-15,2 2-2 0,-3-2-3 16,0 3-4-16,1-2-3 0,-1 0-2 0,-1 1-2 16,-1 1-2-16,-1-1-4 0,-1 3 4 0,1 0-1 15,-4 0 5-15,-3 0 4 0,2 3 6 16,0-1 7-16,-3 5-5 0,2-3-2 0,-2 3 1 16,1-1-3-16,0 1-4 0,4 3-3 0,-2-2 2 15,2 4 1-15,0-3-3 0,2 3-5 0,2-1-9 16,2 1-1-16,1 0-1 0,1 0-3 15,2-1 2-15,1 2-6 0,1-1 0 0,1-1-5 16,2-1 7-16,3-2 1 0,-1 1-6 0,2-1 3 16,-1-3 5-16,0-1-8 0,2 1 10 0,0-2-7 15,0 1 0-15,3-4 6 0,-2 1-14 16,1-1 12-16,1 0-4 0,-2-3 0 0,4 1 0 16,0-3-3-16,0 2-12 0,-1-2 4 0,-1 1-9 15,0-3 9-15,2 1-2 0,-2 0 3 0,0 2 3 16,2-3-9-16,-4 0 1 0,1 0 2 15,-3 0 3-15,1-3-4 0,-1 3-2 0,-1-3 2 16,0 3 10-16,2 0 6 0,-3-1-2 0,-2 1-5 16,0 1 1-16,-1 0 9 0,1 0-7 0,-3 3-2 15,0 0 2-15,2 1 2 0,1 1 0 0,0 1-2 16,-3 0 3-16,1 0 3 0,1 0-1 16,-2 1 12-16,0 1 1 0,-2 1-3 15,2 0-3-15,0 1 0 0,0-1-4 0,0 3 3 16,2 0-3-16,1 0 2 0,0 3-10 0,2 0 7 15,0 0 4-15,0 1-11 0,2-1 8 0,0 1-10 16,-1-3 5-16,-1 2 3 0,2 0-4 16,-2-2 0-16,3 0 0 0,-3-2-4 0,0 0 6 15,0-1-2-15,2-1 0 0,-2-1-3 0,0 0 3 16,2-2 3-16,-3 0-2 0,4 0-3 0,-2-2-10 16,-1 0-13-16,-2-1-8 0,2 1-18 0,2-1-23 15,0-1-20-15,0-3-31 0,-1-1-20 16,0 1-19-16,2-1-24 0,-2-2 1 0</inkml:trace>
  <inkml:trace contextRef="#ctx0" brushRef="#br0" timeOffset="73844.78">18809 6918 7 0,'-5'-6'2'16,"2"2"2"-16,-1-3-1 0,3 2-1 0,-1 0-1 16,2-2 1-16,0 2 2 0,0-1 2 0,0 3 2 15,0-2-1-15,0 2 1 0,0-1 0 16,0 1 0-16,0 0-2 0,0 1 0 0,0-1 1 16,0 2 0-16,0-2-2 0,0 0 0 0,-3 0 1 15,2-1-1-15,-1 1-4 0,-1-1-1 0,1-1 0 16,-1 0 0-16,-2 0 0 0,2-1 0 0,-2-1 0 15,-1-1-2-15,2 1 0 16,-1-3 2-16,2 2 0 0,-2-2 0 0,0-4 0 16,2 3 0-16,1-1 1 0,0-1-1 0,2-2 0 0,0 0 0 15,4-2 0-15,-1 0 0 0,2-1-3 16,0 3 3-16,3-4 0 0,-1 1 2 0,1-1 1 16,0 0 7-16,2 4 7 0,-1-4 3 0,1 3 2 15,-2 1 4-15,1-2 1 0,-3 5 0 16,-1-1 6-16,1 3 0 0,-1 2 0 0,-1 2 4 15,0 0 4-15,-3 2 7 0,3 0-7 0,-4 3 3 16,0-1 4-16,0 2-8 0,0 0-10 0,-2 5 9 16,0 2 9-16,-1 4-11 0,-3 4-3 15,0 5 8-15,-1 2 3 0,-1 6 1 0,-4 4-4 16,-1 4-7-16,-1 3 2 0,-3 4-11 0,-5 4 2 16,-2 4-6-16,-3 1-7 0,0 2-4 0,-2 4-7 15,-5 1-3-15,2 3 4 0,2 1-1 16,0 3 3-16,0-1-5 0,0 1 3 0,5-2 0 15,-4-5-5-15,6 0 0 0,-3-2 4 16,6-3-4-16,1-3-2 0,2-3 5 0,0-2-3 16,0-2 0-16,3 0 5 0,0-7-5 0,-1 0 0 15,1-5 0-15,3-1 0 0,-3-3-3 0,5-3 7 16,1-4-6-16,-1-3 2 0,0-4 2 0,1-1-15 16,4-4-3-16,-1-1-7 0,1-2-10 0,2-3-16 15,0-3-26-15,1-3-18 0,1 0-20 0,-2-2-11 16,0-1-4-16,2-4-13 0,0-2-1 15,0-3 12-15</inkml:trace>
  <inkml:trace contextRef="#ctx0" brushRef="#br0" timeOffset="74462.12">18010 6889 27 0,'-9'-3'44'16,"4"0"23"-16,0 1-3 0,2 0-10 15,-2 0-17-15,2-2-3 0,-2 2-1 0,1-3 0 16,-1 3 4-16,0-1 2 0,2-2 6 0,-2 2 2 16,2 0 6-16,2 0-1 0,-3 2 6 0,3 1-4 15,-1 0-12-15,-1 0-6 0,3-1-12 0,-1 1-1 16,-1-2-4-16,2 2-3 0,0 0-7 0,3 0 6 15,0 3 11-15,0-1 4 0,4 3 4 16,-1 3-10-16,5-1-6 0,3 4 4 0,1 1 3 16,5 0-3-16,1 3-6 0,5 0-2 0,0 1-1 15,4 1 1-15,6 0-2 0,2 2 1 16,3 0-11-16,5 1 0 0,-1-1 1 0,3 1-3 16,3-1 0-16,1 3 0 0,0 0 0 0,0 1 3 15,-1 0-3-15,-2-2 0 0,-1 2 2 0,-3-2 0 16,-3 0-4-16,-2-1 2 0,-5 0-6 15,0-2 6-15,-5 0 3 0,0-2-3 0,-5-2 0 16,-4 0 5-16,0-2-5 0,-3-3-5 0,-1 1 5 16,-2 0 4-16,10 4-4 15,-15-9 0-15,0-2 0 0,-1 1-6 0,-1-1 6 16,-2 0-4-16,-1 0 4 0,-2-3 0 0,0 2 0 16,-1-2-5-16,1 0-48 0,-3 0 3 15,1 0-12-15,-1-2-17 0,0 2-13 0,0-1-23 16,0-2-13-16,0 1-14 0,0-2-17 0,-4-1 2 15</inkml:trace>
  <inkml:trace contextRef="#ctx0" brushRef="#br0" timeOffset="84478.56">17435 10582 12 0,'0'-4'18'16,"0"1"8"-16,0-1 11 0,-2 0 8 0,2 3-1 16,0 1-4-16,0-2-8 0,0 2-6 0,0 0 5 15,2 2 7-15,-1-1 8 0,3 2 8 0,-3 0 3 16,3 2-6-16,-4 1 5 0,0-1-4 15,-2 2 5-15,0 7-3 0,-3-2-2 0,1 1-3 16,-1 2-2-16,-1 3 0 0,-1 2 0 0,1 0 2 16,1 0-7-16,-12 22 11 15,11-21-33-15,-12 21 7 0,12-25-15 16,1 0-2-16,0 0-3 0,2-3-2 0,2 1-5 16,-3-3 3-16,3-1-9 0,-1-1 6 15,2 0-4-15,-3-4 9 0,3-2-5 0,0-1-2 0,0-1 8 16,0-2-4-16,0 2 5 0,0-2 2 15,0-2 1-15,0 0-10 0,0 1 5 0,0-4-1 16,0-1-4-16,0-1 0 0,0-4 0 16,0-1 6-16,0-2-6 0,0-3-6 0,0-1 6 15,0-3-3-15,5-1 0 0,0-3 4 0,-1 0-1 16,3 0 0-16,-1-1-2 0,3 0-1 0,1-2 3 16,-2 2 0-16,6 2 2 0,-3 0-4 0,1 2 6 15,1 2-9-15,0 4 7 0,0-1 0 0,0 4-4 16,0 2 2-16,-1 4-4 0,-1 2 0 15,1 2 7-15,0 3-7 0,0 2 4 0,-2 0 1 16,1 5-1-16,1 1 3 0,1 4-3 0,-2 3 0 16,15 23 3-16,-16-16 1 15,-2 2-2-15,0 0-2 0,0 1 4 16,1 1-4-16,-2-2 1 0,-1 1-5 0,-1-1 4 0,3-3 3 16,-2 1-3-16,15 32-7 15,-12-39-15-15,-2-4-22 0,-3-1-19 0,1-3-23 16,-2 1-13-16,-1-3-12 0,2-3-3 15,-4-2 1-15,0 5-6 0,-2-5-5 0,-2-5-1 16,0 3 13-16</inkml:trace>
  <inkml:trace contextRef="#ctx0" brushRef="#br0" timeOffset="85227.97">17443 10732 23 0,'-8'0'38'0,"1"0"21"0,2 2 5 0,0-1-6 16,1 0-11-16,1-1-8 0,2 2-11 0,-1-1-4 15,2-1 8-15,0 2 6 0,0-2 0 0,3 3 2 16,0-1-6-16,2 0 2 0,0 1-8 16,4-1 0-16,3 1 0 0,1-1-1 0,2 0-1 15,5 1-3-15,0-1-9 0,2 0 0 0,1-1-2 16,2 1-6-16,1-2-6 0,-1 0 2 0,2 0-2 15,2-2 0-15,-3 1 2 0,0-3-2 16,0 1 2-16,0 1-4 0,-4-3 4 0,3 3 2 16,-4-3-6-16,1 0 0 0,-6 0 4 15,-1 1-2-15,-2-2-2 0,-2 1 4 0,0 0-1 16,4-3 1-16,-9 5 0 0,-2-2 5 16,1 2 9-16,-5-2 1 0,0 1 2 0,0 1-4 15,-1 1 5-15,1-1 0 0,-4 1 2 0,3 2-1 16,-2-2-6-16,-2 2-5 0,-1 0-2 15,-1 0 5-15,-2 0 0 0,0 2 3 0,-1 0 1 16,0 3-10-16,0 0 3 0,2 3 3 0,-1-1-2 16,0 2 0-16,0 0 3 0,2 2-10 15,-1 1 9-15,2 0-9 0,2 0 2 0,0 1 3 16,1-1-4-16,1 2-4 0,2-2 1 0,0 0 1 16,2-2-2-16,0 2 2 0,1-4-5 0,0-2 4 15,0 1-2-15,3-1-2 0,-1 0 8 0,1-1-6 16,-1-2 4-16,3-3-2 0,1 0-5 0,-2 0 3 15,-1 0 0-15,1-2 1 0,0-1-1 16,0-2 0-16,2 3-3 0,-1-3-1 16,3-1 0-16,-3-1 4 0,2-1-6 0,-3 0 2 15,1-2-9-15,0 1 5 0,1-3 2 0,0 3 3 16,-3-1-2-16,-1-2-2 0,-2 0 3 0,2 3 0 16,-2 0 1-16,1 2 6 0,0-1-1 0,-3 1-5 15,1 2 5-15,-2 0-4 0,0 2 2 0,0 1-2 16,1 2-3-16,-1 0 0 15,0 2 8-15,0 0 0 0,0 1-5 16,2 1 7-16,1 3 1 0,-1 0-1 16,-1 3 0-16,1 1 9 0,1-2-6 0,1 1 1 15,0 0-9-15,-1 1 6 0,0-4-6 0,0 5 5 16,2-5-5-16,-1 0 0 0,0 0 0 0,4-4-2 16,-3 2 5-16,1-2-5 0,1 0 3 0,1-1-15 15,-1-2-13-15,0 0-11 0,1-2-24 16,1-1-19-16,4 2-25 0,-4-4 106 0,3 0-209 15,1-4 19-15,-3 1 11 0</inkml:trace>
  <inkml:trace contextRef="#ctx0" brushRef="#br0" timeOffset="96673.77">18217 10608 6 0,'2'-17'7'0,"-1"1"14"15,-1 1 33-15,4 2 27 0,-3-1 0 0,2 0-26 16,-3 1-17-16,0 2-11 0,2 1-1 16,1 1-3-16,-3 1 10 0,2 3 4 0,-2 0 9 15,-2 0 5-15,2 3 3 0,0-1-8 0,0 3-10 16,-3 0-15-16,3 3-9 0,-2 1 4 16,2 1 2-16,-1 7 0 0,-1 2 12 0,1 4-1 15,-1 6 1-15,0 5-7 0,2 2-3 0,0 4 2 16,0 43-2-16,0-38-16 0,4-1 3 15,-1 2-6-15,0-2 3 0,0-3-6 0,0 0 2 16,-3-4 4-16,0 1-4 0,2-2-6 16,0-3 6-16,-2-2-11 0,1-2-17 0,-1-5-12 15,0 1-17-15,0-4-5 0,0-1-10 0,0-3-4 16,0-4-2-16,-3-1-5 0,1-2-9 0,-1-3-5 16,0 1 7-16,1-3 12 0,-1-4-43 0</inkml:trace>
  <inkml:trace contextRef="#ctx0" brushRef="#br0" timeOffset="97160.93">18347 10692 8 0,'5'-7'13'0,"0"2"13"15,-4 1 18-15,2 4 24 0,2 0 9 0,-2 2-3 16,0 0-20-16,-1 3-12 0,-1 3-4 15,-1 1-4-15,0 5-2 0,0 2-2 0,0 0 6 16,0 4-4-16,-1 3-1 0,-1-3-2 0,0 4-8 16,-2-1-2-16,3 0-1 0,-3-3-2 15,1 2-2-15,2-4-4 0,-3 0 2 0,1-4-1 16,2 1 4-16,1-5-8 0,-2 5 0 16,2-11 1-16,-2 0 9 0,2-2 14 0,0-2-11 15,0 0-7-15,4-3-10 0,-4-1 2 0,0-1-7 16,0-1 2-16,0-4 2 0,0-1-1 15,1-2-1-15,-1 1 0 0,2-3 2 0,-2-21-1 16,0 16-3-16,0-2 2 16,0-1-4-16,0-4 6 0,1 2-2 0,3-3-3 15,-3-1 5-15,2 3 2 0,2-1-10 0,-1 3 8 16,1 2-2-16,0 2 0 0,2 1 2 0,-3 7-7 16,4 3 7-16,-2 0 8 0,-1 4-1 0,0 2 6 15,-2 3 13-15,2 6 0 0,-2 1-5 0,3 6-5 16,1 4-10-16,-3 0 0 0,3 4-8 0,2 0 2 15,-1 2 3-15,-2 1-8 0,3 0 1 0,8 22 5 16,-9-23-3-16,-2-4-12 16,3 0-27-16,-4 1-22 0,2-3-19 0,-4-3-18 15,0 0-15-15,-3 0-11 0,0-4-10 0,-2-1-4 16,-2-3 17-16</inkml:trace>
  <inkml:trace contextRef="#ctx0" brushRef="#br0" timeOffset="98026.68">18388 10858 32 0,'-6'-3'70'0,"1"3"26"0,0-5-13 16,-1 5-29-16,1-3-15 0,2-1-11 0,2 3-3 16,-1-3 7-16,0 4 0 0,2-3-8 15,0-2-14-15,4 1-3 0,2-1-5 0,5 2-2 16,-2-2 3-16,4-1-5 0,3 0 4 0,-2 0-2 15,3 0 0-15,2-3-2 0,-3 1 2 0,5-4 4 16,-4 3 1-16,2-1 2 0,1 0 1 16,-3-1 5-16,-2 2 3 0,-2-1 4 0,-1 1 9 15,0 0-2-15,-3 2 5 0,-1-1 3 0,-2 1-2 16,-3 3 6-16,1 1-6 0,-3 2-4 0,2 1-4 16,-3 0-2-16,0 0-5 0,0 0 3 0,-1 1 0 15,1 2-4-15,0 3 0 0,0 2 0 16,0 4-2-16,0 0-2 0,0 3-4 0,0 3 0 15,0 0 6-15,1 3-7 0,-1-2 0 0,0-1-3 16,0-1 6-16,-1 2-2 0,-1-1-6 0,2-1 1 16,-1-3 5-16,-1-2-7 0,0 0 1 15,2-2 1-15,-1-3-4 0,-1-2 0 0,2-1 4 16,0-2 2-16,0-1 1 0,0 1 7 0,0-1 2 16,0-1-1-16,0 0-8 0,-1-3 1 15,1 2-11-15,-2-4 4 0,0 1 3 0,1-3-1 16,-2-1-3-16,2-3 0 0,1-1-2 0,-2 0-1 15,0-3 3-15,1-2 0 0,-3 0-2 0,1-5-5 16,0 0 3-16,0-2 1 0,1-2-8 0,1 1 5 16,1-1-1-16,1-2-1 0,2 1 4 15,1 2-4-15,0 1 10 0,1 3-5 0,-1 1 5 16,3 3 1-16,-1 4-3 0,-1 1-5 0,3 5 2 16,-3 1 7-16,4 3-6 0,-2 1-1 0,-1 2 6 15,1 3-2-15,0 5-3 0,-1 1-2 0,4 2 8 16,-2 6-6-16,1 3 4 0,-1 4 4 15,0-1-2-15,0 4-4 0,2-2 1 0,-4 3 5 16,0-1-6-16,-1-3 2 0,3 2 2 16,-3-4-4-16,1 1 0 0,-1-4-3 0,0-3-2 15,1 1 7-15,-2-3-9 0,0-2 13 0,-1-4-4 16,0 0-1-16,0-2-8 0,-1-1 7 0,-1-2-14 16,-1-1-6-16,4-2-9 0,-3 3-4 15,-1-3-5-15,4-3-9 0,-2 1 6 0,-2-1 1 16,0-2-3-16,0-1 1 0,0 1-2 0,0-2 3 15,-2 0 6-15,-2-4 4 0,-1 2 7 0,2-3 3 16,-3 4 7-16,-1-6 6 0,-2 4 0 0,1-1 5 16,-1 0 4-16,-2 2 1 0,0-1 0 15,-1 0 0-15,-2 3 6 0,3 0 8 0,-1 4-3 16,1-1 5-16,-1 1-6 0,0 1-1 0,2 2 3 16,1-2-3-16,0 2 0 0,2 0-2 0,2 2 5 15,0-2-9-15,1 1 6 0,2 0-9 16,0-1 3-16,-2 0-2 0,4 0 3 0,0 0 7 15,3 0 6-15,0 3 1 0,0-1-15 0,4 0-1 16,-1-1 1-16,1 1-8 0,2-2-3 16,0 0-4-16,-1 0-22 0,3 0-21 0,-3-3-19 15,3 1-23-15,0 0-22 0,0 1-14 0,-1-2-2 16</inkml:trace>
  <inkml:trace contextRef="#ctx0" brushRef="#br0" timeOffset="105794.6">19452 10697 1 0,'0'0'2'16,"0"0"-1"-16,0 0 0 0,0 0 0 15,0 0 0-15,0 0-1 16,0 0 1-1,-2 0-1-15,2 0 2 16,0 0-1-16,2 0 0 0,-2 0 0 0,0 0 1 16,0 0 0-16,0 0-2 15,3 0 0 1,-4 0 0 0,-1 0 0-16,5 0 0 15,-4 0 0 1,1 0 1-1,0 0 1-15,0 0 1 0,0 0 0 16,0 0 0-16,0 0 6 16,0 0-4-16,0 0 1 0,0 0 7 15,0 0-4-15,0-2 0 0,0 2 0 0,0 0 0 16,0 0 2-16,0 0-1 0,0 0 0 16,0-2 1-16,0 2-4 0,-2-1 1 0,2 1 2 15,-2 0 0-15,1 0 0 0,-1 0 2 0,1-2 1 16,1 2 0-16,0 0 3 0,0-2 1 0,0 2 3 15,0 0-2-15,0 0-2 0,0-3 2 0,0 1-1 16,-2-1-1-16,0 1 6 0,2 0 1 16,0-3 4-16,0 5 7 0,0-2 8 0,-1 1 1 15,1-1-4-15,0 0 1 0,0 2 8 0,0 0 1 16,0 0 2-16,0 0-7 0,0 0 2 16,0 0-10-16,-2 4-1 0,1-3 2 0,-3 3-4 15,4 6-3-15,-1 0-3 0,-1 4-17 0,2 0-4 16,-3 4 3-16,2 3 3 0,-1-1 3 0,2 1-1 15,-3-1-1-15,3 4-5 0,-2 17 9 16,1-21-14-16,1-3 6 16,0 1-8-16,-2-5 4 0,2-1-5 0,0-3 2 0,0-1 1 15,0-3-6-15,0 0 13 0,0-1 4 0,0-3 4 16,0 1 9-16,0-2-7 0,0 0-7 16,0-2-3-16,0-3-3 0,0 2-5 0,0-4 0 15,0-3-4-15,0 0 2 0,2-2-3 0,-2 0 3 16,1-4 5-16,-1-1-5 0,0 0 2 0,0-2-2 15,2-1 0-15,-2-2 1 0,0-2-1 0,3 0 0 16,-3-3 2-16,3 0 0 0,0 2-5 16,0-3-3-16,1 5 4 0,0-2 0 0,0 3 6 15,0 3-2-15,5 1-2 0,-4 3-2 0,5 2 0 16,-2 5 2-16,-1 1 5 0,-2 2 1 0,0 0-6 16,0 3 3-16,0 4 15 0,3 3 8 0,1 3-1 15,-1 4-8-15,3 3-4 0,3 5 0 0,1 3-9 16,0 3 7-16,1 2-7 0,0 0-4 15,-2 2 2-15,4 1-4 0,-4 0 2 0,0-1 0 16,-1-2-3-16,-1-1 0 0,-1-1-9 0,-1-4-16 16,2-2-19-16,-2-2-17 0,-2-2-10 15,0-4-24-15,-4-1-22 0,0-3-13 0,-4 1-3 16,0-6-5-16,-4-1-3 0,0 1 5 0,-5-3 13 16,1-5-54-16</inkml:trace>
  <inkml:trace contextRef="#ctx0" brushRef="#br0" timeOffset="106429.01">19452 10801 41 0,'-6'-5'55'15,"1"3"12"-15,3 0 0 0,-1 1-9 0,1 1-12 16,1 0-10-16,1 0 1 0,3 0 3 0,2 0 0 16,3 3 0-16,2-2-6 0,3 0-8 0,0 1-2 15,4 0-4-15,1-2-2 0,1 0-3 0,1 0-2 16,1-2 4-16,4 2 3 0,-1-3-6 15,1 2-3-15,-1-2-1 0,-2-3 0 0,2 1-6 16,1-3-2-16,-1 1 9 0,1-2 1 0,-3-1-1 16,0-1 13-16,0 1-4 0,-2-2-2 15,-2 0 5-15,0-1 2 0,-4 1 1 0,-3 0 0 16,0 2-2-16,-3 1-4 0,-3-1 2 0,-2 2 13 16,0 3 0-16,-3-2 5 0,0 2 2 15,0 1-14-15,-3 1 0 0,0 1-11 0,-3 2-5 16,-1 0-5-16,-5 0 1 0,1 0 4 0,-1 5-4 15,-2 2 2-15,1 2 0 0,1 1-1 0,2 0-5 16,1 2 6-16,0 2-1 0,2-1-6 16,1 1 0-16,3-1 7 0,-1 0-5 0,1 0 0 15,2-1-5-15,1 2 0 0,0-4 0 0,0 0 0 16,1-5 0-16,2 1 0 0,1-2 0 0,0 1 4 16,0-4-9-16,0 1 9 0,2-1-3 0,1-1 3 15,-1-3-1-15,2 2-3 0,0-4-6 0,1 1 2 16,-1-1 4-16,1-1 0 0,1 1 0 15,-2-3-2-15,0-1-2 0,0-1 1 0,1 1-9 16,0-1 0-16,-3-2 0 0,0 3 7 0,0-2 3 16,-1 2 2-16,2-1-6 0,-4 3 6 15,2 0-3-15,-2 2 3 0,-2 2 4 0,2 1-8 16,-3-1 2-16,0 2 2 0,0 1-3 0,3 0 0 16,-1 3 5-16,0 1-5 15,-1 0 6-15,2 3 4 0,1 1 0 0,-3-1-2 16,2 0 4-16,1 3-5 0,0-2 5 0,1 1-7 15,1 0-2-15,1-1 0 0,-3-1 2 0,3 0-6 16,-1 0 4-16,-1-2 6 0,-1-2-6 0,1 1 0 16,2-1-3-16,-2-1-3 0,0-1 1 15,0 1-11-15,0-2-9 0,0-3-31 0,0 1-17 16,1-1-15-16,2-1-27 0,-2 1-17 0,1-4-23 16,1 0-19-16,-1-1-11 0,-1-1 27 0</inkml:trace>
  <inkml:trace contextRef="#ctx0" brushRef="#br0" timeOffset="109226.88">21105 10768 19 0,'5'-3'43'0,"-2"1"29"16,-1-1 6-16,-2 3-9 0,0-4-12 15,0-1-10-15,0 0-5 0,0 3-1 0,0-3 0 16,0 0 2-16,0 2-6 0,0-2 1 0,-2 2 4 16,2-1-8-16,0-1-8 0,0 2 3 0,0-1-4 15,0 2 0-15,-1-2-7 0,1 3 1 16,0-1-1-16,0 1-8 0,0-3-1 0,0 4 0 16,0-3-5-16,-2 1 4 0,2 2-2 0,0 0-3 15,0-3 1-15,-2 3 2 0,1 0 0 16,-1 0 2-16,1 0-3 0,1-2 3 0,-5 2-2 15,2 0 6-15,0 0-7 0,0 2 1 0,-4-2 1 16,2 0 6-16,1 3 6 0,-4-1 4 16,2 1 2-16,-2 4-4 0,-1-2 6 0,-3 1-10 15,3 2 3-15,-1-1-4 0,-1 3-4 0,3 0-2 16,2 0 1-16,-3 2-5 0,2 2 6 0,2-2-5 16,2 1-1-16,1-1-3 0,-1 4 2 0,3-3 0 15,3 0-2-15,-1 1-6 0,1-3 5 16,2-1 4-16,0 3-5 0,1-2 1 0,-1-1-2 15,1-5 2-15,1 2-4 0,-1-1 2 16,1-3 7-16,0 0-4 0,-2-1-2 0,1-1 1 16,1-1-2-16,0 0 0 0,0-1 4 0,2-4-4 15,-1 0-5-15,1 0 6 0,-1-1-1 0,0 1 0 16,3-5 6-16,-3 0-9 0,0 3 4 0,0-3 1 16,0-1 1-16,-2 2-8 0,-1-3 5 15,0 1 3-15,-2-1-5 0,5 0 2 0,-4 0-2 16,0-1 2-16,-3 3-5 0,3 2 5 0,-3 1 3 15,-1-1-5-15,2 3 4 0,-2 2-1 0,0 1-1 16,0 0-6-16,0 2 2 0,1 0 4 16,-1 0-2-16,0 2 5 0,4 0-7 0,-4 3 6 15,1 2-2-15,4 1 0 0,-2-2 0 0,0 3 0 16,0 2 3-16,0-3-6 0,2 4 3 0,-2-3-4 16,2-1-6-16,0 1-17 0,-1-1-26 15,1-1-15-15,-2-1-11 0,2-1-20 0,0-1-4 16,-2 0-3-16,2-1 2 0,-1 1 0 0,1-4 0 15,-2 0 2-15,1 0 5 0,0-2 11 16</inkml:trace>
  <inkml:trace contextRef="#ctx0" brushRef="#br0" timeOffset="109876.87">21467 10708 14 0,'0'-1'22'16,"0"-1"20"-16,0-2 25 0,2 3 11 15,-2-4-6-15,0 0-8 0,-2 0-16 0,2 0-11 0,0-2 1 16,-3 2-2-16,3-2 12 0,-3 0 6 0,2 3 9 15,-3-2 1-15,1 0-5 0,3 1-10 16,-1 0-9-16,-4 3-8 0,2-2 0 16,-2 2-1-16,0 0 0 0,-1 2 1 0,1 0-9 15,0 0 3-15,-1 4-2 0,-5 0-4 0,3 2 2 16,0 3-1-16,0 0 1 0,-3 4-7 0,2 0 0 16,1 3-6-16,0 0 4 0,2 1-10 0,1-1 3 15,2 1-3-15,3 0-3 0,-2-3-3 0,0 0 6 16,2-3-3-16,4 1 6 0,0-3-6 15,0-1 1-15,1-1-1 0,0-2-4 0,0-2 7 16,3 0 0-16,-1-1 1 0,1-2-1 0,-1-2-8 16,1-1 7-16,2 0-2 0,1-2-2 15,-5 3-4-15,4-4-2 0,-2-1 6 0,1 0-2 16,-3 0-1-16,2-1-3 0,0 1-4 0,0-4 2 16,-2 1 1-16,-1 1 3 0,2-4-5 0,-2 1 7 15,2 0 2-15,-2 2-1 0,0-2-2 0,-4 3 8 16,2 1-8-16,1 0 5 0,-3 1 2 15,-1 2-2-15,0 3-2 0,0 0 2 0,0-1-4 16,0 1 2-16,0 2-2 0,0 0 5 0,0 2-6 16,0 1 5-16,2 2 2 0,0 2 3 15,-2 0-5-15,2 3 3 0,1-1 3 0,-3 2-3 16,2-2 1-16,1 1-2 0,0 2 3 0,2-1-7 16,0-2 2-16,-2-2 6 0,2 1-6 0,1-3 2 15,-1 2-6-15,1-3 7 0,-1 0-6 0,2-1 3 16,2 1-4-16,-3-3 0 0,2-1-11 0,0 0-25 15,1 0-20-15,-1 0-19 0,0-3-13 16,1-2-22-16,1 3-16 0,0-3-13 0,2-1-15 16,-2-1 5-16</inkml:trace>
  <inkml:trace contextRef="#ctx0" brushRef="#br0" timeOffset="113977.39">23122 10509 15 0,'0'-5'40'0,"0"2"28"0,2 0 10 16,-2 1-10-16,0 0-9 0,2-3-7 16,-1 4 1-16,-1-1 2 0,0 1 5 0,0 1 7 15,0-2-1-15,0 2-2 0,0-1-11 0,0 1-8 16,0 0-11-16,0 0-8 0,0 1 6 16,0 4 4-16,0 1 3 0,0 1-1 0,0 3-6 15,-1 5-1-15,-3-1-14 0,1 4-1 0,2 3-6 16,1 1 0-16,-2 3 4 0,0-1 0 15,2-3 1-15,0 3 0 0,-1-2-8 0,1-1 5 16,0-1 0-16,0-2-3 0,0-3 4 16,0 0-7-16,0-7 0 0,0 1 1 0,0-1 1 15,0-4 4-15,0-1 9 0,0 1 8 0,0-3 2 16,0-1 3-16,0 0-9 0,0 0-9 0,0 0-1 16,0 0-1-16,0-5 1 0,0 2-6 0,0 1-2 15,0-3-4-15,-2 0 0 0,1-17-1 16,-1 1 0-1,2 8-2-15,0-15 0 0,0 12 0 16,0 1-3-16,0-3 0 0,0 1 5 0,0 0 1 16,0 0-3-16,0 0 0 0,2 1 0 0,-1 1 0 15,2-1-3-15,-1 1 3 0,0 0-2 0,-2 0 3 16,3 1 2-16,0-1-6 0,-1 0 0 16,-1 2 5-16,2 0-6 0,1 1 6 0,0 0 1 15,-1 1-3-15,-1 0-2 0,-2 0 4 0,1 1-4 16,3 2-2-16,-3 3 10 0,1-2-6 15,-1 2 3-15,-1-2-6 0,4 2 3 0,-3-5-2 16,-1 8 4-16,2-3-7 0,-2 2 3 16,0 2 3-16,0-2-3 0,0 1 2 0,1 2 3 15,-1 0-6-15,0-2 0 16,0 2 5-16,0 0 0 0,0-1-5 0,0 1 7 16,0 0-1-16,0 0-8 0,0 0 9 15,0 0-2-15,0 0-6 0,0 0 6 16,0 0-5-16,0 0 5 0,0 0-4 15,0 0 0-15,0 0-1 16,0 0 0-16,0 0 5 0,0-1 4 16,0 1-4-16,0 0-4 15,0 0 5-15,4 0-1 0,-4 0-11 16,0 0 14-16,0 0-7 16,0 0 4-16,0 0-6 0,0 0 7 15,0 0 1-15,0 0-7 0,0 0 1 16,0 0 5-16,0 0-8 0,0 0 10 15,0 0-11-15,0 0 4 16,0 0 4 0,0 0-6-1,1 0 4 1,-1 0-4-16,3 0 4 0,-3 0 3 0,2 0-6 16,-1 0 6-16,2 1-8 0,2 0 7 0,0 1 3 15,2 1-9-15,-3 0 0 0,5 0 4 16,-1 3-3-16,2-1 7 0,-1 1-4 0,1 2-4 15,1 4 7-15,0-3-6 0,0 4 5 0,5 2 3 16,-3 0-8-16,4 1 3 0,-3 3 0 0,7-2 5 16,13 19-9-16,-17-17 4 0,-2-3-3 15,0-1 6-15,-2 1 0 0,2-2-3 16,-1-2 3-16,0 0-7 0,0-4 2 0,-2 2 4 16,-3-3-15-16,4-2-33 0,-4-1-32 0,-2 1-21 15,-2-3-9-15,0 0-16 0,-1-1-7 0,-1-1-9 16,0 0-4-16,-5-1-3 0,2-1-1 15,0-2 13-15,-1 0-65 0</inkml:trace>
  <inkml:trace contextRef="#ctx0" brushRef="#br0" timeOffset="115261.04">23244 10550 92 0,'-8'1'115'0,"-1"0"-14"0,3-1-29 16,1 1-19-16,0-1-15 0,3 0-7 0,1 0 3 16,1 0 5-16,1 0-1 0,2 0-5 0,29 0 19 15,-15 0-47 1,48-5 22-16,-41 4-16 16,2-3 1-16,0-1-1 0,1 2-8 0,0-4 1 15,0 2-2-15,0-2-2 0,-1 0 0 16,-1-2 4-16,0 0-4 0,-2 0 5 0,-1 0-1 15,-1-1 8-15,-2 0 2 0,-4 0 9 0,-2 1 2 16,-1 0 1-16,-2 0-1 0,-2 0-1 0,-1 0 2 16,-2 3 3-16,-1-1-3 0,-2 0-3 15,-2 0 0-15,-2 0-8 0,-1-1-2 0,0 3 1 16,-2 0-3-16,0 1 2 0,1 1-2 0,-1 0-3 16,1 0-3-16,-1 2 0 0,-2-1 2 0,1 2-5 15,-1 0 2-15,-2 3 7 0,1 2-2 0,0-1 2 16,-3 2 3-16,0 2 4 0,1 0 2 0,1 4-4 15,-2-3 1-15,1 3 3 0,1-1 0 16,0 2-3-16,2 0-7 0,1 1 0 0,3-2-6 16,1 1-1-16,2-1-6 0,3-1 3 0,2 0 8 15,1-2-8-15,3 1 0 0,-2-3 2 0,3 0 1 16,-2 0-5-16,2-2 0 0,-2 0 8 16,2-2-6-16,-2 0 3 0,3 0-8 0,-5-2 6 15,1-1-4-15,-1 2 4 0,3-2-1 0,-4 0 3 16,2 0-2-16,-1 0 1 0,-3 0-2 15,3-2 5-15,-3-1-4 0,1 0-1 0,-1 0 0 16,0-2-2-16,0 2-1 0,0-4-1 0,-1 2-1 16,1-3 5-16,-3 1-3 0,5 0 0 0,-4 0-5 15,-1-1 1-15,0 2 3 0,2-1 1 16,-2-1 5-16,0 1-6 0,3-1 0 0,-3 1 4 16,0 2 3-16,-2 0-3 0,1 0 4 0,-1 1-4 15,2 1 0-15,-1 1-4 0,1-1 9 0,-2 1-7 16,-1 1 2-16,3-1 0 0,0 2 1 0,0-1 3 15,0-3-6-15,0 4-1 16,0 0 1-16,0 0 0 16,0 0 4-16,0 0-1 0,0 0 4 15,0 0-10-15,0 0 8 16,0 0-2-16,0 0-4 16,0 0 0-16,0 0 9 15,-1 0-3-15,1 0-8 16,0 0 2-16,0 0 1 15,0 0 4-15,0 0 2 16,0 0-1-16,0 0-6 16,0 0 0-16,0 0 5 15,0 0 2-15,0 0 0 0,0 0-9 16,0 0 3-16,0 0 0 16,0 0-1-16,0 0 9 0,0 0-3 15,0 0-5-15,0 0-2 16,0 0 10-16,0 0-4 0,-2 0-7 15,2 0 2-15,0 0 0 0,0 0 6 16,0 0-8-16,0 0 11 16,0 0-4-16,0 0-4 0,0 0 0 15,0 0 8 1,0 0-9-16,0 0 3 0,0 2-4 0,0-2 6 16,0 2-4-16,0-2 5 0,0 0-6 15,0 0-3-15,0 0 8 0,0 0 0 16,0 0 1-1,0 0-1-15,0 0 0 0,0 0-4 16,0 0-1-16,0 0 6 0,0 0-5 0,0 0 6 16,0 0-7-16,0 0 5 15,0 0 0-15,0 0-4 0,0 0-1 16,0 0 5-16,0 0-7 0,0 0 6 16,0 0 2-16,0 0-2 0,0 0 1 0,0 0-5 15,0 0 4 1,0 0-4-16,2 0 3 0,-2 0 0 15,0 1 0-15,0-1-3 0,1 2 1 0,-1-1 5 16,5 1-1-16,-1 2-1 0,1-1 5 0,-2 2-3 16,1 0-3-16,0-2 4 0,0 2-2 15,2 2 9-15,-2-2-11 0,0 0 2 0,0 0 0 16,3 0 2-16,-1 1-2 0,0-3-1 0,-1 0-1 16,0 0 2-16,0-1 5 0,-4-1-5 0,3 1-2 15,-1-1 0-15,3-1 0 0,-2 0 0 0,0 0 2 16,-3 0-6-16,2 0 4 0,1-3-14 15,-1 0-11-15,0 1-24 0,0 0-14 0,2-3-31 16,-4-1-19-16,1 0-31 0,-1-1-18 0,3-3-5 16,-3 1-7-16,3-1 12 0</inkml:trace>
  <inkml:trace contextRef="#ctx0" brushRef="#br0" timeOffset="115777.69">24061 9783 29 0,'0'-5'45'0,"0"3"22"15,0-1 4-15,0-1-13 0,-1 3-12 0,-1-3-10 16,0 1-1-16,2 2 6 0,0 0 1 0,0 1 2 16,0 0-5-16,0 0-1 0,0 1 2 15,0 2 11-15,4 3 10 0,-3 3 1 0,3 3-2 16,-1 6-1-16,2 5-13 0,-2 6 9 0,3 2 0 16,-2 6-13-16,3 5 4 0,-1 3-13 0,1 1-8 15,-1 4-11-15,-3-1-4 0,-1 4-3 0,-2 1-1 16,0 1-6-16,0-4 6 0,0 2-6 15,0-3 5-15,-2-3-5 0,2-3-5 0,0-1-2 16,2-3-12-16,1-2-29 0,2-5-23 16,-2-3-17-16,2-1-34 0,-2-5-13 0,3 0-9 15,-5-5-3-15,3-3-2 0,-3-4 10 0</inkml:trace>
  <inkml:trace contextRef="#ctx0" brushRef="#br0" timeOffset="116260.36">24314 9950 90 0,'4'-8'119'0,"-3"1"-26"15,-1 5-43-15,4 7 38 0,1 0-34 16,-1 9 7-16,-3-1-2 0,4 5-11 15,-2 4-11-15,2 0-8 0,-2 2-4 0,-1 3-6 16,1-2-2-16,0 2-2 0,-3 1 3 0,0-2 3 16,-2-2 1-16,1-2 5 0,-2 0-10 0,1-3-5 15,1-4-2-15,-3-1-1 0,1-4-2 16,2 0 7-16,-1-3 8 0,0-4 19 0,2 0 13 16,-1-3-7-16,-1 0-11 0,1-3-7 0,-3-2-16 15,-1-2-3-15,1-3-1 0,-1-2-3 0,2-4-4 16,-2 0 8-16,1-3-6 0,-1-3-1 15,1 0 2-15,3-2-5 0,-2-2-3 0,2-2 6 16,1 0-3-16,4-3-2 0,1 1 2 0,0 1 0 16,3 0-2-16,0 1 5 0,2 2 1 0,2 2-7 15,-3 6 6-15,2 1-6 0,0 4 9 16,-1 4-4-16,1 2 0 0,-2 4 1 0,5 6 1 16,1 4 6-16,0 3 0 0,5 4 3 0,-2 4-13 15,7 3 7-15,-4 3-5 0,-2 0-2 0,2 0-2 16,-4 3 2-16,0-2 0 0,0 2-10 15,-2-2-11-15,-2 1-32 0,-1-2-23 0,0-1-27 16,-4-1-23-16,1-1-6 0,-5-1-2 16,0-2 1-16,-4-4-5 0,0-3 3 0,0 0 22 15</inkml:trace>
  <inkml:trace contextRef="#ctx0" brushRef="#br0" timeOffset="116888.83">24398 10146 50 0,'-10'-5'92'16,"1"2"10"-16,3 0-25 0,-1-1-25 0,4 4-8 16,-2-3 2-16,4 0 9 0,1-1 5 15,0 4-8-15,1-2-9 0,4-1-12 0,2 0-8 16,1-2-3-16,-1 4-6 0,4-4 1 0,1 1-1 16,0-2 7-16,3 2-4 0,-2-4-8 15,5 1 2-15,-1-2-8 0,-2 1 0 0,4-2-3 16,-3-1 0-16,2-2 7 0,3-3-7 0,-5 1 1 15,4-5 1-15,1 2-5 0,-4-2 8 0,2 0-5 16,-1-1 0-16,1 1 4 0,-2 0-10 16,0-1 4-16,2 6 0 0,-3 0 10 0,1 2 2 15,-4 3 2-15,1 3 3 0,-3 2 7 0,-2 2 1 16,-2 3 0-16,-1 5-1 0,-1 3-4 16,0 4 0-16,-2 2-6 0,1 5 5 0,-1 6-4 15,-1 1 0-15,2 2 3 0,-4 0 3 0,1 1-2 16,-1-1-3-16,0 2-4 0,0-4-2 0,0 1 1 15,0-5-7-15,0-1 6 0,-1-1 0 0,1-5-5 16,-4-1 2-16,2-4-3 0,0-2 2 0,1-1 1 16,-1-3 15-16,0-1 21 0,2-1 12 0,0-2-7 15,-1-2-18-15,1-1-9 0,-3-3-7 16,-4-1-5-16,2-4-4 0,0-3-8 0,-4-1 9 16,1-1-4-16,-1-3-5 0,-4-2 5 0,5 0 0 15,-1-3 4-15,-1-1-4 0,4-4-5 0,1 5 9 16,2-6-4-16,1 1 3 0,2 1-6 15,0-3 5-15,4 3-4 0,-1 0 2 0,3-2-2 16,2 9-3-16,0-1 7 0,0 5 1 0,2 2-2 16,3 4-4-16,-1 2 3 0,3 4-3 15,0 4 0-15,0 4 3 0,1 2-3 0,3 4 3 16,-3 3 2-16,6 5 2 0,-1 2-4 0,1 3-3 16,-2 3 3-16,2 1 0 0,-3 3 4 0,-3-2-2 15,1 1 1-15,-4-1-1 0,0-1 0 16,0-1-4-16,-4-1-1 0,-1 1 3 0,3-4 0 15,-3-2-3-15,0 0-15 0,0-1-19 0,-2-4-22 16,0-1-26-16,-1-1-14 0,-2-3-22 0,1-1-11 16,-3-3-1-16,-1-1 2 0,0-3 6 0,-1 1 3 15,-3-2 4-15,0-3 12 0</inkml:trace>
  <inkml:trace contextRef="#ctx0" brushRef="#br0" timeOffset="117097.47">24768 9952 60 0,'-19'-2'127'0,"2"0"5"16,-1 1-36-16,6 1-30 0,0 0-9 0,3-2-2 15,6 2 1-15,0-2 18 0,3 1 3 16,1 1-10-16,4 0-20 0,4 0-18 0,3 0-9 16,0 0-3-16,6 1-11 0,-1-1-2 0,4 2-1 15,-1 0-3-15,4-2 0 0,-2 0-3 0,3 1-10 16,1-1-28-16,-1 0-19 0,2-1-42 0,-1-3-29 15,0 1-25-15,-2-2-20 0,1-2-133 16</inkml:trace>
  <inkml:trace contextRef="#ctx0" brushRef="#br0" timeOffset="129626.95">20536 13550 2 0,'0'-2'0'0,"-1"2"2"16,1 0 1-16,0 0 1 0,-4-2 8 0,4 2 15 15,0 0 27-15,0 0 17 0,2 0-8 0,-2 2-15 16,0-2-19-16,0 0-11 0,-2 0-10 16,2 0-1-16,-1 0 6 0,-1 0 0 0,1 0 9 15,1-2 2-15,0 2-4 0,0 0-5 0,0 0-5 16,0-3-1-16,0 3-2 0,0-2 0 0,0 2 7 15,0-1-2-15,0 1 0 0,0 0 1 16,0 0-3-16,0 0 3 0,0 0-2 0,0-1-3 16,0-2 1-16,0 3-1 0,0 0 3 0,0 0-5 15,0 0-3-15,0-3 0 0,0 3 3 16,0 0-5-16,0 0 3 0,0-2-4 0,0 2 6 16,0 0-3-16,-2-1 3 0,2-1 2 0,0 2-3 15,0 0 2-15,0 0-1 0,0-2 0 16,0 2 2-16,0 0-3 0,0 0 0 0,0 0 3 15,0 0 0-15,0 0-2 0,0 0 4 0,0 0-7 16,0 0 6-16,0-1-2 0,0 1 0 0,-3 0-4 16,3 0 3-16,0 0-5 0,-1 0 2 15,-1 0 3-15,2 0-4 0,3 0-1 16,-3 0 1-16,-1 0 2 0,-1 0-4 0,2 0 3 16,0 0 1-16,0 0-7 0,0 0 4 15,0 0-3 1,0 0 9-16,0-3-3 0,0 3 0 15,0 0 0-15,0 0 2 0,0 0 1 0,0 0-1 16,0 0-3-16,0-3 1 16,-1 2-4-16,1-2 6 0,0 1-3 15,0 2 0-15,-2-1-3 0,2-3 3 0,0 3-2 16,-2 1 1-16,2-3 0 0,-1 3 3 0,1 2-3 16,0-1-1-16,0-4-1 0,0 3 5 15,0-1-5-15,0 1 4 0,0 1 0 0,0-1-7 16,0-1 4-16,0 1-1 0,0 1 2 15,0 1 1-15,0-4-1 16,0 1-1-16,0 1 3 16,0-2 0-16,0 2 0 15,0 0 1-15,0-3-3 0,0 3-4 0,-2 0 5 16,2 0 0-16,-2 0 0 0,2 0-2 16,0 0 1-16,0 3-6 0,2-1 4 0,-2-2 2 15,0 1-2-15,0-1 2 0,0 0-4 16,0 2 4-16,0-4-2 15,0 1-4-15,0 1 9 0,0-2 0 16,0-1-3-16,0 3 1 16,0 2 10-16,0-2-2 0,0 0 0 0,0 0-1 15,0 0 5-15,0 0 1 0,0 0-3 0,0 0 2 16,0 0-9-16,0 0-1 0,0 0 5 0,0 0-5 16,0 0-7-16,0-2 8 0,0 2-2 15,0 0-1-15,0 0-1 16,0 0 0-16,0 0-8 31,0 0 9-31,0 0-2 0,0 0 1 16,0 0-1-16,0 0 2 31,0 0-8-31,0 0 11 0,0 2-6 16,0-1 0-16,0-1 0 15,0 0 5 1,0 2-5-16,-2-2-4 0,2 0 7 15,0 0-1-15,2 0-5 0,-2-2 6 16,0 2-7-16,0 0 2 0,0 0 4 16,0 0 0-16,0 0-4 15,0 0 5-15,0-3-3 0,0 3-5 0,0 0 7 16,0 0 0-16,0 0-4 0,0 0 3 16,0 0 2-16,0 0-2 15,0 0-5-15,0 0 6 0,0 0-4 16,0 0 4 15,0 0 1-15,0 0-6-16,0 0 1 0,0 0 5 15,0 0-2-15,0 0-4 16,0 0 1-16,0 0 5 0,0 0-6 16,0 0 6-16,0 0-1 15,0 0-4-15,0 0-1 16,0 0 5-16,0 0-7 0,0 0 7 15,0 0 0-15,0 0 2 16,0 0-6 0,0 0 4-16,0 0-4 0,0 0 6 15,0-1-4-15,0 1 1 16,0 0-4-16,0 0 5 0,0 0-1 16,0 0-4-1,0 0 5-15,0-2 3 0,0 2-5 16,0-2-4-16,0 2 6 15,0 0-6-15,0 0 6 0,0 0-5 0,0 0 5 16,0-3-1-16,-2 3-1 16,2 0-4-16,0 0 6 0,0 0 0 0,0 0-6 15,0 0 4-15,0 0 4 0,0 0-2 16,-1 0-2-16,1 0-3 0,0 0 1 0,0 0 0 16,0 0 5-16,0 0-5 0,0 0 7 15,0 0-7-15,-2 0 2 0,2 0-4 16,0 0 7-16,0 0-2 0,0 0-1 0,0 0 2 15,0 0-6-15,2 0 7 16,-2 0-5-16,0 0 4 0,0 0-6 16,0 0 5-1,-2 0-3-15,2 0 4 16,3 0 0-16,-3 0 2 0,0 0-3 16,0 0 1-16,-1-2-10 0,-1 2 10 0,2 0-6 15,-1 0 6-15,1-2-4 0,-2 2 2 0,2-1 3 16,-2 1 1-16,2 0-4 0,0 0-4 15,-1 0 4-15,1-2 0 16,1 2-2-16,-1 0-1 0,0 0 0 16,0 0 1-16,0 0 7 0,0 0-5 0,0 3 0 15,0-1 0-15,0 0 2 0,0 5 4 16,0-1-3-16,0 3 8 0,-1 1 3 0,1 4-1 16,0 0-3-16,0 6 5 0,0-3-3 0,0 4 3 15,0-1-2-15,-2 5 1 0,1 0 1 0,1 3-2 16,0-2-1-16,0 0 2 0,-2 2 4 15,-1-2-7-15,3-2 2 0,0 1-4 0,-1-1 0 16,1-1-2-16,0-3 0 0,0-1-4 0,1-1 3 16,-1-3-5-16,5 11 8 0,-5-13-5 15,0-4-6-15,1-2 2 0,-1 1 1 16,0-4 1-16,2 0-4 0,-2 0 7 0,0-3-5 16,0 1 0-16,0-1-3 0,0-1 6 0,0 0-1 15,0 0 3-15,0 0-10 16,0 0 8-16,0 0-1 0,-2 0 4 15,2 0-4-15,0 0 0 16,0-1-5-16,0-1 5 0,0 1-2 16,0-3 4-16,0 0-7 15,0 1 5-15,0 0 1 0,0-1-3 0,0 0-3 16,0-2 3-16,0 1-5 0,0 2 5 16,0-1 0-16,0 0 4 0,0-1-6 0,0 2 2 15,0 1-5-15,0-1 9 0,0 1-3 0,0-1 1 16,0 0 0-16,-1 2-8 0,1-2 9 15,0 3 0-15,0 0-5 0,0-2 2 0,1 2-3 16,-1-1 4-16,0 1 4 0,0 0-3 16,0-2-2-16,0 2-4 15,0 0 8-15,0 0-7 0,0 0 6 0,0-1-9 16,0-1 8-16,0 0 0 0,0 0-7 0,0 0 9 16,0-1-4-16,0 2-2 0,0-1 2 0,0 1 0 15,2-1 0-15,-2 1-2 0,0 1 0 16,0-4-1-16,0 4 5 0,0 0-4 15,0 0 8-15,1 0-8 0,-1 0-1 16,0 0 6 0,0 0-6-16,0 0 5 15,0 0-3 1,0 0-4-16,0 0 5 0,0 0-4 0,0 0 9 16,0 0-2-16,0 0-1 0,0 0-9 0,0 0 11 15,0 0-8-15,0 0 10 16,0 0-9-16,0 0 1 0,0 0 6 15,0 0-6-15,0 0 4 32,0 0-7-32,0 0 7 0,0 0-4 15,0 0 5 1,0 0-5-16,0 0 4 16,0 0-4-16,0 0 4 15,0 0 0-15,0-1-2 0,0 1 3 16,0 0-6-16,0 1 5 15,0-1 1-15,0 0-8 0,0 0 8 16,0 0 1-16,0 0-9 0,0 0 1 16,0 0-2-16,0 0 10 15,0 0-1-15,0 0-5 0,0-1 2 16,0 1 2-16,0 0-5 16,0 0 3-16,0 1 5 0,0-1-8 15,0 0 0-15,0 0 7 0,0 0-8 16,0 0 9-1,0 0-9 1,0 0 6 0,0 0-2-16,0 0 3 15,0 0-6-15,0 0 5 0,0 0 0 16,0 0 1-16,0 0-9 0,0 0 7 0,0-1-1 16,0 0-3-16,0-2 3 0,0 2 0 15,0-3 1-15,2 0 3 0,-2 0-2 16,2-1-5-16,-2-2-2 0,0 3 5 0,0-2-9 15,0-1 5-15,1 1-1 0,-1-3 5 0,3-2-5 16,-1 3 2-16,0-4-1 0,-1 0 2 16,-1-2 2-16,4 0-4 0,-4-3 0 15,0 4 5-15,1-6-8 0,-1 1 0 0,0-2 5 16,0 2 2-16,0-4 0 0,2 0 0 0,-1 2 3 16,4-1-6-16,-4 0 0 0,-1 0 7 0,3 0-11 15,-1 2 5-15,-2 2 2 0,2 3 3 0,-2-1-7 16,0 3 7-16,3-2 1 0,0 1-3 0,0 3-3 15,-1 1 4-15,-2 0-2 0,0 2-2 0,2 0 4 16,-2 1-2-16,1 1-5 0,2 0 5 0,-3 1 0 16,3 1 2-16,-3 0-2 0,0 1 1 15,0 0 1-15,0 2 0 0,2 0-5 0,-2 0 1 16,1 0-2-16,2 0 8 0,1 2-4 16,1 0 0-16,3 5-2 0,-2-1-4 15,1 3 9-15,3 1-3 0,0 4 0 0,2 1 3 16,-1 6 3-16,3 3 1 0,-1 1-7 0,-2 5 5 15,0 2 2-15,-1-2 1 0,0 3-7 16,0-3 5-16,-2 4 1 0,0-5-3 0,0 0-4 16,-2 0 3-16,1-3-3 0,-1-1-2 0,1-2 2 15,2-1 8-15,-3-2-8 0,1-3 2 16,1-1-4-16,1-3 2 0,-4-2 4 0,1-1-2 16,-1-2-1-16,0 0-6 0,-1-3 7 0,2-1-2 15,-1 1-3-15,2-2 5 0,-1 1-14 0,0-3-16 16,0 1-13-16,1-1-19 0,-1-1-17 0,1 0-8 15,0 0-18-15,-2 0-4 0,-2-1-9 0,0-2 3 16,-3-1 0-16,0 3 7 0,-3-3-1 16,2-3 8-16,-6 2 14 0</inkml:trace>
  <inkml:trace contextRef="#ctx0" brushRef="#br0" timeOffset="130293.43">20708 13882 17 0,'-14'-2'33'0,"3"-1"23"0,-1-1 14 15,2 3-3-15,-1-1-9 0,0 0-12 0,3-1-9 16,0 3-4-16,2-4 4 0,-2 4 3 0,5 0 6 16,0-3-2-16,1 3-1 0,2-2 4 15,0 2-3-15,0 0 7 0,0 0-11 0,5 0-8 16,3 0 1-16,4 0-5 0,1-3-9 0,4 1-11 16,5-1-2-16,3-2-1 0,1-2-2 15,4 2 0-15,0-1-1 0,4-1-2 0,-3-3 0 16,4 4-4-16,-6-1 7 0,3-3-3 0,-3 1 0 15,0-1 0-15,-1 2-2 0,-3-1 4 0,21-7 33 16,-28 8-8-16,-3 1-13 16,-2-1 8-16,-1-1-3 0,-2-2-2 0,-2 2 0 15,0 0 5-15,-2 0-2 0,-3-1-1 0,0 2 1 16,-3-1 4-16,0 1-2 0,0 4 3 16,-1-1-3-16,-3 1-8 0,0 0 0 0,-4 4-7 15,3 0 1-15,-3 0-3 0,3 0 5 0,-2 3 5 16,1 1 5-16,-4 1-14 0,2 3 4 15,-3 1 7-15,5 3-4 0,-2-1 0 0,1 2-6 16,0 2-3-16,3 1-4 0,3-3 3 0,1 0-7 16,0 0 6-16,0-1-1 0,1-2 2 15,3-2-3-15,2-1 9 0,-3 0-9 0,0-2 0 16,0 0 0-16,2-2 2 0,-2-1-4 0,2-1 6 16,3-1-4-16,-4 0 0 0,4-3-2 0,1 2 4 15,0-3-2-15,-3 1-4 0,1-2 8 16,1 0-11-16,1 1 8 0,-1-3-1 0,-2-1-9 15,2 0-1-15,0 0 0 0,-4-1-2 0,5 0-1 16,-3-1 6-16,0 1-2 0,0-1 3 0,-2 1 0 16,0 1 4-16,0-2 2 0,0 3-3 15,0 1 3-15,-3 1 0 0,-1 4 2 0,0-2-6 16,0 3 2-16,0 2-1 0,0-1 3 0,3 4 3 16,2-1-3-16,-2 2 12 0,0 3-4 0,0 3-2 15,2 1 3-15,2-1 0 0,-2 0 1 16,0-1-4-16,2-1-4 0,1 0 3 0,-2 2-5 15,5-4 3-15,-1 1-5 0,1-2 4 16,0-1 1-16,0-2 1 0,0-1-4 0,3 0 0 16,-3-1-7-16,2-2-11 0,1 0-25 0,0-2-22 15,1-3-22-15,-2 2-29 0,0-2-24 16,-1 0-16-16,-2-2-10 0,2 0-10 0,-3 0-1 16,4-1-102-16</inkml:trace>
  <inkml:trace contextRef="#ctx0" brushRef="#br0" timeOffset="131192.66">22713 13549 7 0,'6'-6'18'0,"-1"-1"26"0,0 2 37 16,1-1 17-16,-1-3-11 0,3-1-18 15,-4-1-20-15,0-1-7 0,0 2-10 0,0-2 9 16,-3 0 5-16,1-2 16 0,-2 2 0 0,0 0 9 16,0 1 13-16,-2 0-19 0,1-1-4 0,-3 3 3 15,0 1-11-15,-3 1 0 0,-2 1 1 16,-1-1 10-16,-1 5 7 0,-3-1 1 0,1 1-14 16,-1 2-14-16,0 3-10 0,-2 1-4 15,2 4 2-15,1 1-4 0,-3 2 2 0,4 2-2 16,-1 2-4-16,4-1-4 0,1 2-4 0,0 1-2 15,2-2-7-15,2 1 5 0,4 0-6 0,0-2-6 16,0 1 3-16,4-1 2 0,1-1-3 0,-1-3-2 16,2-1-4-16,1-2 4 0,-3 0 8 15,3-3-5-15,-2 3-3 0,5-1 1 16,-2-6-1-16,1 0 0 0,6-3 0 16,-7 0-2-16,2-2 0 0,0-1-2 0,-1 0 2 15,0-2 0-15,4 1-11 0,-4-1-4 16,2-3 1-16,-1 0-5 0,-2-1-6 0,1 0 1 15,0 1 2-15,-1-1 6 0,0-3 5 16,-1 4 2-16,0-4-3 0,1 3 5 0,-1-1 9 0,-2 5-6 16,0-1 3-16,-2 1 1 0,1 1 2 0,-2 2 0 15,-1 2 2-15,2 0-2 0,-3 2-6 16,0 1 1-16,0 1 6 0,0 1-4 0,0 1 7 16,2 0 2-16,-2 0 0 0,0 4-2 0,2-1 7 15,1 4-7-15,0-1 2 0,0 1 5 0,1-2-4 16,1 2-7-16,-1-3 8 0,-1 1-13 0,2-2 5 15,0 1 3-15,-1-3 0 0,1 2-5 16,4-4 0-16,-4 3 10 0,3-3-6 0,-1 3-5 16,-3-3 8-16,4-1-7 0,-2-1-4 0,2 0-6 15,2 0-10-15,-2 0-18 0,-2-1-27 0,0-1-25 16,-1-3-13-16,1 5-20 0,1-4-11 0,-4 1-13 16,2-2-15-16,-4 1 5 0,4-2 2 15,-2-1 7-15,3 1 19 0</inkml:trace>
  <inkml:trace contextRef="#ctx0" brushRef="#br0" timeOffset="131848.34">23323 13294 20 0,'3'3'92'16,"-3"-3"-15"-16,3 0 6 0,-3 0-11 15,2-3-15-15,-2 2-11 0,0-2-11 16,0 0-1-16,0-1-6 0,0 0 5 0,0-2 4 16,0 3 2-16,0-2-7 0,0-2-4 0,-2-1 2 15,1 3-6-15,-1-4 1 0,-1 2 8 0,0 0 6 16,-2 0-2-16,-6-7 33 15,5 8-38-15,-2-1 5 0,-9-3 45 16,7 5-31-16,1 0 2 0,-1 3-5 0,2 1 3 16,-1 1-6-16,-1 0-3 0,1 3-4 0,1 2-2 15,-3 0 5-15,1 3 12 0,1 4-9 16,-2 2-11-16,1 1-6 0,-4 15 1 16,5 4 10-16,7-17-34 15,2-1 6-15,2 0-4 0,1-5-2 0,3 1 2 16,0 0-8-16,2-4 3 0,0 2-4 0,0-3 3 15,3 0 8-15,0-4-5 0,2 0-3 0,-2-1-3 16,0-2 8-16,1 0-11 0,1-4 6 0,0 3-7 16,-4-2 1-16,3-1-6 0,-2-1-2 15,-2 0 2-15,0-2-5 0,0 2 1 0,2-4-4 16,-4 3 9-16,0-3-5 0,-1 0-5 0,3 1 3 16,-3-1 0-16,-1-1 10 0,0 0-2 0,-1 2 6 15,2-1 1-15,-2 5 0 0,0-3 3 16,1 3 0-16,0 1 0 0,-3 2-3 0,-1-1 3 15,2 4-4-15,-2-1 11 0,1 2 2 16,3 1-2-16,-4 1 4 0,1 1 7 0,2 3 0 16,1-4 2-16,-3 2-3 0,3 1-2 15,-1 0 4-15,1-1-12 0,-1 0-4 0,4-2 3 16,-2-1-1-16,3 0-5 0,1 1 0 0,-1-2-2 16,0-1 2-16,1 1-2 0,4-2 0 0,0-1-16 15,1 0-23-15,-2 0-27 0,2-1-37 16,-2 1-37-16,-1 0-23 0,1-2-29 0,-1 2-10 15,-2 0-11-15,-2-1-2 0,-1-1-129 0</inkml:trace>
  <inkml:trace contextRef="#ctx0" brushRef="#br0" timeOffset="138031.26">15069 13618 14 0,'0'-3'18'15,"0"2"10"-15,1 1 11 0,2 0 8 0,-3 0 3 16,-1-3-1-16,-1 3-9 0,2-3-13 16,0 3-7-16,0-2-1 0,2 1 4 0,-2-3 0 15,0 3 5-15,0 1-7 0,0 0 2 0,1 0-4 16,-1 0-1-16,0-1-1 0,2 1-5 15,-2-2-1-15,0 2 2 0,0 0 0 0,0 0 1 16,0 0-3-16,0 0 0 0,0 0-3 16,-2 0 0-16,-1 0-4 0,-2 0 6 0,2 2-2 15,-2 0 6-15,-4 3 6 0,3 0 6 0,-1 3-4 16,1 1 2-16,-3 3-2 0,1 0 2 0,-2 1-4 16,1 3 5-16,1 1-2 0,-2 0 1 15,2 5-8-15,1-1 2 0,2-1-12 0,0 4 2 16,3-4 0-16,1 1-6 0,1-3 5 15,0 2-5-15,3-4-1 0,0-2 2 0,2-1-3 16,-2-1 4-16,6-4-2 0,-4 0 3 0,3-2 4 16,-3-1-4-16,4-3 2 0,-1 1 6 15,0-3-5-15,-1 0 0 0,0-5-4 0,3 0-2 16,0 2-2-16,0-4 0 0,0-1 3 0,0 1-3 16,2-3-2-16,-1-2 5 0,-1 2-1 0,1-1-2 15,-5-2-4-15,0 1 6 0,1-4-5 16,5-12 9-16,-7 13-6 0,-2-1-2 15,-1-1 2-15,-2 2 1 0,-2-3-7 16,1 3 6-16,-3-2 0 0,3 2 3 0,-1 2-5 16,1-1 2-16,-3 2-4 0,4 3 8 0,-2 2-4 15,2 1-2-15,0 2 2 0,0 2-4 0,0 0 4 16,0 4-2-16,0 0 2 0,0 1-4 0,0 4 5 16,0 2 1-16,0 1-2 0,2 4-3 15,2 1 5-15,-1 2 2 0,3 0-6 0,-1-2 0 16,3 0 2-16,-2 0-2 0,2-2 4 15,-2-1 1-15,1 1-3 0,-4-3 0 0,3-1 0 16,-3-1 0-16,0-2-4 0,1-2 4 0,-1-1 0 16,-1 0-21-16,-1 0-35 0,2 1-27 15,-3-4-20-15,2 0-7 0,-2 0-2 0,0 3 1 16,0-3 3-16,3 0 2 0,-3 0 13 0</inkml:trace>
  <inkml:trace contextRef="#ctx0" brushRef="#br0" timeOffset="138678.34">15467 13603 17 0,'6'-7'30'0,"2"-1"24"15,-2 1 10-15,-2-1-10 0,-1 0-9 0,0-1-9 16,-3-1-7-16,0 0 5 0,0 2 5 16,-2 1 5-16,-1-1 1 0,-3-5 42 15,2 8-37-15,-3 0-5 0,2 3 4 0,-1 0-4 16,-1-1 1-16,-3 3-1 0,2 2 4 0,-1-1-13 16,-3 3 8-16,-1 3-3 0,0 3-1 0,-1 2-4 15,3 2-8-15,-3 6-3 0,1 0-4 16,4 3-9-16,0-1 1 0,2 0-4 0,2-2-4 15,2 1-4-15,2-3 4 0,1-2-5 16,3 1-2-16,0-2-1 0,3-1 8 0,1-2-9 16,0-4 5-16,0 1 4 0,-1-2-5 0,2-4 2 15,-3 0-1-15,4-1 2 0,-2-2-7 0,-1 0 6 16,1 0 1-16,0-2-8 0,1-1 8 16,0 0-3-16,0-1 2 0,3-4-6 0,-1 1 7 15,-1-2-3-15,4 1 0 0,8-12-3 16,-11 11 3-16,11-13-6 15,-15 10 6-15,0 0-6 0,-1-2 4 16,0 4-7-16,-2-4-1 0,2 2 3 0,-5-1 2 0,0 1 5 16,0 0-4-16,0 1 4 0,0 2 1 0,-3 2 1 15,0 0-2-15,1 3 0 0,0 0 0 16,2 0-2-16,-1 4 4 0,-1 0-4 0,2 3 2 16,0-1-2-16,0 5 2 15,3 1 0-15,-1 2 0 0,0 1 0 16,4 1 3-16,-2 1-3 0,1 1 3 0,2 0 2 15,1-3-5-15,1 3 0 0,0-3 0 0,0 0 3 16,1 1-7-16,-2-3 2 0,2-2 7 16,-2-1-2-16,1-1-3 0,-2 0 1 0,1 0-3 15,-4-2-7-15,5-2-32 0,-2 1-21 0,-1-1-21 16,-1 0-24-16,0-1-18 0,3 0-7 16,0-1-3-16,-2 0-4 0,6-2-1 0,-2 0-79 15</inkml:trace>
  <inkml:trace contextRef="#ctx0" brushRef="#br0" timeOffset="143111.79">16550 13640 12 0,'3'-4'24'0,"2"1"18"0,-2 1 17 16,0-3 5-16,0 2 1 0,2-2-13 0,-1-2-14 15,0 1-12-15,-3 0-1 0,-1-2 2 0,2 0 1 16,-2 2 5-16,1-1 0 0,1 0 5 16,1 0-4-16,-3-3-14 0,2 0-4 0,-2 4-1 15,0-2-1-15,0 1-1 0,0 0 1 16,1 2 4-16,1 0-5 0,-2 0-3 0,3 0 0 16,-3-1-1-16,0-1 1 0,0 3-1 0,4-1 0 15,-4 0 1-15,1 2 10 0,-1 0-2 0,0 0-6 16,0 0-3-16,0-2 2 0,0 2-1 15,0 0 5-15,0 0 6 0,0 1 3 0,0 1-6 16,-1 1 1-16,1 0-4 0,-2-1-2 0,0 1-4 16,1-2-3-16,-1 2-1 0,2 0-1 0,-2 0 2 15,2 0-4-15,-3 0 0 0,2 0-2 0,-1 0 2 16,0-1 3-16,-1 1-2 0,3 0-3 16,-1 0 4-16,-1 0-3 0,0 0-1 0,2 0-2 15,-1 0 5-15,-2 0-1 0,3 0 0 0,-1 0 0 16,1 0-2-16,-2 1 4 0,0-1-4 15,1 0 0-15,-1 0 1 0,0 0-1 0,-1 0-2 16,2 0 0-16,-1 0 2 0,-1 0 2 0,1 0-4 16,-1 2 2-16,0-1 0 0,-2 0 0 15,4 3 2-15,-2-3-2 0,-1 1 2 0,1 1-2 16,-2-2 0-16,2 1 0 0,2-1 2 0,-3 1 0 16,0-1-4-16,1-1 4 0,0 2-2 0,-1-1 0 15,1 1 0-15,2-1 0 0,-4 1 6 0,1 4-1 16,0-2 3-16,-1 6 9 0,1-2-4 15,-3 4 2-15,-1 0 4 0,0 3-7 0,1 3-1 16,0 0 7-16,-1 2-13 0,3-1 5 16,-4 0 1-16,6 2-4 0,-2-3-4 0,3 0 5 0,2-1-6 15,0-2-2-15,4 0 2 0,-1-1 2 16,0-1 3-16,5-2-7 0,-4 1 3 16,1-4 1-16,0-1 0 0,2 0 3 0,-3 0 3 15,4-3-6-15,-2-2 4 0,2 2 2 0,2-4-7 16,-1 0 4-16,2 0 2 0,2-2-13 0,-2-1 4 15,0 1 1-15,0-5 2 0,0 4-2 0,-1-2-1 16,2-4 5-16,-2 2-13 0,1 1 8 0,0-4 2 16,3-4-6-16,-9 3 4 15,1 3 3-15,-3-2-11 0,4-2 8 0,-4-1 0 16,0 1 4-16,0 0-10 0,1-1 6 0,-3 0 5 16,-1-1-11-16,4-1 6 0,-4 1-3 15,0 0-2-15,0 3 5 0,0 0 2 0,0 0-4 16,0 2 2-16,0 4-2 0,0-1 2 15,0 1 0-15,0 2-2 0,0 2 2 0,0 1 4 16,0 1-7-16,0 2 4 0,0 3 1 0,0 3 4 16,0 1 0-16,0 5 0 0,0-1 5 15,0 3-5-15,0-2 2 0,0 5-5 0,2-4 1 16,0 0-1-16,1 1-3 0,0-3 7 16,2 0-9-16,0-2 2 0,1-1 0 0,0-2-3 0,2 0 4 15,-1-3-1-15,1 0-24 0,1-2-23 0,0-1-20 16,-1-2-32-16,2 1-18 0,-1-2-21 15,11-6-179-15,-11 2 159 0,-1 1 8 16,-2-4-78-16</inkml:trace>
  <inkml:trace contextRef="#ctx0" brushRef="#br0" timeOffset="143815.71">17062 13483 20 0,'0'0'33'0,"1"2"26"16,-1-1 7-16,0 1 2 0,0 0 1 0,0-2-11 15,0-4-11-15,0 1-11 0,0 1-4 0,0-1 0 16,0-1-3-16,0-2 1 0,0 2 0 0,0-2-1 15,0-2-2-15,0 2 2 0,0-1-11 0,0 2 1 16,0-2 4-16,0 2 3 0,-1-4 11 0,-4 4 1 16,2-1-13-16,0 2-5 0,-2-2 3 15,3 2 1-15,-4-2 5 0,1 3-1 0,-1 1 3 16,2-1 5-16,-1 3-5 0,0 0 0 16,0 0-2-16,-3 0-2 0,-3 3 3 0,3 3 0 15,0 2 9-15,-3 1-3 0,2 3-2 0,-1 1-6 16,-1 4-6-16,3-1-4 0,2 3-3 15,1 3 7-15,2-3 0 0,-1 1-11 0,2 1-5 16,2-5 2-16,0 1-5 0,6-6 1 0,-3 2-3 16,2-4 5-16,-2 0-6 0,4-1 0 15,-1-3 2-15,2-2-2 0,-2 2-3 0,2-4 9 16,-2-1-1-16,4 0-8 0,-2-1 0 16,-2-2 6-16,0 0-3 0,2 1-5 0,-2-3 8 15,-1-2-7-15,3 2 8 0,-1-2-9 0,10-9-11 16,-11 7-2-16,1-2 8 0,0-1-3 15,0 2-2-15,-2-3 1 0,-1-1 1 0,3 3 4 16,-1 1 1-16,-2-2 11 0,1-1-7 16,-1 5 0-16,-3 0-1 0,2 0 6 0,1 3 3 15,-3 0 0-15,-1 2-4 0,2 2 0 0,-2 1-5 16,1 0-2-16,4 0 9 0,-2 1-2 16,2 2 3-16,1 9-2 0,-1-6 6 15,-2 1-3-15,0 2-10 0,3-1 8 16,-1 1 4-16,0-1-4 0,1-1-2 0,-1 1 2 15,0-2-2-15,1-2 2 0,-1-3-2 0,0 4 1 16,-1-5 2-16,3 2-6 0,-2-2 3 0,2 0 0 16,-2 0 0-16,1 0 0 0,-1 0 3 15,-1 0-3-15,1-2-7 0,0 2-5 16,-2-3-15-16,1 1-20 0,1-3-18 0,4-1-202 16,-7 2 141-16,-1 0-9 15,-1 3-16-15,0-2-11 0,0-2-5 0</inkml:trace>
  <inkml:trace contextRef="#ctx0" brushRef="#br0" timeOffset="146844.15">17935 13498 23 0,'0'-3'38'0,"0"-7"90"16,3-1-32-16,1 5-41 15,-2-1-4-15,-1 1-2 0,3 0-3 16,-3 0 8-16,-1 1 6 0,3 0-10 0,-3 3-2 16,2-3-7-16,-2 2 8 0,0 2 2 0,0-1-9 15,-2 0-7-15,2 4 0 0,-1-2 12 0,-1 5 1 16,1 3 10-16,-3 5 2 0,1 2-10 0,-1 10-22 15,1 4-13-15,-2 2 2 0,2 6 8 16,3 1-2-16,-2-1-5 0,0 3 4 0,1-3-5 16,1-1-2-16,0-1-2 0,0-5-9 0,3 4 3 15,0-8-7-15,0-3 1 0,-1 2 4 16,1-7-4-16,0-2-1 0,0-4 2 16,-1-1-2-16,-1-6 0 0,-1 0 5 0,4-1-4 15,-4-1 5-15,0-2-6 0,0-2 3 0,0-4-1 16,0-2-4-16,0 0 0 0,-2-2 3 0,0-1 2 15,1-2-2-15,-1-4-1 0,2-1 3 0,-3-4-9 16,3 0 6-16,0-2 1 0,-1-4-1 0,1 0 0 16,0-3-8-16,0-1 5 0,1-4-6 0,2 1-1 15,0-2 1-15,2 0 1 0,0 1-4 16,0 2 0-16,1 2 6 0,3 1 3 0,-2 3 3 16,1 6 0-16,0-1 0 0,1 7 0 15,-1 1 2-15,-2 5 0 0,-1 1-5 0,0 2 0 16,-1 3 0-16,0 1 3 0,0 4 2 0,1 1-4 15,3 5 5-15,1 2 1 0,-1 5 3 16,2 4 4-16,4 1 6 0,-1 6-4 0,0 8 7 16,2 1-6-16,-2 0 0 0,4 1-2 0,-2 3-4 15,0-4 1-15,3 0-4 0,-4-2-4 0,5-2-4 16,-3-2 8-16,1-1-10 0,1-3 5 16,-1-3-9-16,-1-3-18 0,0-1-22 0,0-2-30 15,-2-3-29-15,-2-4-16 0,-2 1-10 0,-1-4-16 16,-4 0 6-16,1-3 4 0,-4-1 1 0,-2-2 9 15,0-4 18-15</inkml:trace>
  <inkml:trace contextRef="#ctx0" brushRef="#br0" timeOffset="147528.47">17935 13722 104 0,'-5'3'146'0,"2"2"-34"16,-4-4-49-16,5 0-28 0,2 0-16 0,2 3 10 16,5-1 21-16,-1-2 16 0,6 1 5 0,1-1-11 15,6-1-16-15,0 0-14 0,6-3-9 0,-1 2-6 16,4-2-9-16,1-1 4 0,-1 1-3 16,2-2-4-16,-1 0-3 0,-1 0 0 0,1-2 0 15,-2 2 2-15,1-4 1 0,1 1-3 0,-2-2-4 16,-1 2 4-16,-4-3 0 0,2 2 0 0,-3-1 2 15,-1 0-1-15,-4-3-1 0,2 1 0 16,-7 2 0-16,-1-4 2 0,0 0-2 0,-2 2 0 16,-3-1 7-16,1 1 2 0,-3 0 12 0,-1 2 13 15,-2 1-6-15,0 0 10 0,0 2 12 0,-2 1 0 16,0 0-20-16,-5 1-3 0,2 2-9 16,-3 0 8-16,3 3-6 0,-3 0 5 0,1 0 3 15,-1 3-2-15,0 4-4 0,-2 3 4 0,1 2 2 16,1 1-13-16,1 5 5 0,3 1-3 15,-1 2 4-15,2 1-7 0,0 1 4 0,1-1-11 16,2 2 5-16,0-4-6 0,4-2-6 16,0 12 3-16,1-17 7 0,-1-2-15 15,1-2 9-15,2-1-4 0,-1-3 3 0,2 0-1 16,0-2 0-16,0-1 1 0,0-2-3 0,1 0 5 16,-1-2-7-16,2-1-7 0,-1 0 5 0,-1-4-8 15,0 2 9-15,-2-2-10 0,3-1-2 16,1-1 0-16,-4-3-8 0,2 0 9 0,-2 0-6 0,1-1-1 15,-2-2 11-15,-1 0-4 0,0 0 8 16,-1 1 3-16,0 1-4 0,1 1 5 0,0 1 4 16,-3 2-4-16,2 2 2 0,-1 0 4 0,0 0-7 15,-2 5-2-15,1-4 5 0,-1 4-2 16,0 2-2-16,0 2 7 0,3 1 4 16,-1 5-3-16,1 1 4 0,2-1 3 0,-1 4-2 15,1-1 3-15,0 2-1 0,2-1-11 0,-4 2 9 16,9 9-4-16,-7-12-5 15,0-2 4-15,1-1-2 0,1 2-4 0,0-4 2 16,1-2 5-16,0 0-12 0,0 1-5 0,3-3-24 16,-1-1-24-16,-2-1-33 0,2 0-33 15,0-1-43-15,-2-1-31 0,1-3-19 16,-2 1-3-16</inkml:trace>
  <inkml:trace contextRef="#ctx0" brushRef="#br0" timeOffset="151369.31">18732 10351 46 0,'5'-6'89'16,"0"0"13"-16,0 0-19 0,-2-1-20 0,0 3-7 16,-3-3 0-16,0 5 9 0,0-1 0 0,0 1-1 15,0 0-13-15,-1 4-11 0,-2 0-4 0,-1 3 8 16,-1 3-2-16,-1 2 2 0,-5 7 7 15,-2 6 2-15,0 2 0 0,-7 8-2 0,-2 4 7 16,-3 5-2-16,-3 5-6 0,-2 2-4 0,-4 4-11 16,1 1-5-16,0-2-12 0,0 1 6 15,-1-2-2-15,4-3-4 0,2-3-3 0,4-2-6 16,1-5-4-16,7 1-4 0,0-5 6 0,5 0-6 16,1-5-1-16,3-2 0 0,2-3 2 0,-2-4-1 15,3-6-6-15,-3 2-10 0,3-5-12 0,2-2-22 16,-1-4-26-16,3-2-15 0,0 0-10 15,2-1-20-15,-2-2-15 0,0-2-16 0,0-1-3 16,-4 0 1-16,4-6 10 0,-3 1 13 0,3-2-68 16</inkml:trace>
  <inkml:trace contextRef="#ctx0" brushRef="#br0" timeOffset="151795.07">18142 10678 49 0,'0'-7'77'0,"-2"0"12"15,2 3-6-15,0 1-16 0,-2 0-9 16,2 0-7-16,0 2 4 0,0-3-2 0,0 2 6 15,0-1 0-15,0 3-7 0,0 0-11 0,0 0 0 16,4 0 6-16,0 1 7 0,5 2 6 0,0 3-8 16,2 2-10-16,4 2-12 0,3 1-6 0,2 4-2 15,6 1-1-15,-1 2 5 0,1 4-7 16,0-3-5-16,4 2-6 0,0 2 1 0,0 1-4 16,2-2-2-16,-2 0-2 0,0 1 2 15,0-3-2-15,0 5 1 0,-1-4 0 0,-1 0-4 0,-3-2-2 16,2 1 7-16,-3-5-3 0,-3 4 3 15,1-4-3-15,-2-1-5 0,16 6 3 16,-18-11 0-16,-6 1 2 0,1-5 0 0,0 0-10 16,-5 0-2-16,1-3-18 0,0 3-9 0,-1-5-14 15,-3 0-14-15,2-5-16 0,-2 5-12 16,0 0-16-16,-1-2-15 0,0 1-10 0,-2-3-16 16,1 2-2-16</inkml:trace>
  <inkml:trace contextRef="#ctx0" brushRef="#br0" timeOffset="152097.12">12345 14311 151 0,'-9'-10'47'15,"2"-2"-107"-15</inkml:trace>
  <inkml:trace contextRef="#ctx0" brushRef="#br0" timeOffset="158529.9">11365 10719 32 0,'3'-6'76'0,"-1"1"24"0,-2-1-15 16,0 1-27-16,0-2-8 0,0 2-13 15,0 3 5-15,0-3 7 0,0 3 9 0,0-1-1 16,0 1-1-16,0 2-8 0,0 0-7 0,-2 2-5 16,2 1-5-16,0 4 9 0,0 3 5 15,0 2-10-15,3 4-5 0,-1 2-9 0,0 3 12 16,-2 4 2-16,1 1-2 0,-1 1-10 0,0 2-9 15,0-2 4-15,-1-1 5 0,1-2-3 16,-2 0-2-16,2-4 0 0,-2 0 0 0,2-2-6 16,0-3-3-16,0-3 2 0,0-2-6 0,0-3 4 15,0-2 8-15,0-3 8 0,0 1-1 16,0-1-1-16,0-2-5 0,-1-2-6 0,-1-1-5 16,2-1-6-16,0-1 1 0,-1-3 2 0,-1-2-6 15,0-1 4-15,2-2-6 0,-1 0 4 0,1-3 0 16,-2-1-3-16,2-4-1 0,0 0 2 0,0-4 7 15,0 0-3-15,3-2-5 0,-1-1 1 16,0-2-1-16,1-1 3 0,0-2-4 0,3 2 6 16,0 1-2-16,1 3 0 0,-1 2-3 0,4 4 1 15,-1 2 2-15,-1 4 0 0,2 5-2 0,-1 1 0 16,-1 5 0-16,0 4 0 0,0 2 0 0,4 5 12 16,0 3-8-16,1 7 5 0,2 4 5 15,2 4-3-15,-2 2-2 0,0 4 0 0,1-2-9 16,-2 2 5-16,-1 1 3 0,1-3-2 0,-1 0-7 15,-2-3 1-15,1-1 2 0,-2-1 0 16,1-1-7-16,-2 0-30 0,-1-4-29 0,-1 0-36 16,-2-3-22-16,-1-1-23 0,-4-4-11 15,-3 8-155-15,-1-12 156 0,-3 0 11 16,-1-4-82-16</inkml:trace>
  <inkml:trace contextRef="#ctx0" brushRef="#br0" timeOffset="159180.66">11379 10876 53 0,'-6'-3'124'0,"1"1"20"0,0 2-38 0,2 0-34 16,2 0-21-16,-1 0-6 0,2 0 11 0,0 0 30 16,0 0 8-16,3 2-12 0,0 0-19 0,2-1-19 15,3 2-12-15,3 0-8 0,3-1 1 0,2 0-3 16,2 1 6-16,2-1-6 0,0-2-9 15,3 0-2-15,2 0-8 0,-1-2 0 0,1-1-2 16,0-1-3-16,25-8 4 0,-24 5 1 16,1-1-3-16,-3-4 4 0,1 4-2 15,-4-6-2-15,1 3 0 0,-2-3 2 16,-4 3 0-16,3-1 1 0,-3-1-3 0,8-9 24 16,-15 12-1-16,-3-1 16 0,-1 2 5 15,-2 2 19-15,-1-1-13 0,0 3 3 0,-2 2-5 16,0-2-9-16,0 1-13 0,-4 4-4 0,1-3-3 15,0 3-2-15,-4 0 4 0,0 3-10 0,-1 1 3 16,-2 4-2-16,1 1 0 0,-1 2 0 16,2 6-2-16,2-1 2 0,-2 3-2 0,4 1 3 15,0-2-6-15,1 3 12 0,3-2-3 0,0 1-4 16,0 0-11-16,2-4-1 0,-1 0 4 0,3-3 4 16,0-1-8-16,2-2-6 0,-1-2 10 0,0-2-4 15,0-1-3-15,0-1 3 0,1-3 3 0,3-1 4 16,-1 0-9-16,0-1-2 0,1-3 7 15,-1-1-8-15,9-9-2 0,-8 7-3 16,-3-1 2-16,1-4-1 0,-1 0 6 0,3 2 0 16,-2-2-8-16,-1-1 2 0,-1 2 2 15,-2-1 1-15,0-1 1 0,1 1 5 0,-2 3 1 16,1 1-6-16,-3 0 5 0,2 1 0 16,-2 2 0-16,2 2-2 0,-2 2-3 0,1 1 5 15,-1-2 1-15,0 2-6 0,0 0-3 0,3 2 4 16,-1 2 8-16,0 1-2 0,2 0 6 0,1 5-2 15,-2-2 4-15,3 4-10 0,1-3 16 16,-1 3-12-16,1-4-3 0,0 1-1 0,1 2 5 16,0-4-5-16,0 2-3 0,3-4 6 0,0 2-13 15,1-2-8-15,-2-3-22 0,2-2-25 0,1 0-39 16,-3-1-28-16,1-2-26 0,0 0-23 16,8-11-246-16,-10 4 198 0,-4 0 18 15</inkml:trace>
  <inkml:trace contextRef="#ctx0" brushRef="#br0" timeOffset="159675.34">10949 10421 77 0,'14'-21'272'0,"-4"1"-52"16,-7 18-167-16,-3 4 31 15,2 3 9-15,-1 7-4 0,5 2-5 0,4 38 54 16,-2 28 2-16,-5-30-55 15,0 7-11-15,-3 1-7 0,0 7-7 0,0 4-21 16,-1-1-14-16,-2 5-16 0,-1 2-4 16,1 0-5-16,-2 0-2 0,2-3 2 0,0-6-33 15,1 0-28-15,1-6-29 0,1-7-33 0,0-4-29 16,1-5-25-16,-1-3-11 0,2-5 1 16,1-6 9-16,0 0 31 0,-1-9 24 0</inkml:trace>
  <inkml:trace contextRef="#ctx0" brushRef="#br0" timeOffset="160195.7">9869 10963 144 0,'-1'5'198'0,"-2"0"-59"0,1 2-67 0,-1 1-24 0,0 4-13 15,3 2 7-15,4 3 17 0,-2 2 12 16,0 3 7-16,2 3-9 0,-2-1-19 0,1 5-5 16,2-1-12-16,-2-1-13 0,4-2-2 0,-3 1-1 15,1-2-5-15,-2-4 12 0,2 2-8 0,-2-7 0 16,0-2-5-16,-1-3-3 0,1-2-2 15,-3-1 4-15,2-2 19 0,-2-3 45 16,0-2-48-16,0-2-6 0,-2-3-13 0,-1-3-5 16,1-1 6-16,-2-6-8 0,0 0 2 15,1-5 1-15,-2 0-1 0,2-6-2 0,-1-3-3 16,-1-3 3-16,3-2 0 0,-1-3 3 16,2-1-1-16,1-3-7 0,0 1 5 0,1 0-2 15,4 1 0-15,4 1-1 0,2 4 8 0,1 2-9 16,2 5 9-16,-2 6-7 0,2 1-2 0,-2 6 9 15,-1 4-3-15,1 6 6 0,-1 4 17 16,3 4 9-16,3 6 7 0,1 7-7 0,4 5-9 0,-1 3-9 16,4 5-12-16,-1 3 1 0,0 0 0 15,-4 2-3-15,4 0-4 0,-4 0-1 0,1 0-7 16,0 2-22-16,-1-4-38 0,-4 1-37 0,1-2-29 16,-1-4-28-16,6 22-243 0,-15-29 201 15,-4-4 11-15</inkml:trace>
  <inkml:trace contextRef="#ctx0" brushRef="#br0" timeOffset="160796.81">9889 11119 187 0,'-8'0'175'0,"1"2"-57"0,1-2-46 0,3 0-26 16,1 2-8-16,2-2 14 0,0-2-1 0,3-1 10 15,5-1 2-15,2-1-15 0,5-1-14 0,3-2-17 16,6 1 1-16,-1-1-10 0,4-4-1 0,3 2 0 16,0-2-2-16,3-2 1 0,1-1 1 15,-3 0-2-15,1-2-9 0,-2 1 7 0,-2 1-3 16,-1-3-4-16,19-13 25 0,-25 15-14 16,-4 5 7-16,-3 0 5 0,-1 2 4 15,-5 3 8-15,-2 2-10 0,-1-1 6 0,-2 4-8 16,-3 1-6-16,0 0-4 0,0 1 9 0,2 1 10 15,1 3-1-15,1 3 0 0,0 1-9 16,-1 3-1-16,2 3 5 0,-1-1-3 0,-2 1 0 16,1 1 0-16,1-4 4 0,-3 3-7 0,3-1 8 15,-4-4-6-15,2 2-2 0,-2-1-6 16,0-3-7-16,0-1 6 0,0-3-4 0,0-1-5 16,0-1 6-16,0-2 3 0,0 1 17 0,0-1 10 15,0 1 16-15,0-2-14 0,-2-3-15 0,0 2-6 16,0-4-2-16,-1 0-5 0,0-1-5 0,-1-4-5 15,0-1 0-15,-1-2 4 0,2-2-4 16,-1 0 2-16,0-3-2 0,1-3-5 0,1-2 1 0,2 2 2 16,-1-4 4-16,-1 1-1 0,2-1-4 15,0-1 3-15,3 2 4 0,-1 2 1 0,1 3-13 16,3 1 4-16,-1 3 2 0,1 2 4 16,2 4-10-16,1 2 2 0,1 3 6 0,1 2 2 15,3 3 2-15,1 5-11 0,3 3 10 0,0 5 2 16,-1 2 0-16,5 3 2 0,-4 5 2 15,2-1 0-15,-1 2-8 0,-1 1-3 0,1 1 8 16,-2-2-6-16,0-2-3 0,1 1 1 0,-2-3-4 16,-2-2-15-16,0 1-32 0,-1-4-34 15,-1-1-28-15,-4-2-19 0,0-2-14 0,-3-3-4 0,1 0-9 16,-6-2-1-16,-1-2 3 0,-4-1-5 16,-1-2 9-16,-1-2 25 0</inkml:trace>
  <inkml:trace contextRef="#ctx0" brushRef="#br0" timeOffset="160976.69">10519 10838 49 0,'-19'-3'100'0,"4"3"28"0,0 0-18 0,-1 3-21 15,5-3-13-15,-1 2-14 0,4 0 2 16,0-1 7-16,1-1-5 0,3 2-1 0,3 0-4 16,-1-2-20-16,2 0-3 0,0 1-8 0,3-1-9 15,5 0-3-15,1 0-11 0,1 0-2 16,7-1-9-16,3-3 4 0,1-1-27 0,5-2-58 15,0-1-46-15,4-2-41 0,2-2-31 0,-2-3-6 16</inkml:trace>
  <inkml:trace contextRef="#ctx0" brushRef="#br0" timeOffset="166079.87">12424 13485 21 0,'0'-7'44'16,"0"0"37"-16,0 0 9 0,0-1-13 0,3-1-11 15,-3 2 0-15,2-1 5 0,1 2 10 0,0 0 11 16,-1 1 5-16,1 1-3 0,0 3-8 0,-2-1-11 16,-1 2-17-16,0 0 1 0,0 3 7 0,0 1-2 15,0 4-4-15,0 2-16 0,-1 4-1 16,-2 0-6-16,1 7-2 0,-1 1 5 0,0 2-16 16,1 1-3-16,-1 1-7 0,2 0 4 0,-1 0-5 15,2-4 0-15,0 0-10 0,0-3 10 16,0-2-13-16,0-1 4 0,0-3 3 0,0-4-4 15,0-2-3-15,0-2 3 0,0-1 9 16,0-1 28-16,0-3-19 0,0 0-8 16,0-3-5-16,-2-4 7 0,1 2-13 0,-1-4 5 15,1-2-4-15,-3 1-3 0,0-5-2 0,2-3 2 16,1 0 0-16,-1-6-3 0,-1 0 3 0,3-4 4 16,0-3-8-16,0 2 4 0,3-3 3 15,0 2-8-15,-1-1 7 0,4 3-2 0,-1-1 2 16,1 0-9-16,2 5 7 0,3 2 0 0,0 2 2 15,1 4-7-15,1 2 6 0,14-4 1 16,-14 15-4-16,1 3-8 0,2 3 14 16,1 4-2-16,1 8-5 0,2 1 7 0,-1 5-3 15,0 5 4-15,0-1-12 0,-1 3 4 0,-1 1 8 16,0 1 0-16,-2 1-8 0,-1 1-3 16,0-2-9-16,-3 2-44 0,2-4-43 0,-4 0-37 15,-1-1-27-15,1-3-28 0,-5-3-24 0,-3-3-4 16,-1-1 4-16,-1-4 22 0</inkml:trace>
  <inkml:trace contextRef="#ctx0" brushRef="#br0" timeOffset="166841.04">12482 13531 166 0,'-8'0'194'0,"-1"0"-44"0,4-1-53 15,1-3-27-15,0 3-4 0,4-2 8 0,0 3 6 16,4 0 1-16,2-3-5 0,8 2-9 16,2-1-9-16,6-2-25 0,5-1-13 0,1-1-13 15,6 2-2-15,-1-3-1 0,2 0-4 0,-2-2 6 16,0 0-6-16,-3 2 0 0,0-1 5 16,-1 2-5-16,-3-1 2 0,-2 2-4 0,0 2 2 15,-3 0 4-15,-3 2-2 0,-2 2 5 0,-2 1 1 16,-1 1 7-16,1 1 18 0,-3 2 0 0,-3 3 13 15,3 2-7-15,-3 1 2 0,-1 3-6 0,-3 4-3 16,-2-1-3-16,2 0-3 0,-4 2-1 0,-2-1 0 16,0-1-6-16,0 0 0 0,-1-3-4 15,2 0-9-15,-1-1-2 0,0-4 5 0,1 1-6 16,-1-4 4-16,2-1-7 0,0-3-4 0,0 1 5 16,0-1 7-16,0-2 8 0,0-1 1 0,0 0 8 15,-1-1-7-15,-3-2-16 0,3-2 3 16,-2-2 0-16,-7-1-5 0,4-1-7 0,1-2 16 15,0-4-8-15,-3 0-4 0,1-4 1 0,0-2 2 16,4-2 2-16,0-4-4 0,1 0 2 0,1-1-2 16,1-2 5-16,1 3-6 0,3-4 6 15,2 5-3-15,2 0-5 0,-1 1 1 0,3 2 6 16,1 2 0-16,0 3-2 0,0 2 9 16,3 4-9-16,-1 1 5 0,2 4 2 0,-1 0 2 15,0 6 3-15,3 4 9 0,-1 2 4 0,3 4-2 16,1 3-6-16,-3 2 0 0,1 6-3 0,-2-2 0 15,2 2-3-15,-6 4 0 0,2 0-8 0,-4-2-3 16,2 3 6-16,-2-5-6 0,0 1-2 0,-1 0 6 16,-1 0-4-16,-2 0 0 0,-1-3 0 15,0-2-2-15,1-1-7 0,-3-3 3 0,-3-3-14 16,0-3-5-16,0 1-7 0,0-4-5 0,-2 0-5 16,-3-2-12-16,-2-1 3 0,-1-3 1 0,-6-1 12 15,1-1 10-15,-4-1 3 0,-2-1 10 16,-2-4 0-16,-1 0 7 0,2 1-1 0,-6-2 4 15,4 0-2-15,0 0 13 0,5 1-9 0,0 0 7 16,5 0-2-16,1 1-2 0,0 1 0 0,5 0 0 16,1 1 8-16,0 2 7 0,4 0 4 15,-1 3 7-15,2-2-14 0,2 0-6 0,2 2-3 16,1-1 6-16,3 1-8 0,6-1 1 0,1 1-2 16,3 1 2-16,2-3-6 0,2 2-6 15,0 0-18-15,1 0-37 0,-2-2-37 0,3 2-41 0,-4 0-33 16,0-1-21-16,-3-1-16 0,-3 2-12 15,-2-1 12-15</inkml:trace>
  <inkml:trace contextRef="#ctx0" brushRef="#br0" timeOffset="167295.96">12045 13218 28 0,'7'-17'54'16,"5"-18"126"-16,-8 18-104 0,3 0-3 16,-1 2-9-16,-3 4 7 0,0-2 1 0,-1 4 6 15,-1 2 4-15,-1 4-18 0,0 3-2 0,0 5 8 16,2 9 12-16,3 8 15 0,-2 10 2 15,0 7-2-15,1 8 2 0,0 10-29 0,-3 1-9 16,-1 12-13-16,0 7-12 0,0 1-19 0,-3 6-5 16,-1-1-8-16,2-4-3 0,-2 1-11 15,-1-5-29-15,1-2-31 0,0-7-51 0,0 2-42 16,0-6-33-16,-1-2-28 0,0-4-16 0,2-3 3 16,-2-5 44-16</inkml:trace>
  <inkml:trace contextRef="#ctx0" brushRef="#br0" timeOffset="167877.17">11055 13870 114 0,'10'-19'166'0,"-4"-2"-49"16,0 4-49-16,0 2-12 0,1-10 90 15,-5 23-62-15,1 4 17 16,0 6-4-16,8 24 50 0,-5-9-95 0,-1 6-10 15,3 0 2-15,-2 5 2 0,-1 0-1 0,-2 0 12 16,-2 0 4-16,-1-3-7 0,2-2-12 16,-2-1-14-16,0-5-3 0,0-3-9 0,0-1-3 15,0-5-13-15,3-3 8 0,-3-2-1 0,0-4-5 16,0-1 4-16,0-3 6 0,0 1 5 0,0-2-7 16,0-3-2-16,-3-4-5 0,-2-1-5 15,-1-3 0-15,-2-3 6 0,0-1-4 0,-1-7 0 16,0 0 2-16,1-4-7 0,-1-4 6 0,0-3-4 15,3-1-1-15,-1-5-2 0,1 0 3 16,3-2-3-16,1-1 3 0,2 4-4 0,3 0 7 16,2 4 0-16,5 2-4 0,4 3-1 0,-3 5 7 15,3 2 2-15,-1 4-3 0,1 6-7 0,-1 4 12 16,-2 8 13-16,6 5 4 0,-1 4 8 16,3 8-3-16,5 7-1 0,-2 4-6 15,2 2-12-15,1 4 2 0,-3 2-5 0,1-1-3 0,-2 2-2 16,1 0-1-16,0-3-4 0,-2-1-4 0,-2-2-31 15,0-3-42-15,-1 1-38 0,-3-3-26 16,-3-3-19-16,-4-1-20 0,1-3-28 0,-4-5-3 16,-4 1 7-16,0-5 18 0</inkml:trace>
  <inkml:trace contextRef="#ctx0" brushRef="#br0" timeOffset="168490.7">11126 13978 55 0,'-9'3'126'0,"2"2"9"16,0-2-42-16,2-1-24 0,3 1-11 0,2-1 2 15,2 0 6-15,3-2 2 0,4 0-3 0,1 0-7 16,5-2-5-16,1 0-20 0,5-2-6 16,-1 0-8-16,7-2-4 0,-2-2-6 15,4-1 2-15,1-1-3 0,-2 0 1 0,4-5 0 0,0 1-7 16,-2-1 3-16,0-1-5 0,-2-2-3 15,0 1 5-15,-1-1 2 0,0-2-2 0,-6 0 0 16,-1 1 4-16,1-2-1 0,-7 2 3 0,0-1 9 16,-3 0 4-16,-2 4 12 0,-2-1-4 15,-1 4 6-15,-4 0 9 0,-2 2-3 0,0 1 15 16,-2 4 6-16,1 0-12 0,-2 3-10 0,-2 0-14 16,-1 3-3-16,1 0-11 0,0 3-6 0,-3 2 7 15,-1 2-3-15,1 6 1 0,0 2-3 16,0 2 8-16,0 2-4 0,0 3-4 0,2-1-8 15,4 4 2-15,-1-4-2 0,3 3 3 0,0-2 0 16,0-1 1-16,3-3-8 0,1-1 2 16,0-2 2-16,4-2-6 0,-3-1 8 0,3-4 2 15,-2 0-1-15,2-3-3 0,-1-1 0 16,2-4 0-16,-3 0 1 0,2-2 1 0,3-3-12 16,-3-2 0-16,2-2 1 0,-4-2 3 0,3-1 1 15,-1 0-3-15,0-5-11 0,0 0 9 16,1 3 3-16,-4-3-9 0,2-2 6 0,-2 1 0 0,-1 0 4 15,2 0 0-15,-2 1 7 0,-1 3-3 16,-2-1 4-16,-1 7-2 0,0-1-2 0,4 3-3 16,-4 1 5-16,0 4-6 0,1 1 9 15,-1 1 3-15,3 6 8 0,1 0-4 16,0 4-6-16,1 2 2 0,1-1 3 0,1 3-4 16,-1 2-5-16,2-2 5 0,3-2-2 0,-2 0-3 15,0-4-3-15,0 3 3 0,2-6-3 16,0 2-18-16,1-3-31 0,3-2-41 0,-1-2 93 15,-1-1-234-15,2-3-4 0,0-1-15 0,0-1-5 16,-2-2-168-16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2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1 944,'3'36'11180,"3"-2"-5182,1 11-3943,-8 2-4208,-13 13-11592,11-49 11563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5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898 11 1505,'-1'-1'323,"0"0"1,0 0-1,0 0 1,-1 0-1,1 0 1,0 1-1,0-1 1,-1 0-1,1 1 1,0-1-1,-1 1 1,1 0-1,-1-1 1,1 1 0,-1 0-1,1 0 1,0 0-1,-1 0 1,1 0-1,-1 0 1,-2 1-1,2 0-1,-1 0-1,0 0 1,0 0 0,1 1-1,-1-1 1,1 1-1,-1 0 1,1 0 0,-1 0-1,-1 2 1,-6 8 614,1 0 0,0 0 0,-10 19 1,14-22 40,-184 354 9078,18-29-5586,-92 88-3321,153-252-1552,64-97-9272,42-64 5516,12-10-8343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5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46 1024,'4'-26'6582,"-3"26"-6234,-1-1 0,0 0 1,0 0-1,0 1 1,0-1-1,0 0 1,0 0-1,0 1 0,0-1 1,-1 0-1,1 0 1,0 1-1,0-1 1,0 0-1,-1 1 0,1-1 1,0 0-1,-1 1 1,1-1-1,-1 0 1,1 1-1,-1-1 0,1 1 1,-1-1-1,1 1 1,-1-1-1,0 1 1,1 0-1,-1-1 0,0 1 1,0-1-1,-3 41 6631,-11 95-2994,-16 67-4001,30-198 33,-7 38-1648,1-16-5184,3-10-2822,6-19 4668,2-2 2600,1-1 810,1-5 228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59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2 298 96,'-1'-26'3685,"2"-17"3646,3 40-7240,0 0 1,0 1-1,0-1 1,0 1-1,1 0 0,-1 0 1,1 0-1,0 0 1,-1 1-1,1 0 1,0 0-1,9 0 0,5-4-12,-10 4 32,0-2 1,0 1-1,0-1 1,0 0-1,-1-1 0,1 0 1,-1 0-1,0-1 1,0 0-1,-1 0 1,0-1-1,0 0 0,0 0 1,0-1-1,-1 0 1,0 0-1,-1-1 0,1 1 1,-2-1-1,9-16 1,-9 15 402,-1 3 287,0-1 0,0 1 0,0-1-1,-1 0 1,0 0 0,0 0 0,1-10-1,-5 103 6852,-9 60-6478,-5 20-56,10-94-3508,-1-1-8576,7-54 735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00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2479 407 944,'-5'-13'1495,"1"0"-1,-1 0 1,-1 1-1,-1-1 1,0 1-1,-15-21 1,8 16-407,-1 1 1,-1 0 0,-30-23-1,4 8-36,-2 3 0,-87-41-1,94 53-1008,-2 1-1,0 3 0,0 1 1,-1 2-1,0 2 0,0 1 1,-1 2-1,-67 3 0,12 6 288,0 5 0,-143 33 1,158-24 931,1 4 1,2 3-1,-107 52 1,136-54-788,2 2 0,1 2 0,1 3-1,2 1 1,1 2 0,-48 50 0,59-48-366,1 2 1,2 1-1,2 2 0,-38 76 0,-57 185 1050,84-193-679,4 1 0,5 2 1,5 1-1,-14 209 0,28-169-480,1-46 0,12 192 0,3-253 0,1-1 0,3 0 0,1 0 0,34 78 0,-8-43 0,74 120 0,-86-161 0,1 0 0,2-2 0,48 49 0,-53-64 0,1-1 0,0-1 0,2-1 0,0-1 0,54 26 0,-28-22 0,1-2 0,1-3 0,0-2 0,105 15 0,-33-18 0,137-3 0,-149-9 0,166-21 0,-239 15 0,0-3 0,-1-1 0,0-2 0,-1-2 0,0-1 0,-1-2 0,48-29 0,-38 14 0,0-3 0,-3-1 0,0-3 0,41-47 0,-25 17 0,98-145 0,-97 112 0,-4-2 0,-5-2 0,52-147 0,71-354 0,-154 513 0,-5-1 0,-4-1 0,2-102 0,-15 164 0,-2-1 0,-2 1 0,-1 1 0,-1-1 0,-2 1 0,-1-1 0,-2 2 0,-1 0 0,-2 0 0,-1 1 0,-1 0 0,-24-34 0,-6-4-3076,4-2 0,-36-82 0,74 146 919,0 1-1,0-1 1,-1 1 0,0 0 0,-1 0 0,-7-8 0,0 3-1560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0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53 5458,'-13'-48'12043,"12"44"-8087,5 11-849,9 15-1216,11 18-770,11 18 314,51 65 0,-73-107-1213,0-1 0,1 0 1,1-1-1,0-1 0,0 0 1,2-1-1,-1-1 1,32 16-1,-43-25-212,1 0 0,-1 1 1,0-2-1,1 1 0,-1-1 0,1 0 1,-1 0-1,1 0 0,0-1 1,-1 0-1,1 0 0,0-1 0,-1 1 1,1-1-1,-1 0 0,1-1 0,-1 1 1,1-1-1,-1 0 0,0 0 0,0-1 1,9-5-1,-5 0-2,0 1-1,-1-1 1,0-1 0,0 0-1,-1 0 1,0 0-1,0-1 1,-1 0 0,0 0-1,5-14 1,14-38-8,25-93 0,-55 182 0,-4 47 0,5-25 0,-92 644 0,68-360 0,2-22 0,25-300-47,-12 76-2357,11-79 1864,0 0 0,0 0 0,-1 0 0,0 0 0,-1 0 0,1 0 0,-10 13 0,13-21 287,0 1 0,-1-1 0,1 0 0,0 0 0,0 1 0,0-1-1,0 0 1,0 0 0,-1 1 0,1-1 0,0 0 0,0 0 0,0 1 0,-1-1 0,1 0 0,0 0 0,0 0 0,-1 0 0,1 1 0,0-1 0,0 0 0,-1 0-1,1 0 1,0 0 0,0 0 0,-1 0 0,1 0 0,0 0 0,-1 0 0,1 0 0,0 0 0,-1 0 0,1 0 0,0 0 0,0 0 0,-1 0 0,1 0 0,0 0-1,-1 0 1,1 0 0,0-1 0,0 1 0,-1 0 0,1 0 0,0 0 0,0 0 0,-1-1 0,1 1 0,0 0 0,0 0 0,0 0 0,-1-1 0,1 1 0,0 0-1,0 0 1,0-1 0,0 1 0,0 0 0,0-1 0,0 1 0,-1-1 0,-5-9-4466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0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807 74 1008,'-36'3'1638,"0"1"-1,-1 2 0,2 1 1,-1 2-1,-64 25 0,76-23-919,0 1 1,1 2-1,0 0 0,1 1 0,0 1 0,1 2 1,2 0-1,-31 34 0,18-9 78,1 0 1,2 2 0,3 1-1,1 2 1,2 0-1,3 1 1,2 1-1,2 1 1,-11 57 0,7 1 1079,5 1 0,4 1 1,5 148-1,11-149-1876,32 184 0,54 101 0,-78-351 0,2-1 0,2-1 0,1 0 0,2-1 0,2-1 0,2-1 0,2-1 0,1-1 0,1-2 0,3-1 0,0-1 0,2-1 0,2-2 0,66 44 0,-71-57 0,2-1 0,0-2 0,1-1 0,0-1 0,1-3 0,0 0 0,0-2 0,1-2 0,63 3 0,-44-8 0,1-2 0,-1-2 0,0-2 0,0-3 0,85-26 0,-84 16 0,-1-2 0,-1-3 0,0-2 0,-2-2 0,-1-3 0,-2-1 0,-1-3 0,-2-2 0,-1-2 0,53-60 0,-50 43 0,-3-1 0,-2-2 0,-3-2 0,-2-2 0,-3-1 0,-4-1 0,-2-2 0,20-70 0,-8-3 0,35-229 0,-66 294 0,-3 1 0,-3-2 0,-3 1 0,-21-144 0,14 181 0,-3 0 0,-1 2 0,-1-1 0,-3 1 0,0 1 0,-3 1 0,0 0 0,-3 1 0,0 2 0,-2 0 0,-1 1 0,-31-28 0,13 17 0,-3 3 0,-1 1 0,-1 3 0,-2 1 0,-2 3 0,-1 2 0,-69-27 0,84 41-1056,-65-15 0,58 20-1701,0 2 0,-83-2 0,67 10 280,1 3 0,-1 2 0,1 3 0,-63 18 0,57-8-1567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3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12 5218,'-1'-2'489,"-1"1"-1,1 0 0,-1 0 1,0 0-1,1 0 0,-1 0 0,0 1 1,1-1-1,-1 1 0,0-1 1,0 1-1,0-1 0,0 1 1,0 0-1,1 0 0,-1 0 0,0 0 1,0 0-1,0 0 0,0 1 1,-2 0-1,2 0-276,1 0 0,0 0 0,0 0 0,0 0 0,0 0 0,0 1 0,0-1 0,1 0 0,-1 1 0,0-1 0,1 1 0,-1-1 0,1 1 0,-1-1 0,1 1 0,0-1 0,-1 1 1,1-1-1,0 4 0,1 10 414,0 1 1,0-1 0,8 30-1,-7-39-54,15 64 703,3-1-1,3 0 1,3-2 0,4-1 0,62 105-1,-61-122-1060,2-2 0,2-1 0,2-2 0,2-2 0,2-1-1,2-2 1,76 54 0,-4-20-182,4-5 0,177 75 0,274 59 0,63-26-32,14-57 0,420-37-27,-711-61 30,1030 28 15,0-49-12,-93-27-6,201-83 0,260-119-683,-1112 104-114,-454 79 617,251-96-1,-375 116-653,-1-2 0,87-53 0,-125 64 629,0-1 0,0 0 0,-2-2 0,-1-1 1,0 0-1,-2-2 0,0 0 0,16-28 0,8-12 128,-23 34-171,26-49 0,1 2 125,-62 81 109,1-1 0,-1-1 0,-27 4 0,-57 9 707,22-3 1495,-139 7 0,227-22-2203,-1 0 1,1-1 0,-1 0-1,0 0 1,19-10-1,5-1 6,-6 5-9,43-17-324,144-28 0,-211 52 352,0 1 1,0 1-1,0-1 0,0 1 1,0-1-1,0 1 0,0 1 1,10 1-1,-13-1 1,0 0 1,-1 0-1,1 1 1,-1-1 0,1 1-1,-1-1 1,0 1-1,0-1 1,1 1-1,-1 0 1,0-1-1,0 1 1,-1 0 0,1 0-1,0 0 1,-1 0-1,1 0 1,-1 0-1,1 0 1,-1 0-1,0 0 1,0 0 0,0 0-1,0 3 1,-1 27 322,0-1 1,-2 0 0,-13 56-1,9-51-18,1 0 0,-2 53 0,7-76-630,3 35-2800,-2-47 2973,0 1 0,0-1 0,0 1 1,0-1-1,1 1 0,-1 0 0,1-1 0,-1 0 0,1 1 0,0-1 1,-1 1-1,1-1 0,0 0 0,0 1 0,0-1 0,0 0 1,0 0-1,0 0 0,0 0 0,1 0 0,-1 0 0,0 0 0,3 1 1,5-9-14854,-5 1 10469,2 1-1819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40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2577,'-3'3'11527,"1"4"-3535,-1 18-159,4 38-7611,0-39 2226,-16 280-2240,2 84-248,22-265-12630,-11-138-3823,0 6 12905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4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63 320,'-2'-3'894,"1"0"1,-1 0-1,1-1 0,1 1 0,-1-1 1,0 1-1,1-1 0,-1 1 1,1-1-1,0 1 0,0-1 0,2-6 1,-2-1 5968,0 11-6622,-1 1-1,1-1 1,-1 1 0,1-1 0,0 1 0,-1-1 0,1 1 0,0 0 0,0-1 0,-1 1 0,1-1 0,0 1-1,0 0 1,0-1 0,0 1 0,0 0 0,0-1 0,0 1 0,0-1 0,0 1 0,0 0 0,0-1 0,0 1 0,0 0-1,0-1 1,1 1 0,-1-1 0,0 1 0,0 0 0,1-1 0,0 1 0,8 27 1145,-8-26-861,111 278 3813,-112-277-4338,1-1 0,-1 0 0,1 0 0,0 0 0,0 0 0,0 0 0,0 0 0,0 0 0,1 0 0,-1-1 0,0 1 0,1 0 0,-1-1 0,1 1 0,0-1 0,0 1 0,-1-1 0,1 0 0,0 0 0,0 0 0,0 0 0,0 0 0,0 0 0,1-1 0,-1 1 0,0 0 0,0-1 0,0 0 0,0 0 0,1 0 0,-1 0 0,0 0 0,0 0 0,1 0 0,-1 0 0,0-1 0,0 0 0,0 1 0,0-1 0,0 0 0,0 0 0,3-2 0,9-5 0,-1-1 0,0-1 0,-1 0 0,0-1 0,11-12 0,5-5 0,76-76 0,-60 57 0,-35 41-841,6-7-2216,-15 13 3004,0 1 0,0-1 0,0 0 0,0 0 0,0 0 0,-1 0 0,1 0 0,0 0 0,0-1 0,0 1 0,0 0 0,0 0 0,-1 0 0,1 0 0,0 0 0,0 0 0,0 0 0,0 0 0,0 0 0,-1 0 0,1 0 0,0 0 0,0-1 0,0 1 0,0 0 0,0 0 0,0 0 0,0 0 0,0 0 0,0 0-1,-1-1 1,1 1 0,0 0 0,0 0 0,0 0 0,0 0 0,0 0 0,0-1 0,0 1 0,0 0 0,0 0 0,0 0 0,0 0 0,0-1 0,0 1 0,0 0 0,0 0 0,0 0 0,0 0 0,0 0 0,1-1 0,-1 1 0,0 0 0,0 0 0,0 0 0,0 0 0,0 0 0,0 0 0,0 0 0,0-1 0,1 1 0,-1 0 0,0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45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14 64,'-33'-13'32700,"37"13"-32697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2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0 768,'4'15'2384,"-1"-1"0,-1 0 0,0 1 0,-2 0 0,0 23 0,0-19 29,-1 19-345,1 12-1625,3 0-4474,-10 16-8434,6-51 10742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4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32767,'-5'0'0,"4"0"0,1 0 0,0-1 0,0 1 0,-1 0 0,1 0 0,0 0 0,0 0 0,-1 0 0,1 0 0,0 0 0,0 0 0,-1 0 0,1 0 0,0 0 0,0 0 0,-1 0 0,1 0 0,0 0 0,0 1 0,0-1 0,-1 0 0,1 0 0,0 0 0,0 0 0,-1 0 0,1 1 0,0-1 0,0 0 0,0 0 0,0 0 0,-1 0 0,1 1 0,0-1 0,0 0 0,0 0 0,0 1 0,0-1 0,0 0 0,-1 0 0,1 1 0,0-1 0,0 0 0,0 0 0,0 1 0,0-1 0,0 0 0,0 0 0,0 1 0,0-1 0,0 0 0,0 0 0,0 1 0,1-1 0,-1 0 0,0 0 0,0 0 0,0 1 0,0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4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 32767,'0'-2'0,"0"4"0,0 0 0,0 0 0,-2-2 0,-2 2 0,2 2-1521,-3 0-4161,-5-3-865,-5 3-176,0 0 848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4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26 896,'-14'-26'23823,"26"41"-21175,254 401 492,-38 22-880,-191-373-2260,10 22 0,-45-76-4164,-11-22-5175,-6-11-2036,9 12 7474,-4-7-55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4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528 28 2193,'-1'-2'423,"0"0"0,0 0 0,0 1 0,1-1 0,-2 1 0,1-1-1,0 1 1,0-1 0,0 1 0,-1 0 0,1 0 0,0 0 0,-1-1 0,1 1 0,-1 1 0,0-1 0,1 0 0,-1 0 0,0 0 0,1 1-1,-4-1 1,3 1-109,0 0 0,0 0 0,0 1 0,0-1 0,1 1 0,-1 0 0,0-1 0,0 1 0,1 0 0,-1 0-1,0 0 1,1 0 0,-1 0 0,1 1 0,0-1 0,-1 0 0,-1 3 0,-6 8 805,0 1 1,0 0 0,1 1-1,-7 16 1,8-17-103,-86 173 2253,-70 128 2464,27-86-5734,136-228-116,0 0 1,0 1-1,0-1 1,0 1-1,0-1 0,-1 1 1,1-1-1,0 0 0,0 1 1,0-1-1,-1 0 1,1 1-1,0-1 0,-1 0 1,1 1-1,0-1 1,-1 0-1,1 0 0,0 1 1,-1-1-1,1 0 1,-1 0-1,1 0 0,0 0 1,-1 1-1,1-1 0,-1 0 1,1 0-1,0 0 1,-1 0-1,1 0 0,-1 0 1,-4-14-8444,5-13-1874,1 14 6844,3-9 516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4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76 1265,'1'-4'1052,"1"0"0,-1-1 0,-1 1 0,1 0 0,-1 0 0,1-1 0,-1 1 0,0 0 0,-1-1 0,1 1 1,-1 0-1,0 0 0,0 0 0,0-1 0,0 1 0,-3-4 0,3 29 4282,0 6-3593,-4 78 1530,-32 186 0,36-285-3271,-9 44 0,5-35 0,5-15 0,-1 0 0,1 0 0,0 1 0,0-1 0,0 0 0,0 0 0,-1 0 0,1 0 0,0 0 0,0 0 0,0 0 0,0 0 0,-1 0 0,1 0 0,0 0 0,0 0 0,0 0 0,0 0 0,-1 0 0,1 0 0,0 0 0,0-1 0,0 1 0,0 0 0,0 0 0,-1 0 0,1 0 0,0 0 0,0 0 0,0 0 0,0 0 0,0-1 0,0 1 0,-1 0 0,1 0 0,0 0 0,0 0 0,0 0 0,0-1 0,0 1 0,0 0 0,0 0 0,0 0 0,0 0 0,0-1 0,0 1 0,0 0 0,0 0 0,0 0 0,0 0 0,0-1 0,0 1 0,0 0 0,0 0 0,0 0 0,0 0 0,0-1 0,0 1 0,0 0 0,0 0 0,-2-9 0,0 0 0,1 1 0,-1-1 0,2 0 0,-1 0 0,1 0 0,1 0 0,-1 1 0,1-1 0,1 0 0,0 0 0,0 1 0,1-1 0,0 1 0,0 0 0,1 0 0,0 0 0,0 0 0,1 1 0,0-1 0,1 1 0,-1 0 0,8-6 0,0 2 0,0 0 0,1 1 0,0 0 0,17-7 0,-17 9 0,0-1 0,0 0 0,0-1 0,13-13 0,-22 17 0,0 0 0,0 0 0,-1-1 0,0 1 0,-1-1 0,1 0 0,-1-1 0,0 1 0,-1 0 0,0-1 0,0 0 0,-1 1 0,0-1 0,0 0 0,0 0 0,-2-10 0,-11 133 0,-1 3 0,13-6 0,1-57 0,-9 79 0,4-118-3789,0-23-4720,0-15-1897,4 9 6778,2-2 442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5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2087 319 368,'-1'-12'966,"1"0"-1,-2 1 0,0-1 1,0 0-1,-1 1 1,0-1-1,-1 1 1,-1 0-1,1 0 1,-2 0-1,0 1 0,0 0 1,-13-16-1,11 16-681,-1 0-1,-1 1 0,0 0 0,0 0 0,0 1 0,-1 1 1,-1-1-1,1 2 0,-1 0 0,0 0 0,-25-7 1,-33-2-101,-1 2 1,-1 4-1,1 3 1,-1 4 0,-82 6-1,51 2 658,-168 31-1,222-27-312,0 3 1,0 2-1,1 2 0,1 2 0,-62 35 1,57-22 420,1 2 0,2 3 0,1 1 1,-63 67-1,79-70-390,1 1 1,2 2-1,1 0 1,3 2-1,1 1 1,-26 61-1,27-38-504,2 1-1,4 1 0,2 1 1,3 0-1,3 1 0,3 0 1,3 0-1,3 0 0,3 1 1,3-1-1,3-1 1,2 1-1,4-2 0,3 0 1,49 121-1,-47-144-54,2-2 0,2 0 0,2-2 0,1 0 0,2-2 0,1-2 0,56 52 0,-67-72 0,1 0 0,0-2 0,1 0 0,1-2 0,0 0 0,0-1 0,1-1 0,0-1 0,1-1 0,32 5 0,-4-4 0,0-3 0,0-1 0,96-7 0,-80-3 0,-1-2 0,0-4 0,0-3 0,-1-2 0,-2-4 0,0-2 0,-1-3 0,-1-2 0,104-67 0,-126 70 0,-2-2 0,0-2 0,-2-1 0,-2-2 0,0-1 0,37-50 0,64-118 0,-116 166 0,-1-1 0,-2-1 0,-1 0 0,10-42 0,-5 3 0,-4-1 0,-2-1 0,-4-1 0,-4 1 0,-3-1 0,-14-153 0,3 170 0,-3 1 0,-36-116 0,35 144 0,-1 1 0,-2 1 0,-1 0 0,-2 1 0,-1 0 0,-40-47 0,44 59-1823,12 13 652,-1 0 0,0 0-1,0 0 1,0 1-1,0 0 1,-1 0 0,1 0-1,-1 0 1,0 1-1,-8-4 1,-6 10-10784,13 1 5963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51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 1905,'-1'-10'12408,"0"22"-8660,4 2-3401,7 16 978,2 1 0,1-2 0,2 0-1,28 44 1,88 104 2251,-94-128-3168,149 177 830,105 149-2580,-277-354-213,-1 0 0,17 41 1,-19-24-3620,-6 0-4696,-5-37 9539,-7-6-8430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5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718 9 1681,'-2'-1'327,"0"0"0,1 0 1,-1 0-1,0 0 1,1 0-1,-1 1 0,0-1 1,0 1-1,0-1 0,0 1 1,0 0-1,0-1 0,0 1 1,0 0-1,0 0 0,0 0 1,1 1-1,-1-1 0,0 0 1,-3 2-1,2-1 9,-1 1 1,1 0-1,0 0 0,-1 0 0,1 0 0,0 1 0,0-1 1,1 1-1,-6 5 0,-2 6 653,0 0 0,1 1 0,-12 26 0,18-35-396,-130 297 7533,-44 86-3518,-8-39-4106,109-199-9141,71-145 5793,5-6 2616,0 0-1,0 0 1,-1 0 0,1 0-1,0 0 1,0 0 0,-1 1-1,1-1 1,0 0 0,0 0-1,-1 0 1,1 0 0,0 0-1,0 0 1,-1 0 0,1 0-1,0 0 1,0 0 0,-1 0-1,1 0 1,0-1 0,0 1-1,-1 0 1,1 0 0,0 0-1,0 0 1,-1 0 0,1 0-1,0-1 1,0 1-1,-1 0 1,1 0 0,0 0-1,0 0 1,0-1 0,0 1-1,-1 0 1,1 0 0,0-1-1,0 1 1,0 0 0,0 0-1,0-1 1,0 1 0,0 0-1,0 0 1,0-1 0,0 1-1,0 0 1,0 0 0,0-1-1,0 1 1,0-1 0,-1-11-5437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5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33 690 1713,'2'0'520,"0"-1"1,0 1 0,0-1-1,0 0 1,0 0 0,0 1-1,0-1 1,0-1-1,-1 1 1,1 0 0,0 0-1,-1 0 1,1-1 0,-1 1-1,1-1 1,-1 0 0,3-3-1,23-38 2096,-17 25-1509,2-2-890,-2 0-1,0 0 1,-2 0 0,0-1 0,-1-1 0,-1 1 0,-1-1 0,-1 0-1,-1 0 1,0-27 0,-3 18 218,-1 0-1,-1 0 0,-2 0 1,-1 1-1,-1-1 1,-20-53-1,24 76-257,0 3 56,1-1 1,-1 1-1,0 0 1,0 0-1,-1-1 1,0 1-1,0 1 1,0-1-1,0 0 1,-1 1-1,1 0 1,-8-7-1,10 11-207,0 0 1,0 0-1,0 0 0,0 1 0,0-1 0,0 0 0,0 0 0,0 0 0,0 1 0,0-1 0,0 1 0,0-1 1,0 1-1,1-1 0,-1 1 0,0-1 0,0 1 0,0 0 0,0-1 0,1 1 0,-1 0 0,0 0 0,1 0 0,-1 0 1,1-1-1,-1 1 0,1 0 0,-1 0 0,1 0 0,0 0 0,-1 0 0,1 1 0,-13 37 454,13-36-439,-17 73 411,3 0 0,3 1 0,4 0-1,3 1 1,7 78 0,-3-144-439,1 7 24,1 0 0,0 0 0,2-1 0,6 25-1,-10-43-32,0 0 0,0 0 0,0 0 0,1 1 0,-1-1 0,0 0 0,0 0 0,0 0 0,0 0-1,0 1 1,0-1 0,1 0 0,-1 0 0,0 0 0,0 0 0,0 0 0,0 0 0,1 1 0,-1-1 0,0 0 0,0 0-1,0 0 1,1 0 0,-1 0 0,0 0 0,0 0 0,0 0 0,1 0 0,-1 0 0,0 0 0,0 0 0,0 0-1,1 0 1,-1 0 0,0 0 0,0 0 0,0 0 0,1 0 0,-1 0 0,0-1 0,0 1 0,0 0 0,0 0-1,1 0 1,-1 0 0,0 0 0,0 0 0,0-1 0,0 1 0,1 0 0,12-15 65,11-24-78,-22 36 13,8-15-6,1 1 0,1 0 0,16-17-1,-25 30-10,0 1 0,0-1 0,1 1-1,-1 0 1,1 0 0,0 0-1,0 1 1,0-1 0,0 1 0,0 0-1,1 0 1,-1 0 0,1 1-1,-1-1 1,1 1 0,0 0 0,-1 1-1,1-1 1,8 1 0,-9 1 25,-1 0 1,1 1 0,-1-1-1,0 1 1,1 0 0,-1 0-1,0 0 1,0 0 0,0 0-1,-1 1 1,1-1 0,-1 1-1,1 0 1,-1 0 0,3 4-1,28 50 549,-25-42-331,0 0 0,2 0 0,-1 0 0,16 16 1,-22-28-382,0 1-1,0-1 1,0 0 0,0 0 0,0 0 0,1 0 0,-1-1 0,1 1 0,0-1 0,0 0 0,0 0 0,0-1 0,0 1 0,0-1 0,1 0-1,-1 0 1,0 0 0,1 0 0,-1-1 0,0 0 0,1 0 0,5 0 0,-7-2-843,1 1 0,-1-1 0,0 0 1,0 0-1,0 0 0,0-1 0,0 1 0,0-1 0,0 0 0,-1 1 1,1-1-1,-1 0 0,0 0 0,0-1 0,0 1 0,0 0 0,-1-1 1,2-4-1,4-11-2525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5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2162 363 1281,'-6'-19'2117,"-1"0"1,-1 0 0,-1 1-1,-19-28 1,17 30-1083,-2 0 1,1 1-1,-2 1 0,-23-20 0,18 19-724,-1 2 0,0 0 0,-1 0 0,-1 2 0,0 1 0,0 1 0,-1 1 0,-44-11 0,1 6-97,0 3-1,-1 2 1,0 3 0,-92 6 0,109 3 154,0 2 0,1 2 1,0 3-1,1 1 0,0 3 0,-70 31 1,34-7 1109,-144 90 1,200-110-1260,1 2 1,1 0 0,1 1 0,1 2 0,1 0 0,1 2 0,2 0-1,-27 44 1,-90 218 893,38-70 149,73-163-1047,2 2 1,3 0-1,3 2 1,-19 103-1,24-75 81,4 0 1,3 149-1,8-203-296,2 1 0,1-1 0,2 0 0,1-1 0,2 1 0,0-2 0,29 56 0,9 3 0,76 102 0,-82-129 0,-16-25 0,1-1 0,46 48 0,-58-70 0,1-1 0,1 0 0,0-1 0,1 0 0,0-2 0,1 0 0,28 12 0,4-5 0,1-2 0,1-2 0,0-2 0,90 8 0,220-9 0,-344-11 0,50-5 0,0-3 0,-1-2 0,0-4 0,106-36 0,-132 35 0,-1-1 0,-1-3 0,0-1 0,-2-1 0,68-52 0,159-158 0,-152 126 0,-81 76 0,-3 0 0,0-2 0,-2-1 0,-1-1 0,-2-1 0,-1-1 0,-2-2 0,25-56 0,24-65 0,24-62 0,-79 178 0,-2 0 0,-2-1 0,8-60 0,-12 45 0,-3 0 0,-5-103 0,-1 136 0,-1 1 0,-2-1 0,-1 1 0,0 0 0,-2 0 0,-1 1 0,0 0 0,-2 0 0,-14-21 0,-136-186 0,59 89 0,96 133-388,0-1 0,-1 1 1,0 1-1,0-1 0,-1 1 0,0 0 1,0 1-1,-1 0 0,0 1 0,0-1 0,0 1 1,-1 1-1,1 0 0,-17-4 0,6 4-719,-1 0 0,0 2 0,0 0 0,0 1 0,0 2 0,-26 2 0,-14 5-11624,40-6 6389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2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1 624,'-1'1'481,"0"0"-1,1-1 0,-1 1 1,1 0-1,-1 0 1,1 0-1,0 0 0,-1 0 1,1 0-1,0 0 1,-1 0-1,1 0 0,0 0 1,0 0-1,0 0 1,0 0-1,0 0 1,0 1-1,6 25 4475,15 20 1019,-18-40-5401,1-1 0,-1 1 0,-1 0 0,1 0-1,1 8 1,-3 19-1256,-8-7-3590,-10-2-4738,6-10 2889,5-8 2157</inkml:trace>
  <inkml:trace contextRef="#ctx0" brushRef="#br0" timeOffset="1">40 500 816,'1'7'1784,"0"1"-1,0-1 0,1 1 0,0-1 1,5 13-1,-4-13-612,-1 0 0,1 1 0,-1-1 0,-1 1 0,2 13 0,-3 15 1444,-3 63-1143,-8-52-5724,-11 1-4417,1-13 3360,10-15 3151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5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17 122 112,'22'-78'5443,"-17"66"-4125,-4 11-911,0-1 1,0 0-1,0 0 0,0 0 0,0 1 1,0-1-1,-1 0 0,1 0 0,-1 0 1,0-1-1,1 1 0,-1 0 0,0 0 1,0-2-1,-20 51 4814,14-27-4605,0 1-1,0-1 1,2 1 0,-3 35-1,3 21 2293,4-43 2541,2-48-5438,0 0 1,1 0-1,0 0 1,1 1-1,1-1 1,9-18-1,4-11 55,-14 30-125,1 1-1,1-1 1,0 1-1,1 0 1,0 1 0,13-16-1,-20 27-13,0 0 0,0 0 0,1-1 0,-1 1 0,0 0 0,0 0 0,1 0 0,-1 0 0,0 0 0,1-1 0,-1 1 0,0 0 0,0 0 0,1 0 0,-1 0 0,0 0 0,1 0 0,-1 0 0,0 0 0,1 0 0,-1 0 0,0 0 0,1 0 0,-1 0 0,0 0 0,0 1 0,1-1 0,-1 0 0,0 0 0,0 0 0,1 0 0,-1 0-1,0 1 1,0-1 0,1 0 0,-1 0 0,1 1 0,11 14-3504,6 18-5595,-13-22 5215,1 1-87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2:5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148 154 320,'0'-5'857,"0"0"-1,0 1 0,-1-1 1,1 0-1,-1 0 0,0 1 1,0-1-1,0 0 1,-1 1-1,0 0 0,0-1 1,0 1-1,0 0 1,-1 0-1,0 0 0,-6-7 1,9 11-754,0 0 1,-1 0-1,1 0 1,-1 0-1,1 1 1,-1-1-1,1 0 1,-1 0-1,1 0 1,0 1 0,-1-1-1,1 0 1,0 1-1,-1-1 1,1 0-1,0 1 1,-1-1-1,1 0 1,0 1-1,0-1 1,-1 1-1,1-1 1,0 1-1,0-1 1,0 1-1,0-1 1,-1 0-1,1 1 1,0-1-1,0 1 1,0-1-1,0 1 1,-5 18 1210,-11 72 3087,12-60-3344,-1 0-1,-1 0 1,-2-1 0,-1 0-1,-25 55 1,29-155-577,5 49-454,-1-10-46,1 0 1,1 0-1,2 0 1,12-54-1,-50 281 244,36-196-205,-1-1 0,0 1-1,0 0 1,0 0 0,0 0 0,1 0 0,-1 0-1,0-1 1,0 1 0,0 0 0,0 0-1,1 0 1,-1 0 0,0 0 0,0 0-1,1 0 1,-1 0 0,0 0 0,0 0-1,0 0 1,1 0 0,-1 0 0,0 0-1,0 0 1,0 0 0,1 0 0,-1 0 0,0 0-1,0 0 1,0 0 0,1 0 0,-1 0-1,0 1 1,0-1 0,0 0 0,1 0-1,-1 0 1,0 0 0,0 0 0,0 1-1,0-1 1,0 0 0,1 0 0,-1 0 0,0 0-1,0 1 1,0-1 0,0 0 0,0 0-1,0 0 1,0 1 0,0-1 0,0 0-1,0 0 1,0 1 0,0-1 0,0 0-1,26-31 166,26-48-253,-39 52 65,46-77-92,-52 94 87,-1 1-1,2-1 1,-1 2-1,1-1 1,0 1-1,1 0 1,17-12-1,-23 19 8,-1 0-1,1 0 0,0 0 0,-1 1 1,1-1-1,0 1 0,0-1 0,-1 1 1,1 0-1,0 0 0,0 0 0,-1 1 1,1-1-1,0 1 0,0-1 0,-1 1 1,1 0-1,-1 0 0,1 0 0,-1 0 1,1 1-1,-1-1 0,0 1 0,1-1 1,-1 1-1,0 0 0,0 0 0,0 0 1,2 4-1,8 7-24,0 1 1,-1 0-1,11 20 1,-19-30 22,16 31-4,-16-27 20,0 0 1,1-1-1,0 0 0,0 0 0,1 0 1,0-1-1,0 1 0,1-1 1,12 10-1,-11-13-1372,8-2 4277,-11-3-4772,-3-17-29715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43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1 272,'-21'5'128,"6"1"-128,2 2-320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44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1 330 1601,'18'-16'8749,"1"-17"-4118,-17 28-4070,1-1 0,-1 1 0,2 0-1,-1 0 1,0 0 0,6-6 0,6-2 274,0 1 0,1 0 0,0 2 0,1 0 0,0 0 0,1 2 0,0 0 0,22-6-1,157-35-164,-174 44-485,184-30-163,2 8-1,262 1 0,421 57-79,-358 18 6,-520-47 64,1418 212-129,-37 77 103,-6 70 62,-1107-274-47,190 67 9,-451-145-28,-1 1 0,29 18-1,-36-20 15,-11-7-896,-6-2-1486,-17-6-4961,-11-7-1525,16 5 5937,4 1 745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4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31 1569,'-32'-30'23549,"81"112"-20523,-22-49-2839,2-1 1,37 32 0,30 32-119,-95-95-46,0 0 1,0 1 0,0-1-1,0 0 1,0 1-1,0-1 1,0 1 0,0-1-1,0 1 1,-1-1-1,1 1 1,-1 0 0,1-1-1,-1 1 1,0 0-1,0-1 1,1 1-1,-1 0 1,0-1 0,0 1-1,-1 0 1,1 0-1,0-1 1,-1 3 0,-1-1 75,1-1 0,-1 1 1,0 0-1,1-1 0,-1 0 0,-1 1 1,1-1-1,0 0 0,0 0 1,-1 0-1,1 0 0,-5 2 1,-8 3 422,-1 1 0,0-2 1,-29 8-1,40-12-501,-119 25-21,88-21 0,1 1 0,-1 2 0,-47 20 0,78-26-2277,-6 11-15182,13-6 12773,1-5 775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1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4930,'12'20'10697,"20"53"-7542,-22-50-1576,175 362 4887,19-6-6669,-95-181-3205,-94-173 1655,17 33-3264,-31-55 4094,0 0-1,0 0 1,0 0-1,-1 0 1,1 0-1,-1 0 1,1 1-1,-1-1 1,0 6-1,-2-5-2093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1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 1 6003,'-5'0'730,"1"-1"-1,-1 1 1,0 1 0,0-1 0,1 1 0,-1-1 0,1 1-1,-7 2 1,3 1-250,0-1-1,0 1 1,0 0 0,0 1-1,1 0 1,-13 11-1,2 0 265,1 2 0,1 0 1,-19 27-1,-4 19 1457,1 1 0,-47 118 0,69-146-1951,-92 211 390,-90 199-3510,194-439 2287,-24 58-4392,14-23-6389,14-40 8264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1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2177,'17'-37'15135,"-15"47"-14457,0 1-1,0-1 1,1 0 0,1 0-1,5 12 1,-1 0-179,13 36 78,48 91 0,-59-130-553,1-1 0,0-1 0,2 0 0,0 0 0,0-1 1,2-1-1,0 0 0,29 22 0,-40-35-29,0 1 0,0-1 0,0 0 0,0 0 0,0 0 0,1-1-1,-1 1 1,0-1 0,1 0 0,-1 0 0,1-1 0,-1 1 0,1-1 0,-1 0 0,1 0 0,-1-1 0,1 1 0,8-3-1,-5 0-39,-1 0 0,0 0-1,0-1 1,-1 0-1,1 0 1,-1-1-1,1 0 1,-2 0 0,1 0-1,6-8 1,7-11-31,-1-1 1,-2 0-1,0-1 1,19-44-1,-27 54 760,-1-1 0,11-36 0,-70 284 4342,45-203-4343,-105 352 733,-37 151-100,146-516-2202,2-9-253,0 0 0,0 1 0,0-1-1,-1 0 1,0 0 0,0 0 0,-1 0 0,0 0 0,-4 6-1,-3-20-14595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5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6 435 592,'-4'13'3478,"2"-4"6153,13-15 6562,-2 0-13845,3-2-4672,-6 3 2490,1 0-1,-1 0 1,0 0 0,-1-1 0,1 1 0,-1-1 0,0-1 0,-1 1 0,0-1 0,0 0 0,0 0-1,0 0 1,-1 0 0,-1-1 0,1 1 0,1-10 0,2-14-272,-1-1-1,1-53 1,-4 49 206,3-2-143,-3 31 39,0 0-1,-1 0 1,0 0 0,0 0 0,-1-1 0,0 1-1,0 0 1,-1 0 0,0 0 0,0 0 0,-4-12 0,3 95 345,-9 217-341,9-154 0,-1-134 0,1-2 0,7-5 0,14-42 0,-12 31 0,1 1 0,1 0 0,0 0 0,0 1 0,1 0 0,18-15 0,-14 14 0,-12 10 0,0-1 0,0 1 0,1 0 0,-1 0 0,1 0 0,-1 0 0,1 1 0,0-1 0,-1 1 0,1 0 0,0 0 0,0 0 0,0 0 0,0 0 0,0 0 0,5 0 0,-6 2 0,0 0 0,0 0 0,0 0 0,-1 0 0,1 0 0,0 0 0,0 1 0,-1-1 0,1 1 0,0-1 0,-1 1 0,0 0 0,1-1 0,-1 1 0,0 0 0,1 2 0,18 33 0,-12-2 0,-7-29 0,0 0 0,0 0 0,1 0 0,0 0 0,0 0 0,0 0 0,1 0 0,0-1 0,0 1 0,4 4 0,6-1-2634,-12-9 2255,0-1-1,-1 1 0,1 0 0,0 0 0,0 0 1,0-1-1,0 1 0,0 0 0,-1-1 0,1 1 1,0-1-1,0 1 0,-1-1 0,1 1 0,0-1 1,-1 0-1,1 1 0,-1-1 0,1 0 0,0 1 1,-1-1-1,0 0 0,1 0 0,-1 1 0,1-1 1,-1 0-1,0 0 0,0 0 0,1 0 0,-1 1 1,0-1-1,0-2 0,0-2-4838,0 1 23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0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127 179 4418,'-3'-44'6396,"0"24"-4840,0 0 0,-2 0 0,-8-21-1,0 8 5080,10 34-4807,1 11-831,1 13 399,-4 712 3478,2-664-8853,-4 0 1,-25 116-1,31-184 2562,0-1 1,-1 0-1,1 0 0,-1 0 1,0 0-1,0 0 0,-1 0 1,1 0-1,-1-1 0,-5 6 1,2-4-871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2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84 1056,'7'-5'1096,"-1"1"-1,0-2 1,0 1-1,0-1 1,0 1-1,4-8 1,-8 10-208,0 1 1,-1-1 0,1 0 0,-1 1 0,0-1-1,0 0 1,0 0 0,0 1 0,0-1 0,-1 0-1,1-7 1834,-4 41-985,0-17-1570,-1-1-1,-1 1 1,0-1 0,0 0-1,-2 0 1,0-1 0,-10 16 0,-69 81-912,41-56-797,13-13-595,3-7-1473,2 2 1,2 1-1,1 0 1,-29 61-1,44-74 1804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0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51 304,'-3'-10'2308,"-10"-21"2884,12 30-4816,1 0-1,-1 1 0,1-1 1,-1 0-1,1 1 1,-1-1-1,1 1 0,-1-1 1,0 1-1,1-1 0,-1 1 1,0-1-1,0 1 1,1 0-1,-1-1 0,0 1 1,0 0-1,1-1 0,-1 1 1,-1 0-1,5 9 4343,5 16-2313,-5-19-1369,23 86 2069,-20-64-1651,2 0 0,1-1 0,22 47 0,-29-72-1454,-1 0 0,0 0 0,1-1 0,-1 1 0,1-1 0,-1 1 0,1-1 0,0 0 0,0 0 0,0 1 0,-1-1 0,1 0 0,0-1 0,0 1 0,0 0 0,0-1 0,1 1 0,-1-1 0,0 1 0,0-1 0,0 0 0,0 0 0,0 0 0,1 0 0,-1-1 0,0 1 0,0 0 0,0-1 0,0 0 0,0 1 0,0-1 0,0 0 0,4-2 0,9-4 0,1-1 0,-1-1 0,17-13 0,-21 14 0,25-21-1401,-27 20 507,0 0 1,1 1-1,0 0 0,1 1 0,-1 0 1,1 1-1,15-7 0,-5 13-13848,-18 3 10118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0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152 401 1601,'8'-12'11964,"-26"40"-7889,-58 184 3039,46-121-5261,-5 23-420,49-237 2542,-10 100-3976,56-288-77,-46 255 60,3 1 1,2 1-1,37-76 0,-54 127 19,1-4 20,0 1 1,0-1-1,1 0 1,0 1-1,0 0 1,1 0-1,0 0 1,0 1-1,0-1 1,1 1 0,9-6-1,-14 11-8,0 0-1,1 0 1,-1 0-1,0 0 1,1 0-1,-1 0 1,0 0-1,1 1 1,-1-1-1,0 1 1,1-1-1,-1 1 1,0-1 0,0 1-1,0 0 1,1 0-1,-1 0 1,0-1-1,0 1 1,0 0-1,0 0 1,-1 0-1,1 1 1,0-1-1,0 0 1,0 0-1,-1 0 1,1 2 0,20 38 266,-4 5-1048,-2 2 0,14 78 0,3 102-4166,18 82-650,-43-287 2093,3 18-6817,-10-34 7419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0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24 653 3105,'-5'5'1626,"3"-3"-836,0 0-1,0 0 0,1 1 1,-1-1-1,0 0 0,1 1 1,-1-1-1,1 1 1,0-1-1,-1 5 0,2-6-601,0 0-1,1 1 0,0-1 0,-1 0 1,1 0-1,0 0 0,-1 0 1,1 0-1,0-1 0,0 1 0,0 0 1,0 0-1,0 0 0,0-1 0,0 1 1,0-1-1,0 1 0,0-1 1,0 1-1,0-1 0,0 1 0,1-1 1,-1 0-1,0 0 0,0 1 1,0-1-1,1 0 0,-1 0 0,2-1 1,17 4 17,1-2-1,-1 0 1,1-2 0,-1 0 0,0-1 0,0-1 0,1-1-1,-2 0 1,1-2 0,30-12 0,-20 5-232,-1-1 0,0-2 0,-1 0 0,0-2 0,46-41 0,-60 46 7,0-1-1,-1-1 1,-1 0-1,0 0 1,-1-2 0,-1 1-1,-1-1 1,0-1-1,-1 1 1,-1-1-1,10-37 1,-11 24 211,-1-1 0,-2 1 0,0-1 0,-3 0 0,0 0 0,-8-47 0,8 74 125,0 3-180,0 1 0,0 0 0,0-1 0,0 1 0,0 0 0,0-1 1,0 1-1,0 0 0,-1-1 0,1 1 0,0 0 0,-1-1 0,1 1 0,-1 0 0,0 0 1,1-1-1,-1 1 0,0 0 0,0 0 0,0 0 0,0 0 0,1 0 0,-2 0 0,0 0 1,2 44 4833,10 117-4013,1 186-52,-40 143-905,25-422-852,1 8-3865,-3 0-1,-26 119 1,26-173-4437,2-16 5203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04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1 877 2881,'17'-43'6350,"12"3"-4144,44-31-2362,-49 49 974,11-11-770,-2-2 0,-2-2 0,-2 0 0,-1-2 0,29-52 0,-40 59 69,-2 0 0,0-1 0,-3 0 0,-1-1 0,-1-1 0,-2 0 0,7-60 0,-15 80 1198,-1 1-1,0-1 0,0 0 0,-7-22 0,8 37-1253,0 0-1,0-1 1,0 1-1,0 0 0,0 0 1,0 0-1,-1 0 1,1-1-1,0 1 0,0 0 1,0 0-1,0 0 1,-1 0-1,1 0 0,0-1 1,0 1-1,0 0 0,-1 0 1,1 0-1,0 0 1,0 0-1,-1 0 0,1 0 1,0 0-1,0 0 1,0 0-1,-1 0 0,1 0 1,0 0-1,0 0 1,-1 0-1,1 0 0,0 0 1,0 0-1,0 0 1,-1 0-1,1 0 0,0 0 1,0 1-1,0-1 0,-1 0 1,1 0-1,0 0 1,0 0-1,0 0 0,-1 1 1,1-1-1,0 0 1,0 0-1,0 0 0,0 1 1,0-1-1,0 0 1,0 0-1,-1 0 0,1 1 1,0-1-1,0 0 0,0 0 1,0 1-1,0-1 1,-9 14 1640,-6 25-571,2 1 0,1 1 1,2 0-1,2 0 1,-4 62-1,3-28-485,-27 211-645,-11 242 0,45-497-1637,-1 0 1,-2-1-1,-1 0 1,-1 0-1,-1-1 1,-16 35-1,22-59-169,2-3 781,-1 0-1,0 0 1,0 1-1,0-1 1,0-1 0,0 1-1,0 0 1,-1 0 0,1 0-1,-1-1 1,-1 3 0,-5-3-2574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0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3 912 4418,'-3'-26'10380,"9"6"-6547,-4 16-3641,1 1-1,-1 0 1,1 1 0,-1-1 0,1 0-1,0 1 1,0-1 0,1 1 0,-1 0-1,7-3 1,40-19 400,81-26-1,-74 30-634,61-30 0,-102 41 117,1 0 0,-1-1 0,-1-1 0,0 0 0,0-1 0,-1-1 0,22-26 0,-14 4 1262,-21 34-1175,0-1 0,0 1 0,0 0 0,-1 0 0,1-1 0,-1 1 0,1-1 1,-1 1-1,1 0 0,-1-1 0,0 1 0,1-1 0,-1 1 0,0-1 0,0 1 0,0-1 1,-1 1-1,1-1 0,0 1 0,0-1 0,-1 1 0,1-1 0,-2-1 0,0 3-10,-1 0 0,1 1 0,-1 0 0,1-1 0,-1 1 0,1 0 0,0 0 0,-1 1 0,1-1 0,0 0 0,-4 4 0,2-3 116,-12 8 9,1 1 0,1 0 0,0 0 0,0 2 0,-21 25 0,29-31-176,0 0 0,1 1 1,-1 0-1,1 0 0,1 0 0,0 0 0,0 1 0,0 0 0,1 0 0,1 0 0,-1 0 0,2 0 0,-2 11 0,3-18-100,0 1 0,0-1 0,1 1 0,-1-1 0,0 0 0,1 1 0,0-1 0,0 0 0,-1 0 0,1 1 0,1-1 0,-1 0 0,0 0 0,0 0 0,1 0 0,-1 0 0,1-1 0,0 1 0,-1 0 0,4 1 0,-1 0 0,1 0 0,-1-1 0,1 0 0,0 1 0,0-2 0,0 1 0,0-1 0,10 2 0,6-1 0,0-1 0,0 0 0,32-5 0,-10-3-913,0-1-1,0-3 1,-1-1-1,-1-3 1,0-1-1,-1-1 1,61-38 0,-84 44 835,36-16 289,-64 31 91,1 0 0,0 1 0,0 0 0,0 1 0,1 1 1,0-1-1,0 1 0,0 1 0,1-1 0,0 1 0,-7 10 0,11-12-58,0-1 1,0 1-1,0 1 0,0-1 0,1 0 0,0 1 1,0 0-1,1-1 0,-2 9 0,3-11-185,1 0-1,0-1 0,-1 1 0,1 0 1,0 0-1,1-1 0,-1 1 0,1 0 1,0-1-1,0 1 0,0 0 0,0-1 1,1 1-1,-1-1 0,1 0 0,0 1 1,0-1-1,3 4 0,-1-3-57,0 0 1,0-1-1,1 1 1,-1-1-1,0 0 0,1-1 1,0 1-1,0-1 0,0 0 1,0 0-1,0 0 1,0-1-1,0 0 0,1 0 1,-1 0-1,0-1 1,1 1-1,-1-1 0,0 0 1,1-1-1,-1 0 1,0 0-1,1 0 0,-1 0 1,6-3-1,8-2-31,0-1 0,-1 0 0,0-2 0,0 0 0,24-17 0,-14 6-955,-2-2-1,0-1 1,-2-2-1,-1 0 1,0-1-1,-2-1 1,-1-1-1,-2-1 1,0 0 0,16-41-1,-14 23 684,-1-1 0,-3-1 1,-2-1-1,-2 0 0,-3 0 0,4-63 0,-11 105 542,-2 0-1,1 0 1,-1 0 0,-1 0-1,0 0 1,0 0-1,0 0 1,-1 0 0,-4-13-1,5 21-131,0 0 0,1 0 1,-1 0-1,1 0 0,-1 1 0,1-1 0,-1 0 0,1 0 0,-1 0 1,1 1-1,-1-1 0,1 0 0,-1 1 0,1-1 0,-1 0 0,1 1 1,-1-1-1,1 0 0,0 1 0,-1-1 0,1 1 0,0-1 0,-1 1 1,1-1-1,0 1 0,-1-1 0,1 1 0,0 0 0,0-1 0,0 1 1,0-1-1,0 1 0,0 0 0,-11 23 1868,-10 40-966,2 1-1,3 1 1,3 1-1,-6 96 1,18-136-1010,1 1 0,1-1 0,2 0 0,1 1 0,0-1 0,11 29 0,-11-41 0,1-1 0,0 0 0,1 0 0,1-1 0,0 0 0,1 0 0,0 0 0,1-1 0,0-1 0,1 1 0,1-1 0,19 16 0,-26-24-497,1 0-1,0-1 1,-1 1 0,1-1-1,0 0 1,0 0 0,0 0-1,9 1 1,-9-2-444,-1-1-1,1 0 1,0 0 0,0 0 0,0 0 0,0-1-1,-1 0 1,1 0 0,0 0 0,-1 0-1,1-1 1,0 0 0,-1 0 0,0 0-1,7-4 1,18-21-2926,-14 7-503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0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77 3490,'-37'-9'17601,"33"4"-10261,23 0-4447,65-8-3716,0 0-3759,48-7-7325,-48 9 2663,-60 11 6973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0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91 657 1409,'-4'17'3138,"-6"25"4361,1-17 4221,19-38-7269,12-18-4351,-14 14-144,0 0 0,-2 0 1,6-20-1,-11 33 112,1-1 1,-1 1-1,0-1 0,-1 1 1,1-1-1,-1 0 1,0 1-1,0-1 1,0 1-1,-1-1 1,1 0-1,-1 1 0,0-1 1,0 1-1,-1 0 1,0-1-1,1 1 1,-1 0-1,-1 0 0,-3-6 1,4 8-9,0 0-1,0 1 1,0-1 0,0 1-1,0 0 1,0 0 0,-1 0 0,1 0-1,0 0 1,-1 0 0,1 1-1,0-1 1,-1 1 0,1 0 0,-1-1-1,1 1 1,-1 0 0,1 0-1,0 1 1,-1-1 0,1 0 0,-1 1-1,1 0 1,0-1 0,-1 1 0,1 0-1,-4 3 1,2-3 24,1 1 0,0 0 1,0 0-1,-1 0 0,2 1 0,-1-1 1,0 1-1,0-1 0,1 1 0,-1 0 0,1 0 1,0 0-1,0 1 0,0-1 0,0 0 1,1 1-1,-2 5 0,2-4-84,0 0 0,0 0 0,0 0 0,1 0 0,0 0 0,0 0 0,0 0 0,1 0 0,0 1 0,0-1 0,0 0 0,0-1 0,1 1 0,0 0 0,0 0 0,0-1 0,1 1 0,0-1 0,-1 1 0,1-1 0,1 0 0,-1 0 0,1-1 0,5 6 0,-1-4 0,-1 0 0,1-1 0,0 1 0,0-1 0,1-1 0,-1 0 0,1 0 0,0-1 0,-1 0 0,1 0 0,0-1 0,1 0 0,10 0 0,14-1 0,0-2 0,-1-1 0,1-1 0,-1-2 0,0-1 0,0-2 0,-1-1 0,-1-1 0,51-26 0,-75 32 0,-1 1 0,0-1 0,0-1 0,0 1 0,-1-1 0,0 0 0,0 0 0,0 0 0,-1-1 0,0 1 0,0-1 0,-1 0 0,1 0 0,3-16 0,-6 20 0,0 0 0,-1 0 0,1 0 0,-1 0 0,0 0 0,1 0 0,-2 0 0,1 0 0,0-1 0,0 1 0,-1 0 0,0 0 0,0 0 0,0 0 0,0 0 0,0 0 0,0 1 0,-1-1 0,1 0 0,-1 1 0,0-1 0,0 1 0,0-1 0,0 1 0,0 0 0,-1 0 0,1 0 0,-1 0 0,1 0 0,-1 1 0,0-1 0,1 1 0,-1-1 0,0 1 0,0 0 0,0 0 0,0 1 0,0-1 0,-4 0 0,2 0 0,-1 0 0,1 1 0,0 0 0,-1 0 0,1 0 0,-1 1 0,1-1 0,-1 1 0,1 0 0,0 1 0,-1-1 0,1 1 0,0 0 0,0 1 0,0-1 0,1 1 0,-1 0 0,1 0 0,-1 1 0,1-1 0,0 1 0,0 0 0,1 0 0,-1 0 0,1 0 0,-6 10 0,5-8 0,1 0 0,-1 0 0,1 1 0,1 0 0,-1 0 0,1-1 0,0 1 0,1 1 0,-1-1 0,1 0 0,1 0 0,0 0 0,0 1 0,0-1 0,1 0 0,0 0 0,0 0 0,0 0 0,1 0 0,4 10 0,-5-15 0,0 1 0,0 0 0,0-1 0,1 1 0,-1-1 0,1 1 0,0-1 0,-1 0 0,1 1 0,0-1 0,0 0 0,0 0 0,1-1 0,-1 1 0,0 0 0,1-1 0,-1 1 0,1-1 0,0 0 0,-1 0 0,1 0 0,0 0 0,0 0 0,0-1 0,-1 1 0,1-1 0,0 0 0,0 0 0,0 0 0,0 0 0,0 0 0,0-1 0,0 1 0,-1-1 0,1 0 0,0 0 0,0 0 0,-1 0 0,1 0 0,-1 0 0,4-3 0,3-1 0,-1-1 0,0 0 0,0 0 0,0-1 0,0 0 0,-1-1 0,0 1 0,-1-1 0,0-1 0,8-14 0,8-24-250,-2 0-1,-3-1 1,19-80-1,11-154-711,-42 253 1648,-3 19 165,-9 26-424,-4 21-427,2 0 0,1 1 0,2 1 0,-2 58 0,6-73 0,-3 57 0,5 0 0,17 153 0,-10-143-3569,-7-83 2842,0 0 0,-1 0 0,0 0 0,-1 0 0,1 0 0,-2 0 0,1 0 0,-1-1-1,-4 9 1,-5 2-6623,-1-1 569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0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33 118 5923,'-12'2'5072,"-9"1"4939,34-8-4175,44-5-4259,0 1 0,115-1 0,-24 3-383,156-36-4794,-91 10-19,-203 32 1964,17-2-3278,-10 2-1941,-17 1 6777,0 0 0,0 0 0,0 0 1,0 0-1,0 0 0,0 0 1,0 0-1,0 0 0,0 0 1,-1 0-1,1 0 0,0 0 1,0 0-1,0 0 0,0 0 1,0 1-1,0-1 0,0 0 1,0 0-1,0 0 0,0 0 1,0 0-1,0 0 0,0 0 1,0 0-1,0 0 0,0 0 1,0 0-1,0 1 0,0-1 0,0 0 1,0 0-1,0 0 0,0 0 1,0 0-1,0 0 0,0 0 1,0 0-1,0 0 0,0 0 1,0 1-1,0-1 0,0 0 1,0 0-1,0 0 0,0 0 1,0 0-1,0 0 0,0 0 1,0 0-1,0 0 0,0 0 1,0 0-1,1 0 0,-1 0 0,0 0 1,0 0-1,0 1 0,0-1 1,0 0-1,0 0 0,0 0 1,-5 3-2505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0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38 3298,'-11'3'2353,"-55"14"4177,47-13-490,2-3 5771,72-1-11392,102 0 739,165-21 0,-265 14-2334,149-25-10771,-189 29 2134,-14 3 5392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0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6467,'6'8'8580,"5"23"-7717,-7-19 459,195 435 12425,-140-323-11959,-2-6-3696,5-2 0,5-3 0,6-3 0,93 109 0,-164-216 1135,28 29-4974,-29-30 5180,0-1-1,0 0 0,0 0 0,0 0 1,0 0-1,0 0 0,0 0 1,0-1-1,0 1 0,1 0 0,-1 0 1,0-1-1,1 1 0,-1-1 1,0 1-1,1-1 0,-1 0 0,0 1 1,1-1-1,-1 0 0,1 0 0,2 0 1,-1-4-3035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28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1 208,'-4'12'2665,"0"1"0,0 0 1,2 0-1,-3 19 0,5 27 937,1-29-3126,-1-1 1,-7 53 0,-13 8-2854,-23 17-7670,28-75 6586,7-13 796</inkml:trace>
  <inkml:trace contextRef="#ctx0" brushRef="#br0" timeOffset="1">47 854 672,'-2'42'8045,"0"4"-2238,7-1-4206,0-19-1804,-2 0 0,0 1 1,-3 39-1,0-50-664,0-7-363,-1 1 0,-1-1 0,0 0 0,0 0 0,-1 0 0,0 0 0,0 0 0,-1-1 1,-5 10-1,2-5-902</inkml:trace>
  <inkml:trace contextRef="#ctx0" brushRef="#br0" timeOffset="2">21 1567 400,'-9'56'7556,"5"1"-4180,3-26-3229,2 0 0,1 1 0,9 41 0,-10-60-1232,0-1 1,-1 0-1,0 1 1,-1-1-1,0 0 0,-1 1 1,-1-1-1,-7 22 0,4-16-1057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0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905 1 2561,'-10'3'9973,"-31"35"-7628,-247 320 8962,26 21-7734,237-342-3742,-168 276 236,127-171-3699,50-94-940,13-20-573,3-27 4673,0 0 0,0 0-1,0 0 1,0 0 0,1 0-1,-1 0 1,0 0 0,1 0-1,-1 0 1,0 0 0,1 0-1,-1-1 1,1 1 0,0 0-1,-1 0 1,1 0 0,0-1-1,-1 1 1,2 1 0,8 2-2724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0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1873,'8'4'8145,"2"10"-4683,11 27-2431,-11-22 914,258 528 10726,-91-172-10760,26-14-6758,-189-339 3021,21 33-3661,-34-53 4621,1 1-1,0-1 0,0 0 0,0 0 0,0 0 0,0 0 1,1 0-1,-1-1 0,4 3 0,-6-4 731,1 0 0,-1 0 0,0 0 0,0 0 0,0 1 0,1-1 0,-1 0 0,0 0 1,0 0-1,0 0 0,1 0 0,-1 0 0,0 0 0,0 0 0,1 0 0,-1 0 0,0 0 0,0 0 0,0 0 0,1 0 0,-1 0 0,0 0 0,0 0 0,1 0 0,-1 0 0,0 0 1,0 0-1,0 0 0,1 0 0,-1-1 0,0 1 0,0 0 0,0 0 0,1 0 0,-1 0 0,0-1 0,0 1 0,0 0 0,0 0 0,0 0 0,1 0 0,-1-1 0,0 1 0,0 0 1,1-7-3830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0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741 0 1201,'-5'3'1023,"1"-1"1,-1 1-1,1 0 1,0 0-1,0 0 1,0 1-1,-3 3 1,-38 55 1210,29-38-1299,-65 98 5564,-66 132 1,-50 144-1574,125-248-4864,0 17 442,44-95-3321,10-25-2712,-1-1-4155,15-38 5152,0-2 447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4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69 208,'1'-5'3555,"2"-15"9308,-2 9-1759,-3 19-6067,2-2-5037,0 1 0,1-1 0,-1 1 0,2-1 0,-1 0 0,3 9 0,3 12 0,19 239 0,-27-207-2291,-2-23-330,-5-50-14640,5 11 16405,1 1 1,0-1 0,0 0 0,0 0 0,1 0 0,-1-1 0,1 1-1,-3-7 1,4-1 222,0-1 0,0 1-1,1-1 1,3-12 0,0-3 3070,-2 0 4010,5 9 997,13 4-4233,37-8-3685,-7 2 521,-45 16-11,-1 1-1,1 0 1,-1-1-1,0 0 1,-1 0-1,1 0 0,-1-1 1,1 1-1,-2-1 1,1 1-1,0-1 1,-1 0-1,0 0 1,0 0-1,0-1 0,2-9 1,-1-6 1039,-1 0 0,-1 0 0,-1-24 0,0 18 1394,1 14 1035,-1 13-3452,0 0-1,0 0 1,0 1 0,0-1-1,0 0 1,1 0 0,-1 0-1,0 0 1,0 0 0,0 0-1,0 0 1,0 0 0,1 1-1,-1-1 1,0 0 0,0 0-1,0 0 1,0 0 0,0 0-1,1 0 1,-1 0 0,0 0-1,0 0 1,0 0 0,0 0-1,1 0 1,-1 0-1,0 0 1,0 0 0,0 0-1,0-1 1,1 1 0,-1 0-1,0 0 1,0 0 0,0 0-1,0 0 1,0 0 0,0 0-1,1 0 1,-1 0 0,0-1-1,0 1 1,0 0 0,0 0-1,0 0 1,0 0 0,0 0-1,0-1 1,0 1 0,1 0-1,-1 0 1,0 0 0,0 0-1,0-1 1,0 1 0,0 0-1,0 0 1,-1 55-52,16 56 0,1 136 0,-16-239 0,-4 34 0,4-39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4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1 503 2273,'3'-5'10052,"4"-3"-3672,6-5-2443,13-11-2946,22-23-405,-28 24-435,-1 0 0,-1-1 0,-1-1 0,24-48 0,-33 55 20,-1-1 0,0 0-1,-2 0 1,0-1 0,-1 1 0,-1-1-1,-1 0 1,0-24 0,-2 42-11,0-1 0,0 0 0,0 1 0,0-1 0,0 0 0,-1 1 0,1-1 0,-1 1 0,1-1 0,-1 0 0,0 1 0,-2-4 0,2 6-96,1-1-1,0 1 1,0 0 0,-1 0 0,1 0-1,0 0 1,-1-1 0,1 1 0,0 0-1,-1 0 1,1 0 0,-1 0-1,1 0 1,0 0 0,-1 0 0,1 0-1,0 0 1,-1 0 0,1 0 0,-1 0-1,1 0 1,0 0 0,-1 0-1,1 0 1,0 1 0,-1-1 0,1 0-1,0 0 1,-1 0 0,1 1 0,-18 17 1096,9-3-1022,1 2 1,0-1 0,2 1-1,0 0 1,1 1 0,-5 28 0,2-12-70,-3 6-69,-6 24 0,-17 130 0,32-133 0,6-69 0,1 0 0,-1 0 0,2 0 0,-1 1 0,1 0 0,0 0 0,1 1 0,8-7 0,-10 8 0,2-3 0,1 1 0,-1 0 0,1 1 0,1 0 0,-1 0 0,1 1 0,0 0 0,14-5 0,-20 9 0,1 0 0,-1 1 0,0-1 0,0 1 0,1-1 0,-1 1 0,0 0 0,1 1 0,-1-1 0,0 0 0,0 1 0,1 0 0,-1 0 0,0 0 0,0 0 0,0 0 0,0 1 0,0-1 0,0 1 0,0 0 0,-1 0 0,1 0 0,-1 0 0,1 0 0,-1 0 0,0 1 0,0-1 0,0 1 0,2 4 0,11 15 0,-2 2 0,0 0 0,12 36 0,10 19 0,-18-58-2880,-17-20 2661,0-1-1,1 0 0,-1 0 0,1 0 0,-1 1 1,1-1-1,-1 0 0,1 0 0,-1 0 1,0 0-1,1 0 0,-1 0 0,1 0 0,-1 0 1,1 0-1,-1 0 0,1 0 0,-1 0 1,1 0-1,-1 0 0,0 0 0,1 0 0,-1-1 1,1 1-1,-1 0 0,1 0 0,-1-1 1,0 1-1,1 0 0,1-2-533,-1-1-1,0 1 1,1 0-1,-1 0 1,0-1 0,0 1-1,0 0 1,-1-1 0,1 1-1,0-1 1,-1 1-1,0-1 1,1 1 0,-1-1-1,-1-3 1,1-14-4244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1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23 3874,'0'-1'309,"0"0"0,0 1 0,1-1 0,-1 0 0,0 0 0,0 0 0,0 1 0,0-1 0,0 0 0,0 0 0,0 0 0,-1 1 0,1-1 0,0 0 1,0 0-1,0 1 0,-1-1 0,1 0 0,-1 0 0,1 1 0,0-1 0,-1 0 0,1 1 0,-1-1 0,1 1 0,-1-1 0,0 1 0,1-1 0,-2 0 0,1 1-176,1 0 0,0-1 0,-1 1 0,1 0-1,-1 0 1,1 0 0,-1 0 0,1 0 0,-1 0 0,1 0 0,-1 0-1,1 0 1,-1 0 0,1 1 0,0-1 0,-1 0 0,1 0-1,-1 0 1,1 0 0,0 1 0,-1-1 0,1 0 0,-1 1-1,1-1 1,0 0 0,-1 0 0,1 1 0,0-1 0,-1 1-1,1-1 1,0 0 0,0 1 0,0-1 0,-1 1 0,1-1 0,0 0-1,0 1 1,0-1 0,0 1 0,0-1 0,-1 1 0,1-1-1,0 1 1,0-1 0,0 1 0,1-1 0,-1 1 0,0-1-1,0 0 1,0 1 0,0-1 0,0 1 0,1 0 0,0 11 678,0 1 1,1-1-1,0 0 1,1 0 0,0 0-1,1 0 1,9 17 0,45 78 2846,-46-86-2935,10 13-602,1-2 0,1 0 0,2-2 0,1 0 0,2-2 0,0-1 1,2-2-1,1 0 0,1-3 0,1 0 0,1-2 0,41 16 0,-65-31-121,1-1 0,0 0 0,1-1 0,-1 0 0,0-1 0,1 0 0,-1-1 0,1-1 0,0 0 0,-1 0 0,1-2 0,-1 1 0,20-6 0,-4-2 0,-1-2 0,0 0 0,-1-2 0,44-28 0,-43 24 0,1 2 0,1 1 0,0 1 0,1 2 0,0 1 0,1 1 0,37-6 0,-53 12 0,-1 1 0,1 1 0,-1 1 0,1 0 0,0 0 0,-1 2 0,1 0 0,-1 0 0,1 1 0,-1 1 0,0 1 0,0 0 0,-1 0 0,0 2 0,0-1 0,0 2 0,21 15 0,131 127 0,-164-150 0,0 0 0,0-1 0,0 1 0,0 0 0,0 0 0,0 0 0,-1 0 0,1-1 0,0 1 0,0 0 0,0-1 0,-1 1 0,1-1 0,0 1 0,0-1 0,-1 1 0,1-1 0,0 0 0,-1 1 0,1-1 0,-1 0 0,1 0 0,25-27 0,-12 12 0,4 2 0,0 1 0,1 1 0,1 0 0,-1 2 0,2 0 0,0 1 0,0 1 0,0 1 0,32-6 0,23-1 0,106-7 0,44 14 0,328 30 0,-20 2 0,-485-24 0,151-6 0,-172 2 0,0-1 0,-1 0 0,0-2 0,0-2 0,28-10 0,-34 5-1863,-20 13 1485,-1-1 0,1 0 0,0 0-1,0 0 1,-1 0 0,1 1 0,0-1 0,-1 0 0,1 0 0,-1 0 0,1 0 0,-1 0 0,0 0 0,1 0 0,-1-1 0,0 1 0,0 0 0,0 0 0,0-2 0,-1-1-968,0 0-1,0 0 1,0 0 0,-1 1 0,0-1-1,0 0 1,0 0 0,0 1 0,-3-4-1,-1-2 114,-3-6-2900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2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653 75 5779,'0'-4'562,"0"1"1,0 0 0,0 0 0,-1-1 0,1 1 0,-1 0 0,0 0-1,0 0 1,0 0 0,0 0 0,-1 0 0,1 0 0,-1 0-1,-3-4 1,3 5-202,-1-1 0,0 1 0,0 0-1,0 0 1,0 0 0,0 1 0,0-1-1,-1 1 1,1-1 0,0 1 0,-1 0 0,1 0-1,-1 1 1,1-1 0,-1 1 0,0 0-1,-6 0 1,-4 1 823,1 1 0,-1 0-1,1 1 1,0 0 0,0 1-1,0 0 1,-22 12-1,7 1-931,2 0-1,0 2 1,2 1-1,0 0 1,1 2-1,1 1 1,-27 36-1,11-7-61,2 2 1,-48 95-1,73-127-190,1 0 0,2 1 0,0 0 0,1 1 0,1 0 0,1 0 0,2 0 0,-2 41 0,5-53 0,0-1 0,1 1 0,1-1 0,0 0 0,0 0 0,1 0 0,1 0 0,0 0 0,0 0 0,1-1 0,0 0 0,1 0 0,0 0 0,1-1 0,0 0 0,0 0 0,1 0 0,0-1 0,0 0 0,17 11 0,-6-7 0,1-1 0,1-1 0,0 0 0,0-2 0,1 0 0,0-1 0,0-2 0,0 0 0,1-1 0,0-1 0,0-2 0,-1 0 0,40-4 0,-41 1 0,0-1 0,0-1 0,0 0 0,-1-2 0,0-1 0,0 0 0,0-1 0,-1-1 0,-1-1 0,1-1 0,-2 0 0,1-2 0,-2 0 0,1 0 0,14-18 0,-28 28 0,0-1 0,0 1 0,0-1 0,-1 0 0,0 0 0,1 0 0,-1 0 0,-1 0 0,1 0 0,0-1 0,-1 1 0,0 0 0,0-1 0,0-6 0,-1 9 0,0 1 0,0 0 0,-1-1 0,1 1 0,0 0 0,-1 0 0,1 0 0,0-1 0,-1 1 0,0 0 0,1 0 0,-1 0 0,0 0 0,1 0 0,-1 0 0,0 0 0,0 0 0,0 0 0,0 0 0,-2-1 0,1 1 0,-1 0 0,0 0 0,1 0 0,-1 0 0,0 0 0,0 1 0,1 0 0,-1-1 0,0 1 0,0 0 0,0 0 0,-5 1 0,-15 2 0,1 0 0,-1 2 0,-38 13 0,50-14 0,0 0 0,-1 1 0,2 1 0,-1 0 0,1 1 0,0-1 0,0 2 0,-16 15 0,25-22 0,0 0 0,-1 0 0,1 1 0,0-1 0,0 1 0,0-1 0,0 1 0,0-1 0,0 1 0,0 0 0,0-1 0,1 1 0,-1 0 0,0 0 0,1-1 0,0 1 0,-1 0 0,1 0 0,0 0 0,0 0 0,0 1 0,1-1 0,0-1 0,-1 0 0,1 1 0,0-1 0,0 0 0,0 0 0,0 0 0,0 0 0,0 0 0,0 0 0,0 0 0,1 0 0,-1 0 0,0 0 0,0-1 0,1 1 0,-1-1 0,0 1 0,1-1 0,1 1 0,4 1 0,0-1 0,0 0 0,0 0 0,0 0 0,0-1 0,0 0 0,0-1 0,0 1 0,12-4 0,66-28 0,23-8 0,-98 37 0,0 1 0,0 0 0,0 1 0,0 0 0,0 0 0,1 1 0,-1 0 0,17 3 0,-22-2 0,-1 0 0,1 0 0,-1 1 0,1-1 0,-1 1 0,0 0 0,0 0 0,0 0 0,0 1 0,0-1 0,-1 1 0,1 0 0,-1 0 0,1 0 0,-1 1 0,0-1 0,-1 1 0,1 0 0,0-1 0,2 8 0,-1 0 0,-1-1 0,0 0 0,0 1 0,-2-1 0,1 1 0,-1 0 0,-1 18 0,1-38-248,1 1 1,0 0-1,0 0 1,1 0-1,0 0 1,1 1-1,-1-1 1,2 1-1,-1-1 1,1 1-1,0 1 1,0-1-1,1 1 1,-1 0-1,2 0 1,8-7-1,7-5-593,0 2 1,0 0-1,1 1 0,28-12 0,-48 25 895,0 1 0,1-1 0,-1 1 0,1-1-1,-1 1 1,1 0 0,0 0 0,-1 1 0,1-1 0,0 1 0,-1 0-1,1-1 1,0 2 0,0-1 0,-1 0 0,1 1 0,0 0-1,-1 0 1,1 0 0,-1 0 0,5 2 0,-5 0 123,1 0 0,-1 0-1,0 0 1,0 0 0,0 1 0,0-1 0,-1 1-1,1-1 1,-1 1 0,0 0 0,0 0 0,0 0-1,-1 1 1,1-1 0,-1 0 0,0 0 0,1 9-1,0 55 3704,-2-103-3715,2 27-165,1 0 0,0 0 0,0 0 0,0 0 0,1 0 0,0 1 0,1-1 0,0 1 0,0 0 0,0 1 0,1-1 0,0 1 0,0 0 0,0 0 0,11-6 0,-5 4 0,1 1 0,-1 0 0,1 0 0,0 2 0,1 0 0,-1 0 0,1 1 0,22-3 0,-26 6 0,0 1 0,-1 0 0,1 1 0,0 0 0,-1 0 0,1 1 0,-1 0 0,1 1 0,-1 0 0,0 1 0,11 5 0,-13-5 0,0-1 0,0 1 0,-1 0 0,1 1 0,-1-1 0,0 1 0,0 1 0,-1-1 0,0 1 0,0 0 0,0 0 0,0 0 0,-1 1 0,5 10 0,-8-14-639,-1 0 0,1 0 1,0 1-1,-1-1 0,0 0 0,0 1 1,0-1-1,0 0 0,0 1 0,-2 3 0,2-5 263,0-1-1,-1 1 0,1-1 1,0 1-1,-1-1 0,0 1 1,1-1-1,-1 1 0,0-1 1,0 1-1,0-1 0,0 0 1,0 0-1,0 1 0,0-1 1,0 0-1,0 0 0,-1 0 1,1 0-1,0 0 0,-1-1 1,-1 2-1,1-10-11911,2 1 10092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2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34 133 2369,'-1'-11'2218,"0"-1"0,0 0 0,-1 1 0,0-1 0,-1 1 0,-1-1 1,-7-17-1,2 7 2920,16 48-11580,-1-1-1,5 43 1,-8-41 3734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2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6 315 752,'1'0'470,"-1"1"0,1-1-1,0 0 1,-1 0 0,1 0-1,-1 0 1,1 0 0,0 0-1,0 0 1,-1 0 0,1 0 0,0 0-1,-1 0 1,1 0 0,-1 0-1,1-1 1,0 1 0,-1 0-1,1 0 1,0-1 0,-1 1-1,1 0 1,-1-1 0,2 0-1,12-18 4548,8-31-2600,-18 40-1154,10-22-263,11-25-180,-24 53-527,0 0 1,0 0 0,0 0-1,0 0 1,-1 0 0,1-1-1,-1 1 1,0 0 0,-1 0-1,1 0 1,-2-7 0,2 10-252,0 1 0,-1-1 0,1 0 0,0 0 0,0 1 0,-1-1 0,1 0 0,-1 1 0,1-1 0,-1 1 1,1-1-1,-1 0 0,1 1 0,-1-1 0,1 1 0,-1 0 0,1-1 0,-1 1 0,0-1 0,1 1 0,-1 0 0,0-1 0,0 1 0,1 0 0,-1 0 0,0 0 1,1-1-1,-1 1 0,-1 0 0,-25 9 2068,22-6-1752,0 1-1,0-1 1,0 1-1,1 0 1,-1 0-1,1 1 0,-5 5 1,7-5-358,-1-1 0,1 1 0,0 0 0,0 0 0,0 0 0,1 0 0,-1 0 0,1 0 0,1 0 0,-1 0 0,1 1 0,0-1 0,0 0 0,0 0 0,1 1 0,0-1 0,0 0 0,0 0 0,0 0 0,1 0 0,0 0 0,0 0 0,4 5 0,-4-6 0,1 0 0,0-1 0,0 1 0,0-1 0,0 0 0,1 0 0,-1 0 0,1 0 0,0-1 0,0 0 0,0 1 0,0-1 0,0-1 0,1 1 0,-1 0 0,0-1 0,1 0 0,-1 0 0,1-1 0,-1 1 0,1-1 0,-1 0 0,1 0 0,0 0 0,-1-1 0,9-1 0,9-5 0,-2 0 0,1-1 0,-1-2 0,0 0 0,-1 0 0,27-21 0,-20 14 0,1 0 0,38-16 0,-63 32 0,0 0 0,1 0 0,-1 1 0,0-1 0,1 1 0,-1 0 0,1-1 0,-1 1 0,1 0 0,-1 0 0,1 0 0,-1 1 0,0-1 0,1 1 0,-1-1 0,1 1 0,-1 0 0,0 0 0,0 0 0,1 0 0,-1 0 0,0 0 0,0 1 0,0-1 0,0 1 0,-1 0 0,1-1 0,0 1 0,-1 0 0,1 0 0,-1 0 0,3 4 0,3 7 0,0 0 0,-1 1 0,0 0 0,5 20 0,-1-6 0,-5-14 0,1-1 0,-1 0 0,0 0 0,-1 1 0,-1-1 0,3 25 0,-23-99 0,16 47-380,1 0 0,1-1 1,0 1-1,1 0 0,0 0 0,1 0 0,1 0 0,0 1 1,1-1-1,1 1 0,0 0 0,0 0 0,2 1 1,-1 0-1,1 0 0,1 1 0,0 0 0,1 1 0,0-1 1,1 2-1,0 0 0,0 0 0,1 1 0,0 0 1,0 1-1,1 0 0,0 1 0,0 1 0,20-6 0,15 9-12508,-38 3 8998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04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29 1457,'-4'-4'4009,"-16"-15"1256,19 18-4994,1 1 1,0-1-1,-1 1 0,1 0 0,0-1 0,-1 1 0,1 0 0,0-1 0,-1 1 0,1 0 1,-1-1-1,1 1 0,0 0 0,-1 0 0,1 0 0,-1-1 0,1 1 0,-1 0 0,1 0 1,-1 0-1,1 0 0,-1 0 0,1 0 0,-1 0 0,1 0 0,-1 0 0,1 0 0,-1 0 1,1 0-1,-1 1 0,1-1 0,-1 0 0,1 0 0,-1 0 0,1 1 0,0-1 1,-1 1-1,3 4 784,1 1 1,-1-1-1,2 0 1,-1 0 0,6 8-1,395 586 2073,-46 31-856,-323-566-4856,-2 2 0,-4 1 0,30 99 1,-51-129-2975,-7-35 4955,-1-1-1,0 1 1,1 0 0,-1 0-1,0-1 1,0 1 0,0 0-1,0 0 1,0 0-1,-1-1 1,1 1 0,0 0-1,-1-1 1,0 1 0,1 0-1,-1-1 1,-1 3-1,-4-3-2047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2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0 864,'-4'18'8645,"-6"1"-5338,-3 11-945,10-11-1929,1 0 1,1 0 0,1 0-1,0 1 1,5 26 0,0 30-158,-22 170-2195,-24-4-10806,36-216 11122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0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834 1 5603,'-1'0'369,"0"1"0,0-1 0,0 0 0,0 1 0,0-1 0,-1 1 0,1 0 0,0-1 0,0 1 0,0 0 0,1 0 0,-1 0 0,0 0 0,0-1 0,0 1 0,0 2 0,-23 35 246,21-32-1,-27 55 4221,-38 111 0,5-10-2484,-297 510-385,191-378-2139,145-254-355,5-7-882,-18 41 0,32-64-583,2 0 0,-1 1 0,2-1 0,-4 22 0,9-14-4604,2-13 3558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0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2753,'10'8'11426,"20"28"-8692,-14-16-1271,399 501 6733,-321-385-8366,-6 4-1,72 157 0,-113-181-2453,-25-58-1096,3-1-4465,-21-53 1221,0-7 4990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0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693 0 2001,'-6'2'923,"1"1"0,-1-1 0,0 1 0,1 0 0,-1 0 0,-5 5 0,2-1-316,0 1 0,1 0-1,0 1 1,0 0 0,-6 10 0,-5 12 1012,-28 57-1,46-85-1404,-130 297 3676,-6 13-2522,23-101-819,-16 31-1613,119-207-2225,11-35 2927,-1 0-1,1 0 1,0 0 0,-1 0 0,1 0 0,0 0 0,0 0 0,0 0-1,0 1 1,0-1 0,0 0 0,1 0 0,-1 0 0,0 0 0,0 0-1,1 0 1,-1 0 0,1 0 0,-1 0 0,1 0 0,-1 0 0,1 0-1,0 0 1,-1 0 0,1-1 0,0 1 0,0 0 0,0 0 0,-1-1-1,3 2 1,3 0-2073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2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1281,'0'0'5183,"12"-8"-2373,3 8 4174,-23-2-5818,-6 7-896,12-4-3127,-1-11-11900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2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59 118 96,'1'-25'7539,"6"-48"1,-9 54 5086,-3 30-6849,3 3-6697,-4 141 1053,-7 78-157,2-101 24,11-129-21,0 4-1076,-3-11-778,-3-9 394,3 7 1181,0 1-1,1 0 1,0 0-1,0-1 1,0 0 0,1 1-1,0-1 1,0 0-1,0 1 1,1-1 0,0 0-1,0 0 1,1-5 0,0 5 327,0 0 1,1 0 0,0 1-1,0-1 1,0 1-1,1-1 1,-1 1 0,1 0-1,1 0 1,-1 0 0,1 1-1,-1-1 1,1 1 0,1 0-1,-1 0 1,1 0 0,-1 0-1,1 1 1,8-5 0,43-20 81,-36 20-94,-2-1 0,1 0 0,-1-2 0,-1 0-1,0-1 1,27-25 0,-40 32-51,-1 0 0,1 0 0,-1 0 0,0-1 0,0 1 0,-1-1-1,0 0 1,0 0 0,0 0 0,-1 0 0,2-7 0,1-37 1200,-4 18 3132,0 20-1469,-13 99-2768,5 28-59,8 156 0,10-155-155,-11-114-3065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2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65 3314,'-5'-8'3488,"-17"-27"2702,21 33-5607,0 1 1,0-1 0,0 1-1,0-1 1,0 1 0,0 0-1,-1-1 1,1 1 0,-1 0 0,1 0-1,-1 0 1,1 0 0,-1 0-1,0 0 1,1 1 0,-4-2-1,4 3-385,0-1-1,0 1 1,0-1-1,0 1 1,1 0-1,-1 0 0,0-1 1,0 1-1,0 0 1,1 0-1,-1 0 1,0 0-1,1 0 0,-1 0 1,1 0-1,-1 0 1,1 0-1,0 0 1,-1 0-1,1 0 0,0 0 1,0 1-1,0 1 1,-5 29 1292,5-30-1297,-10 129 892,3-29 88,-20 102 0,18-179-1173,7-46 0,8-44 0,0 56-62,0 0 1,1 0-1,-1 1 0,2 0 0,-1 0 1,1 0-1,0 1 0,1 1 0,0-1 1,0 1-1,15-7 0,-10 5-48,-1-1 0,1 0 0,-2-1 0,20-19 0,31-50-397,-57 70 506,-1 1-1,0-1 1,0 0 0,-1 0-1,0 0 1,-1 0-1,5-21 1,-7 26 164,0 3-105,-1 0 1,1 0 0,-1 0 0,0 0 0,1 0-1,-1 0 1,0 0 0,0 0 0,0 0 0,0 0-1,0 0 1,1 0 0,-2 0 0,1 0 0,0 0-1,0 0 1,0 1 0,0-1 0,-1 0 0,1 0-1,0 0 1,-1 0 0,1 0 0,-1 0 0,1 0-1,-1 1 1,-1-3 0,0 6-59,0 0 0,0 0 0,0-1 0,1 1 0,-1 1 0,1-1 0,-1 0 0,1 0 0,0 0 0,0 1 0,0-1 0,0 7 0,0-4 0,-11 44 0,3 0 0,3 1 0,1 0 0,4 100 0,2-93 0,-3-48-4411,-4 11-10504,3-20 11006,-1-4-613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3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 3586,'-2'-16'7276,"-2"26"-2394,-3 29 629,8-18-4619,0-1 0,1 1 0,1 0 0,1-1-1,1 0 1,0 0 0,10 20 0,-10-28-694,0-1 0,0-1 0,1 1 0,1-1 1,0 0-1,0 0 0,1-1 0,0 0 0,1-1 0,0 0 0,0 0 0,1 0 0,15 8 1,-7-7-155,0-1 1,1 0-1,0-2 1,0 0-1,1-1 1,-1-1-1,32 2 1,7-4-45,72-6-1,-8 0 8,-114 3-18,1 1-1,-1 1 1,1 0 0,-1 0-1,1 0 1,-1 1-1,0 1 1,0-1-1,0 1 1,0 1-1,14 7 1,-17-7 19,0 0 1,0 1-1,-1-1 0,1 1 1,-1 0-1,0 1 1,0-1-1,-1 1 0,0-1 1,0 1-1,0 0 1,-1 0-1,1 0 1,-2 1-1,1-1 0,1 7 1,0 5 120,7 28 543,-5-34-366,-1-15-178,1-9-128,0 1 0,1 0 0,0 0 0,1 0 0,0 1 0,0 0 0,1 1 0,0-1 0,1 2 0,0-1 0,1 1 0,-1 0 0,1 1 0,14-7 0,-2 1 0,1 1 0,1 1 0,0 1 0,0 2 0,48-11 0,-37 13 0,0 2 0,0 2 0,0 1 0,1 1 0,-1 3 0,41 7 0,209 58 0,-115-24 0,-63-20 0,216 18 0,-270-39 0,0-3 0,0-2 0,0-2 0,0-3 0,-1-2 0,62-19 0,-95 22 0,0 0 0,0-2 0,0 0 0,-1-1 0,0-1 0,-1-1 0,0 0 0,-1-1 0,0-1 0,-1-1 0,-1 0 0,0-1 0,0 0 0,-2-1 0,21-35 0,-28 38-2030,-7 1-5992,1 11 7360,0 0-1,0 1 1,-1-1 0,1 1-1,0-1 1,0 1-1,-1 0 1,1-1 0,0 1-1,-1 0 1,1 0 0,0 0-1,-1 0 1,1 0-1,0 0 1,0 1 0,-1-1-1,-1 1 1,-19 4-4186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3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74 370 1921,'0'-1'393,"-10"-44"6399,-11-66-1247,18 78-885,2-1 3935,0 119-6164,-20 153-1,18-209-2430,-1-4 0,1-47 0,1-7 0,-1-4 0,1 0 0,6-55 0,-4 80 0,1 0 0,1-1 0,0 1 0,0 0 0,1 0 0,0 0 0,0 0 0,0 1 0,1-1 0,1 1 0,-1 0 0,1 0 0,0 1 0,1-1 0,10-9 0,-14 14 0,1 1 0,-1 0 0,1-1 0,-1 1 0,1 0 0,-1 1 0,1-1 0,0 0 0,-1 1 0,1-1 0,0 1 0,0 0 0,-1 0 0,1 0 0,0 0 0,0 0 0,-1 1 0,1-1 0,0 1 0,-1 0 0,1 0 0,-1 0 0,1 0 0,3 2 0,8 5 0,0 0 0,-1 1 0,14 11 0,-12-8 0,17 15 0,0 1 0,27 33 0,-39-39 0,0 0 0,2-2 0,0 0 0,1-2 0,1 0 0,27 14 0,-50-31 0,0 0 0,0-1 0,0 1 0,1-1 0,-1 1 0,0-1 0,0 0 0,0 1 0,0-1 0,1 0 0,-1 0 0,0 0 0,0 0 0,0 0 0,1 0 0,-1 0 0,0 0 0,0-1 0,0 1 0,1 0 0,-1-1 0,0 1 0,0-1 0,0 1 0,0-1 0,0 1 0,0-1 0,2-1 0,-1-1 0,0 1 0,0-1 0,-1 0 0,1 0 0,-1 0 0,1 0 0,-1 0 0,0 0 0,0 0 0,1-6 0,1-9 0,0-1 0,-1-34 0,-2 52 0,-4-131 0,2-72 0,2 200-252,0 1 0,1-1-1,-1 0 1,1 0 0,0 1 0,0-1 0,1 0 0,3-6-1,-5 10 192,0 0-1,0-1 1,0 1-1,0 0 1,1 0-1,-1-1 1,0 1-1,0 0 1,0 0-1,1 0 1,-1-1-1,0 1 1,0 0-1,1 0 1,-1 0-1,0 0 1,1-1-1,-1 1 1,0 0-1,1 0 1,-1 0-1,0 0 1,0 0-1,1 0 1,-1 0-1,0 0 1,1 0-1,-1 0 1,0 0-1,1 0 0,-1 0 1,0 0-1,1 0 1,-1 1-1,1-1 1,10 20-2319,-8 17-10544,-3-27 9912,0 9-1849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10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1649,'3'1'10903,"6"10"-4413,21 33-2144,31 55-3584,186 359 2366,-23-40-3506,-73-168-6098,-46-87-8433,-96-148 12467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11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772 1 2609,'-3'0'586,"0"0"0,0 0 0,0 1 1,0 0-1,0 0 0,0-1 0,0 2 0,0-1 0,0 0 0,1 1 0,-5 2 0,-27 28 1662,19-13-1693,-22 40 0,33-52-23,-165 351 5870,66-124-4595,-142 244-856,135-276-9255,99-179 1594,6-17 3418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29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1713,'-8'77'13854,"0"-18"-6491,8-50-6737,0 0 0,0 0 0,1 0 1,0-1-1,3 11 0,18 49 372,8 24-330,-25-45-3360,-12-1-3635,1-16 491,-7 17-2902,5-30 6443</inkml:trace>
  <inkml:trace contextRef="#ctx0" brushRef="#br0" timeOffset="1">74 876 800,'16'70'14228,"-4"0"-4742,2 15-3107,8-1-4521,-6-37-4058,-3-14 4499,14 67-1,-23-32-8560,-8-34-2368,-6 0-4946,4-20 10418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1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3362,'7'26'6123,"-8"23"-4494,0-4-1258,4-22 37,2-1-1,0 1 1,1-1-1,2 0 1,0-1-1,1 0 1,19 31-1,-21-40-374,1 0 0,0-1 0,1 0 0,0-1 0,0 0 0,1 0 0,1-1 0,-1 0 0,1-1 0,1 0 0,0-1 0,0 0 0,23 9 0,-29-14-63,-1-1 0,1 1 1,0-1-1,0-1 0,0 1 0,0-1 0,0 0 0,0 0 1,0 0-1,0-1 0,0 0 0,0 0 0,0-1 1,-1 0-1,1 0 0,0 0 0,-1-1 0,1 1 1,-1-1-1,0 0 0,0-1 0,0 0 0,-1 1 0,1-1 1,4-6-1,-2 2 59,0-1 1,0 0 0,0 0-1,-1-1 1,-1 0 0,0 0-1,0 0 1,-1 0 0,0-1-1,-1 0 1,0 0 0,2-16-1,-2 1 945,0 0-1,-2 0 0,-1 1 0,-6-52 1,1 72 65,0 15-698,-3 16-153,-120 456 6444,29-116-6388,62-211-5448,17-50-8919,16-82 9756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49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94 576,'8'-48'10413,"-7"45"-9433,-1 0 0,0 1 0,0-1 0,0 0 0,0 1 1,0-1-1,0 0 0,-1 1 0,1-1 0,-1 1 0,0-1 0,0 1 0,0-1 1,0 1-1,-2-4 0,-4 6 47,4 11 622,4 22 1397,-1-25-2672,1 41-374,-1 5 0,-7 67 0,3-71 0,4-33 0,-2-1 0,0 1 0,-5 16 0,4-9-3676,2-17-2304,-8-25 1454,2-26-8265,6 39 11866,1-10-1351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3:50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12 281 800,'-12'-4'15738,"21"-4"-11685,21-6-4549,-10 8 427,0 0 0,-1-2 0,21-10 1,-34 14 44,1 0-1,-1 0 1,0-1 0,0 0 0,-1 0-1,0 0 1,0-1 0,0 1 0,0-1-1,-1 0 1,7-13 0,-6 6 1162,-1 1 1,0-1-1,-1 0 0,-1 0 0,0-1 1,0 1-1,-1 0 0,-1-17 1,-1 21-375,0 17 232,0 17 237,4 2-1233,-1 0 0,-3 36 0,1 9 0,3 210-384,-19-308-17905,9 17 12455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3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95 242 2017,'-21'-68'6066,"-14"-14"-1664,18 45-3099,8 18-1187,-3-9 7033,12 21 67,15 29-3833,214 378-2268,-219-383-1115,1 0 0,1-1 0,1-1 0,0 0 0,27 23 0,-36-34 0,0-1 0,1 1 0,-1-1 0,1 0 0,0-1 0,0 1 0,0-1 0,0 0 0,0 0 0,1 0 0,-1-1 0,1 1 0,-1-1 0,1-1 0,-1 1 0,1-1 0,-1 0 0,1 0 0,0-1 0,-1 0 0,1 0 0,-1 0 0,1 0 0,8-5 0,14-9 0,-1-2 0,41-32 0,-40 27 0,60-34 0,-79 51 0,1 0 0,0 1 0,1 0 0,-1 1 0,0 0 0,1 1 0,0 0 0,0 0 0,0 1 0,17 1 0,-23 0 0,0 1 0,0 0 0,0 1 0,0-1 0,0 1 0,0 0 0,0 0 0,0 0 0,-1 1 0,1 0 0,6 5 0,46 46 0,-47-43 0,0 0 0,0-1 0,1-1 0,21 15 0,-29-22 0,1 0 0,0-1 0,-1 1 0,1-1 0,0 0 0,0 0 0,0 0 0,0 0 0,0 0 0,0-1 0,0 0 0,0 0 0,0 0 0,0 0 0,0-1 0,0 0 0,0 0 0,0 0 0,0 0 0,0 0 0,3-3 0,26-10 0,0 0 0,0 2 0,1 2 0,1 1 0,-1 2 0,1 1 0,1 2 0,-1 1 0,1 2 0,-1 1 0,1 2 0,-1 1 0,0 2 0,45 13 0,-47-9 0,1 0 0,-1-3 0,1 0 0,48 1 0,-71-7 0,-1-1 0,1 0 0,-1-1 0,0 1 0,1-2 0,-1 0 0,0 0 0,-1-1 0,1 0 0,0 0 0,-1-1 0,0-1 0,0 1 0,-1-1 0,0-1 0,0 0 0,0 0 0,12-15 0,-9 7 0,0 0 0,-2 0 0,1-1 0,-2 0 0,0-1 0,-1 0 0,-1 0 0,6-26 0,-5 9 0,-2 0 0,-1-1 0,-1-50 0,-2 84-149,-1 0-1,0-1 1,0 1 0,0 0-1,0 0 1,0-1 0,-1 1-1,1 0 1,0 0 0,-1-1-1,1 1 1,0 0 0,-1 0-1,0 0 1,1 0 0,-1-1-1,0 1 1,1 0 0,-2-1-1,1 2-139,1 0-1,-1 0 0,0-1 1,0 1-1,1 0 0,-1 0 0,0 0 1,0 0-1,1 0 0,-1 0 0,0 0 1,0 0-1,1 0 0,-1 0 1,0 0-1,0 1 0,1-1 0,-1 0 1,0 1-1,1-1 0,-1 0 1,0 1-1,0 0 0,-40 35-13475,36-31 12765,-18 19-2836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4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116 325 2945,'3'-6'2227,"-1"3"-1288,0 0 0,-1-1 0,1 1 0,-1-1 1,0 1-1,0-1 0,0 0 0,0 1 0,-1-1 1,0 0-1,1 1 0,-1-1 0,-1-6 0,-6 19 6032,-5 17-3307,-35 106-1782,28-86-1238,3 1-1,-13 60 0,28-135-643,2-62 0,2 56 0,3-1 0,1 1 0,1 1 0,2 0 0,1 0 0,1 0 0,19-32 0,-30 63 0,0 1 0,-1 0 0,1 0 0,0 0 0,0 0 0,0 0 0,-1 0 0,1 0 0,0 0 0,0 0 0,1 0 0,-1 0 0,0 1 0,0-1 0,0 0 0,0 1 0,1-1 0,-1 1 0,0-1 0,1 1 0,-1 0 0,0 0 0,1-1 0,-1 1 0,0 0 0,1 0 0,-1 0 0,0 0 0,1 1 0,-1-1 0,0 0 0,1 1 0,-1-1 0,0 0 0,0 1 0,1-1 0,-1 1 0,0 0 0,0 0 0,0-1 0,0 1 0,0 0 0,0 0 0,0 0 0,0 0 0,1 2 0,8 6 0,-2 1 0,1 1 0,12 20 0,-15-23 0,38 62 0,56 76 0,-88-130 0,1-1 0,1-1 0,0 0 0,1-1 0,1-1 0,29 19 0,-44-30 0,0-1 0,1 1 0,-1-1 0,0 1 0,1-1 0,-1 0 0,1 1 0,-1-1 0,0 0 0,1 0 0,-1 0 0,1 0 0,-1 0 0,1-1 0,-1 1 0,0 0 0,1-1 0,-1 1 0,0-1 0,1 1 0,-1-1 0,0 0 0,0 1 0,0-1 0,1 0 0,-1 0 0,0 0 0,0 0 0,0 0 0,0 0 0,0 0 0,-1 0 0,1 0 0,0-1 0,0 1 0,-1 0 0,1 0 0,-1-1 0,1 1 0,0-3 0,4-10 0,0 0 0,0-1 0,2-16 0,-1 9 0,102-448 0,-107 455-1824,-6 12-2605,-13 15-5997,13-8 8598,-13 9-4572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24:4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174 235 304,'-2'6'13503,"3"-13"-7528,1-2-6460,1-4 1363,0 0-1,-2 0 1,1 0 0,-2 0 0,0 0 0,-2-23-1,0-7 268,2 39-956,0-1 0,0 1 0,0-1 0,-1 1 1,1 0-1,-1-1 0,0 1 0,-1 0 1,1-1-1,-1 1 0,0 0 0,0 0 0,-5-7 1,7 11-162,-1 1 0,1-1 0,-1 0 1,1 1-1,-1-1 0,1 1 0,-1-1 1,1 1-1,-1-1 0,1 1 0,0-1 1,0 1-1,-1 0 0,1-1 0,0 1 1,0-1-1,-1 1 0,1 0 0,0-1 1,0 1-1,0 0 0,0-1 0,0 1 1,0 0-1,0-1 0,0 1 0,1 1 1,-3 22 514,2 0-374,-1 84 1048,0-72-646,0-31-395,0-11-111,2-24-65,0 26 0,-1-1 0,1 1 0,-1 0 0,0 0 0,0-1 0,0 1 0,-1 0 0,0 0 0,-1-5 0,-14 41 0,-6 19-3391,2-18-5583,-33 43 0,32-48 6390,6-6-1586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5-05T13:32:59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2104 14216 179 0,'3'-7'244'0,"-2"-1"-30"15,-1 7-74-15,0-2-54 0,0 3-34 0,0 0 10 16,0 2 45-16,0-1 38 0,0 4 27 0,0 4 4 16,5 3-18-16,-2 5-21 0,3 2-13 15,-1 5-73-15,3 1-51 0,0 5 0 0,-2 0 0 16,-1 4 0-16,0-2 0 0,1-1 0 16,-4-2 0-16,1 0 0 0,0 0 0 0,-3-3 0 15,0-1 0-15,0-3 0 0,0-3 0 0,-3-1 0 16,1-3 0-16,1-2 0 0,-1-1 0 15,2-7 0-15,0 0 0 0,0-2 0 0,-1-2 0 16,-4-1 0-16,2-1 0 0,-2-7 0 16,-3-4 0-16,-3-6 0 0,1-4 0 0,-5-6 0 0,4-8 0 15,-2-6 0-15,-3-7 0 0,2-6 0 16,0-3 0-16,-1-5 0 0,3-2 0 0,1 0 0 16,1 2 0-16,1 3 0 0,4 5 0 15,2 4 0-15,3 7 0 0,3 5 0 0,2 7 0 16,4 7 0-16,-1 5 0 0,2 9 0 15,53 12 0 1,-6 37 0-16,8 23 0 16,1 14 0-16,-34-32 0 15,-2-3 0-15,0-1 0 0,-5 1 0 0,0-2 0 16,-3-4 0-16,-1 0 0 0,-2-5 0 16,-2 0 0-16,4 17 0 0,-2-7 0 15,-13-10 0 1,-4-5 0-16,-4-16 0 0,-1 1 0 0,-7-1-100 15,0-1-192-15,-3-3-9 0,-3-3-6 16,-2-1 24-16,0-1 34 0,-3-6 41 0,2 2 60 16</inkml:trace>
  <inkml:trace contextRef="#ctx0" brushRef="#br0" timeOffset="454.65">2187 14390 103 0,'-22'3'527'15,"16"-3"-380"-15,3 2-26 16,-1-2-3-16,3-2 6 0,-1 2 6 0,2 0-6 15,0-3-21-15,0-1-33 0,3-1-25 16,2-2 9-16,0-2 2 0,3-3-2 0,3-1 7 16,2-4-6-16,4 0 6 0,2-3-8 0,0-3-12 15,4 0-41-15,1-1 0 0,0 1 0 16,0-2 0-16,-1 0 0 0,26-25 0 16,-28 22 0-16,1 6 0 0,19-23 0 15,-11 15 0-15,-19 19 0 16,-3 2 0-16,-1 5 0 0,-3 0 0 15,0 2 0-15,0 2 0 0,-2 2 0 16,2 2 0-16,1 4 0 0,5 2 0 0,13 19 0 16,-10-9 0-16,1-1 0 0,26 39 0 15,12 7 0 1,-19-36 0 0,-25-23 0-16,11 5 0 15,-14-11 0-15,23-18 0 16,-20 5 0-1,19-40 0-15,-8-21 0 16,-13-2 0 0,-6 30 0-16,-1 27 0 15,-6-11 0-15,-5-4 0 16,2 17 0 0,-7 1-106-16,11 11-181 15,-1 2-36-15,1-2-20 0,-1 1 10 16,2-1 43-16</inkml:trace>
  <inkml:trace contextRef="#ctx0" brushRef="#br0" timeOffset="881.44">2941 13657 365 0,'-3'-3'504'0,"0"2"-103"0,-2 1-152 16,4 0-107-16,-1-1 5 0,1-3 36 0,1 3-127 15,1-1-56-15,5-3 0 0,1 1 0 16,4-4 0-16,6-4 0 0,2-1 0 0,5-2 0 16,1-3 0-16,2-2 0 0,-2 3 0 15,23-21 0-15,-28 18 0 0,-2 3 0 16,-1 3 0-16,-4-1 0 0,1 4 0 16,-6 1 0-16,-2 2 0 0,-1 3 0 0,-2 0 0 15,-3 1 0-15,0 4 0 0,-2-3 0 0,-2 1 0 16,1 2 0-16,-2-1 0 0,-5 1 0 15,5 1 0-15,1 1 0 0,-4 1 0 16,3 2 0-16,0 0 0 0,1 2 0 16,0 0 0-16,0 3 0 0,-12 23 0 15,13-20 0-15,1 4 0 0,-1 0 0 16,1 4 0-16,1 1 0 0,1 5 0 0,0-3 0 16,1 3 0-16,1 0 0 0,1 3 0 0,-1-1 0 15,1-3 0-15,0-1 0 0,-1 2 0 0,1-5 0 16,-1 2 0-16,-1-2 0 0,1 36-67 15,-2-25-467 1,7 6-375 0,-5-31 667-16</inkml:trace>
  <inkml:trace contextRef="#ctx0" brushRef="#br0" timeOffset="1099.56">3447 13731 327 0,'-3'-9'489'16,"3"2"-59"-16,-3 0-137 0,1 2-112 0,1 0-22 15,-1 3 9-15,-1-1-168 0,1 0 0 16,2 2 0-16,0-2 0 0,0 3 0 16,0 0 0-16,2 0 0 15,-1 0-169-15,-1 4-96 0,2 2-40 16,-2 1-34-16,-3 5 2 0,0-2 49 0</inkml:trace>
  <inkml:trace contextRef="#ctx0" brushRef="#br0" timeOffset="1447.27">2586 15080 337 0,'-12'-22'604'0,"2"4"-113"0,-2 5-178 0,-5-4-37 15,9 12-250-15,-8 2-26 16,13 6 0 0,3 5 0-16,5 4 0 0,1 6 0 0,2 4 0 15,3 9 0-15,2 3 0 0,1 4 0 0,0-1 0 16,-3 2 0-16,2-3-156 0,-2 0-125 0,-3-1-23 16,0-3 1-16,-2-4 17 0,-3-3 26 15,-1-1 51-15</inkml:trace>
  <inkml:trace contextRef="#ctx0" brushRef="#br0" timeOffset="1752.1">2421 14986 356 0,'0'-15'347'15,"0"5"-102"-15,3-1-108 0,4 4-54 0,-1 1-6 16,5 1 30-16,20 0 208 15,-11 5-175-15,25 3 60 0,-18-1-160 0,-1 6-40 16,2 1 0-16,2 3 0 0,-1 1 0 16,-1 3 0-16,-1 6 0 0,-3 0 0 0,-2 2 0 15,-5 5 0-15,-3-2 0 0,-1-1 0 0,-5 3 0 16,-2-4 0-16,-4 2 0 0,-4-2 0 16,-4 0 0-16,0 0 0 0,-6-2 0 0,-1 0 0 15,-4-1 0-15,-3 1 0 0,-2-1 0 16,-4-1 0-16,-2-1 0 0,-2-3 0 0,0-3 0 15,3-2 0-15,-1-4 0 0,-42-11-689 16,48-6 329-16,5-7 22 16,4-4 50-16</inkml:trace>
  <inkml:trace contextRef="#ctx0" brushRef="#br0" timeOffset="2097.31">2927 15022 347 0,'8'17'374'16,"5"38"264"-16,-7-38-534 15,3 1-2-15,9 8 116 0,-7-16-136 16,3 0-35-16,-1-4-19 0,2-1-15 16,3-2-5-16,1-3 3 0,3-3-2 0,0-5-7 15,-1 1 0-15,1-4-4 0,0-6 9 16,-5 0-4-16,1 2 14 0,-1-3 19 0,-3 0-35 15,-4-2-1-15,-2 2 0 0,-2-3 0 0,-5 3 0 16,-2-2 0-16,-1 1 0 0,-5 1 0 16,-1 0 0-16,-4 1 0 0,0 3 0 0,-4 2 0 15,-3 1 0-15,-1 4 0 0,-1 0 0 0,-3 5 0 16,-1 2 0-16,0 2 0 0,-2 3 0 0,1 4 0 16,0 5 0-16,-1 1 0 0,0 5 0 0,2 3 0 15,1 0 0-15,5 2 0 0,0 1-302 16,6-1-70-16,3 0-1 0,3 1 13 0,7-2 62 15</inkml:trace>
  <inkml:trace contextRef="#ctx0" brushRef="#br0" timeOffset="2688.78">3241 14680 345 0,'-1'-7'417'0,"-1"2"-111"0,-2 2-144 0,4 3-80 15,0 3 55-15,3 3-26 16,6 13 118-16,-1-7-158 0,2 4-34 0,2 2-14 16,0-2-14-16,0 2-7 0,-1 2-4 15,0-4 9-15,0-1-7 0,-1 0 3 0,-2-2-1 16,1-2-2-16,-3-2 7 0,-1-1-2 0,-2 2 32 15,-1-7 15-15,1-2-47 0,-3 3-5 16,-1-4 0-16,1-4 0 16,-2 2 0-16,0-3 0 0,-1-2 0 0,-2-4 0 15,-1 2 0-15,-3-6 0 0,1 0 0 0,0-3 0 16,-3 2 0-16,3 0 0 0,0 0 0 16,3 0 0-16,-2 2 0 0,2 2 0 0,0 3 0 15,2 1 0-15,-1 5 0 0,3-2 0 0,-1 3 0 16,2 0 0-16,2 2 0 15,-1 0 0-15,3 0 0 16,2 0 0-16,3 0 0 0,-1-3 0 16,5 3 0-16,-1-4 0 0,1-2 0 0,3 0 0 15,-2-2 0-15,-1 1 0 0,3-2 0 0,9-13 0 16,-17 12 0-16,2-2 0 0,-1 2 0 16,-3 1 0-16,-1 2 0 0,-2 1 0 0,1 0 0 15,-1 0 0-15,-3 4 0 16,4-1 0-16,-2 6 0 15,-1-1 0-15,4 4 0 0,0 2 0 16,1 5 0-16,11 16 0 0,-7-12 0 16,0-1 0-16,-1 2 0 0,-1-1 0 0,0 2 0 15,-2-3 0-15,4-1 0 0,-4 0 0 16,-1-3 0-16,0 0 0 0,-2-2 0 0,3-1-212 16,-3-2-176-16,-1 1-14 0,1-3 24 0,-2-2 66 15</inkml:trace>
  <inkml:trace contextRef="#ctx0" brushRef="#br0" timeOffset="2883.93">3921 14710 234 0,'-3'-7'507'0,"-2"1"10"0,-1-1-154 15,2 5-144-15,-11-12-12 16,13 13-207-16,1-1 0 0,1 0 0 15,0 1 0-15,0-2 0 0,0 3-4 16,0 0-348-16,0 3-42 16,-2-2-25-16,-1 4 33 0</inkml:trace>
  <inkml:trace contextRef="#ctx0" brushRef="#br0" timeOffset="50362.28">9732 7534 58 0,'-19'-33'272'16,"5"18"-129"-16,-1-3-13 0,0 3-14 15,-1 0-8-15,0 2 5 0,0 2-7 0,-1 1 7 16,4 2 4-16,-1 2 1 0,5 2-3 0,-1 1-10 0,1 3-23 16,1 1-17-16,0 4-23 0,1 2 7 15,-2 4-15-15,1 3-5 0,0 5-6 0,3 2 0 16,-2 4-2-16,2 0-4 0,5 2-2 0,2 32-10 15,1-30-2-15,0-2-2 0,3 0-1 16,-1-3 2-16,1-4-2 0,2-1-5 0,1-1-2 16,1-6-11-16,-2-2-5 0,2-2-7 15,0-3-7-15,14-7-42 0,12-24-18 16,-12-4 48 0,-14 12 31-16,-2-3 9 0,1 0 4 0,-3-2 5 15,-1 3 1-15,0 0-3 0,-2 2 5 16,-1 0 3-16,-2 5-4 0,0 2 12 15,1 2 9-15,-1 3-5 0,0-4 31 16,0 8-23-16,0-1-1 0,0 3 16 0,-1 0-20 16,1 0-5-16,3 5 2 0,0-1-2 15,3 2-4-15,2 2 6 0,0 1-13 16,3 3 3-16,2-2-4 0,-2 2-4 0,1 0 0 16,9 11-9-16,-7-13 9 0,-3-2-13 0,-1-1-27 15,-1 0-36-15,1-3-29 0,-2 0-29 0,1-2-39 16,-1-2-28-16,-3 0-10 0,3-3 5 0,-1-1 5 15,0-3 12-15,-1 1 21 0,-1-1-75 0</inkml:trace>
  <inkml:trace contextRef="#ctx0" brushRef="#br0" timeOffset="50911.91">10086 7375 64 0,'0'-10'86'0,"0"-1"19"0,0 0 0 15,-3-11 53-15,0 10-97 0,-1 3-2 16,-1-5 14-16,-10-21 182 16,10 24-175-16,-9-17 148 15,10 20-152-15,-1 4-3 0,-5-1 101 16,5 5-96-16,-1 0-13 0,0 1-9 0,-1 4-5 15,-2 4-3-15,-2 1 3 0,3 0-10 16,0 6-9-16,1 2-4 0,0 4-28 0,1 0 0 16,2 3 0-16,0 0 0 0,2 0 0 0,2 0 0 15,0 0 0-15,3-2 0 0,4 0 0 0,-1-6 0 16,1 2 0-16,2-4 0 0,-3-2 0 0,2-4-32 16,3-2-14-16,-3-3-24 15,11-4-70-15,-8-5 75 0,12-11-31 16,-13 4 60-16,-2 0-4 0,1-3 4 0,-2 0 12 15,-3-2 3-15,3-21 1 0,-7 21 20 16,3-1 2-16,-1 1-2 0,-2 3-4 16,0-2 6-16,0 6 14 0,-2 1 1 0,2 3-1 15,0 1 8-15,0 1 0 0,0 1 10 0,0 3-1 16,0 0-3-16,0 0 12 0,2 3-7 0,1 3-3 16,3 3 1-16,0-2-17 0,-1 4 2 0,3 0 2 15,8 14 7-15,1-2-13 16,-9-12-5-16,2-2-9 0,-1 0 0 15,-1-2 0-15,3-2 3 0,-1-5-1 0,-1 2-10 16,2-2-10-16,2-5-26 0,-1 1-21 0,-1-3-30 16,1-3-25-16,0 0-32 0,-2-2-19 0,-1-2-17 15,2-1-13-15,-3 2-5 0,0-3 10 0,-3 2 20 16</inkml:trace>
  <inkml:trace contextRef="#ctx0" brushRef="#br0" timeOffset="54595.41">13472 7271 116 0,'0'-3'210'15,"0"3"8"-15,0 3-39 0,-1 2-54 16,-1 2-36-16,0 5-7 0,2 4 3 0,0 2 20 16,0 4 6-16,2 4-16 0,3 4-51 0,2 1 4 0,-2 2-3 15,0-1-4-15,0-1-13 0,1-2-12 16,0 1-10-16,-1-2-1 0,-2-4-1 0,0-1-2 0,1-4-4 15,-1-2-1-15,-1-2 3 0,1-5 3 16,-2 1 1-16,1-6-4 0,-2 0-5 0,4-2 5 16,-4-3-10-16,-1-3 5 0,-2-4 5 0,0-3-3 15,-2 0 3-15,-2-3-3 0,1-2 5 0,-5-5-2 16,3-1 0-16,-3-3-3 0,0-3-1 0,0-1-5 16,1-4 11-16,1-3-2 0,1 0-2 15,0-2-2-15,0 0 4 0,-3-35 0 16,7 9 3-16,5 35-1 0,2 2 4 15,2 7 6-15,11-11 18 16,-10 21-8-16,4 4-2 0,2 3 15 0,17 7 62 16,-12 3-32-16,7 5-12 0,-1 2-6 15,6 4-16-15,-1 3-19 0,-1 3-12 0,2 2 0 16,-4 2 0-16,1-1 0 0,-3 1 0 0,1-2 0 16,-2-1-29-16,-3 1-61 0,-4-4-37 0,0-3-35 15,-3 3-24-15,0-6-18 0,-3 0-18 0,-1-3-6 16,-2 13-204-16</inkml:trace>
  <inkml:trace contextRef="#ctx0" brushRef="#br0" timeOffset="55185.89">13601 7508 109 0,'-12'0'181'16,"3"0"6"-16,0 0-38 0,2 0-43 15,1 0-33-15,-1 0-14 0,-1-3 54 16,8 3-55-16,0-1-16 0,2 1-18 0,11-6-6 16,-3 1-18-16,3 3 5 0,6-3-5 15,-1 1 4-15,2-2-9 0,2-2 5 16,-1 2-8-16,2-3 4 0,1-1-8 0,1 0 5 16,-1-5-2-16,2 4 7 0,0-3 2 0,-4-1 0 0,2-1-3 15,-5 0 3-15,3 2 4 0,15-18 5 16,-22 15 8-16,-2 0 0 0,11-9 34 15,-15 11-17-15,-2 2 1 0,0 1 8 16,-3 1 7-16,-3-7 55 16,-1 8-9-16,0 4-44 0,-3 1 1 0,0 5 4 15,-1-3-10-15,0 1 9 0,1 2-16 0,-2 0-2 16,-1 0-16-16,-1 5-5 0,1-2 5 0,-2 5-1 16,0 2-15-16,-3 2 7 0,2 3-13 15,2 2 3-15,3 1-3 0,0 1 3 0,1 0-6 16,0 3 3-16,3-3-7 0,5 1 3 0,0-4-15 15,3-2-2-15,-2-1-3 0,3 1 6 0,-1-5-8 16,-1-2-5-16,10 1-52 16,-11-7 47-16,2-1-1 0,6-9-36 15,-6 2 44-15,0-1-2 0,-1-1 5 0,8-18-27 16,-7 14 37-16,-3-1 1 0,3 1 10 0,-5 1 0 16,2-2 5-16,-2 2 0 0,0 0 4 0,-1 2 2 15,-1 2 4-15,1 2 1 0,1-3 36 16,-3 8-24-16,2-1 2 0,1 2 6 15,0 0-11-15,0 2 9 0,2 1-8 0,0 0-17 16,-1 1 3-16,3 2 1 0,0-1-6 0,0 1 0 16,1 0-2-16,0-1 0 0,1 3-7 0,19 6-101 15,-18-11 16-15,12 4-364 16,-14-7 263 0,-3-5-2-16,1 3 2 0,-1-3 18 0,0 0-81 15</inkml:trace>
  <inkml:trace contextRef="#ctx0" brushRef="#br0" timeOffset="55529.15">14270 6618 165 0,'-6'-10'353'16,"3"3"-71"-16,0 6-177 15,-2 9 228-15,5-1-209 16,3 3-4-16,0 5-2 0,2 4-9 0,1 5-14 16,2 5-22-16,-3 2-10 0,3 6-16 0,1 4 3 15,1 3-40-15,-2 3-10 0,3 4 0 0,-2 1 0 16,3 5 0-16,0 1 0 0,-1 3 0 0,3 0-13 15,1-1-46-15,10 56-143 0,-14-62 90 16,1-2-6-16,0-3-19 0,-3-6-23 16,2-1-14-16,-3-5-17 0,2-2-7 0,0-4-5 15,-2-1 16-15,0-4-102 0</inkml:trace>
  <inkml:trace contextRef="#ctx0" brushRef="#br0" timeOffset="56446.89">14596 6846 180 0,'0'-6'187'0,"0"1"-16"0,-3 3 71 15,1 2-155-15,2 4-7 16,-3 12 96-16,6 12 16 16,6 13-51-16,1 13-60 15,-3-25-57-15,-3-1-9 0,9 30 7 16,-8-31-9-16,-4 0-4 0,4-1-2 15,-2-6-1-15,0 1-3 0,2 7 1 16,-2-7-1-16,-3-14 11 16,0-7-11-16,0-2 3 15,-1-3 0-15,-2-1 4 0,-1-1-2 0,0-5-1 0,-3-4 7 16,1-1 3-16,-2-4-1 0,3-2-9 16,-1-1 3-16,-1-3-8 0,1-1 2 0,-5-31 18 15,8 30-13-15,0 0 1 0,1-24 18 16,2 29-27-16,4 4 8 0,-1 4 2 0,2 3-2 15,2 2 3-15,-1 1-1 0,3 5-3 0,0 2 3 16,16 6 10-16,27 26-19 16,-9 4 1-1,4 9-22-15,-26-21-16 0,0 1-31 16,-1 0-38-16,-4 0-37 0,3-1-28 0,-3-3-35 16,-2-1-24-16,0 0 1 0,-3-3 7 0,1-4 21 15,-3 0 44-15</inkml:trace>
  <inkml:trace contextRef="#ctx0" brushRef="#br0" timeOffset="57053.16">14659 7114 40 0,'-6'2'112'0,"1"-2"37"0,4 0-14 0,-3 0-35 16,4 0-38-16,-3-2-20 0,3-1-10 0,3-2-11 15,1 0 3-15,0-1-4 0,7-3-5 16,-3-2-10-16,3 1-5 0,2-4 0 0,1-1-12 16,3-3 3-16,-2 0-1 0,2-2 6 0,-2-2 2 15,0-2 4-15,1 0 2 0,-2-2 0 0,1 1 6 16,-2-1 3-16,-3 1 9 0,1 1 8 16,0 0 10-16,-1 2 8 0,-2 2 9 0,-2 2 3 0,3 3 4 15,-2 3-2-15,-2 3-4 0,-2 3-8 16,0 4-1-16,-1 0 1 0,-1 3 12 0,4 2 0 15,-4 5-12-15,10 14 42 0,-2-5-57 16,-3 1-1-16,3 2-4 0,-1 5-5 16,0-2-10-16,0 2-1 0,-2 2-4 0,-1-2-3 15,1-2-4-15,-1 1 2 0,0-3-4 16,-1-1-6-16,-1-3 9 0,-1-3-4 0,1-4 0 16,4 7 1-16,-6-13 11 0,-1-1-7 0,0-1 1 15,0-4-8-15,-3-1 10 0,-7-10-6 16,6 3 2-16,-1-2 3 0,-3-5-7 15,2-1 0-15,-1-2 0 0,-2-3 4 16,1-1-12-16,0-1 3 0,0-1 7 0,-1-3-2 16,-2-29 0-16,6 30 4 0,3 0-2 15,-1 2-5-15,3 4 7 0,3 3 0 0,-1 2-6 16,1 3 9-16,0 1-1 0,1 3 2 0,1 3 8 16,12 1 31-16,6 9 24 15,28 27-11-15,-27-15-60 16,1 5 0-16,2 2 0 0,1 1 0 15,-1 3 0-15,-1-2 0 0,26 27 0 16,-27-28 0-16,-1 0 0 0,-3-3 0 16,-3 0 0-16,1-2 0 0,-3-3-41 0,1-1-65 0,-1-4-26 15,-3 0-18-15,-2-3-27 0,-3-1-13 16,1-3-13-16,-4 0-3 0,-2-3 2 0,-3 1 13 0,0-1 24 16,0-1 36-16</inkml:trace>
  <inkml:trace contextRef="#ctx0" brushRef="#br0" timeOffset="57270.03">15062 6842 86 0,'-9'1'152'0,"1"-1"21"16,-5 0 125-16,8 0-186 0,1 0-10 15,2-1 0-15,1-3 104 16,2 1-124-16,8-4 20 0,0 0-80 15,0 2-9-15,7-2-10 0,17-9 0 0,-13 7-27 16,0 0-22-16,2-1-20 0,-2 0-36 16,3 1-38-16,-5-3-34 0,3 2-21 0,-4 0-14 15,-1-1 8-15</inkml:trace>
  <inkml:trace contextRef="#ctx0" brushRef="#br0" timeOffset="61300.12">18361 6593 92 0,'-3'-4'215'0,"2"-1"13"0,-3 4-57 15,0-1-9-15,-1 5-122 0,1 6-2 16,-1 3 23-16,1 1 35 0,1 5 20 0,2 4 20 16,-4 5 8-16,2 2-21 0,1 3-43 15,2 2-20-15,0 0-31 0,0 2-11 16,0 0-3-16,0 0-4 0,-2 0-9 0,2-4 8 0,0-2-3 16,0-5-3-16,-1-2-9 0,1-2 7 0,0-5 1 15,0-3-7-15,0-3 5 0,1-3 1 16,-1-4-9-16,4-3-9 0,-4-1-2 0,0-6 3 0,-2-2 3 15,-1-3 5-15,-1-2 5 0,-1-6-2 0,-2 0 4 16,2-5 0-16,-1-2 0 0,-2-3 4 0,-1-3-1 16,2-2-6-16,2 0 10 0,1-2 1 0,-14-82 2 15,12 80 0 1,1-35 37-16,4 44-18 0,1 5-1 16,3-17 27-16,0 27-27 0,2 3 0 15,1 5-11-15,5 0-17 0,-1 6 0 0,4 4 0 16,0 3 0-16,29 21 0 15,-18-7 0-15,2 2 0 0,0 3 0 0,0 3 0 0,1 1 0 16,-3 0 0-16,56 80 0 16,-64-85 0-16,-4-3-42 0,1-1-117 15,-3-2-30-15,11 32-716 16,-26-31 326 0</inkml:trace>
  <inkml:trace contextRef="#ctx0" brushRef="#br0" timeOffset="62012.71">18388 6880 79 0,'-8'-1'140'0,"-11"-1"242"16,16 1-319 0,2-2-21-16,4-4 13 0,3 3-29 15,11-10 25-15,31-16-14 16,-29 20-32-16,3-3-7 0,1-2 2 0,3-3 2 15,23-17 0-15,-24 16-2 0,0-2 4 16,1 2 5-16,-5-3 8 0,1-1 12 16,-4 3 7-16,0 0 8 0,-3 1 9 0,-3 2 6 15,-3 0-1-15,-1 3 10 0,-3-1 6 0,-4-6 82 16,-1 14-77-16,-3 2 13 0,0 0-6 16,-2 2 3-16,-2 3-2 0,0 2-16 0,-1 1-19 15,0 3-50-15,-1 1-2 0,-1 4 0 16,1 4 0-16,0-1 0 0,1 1 0 0,-1 2 0 15,5-1 0-15,-1 1 0 0,1 0 0 0,4-2 0 16,0 0 0-16,1-4-51 0,7 2-20 0,-4-6 2 16,1 0 3-16,3 0-4 0,1-4 13 0,-1-1-2 15,12-4-40-15,0-8 46 16,9-15 29-16,-23 15 19 16,3 0 5-16,2-5 14 0,-6 8 2 15,0 2-4-15,-2 0 4 0,2 0 6 0,-2 2-8 16,-2 0 7-16,3-1-4 0,-4 4-8 15,1 0-1-15,2 3-8 0,1-1-3 0,0 1 9 0,5 2-9 16,0-1 8-16,-3 3-11 0,4-4 1 16,0 2-12-16,-2-3-20 0,2 3-19 0,-1-3-21 15,-1-1-23-15,0-1-13 0,2 0-14 0,-3-3-1 16,0 0 1-16,-1-4 11 0,7-7-76 16,-5 3 117-16,0 1 7 0,-2-4 10 15,7-14-14-15,-10 11 55 0,2-1 12 0,-4-3 8 16,2-1 14-16,-3-2 13 0,2-5 15 15,-2 0 16-15,0 1-8 0,-2-2 16 0,-1-1 10 16,0 2 17-16,0 2 16 0,0 2 6 0,-3 4 2 16,2 4 0-16,1 3 8 0,2 4-6 0,-3 4-17 15,3 2-3-15,-1 1 5 0,2 3-1 0,2 25 97 16,3-6-156 0,9 32-24-16,-6-17-23 0,0 5 0 15,1 6 0-15,4 2 0 0,7 53 0 16,-10-50 0-16,-1-2-28 0,-1 2-68 0,3-3-25 15,-5-4-11-15,3-2-18 0,-5-5-5 16,4-1-13-16,-5-7-9 0,2-3-1 0,-2-3-2 0,2-5 6 16,-2-5 9-16,-1-3 26 0</inkml:trace>
  <inkml:trace contextRef="#ctx0" brushRef="#br0" timeOffset="62428.95">19305 6253 52 0,'4'-7'149'0,"-2"1"55"0,-2 4-6 0,-2 4-39 15,2 3-34-15,-4 3-36 0,4 4-11 0,0 3 0 16,4 1 16-16,1 3 9 0,0 2 12 0,2 1 6 16,-3 3-15-16,4-3-7 0,-2-1-30 0,1 3-21 15,-2-3-18-15,-2-3-14 0,0-1 8 16,0-2-5-16,0-3-4 0,-3 1 6 0,0-6 0 15,0-1-18-15,0-1 8 0,0-3-11 0,0 2 0 16,-1-8 0-16,-1 2 0 0,-1-4 0 16,-2 0 0-16,0-3 0 0,-1-1 0 0,1-5-1 15,-1-2 1-15,1-1 1 0,2-5-5 0,2-4 8 16,-3-1-4-16,-1-2 0 0,2-2 0 0,3-2 0 16,-1-1 0-16,1-2 0 0,1-29 0 15,-1 36 0-15,3 4 0 0,2-25 0 16,-1 43 0-16,0 3 0 15,1 2 0-15,12 6 0 0,-5 9 0 0,6 3 0 16,1 4 0-16,5 5 0 0,-2 5 0 0,3 1 0 16,-3 3 0-16,-1-1 0 0,-2-1-18 0,0 1-58 15,-3-3-28-15,-1-2-30 0,-2-1-36 0,-1-2-44 16,0-5-21-16,-2-2-13 0,-1-4-4 16,0-3 17-16</inkml:trace>
  <inkml:trace contextRef="#ctx0" brushRef="#br0" timeOffset="63050.7">19338 6455 154 0,'-11'3'200'0,"-2"-3"129"15,8 0-236-15,1 0-41 0,4-3 4 16,8-2-30-16,-4-2-16 0,5-2-9 15,0 4-3-15,7-3-5 0,0-2-13 0,4 1-8 16,1-3-6-16,-1-2-3 0,2-1 3 0,0-1 5 16,-4-4 9-16,3 3 1 0,-1-5 9 0,-2 1 7 15,17-19 15-15,-20 20 3 16,15-15 30-16,-19 20-16 0,3-1 9 0,-4 3 15 16,-2 3 3-16,-1 5-7 0,0-1 6 15,3 1 42-15,-6 5-13 0,2 3-47 16,-3 2-5-16,2 1-3 0,0 1-10 15,2 5-6-15,-1 1-5 0,8 24 4 16,-9-14 1-16,3 27 6 16,-2-23-14-16,-3 0 1 0,-2 0-1 0,1 23 5 15,1-26-4-15,-3-5 0 16,0 13 4-16,0-21 0 0,-1-3-5 0,1 0 8 16,0-4 5-16,0 1 8 0,-2-4 21 15,2-2-39-15,-2-4-2 0,1 1-3 0,-1-5 0 16,1-1 7-16,-4-5-4 0,2-2-6 15,2-5 4-15,-3 2 4 0,1-5-6 0,2-3-1 0,-1-2-4 16,0-2 6-16,1-2-3 0,1 1-3 0,0-1 8 16,0 0-2-16,0 3 0 0,1 1 3 0,3 3 1 15,-1 0-1-15,2 6-9 0,-2 2 7 0,3 4 3 16,7-8 9-16,-7 17-9 16,22 5 34-16,-14 5-25 15,1 4 9-15,2 4-9 0,21 19 0 16,-19-11-10-16,16 22-12 0,-21-20 12 15,2 1-9-15,-7-1 3 0,4 1-11 16,-2-3-15-16,0 3-26 0,0-1-11 0,2-2-13 0,-4 1-18 16,1-1-6-16,1-3-3 0,-2 2-7 15,0-6-5-15,0-1-12 0,-5-1 6 0,1 1-4 16,-1-4 2-16,-3 1 1 0,1-4 3 0,-2-2 12 16,0 1 21-16</inkml:trace>
  <inkml:trace contextRef="#ctx0" brushRef="#br0" timeOffset="63277.07">19808 6218 88 0,'-9'0'123'16,"-3"0"153"-16,1 0 10 15,6 0-121-15,5 0-79 0,0 0-13 16,3 0 38-16,2 0-73 15,2 0-17-15,13 0-10 0,-9-4-17 0,3 1-5 16,-1-2-16-16,3 3-21 0,-2-3-21 16,3-1-30-16,-2 2-27 0,2-2-29 0,-4 1-13 15,1-1-9-15,-1 4 11 0</inkml:trace>
  <inkml:trace contextRef="#ctx0" brushRef="#br0" timeOffset="64563.92">22267 7730 82 0,'7'-17'153'0,"-3"3"26"0,0-2-16 15,-4-1-34-15,-7-17 43 0,2 17-102 16,1 2 9-16,-5-2 17 0,-3 0 9 0,3 5 3 16,-4 0-3-16,5 1-8 0,-3 5-8 0,0-1-15 15,2 4-20-15,-3 3-18 0,-2 1-6 16,5 3-2-16,-4 1-7 0,-3 4 1 0,-1 3-12 16,3 3 0-16,-1 3-3 0,-2 3-2 0,1 2-5 15,5 0-4-15,-2 1 9 0,4 1-8 0,1-4-3 16,5 0-1-16,1-2 0 0,6-2 4 0,0-2-11 15,3-2-10-15,0-2-9 0,5-5-8 0,11-1-40 16,-8-8 41-16,-1 1 8 0,0-3 7 16,2-3 9-16,0-1-14 0,-1 1 6 0,10-17-13 15,-13 12 23-15,-3-1 6 0,7-17 1 16,-8 16 9-16,-2 3 1 16,7-8 4-16,-8 12 6 0,-1 2 9 15,0 0 3-15,-1 4 2 0,2-1 10 0,-2 2-12 16,3 1 10-16,-3 0 2 0,2 3-1 0,1 0-3 15,15 9 21-15,-10-4-35 0,1-1-7 16,-1 3-4-16,4-2-8 0,-3 2 7 16,1-2-5-16,41 17-38 15,-31-18-101 1,-11-7 21-16,-2 0-30 0,3-3-28 0,-2 1-22 0,-1-3-6 16,-1 1 0-16,2-2 12 0,-1 0 14 0,-1-2 34 15</inkml:trace>
  <inkml:trace contextRef="#ctx0" brushRef="#br0" timeOffset="65096.9">22760 7447 42 0,'0'-7'77'0,"0"-3"30"0,0 3-3 15,-3-9 72-15,0 8-105 0,0 1-11 16,0-2 1-16,-1 1 10 0,0 3 5 0,-1-2-1 16,2 2 1-16,0 1-5 0,0 0-8 15,-2 0 0-15,0 3-4 0,2 1-4 0,-2 0 7 16,1 0-4-16,-3 0 9 0,2 3 1 0,-3 0-10 16,1 4 1-16,-1-2-3 0,0 4 0 0,-3 2-1 15,0 2-9-15,1 4 6 0,-1-1-8 16,3 5-11-16,2-3-7 0,-1 2-26 0,4 0 0 15,0 0 0-15,0-2 0 0,2-1 0 0,1-1 0 0,1-2 0 16,5-2 0-16,-3-2 0 0,2-2 0 16,0-2 0-16,2-2 0 0,0-1-9 0,1-3-28 15,0-3-6-15,3 2 2 0,-2-5 1 0,1 0 5 16,1-2-4-16,3-2 5 0,-2-1 2 0,-2-1 5 16,0-1-4-16,0 1 6 0,-1-2 10 0,-1 1 2 15,-2 1 16-15,1-2-13 0,-2 4 10 0,0 1 2 16,0 0 0-16,0 3-2 0,-2 1 11 0,-1 1-2 15,-2 1 5-15,0 0-1 0,0 1 11 0,1 2 0 16,1 0-2-16,1 2 4 0,1 1-7 16,1 1 4-16,0 2 3 0,0 0-7 0,2 2-1 0,1 1-6 15,-1 1 3-15,1 0-2 0,0 2-7 16,0-2-6-16,5-2-6 0,-4 2 8 0,2-1-5 16,0-3-6-16,-1 0-12 0,1-4-28 0,-2 2-25 15,-1-3-31-15,0-1-44 0,1-1-36 0,-1-3-31 16,0-1-18-16,-1 0-4 0,2-2 8 0,-3-4 39 15</inkml:trace>
  <inkml:trace contextRef="#ctx0" brushRef="#br0" timeOffset="81779.69">14574 9323 51 0,'-2'0'116'0,"0"0"21"0,-3 3 33 16,-2 3-96-16,5-3-46 0,-1 2 10 15,0-2 7-15,1 5 7 0,2 2 8 16,0 2-4-16,0 5-9 0,0-1-15 0,2 5-4 16,0 1-12-16,-1 2 1 0,2 2 2 0,-3 3 7 15,2 1-8-15,-2-2 1 0,0 4 2 0,2 51 27 16,-2-58-33-16,0 39 14 16,0-47-16-16,0-3-2 15,0 0 8-15,0-1-2 0,0-5-4 16,0 10 63-1,-2-14 71 1,0-6-129-16,-6-14 28 16,2-6-11-1,3 10-27-15,-1-3-4 0,0-3 4 0,1 1-4 0,1-6-2 0,-1 2-2 16,0-3 0-16,-2-98-2 16,8 56 1-1,4 2-1-15,8-23 8 16,-10 61-6-1,20-55-5-15,13 23 13 32,-33 53-8-32,0 2-2 0,0 3 8 0,2 0-2 15,2 2-1-15,-3 4 3 0,2 3 4 0,4 4-7 16,-2 4 0-16,3 2 0 0,2 4 0 16,-2 2 1-16,1 2-1 0,2 2-9 0,-2 0 10 15,1 2-4-15,0-1 0 0,10 30-2 16,15 18-105-1,-29-58 26-15,15 15-81 16,-14-21 73-16,-2-2-13 0,-1-6-17 0,5 6-148 16,-7-7-25-16,-3-2 38 15</inkml:trace>
  <inkml:trace contextRef="#ctx0" brushRef="#br0" timeOffset="82500.6">14688 9619 62 0,'-8'-3'97'15,"-5"-2"103"-15,8 4-136 0,-9-3 33 16,11 1-55-16,0 3 7 16,0-5 107-16,3 5-112 0,0 2 0 15,1-2-22 1,4-2-15-16,0 2 0 0,3 2 2 0,12-4 13 15,7-4-10-15,-12 3-6 16,0 0-6-16,35-10 3 16,-32 5-3-16,1 3 3 0,-3 0-2 15,1-2-3-15,-1 2 7 0,1-3-7 0,-1 1 2 16,-3 1 0-16,0-2 0 0,1 2 4 16,-1-1-2-16,-3-1-5 0,0 0 4 0,0 0-1 15,0-1 1-15,1 1 2 0,-2-1-2 0,-3 0 0 16,5 0-1-16,-3 0 0 0,-2 0 4 0,2-1-2 15,1-5 15-15,-4 8-5 0,0-4 20 16,-5 5-20-16,0 0 3 0,-2-1 1 16,-1 3-1-16,2 1-1 0,-3-1 1 0,4 2-3 15,-3-3 14-15,1 5-14 0,-7 0 3 16,5 0-4 0,-3 5 2-16,6-2-4 0,-3 2 8 15,-1 2 3-15,1 1-4 0,-1 3 0 16,1 1-7-16,-3 19 10 0,5-16-12 15,1 1-2-15,-1 19 3 0,2-20-4 16,0-2 0-16,2 1-1 0,1 6-7 16,0-10 7-16,1-5-1 0,0 0 4 0,2 0-12 15,-1-4 2-15,2 1-1 0,1-1-3 16,2-2-2-16,-3-1-9 0,-1-2-4 0,2 2-6 16,11-11-22-16,-11 5 26 0,11-8-25 15,-13 7 32-15,2 0 0 0,-1 0 2 16,-1-2 3-16,0 2 7 0,-1 1 8 0,0-5-4 15,5-8-4-15,-3 0 6 16,-2 4 3-16,-4 9-3 0,2 0 0 16,1 1-3-16,-1 3 11 0,-1-1 1 0,-1 2-4 15,2 1 13-15,-3 2-10 0,0 0 3 16,3 0-7-16,-1 2 10 0,-1-1-5 0,2 4-5 16,1-1-2-16,-1 3-2 0,0 1 5 15,4 2-3-15,0-1-2 0,-1 2-2 0,3 1 2 16,-3 0-3-16,3-1-3 0,-1 1-14 0,-1-3-26 15,-1-1-9-15,40 12-495 16,-37-20 406-16,1-3 13 16</inkml:trace>
  <inkml:trace contextRef="#ctx0" brushRef="#br0" timeOffset="85298.66">15233 9401 8 0,'0'-3'14'0,"0"3"10"0,0 0 12 0,0 0 66 15,3 0-49-15,-4 0-7 0,-1 0 17 16,1 0-43-16,-1 0-3 0,0 0 3 16,2 0 21-16,0 0-18 0,-1-3 31 15,-1 2-6-15,2 0-26 16,-5-1 17-16,5 1-13 0,-1-3 1 16,-3 3 28-16,4-3-24 0,-12-1 67 15,11 3-69-15,-4 0 0 16,1-1-5-16,-10-2 25 15,7 2-30-15,-23-1 14 0,18 2-25 16,-13 0-6-16,12 2-5 0,2 0 1 16,-30 7-93-1,13-3-66-15,13-1 55 0,1 2-16 16,0-1-26-16,-18 5-273 16</inkml:trace>
  <inkml:trace contextRef="#ctx0" brushRef="#br0" timeOffset="95742.47">15168 9358 5 0,'0'0'9'0,"0"0"7"15,4 0 11-15,-3 0 9 0,-1 0 6 0,0 2-1 16,0-2-5-16,0 1-3 0,0-1-5 0,0 0-2 16,0 0-1-16,0 0 5 0,0 0-2 0,0 0 2 15,0-3-2-15,0 2-7 0,0 1-1 16,0 0-6-16,0 0-1 0,0 0-3 0,0 0-1 16,0-4-4-16,0 3 3 0,0 1 1 0,0-1-6 15,0-2 5-15,0 1-3 0,0-1-1 0,2 2-2 16,-2-1 5-16,0-1-1 0,-2 1 0 15,2 0 1-15,-1 1 1 0,1-3-2 0,-4 2 0 16,3-1 0-16,-1-2 2 0,2 2-3 0,-2 1 3 16,2-1 0-16,-1 1 4 0,-1 0-6 0,2-1 7 15,-1 1-1-15,-1 0 2 0,-3 0-6 16,2-1-7-16,-3 3-1 0,-10 0 1 16,10 0 5-16,-2 0-2 15,3 0 2-15,0 0-3 0,2 0 3 0,-3 0-2 16,1 0-3-16,-1 0 5 0,3 0 0 15,0 0 1-15,-1 3 1 0,0-2 1 0,0 0-5 16,1 1 1-16,0 3-2 0,0-3 2 0,-3 1 1 16,3 1-1-16,-1-1-2 0,1-1 5 0,2 4-2 15,1-4 1-15,0 2-1 0,-4-1 0 0,1 2-6 16,1 0 3-16,-1 5 8 16,3-4-7-16,-4-1-3 0,4 1 5 0,-2-2-3 15,1 1 0-15,-1-1-3 0,2 1 4 0,0-1-6 16,0 3 3-16,0-3-1 0,2 1 0 0,-2 0 0 15,0-2 1-15,0 2-1 0,0 0 0 16,0 2-2-16,0-3 5 0,0 1-3 0,0 0 0 16,0-1 0-16,0 3 3 0,0-1-6 0,0 1 4 15,1-3-4-15,4 0 4 0,-2 0-1 0,-2 1 0 16,1 1 3-16,3-4-3 0,-2 1 0 16,2-1 0-16,-2 0 3 0,0 1-3 0,3-1 0 15,-1-1 1-15,2 1-3 0,-3-1 4 0,1 1 2 16,0-2-4-16,-1 0 0 0,1 0 0 0,3 0-5 15,-3-2 5-15,1 1 0 0,0-1-4 0,-1-1 1 16,3 2-4-16,0-4 1 0,1-1-6 16,-1 0-3-16,0 1 0 0,1 0 5 0,-2-2-3 15,-1 2 0-15,2-3 1 0,-1 1 7 16,-2 1-5-16,1-3 1 0,-2-1 1 0,-2 3 2 16,1 1-6-16,1-6 4 0,-4 2 4 0,1-2 2 15,-1 1 0-15,0 2-3 0,0 0 3 0,0 0 2 16,0 1 3-16,0 3-3 0,0-2 1 0,0 3-1 15,0 3 5-15,0-2-5 0,0 3 2 0,0 0 1 16,0 0-2-16,0 0 4 0,0 1 1 16,0 1 2-16,0 3-4 0,0-2 11 15,0 3-4-15,2-1 1 0,-2 3-1 0,0-1-4 16,1 2-1-16,-1 0-1 0,4-1 2 0,-1 0-7 16,1 1 2-16,1 1-2 0,-2-5 1 15,2 5 1-15,0-6-6 0,0 0 4 0,2 1-4 16,-2-2-6-16,1 0-12 0,2-1-18 0,-1-1-24 15,2-1-15-15,-1-1-19 0,0-2-20 0,1 1-9 16,-2-2 12-16</inkml:trace>
  <inkml:trace contextRef="#ctx0" brushRef="#br0" timeOffset="103893.93">15870 9046 91 0,'3'2'177'0,"-3"-2"-5"15,0 3-52-15,0 0-37 0,-1 4-30 0,1 2-6 16,0 6-6-16,0 0 15 0,1 6 15 16,4 2 5-16,0 2-5 0,-1 2-17 0,3 5-14 15,-1 0-15-15,-1 2-7 0,1 0-3 0,-1 1-10 16,0 0-1-16,-1-3 0 0,3-2 4 0,0 0-3 15,0-1-1-15,-2-4 0 0,-1-2-1 0,-2-4-7 16,1-2 7-16,-1-4-6 0,0-2 6 16,-2 0 2-16,1-6 2 0,-1 0 4 0,0-2 12 15,0-3 17-15,0 0-31 0,-1-2 5 16,-3 1 0-16,-2-5-7 0,-1-3 9 0,-1-1-7 16,-1-2 1-16,1 1-4 0,-1-6 4 15,-2-1-2-15,1-4-8 0,2-2 2 0,0-2-2 16,-1-1 0-16,1-3 2 0,0-1-4 0,-1-2 2 15,1 1-2-15,1-5 4 0,2-1-2 0,1 2 2 16,-1 0 2-16,4-31-14 0,1 35 12 16,1 4-5-16,5-22 3 15,-3 30-3-15,2 3 6 0,0 3-3 0,2 2 0 0,2 4-2 16,0 1 0-16,-1 5 2 0,5 4-4 16,0 5 4-16,4 1-2 0,0 4-1 0,5 4-1 15,-1 4 11-15,1 2-4 0,0 1-7 16,3 4 4-16,1 0-4 0,-4 2 2 0,0-2-8 15,0 0-22-15,0-2-17 0,-1-2-16 0,-1 1-10 16,-1-5-15-16,-4 1-4 0,0-6-10 0,-4 1-5 16,6 8-126-16,-12-16 104 0,-5-2-2 15,0 1 10-15</inkml:trace>
  <inkml:trace contextRef="#ctx0" brushRef="#br0" timeOffset="104600.63">15946 9310 99 0,'-11'0'168'0,"1"0"-11"15,1 0-45-15,-2 0-32 16,3-2-23-16,2 0 0 0,-1 2 10 0,6 0 6 0,-3 0 2 16,4-2-13-16,-1 1-17 0,1-1-21 0,3 0-12 15,0 0-6-15,4-1-3 0,2 0 2 16,5-2-3-16,-1 1-4 0,7-4 3 0,1-1-4 15,27-11 4-15,-20 10-1 0,0-5-2 16,2 2 2-16,-1-1 0 0,-1-1 0 0,-1 0-2 16,1-1 3-16,-1-2-1 0,-1 4 0 0,-1-7 0 15,13-13 2-15,-17 16 4 16,24-41-9-16,-13-8 10 16,-26 41 7-1,-6 13-5-15,0 4 6 0,-3 2 5 16,1-1-1-16,-1 3 9 0,-3 2-6 15,2 0 4-15,-6 5 6 16,-6 5-12-16,7-2-5 0,-15 17 26 0,16-5-21 16,0 1-7-16,0 2-6 0,0 4 6 15,4 0-2-15,-3 27 5 16,6-27-6-16,9 59 11 16,-2-68-21-16,2-3 3 15,0 0 0-15,-2-3 1 0,2-3-8 0,1 0 9 0,-1-3-5 16,4-3 1-16,-3-1-7 0,0-2 2 0,3-2 5 15,8-5-11-15,-10 3 4 0,0-4-4 16,10-12-2-16,-14 11 2 0,3-1-2 16,-4-1 2-16,-2-1 1 0,0 0 2 0,-1-2 4 15,-2 1-2-15,2-1 5 0,-2 0 0 0,0 3 0 16,0 3 0-16,0 0 3 0,0 1-3 0,0 3 2 16,0 2-6-16,0 2 2 0,0-1 0 15,0 3-1-15,0 1 0 0,0 0 1 0,1 3 9 16,2-1 3-16,2 5-4 0,0-1 0 0,-2 1-2 15,2 2 0-15,4 12 2 0,-4-10 0 16,3-1 1-16,0 1 2 0,-2-3-5 16,2 0-9-16,1 0 11 0,1-3-2 0,0 0-3 15,0-3 4-15,1-1-4 0,-1-1-1 0,4-3-4 16,-3 2 6-16,3-4-4 0,-2 1 5 0,0-1-14 16,2-1-9-16,-2-2-19 0,2-1-14 15,-5 2-23-15,-1-3-7 0,1 2-17 0,-1-1-16 16,-3 0-5-16,-2 0-8 0,-1 3-15 0,-15-23-419 15</inkml:trace>
  <inkml:trace contextRef="#ctx0" brushRef="#br0" timeOffset="117701.8">15002 14555 75 0,'0'-3'101'0,"-2"-1"7"15,1 3-16-15,-2-3-20 0,-2 1-14 0,2-1-10 16,2-1-5-16,-3 0 5 0,1-2 5 16,1-1 4-16,2 0 0 0,-3 1-1 0,0-8 18 15,1 2-31-15,2 6-27 0,0-1 4 16,2-8 21-16,-2 5-26 16,3 3 5-16,0-2 1 0,-3 2-7 0,0-16 13 15,0 13-12-15,0-3-4 0,0 3 4 16,-1-16 4-16,-1 15 1 0,-1-2-2 15,1 3 3-15,1 3-8 0,-2-3 6 16,-2 4 3-16,2 0-6 0,-3-3 23 16,2 8-17-16,1-1-8 0,-2 1-5 0,-1 2-6 15,-2 2 2-15,2-2 2 0,0 5 3 0,-1 0-3 16,-2 0 5-16,1 5 10 0,-2 0 0 0,1 2 1 16,1 2-6-16,-6 20 13 15,6-16-16-15,0 2-1 0,3 0-4 16,1 2 0-16,0-1 0 0,1-2-7 0,3 3 3 0,-2-2 2 15,2 0 2-15,0-1-14 0,0 0 7 0,2 0 0 16,1-5-5-16,1 1 4 0,-1 0-1 16,0-3 10-16,3-3-10 0,2-1-5 0,-3 0 9 15,0-4 0-15,-1 0-7 0,3 1 0 0,-2-2 1 16,0-1 4-16,4-1-6 0,-5 1-10 0,4-2 7 16,0 0-1-16,-2-2-8 0,2-1-8 0,0-1 3 15,2-1-5-15,-2-1-3 0,0-1 1 16,0 1-5-16,2-2 6 0,-2 0-1 0,1-1 2 15,-3 1-9-15,1-3 8 0,1-1-1 0,1 0 0 16,-3 1-1-16,1-1 5 0,-2-2 6 0,3 0-4 16,6-17-13-16,-9 15 24 15,0-3 3-15,-2 3 3 0,0-1 0 0,-1 2 5 16,1 3 0-16,-3-1 2 0,2 2 0 0,-2 4 7 16,0 2-5-16,0-1 6 0,0 5-5 0,0-1 4 15,0 2-1-15,0 0-1 0,0 0-1 0,0 0 3 16,0 0-4-16,0 3 4 0,1 3 4 0,1 3-4 15,-2 1 2-15,6 2-1 0,-3 5-5 16,4 0 8-16,-1-1-9 0,0 2-4 0,2 1 4 16,-2-2 3-16,2-2-4 0,2 0 0 0,1-2-5 15,-2-1 2-15,0-2-2 0,1 0-5 0,-2-5-8 16,2-2-19-16,-4 0-8 0,3-2-13 0,0 1-17 16,0-2-21-16,0-2-17 0,1-2-17 0,-2-1-5 15,3 2-7-15,-2-5-1 0,1-1 14 0</inkml:trace>
  <inkml:trace contextRef="#ctx0" brushRef="#br0" timeOffset="118598.83">15482 14344 32 0,'2'-1'109'16,"0"1"-36"-16,-2-2-3 0,0-2 48 16,0 0-74-16,5-14 64 15,-5 11-75-15,0 2-2 16,1-11 35-16,2 5-38 0,-1 3 1 16,4-22 45-16,-6 18-52 0,0-3 9 15,0 4-4-15,0 1-7 0,-1 0 0 16,-4-12 19-16,0 12-18 0,2-2 8 15,-2 6 5-15,-1 1-2 0,1-1-6 0,1 3 5 16,-3 0-2-16,-1 2-10 0,-1 1 10 0,3 1 6 16,-3 1-2-16,1 1 1 0,-4 3 2 0,-1 3 6 15,3 1-2-15,-2 3 1 0,1-1-6 0,-1 5-1 16,2 1-17-16,2 2 1 0,1 0-5 16,0 2-10-16,1 0 7 0,1 22 0 15,5-22-8-15,0-1 2 0,6 17 0 16,-1-24-3-16,9 11 1 15,-1-6-12-15,2-8 0 16,-7-7-9-16,-1-2-1 0,-1-2-7 0,13-2-37 16,-8-1 36-16,0-2-2 0,12-11-45 15,3-4 1-15,-15 10 39 16,2-3 3-16,-2 0 1 0,2 1 10 16,-4-3 8-16,4 1-3 0,-7 0 1 0,0-1 1 15,-1 2 6-15,0 1 6 0,0 1 2 0,-1 2 7 16,-1 2-3-16,-3-4 27 15,0 7 7-15,0 4-27 16,0 0 6-16,0 3-2 0,0 1 3 0,0 2 2 16,0 0 0-16,4 13 9 15,-1-7-21-15,0 0-4 0,0 1-4 0,1-1 3 16,0-2-7-16,2 1 4 0,-1-2 3 0,1-1-5 16,1-3-10-16,1 0-6 0,1-1-20 15,-1-1-9-15,0 0-17 0,1-3-31 0,3 0-26 16,6-1-174-16,2-3-11 15,-10 1 172-15</inkml:trace>
  <inkml:trace contextRef="#ctx0" brushRef="#br0" timeOffset="121293.06">17165 14219 107 0,'0'-4'141'0,"0"0"122"16,0 4-100-16,-4 0-96 16,1 4 0-16,2 0 6 0,-3 8-4 0,0 0 1 15,2 2-7-15,2 7-9 0,-1 4-15 0,-1 4-13 16,1 4-2-16,-1 0-5 0,0 3-3 0,1 0-7 15,-1-1 1-15,2 0-2 0,0-4-3 16,2-3-7-16,-2 0 8 0,1-5-11 0,-1-2 5 16,2-2 2-16,-2-4-5 0,0-2 9 0,0-3-5 15,3-2-1-15,-3-3 0 0,0 2-5 16,2-4 1-16,-2-3-1 0,-2 0-5 16,1 0 7-16,-1-3-5 0,-3-6-6 15,2 3 8-15,1-5-1 0,-3 1 7 0,2-4-13 16,-3-3 5-16,3 1 0 0,-2-3-6 0,4-2 5 15,-1-3-2-15,1-1-5 0,1-1 4 16,-2-1-4-16,2-3 2 0,0 0 0 0,2 0 3 16,7-30-5-16,-1 30 9 0,1 0 2 15,12-23 3-15,-8 31 2 0,13-19 1 16,1 9 1-16,-16 20-2 16,11-8 13-16,-9 13-5 0,25 0 34 31,-5 34-31-31,-18-10-11 15,30 55-9-15,-16-9-9 16,1 4-24 0,-16-32 8-16,1-2-21 0,8 30-110 0,-11-35 69 15,0-2-8-15,-3-4-7 0,0-1-2 16,0-3 4-16,-1-2 10 0,-2-2 18 0</inkml:trace>
  <inkml:trace contextRef="#ctx0" brushRef="#br0" timeOffset="121902.15">17183 14500 132 0,'-4'0'160'0,"-1"0"8"15,0 0-15-15,-4-3 316 16,7 3-245 0,2 0-118-16,0-3-18 0,5 0-12 0,0 2-20 15,4-2-18-15,2 1-15 0,0-2-9 16,1 1-2-16,2 0-14 0,0 0-2 0,3-1-6 0,-1 1-15 15,3 1-17-15,0-1-10 0,-1-1-19 0,2-1-8 16,0 2-8-16,0-2-16 0,-2 2-7 0,0 0-11 16,1 0-11-16,-2 2-7 0,-2-1-4 0,0 2-7 15,-4 0 3-15,-1 2 17 0</inkml:trace>
  <inkml:trace contextRef="#ctx0" brushRef="#br0" timeOffset="122432.43">17854 14451 48 0,'-5'-10'115'0,"1"2"37"0,-1-3 5 16,-2 2-15-16,-1 3-26 0,-1 1-13 0,1 1-11 15,-12-4 100-15,10 8-92 0,-18 0 162 16,16 0-201-16,-6 13 34 16,10-4-69-16,1 1-6 15,1 1-8-15,0 0-10 0,3 1 1 0,-1 2 4 0,1 12-16 16,3-13-1-16,3-1-1 15,-1 0-4-15,1-2-2 0,0-1-5 0,3-1 2 16,-1-3-6-16,-2-2-5 0,1 0 2 0,0-2 0 16,1 1-3-16,-2-2-1 0,5-5-6 0,-2 4 9 15,-1-5 5-15,3-1 8 0,9-8-17 16,-9 6 16-16,0-1 12 0,2 0-1 16,-2-1 9-16,5-7 19 15,-1 4 11-15,-7 9-13 0,-1 3 3 0,-2 2 9 16,1 0 6-16,1 0-2 0,-1 4-15 15,-2-1-1-15,4 1-9 0,-1 1-4 0,1 0-2 0,-2 0 3 16,2 1-11-16,0-2-1 0,3 0 3 16,5 7-54-16,-5-8 4 0,-1 1-13 15,1-2-19-15,2-2-17 0,-1 0-13 0,1 0-20 16,7-6-139-16,-6 0 137 0,-3 0 2 16,-2 0 11-16,3 0 23 0</inkml:trace>
  <inkml:trace contextRef="#ctx0" brushRef="#br0" timeOffset="122709.31">18140 13861 54 0,'-5'-21'285'0,"4"17"-125"15,-3-1-14-15,3 7-15 0,-1 1-15 16,-2 4-17-16,1 3-5 0,3 2 14 0,0 6 2 15,0 4 8-15,1 6-5 0,3 2-18 0,0 8-13 16,-3 2-6-16,-1 5-8 0,0 5-16 0,-1 7-13 16,-3 0-11-16,0 4-16 0,-1-1-9 0,2 2 4 15,2 1-36-15,-3-2-34 0,4 0-29 16,-1 101-133-16,-1-116 144 16,-1 38-132-16,0-48 213 0,1-6-219 15,0-1 24-15,-2 21-189 0,1-25 195 16</inkml:trace>
  <inkml:trace contextRef="#ctx0" brushRef="#br0" timeOffset="125018.45">18431 14148 22 0,'0'-4'40'0,"0"1"28"0,0 2 14 0,-2-3-5 15,-1 2-9-15,3-1-5 0,-3 0-9 0,1 1-5 16,-1 1-6-16,2 0 0 0,-1-2 0 0,0 0 1 16,2 1-4-16,-1 1-5 0,-1-1-6 0,2 2-3 15,0 0-13-15,0 0-3 0,0 0 1 16,0 0-1-16,0 0 3 0,2 0-5 0,-2 0 4 16,0 0 7-16,0 2-3 0,3 8 22 15,0-2-14-15,-3 2 3 0,0 3-3 0,0 1-9 16,0 3 5-16,0 1-1 0,0 3-2 0,0-4 5 15,0 5 4-15,0-1-4 0,-1-1-1 16,1 1 0-16,-2-2-6 0,2-3 3 0,0 0-5 16,0 13 16-16,0-17-23 0,-2 2 4 15,2-6-3-15,0 2-2 0,0-3 4 0,0 0-9 16,0 0 2-16,0-2-2 0,0-2 3 0,0-1-1 16,0 1-6-16,0-3 6 0,0 0 8 0,0 0-12 15,0 0-2-15,0-3 7 0,0 2 0 16,-1-2 0-16,1 2 2 0,-2-3-1 0,2-1 1 15,-1 2 0-15,-1-4 0 0,0 0 2 0,1-1 2 16,-1-1-4-16,2-1 5 16,-1-2 0-16,-1-19 6 0,2 14-7 0,0-4-2 15,0-2 1-15,0-1 1 0,0-1 1 0,2 1-1 16,2-4-5-16,0 5 2 0,0-1-2 0,0 1 3 16,-1 0 0-16,0 4-5 0,0 0 3 15,3 0-1-15,-3 5 6 0,2 0 0 0,-2 3-3 16,2 0-5-16,0 0-4 0,3 4 4 0,-4-1 1 15,0 1-3-15,0 4 3 0,0 0-3 0,1-1 5 16,2 3-3-16,-2 1 3 0,1 0-2 0,2 1 1 16,6 4 3-16,-6 0-2 0,0 0 0 15,0 3-7-15,3 1 10 0,-1 3-8 0,-1 1-4 16,5 4 7-16,-4 1-1 0,2 4-2 0,0 0 0 16,-3 0-2-16,4 2-1 0,-2 1-2 15,0 1-12-15,13 27-35 0,-14-31 6 16,0 0-3-16,1 0-5 0,0-4-12 0,0 0-5 15,-3-4 0-15,3-2-11 0,-3 0-4 0,-1-6-6 16,-1 4-10-16,0-4-6 0,2-2-1 0,-5 1-6 16,4-2 1-16,-6-2 7 0,-1 1 9 0,2-1 21 15</inkml:trace>
  <inkml:trace contextRef="#ctx0" brushRef="#br0" timeOffset="125559.19">18499 14278 11 0,'-7'0'13'0,"1"0"14"15,2 0 17-15,0 0 19 0,-1 0 9 0,2 0 3 16,2 2-10-16,-3-2-2 0,3 1-4 0,-1-1 2 16,1 2 96-16,-1-2-61 0,-1 3 4 15,3-3-2-15,0 0-8 0,0 0-5 0,0 0-3 16,0 0-7-16,0 0-8 0,5-3-6 0,-1 3 5 15,1 0-12-15,0-3-12 0,3 1-11 0,1-1-15 16,1 0-14-16,0-1-2 0,0-1-15 16,2 0-3-16,-1 2-24 0,1-4-8 0,-1 2-15 15,3 0-16-15,2 0-20 0,-2 0-16 16,-1 3-20-16,0-1-21 0,-1-1-4 0,0 0-2 16,11-2-150-16</inkml:trace>
  <inkml:trace contextRef="#ctx0" brushRef="#br0" timeOffset="126292.7">18919 13936 70 0,'0'-5'146'16,"0"2"25"-16,0 1-12 0,-2 0 85 15,-1 4-145-15,1 0-11 0,-2 3 3 16,1 2-6-16,2 0-9 0,-1 4-2 0,0 3-21 16,2 0-14-16,4 6-9 0,-1 2-7 0,-2 1-6 15,3 4-2-15,-2 3-6 0,1-2-2 0,-1 1-10 16,-2-1 3-16,3-2 5 0,0 0-5 0,-1-3 0 16,3-1 0-16,-2-4 0 0,2-1 0 15,2 20 4-15,-5-30-4 16,-2 0 0-16,3-2 0 0,-3-1 0 0,0-3-2 15,0 1-1-15,0-2-2 0,-1 0 0 0,-1 0 5 16,2-2-14-16,-3-15-4 16,0-2 15-16,2-16 15 15,1 16-8-15,-2-2-4 0,0-1 0 16,1-3-5-16,-1 2 8 0,1-4-7 0,-3 0 4 16,1-2-2-16,0-28 2 15,1 3 0-15,2 29 3 0,2-21 4 16,1 24-12-16,0 3 9 0,7-15-4 15,-4 22 3-15,5-11 4 16,-4 15 0-16,-1-1-2 0,1 3-3 0,0 1-2 16,-1 0 5-16,2 3 2 0,2-3-1 0,-1 3 3 15,2 0-9-15,13 6 0 0,23 19 10 32,3 29-17-32,-19-6 7 15,-1 8-7-15,-17-26-13 0,48 109-202 31,-23-74 19-31,-26-45 136 16,21 24-138 0,-3-12-81-16,-26-26 204 15,-1 0-176 1,-3-2 186-16,0-2-27 0</inkml:trace>
  <inkml:trace contextRef="#ctx0" brushRef="#br0" timeOffset="126558.63">18976 14125 32 0,'-11'-1'61'16,"5"1"34"-16,1 0 9 0,0 0-5 15,3-2-9-15,1-1-8 0,7-4 234 16,7 5-173-1,25 0 9-15,-24 1-124 16,2-1-13-16,1-1-5 0,2 1-6 0,-3-1-1 16,1 0-14-16,-2-1-7 0,2 0-15 15,-1 1-10-15,1-2-20 0,-2 3-17 0,-3-1-14 16,3-1-18-16,-5 0 1 0,-2 0-12 16,0 4-7-16,-3 0 0 0,-3-2 11 0</inkml:trace>
  <inkml:trace contextRef="#ctx0" brushRef="#br0" timeOffset="136369.01">20630 10168 11 0,'0'-3'31'0,"0"-2"27"0,0 1 17 0,0-1 5 16,0 0-11-16,0-2-6 0,-2 2-10 0,0-1-9 0,2-2-4 15,-1 1 0-15,1-1 1 0,0 1 1 16,-2-2 0-16,1 0-10 0,-1 2-2 0,0-3-5 15,1 1-1-15,-4 1-5 0,4 1 4 0,-2-2-4 16,-1 2 5-16,1-1-5 0,0 3 0 0,-2-2-3 16,0 2 0-16,-2 0 4 0,0 0-1 0,-1 2 1 15,0-1-4-15,-2 4 5 0,1 0 6 16,-2 0-3-16,1 3 7 0,-2-1 1 16,-13 8 38-16,12-3-33 0,1 3-5 0,1 0 1 15,-3 3-1-15,6 1-3 0,-2 0-6 16,-6 20 16-16,12-15-29 0,-4 15 2 15,8-20-12-15,0-1 2 0,0 0 1 0,0-3-3 16,1 0 4-16,2 0-4 0,2-3 4 0,2-2-6 16,0 0 2-16,0-3-2 0,-1 1 5 15,0-1-6-15,4-2 0 0,-1 0-3 0,12-6-17 16,-2-3-7-16,11-10-8 16,-19 12 33-16,-2-2-8 15,12-8-3-15,-13 9 14 0,-3-2-4 16,7-6 7-16,-6 8-1 0,-1 0-3 15,-2 1 5-15,2 2-2 0,-2 0-2 0,1 2 2 16,-1-2 4-16,-3 4-2 0,1 1 0 16,4 0-1-16,-4 0 3 0,7 12 5 15,-4-5-6 1,-1 0-3-16,6 16 1 16,-3-14-1-16,6 11-4 15,-8-11 0-15,1-2-11 0,0 1-16 0,7 1-101 16,-7-4 37-16,2-4-12 0,16-1-249 15,-13-5 233-15,10-3-111 16,-12 2 131-16,1-2 23 0</inkml:trace>
  <inkml:trace contextRef="#ctx0" brushRef="#br0" timeOffset="137008.99">20978 9981 8 0,'0'-5'9'0,"1"-2"6"0,-1 1 13 16,0-2 15-16,0-14 135 16,0 15-126-16,-1-1-10 0,-3 0-5 15,1 1 2-15,-2 0 4 0,2 2 8 0,0 0 5 16,0 1 7-16,-4-2-4 0,1 3-7 0,2-2-5 15,-3 2-6-15,1 1-6 0,-5-1-2 0,3 1 4 16,-2 0 2-16,2 2-3 0,-3 0 4 16,3 2-3-16,0 0-1 0,-1 3-1 0,1-2 1 15,0 3 4-15,0 2-9 0,-1-1-6 0,3 2-1 0,-7 16 23 16,5-8-24-16,2-2 0 16,-1 1-6-16,4 2-6 0,-2-1 2 0,2 0-6 15,-3 14 5-15,6-17-7 0,0-1-5 16,2-1 5-16,0-2-1 0,2 0-4 0,0-2-4 15,0 0 7-15,1-1 0 0,-1-2-5 0,3 0 2 16,0-3-5-16,-2 1 1 0,3-3-11 0,-1 0-4 16,0 0-11-16,1-5-1 0,0 2 3 0,0-1 0 15,1 0-4-15,7-6-21 16,-5 4 26-16,-3-2-1 0,0 0 4 0,0 2 5 16,0-3 5-16,0-1 2 0,-2 1 1 0,-1 0 4 15,2 0 4-15,-2 0-2 0,-1 0 5 16,-1 1 0-16,0-2 0 0,0 1-2 0,2-6 7 15,-2 8-3-15,-3-1-5 0,0 2 3 16,0 2 0-16,0-1-2 0,0 1 4 0,2 0 3 16,-2 2-1-16,0 1-6 0,0 1 4 15,2 1 2-15,-1 0 1 0,3 0 4 0,0 7 12 16,-3-2-6-16,3 2-9 0,-3 2 4 16,2-1-4-16,1 3 3 0,-3 2-4 0,2-2-3 15,1 1 4-15,3 11-5 0,-4-12-5 16,1-3 2-16,-1 1 3 0,2-3-6 15,-2 0-11-15,2-2-15 0,-1-3-25 0,-1 2-23 16,2-3-20-16,-2-1-27 0,4 0-12 0,-3 0-17 16,0-1-4-16,2-3 12 0</inkml:trace>
  <inkml:trace contextRef="#ctx0" brushRef="#br0" timeOffset="140045.79">22579 10121 29 0,'1'-4'51'0,"-1"-2"21"15,0 2 3-15,0-2-6 0,0-2-4 16,0 0-8-16,0-1-2 0,-1 1 4 0,-1 0-1 16,0-1 6-16,1 0 9 0,-1 0 2 0,2 1 0 15,-1-2-6-15,-3 1-7 0,3 1-6 0,-1 1 6 16,-5-8 60-16,4 10-67 0,-2 0 7 16,-2 0 2-16,2 1-13 0,1 0 4 0,-2 2-7 15,-2-1-8-15,0 3-5 0,1 0-2 0,-4 0 8 16,3 0-10-16,0 3 7 0,-4 1 3 0,1 2-1 15,-1 4 3-15,2 0-3 0,-2 3-18 0,1 1-5 16,-1 3-7-16,2 2 4 0,1-2-8 0,1 2-3 16,2-1 1-16,1-2 0 0,2 1-6 15,3-2 4-15,-2-1-2 0,2-1 0 0,2-1-3 16,1-2 5-16,0-1-13 0,4 0-1 0,-3-1 0 16,4-1-14-16,0-2-7 0,-2 0 5 15,2-4 2-15,1 0-4 0,1-1-4 0,1-1 0 0,0-3-10 16,-1 2-9-16,-1-1 6 0,2-1 9 15,0-3-2-15,-1 2 2 0,1 0 7 0,0-3 0 16,-1 1-3-16,-3-1-3 0,1-1 9 0,0 0 0 16,0 1-2-16,1-1 3 0,-2 1 11 0,-1 0 4 15,1 1 6-15,0-1 4 0,0 2 2 0,-1 2-6 16,1 1 12-16,-4-1-10 0,3 3 8 0,-5 1-6 16,2 0 2-16,1 0 4 0,-1 3-1 0,-1 0 6 15,1 2-4-15,0-1 9 0,-1 4-12 0,2-2 1 16,-2 1 6-16,2 3-5 0,1-2 2 0,-2 1-6 15,2-2 0-15,-2-1-4 0,2 2 4 0,-2 0-7 16,3-4-10-16,-1-1-15 0,3 2-21 0,-1-2-12 16,-3-1-29-16,2 0-17 0,-1-2-2 0,0 0 3 15,1 0-4-15,3-2 5 0,-4 1 5 16,2-3 4-16,-1 2 7 0,7-4-93 16</inkml:trace>
  <inkml:trace contextRef="#ctx0" brushRef="#br0" timeOffset="140673.93">22999 9903 12 0,'3'-7'18'0,"-1"0"16"0,-2 0 19 0,0 1 19 16,-2-7 83-16,1 8-85 0,-3-1-11 16,1 2-5-16,2 0 0 0,-4-1 2 15,1 1 10-15,-1 0 12 0,1 4-2 0,0-3-8 16,0 3-6-16,0-2-10 0,-4 2-5 0,2 0-4 16,-1 0 2-16,1 0 0 0,-1 0 9 15,-2 2 2-15,0 1-10 0,1 2-2 0,-2 2-13 16,2 1-6-16,-1 1-5 0,-1 1 12 0,-1 2-10 15,3 1 3-15,2 2-3 0,-1-2-4 0,-2 4-2 16,3-4-3-16,3 3-6 0,-2 0 2 0,3 0-11 16,1-4 10-16,-1 1-8 0,0 0-4 15,2-1 4-15,0-2 6 0,4 2-8 0,7 5-26 16,-5-10-5-16,-1-4-1 16,3-1 0-16,0-1-3 0,0 3-2 0,2-4-10 0,0 0-9 15,1-4-6-15,2 1 0 0,-2-2 9 16,14-5-49-16,-14 3 57 0,3-2 7 15,-4 1 3-15,-2 1 6 0,1-2 6 0,-2-1 9 16,-3 1-4-16,1-2 4 0,0 2 1 0,-2-1 7 16,3-1 5-16,-3 1 3 0,1-1 0 0,-3-1-2 15,2 3-1-15,1-1 11 0,-3 3-3 0,1-1 6 16,0-4 7 0,-2 7 1-16,0 2-3 0,0 0 2 0,0 2 26 15,0 1-20-15,0 0-2 0,0 2-1 16,0 0-5-16,0 3-2 0,0 2 1 0,0 1 4 15,0 1-4-15,0 2-2 0,0 1-5 0,0 1-6 0,0-1 2 16,0 1-2-16,1 0 0 0,2-4 1 16,1 3-5-16,0-4-1 0,-1 0-14 0,0-2-16 15,2 0-17-15,0-2-22 0,0 1-23 0,9-3-159 16,-6-2 105-16,0 0-8 0,1-1 21 16</inkml:trace>
  <inkml:trace contextRef="#ctx0" brushRef="#br0" timeOffset="149241.51">2084 12911 43 0,'0'-5'79'0,"0"2"26"0,0 1-5 15,-4-4 57-15,2 3-99 0,-4-2 67 16,4 0-41-16,1 1 5 0,1 0-12 15,-2 3-3-15,2-2-24 0,0 1-8 16,-1-1-5-16,-1 1-2 0,2 0 6 0,-2 2 2 16,2 0 0-16,0-2-4 0,-1 1-9 15,1 1-11-15,0 0 1 0,0 0-1 0,0 0-6 16,1 1 0-16,1-1 2 0,-2 0 5 16,3 0-2-16,-1 2-3 0,1-2 9 0,5 2 1 15,-1 0-1-15,2 1-3 0,-1 0-6 16,1 0 4-16,2 1 1 0,0 1 5 0,0 0-13 15,0-1 4-15,2 4 3 0,1-2-7 0,-1-1-2 16,1 3 0-16,-3 0-1 0,3 1-9 0,-3-2 9 16,-1 0-4-16,2 1-5 0,0-1 0 15,-1 0 1-15,1-1-1 0,-4-2 2 0,2 1 1 16,-1-2 6-16,-1 1-9 0,-2-2 0 0,-1-1 5 16,1 1-5-16,-1-1-2 0,-2-1 3 15,-1 0-4-15,3 0 7 0,-2 0 5 0,2 0-8 16,2-1 6-16,-2-4-2 0,0 2-7 0,1-3 9 15,-1-1-4-15,4-1 1 0,-1-2-2 0,2-2 5 16,-2-3-9-16,1-2 2 0,-1-2 0 16,2-3 3-16,4-2-3 0,8-32-1 15,-9 24 1-15,-4-3-6 0,3 1 0 0,0 0-4 16,-1 0 7-16,1-1-13 0,-2-3 6 16,1 2-7-16,2 0 0 0,9-37-17 15,-11 37 17-15,35-113-105 16,-32 112 99-16,9-36-25 15,-10 36 27-15,1 4 7 0,-1 1-8 16,0 3 7-16,1 1-1 0,-3 6 0 0,3 0-4 16,-3 3 12-16,-1-1 4 0,-1 8 2 15,-1 0-2-15,-1 5 4 0,-1-3-4 0,0 5 1 16,0-4-15 0,-1 1-10-16,-5 8 3 0,2-4-3 0,0 4-162 15,-2 0 121 1,1 0-9-16,-1 0-96 0,3 2 79 15,-3 0-3-15,0-2-11 0,0 1-9 0,0 1 1 16,0 0 17-16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5-05T13:35:45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2592 12929 611 0,'22'41'620'0,"-3"-5"-292"0,-3-2-162 16,1 3-87-16,-4-4-36 0,-1-3-25 15,14 49 2 1,-20-57-17-16,-3-13-5 0,-3-3 0 16,0-2 6-16,0-3 5 0,0 1-5 0,0-5-17 15,0-1-8-15,-6-13-16 16,-2 3 19-16,0-4-7 16,-15-31-21-16,-3-13-7 0,13 28 40 15,1-3 2-15,-4 0 5 0,2-1-2 16,-2-2 6-16,3 0 0 0,-10-44 3 15,4 1-1-15,11 43 4 16,3 2 1-16,0 1-2 0,2 3 17 0,0 5-5 16,3 2 3-16,3 4-6 0,2 4 5 0,-2 3 4 15,2-1-6-15,0 7-2 0,-1 0-1 0,1 4 1 16,1 0-6-16,-3 3-5 0,2 1 8 0,3 2 12 16,3 4 27-16,3 3 1 0,5 4-19 15,29 23 16-15,-23-11-33 0,4 3-14 16,-1 3 0-16,2 4 0 0,0 4 0 0,0-1 0 15,30 42 0-15,-32-37 0 0,72 94-28 32,-79-108-42-32,-4-1-30 0,0-4-21 0,-2-2-14 15,24 29-407 1,-31-35 335-16,10 19-381 16</inkml:trace>
  <inkml:trace contextRef="#ctx0" brushRef="#br0" timeOffset="550.91">2604 13042 264 0,'-15'5'359'0,"2"-2"-68"0,5-2-124 16,-1 1-78-16,2-1-42 0,4-1 3 0,0 2 20 15,3-5 224 1,16-5-280 0,23-9-6-16,-13 2-4 0,7-1-4 15,0-3 4-15,3-4-2 0,1-3-2 16,-1 1 0-16,1-4 5 0,0 1-4 0,-4-4-3 16,-1 3-2-16,-3-3 9 0,-4 3-10 15,-1-2 5-15,-2 2-3 0,-2 0 5 0,-4 3 0 16,-2 3-2-16,-2-1 2 0,-3 5 10 0,0 4 9 15,-2 2 17-15,-2 4 5 0,-2 2 7 16,0 2-3-16,-3 1 1 0,0 1 1 0,0 1-4 16,0 7-43-16,5 4 3 15,7 20 6-15,-2-11-11 0,2 6 5 16,14 29-4-16,-9-24 3 0,2 2-7 16,19 23-11-16,20 11 21 15,-36-53-7 1,16 7-7-16,-22-17-4 0,0-2 6 0,0-2-7 15,0-4 5-15,-2-2 11 0,0-7-4 16,10-19 3-16,-15 13-3 0,-2-4-4 16,2-55 1-16,-10 51 8 15,-1 0-7-15,-4-4-2 0,-1 2-7 0,-1-1 6 16,-1 2 5-16,1 2-3 0,-3 3-7 16,2 3-5-16,1 4-6 0,1 5 0 0,1 3-14 15,1 1-16-15,1 4-8 0,-1 2-13 0,3 1-1 16,1 2-31-16,-1 3-36 0,0 1-44 15,1 1-36-15,-1 0-21 0,2 2 0 0,0-2 29 0</inkml:trace>
  <inkml:trace contextRef="#ctx0" brushRef="#br0" timeOffset="1003.65">3793 12178 246 0,'7'10'249'15,"-1"12"-26"-15,10 34-33 16,-13-40-78-1,19 43 140-15,-16-38-212 16,2 1-19-16,2-2-6 0,-1 1-9 0,2 1-6 16,8 17 3-1,-9-25-3-15,-1 3-8 0,0-2-24 0,-2 0-34 0,-2-1-29 16,0-2-23-16,1 15-188 0,-6-16 120 16,0 0-6-16,-2 0 29 0</inkml:trace>
  <inkml:trace contextRef="#ctx0" brushRef="#br0" timeOffset="1653.28">3626 12198 36 0,'0'0'94'0,"-2"2"41"16,-1-2-8-16,-11 5 148 15,6-3-83-15,6-1-76 16,1-1-23-16,1 2-10 0,0-2-8 0,0 0-1 15,0-2 0-15,1 2 8 0,4-3 12 16,1 3-2-16,2-5-9 0,4 1-6 0,0-1-11 0,41-20 87 16,-32 15-133-1,23-18-14-15,23-18-6 16,26-20-186 0,-69 50 58-16,15-9-206 15,-7 8-102-15,-5 9-271 16</inkml:trace>
  <inkml:trace contextRef="#ctx0" brushRef="#br0" timeOffset="2649.71">2886 14183 225 0,'-5'-6'489'0,"3"6"-390"0,1 3-51 15,1-1-26-15,0 6-3 0,0 1 10 16,25 50 220 0,-14-36-193-16,11 26 20 15,-10-24-41-15,0-4 1 0,1 3-13 16,5 17 4-16,-9-24-15 0,0-3-6 0,-4-1 6 15,0-2-5-15,1-6-5 0,-1 5 27 16,-5-9 21-16,0-2 218 16,-2-4-211-16,-9-11 11 15,3 3-49-15,-3-3-3 0,-3-6-12 0,-2-4 2 16,-3-4-9-16,-1-7 5 0,-47-95-3 16,44 83 3-16,-1-4-4 15,-20-53-1-15,26 57 3 0,2 0 3 16,5 2-8-16,5 2 2 0,3 7 3 0,7 3-5 15,3 3 5-15,4 4-6 0,1 7 8 16,1 2-10-16,20-9-1 0,-14 21 3 16,19 2 2-16,-16 10-3 15,13 13-13-15,0 10 5 16,-18-10 0-16,-7 4 0 0,-1 2-1 16,-2 1-12-16,-5 1 5 0,-9 33-44 0,-1-29 31 15,-3-1 2-15,-18 24-20 16,14-25 41-16,-17 17-3 15,19-25 9-15,-1 2 1 0,5-4 9 0,1-1-6 16,2 1 8-16,3 0-5 0,1 0 0 0,5 3 6 16,8 17 4-16,11-1 7 15,-4-17-6-15,2 0-5 0,2-2 1 0,32 15-1 16,-26-18-4-16,1-3 1 16,1-5 3-16,0-3-5 0,-2 1-3 0,-1-5 2 15,0-3-12-15,-3-3 6 0,1-1-6 0,-1-5 5 16,-1-2 2-16,-1-3-1 0,-1-4 2 15,-2 1 1-15,11-30-6 0,-19 25 6 16,-1-1 3-16,-4-1 1 0,-3 0-3 0,-3 2-2 16,-1-4 7-16,-9-21 2 15,4 25 0-15,-8-29 55 16,2 33 4-16,6 15-23 16,3 2-8-16,0 0-5 15,3 8-19-15,0 0-4 0,3 3 2 0,0 5 2 16,6 0 1-16,9 23 59 15,-7-16-6-15,2 2-4 0,-4 1-59 0,4-1 0 16,-2-1 0-16,3-1 0 0,-3-1 0 0,2 0 0 0,1-3 0 16,-1-2 0-16,-1-2 0 0,0-2 0 15,2-2 0-15,-2-1 0 0,1-3 0 0,3 0 0 16,-2-3 0-16,2-3-7 0,2-1-93 0,0-4-35 16,3-2-34-16,-4-2-38 0,37-36-532 15</inkml:trace>
  <inkml:trace contextRef="#ctx0" brushRef="#br0" timeOffset="2852.62">3585 14043 154 0,'-2'1'207'0,"-3"1"155"16,2-2-256-16,1 0-31 0,-2-2 60 15,4-1-87-15,0-1-21 0,0-1-17 0,6 0-2 16,2-3-16-16,0 0-16 0,0-2-31 0,3-1-34 16,2-1-21-16,-3-1-22 0,0 0-11 15,-2-3-7-15,-1-9-125 16</inkml:trace>
  <inkml:trace contextRef="#ctx0" brushRef="#br0" timeOffset="3267.38">3430 13899 28 0,'-10'1'79'0,"-1"0"45"0,5-1 5 16,-1 0-21-1,7-16 194 1,21-1-273-16,20-11-11 16,11-6 1-1,7-8-12-15,7-2-1 16,-34 17-3-16,-2 3 2 0,0 3-5 15,22-22 7-15,-28 23-2 0,-2 0 11 0,-3 5-5 16,-5 1 11-16,-1 2 10 0,-1 3 7 0,-4 1 3 16,-3 4 3-16,-2 1 1 0,-1 1-4 15,-2 7 30-15,0 0-38 0,-5 18 60 16,4-6-25-16,-1 0 13 0,-1 8 3 16,-7 54 163-16,8-21-112 15,2-30-73-15,5-2-63 0,0 0 0 16,3-3 0-16,1 0 0 0,-1-1 0 0,2-1 0 15,4-3 0-15,-3-1 0 0,2-4 0 0,3 0 0 16,-2-2 0-16,0-5 0 0,2 0 0 16,-2-3 0-16,2-2 0 0,0-1 0 0,-2-3 0 15,0-3 0-15,2-1 0 0,-2-3 0 0,-1 0-142 16,2-3-41-16,-3-1-27 0,-1-2-10 16,1 1 3-16,1-2 1 0,-2 2 4 15,-5 0 8-15,1 3 21 0,-4 0-76 0</inkml:trace>
  <inkml:trace contextRef="#ctx0" brushRef="#br0" timeOffset="3482.26">4435 13699 327 0,'-3'-3'504'15,"-2"3"-53"-15,0 0-143 0,-1-3-102 0,1 1-10 16,1 1-141-16,-1 0-55 0,0-2 0 0,0 0 0 15,1 1 0-15,4 1 0 0,0-1 0 16,0 0 0-16,0 1 0 16,1 1 0-1,-1 0-168-15,0 0-190 0,-1 0-39 16,1 3-10-16</inkml:trace>
  <inkml:trace contextRef="#ctx0" brushRef="#br0" timeOffset="8888.84">8939 7053 120 0,'-4'-2'173'0,"1"2"-42"16,16 137 355 15,-7-105-436-15,8 38 14-16,7 38 6 15,-10-43-36 1,0-6-2-16,8 22 23 16,-8-19 87 31,-11-61-78-47,-4-16 82 15,-109-358-118 48,89 78-42-32,32 266 17-15,36 18-15 15,-4 39 21-31,38 42-19 15,-23-10 18 1,22 40-6 0,-31-33-2-16,-24-35-8 0,18 26-25 15,-23-33-22-15,-2-1-37 0,11 16-167 16,-15-24 102-16,5 12-203 16,-8-8 1-16</inkml:trace>
  <inkml:trace contextRef="#ctx0" brushRef="#br0" timeOffset="9585">9095 7375 27 0,'-5'0'55'16,"-1"3"138"-16,4-1-96 16,-1-2-9-16,0 1 75 0,3-1-21 15,0 0-73-15,0-1-7 0,0 1 1 16,0 0 0-16,0 0 40 16,1-2-35-16,6-1-20 0,-4 3-31 15,2-3-5-15,0 1-6 0,1 0-1 16,0-1-2-16,1 0-7 0,-1-1 4 15,14-3-18-15,-12 1-24 0,2 2-32 0,2-4-23 16,0 1-32-16,-2-2-21 0,0-2-24 0,10-8-185 16</inkml:trace>
  <inkml:trace contextRef="#ctx0" brushRef="#br0" timeOffset="10268.61">9362 6901 191 0,'0'4'150'16,"0"3"-46"-16,-1 11-6 0,1-5-66 0,1 20 65 15,4 11 36-15,11 25 19 32,-10-47-129-32,-1 2-10 0,1-1-5 0,3-2 0 0,-4 1-4 15,0-3-4-15,2-5 0 0,-3 0 0 0,2-4 4 16,1 2-1-16,-3-3 32 16,-4-9-3-16,0 0 9 15,2 0 2-15,0-6 77 16,-4-1-96-16,-8-25 30 15,6 18-45-15,-12-41 20 16,8 33-27-16,2-3 0 0,-4 0-2 16,4 0-3-16,-2-4 1 0,2 2 2 0,-2 0 0 15,3 0 2-15,-1 2 0 0,1 0 0 0,2 0-2 16,1 6 1-16,2 0 1 0,0 2 1 16,10-21 4-16,-1 23-9 15,5 10-3-15,-6 3 3 16,2 4 0-16,4 0 7 0,2 4-7 0,1 3 8 15,26 15-6-15,-19-7 0 16,72 65-2 0,-25-12-3-16,-52-50 6 15,2 1-6-15,12 16-57 16,-17-20-6-16,4 12-116 0,-11-17 68 16,4 22-477-1,-13-29 442-15,-3-2-82 0</inkml:trace>
  <inkml:trace contextRef="#ctx0" brushRef="#br0" timeOffset="10518.1">9441 7060 64 0,'-6'0'107'16,"-7"3"184"-16,10-3-225 15,0 0 111-15,3-1-114 16,1-1 81-16,1 0-130 16,1 2-9-16,2-3 2 0,0-1-5 15,4 3-4-15,2-4 2 0,-1-1 0 16,4 0 0-16,-1 2-16 0,14-9-66 0,-13 8 17 16,0-1-24-16,0 1-11 0,-3-2-15 15,2 1-14-15,-2-1 0 16</inkml:trace>
  <inkml:trace contextRef="#ctx0" brushRef="#br0" timeOffset="11224.69">9719 6309 65 0,'0'-11'155'0,"0"2"24"15,0 1-49-15,0 3-49 16,0-3-20-16,0 8-56 0,0 3 5 0,2 2 30 16,1 8 30-16,4 3-4 0,5 9-5 0,2 8-7 15,5 9-1-15,2 8-9 0,4 9-12 16,1 8-16-16,0 6-11 0,3 4 2 0,-4 6-6 15,3 1 1-15,-1 3-2 0,-3 3-6 0,0-1 2 16,-1-4 2-16,20 71-50 0,-21-85-17 16,-3-7-28-16,-1-7-21 0,-1-8-15 15,-3-2-11-15,0-7-4 0,-4-3 7 16</inkml:trace>
  <inkml:trace contextRef="#ctx0" brushRef="#br0" timeOffset="11753.39">10080 6518 88 0,'6'-4'125'0,"-3"4"-26"16,1 2-40-16,0 0-20 0,2 6-3 0,-1 1 2 0,3 3 15 16,0 5 8-16,3 0-2 0,-3 7-7 15,35 77 81 1,-23-47-93-16,-4-5 2 16,-2-10-17-1,-11-22-11-15,2-3-2 0,-3-2-2 0,0-5 6 16,-2 0 4-16,0-4 23 0,0-1 13 15,0 0 44-15,0-4-61 0,-2 0-6 0,-3-3-1 16,0-2-2-16,0-3-4 0,-4-3-5 0,-2-1-2 16,-13-22 3-16,-15-44-15 15,26 48-4-15,-23-79-5 16,15-5-2 0,16 80 7-16,5 4 6 0,28-79 29 31,-16 111-33-16,4 4 5-15,60 38 12 16,23 31-20-16,-34-14-2 16,-33-29 0-16,52 57-92 15,-37-36-126 1,-28-26 79-16,-2-4-15 0,7 15-196 16,-16-19 173-16,-3-5 14 0,-1-2-76 0</inkml:trace>
  <inkml:trace contextRef="#ctx0" brushRef="#br0" timeOffset="12365.04">10281 6690 43 0,'-35'5'344'16,"28"-4"-275"-16,-5 0 47 15,16-2 26 1,3-3-126-16,4 0-8 15,3-1 3-15,4-2-11 0,2-1 7 0,5-2-4 16,29-12-2-16,-26 8 5 16,4 0-6-16,-2-3-2 0,-2-3 2 0,1 1 0 0,1-3 0 15,-1-2-4-15,-1 1 6 0,1-1 1 16,-4-2-3-16,2 1 2 16,12-25-2-16,-21 26 4 0,10-17 19 15,-18 24 3-15,-2 2 2 0,-2 1 13 16,-3 2 3-16,-3 5-6 0,0-5 59 15,-2 9-75-15,2 1 4 0,-12 5 9 16,-3 8-25 0,6-1-12-16,-2 2 11 0,-30 119 31 31,37-85-30-31,9 11-10 16,-1-42 3-16,13 17-2 15,-9-25 4-15,-2-2-2 16,9 1-4-16,-5-6 5 15,-3-1 1-15,2-2-7 0,1-1 2 0,-1-1-7 16,-1-3-1-16,13-11-15 0,-12 6 10 16,-1 0 3-16,1 0 3 0,-1-4 3 0,-1 1 2 15,-2 2 2-15,-2-1 0 0,1 0-5 0,-1 1 5 16,-1 4 1-16,0 0-1 0,-2 2 0 16,0 3 0-16,0-4-1 15,0 9 2-15,3 3 3 0,5 6 17 16,39 50 22 15,-37-49-31-31,-1 1-3 0,35 21-3 16,-12-25-60-1,-22-9-21-15,-1-2-43 16,15-7-253-16,1-11-54 16</inkml:trace>
  <inkml:trace contextRef="#ctx0" brushRef="#br0" timeOffset="16232.94">13626 7426 28 0,'2'-1'52'0,"8"-54"603"47,-10 35-535-47,-2-13 26 16,1 24-112-16,-1-2 7 16,-7-11 21-16,6 10-40 0,-2 1-2 0,-8-7 24 15,8 14-23-15,-2-1 1 16,-4 0 12-16,6 5-22 0,-8 0 6 15,-1 5-13-15,7 0-8 16,-2 4 5-16,1 4-2 0,0 3 2 0,2 3-7 16,-2 3 8-16,-5 102 11 31,31-32-4-15,-7-68-10-16,-8-15 0 15,4-1 0-15,10 6 5 16,-11-11 0-16,7-3-6 15,6-8 7-15,4-4-9 0,2-5 3 16,-2-4-4 0,-3-8 8-16,-10 16-6 0,-1-2-2 15,-1 2 2-15,-3-2 9 0,2 1-12 16,3-20 9-16,-3 19-4 16,-6 10-4-16,2-4 1 15,-1 9-11-15,0 2 17 16,12 11-4-16,-8-5 1 15,12 10 6-15,-9-8-8 0,-3-1-2 16,37 31-117 0,-29-32-140-1,-3-6-86-15,-6-2 167 0,-2-2 10 16</inkml:trace>
  <inkml:trace contextRef="#ctx0" brushRef="#br0" timeOffset="16881.57">14131 7126 40 0,'3'-5'73'16,"-1"2"20"-16,1-14 123 0,-3 9-166 15,0-7 45-15,0 7-47 0,-3 0-7 16,3 1 4-16,-10-17 79 16,-1 9-69-16,5 10-20 15,0-3 1-15,-1 2 2 0,-4-3 37 16,2 6-42-16,-2 1 9 15,1 2-25-15,1 2-2 0,-18 13 23 16,19-6-23-16,-2 5 3 0,1 1-6 16,0 2 10-16,2 3 4 0,-4 38 25 15,9-20-28 1,4-5-24-16,6-4 3 16,14 4-1-1,-12-24 2-15,13-1-1 16,-16-12 3-1,7-4-9-15,5-2-7 0,-8 3 8 16,8-13-17-16,-9 11 12 0,-1-6 6 16,-3 3-1-16,7-15-12 15,-10 14 5-15,8-16 8 0,-6 8 6 16,1-3-5 0,-6 20 1-16,0-4-9 15,0 8 7-15,0 3-2 0,2-3 4 0,1 5 2 16,2 1 1-16,10 12 11 15,-6-6-10-15,-3 1-2 0,11 17 21 16,-9-13-15-16,1-2-4 0,17 24 1 16,2-12-3-1,-17-21 3-15,0-3-11 0,8-1-53 16,-8-2-16-16,13-5-207 16,1-10-140-16,-12 6 205 0</inkml:trace>
  <inkml:trace contextRef="#ctx0" brushRef="#br0" timeOffset="20488.5">18405 6877 8 0,'0'-1'13'0,"0"-2"10"16,0 3 13-16,0 0 13 0,0 0 6 16,0 0-5-16,0 0-10 0,0 0-14 0,0 0-12 15,0 0-5-15,0 0-3 0,0 0-2 16,0 0-6-16,0 0 0 15,0 0 6 1,0 0-3-16,0 0 5 0,0 0 5 16,0 0 1-16,0 0 1 0,0 0 3 0,0 0 12 15,0 0-10-15,0 0 19 16,-3 0-1-16,3 0-18 0,0 0-3 16,0 0-1-16,0 0-4 0,0 1 7 15,0-1-8-15,0 0-1 0,0 0-4 16,0 0 1-16,0 2-1 0,0-2 1 15,0 0 0-15,0 0-2 0,0 0-2 0,0 0 3 16,0 0-1 0,0 0 0-16,0-2 0 0,0 2-2 15,0 0 2-15,0 0-2 0,0 0 2 16,0 0 1-16,0 0-2 0,0 0 4 0,0 0 0 16,0 0-1-16,0 0 3 0,0 0-5 0,0 0 4 15,0 0-6-15,0 0 2 0,0 0-5 0,0 0 3 16,0 0 2-16,0 0-5 15,0 0 7-15,0 0-7 16,0 0 4-16,0 0 0 16,0 0 0-16,0 0 1 0,0 0-5 15,0 2 3-15,0-2-1 0,-1 1 0 16,1-1 2-16,-2 2-2 0,2-2-2 16,0 0 4-16,0 1-2 0,0-1 0 15,0 0 3-15,0 0-2 0,0 0 2 16,0 1-2-16,0-1 1 0,0 2-1 15,0-2 2-15,0 0-3 0,0 1 0 0,0-1 4 16,0 2-2-16,0-2 1 0,0 0-2 16,0 0 1-16,0 0 1 15,0 2-3-15,0-1 1 0,0-1 1 16,0 0 1-16,0 0-1 16,0 0-2-16,0 2 3 15,0-2-3-15,-3 2 0 0,3 1 0 16,0-3 2-16,0 0-2 0,0 0 2 15,-1 0 1 1,1 0-1 0,0 2-1-16,0 0-1 0,0-2-4 15,0 0 6-15,0 1 0 16,0-1-2 0,0 0 2-16,0 2-2 0,0 0 0 15,0-2 3-15,0 0-5 0,0 0 6 16,0 0-7-16,0 0 6 0,0 0-1 15,0 0-5-15,0 0 4 16,0 0-3 0,0 0 5-16,0 0-2 0,0 0-3 0,0 0 6 31,0 0-3-31,0 0-5 16,0 0 2-16,0 0 4 0,0 0 1 0,0 0-5 15,0 0 3 1,0 0-3-16,0 0 5 15,0 0-1-15,0 0 0 16,0 3-4-16,0-3 2 0,0 0 2 16,0 0 2-1,-2 0-4-15,2 2 2 16,0-2-2 0,-2 0 1-16,2 0-1 0,-1 0 3 0,-1 2 0 15,2-2-3-15,0 0 2 0,0 1-2 16,0-1-2-16,3 0 7 0,-3 0-7 0,0 0 3 15,0 0 4-15,0 0-3 0,0 0 0 16,-1 0-2-16,-1 2 6 16,2-2 1-16,0 0-3 0,0 0 3 0,0 0-4 15,0 0 1-15,0 0 1 0,0 0 1 16,0 0-5-16,0-3 7 16,0 3-3-16,0 0-3 15,0 0 0-15,0 0 0 0,0 0-4 16,0 0 4-16,0 0 0 15,0 0 1-15,0 0 4 0,0 0 2 16,-1 0 24-16,-1 0-12 0,2-2-3 16,0 2-4-16,-2 0-6 0,2 0-2 0,-1 0-4 15,-1-2 2-15,1-1-2 0,-3 3 3 0,-1-4-9 16,0 3 4-16,-2-3 3 0,2-1-3 0,-3 3 4 16,3-1-2-16,-2 0-8 0,2 1 8 0,0 1-2 15,-3 1 3-15,0 0 5 0,1 0-6 0,-11 1-4 16,9 4 3-16,-9 0 8 15,9 2-9-15,-2 0 7 0,1 3 5 16,-12 21 75-16,14-18-54 16,3 3-2-16,-7 17 38 0,7-14-48 15,2 2-7-15,1 1-3 0,2-3-10 16,4-2 8-16,0 20-4 0,1-21-3 16,1-2-2-16,1-1 7 0,1-3-11 0,-2-1 10 15,3-2-3-15,-1-1-6 0,0-4 3 16,0 0 0-16,-2 1 3 0,2-3-1 0,2-5 3 15,1 2-5-15,-2-4-4 0,3 0 4 0,-2-3 0 16,0 1-3-16,0-2-2 0,-2 0-5 0,-1-1 3 16,0-1 5-16,-3 1-1 0,0 0 3 0,0-2 0 15,0 1-6-15,-3-1 10 0,-1 2-3 0,0 2-3 16,4-1 2-16,-4 2 3 0,2 2-3 16,0-1 1-16,-2 5-5 0,-2 2 4 0,2 1-2 15,2 0-2-15,3 10 0 16,4 8 5-16,-4-6 2 15,3 2 0-15,-2 1-5 0,2-2 0 0,-2 2 4 16,12 14 0-16,-12-16-4 0,4-1-6 16,-1-3-21-16,-3 0-34 0,2-3-21 0,-3-3-19 15,3-1-17-15,-2-2-16 0,1 0-5 0,-3-2-2 16,3-4 3-16,0 0 11 0,1-3-66 16</inkml:trace>
  <inkml:trace contextRef="#ctx0" brushRef="#br0" timeOffset="21008.93">18702 6777 24 0,'0'-9'68'16,"0"-6"145"-16,-4 8-127 0,3 0-14 0,-9-5 47 15,5 8-55-15,0-1 6 16,0 1 6-16,-9-4 69 0,10 7-85 15,-3-1-12-15,1 2-1 0,-2 3-10 0,-1 2 1 16,-1 0 14-16,-1 3-6 0,2 2 0 0,-4 4 0 16,0 3-1-16,0 1-8 0,4 3 6 15,-2 0 3-15,3 1-2 0,2-1-4 0,-2 2-9 16,5-2-10-16,0-3-5 0,1 16-5 16,5-18-7-16,1-3-1 0,0 0 2 15,2-4-8-15,-3 0 0 0,15 5 12 16,-9-13-5-16,17-6-20 15,12-13-23 1,-27 10 15-16,16-12-13 0,-16 8 25 16,1 0 4-16,0 0-5 0,-4-1 4 0,-1 1 7 15,-1-2-3-15,-1 1 3 0,3-14-4 16,-6 16 6-16,0 1 0 0,-2 0 0 16,0 1 0-16,0 2 2 0,0 2-7 0,0 2 7 15,0 1-1-15,0-1-4 0,0 1 1 0,0 2 6 16,0 0-8-16,0 0 5 0,0 2-5 15,0 1 6-15,0 4-2 0,3 0 4 0,1 3-11 16,-1 0 13-16,2 1-2 0,0 1-4 16,1-1 6-16,-1 1-8 0,3-3 3 0,-2 1-1 15,2 0 0-15,0-5 0 0,1 2 0 0,3-3-3 16,22 4-205-16,10-11-361 16,-12-9 116-1</inkml:trace>
  <inkml:trace contextRef="#ctx0" brushRef="#br0" timeOffset="22962.62">22229 7545 98 0,'-17'-69'861'32,"14"66"-768"-17,1 3-15-15,0 0-26 0,-1 0-27 0,2 3-5 16,1 3-1-16,-2 3-4 0,2 8 4 0,2 0 0 15,-2 4 1-15,0 3 11 0,1 3-9 0,2 2-3 16,1-1-3-16,-3-1-2 0,3 0-5 16,-4-2-4-16,1-2 5 0,1-2-10 0,-1-2 5 15,3-3-3-15,-4-3-2 0,0-2 2 0,1-1 1 16,-1-4 1-16,0 0 5 0,0-3 7 0,0-1 10 16,0 1 23-16,0-3 7 0,0 0 4 0,-1-3 1 15,-1 1-33-15,-1-3-5 0,0-2-5 16,-2-2-3-16,-2-3-8 0,1-4 1 15,-2-2-8-15,0-3 0 0,0-4-3 0,3-3 3 16,-4-4-3-16,1-1 10 0,3-2-10 0,1-2 1 16,0-4 2-16,0 2-4 0,4-1 1 0,0 3 5 15,0 4 1-15,4 2-5 0,0 3 5 0,10-30 9 16,-6 46-8-16,1 3-6 16,-1 3-2-16,2 2 8 0,2 4-4 0,1 4 2 15,25 15 21-15,-16 1-20 16,33 30 7-16,-25-18-10 0,0 3-9 15,-3 3 11-15,3 1-1 0,0-1-7 0,-3 1-22 16,-3-1-40-16,-2-2-41 0,2 1-22 0,-2-5-32 16,-3-1-25-16,2-3-22 0,-3-3-15 0,-3-3-5 15,-1-3 14-15</inkml:trace>
  <inkml:trace contextRef="#ctx0" brushRef="#br0" timeOffset="23782.99">22240 7668 95 0,'2'9'198'0,"1"-2"-22"0,0-1-58 15,1 0-55-15,-3-3-17 0,7 0 8 0,-2-1 17 16,2-1 27-16,6-1-2 0,1-1-11 0,0-4-22 16,4 1-20-16,3-3-21 0,4 0-11 0,-1-1-6 15,3-4 4-15,2-1-9 0,2-3 6 16,99-61-7 0,-97 53 4-16,52-46 6 15,-60 46-11-15,-5 3 5 0,-1 1 6 0,12-15 38 16,-23 17-5-16,0 7 12 15,-4 0 9-15,0 1 10 0,-3 2 3 0,-2 5-3 16,0-4-3-16,0 4-4 0,0 3-24 0,-4-2-17 16,0 2-10-16,-3 0-10 0,0 5-3 0,-3-1 5 15,0 2-7-15,-2 5 5 0,1 2-5 0,-3 1-2 16,-10 23-1-16,11-19 7 0,5 0-4 16,0 1-2-16,-1-2-2 0,1 12 6 15,6-20-4-15,1 1 3 0,1-4 3 16,0 1-11-16,1-6 2 0,3 2-2 0,1-2-19 15,0 1 3-15,0-2 0 0,3 0 2 0,0-3 3 16,3-1-3-16,0-3-4 0,2-1 7 0,-1 0-1 16,1-3-7-16,0 1 5 0,0-1 6 0,-2 0 2 15,12-8 13-15,-15 11 0 16,3 3 0-16,-3 0-4 0,6 1 2 16,-7 1 2-16,1 3-3 0,-2 0 1 15,2 0 0-15,0 1 2 0,0 1-5 0,14-2 3 16,-13 0-2-16,5 0-22 0,-3-3-23 15,2 0-17-15,1-2-20 0,-1-1 1 0,17-11-93 16,-16 8 98-16,1-1 11 0,0-3 10 16,0-2 12-16,-1 0 11 0,-2-1 9 15,9-27 3-15,-12 21 24 0,4-31 20 16,-7 24 1-16,-3 0 0 0,1-3 2 16,-6-36 37-16,0 32-36 0,-15-79 130 15,11 80-80-15,1 3 3 16,-6-16 90-16,7 29-95 0,-1 6 4 15,0-2 37-15,3 12-88 16,2 11 2-16,0 7 9 0,0 8 20 16,8 93 80-16,-3-60-103 15,7 144 0-15,-7-122-33 16,2 77 0-16,-2-81 0 0,1-6 0 16,19 120-280-1,-13-132 74-15,6 41-318 0,3-19-45 16,-12-49 340-16</inkml:trace>
  <inkml:trace contextRef="#ctx0" brushRef="#br0" timeOffset="24235.35">23543 6928 189 0,'1'8'267'0,"-1"2"-72"0,0 2-87 15,0 3-53-15,4 4-18 0,-3 0 0 0,4 4 27 16,-2 3 26-16,6 32 92 0,-5-24-116 16,-3 0-22-16,2 0-11 0,-3-5-18 0,0 1-4 15,0-4-1-15,-3-2 7 0,2-5 14 0,-3-2 8 16,3-4 4-16,-1-2 1 0,0-5 8 0,2-2 6 15,-4-1 8-15,4-3-14 0,-3-1-1 16,-2-5-16-16,-1-2 4 0,-1-1 1 0,-2-4-6 0,1-2 0 16,-1-5-25-16,-2-2-9 0,1-7 0 15,2-2 0-15,2-5 0 0,-2 0 0 0,5-5 0 16,0-1 0-16,0-3 0 0,-1-85 0 16,6 91 0-16,1 6 0 0,4 3 0 15,-3 4 0-15,2 8 0 0,2 4 0 16,0 2 0-16,3 5 0 0,0 4 0 0,5 6 0 15,3 4 0-15,6 7 0 0,5 4 0 0,4 5 0 16,1 6 0-16,1 2 0 0,0 1 0 0,0 3 0 16,-2 1 0-16,-3 0-89 0,-2-2-45 0,-4-1-39 15,-3-2-39-15,2-1-28 0,-4 0-24 0,-2-5-9 16,-2-3 11-16,-5-2-134 0</inkml:trace>
  <inkml:trace contextRef="#ctx0" brushRef="#br0" timeOffset="24863.42">23563 7084 368 0,'-9'5'277'0,"3"-4"-94"0,4 0 97 15,17-6-115 1,-2 0-97-16,4-1-23 0,1 1-20 15,7-5-17-15,1 1-8 0,2-1 7 16,29-15 1-16,-28 11-8 0,1-3-4 16,-2-2 2-16,1 1-7 0,-1-3 9 0,-3-1-3 15,2-2-3-15,-5 1 6 0,3-2-2 0,-5 1 4 16,19-23-7-16,-21 26 9 16,-3 3-4-16,-2 1 6 0,9-6 18 15,-8 8 20-15,-7 11-25 16,0 4 8-16,0 4-7 0,-1 1 9 15,2 5-1-15,3 3-7 0,-1 3 9 0,1 3-9 0,0 5 9 16,-3 1-1-16,0 1 9 0,-3 3 3 0,5 25 20 16,-7-28-39-16,2-2 0 15,0 17-5-15,-5-24-10 0,3 0-4 0,-3-5-3 16,0-4-2-16,0-1 7 0,0-2 2 16,-1 4 50-16,-1-9-52 0,-3-9 18 15,0 4-23-15,2-5 4 0,-6 0-4 16,3-5 0-16,-1-1 0 0,-1-3 0 0,-17-56 0 15,19 45 0-15,-3-1 0 16,2-3-3-16,1-2 3 0,1 0-2 16,0-1 5-16,2-35-1 15,3 40-5-15,5 2 3 0,-1 7 1 0,26-37-12 16,-20 55 11-16,4 2 4 16,0 6 5-16,5 0-9 0,27 22 0 15,-20-9 0-15,4 5 0 16,0 0 0-16,-4 4 0 0,3 2 0 0,-4 2 0 0,0 0 0 15,-4 0 0-15,1-3 0 0,-3 3 0 16,-1-2 0-16,-3-3 0 0,0 0 0 0,0-3-64 0,-2-2-19 16,-2-1-17-16,0-1-26 0,-3-4-20 15,-1-1-12-15,-3-4-26 0,1-2-18 0,-4 0-3 0,2-5-3 16,-4 1 11-16,-1-2 34 0</inkml:trace>
  <inkml:trace contextRef="#ctx0" brushRef="#br0" timeOffset="25066.24">24151 6818 90 0,'-26'5'162'0,"0"0"8"0,7 0-22 16,-9 2 39-16,14-4-21 16,10-3-77-16,8 0 69 0,2 0-126 15,6-1-18-15,5-3-5 0,5 1-1 16,3-2-4-16,2 0-4 0,3-2-16 0,0 2-19 15,0-3-36-15,0 1-41 0,-2-2-42 0,-4-2-33 16,1 3-9-16,1-2 5 0</inkml:trace>
  <inkml:trace contextRef="#ctx0" brushRef="#br0" timeOffset="32362.74">14659 9418 2 0,'0'0'3'0,"0"0"-1"0,0 0 4 0,0 0 3 15,0 0 3-15,0 0 3 0,0 0 4 16,0 0 4-16,3 0-4 0,-3 2-2 0,2-1-5 0,-2-1-2 16,0 0-2-16,0 2 3 0,0-2 0 15,0 1 1-15,0-1 2 0,0 0 3 0,0 0-3 16,0 0-1-16,0 0 3 0,0 0-5 0,-2-1 0 16,2 1 1-16,0 0-3 0,0 0 1 0,0 0 11 15,0 0-12-15,0 0 2 0,0 0 0 16,0 0-1-16,0-2-1 0,-3 2 4 0,3 0-2 15,0-1 3-15,0 1-4 0,0 0 6 16,0 0 0-16,0-2-4 0,0 2-1 0,0-3 3 16,0 3 1-16,0-5-2 0,0 5 0 0,0-5 4 15,0 3-4-15,0-3 15 0,0 5-18 16,0 0 3-16,0 0-5 0,0-4 0 16,0 3-4-16,0-2-1 0,0 1-3 0,0 0 3 15,0 1 4-15,0 1-4 0,0-4-3 0,0 4 0 16,0-3 2-16,0 1-5 0,0 0 5 0,0 0 1 15,0-1-3-15,0 0 0 0,0 1-2 16,0-1 3-16,0 0 3 0,0 0-4 0,0 1 2 16,0 0 1-16,0-1 4 0,0 0 0 15,0 0-2-15,0-4 13 0,-1-2 7 16,-4-1-6-16,3 5-4 0,1 2-3 16,-1-1-4-16,2 1 1 0,-1 0 5 15,1-1 3-15,0 1-3 0,0 1-2 0,0-1-1 16,-2 2-1-16,0-1 0 0,2 1-1 0,0-2-3 15,0 3 4-15,0-3-7 0,-1 3 1 0,-1-2-2 16,-3 1 7-16,5 1-4 0,-1-2-5 16,-1 1 6-16,2 1-5 0,-2 0 1 0,2 0 5 15,0 0-2-15,-2 0 2 0,0 0-4 16,2 0 2-16,-1 0 8 0,-1-2-11 16,0 2 4-16,-1 0-2 0,3 0-4 0,-1 0 3 15,1-1-3-15,-2 1 3 0,0 0 2 0,2 0 4 16,-3 0-9-16,1 0 3 0,-1 0 2 15,2 0 0-15,-1 0-1 0,2 0 4 0,-2 1-3 16,2-1-5-16,-2 2 4 0,0-2 0 16,1 1-2-16,-1-1 2 0,0 0 0 0,-1 2 1 15,2-2-2-15,1 1-1 0,-2 1 3 0,0 1-3 16,2-2 0-16,-3 2-5 0,1 2 5 0,-1-1-1 16,0 1 10-16,1-1-7 0,-3 8 5 15,1-6-5-15,1 2 2 0,1 0 1 0,1 0-5 16,-1 0 0-16,1 1-1 0,-1 0 4 0,2 3-4 15,-2-2-1-15,2 0 2 0,0-1 1 16,0 4 3-16,0-3-6 0,0 1 0 0,0-2 0 16,0 1 2-16,2 12-2 0,1-11 0 15,-1 0 4-15,1-1-4 0,0 1 0 0,1-3-3 16,1 4 3-16,0-4 0 0,-2 1 0 16,2-3-5-16,0 1 11 0,-2 1-10 0,2-2 5 15,1 0 2-15,-3-3 0 0,0-1 3 0,-1 1-8 16,3 0 5-16,-2-3-5 0,-1 1 7 0,1-1-5 15,0 0 5-15,-1-1-2 0,0-2 0 16,0 3 2-16,1-3-4 0,1 1-1 0,0-2 0 16,0 1 5-16,-1-3-8 0,9-14 3 15,-7 12-5-15,-2-1 5 0,2-2 0 16,-2-1 2-16,0 1 0 0,1-1 2 0,-1 0-4 16,-2-3 0-16,-1 2-4 0,3-1 4 15,-3-1 0-15,0 0-4 0,3 0 8 0,-3 0-2 16,0 0 1-16,0-10-7 0,0 14 6 15,0-1-7-15,2 4 9 0,-2 3-4 0,2-2 0 16,-2 5-3-16,0-1 0 0,0 1 3 0,0 2-2 16,0 2-2-16,0-1 4 0,0 1 2 0,3 3 6 15,-2 2-6-15,3 1 2 0,-1 1 4 0,0 2 2 16,2 1-7-16,-1 2 11 0,1 0 3 16,0 1 0-16,0-1-1 0,-1-1-3 0,1-2-7 15,-1 3-3-15,1-4 5 0,-3 0-8 0,3-3 0 16,-2 0 1-16,4-4-1 0,-3 2-2 15,0-2 2-15,1 0 3 0,0-1 0 0,-2 0-6 16,2-2 8-16,-1 0-10 0,-1-2-11 0,0 2-12 16,-1-1-12-16,2 0-15 0,-1 1-17 15,0-3-6-15,1 0-20 0,0-2-11 0,4-2-153 16,-6 1 125-16,1-1 1 0,-3 0 15 16</inkml:trace>
  <inkml:trace contextRef="#ctx0" brushRef="#br0" timeOffset="35895.86">15007 9115 8 0,'0'-3'18'0,"3"1"17"0,-3 2 22 0,0-3 20 15,0 1 1-15,-3 0-16 0,3-1-10 16,-2 1 0-16,-1-3 49 0,1 2-39 16,1-1-3-16,-1 3-2 0,2-3-7 0,-1 2-3 15,-2-1-8-15,3 1 0 0,-2 1-8 0,-1 0-7 16,0-1 3-16,1 2 5 0,-1-1-13 0,1 1-1 15,-1 0-2-15,-5 0 28 16,1 0-34-16,4 0 5 16,-4 0-6-16,4 1 2 0,-2 1 2 15,-3 2 17-15,2 1-12 0,1-3-3 0,0 1-3 16,-4 9 21-16,6-7-17 0,-3 2 5 16,2 1 2-16,0 3 4 0,0-1-3 0,1 0-7 15,0 2 1-15,-2 3 2 0,3-1-13 0,1-2 9 16,-2 5-4-16,3-1 1 0,0 0-1 0,0-2-6 15,0 3 0-15,4-2 3 0,-2-2 0 16,1 3-8-16,2-2-1 0,-2-3 0 0,1-1 0 16,0-1 2-16,1-1-4 0,0 4 2 0,-1-7 4 15,3 3-4-15,-1-1-3 0,-1-2 8 0,1 0-5 16,2 1 4-16,-2-4-1 16,-1 0-2-16,9 0-1 0,-11-2 4 15,2 0-1-15,2 0-5 0,-2-2 7 0,1-1-5 16,1 0-3-16,-2 0 4 0,0 0-6 0,0 0 5 15,-2-2 2-15,2 0-2 0,-1 1-4 16,1-3 4-16,2-1-4 0,-4 3-4 0,0-4 4 16,0 1 1-16,0-1 3 0,3 0-8 0,-3 0-1 15,7-39-9 1,-10 38 11-16,2-4 7 0,-2-11-5 16,0 14 0-16,0 1 0 0,1-5 3 15,-1 9 2-15,0 0 2 0,0 1-1 0,0 3 1 16,0-1-2-16,-1 1 3 0,-1 2 0 15,2 0-1-15,-1 0-2 0,1-2 6 0,-2 2 3 16,2 0-4-16,0 2-3 0,-2-2 6 0,2 0-8 16,0 0 4-16,0 0-3 0,0 0-3 0,0 0 2 15,0 2-5-15,0-2 3 0,2 1 6 16,-2 1-6-16,0 9 3 0,2-6 1 16,2 2 1-16,1 9 0 15,0-7 1-15,-1 1 0 0,1-1 1 0,-2-1-1 16,2 2-4-16,0-1 7 0,0-2-3 15,-2 1-6-15,5-3 3 0,-5 2 2 0,0-2 2 0,3 2-7 16,-1-2 2-16,4-1 3 0,-4 1-1 0,0-2-2 16,1-1-3-16,-1 1 6 0,0-3-5 15,-1 2 4-15,1-2-9 0,-2 0-3 0,1 0-13 16,-1 0-15-16,0 0-1 0,0-2-17 0,1 2-18 16,-1-5-24-16,1 2-29 0,1-1-29 0,0-1-21 15,0 0-17-15,-1-3-2 0,4-1 29 0</inkml:trace>
  <inkml:trace contextRef="#ctx0" brushRef="#br0" timeOffset="41986.06">9487 6528 7 0,'0'-2'6'0,"0"-1"7"0,3 1 11 0,-3 2 15 15,2 0 15-15,-2 0 4 16,0-3-12-16,0 3-9 0,0 0-6 0,0 0-5 0,0-2 1 16,0 2 0-16,0 0 4 0,0 2 3 15,0-2-3-15,0 0-2 0,0 0-7 0,0 0-8 16,0 0 0-16,0 0-2 0,0 0 0 0,0 0-5 16,0 0 3-16,0 0-3 0,0 0 4 15,0 3 4-15,0-3 2 0,0 0 4 0,0 4 2 16,0-3 1-16,0 1 2 0,0 0-4 15,0 1-2-15,0-3 3 0,0 0-11 0,0 0 1 0,0 2-1 16,0-2-4-16,0 2-5 0,0-1 3 16,0 1-1-16,0 0 3 0,0-1 0 0,-2 1 11 15,1 0 4-15,-1 1-1 0,2 0-2 0,-1 0-11 16,1 0 7-16,0 2-3 0,0-3-9 16,0 3 9-16,-2-2 1 0,0 2 5 0,-1-1-1 15,2-1 4-15,-1 2-2 0,0 0-3 0,1-1 1 16,-1 4-5-16,-1-3 1 0,0 2-5 15,0 0 2-15,0 0 2 0,0 2 9 0,-1 2-8 16,-1-1 3-16,-1 2-5 0,-3 12 13 16,3-10-16-16,-1-2-3 0,2 1 2 15,-1-1-1-15,-2 2 0 0,2-1 3 0,-1-1 5 16,1 2-1-16,1-2-7 0,-1 2 5 16,-2-1-5-16,2 0 4 0,-1 2-6 0,-2-3 4 15,-5 15-2-15,7-12-6 0,-2-1 5 16,1 1-4-16,0-1 4 0,0 1-6 0,1 2 5 15,-1-2-4-15,-2 1 1 0,2 1-6 0,-1 0 8 16,1-1-4-16,0 1 5 0,-3-2-10 0,3 1 5 16,1 0 2-16,-1 1-6 0,1 0 10 15,0-3-6-15,1 1 0 0,1 2-2 0,-1-3 4 16,-2-1 1-16,3 1-2 0,-1 3 1 0,-2 0 0 16,0-2-6-16,2 2 7 0,0-1-1 0,-1 3 5 15,1-2-5-15,-2 1 0 0,0 0-2 0,2 0 0 16,-1 0 2-16,-2-1-2 0,4 1-4 15,-1-1 2-15,-1 0 7 0,1-2-3 0,0 0 0 16,1 0-6-16,-1 1 8 0,1-2-4 16,0-2-2-16,-1 2-1 0,-5 14 3 15,6-14 1-15,2-1-5 0,-2 1 4 0,-7 12 8 16,9-10-8-16,-2-3 3 0,-2 2-5 16,3-1 2-16,-2-2-2 0,1 1-1 0,-2-1 5 15,1 0-2-15,1 0 2 0,0-1-4 0,-1 1-1 16,3 1 3-16,0-1 0 0,-2 0 3 15,0 0-3-15,-1 2 0 0,0-2 0 0,-2 1 0 16,-5 14 2-16,8-13-6 0,-1-1 1 16,0 1 4-16,1-2-1 0,0 2 3 0,0-4-2 15,-2 0 2-15,2 2-2 0,2-3-8 16,-2 0 11-16,2 0-4 0,-2-2 1 0,3 2-6 16,-1-1 6-16,-1 0 1 0,2-1 2 0,-1 1-2 15,0-3-2-15,0 3-6 0,1-2 1 0,0 0 6 16,-1 1 3-16,3-2-4 0,-1 2 2 0,-1 1-8 15,2-1 6-15,-2-4-3 0,-1 4 1 16,3-1 2-16,-1-2 4 0,-2-1 2 0,3 2-6 16,-2-2 1-16,2 2-1 0,-1-2 0 15,1-1 0-15,-2 1 0 0,0-1-2 0,2 0 4 16,-1 1-7-16,1-3 8 0,0 0-1 0,-2 4 4 16,1-4-9-16,-1 1-2 0,2-1 5 0,0 2 2 15,2-2-2-15,-2 0 4 0,-2 0-4 0,2 0 3 16,0 0-3-16,0 0 2 15,0 0 0-15,-2-2 6 0,2 2-12 16,2 0 1-16,1 0 3 0,-1 0-2 0,1-1-12 16,-3-3-14-16,2 4-1 0,-2-3-21 0,1 1-20 15,1-3-27-15,2-1-33 0,-1-1-42 16,-3 0-46-16,0-1-32 0,-1-2-193 0</inkml:trace>
  <inkml:trace contextRef="#ctx0" brushRef="#br0" timeOffset="47249.27">10853 6351 6 0,'0'0'5'0,"0"-2"27"15,0 1-1-15,0 1 8 0,-2 0-2 16,2 0-5-16,0 0-10 0,-1 0-7 0,1 0-6 0,0 0-2 15,1 0 0-15,-1 0 3 0,0-2 1 16,0 2-1-16,0 0 1 0,0 0-3 0,0 0 0 16,0-1 0-16,0-1 7 0,0 2-7 15,0 0-1-15,0-3 0 0,0 2-3 0,0 1 2 16,0 0-2-16,0 0-1 0,0 0 1 16,0-3-4-16,0 1 2 0,2 1 0 0,-2-2 1 15,0 3-2-15,0 0 4 0,0 0-3 0,0-2-2 16,0-1 3-16,0 1-3 0,3 1 0 0,-3 0 0 15,0-2 1-15,0 0 5 0,0-3 7 16,0 2-7-16,0 2-2 0,0-1 1 16,0-1 3-16,0 1-1 0,0 3 1 0,0-4 1 15,0 3 3-15,0-1-2 0,0 0 0 16,2-1 13-16,-2 2-13 0,0 0 4 16,0-2-3-16,0 3-3 0,0-2 1 0,0-1-2 15,0 2 0-15,0-3 0 0,0 3 0 0,-2-2 17 16,2 3-13-16,-1 0-7 15,-1 0 1-15,2 0-3 0,0 0-4 0,0 2 2 16,0-2 1-16,2 1-1 0,-2 0 1 16,3 3-1-16,0 0 0 0,1 1 4 0,1 0-7 0,-2 4 3 15,0-2 0-15,-1 2-3 0,3 0 3 16,-2 0-2-16,2 0-17 0,-1 0-34 0,1 1-41 16,0 1-36-16,0-1-15 0</inkml:trace>
  <inkml:trace contextRef="#ctx0" brushRef="#br0" timeOffset="53100.24">16981 9067 22 0,'3'-1'58'0,"-1"-4"32"0,4-4 160 16,-4-8-104-1,1 10-97-15,2 2 11 0,-4-5-7 0,2 3-1 16,-1-1-5-16,-2-2-6 0,2 1 8 15,1 0 1-15,-2-1 3 0,1 0-5 0,-2 0 6 16,0 1-13-16,0-3 7 0,0 1-6 0,-2-1 0 16,2-1-2-16,-4 0-2 0,0 1-7 15,0 0-9-15,-4 2 9 0,3 0 8 0,2-1 4 16,-2 1-8-16,0 3-2 0,-1-1-10 0,0 1-13 16,0 5 0-16,-1-3-10 0,-1 3 0 0,1 2 3 15,-1 2-3-15,0 1 1 0,-1-1-1 0,0 3 0 16,1 2-3-16,0 0 3 0,-1 4 0 15,1 1-4-15,-2 3 7 0,2 0-5 16,-17 56 9 0,22-50-3-16,1-1-3 0,2-5 1 0,0 1-2 15,0-1 0-15,2 1 0 0,1-3 2 0,0-4-2 16,1 0 3-16,1 0-1 0,-2-2-4 0,2 0 2 16,2-3-4-16,-1 1 10 0,9-1-1 15,-8-3-4-15,2-1-1 0,-1-2 3 16,0-1 2-16,14-8-16 0,0-2-11 15,-13 3 18-15,4 0-1 0,17-18-26 16,-24 16 25-16,15-17-8 16,-14 20 12-16,0 1 3 15,3-9-3-15,-9 10-1 16,2 2 4-16,3-2-3 0,-4 4-1 16,-1 1 1-16,-1 0-2 0,0 2 2 0,2 0 0 15,3 2 2-15,-3 0-3 0,1 1 8 16,0 1 1-16,2-1-11 0,1 2 5 0,0 2 0 15,1-2 3-15,-3 2-5 0,4-2-5 16,1 0-19-16,0 1-27 0,-3-1-24 0,2 0-23 16,0-1-5-16,-2-1-18 0,0 0-10 0,2-2-20 15,-4-1-10-15,2 0-7 0,-2-1 6 16,0-2 27-16</inkml:trace>
  <inkml:trace contextRef="#ctx0" brushRef="#br0" timeOffset="53738.25">17460 8696 12 0,'0'-4'37'16,"0"-2"124"-16,-2 3-72 15,-2-1-6-15,1 1-18 0,0 1-7 0,0-1-4 16,1-1-2-16,-1-1-3 0,-1 1 2 0,0 1-8 16,-1-2 5-16,-1 3-8 15,-7-6 25-15,8 4-33 0,0 1-2 0,0 1 6 0,-2-1 2 16,2-1 4-16,0 4-5 0,-3 0-7 16,1 0-5-16,-1 0-3 0,-21 4 45 15,18 1-41-15,-1 0 3 0,1 5 2 16,-1 0-2-16,2 3 0 0,-2 4-7 15,-8 15 27-15,13-12-12 0,3 0-13 0,0 1 2 16,1 1-6-16,2-1-4 0,2-1-7 0,-1-3-1 16,5 0-2-16,0-3 0 0,0-1-3 15,1-2-3-15,3-1 3 0,-1-3 0 0,0 1 1 16,0-1 1-16,1-5-5 0,1 1-3 0,1-1-3 16,3-4 6-16,-2-1-10 0,2-2-3 0,-2 1 5 15,2-4-8-15,-1 1-5 0,3-3 7 0,-3 0-4 16,0 0-1-16,10-13-12 0,-15 13 18 15,1-2-2-15,-1-1 8 0,-1-1 2 16,-1 1 0-16,2-12-4 0,-8-3 6 16,0 16 3-16,0 2 0 0,-2-1 3 15,2 1-2-15,-2 1 2 16,-2-5-7-16,3 10 5 0,1-1 3 0,-4 3-4 16,4 1 2-16,-1 1-5 0,1 0 7 0,0-1-4 15,0 1-2-15,0 0-2 0,0 0 0 0,0 2 7 16,1 3 2-16,3 0-1 0,0 3 3 0,-1-1 0 15,3 7-3-15,1-1-4 0,-1 0 6 0,3 2 1 16,-2 0-1-16,3 0-2 0,-2-1-9 0,2-1 6 16,0 0-7-16,1 0-3 0,0-3-10 0,-1-1-25 15,4-2-38-15,-2 0-29 0,1-2-34 16,0-1-36-16,1 0-25 0,-2-4-11 0,1 0 16 16</inkml:trace>
  <inkml:trace contextRef="#ctx0" brushRef="#br0" timeOffset="55029.38">24988 5763 72 0,'-5'2'103'16,"0"1"-2"-16,-11 5 72 15,9-4-134-15,-1 3 3 0,-2 2 3 0,-1-2 5 16,2 4 2-16,-3 1-3 0,-2 1-8 15,1 3-8-15,0-2-6 0,-4 4 1 0,0 1 4 0,0 1 7 16,-4 1-5-16,-1 2-6 0,3 0 2 16,-1-3 1-16,-2 4 2 0,-1 0-4 0,-1 0-1 15,1 0 1-15,-62 60 62 16,20-21-30-16,30-28-29 0,2-3 6 16,-5 4-2-16,0 2-12 0,0-2 7 0,0 3-9 15,-38 36 21 1,3 1-17-16,38-40-17 0,-34 36 22 15,36-38-19-15,1 0-4 0,-22 31 9 16,27-36-2-16,1 3-7 0,-23 26 6 16,25-29-5-16,-17 29 7 15,0 1-4-15,20-30-9 16,-17 31 1-16,20-30 0 0,0-2-2 0,1 1-2 16,-2-2-2-16,4-4 6 0,-2 2-2 15,-13 18 5-15,16-23-7 0,-23 32 4 16,6-11 2-1,13-22-8-15,10-11-1 16,-2 4-5-16,7-8 8 0,-1 0-5 16,3-4-9-16,1 4-18 0,0-4-28 15,0 0 18-15,0-1-70 16,1-5-127 0,3 5 118-16,3-3-185 0,-1 0 134 15,11-6-188-15,-7 4 80 16</inkml:trace>
  <inkml:trace contextRef="#ctx0" brushRef="#br0" timeOffset="80461.62">14510 11865 30 0,'-4'0'67'0,"2"1"26"0,-1 1-8 0,3-2-22 15,-3 0-21-15,3 0-15 0,-2 0-6 0,2 0-2 16,-1 0 5-16,1 0 19 0,0 0 14 0,0 3 14 15,-2-3 6-15,2 0-13 0,-1 0-10 16,1 0 12-16,0 3-37 0,0-2 4 0,3 0 6 16,0 2 6-16,0 4-8 0,5 0 3 0,-2 5 2 15,2-1-8-15,0 1 6 0,3 4 0 16,0 3 0-16,4 1-3 0,0 4-6 0,2 2 4 16,1 1 7-16,4 3-6 0,0 3-5 0,2 1-1 15,3 4-6-15,1 1-1 0,3 2-4 0,-1 3 3 16,3 2-8-16,0 2 2 0,6 0-6 15,-2 3-2-15,1-2-6 0,0 6 9 16,1 1-11-16,-1 0 7 0,38 56-8 16,-38-55-3-16,-4-4 2 0,1-1-4 0,-5-3-2 15,0-2-4-15,0-2 0 0,-4-5 3 0,0-1 0 16,-5-3-4-16,1-3 6 0,0-1-2 0,-4-4-14 16,2-1 14-16,-2-2-1 0,-4 0-1 0,-1-4-4 15,-1 1 2-15,0-3-4 0,-2 3-4 0,-2-6 1 16,-1-1-3-16,-1 0-3 0,5 8-43 15,-8-17 15-15,0 0-19 0,-1 0-141 16,-2-6 83-16,0-5-11 0,0-2-3 0,2-1 1 16,-2-1 8-16,1-3 9 0,-1 0-72 15</inkml:trace>
  <inkml:trace contextRef="#ctx0" brushRef="#br0" timeOffset="81246.92">15816 11806 13 0,'-7'2'39'0,"-2"1"28"16,3-1 11-16,0 2-10 0,-2 0-17 0,2 0-7 16,-1-1-11-16,-1-1-5 0,-1 3 1 0,3 0 7 15,-2-2 0-15,0 2 3 0,-3 1 3 16,1 1 2-16,1 3-9 0,-2 2-1 0,1 1-2 16,-1 1-2-16,0 4-4 0,0 0 6 0,-3 2 5 15,1 1-3-15,0-1 3 0,-1 4-3 0,0 0-6 16,-2 3-2-16,-19 32 23 15,15-29-27-15,-3 4 0 0,-25 41 29 16,19-36-27-16,1 2-4 0,-4 0 1 0,-1 5 2 16,1-2 0-16,-3 1-10 0,1 2 9 15,-4 1-10-15,3 0 1 0,0 1 5 0,-38 52 1 16,36-52-15-16,-30 49 13 16,36-50-11-16,-1-1-6 0,1-3 6 0,1-1-4 15,0-1-4-15,1-2 7 0,4-4-5 0,-20 33 3 16,27-39-5-16,3 1-13 0,0-6 5 15,3 0 3-15,1 0-6 0,2-3-10 0,4-3-4 16,-3 0-3-16,3-3-10 0,0-1 9 0,1-4-12 16,1 2-2-16,-2-4 2 0,3 0-11 0,-2 10-130 15,2-14 106-15,0 2-108 16,2-7 76-16,0 2-5 16,0-2-3-16,0 0 11 0</inkml:trace>
  <inkml:trace contextRef="#ctx0" brushRef="#br0" timeOffset="85786.58">1934 10941 411 0,'-3'-2'369'0,"0"2"-143"15,0-1-57-15,1 1-149 0,2 0-9 16,5 1-6-16,4 4 3 0,6 1 25 0,7 4 35 15,5 1 22-15,6 6-5 0,5 3-15 0,9 1-16 16,4 3-12-16,8 5 13 0,4 2 5 16,8 3-7-16,3-3-1 0,3 4-17 0,4-3-12 15,3 1-1-15,-2-3-15 0,0 1-6 0,-6-3 2 16,-3-2 0-16,-4-1-12 0,-4-5-7 0,-3 2-40 16,44 11-146-16,-19-5-84 15,-52-17 120-15,-4-2-23 0,-7 0-10 0,-4-5 2 16,-5 1 10-16,-3-4 13 0,-2 1 36 15</inkml:trace>
  <inkml:trace contextRef="#ctx0" brushRef="#br0" timeOffset="86116.03">3009 10535 152 0,'-6'13'208'0,"-1"3"-30"0,-2 4-49 0,0 6-35 16,-1 5-41-16,1 6-4 0,-1 8 16 15,1 8 30-15,-2 4 29 0,0 6 20 0,-4 9 9 16,1 3-1-16,-5 5-23 0,0 5-28 0,-3-1-19 15,-1-1-15-15,0 2-16 0,-4-6-30 0,2-2-21 16,0-6 0-16,1-8 0 0,5-2 0 16,0-6 0-16,6-8 0 0,-1-4 0 0,5-7 0 15,1-4-92-15,2-6-60 0,4-4-37 0,2-4-61 16,0-4-26-16,0-2-16 0,2-5 2 16,-1-1 45-16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5-05T13:43:02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10007 2961 82 0,'-3'-3'114'16,"-15"-9"336"-16,15 9-352 15,-1-2 4-15,-1 2 4 0,3 2-18 0,1-1 13 16,-1 2-14-16,2 0-14 0,0-1-13 15,0 1-10-15,0 0-8 0,0 0 7 0,0 1 6 16,3 2 4-16,-1 0 10 0,3 2-10 16,-1 2-14-16,1 1-10 0,1 4 0 0,-1 0-7 0,2 16 15 15,-4-12-26-15,3 18 12 16,-5-16-16-16,-1-3-6 0,2 0-4 16,-2 2-3-16,0-2-2 0,0 10 5 15,0-15-3-15,0 1-6 0,0 1-30 0,0-2-37 16,0 5-207-16,0 9-637 15,-2-18 464 1</inkml:trace>
  <inkml:trace contextRef="#ctx0" brushRef="#br0" timeOffset="802.04">11755 2961 119 0,'0'-3'185'0,"0"-5"177"16,-1 5-222-16,1-1-20 16,0-1 0-16,0 2 1 0,0-3-5 0,1 2-12 15,4-3 50-15,-3 5-113 0,1 1-16 16,9-2 25-16,6 3-17 16,-10 1-23-16,12 4 8 0,-7 0-23 15,-4 1 5-15,9 9 1 16,-9-8-4-16,2 13 10 0,-7-11-9 15,-3 2 0-15,-2 14 5 16,-9-5-1-16,2-6 2 0,-1-4-4 16,2 0 3-16,-1 1-3 0,-10 8 1 15,0-1-3-15,10-8 2 0,2-3 0 16,1-2-3-16,0 0 4 0,-1 4 1 16,6-7 3-16,0-2 0 0,0 0 0 15,0-2-2-15,0 1 3 0,2 1 1 0,1 0 3 16,3 1-3-16,2-1 1 0,3-1-5 0,0-2-3 15,5 0 4-15,1 1-4 0,2-1 3 0,2 1-2 16,3 0-1-16,-1-1-15 0,3 0-8 0,-5-1-32 16,2 1-22-16,19-1-132 0,-24 1 209 15,-1 3-208-15,-1 0 11 0,-5-2-1 16,-1 4-8-16,-4 0 8 0,-3 1 19 0</inkml:trace>
  <inkml:trace contextRef="#ctx0" brushRef="#br0" timeOffset="1816.43">6939 5283 15 0,'-5'-5'50'0,"2"2"43"0,-2-1 23 15,2 1 5-15,1-2-16 0,-1 2-10 0,0 0-8 16,-1 1-8-16,0-3 17 0,3 2-6 0,1-1-16 0,0-1-15 16,3 0-1-16,1 0-9 0,1 1 4 0,3-2-5 15,0 3 9-15,3-1-7 0,-1-1-5 16,-1 0 0-16,4 4-18 0,-4-2-11 15,12 3 29-15,-15 0-33 0,-1 3 3 16,1-2 2-16,-2 3-1 0,-1-1-10 0,3 7 24 16,-5-4-13-16,-1 1-8 15,2 0 10-15,-2 0-7 0,0 3-3 16,0-3 1-16,0 0-4 0,0 0-3 0,0 3 1 0,-2-3-4 16,2 1 3-16,-3 2-3 0,3 1 4 15,-4-3-8-15,2 12 0 0,1-11 7 16,-1 0-3-16,5 16-6 15,-1-20 6-15,5 9-6 16,-3-8 6-16,0 0-3 0,0-2 11 0,2 4-8 16,0-2-5-16,2 1 3 0,5 7 5 15,1-4 1-15,10 14-7 16,-15-12 11 0,-4-6-6-16,1 5 42 15,-6-4 28-15,-1 3 31 16,-1-10-50-16,0 4-38 0,-1-1-15 0,-7 4 0 15,-25 8 0 1,23-9 0-16,-2 0 0 16,-27 8 0-16,28-11 0 15,1 2-43-15,-12 2-181 0,16-6 60 16,0-1-36-16,-9 0-296 0,12-1 229 16,2-1 15-16,0-3-146 0</inkml:trace>
  <inkml:trace contextRef="#ctx0" brushRef="#br0" timeOffset="2615.77">8746 5320 17 0,'0'-7'27'15,"1"-13"86"-15,2 13-30 16,-3-31 237-16,2 16-16 15,-2 15-183-15,-2 3-10 16,2-2-5-16,0 3 3 0,0 0 3 0,0 1 1 16,0 1-14-16,0 1-5 0,0 0-4 0,0 3 9 15,-1 3 30-15,-1 11-129 16,-3 20 0-16,2-22 0 16,3 29 0-16,0-31 0 15,3 11 0-15,-1-14 0 16,16 21 0-1,-12-26 0-15,-2-3 0 0,9 1 0 16,-5-3 0-16,1-5 0 0,1 2 0 0,1-3 0 16,11-10 0-16,-12 7 0 15,1 0 0-15,-2 0 0 0,1 0 0 0,-1 0 0 0,-1-1 0 16,0 0 0-16,1 1 0 0,-2 1 0 16,-2 0 0-16,-1 1 0 0,-2 0 0 0,1 3 0 0,-1 0 0 15,-2 1 0-15,3 0 0 0,-3 1 0 16,0 4 0 15,0 1 0-31,-2 3 0 0,1-1 0 0,1 5 0 16,0 0 0-16,-2 19 0 0,2-13 0 15,0 21 0-15,0-18 0 16,-1-1 0-16,1 0 0 0,-2 0 0 0,2-1 0 16,0-3 0-16,0 1 0 0,0-3 0 0,3 0 0 15,-3-2 0-15,0-1 0 0,2-1 0 0,-2-1 0 16,1-2 0-16,5 0-543 15,-1-5-94-15,-2 0 339 0,-1-3 44 0</inkml:trace>
  <inkml:trace contextRef="#ctx0" brushRef="#br0" timeOffset="3171.26">9783 5330 72 0,'-4'-3'185'16,"1"-2"75"-1,0 1 96 1,3 4-264-16,0 0-6 0,0 4 88 16,-2 1 12-16,-7 8 120 15,6-7-219-15,-2 0-4 0,2 0-7 16,1 0-12-16,-1 1-44 0,0-2-20 16,0 8 0-16,0-9 0 0,3 8 0 15,6-4 0-15,-3 1 0 16,5-3 0-16,9-1 0 15,-7-2 0-15,3-2 0 0,31 4 0 16,-30-4 0-16,2 2 0 16,-3 0 0-16,17 4 0 0,-18 0 0 15,12 5 0-15,-11-7 0 0,-4 2 0 16,10 3 0-16,-13-5 0 0,-1 1 0 16,0 7 0-16,-5-6 0 0,0 0 0 15,-2 1 0-15,-6 9 0 16,5-8 0-16,-14 6 0 0,7-7 0 15,1-2 0-15,-2 1 0 0,1-1 0 16,-12 1 0-16,11-7 0 16,-11 3-201-16,9-6 6 0,-1-1-21 0,-16-5-266 15,17 2 242-15,-25-20-472 16</inkml:trace>
  <inkml:trace contextRef="#ctx0" brushRef="#br0" timeOffset="3385.88">9839 5292 115 0,'0'-3'206'0,"-1"-3"27"15,-10-6 234-15,10 7-371 16,-3-4 77-16,4 7-118 0,4-3-20 16,3 2-13-16,1-1-16 0,5 1-1 15,2 2-2-15,5-2-1 0,2 0-6 0,3 0-6 16,0-1-19-16,2 2-21 0,125-28-614 31,-130 26 491-31</inkml:trace>
  <inkml:trace contextRef="#ctx0" brushRef="#br0" timeOffset="4153.22">11844 5221 26 0,'5'-6'81'0,"-5"2"46"16,-4-2 330 0,-2 6-325-16,-5 0-15 0,-10 1 127 15,9 2-133-15,-1 3-5 0,-1 3-14 0,1 0-12 16,-2 1-12-16,2 7-4 0,0-2-16 16,-1 3-3-16,4 3-14 0,0 0-8 0,-8 24 3 15,10-22-17-15,2-1-6 0,5 1 6 16,-1-3-9-16,2 3-2 0,2-5-3 0,15 33-4 15,-9-39-4-15,22 9-40 16,6-20 14 0,-9-9 20-16,-13 0 5 15,-1 1 9-15,-2-2 1 0,0-3 8 16,-3 1-6-16,11-14 4 0,-13 11 5 16,-1 4-7-16,-2 0 4 0,-3-2 6 0,-2 5-6 15,-1-1 14-15,-2 3-1 0,-1-1 1 0,-5 1 3 16,3 2-7-16,-12-1-12 0,10 2-11 15,-1 2-4-15,-1 0-9 0,2 2-20 0,0-1-15 16,-2 1-27-16,2 1-33 0,2 1-34 16,-1-1-33-16,1 2-33 0,0-2-17 0,3 1-7 15,2-1 25-15</inkml:trace>
  <inkml:trace contextRef="#ctx0" brushRef="#br0" timeOffset="4785.33">12887 5296 144 0,'2'-2'169'0,"1"2"12"0,0 0-18 16,-3-1-27-16,2-2-27 0,1 2-2 15,0-2-2-15,11-5 88 0,-4 5-129 16,5 0-12-16,-2-1-24 0,3 1-2 0,4-2-13 15,0 2 9-15,2 1-1 0,-2-1-7 16,1 1 9-16,-1 0-2 0,1 2-3 0,-5 0-3 0,-1 0 5 16,-2 0-10-16,-3 4 18 0,-1-1 13 15,-3 2 19-15,1 0 7 0,-4 4 19 0,0 0 6 0,-3 0-73 16,-1 4-19-16,-3 0 0 0,0 4 0 16,-3-3 0-16,-1 2 0 0,-1 0 0 0,1 3 0 15,-12 17 0-15,11-21 0 0,-5 21 0 16,7-18 0-16,0-2 0 0,5-1 0 15,-1 2 0-15,-2-2 0 0,2 0 0 0,2-2 0 16,-1-1 0-16,0-2 0 0,-2 0-123 0,4-3-126 16,0-4-12-16,-2 0-10 0,2 0 3 0,0-1 9 15,0-2 25-15,0 0 52 0</inkml:trace>
  <inkml:trace contextRef="#ctx0" brushRef="#br0" timeOffset="5754.83">14713 5480 219 0,'-8'-3'233'15,"0"-2"-4"-15,-20-14 174 16,17 12-309-16,1-2 15 0,-6-10 154 16,10 11-145-16,1-4-25 0,2 0-21 0,2 2-18 15,1-1-25-15,0-1-9 0,1 0-7 16,4-1-3-16,2-2-2 0,2 0-8 16,-1 0-2-16,0 0-2 0,4 0-2 0,-1 1 8 0,0 3-5 15,3 1 3-15,-1 0-3 0,3 2-1 16,-2 2-8-16,0 2 1 0,-2-1 4 0,0 5-5 0,-1-3 4 15,0 3 4-15,-2 3-7 0,0-3 8 0,-1 3-1 16,-4 0-6-16,1 3 4 0,-1 0 7 0,-2 2-4 16,-2 2-3-16,0 2 15 0,-3 3-12 15,-3 2 3-15,-4 1 1 0,-1 0 5 0,-1 3-10 16,0 1 10-16,-3-1-6 0,2 3 1 0,0-1-1 16,-2-2 4-16,5-1-4 0,-1 2 0 0,3-1 6 15,2-3-2-15,-1-1-8 0,4 0 8 0,0 0-2 16,3-4-2-16,0-1 0 0,10 11-5 15,-4-15 7-15,0-3 3 0,3-1-3 16,1 1-2-16,1-5 0 0,2 2-2 0,0-2 2 16,2-2-7-16,0-3-2 0,-1-3 1 15,0 1 5-15,-1-2 3 0,-1-1-5 0,-4 1-1 16,2-1 6-16,-1-2-3 0,-2 2 6 0,2-17-3 16,-9 14 4-16,0 3 2 0,-3-2-6 15,1 1 10-15,-2 4-1 0,-3 0-4 0,-2 2-8 16,1 0-2-16,-2 3-10 0,-4 2-23 0,-2 2-34 15,-2 3-36-15,-4 0-42 0,-3 4-51 0,-1-1-30 16,-1 3-32-16,-3 1-10 0,-2-1 30 0</inkml:trace>
  <inkml:trace contextRef="#ctx0" brushRef="#br0" timeOffset="6835.63">9224 7372 16 0,'7'-4'34'0,"-1"-2"24"16,-1 2 18-16,0 0 4 0,-2-2-4 0,3-1-9 0,-4 2 0 16,-1-2 6-16,1 1 7 0,1-3 4 0,-3 1-1 15,0 2 7-15,0-1-8 0,0-3-10 0,0 2-3 16,-2-1-7-16,1 1 6 0,-1-1-7 15,-4-6 68-15,0 9-53 0,1 0 10 16,-1 4-3-16,-1-3-11 0,-2 3-6 0,1 1 14 16,-2 2-5-16,-2 3-12 0,-4-1-44 0,1 2-19 15,0 4 0-15,-2 2 0 0,2 2 0 0,0 0 0 16,0 3 0-16,1 2 0 0,5 0 0 16,-1-2 0-16,4 0 0 0,1 1 0 0,2-2 0 15,6 11 0-15,2-16 0 0,1 0 0 16,12 2 0-16,-6-7 0 0,1-3 0 15,3-1-1-15,-2-2-33 0,5-1 19 16,-5-3-10-16,3 0 7 0,1-2 4 0,-2-1-1 16,-2-1 9-16,2 0 0 0,-2-2 0 0,-2 2 2 15,1 0 4-15,-2 1 0 0,-1-1 5 16,-2-2-11-16,-2 2 10 0,3 0 0 0,-4 0 2 16,-2 3-4-16,1 0 7 0,0 1 5 0,-2 2 6 15,0 0 11-15,-2 3 9 0,0 0-25 0,1 0-15 0,-1 0 0 16,0 2 0-16,0 1 0 0,0 1 0 15,2 5 0-15,2 3 0 0,-2 3 0 16,-1 5 0-16,1-1 0 0,1 4 0 0,-1 3 0 16,1-1 0-16,0 1 0 0,0 2 0 0,-1-2 0 15,0-1 0-15,-1-1 0 0,1-3 0 0,2 0 0 16,-2-4 0-16,-2-1 0 0,1-1-14 16,1-2-172-16,1-2-46 0,-3-1-35 0,2-2-26 15,-1-4-12-15,-1 1 15 0,2-4 65 0</inkml:trace>
  <inkml:trace contextRef="#ctx0" brushRef="#br0" timeOffset="7414.42">10726 7336 36 0,'4'-7'80'0,"-1"1"42"0,-2-3 181 16,-1 6-146-16,0 0 2 15,2-3 155-15,-2 4-152 0,-2 2 0 16,1-3-22-16,-1 1-30 0,2 2-8 0,0 2-23 16,-1 4 42-16,1 2-121 0,0 1 0 15,-2 21 0-15,2-13 0 0,0 3 0 16,-2 1 0-16,2 21 0 15,0-21 0-15,0-1 0 0,0-3-48 0,0 0-86 16,2-2-26-16,-2-1-18 0,3-2-16 16,-1-2 0-16,-1 0-9 0,1-3 7 0,4 0 3 15,-3-4 18-15,2 2 27 0,0-5 41 0</inkml:trace>
  <inkml:trace contextRef="#ctx0" brushRef="#br0" timeOffset="7757.24">10881 7458 28 0,'5'-15'141'16,"-5"8"85"-16,0 4-107 16,-3 3-11-16,0 0-6 0,1 0-7 15,0 0 86-15,1 4-100 0,1 4-14 16,0 0-15-16,0 2-5 0,0 3 2 0,3-1-14 16,-1 4 3-16,1-2-14 0,3 1-7 0,0-3-9 15,10 9 3-15,-8-12-11 16,3-1 2-16,0-3 6 0,3 0-8 0,-4-3 3 0,3-2 1 15,-1-2 0-15,3-1 2 0,0 0 4 16,-4-4-5-16,3 0-5 0,-1-3 6 0,-1 1-1 16,0-2-2-16,-2-1 1 0,-2-1 0 0,1-2 1 15,-3 0 1-15,-1 0 0 16,1-20 7-16,-7 17-2 0,-2 2-11 0,-1-1 5 16,-10-9-1-16,6 15-4 0,-11-5-1 15,8 12-3-15,-14 1-27 16,-5 8-22-16,16-1 1 0,-18 10-116 15,18-3 168-15,1-2-214 0,3 5 10 16,1-2-8-16,3 1 4 0,-2-1 25 0</inkml:trace>
  <inkml:trace contextRef="#ctx0" brushRef="#br0" timeOffset="8470.84">12542 7343 39 0,'0'-2'77'0,"0"0"29"16,0-3 275-1,0 4-251-15,-1 1 142 0,1-1-141 0,0 1-12 16,0 0 107-16,0 1-137 15,0 5-8-15,-2 0-7 0,2 3-7 0,0 4-10 16,0-2-4-16,0 3-5 0,0 12-15 16,0-11-29-16,0 2-2 0,0-4 4 15,0 1-12-15,0 0 4 0,3 0-5 0,-1 1-25 0,1 1-32 16,-1-1-15-16,0-3-16 0,-2 4-19 16,1-5-8-16,2 1-14 0,-1-2-9 0,-2-1-10 0,2-1-12 15,-2-2-9-15,0 0-1 0,0-3 10 16,1-1 23-16,-1 0-59 0</inkml:trace>
  <inkml:trace contextRef="#ctx0" brushRef="#br0" timeOffset="8765.39">12723 7327 17 0,'3'-6'47'0,"-2"3"33"0,3-1 131 16,-3 4-102-16,-1 0-1 0,0 0 0 15,0-2 127-15,0 4-126 0,0 1-7 0,0 1-11 16,-1 1-11-16,1 2-6 0,0 1-11 0,-2 2-14 16,2 4-6-16,0-1-8 0,-2-1-16 0,-1 3-6 15,3 0-2-15,-1 2-9 0,-1 1 1 0,2 0 2 16,0 20-22-16,0-1-84 15,0-2-130-15,2-18 95 16,-1 0-22-16,4 24-422 16,-5-33 404-16</inkml:trace>
  <inkml:trace contextRef="#ctx0" brushRef="#br0" timeOffset="16451.05">19235 1385 39 0,'-3'3'103'0,"2"-3"21"0,-1 2-15 0,2 0-22 16,-2-1-28-16,-1-1-22 0,3 0-1 0,0 0 15 15,-1 0 11-15,1 0 13 0,-2 0-2 16,0 0-14-16,2 0-15 0,0 0-19 0,0 0-4 16,0 0-4-16,0 0-1 0,2 0 6 15,1 0 42-15,0 0-35 0,-1 0-3 16,1 0-7-16,0 0-1 0,4 0 1 0,0 0 5 16,0 2-11-16,-1-2 3 0,-1 0 4 15,3 0 3-15,3 0 3 0,0-2-1 0,1 2 0 16,-2-1 4-16,1-1-8 0,2 2 3 15,-4 0-1-15,3-2 3 0,2 2-9 0,0-3-5 16,3 3 17-16,-1 0 0 0,1-2-16 16,2 0-4-16,0 1-4 0,21-3 2 15,-19 4-14-15,1 0 10 0,-2-1 2 16,1 1 0-16,-1-2-11 0,4 2 11 0,-3 0-5 16,2 0-4-16,-1 0 7 0,2 0-3 0,-3 0-2 15,1 0 2-15,-2 0-6 0,1 0 6 0,1 0 2 16,-2 0-2-16,-2 0 0 0,2 0-3 0,-1 0 8 15,1 0 1-15,2 0-9 0,-1-2 3 16,22 2-2-16,-17-2 2 16,-4 2 2-16,0-1-1 0,0-3-3 0,3 3 2 15,-3-1-2-15,3 0 2 0,0 0 0 16,-2 1 6-16,-1-1-11 0,0 1 5 0,-3-1 5 16,3 2-5-16,-3 0-8 0,2-1 12 0,-4 1 0 15,1 0-7-15,-1-2 5 0,-1 2-2 16,3 0 0-16,-2-2 0 0,1 2-2 0,1 0 2 15,-3 0 3-15,2 0-6 0,0-1 3 16,-1 1-4-16,0 0 4 0,0-1 3 0,1 1-5 16,-2 0-2-16,3 0 9 0,0 0-2 15,-3 0-7-15,3 0 5 0,-1 0-1 0,0 0-2 16,3 0 2-16,-4 0-7 0,2 0 11 0,0 0-3 16,0 0 3-16,2 0-2 0,1 0-2 15,-2 0-3-15,2 0 0 0,-3 0-1 0,2 0 4 16,0 1 3-16,-4-1-6 0,5 0 8 0,-1 1-10 15,1-1 8-15,-3 2-8 0,3-2 0 16,-2 0 5-16,1 2-2 0,0-2-6 0,-1 0 11 16,-2 1-3-16,2 1 4 0,0-2-14 0,0 0 10 15,2 1 0-15,-4 1-2 0,3 1 4 16,0-2-4-16,1 0 0 0,-1 1-1 0,1-2 3 16,-2 0-5-16,-1 0 2 0,2 1 3 15,1-1-7-15,-5 2 2 0,4 0 5 0,-1-2 0 16,-4 0 0-16,4 0-4 0,-3 1 1 0,3-1 7 15,-3 2-6-15,2-2 2 0,-1 0-2 16,-2 0-6-16,2 4 8 0,-3-3 0 16,2-1 0-16,0 2-4 0,1-2 1 0,2 0 4 0,-2 0-6 15,1 2-1-15,1-2 1 0,1 1-5 16,-1 1-2-16,2-1-7 0,-2-1 3 16,0 1 6-16,4-1 6 0,-4 3-5 0,1-3-1 15,-1 0 0-15,2 0 0 0,-1 0-1 0,1 0 0 16,-1 0 5-16,-4 2-2 0,4 0 5 15,-4-2 0-15,1 0 5 0,-1 0-5 0,-1 0 3 16,3 0 0-16,-3 0 3 0,-1 1-5 0,1-1 4 16,0 0-7-16,-2 0 0 0,3 0 1 15,1 0-3-15,-1 2 1 0,0 0 1 0,0-2-3 16,-4 0 1-16,2 0-4 0,0 0 4 0,-2 0 0 16,0 0-5-16,4 1 9 0,-5-1-6 0,2 0 3 15,-3 0-2-15,3 0-6 0,-1 0 4 16,-4 0 0-16,5 0-4 0,-1 0 0 0,1 0 5 15,-1 0-1-15,1 0 3 0,-1-3-2 16,1 3 1-16,0 0 5 0,-1 0 1 0,-1-2-6 16,1 2 3-16,1 0-4 0,-3 0 5 15,3 0-3-15,-1 0-1 0,11-3-2 16,-13 1 7-16,1-1-1 0,0 3 1 0,-1 0 0 16,1-1-5-16,0 0 4 0,-1 2 2 15,1-1-3-15,-1 0-1 0,2 0 2 0,-4 0-2 16,3-1 1-16,-2 1-2 0,2 0 1 0,-3 0 4 15,0 0 2-15,-1 0-2 0,2 1 8 16,-1-1-12-16,-1 0 6 0,0 1 2 0,0-1-5 16,3 0 6-16,-3 0-3 0,0 0 0 0,0 0 1 15,1-1-1-15,-1 1 3 0,2-1-8 0,-1-1 7 16,1 2-2-16,-1 0-2 0,2 0 7 16,-3 0-7-16,0 0 2 0,3-3 0 15,-3 3-2-15,0 0 5 0,-1 0-3 0,-4 0 3 16,1 0-7-16,-2 0 4 0,-1 0 0 0,-1 0-2 15,0 0 3-15,0 0-1 16,0 0 4-16,0 0-2 16,0 0 1-16,3 0-7 0,-3 0 9 15,0 0-9-15,0 0-2 0,0 0 1 16,0 0-16-16,0 0-28 0,0 0-30 16,0 0-31-16,0-3-27 0,0 1-17 0,-1 0-6 15,-1 0 0-15</inkml:trace>
  <inkml:trace contextRef="#ctx0" brushRef="#br0" timeOffset="20649.84">13441 4822 71 0,'5'-7'98'0,"-3"-1"5"0,-2-1-7 0,-2 4-17 15,2-3-14-15,-7-18 111 16,-1 10-61-16,3 5-68 0,2 4-10 16,-2-3-14-16,-1 3 8 0,1 2-5 0,-1-2-1 15,3 4 2-15,0 0-5 0,-1-1-2 16,1 4-11-16,0 0 3 0,-1 0-12 0,0 0 7 16,-4 0-4-16,3 3 3 0,-1-1-4 15,-3 6 2-15,-1-1 2 0,-3 7 2 0,1 1-4 16,-1 0 2-16,1 1 2 0,-3 3 11 0,4 2-3 15,-1-2-3-15,1 2 5 0,0-2-8 16,3 1-3-16,1-5-5 0,3 0-2 0,2-2 6 16,0-1-6-16,1-2 3 0,1-3-1 15,1-2 1-15,3-1-8 0,-1-2 5 0,0-1-2 16,2-1 2-16,3-1-3 0,3-2 0 0,-2-2-3 16,1 1 3-16,1-2-2 0,0-1 5 0,0-1-7 0,0-3 3 15,-2 2 9-15,0-1-5 0,0-1-3 16,-1 2 7-16,-2 1-6 0,-1-1 2 0,-2-1 2 15,8-7 10-15,-8 9-2 0,0 1 2 16,1 3-10-16,-3 0 7 0,-1 1-1 0,3 1 4 16,-3 1 2-16,2 1-11 0,-2-2 1 0,0 2 5 15,0 2 2-15,0 1 1 0,2 0 6 0,-1 1 3 16,3 2-8-16,0 0-7 0,1 1 3 16,-2 3-11-16,0 0 2 0,2 1 2 0,-2 0 0 15,4 0 2-15,-2 1-4 0,0-3 0 0,0 0-2 16,-2 0-10-16,2-2-6 0,2 0-25 0,-3-2-19 15,1-2-13-15,-1-1-22 0,3 1-10 0,-1-3-17 16,0-3-12-16,-1 1-3 16,3 0-5-16,-2-3 8 0,4 0 18 0,-4-2-58 15</inkml:trace>
  <inkml:trace contextRef="#ctx0" brushRef="#br0" timeOffset="21212.35">13829 4732 17 0,'2'-5'38'0,"0"-2"25"0,-2-5 95 16,0 7-80-16,-2 1-10 15,2-2-7-15,0 3-4 0,-2-1-4 0,1-1 3 16,-2 2-2-16,-1-3 8 0,1 3-13 0,1-1-5 15,-1 1 1-15,-3-1-4 0,3 3 5 0,0-1-8 16,0 0 0-16,0 2-8 0,-1 0 1 16,-1 0-5-16,-1 0 6 0,-3 2-4 15,-1 0-1-15,1 3 2 0,-4 1 1 0,-1 2-5 0,0 2 8 16,1 3 2-16,-1-1-10 0,-8 18 13 16,9-13-27-16,2-2 1 0,3 0-6 15,-1 0-4-15,2-2 4 0,3-1-6 0,2 1 0 16,2-3 5-16,0 0-4 0,3-1 1 0,0-1-10 15,-1-4-4-15,3-1-4 0,0-1 4 0,2 1-1 16,-2-3-3-16,5 0-11 0,0 0-1 0,0-3-1 16,1-1 1-16,2 1 0 0,-1-5 6 0,-2 1 5 15,4-2-3-15,-4 2 3 0,-1-2 6 16,18-18-7-16,-19 19 18 16,8-23 6-16,-13 22-1 15,8-13 38 1,-11 19-27-16,0 0-3 0,0 1-2 0,0 2-1 15,-2 0 0-15,2 2-5 16,3 2-5-16,0 2 0 0,4 0 0 16,-2 0 2-16,0-1 4 0,-1 4-6 15,6-1 5-15,-4 1-9 0,13 4-7 16,-11-8-11-16,1 2-16 0,1-3-27 16,15 3-129-16,-11-5 67 0,1 1-21 0,-3-3-9 15,-1-3-4-15,1 0 8 0,0-1-75 0</inkml:trace>
  <inkml:trace contextRef="#ctx0" brushRef="#br0" timeOffset="22191.39">8145 4837 52 0,'-3'-22'378'16,"0"14"-250"-16,-5-9 87 0,-8 5-32 16,10 7-81-16,-1 0-7 0,-2 1-9 15,3 1-22-15,-1 0-19 0,-3 1-16 0,1 2-3 16,1 0-11-16,0 3-1 0,-2 0-4 0,0 3 0 16,0 0-1-16,-4 3-4 0,3 3-4 0,1 1-1 15,-2 4 2-15,4-1-2 16,0 1 0-16,-1 2 0 0,4-3 0 0,2-1 0 0,1 1-2 15,2 0 4-15,2-3-9 0,1-1-12 0,2-3-7 16,2 0 1-16,1-5-1 0,-1 0-7 0,3-2 1 16,2-2-1-16,11-7-20 15,0-8 21-15,-11 6 24 0,-2 0 8 16,10-16 0-16,-12 16 0 0,2-10 9 16,-1 4 19-16,-7 10-4 15,3-7 19-15,-4 9-22 16,-1 3 0-16,3-2-11 0,-3 2 10 15,0 0-11-15,2 2-9 0,6 3-2 16,-5 0 0-16,3 1 2 16,1 1 4-16,1 1-4 0,-2-1 1 0,3 1-14 15,1 0-21-15,-2-1-31 0,28 10-482 16,-27-17 376-16,8 0-147 16,-7-5 107-16</inkml:trace>
  <inkml:trace contextRef="#ctx0" brushRef="#br0" timeOffset="22631.43">8423 4696 55 0,'0'-7'106'0,"-1"1"26"0,-2-1-12 16,-1 3-26-16,1 0-23 0,-2-1-14 0,2 0 3 15,-3 3 4-15,3-1 8 0,-2 2-3 0,0-1-17 16,2 2-15-16,1 0-22 0,1 2 2 0,-1-1-8 15,-1 1-2-15,-1 1 7 0,-1 1 2 0,0 2 10 16,2 1 4-16,-2 1-1 0,0 3 0 16,-1 1-6-16,0 2 2 0,1 1-9 0,2-1-2 15,0 1-1-15,1-1-7 0,0-2 0 0,2 1-2 16,0-4-1-16,0 0 0 0,2-2-1 16,1 1-2-16,2-4-9 0,-2-1 4 0,0 0-8 0,3-1 2 15,1-2-6-15,-1-2-3 0,1-1 4 0,-1 1-6 16,3-2-3-16,-1-3 0 0,11-10-37 15,-6-3 31-15,-7 8 24 16,10-11 0-16,-13 12 7 0,2 4 2 16,-2-1-2-16,0 3 4 0,-1 0 4 0,-2 1 1 15,3 1 5-15,-3-1 3 0,0 4-1 0,3 0 16 16,0 0-20-16,0 2-4 16,2 3 3-16,0 0-2 0,3 2-6 15,-2 0 3-15,5 0-6 0,-3 2 0 0,2 0-4 16,1 2 13-16,1-3-11 0,1 1-10 0,-2-1-24 15,0-1-38-15,2-4-37 0,-2 2-42 16,0-3-28-16,1-2-16 0,0-3 14 16</inkml:trace>
  <inkml:trace contextRef="#ctx0" brushRef="#br0" timeOffset="23530.87">8582 8203 28 0,'5'-5'57'0,"-1"-3"31"16,-1 1 15-16,0 2 0 0,-1-3-6 0,-2 2 0 16,0-3 4-16,-2 3 5 0,2 0 0 15,-2 0-4-15,-1 1-6 0,0-2-6 0,1 2 3 16,-1 1-13-16,-1-1 1 0,1 5 3 15,-1-3-17-15,0 3-13 0,0 0-14 0,-2 0-14 0,-1 3-11 16,0-3 4-16,-1 7-7 0,-2-2 0 0,-2 4-7 16,2 1 3-16,1 3-1 0,-2 2-1 15,3 1 3-15,-2 3 0 0,3-1-9 0,0 0 0 16,4 2 0-16,0-4-7 0,3 0 2 0,0-1-14 16,3-2-21-16,0-1-2 0,-1 0 6 0,1-5 0 15,0-1-11-15,2-2-7 0,0-3 0 16,1-1 0-16,0 0 4 0,1-2 12 0,2-4 4 15,-1 0 2-15,0-3 5 0,1-2 13 0,-1 1 7 16,0-3 1-16,-1 0 4 0,0 3 3 0,0-3-1 16,-1 4 8-16,-3 1 7 0,2-1 13 15,0 3 11-15,-1 1 10 0,-4 1 1 0,0 1-3 16,0 1 10-16,2 1-10 0,-2 1-13 16,0 0-5-16,0 0-8 0,1 0-13 0,-1 1-2 0,2 2 5 15,1 1-8-15,-1 0-3 16,1 2 1-16,4-1-1 0,-1 5-2 0,1-1 2 15,0 0-5-15,1 0-5 0,-2 0-35 0,2 0-22 16,0 0-27-16,5 4-145 0,-10-8 94 16,4 0-20-16,-2-5-13 0,2 0-5 0,-2 0 11 15,1 0 26-15</inkml:trace>
  <inkml:trace contextRef="#ctx0" brushRef="#br0" timeOffset="24046.8">8940 8152 22 0,'0'-10'145'0,"0"5"-45"16,0 0-9-16,-1-14 101 16,-1 14-139-16,0 0 0 0,2-2 2 15,-3-1 36-15,3 5-47 0,-3-5 43 16,0 7-31-16,1-2 4 0,-1 1 3 15,1 1-2-15,-2 1-1 0,1 0 6 0,-2 1-12 16,0 1 1-16,-1-1-8 0,-1 2 6 0,-2 1-5 16,-2 3-2-16,1 1-2 0,1 2-6 0,-2 2-9 15,1 0-11-15,0 1-8 0,1 2 2 16,3 1-7-16,0 0-4 0,1-1-1 0,2-2 2 16,3 0-6-16,0 0-9 0,3 9-35 15,2-13 23-15,-1-2-4 0,0-2 8 0,-1 1-8 16,3-3-2-16,1-1-2 0,7-2-43 15,-8-3 43-15,2 0-1 0,-3-2 13 16,4 0-3-16,-2-3-1 0,5-10-11 16,-6 8 20-16,-1 2 6 0,0-3 10 0,-2 1-2 15,2 0 2-15,-2 1 0 0,6-10 5 16,-7 13 7-16,-2-3 18 16,2 5-12-16,-4 2 98 15,2 2-96-15,0 2-1 0,0 1 5 16,3 0 2-16,0 4-6 0,2 3-6 0,-2-3-10 15,2 2 9-15,2 2-11 0,0 0 0 0,1 1 0 16,0-1-2-16,-1-2-2 0,2-1-16 0,-1 1-19 16,0-2-32-16,1-1-22 0,-1-3-23 0,-2-1-26 15,1 0-32-15,-1-2-21 0,2-3-7 0,-2 1 8 16,1-3 31-16</inkml:trace>
  <inkml:trace contextRef="#ctx0" brushRef="#br0" timeOffset="35745.3">9713 4614 107 0,'3'-3'194'0,"-3"-3"183"0,0 2-162 16,-2 4-150-16,1 0 3 0,1 0-1 16,-3 2-3-16,-2 1 26 15,4 2-66-15,1 3-2 0,0 16-2 16,1-9-12-16,2 3-4 0,-3 2-3 0,0-1 3 0,-3-1-4 16,2 0 4-16,1-1-2 0,0-2-2 15,0-1 0-15,0-1-2 0,0-2 2 0,0-4-3 16,0-1 11-16,1-1-10 0,-1-1 3 0,3-1 4 15,-3-1-7-15,0-1 9 0,0-1-1 16,0-3-6-16,0 0 9 0,0 0 0 16,0-3-8-16,0 0 5 0,-3-3 2 0,0-15 12 15,0 10-9-15,-5-64 18 16,6 55-23 0,2-52 8-1,2 1 4-15,1 50-10 16,-1 3 2-16,7-35 7 15,5 27-2-15,-9 18-8 0,0 2-9 16,1 2 6-16,0 1-8 0,10 0 14 16,-6 6 8-16,29 14 69 15,-21-4-57-15,64 69 24 16,-60-51-48-16,-3-2-6 16,-2 1 5-16,2 2-12 0,-3-4-2 0,0-1-10 15,-2 0-24-15,0-1-14 0,-3-4-34 0,-2 1-20 16,-1-2-14-16,-1-3-13 0,-2-2-16 0,0-1-11 15,-4-2-7-15,-1-2-6 0,-1-4 7 0,-1-1 30 16</inkml:trace>
  <inkml:trace contextRef="#ctx0" brushRef="#br0" timeOffset="36428.18">9787 4636 67 0,'-6'0'112'0,"-8"-1"178"16,12 1-250-16,2 0 70 15,5 0-69-15,0 0-7 0,1 0-2 0,2 1-9 16,4-1-10-16,22 4 2 16,7-4-5-16,-16 0-4 0,0-2-1 15,26 0-4-15,-26-1 2 0,2-2-5 16,27-2 4-16,-26 1-2 0,-3 0 2 0,-2 0-2 15,-1 0 3-15,2-1 2 0,-4-1-1 16,1 1 4-16,-2 0 0 0,-3-3 3 0,-1 1 0 16,0 0 1-16,-3 0 4 0,-1 0-2 15,-1 2 3-15,-2-1 6 0,-2 1 2 0,-3 1 6 16,0 0-4-16,-1-1 10 0,-2 2-3 0,0 0 1 16,0-1 31-16,-2 5-40 0,-1 1-13 15,0 0-6-15,-5 0 1 0,2 0-5 16,1 1-3-16,-11 8-5 15,5-2 2-15,2 5 1 0,-1-2 5 16,-4 3 1-16,3 4-4 0,1-1-2 0,1 0 2 0,1 1-3 16,2-2 4-16,-1 2-1 0,4-3 3 15,0-2-8-15,2 0 9 0,1-2-4 0,0-1 3 16,4-4-7-16,-1 2 4 0,2-4-15 0,0 2-9 16,1-3-5-16,2 1 2 0,0-3 2 0,0 0 0 15,2-3-8-15,2-1-6 0,-1 1-1 0,2-3 0 16,17-6-36-16,-2-6 15 15,-1-1 26-15,5-9 26 16,-23 19 13-16,1-4 1 16,-4 5 26-16,-4 4-10 15,-2 3-1-15,1-2 4 0,-1-1-1 16,0 4-2-16,-1 0-3 0,-1 0 0 0,2 0-9 16,-2 0 2-16,2 0-5 0,0 2 3 0,0 0 0 15,0 2-2-15,2 2 10 0,1 0-7 0,1 3-2 16,1 1 1-16,0 1-2 0,0-1-2 15,6 26 2 1,0-12-2-16,10 5-3 16,-7-16-48-16,-3-3-61 15,-3-6 23-15,11 0-284 16,-13-5 212-16,-1-2 13 0</inkml:trace>
  <inkml:trace contextRef="#ctx0" brushRef="#br0" timeOffset="37183.93">11509 4590 100 0,'3'-8'148'15,"-3"1"118"-15,0 5-148 16,-2 6-64-16,-1 15 133 15,3-6-130-15,0 1-11 0,0 3-20 16,0 5-9-16,0 0-7 0,-2 47 0 16,2-46-10-16,0-1-3 0,0-2 5 15,0-1-2-15,0-5-3 0,0 3 5 16,0-4-2-16,0-3 0 0,0-2 2 0,0-2-4 16,0-2 2-16,0-1 4 0,-1-1 0 0,1-1-3 15,-2-1 6-15,2 0-5 0,0-1 0 0,-1-2 4 16,-2-2-6-16,3-1 0 0,-2-13 3 15,2 6 5-15,-1 1-5 0,1-4 6 16,-2 0-7-16,2-3-2 0,0-3 7 0,0-2 0 0,3-24 5 16,-1 23-3-16,1 1-1 0,0 0 14 15,-2 1-6-15,1 2-1 0,3 2 4 16,1-15 23-16,-1 21-21 0,-2 3-14 16,2 2 4-16,-2 1 1 0,0 2-3 0,-1 1-4 15,1 0-1-15,0 4-4 0,0 0-6 0,2 0 3 16,4 5 7-16,-1 3 0 0,2 4 1 0,4 3-10 15,-1 4 11-15,0 1-8 0,1 4 2 16,-1-1 0-16,0 4 2 0,-1-1-6 16,-3 1-14-16,2-3-23 0,11 46-199 15,-16-50 118 1,4 38-442-16,-11-44 242 16</inkml:trace>
  <inkml:trace contextRef="#ctx0" brushRef="#br0" timeOffset="37840.21">11539 4731 28 0,'-7'0'83'0,"1"1"32"0,3-1-7 16,0 0-18-16,1 0-23 0,1 0-12 0,1-1-6 15,0 0 0-15,3 2 2 0,2 1-5 0,2 0-3 16,0 0-18-16,1-2-10 0,3 3-5 0,3-2-4 15,2 1-3-15,3-1 0 0,1-2-7 16,1-2 4-16,1 0-2 0,2-1-14 0,-1 1-6 16,1-2-1-16,2-2-2 15,21-8-8-15,19-7 9 16,-44 15 22-16,-4-1 2 0,17-10 1 16,-18 10 1-16,-4-1 1 0,15-19 27 15,-20 19-15-15,-2-4 32 16,-6 9-29-16,0-1 10 0,0 2-8 15,-3-1-7-15,0 4-3 0,-2-2-3 0,-1 2 2 16,-4 0-2-16,-10 2 6 0,10 3-4 0,-3 2-1 16,3-1 3-16,0 5 3 0,-1 0-4 15,-1 0-1-15,2 4 0 0,2-1-7 0,0 1 3 16,2 0 2-16,1 0-4 0,-3 36 11 16,8-31-14-1,3-12 0-15,2-3 0 0,0-1 1 0,1 1-1 16,2-2-14-16,-2 1 0 0,2-4 1 0,0 0-5 15,0-2 2-15,8-3-26 16,-6 3 19-16,0-3-4 0,11-7-25 16,-10 4 31-16,-3 2 1 0,0-3 4 0,6-10-5 15,-6 8 16-15,-2 3 2 0,-1-2 3 16,0 3-4-16,1-1 2 0,-1 2 2 0,-2 2 7 16,0-2-2-16,0 2 5 0,-3-1 19 15,0 5-20-15,2 0 3 16,1 0 3-16,-1 0-2 0,-2 0 6 0,4 2-4 15,-1-1 2-15,-1 3 9 0,1 1-9 0,0 1 1 16,1 1-2-16,1 1-2 0,-1 2 1 0,2 2-4 16,-1 0-1-16,1-1-8 0,-1 1 2 0,0-2-4 15,0 1 2-15,2-1-2 0,0-1 0 0,-1 1-4 16,1-3-7-16,0-2-19 0,0 0-17 0,-1-2-20 16,7 2-132-16,-6-4 75 15,3-4-145-15,-5 0 155 16</inkml:trace>
  <inkml:trace contextRef="#ctx0" brushRef="#br0" timeOffset="42313.99">10768 8287 79 0,'0'0'168'0,"0"0"-2"0,-2 3-43 16,0 3-39-16,-2 3-39 0,0 2-9 0,0 6 13 16,0 2 20-16,1 3 17 0,-3 2-3 0,3 1-22 15,1 0-20-15,-1 1-19 0,0 0-7 0,-2 1-12 16,4-3-1-16,-1-2-2 0,2-2 6 16,0-3-5-16,0-3-4 0,3-2 4 0,-3-3 1 15,2-2 3-15,-2-2-3 0,0-2 2 0,0-2 0 16,0 0 7-16,0-1-5 0,0-2 4 0,0-3 9 15,0-2 0-15,-2 0-4 0,1-3-3 16,-1-4-1-16,0-2 0 0,-1 0-7 0,1-4 3 16,2-4-7-16,-1 1 3 0,1-2-3 0,0-2 3 15,1-1 0-15,1 1-3 0,1-4 0 16,5-25 13-16,0 12 13 16,0 25 2-16,-2 4-7 0,2 2 14 0,-1 4 6 15,3 2-4-15,-3 2 5 0,26 4 111 16,-18 7-98-16,42 28 37 15,-34-17-78-15,-1 1-5 0,2 2-3 16,-3 2-4-16,2 0 0 0,-4 1-2 16,34 39-113-16,-25-27-86 15,-9-5-81-15,-13-17 117 16,-1-2-18-16,-3-2-9 0,-2-1-14 0,-4 2 8 16,0-3 38-16</inkml:trace>
  <inkml:trace contextRef="#ctx0" brushRef="#br0" timeOffset="43144.17">10769 8479 98 0,'-3'-3'171'15,"1"1"131"-15,2 2-218 0,2-3 33 16,-2 1 18-16,2-1-66 15,5 3-18-15,1-3-16 0,3 0-9 0,3-2-16 16,2-1-5-16,30-8 6 0,35-13-6 16,-56 15-3-16,2 2-5 15,-2 0 7-15,-3 1-4 0,-4 0-3 16,18-11 2-16,-20 13 4 0,-2-1-5 0,-3 1 2 16,-1 1 0-16,-2 0-2 0,-1 1 4 15,-2 2-2-15,0 0 5 0,-3 2-1 0,-2 1 2 16,0 0 2-16,1 0-2 0,-1 1 3 0,0 1 0 15,0-1 1-15,0 4-3 0,11 34 14 16,-8-26-16 0,0 4 2-16,1-1 2 0,-3 1-3 0,2-2-2 15,-1 0 3-15,-2-2-6 0,0 1 2 0,0-1 1 16,0-3-1-16,0 2-2 0,0-4 2 16,0 0-1-16,0-1 1 0,0-2-3 0,0-1 3 15,0-2 4-15,0-1-5 0,-2 0 4 0,2-1-1 16,-1 0 5-16,-1 0-1 0,2-1-3 0,-1 0 4 15,-1-2-1-15,2-2-8 0,-2-1-1 0,1-1 4 16,-4-15-5-16,2-26-3 16,3 30 6-16,0-3-2 15,3-23-5-15,0 22 1 0,0-3 5 16,7-25-1-16,3 4 3 16,-4 25-5-16,-3 1 8 0,2 5-2 0,-1 2 2 15,2 3-2-15,-1 2 2 0,0 1 7 0,0 4-1 16,0 3 10-16,0 0-2 0,0 3 10 0,2 4 0 15,0 1 6-15,1 2-15 0,3 3-2 16,-1 4-3-16,1 3 0 0,16 20-6 16,-19-17-6-16,1-2 0 0,6 18-7 15,6 19-4 1,-21-47-10-16,0-5-3 0,1 2-3 0,-3-3-11 16,-1 2-3-16,0-5-8 15,2 5-86-15,-2-7 90 0,0 0-31 16,-2 0 33-16,-3-2 6 0,1-1-2 15,-3-1 3-15,0 1 5 0,-1-1 4 0,-2-1 9 16,-1 2 5-16,0-2 6 0,1 2 0 0,-4-4-2 16,0 2 3-16,0 0 5 0,0-1 0 0,-15-2 15 15,15 3-12-15,3 1-2 16,-24-8 37-16,27 9-32 16,-4 3 5-16,8-2-8 0,3 2-6 15,-1-2 5-15,2 2-1 0,0 0 1 16,2 0-7-16,-1 0-2 0,3 0-6 15,1 0-15-15,4 0-7 0,-1 0-26 16,1 2-30-16,2-2-42 0,4 0-33 0,-2 0-21 16,0-2 16-16</inkml:trace>
  <inkml:trace contextRef="#ctx0" brushRef="#br0" timeOffset="44248.03">11020 8931 191 0,'-3'0'202'0,"1"0"-32"0,-4 5 16 16,0 4-139-16,-2 13 60 16,6-6-30-16,-2 4-2 0,0 2-6 0,-2 4-25 0,3 1-17 15,-2 2-16-15,2-1 0 0,-2 30-4 16,4-32-7-16,-1-1 2 0,0 17-4 15,1-25-3-15,-1-1 3 0,2-2-3 16,-1-4-4-16,-2-1 12 0,3-1-1 0,0-4-7 16,-2-1 7-16,2 0-4 0,-3-3-1 0,3 0-3 15,-3-3-1-15,1 0 0 0,1-3 4 16,-2-1-3-16,-1-2 4 0,1-5 2 0,1 1 0 0,-1-4 3 16,-1-2-3-16,4-3 0 0,0-4-3 15,0 0 1-15,3-2 2 0,-2-2 4 0,4-2-11 16,-2-4 11-16,2 2-1 0,0-1-6 0,1 4 5 15,2-3 5-15,-2 6 3 0,2 3 2 16,-3 3 0-16,12-12 14 0,-2 13 19 16,-8 16-16-16,0 0 3 0,1 3 2 15,3 4 6-15,3 3-4 0,19 16 29 16,-14-3-42-16,48 53 4 16,-47-43-27-16,1 1 2 0,-2-2-15 0,-3 1-9 15,1-4-33-15,-4 1-37 0,-1-3-24 0,-1-2-24 16,-3-4-20-16,0-1-14 0,0 9-172 15,-8-12 186-15,0-6 28 0</inkml:trace>
  <inkml:trace contextRef="#ctx0" brushRef="#br0" timeOffset="44862.37">11015 9135 149 0,'-9'1'164'0,"3"1"-14"32,-9-1 88-32,11-1-192 0,13 0 88 15,1 0-126-15,1-1-6 0,5 1-4 16,6-2-4-16,0-1 0 0,3-1-5 16,4-4-9-16,-1 2-1 0,2-6 3 0,3-1 0 15,-1 1 1-15,1 0 4 0,-1-2 8 0,1-1 2 16,-3 1 1-16,0-3 4 0,-1 0-4 0,21-12 13 15,-28 17-4-15,-3-3 11 0,-1 2-6 16,-6-1 7-16,2 3 4 0,-4-1 8 0,-4 2 2 16,0 2 0-16,-1 1 0 0,-3 2 3 15,-2 1 5-15,-2-3 40 0,1 4-49 16,-3 2-6-16,-8 2 1 0,4 1-19 16,0 3-2-16,-3 0-2 0,3 0-1 0,-2 7 0 15,-2 0 7-15,2 3-5 0,2 1 5 0,-1 2-7 16,1 1-3-16,3-2 1 0,1 1-1 15,0 12 9-15,4-16-7 0,0-1-2 16,4-5-5-16,-1 0 9 0,0 0-15 0,0-2-11 16,2-2 2-16,3-2-3 0,-2 0-7 15,12-6-28-15,-9 2 27 0,-1-3-9 16,12-7-33-16,-2-8 0 16,1 0 19-16,-13 6 44 15,2 2 1-15,-3-1 2 0,1 2 3 0,-3-6 7 0,2 5-1 16,-2 4 5-16,-1-1 2 0,-2 0 1 0,1 3 10 15,1 1 7-15,-2 2-1 0,0 0 2 16,0 2 8-16,0 1-6 0,0 1 4 0,3 2-1 16,-1 2 0-16,1 0 0 0,0 3 0 0,8 11 38 15,-5-7-39-15,-1 3-9 0,14 24 11 16,-1-15-28 0,-11-14-9-16,8 3-12 15,3-3-63-15,-9-6 8 0,-1-3-25 16,1-2-20-16,-3-3-26 0,5 2-13 0,-3-4-15 15,3-2 0-15,0 0 20 0</inkml:trace>
  <inkml:trace contextRef="#ctx0" brushRef="#br0" timeOffset="46065.28">10321 7903 34 0,'-4'0'89'16,"-1"0"31"-16,2 2-9 0,0 1-20 0,1-2-24 0,-1 1 44 16,0-2-47-16,3 1 11 15,-2-1 5-15,2 5 0 0,0-1-10 0,2 2-8 16,3-2-18-16,0 3-11 0,5-1-7 0,3-1 9 16,4 4 6-16,3-2 4 0,5-2-4 0,3 2-8 15,5-4-4-15,2 0-4 0,6-1-13 16,2-2 1-16,50-3 5 15,-42-1-14-15,53-4-2 0,-50 8 3 16,56-5-7-16,-57 3 2 0,1 1 5 16,92-15-10-16,-52 8 6 15,-46 5 3-15,0-1-4 0,1 0 0 16,-1 0-5-16,-1 2 5 0,-3 4 0 16,0-2 0-16,-4 3 0 0,-3 1-3 0,-3 1-2 0,22 9-8 15,-31-2 11-15,13 7-10 16,-23-9 0-16,-3-1 6 0,5 11-1 15,-11-10 7-15,9 23 0 16,-11-27 3-16,-2-1-5 0,-1-1 4 16,-1 0-4-16,4 1 4 0,-4-3-2 15,1 4 3-15,-1-5 1 0,3 0 1 16,-1-1-5-16,-2 0 4 0,2 0-1 0,-1 0-3 16,4 0 0-16,-2-2 0 0,1-4 0 0,1 3 6 15,0-3 0-15,3 0-2 0,0-2-10 0,1 3 8 16,-1-2 2-16,2 2 0 0,2 0-1 0,0-1-3 15,-1 2 0-15,1-1 6 0,3 0 0 16,0 2-3-16,-2 2 0 0,4-2 5 0,-1 3-1 16,0 0-3-16,3 3-8 0,0-3 4 15,3 2 0-15,0 0 4 0,1 4-7 0,0-2 3 16,2 1-2-16,0 2-1 0,4 0 4 0,31 6 4 16,-24-5-2-16,-1-1 2 0,3 1-11 15,0-2 1-15,5-1 5 0,0 0 0 16,2-1-3-16,-2-1-1 0,4-3-5 0,-1 0-3 0,3-3-2 15,-3-1 3-15,0-1-4 0,-3 0-5 0,-4-1 0 16,-3-3 8-16,-6 1-3 0,-1-1 15 0,-4 0-4 16,-4 1-14-16,-1-4-9 0,-4 0-4 0,22-24-73 15,-14-19-294 1,-18 43 215 0,0 1-25-16</inkml:trace>
  <inkml:trace contextRef="#ctx0" brushRef="#br0" timeOffset="52029.33">9204 2350 88 0,'0'-4'194'15,"3"1"-7"-15,-3-5 78 16,-3 8-244-16,1 6 31 16,-1 11 82-16,3-4-65 0,-1 7-16 15,-1-1-12-15,2 5-23 0,0 2-8 0,0-1-1 16,0 1 1-16,-2 0 5 0,1 23-3 15,1-28-12-15,0-2 2 0,0-2-2 16,0 8 5-16,0-14-3 0,1-3 2 0,-1-3-1 16,2-2-3-16,-2 2 5 0,0-4 2 15,0 1 36-15,0-10 0 16,0-8 10-16,0 5-27 16,0-4-5-16,0-2-3 0,0-1-3 0,0-4-5 15,0-3 0-15,0-1-4 0,0-3-3 16,0-1 2-16,0-1-5 0,0-34 16 15,6-20 28 1,-6 59-30-16,2 4 11 0,1 4-2 0,-1 2 5 0,-1 2-8 16,1 1 2-16,-2 7 4 0,3-2 2 15,-3 5-6-15,2 0-7 0,0 2-12 16,-1 1 9-16,3 0-8 0,0 3-7 0,0 1 3 0,6 7 0 16,4 2 2-16,1 2-2 0,3 2 4 15,24 26-1-15,-22-19-10 0,40 49-33 16,-44-48-17-16,26 44-266 15,-15-16-129 1,-19-27 99-16,-6-9 33 16</inkml:trace>
  <inkml:trace contextRef="#ctx0" brushRef="#br0" timeOffset="52597.39">9256 2485 83 0,'-9'0'112'0,"-1"-1"81"16,5 1-32-1,5-2-117-15,12-1 41 16,-6 2-72-16,5-2-9 0,17-4 0 16,-10 5-4-16,2-2 0 0,4-3 2 15,25-10-4-15,-23 8 4 0,27-13-9 16,26-22 7-1,-11-2 2 1,0-32 161 0,-58 52-50-16,-6 3 0 15,-7 8 2 1,-1 3-27-16,-8 7-16 16,-2 9-63-16,-25 47 1 31,27-14-7-31,8-19-2 0,-1 0-1 15,2 1 0-15,3-1 0 0,0-1 4 16,3-1-6-16,0-1-6 0,0-4-16 0,4 0-10 16,2 6-53-16,4-9 10 15,-7-7 48-15,18-10-22 16,-8-6 45-16,-8 5 6 16,7-17-7-16,-5 0 9 15,7-13 2-15,-9 20 21 16,-5 12-6-16,-1 2 5 15,1-3 36-15,-3 6-30 0,5 1 15 16,-1 2-25-16,-4 0-19 16,0 2-4-16,2 0 7 0,3 1 2 0,-2 0-6 0,3 1 3 15,3 4-5-15,4-2 5 0,0 2 2 16,1 1-3-16,2 1-2 0,1 0 0 0,18 7-14 16,-16-8 2-16,0-2-23 0,2-2-36 15,-1 3-27-15,-1-4-47 0,3 1-29 0,-5-5-25 16,1 0-3-16</inkml:trace>
  <inkml:trace contextRef="#ctx0" brushRef="#br0" timeOffset="53268.43">11793 2225 167 0,'0'5'137'16,"0"-2"-48"-16,-3 3-39 0,-5 15-13 15,5-7-29-15,-5 19 41 16,5-15-2-16,2 0-10 0,-1 5-7 0,0 18 6 15,2-22-29-15,0 0-7 0,0-2 1 16,0-1 1-16,0-6 0 0,0 1-5 0,0-4 6 16,2 0-1-16,-2-4 5 0,0-1-5 0,0 1 5 15,0-4 28-15,0-3-24 16,0-27 43-16,0 16-42 16,2 0 3-16,-1-4 3 0,-1 1 3 15,3-5-8-15,0 3 3 0,-1-6 0 0,-1 0 0 16,6-26 13-16,-4 23-13 15,0 3 2-15,0-4 8 0,5-23 41 16,-6 30-34-16,4-1 8 0,-3 6-4 0,0 1 5 16,-1 4-7-16,1 3 4 0,2-7 41 15,-2 13-47-15,6 2 23 16,-7 4-44-16,4 2 11 0,32 38 50 16,-22-20-54-16,5 6-6 15,1 0-8-15,2 3 3 0,-1 0-3 16,0 1-2-16,-3-1-3 0,2 1-5 0,16 26-20 15,-19-29-17-15,-3 0-35 0,1-5-38 16,-4-2-20-16,1-2-29 0,-4-2-13 0,-2-3-17 16,4 7-204-16,-9-15 242 0</inkml:trace>
  <inkml:trace contextRef="#ctx0" brushRef="#br0" timeOffset="53905.23">11820 2325 41 0,'-3'3'101'0,"0"-2"17"0,1 1-27 0,-1-1-22 16,3-1-22-16,0 0-10 0,3 0-8 0,2 0 0 16,3 2-2-16,3-2 3 0,0 1-6 0,5-1-10 15,6 1-9-15,2-1 2 0,4 0-9 16,35 0 4-16,-29 0-2 0,41-4 0 15,3-3-6-15,-42 2 4 0,2 0-3 16,0-2 7-16,-1-1-2 0,-3-1-3 16,-2-1 0-16,-2 0 3 0,-2-1 4 0,-4 1-2 15,19-10 10-15,-26 8 19 0,-6 2 9 16,5-7 57-16,-13 5-15 16,-5 5 7-16,-1 3-53 15,-2 2-10-15,-15 0 6 0,6 2-27 16,1 4-3-16,-17 7 2 0,13-2 2 15,3-1-3-15,-4 7 1 0,4-1-4 0,3 0-2 16,-2 3 3-16,5-2-1 0,0 2-2 0,2 0 5 16,2-4-5-16,2 1 2 15,2 13-3-15,8-6-13 16,4-1-34-16,-4-16 18 0,16 2-51 16,-13-3 40-16,5-3 1 0,-3-3 1 15,2 0 2-15,-2-1 6 0,3-4 2 0,-2 0 8 16,0 1 6-16,1-3-4 0,-2 1 11 0,12-14-7 15,-11 10 17-15,-5 0-2 0,1 1 2 16,1-2 5-16,-3 3 0 0,-2 1 3 16,5-2 22-16,-10 6-6 0,1 2 2 0,-2 2 23 15,0 0-26-15,0 4-6 16,0-1 5-16,0 0-2 0,0 1 6 0,0 4-3 16,0 0 1-16,0 2 1 0,3 2-1 0,-3 1-3 15,3 1-7-15,1 0-7 0,0-2-1 0,0 2-5 16,8 9 0-16,23 13 5 15,-27-28-15 1,2 1-16-16,0-4-21 0,3 0-19 16,-1 0-22-16,-3-3-17 0,0-2-20 0,-1-1-13 0,1 0-3 15,-2-3 13-15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5-05T13:44:27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8527 9851 141 0,'-7'-25'584'31,"7"24"-499"-31,0-3 9 0,0 4 5 0,0 0-8 16,0 0-23-16,1 4 17 16,2-1-45-16,0 4 5 0,-1 6-8 0,4 2 0 15,-1 5 0-15,2 3-3 0,0 4-3 0,1 1-8 16,-1 2-8-16,-1 1-4 0,-3-2 7 0,1 0-6 15,0-4-3-15,-1-2 0 0,-1 0-9 0,-1-7 1 16,2-1 5-16,-1-3-6 0,1-3 1 16,-1-2-6-16,-2-3 5 0,0 1-6 0,0-3 0 15,0-2-1-15,-2-2-11 0,2-3 6 0,0 1 4 16,0-5 1-16,-3-1 2 0,-2-4-2 0,0-3 2 16,-4-7 5-16,3 1-4 0,-1-5-1 0,-1-1 0 15,1-4 2-15,0-4-1 0,-2 2 0 16,-1-3 4-16,1-1 0 0,1 1-6 0,2 1 6 15,1 1 6-15,-1 3-6 0,3 1 4 0,-1 6 0 16,4 2 0-16,-1-11 10 0,1 16-8 16,6 11 21-1,-4 8-5-15,13 12 46 0,-3 0-38 16,6 5-2-16,-1 4-10 0,23 32 11 16,-19-22-20-16,1-2-9 0,0 3 3 15,-3 0-1-15,-1-2 1 0,2-2-14 0,-4-1-9 0,1-2-25 16,-1-2-32-16,-2-3-18 0,-1 0-27 15,-1-5-14-15,-2-3-18 0,-2-2-16 0,-3-1-13 16,2-3-3-16,-5-2 7 0,-2-2 22 0</inkml:trace>
  <inkml:trace contextRef="#ctx0" brushRef="#br0" timeOffset="668.26">8613 9969 95 0,'-11'2'248'0,"8"-2"-147"16,-1 0-32-16,3 0-17 0,-1 0-11 0,2 0-2 15,0 0-6-15,2 0-8 0,1 0-10 0,2 0-12 16,3-2 2-16,9-1-8 16,-6 0 8-16,3 0-5 0,1-2 0 0,0 0 3 15,0-2 0-15,0 2-3 0,0-3 0 16,13-8 8-16,-14 5 2 0,16-6 22 15,-19 7-12-15,2-1 6 0,1 1-1 0,-4-2 4 16,1 0 2-16,-3 2 2 0,8-12 24 16,-9 13-32-16,-2-3-2 0,0 3-9 0,-2 0 1 15,0 0-1-15,-1 2 8 0,0-11 13 16,-2 12-19-16,0-1-11 0,0-11 22 16,0 16-10-16,0 0-4 15,-2 2 13-15,2 0 0 0,0 0 1 0,-2 0 1 16,-1 2-6-16,2 0-13 0,-3 4-9 0,1-2 4 15,0 1-4-15,0 5-2 0,-2 2 4 0,1 0-7 16,0 0 5-16,1 17 1 16,2-15-1-16,-1 0 0 0,2-1 0 0,5-1-3 15,-2-2-7-15,2 0 3 0,1-3-5 16,-2 1-1-16,3-1-2 0,-2-2-4 0,1-2-1 16,-1-2 2-16,9 1-22 15,-8-4 20-15,8-5-15 0,2-10 5 16,-6 4 21-16,-6 5 9 15,1-1-2-15,-2 0 6 0,1 2-2 0,-4-1 1 16,1-1-3-16,-1 4-3 0,0-2 10 0,0 0-4 16,0 4 6-16,0 0-2 0,0 2 2 0,0 1 0 15,0 0-4-15,0 0 8 0,0-3-1 16,0 3 6-16,0 0-5 0,0 0-2 0,0 0-5 16,3 0-1-16,-3 3-3 0,2-2 2 0,1 2 1 15,4 2 3-15,-1 2-1 0,0 0-1 0,0 2 0 16,3 0 1-16,1 0-1 0,0 0 1 0,-2 0-3 15,3-1-4-15,-2-2 0 0,-1-1 0 0,0-3 0 16,0 1 0-16,0-1-16 0,0 0-7 16,1-2-17-16,-1 0-26 0,-1-4-21 0,-1 1-25 15,1-2-24-15,0-2-16 0,1-2-14 0,-2 0 0 16,-1-1 14-16</inkml:trace>
  <inkml:trace contextRef="#ctx0" brushRef="#br0" timeOffset="1561.76">12841 9777 49 0,'5'-13'113'0,"1"2"32"0,-4-3 101 15,-2 11-69-15,3 13 104 16,0-3-191-16,-3 8-20 16,4 15 13-16,-3-11-59 0,-1 24-2 15,0-18-8-15,0-4-5 0,5 3-3 16,-5-4-6-16,1-3 4 0,-1 1-8 0,2 7 2 16,-1-13-1-16,-1-6-1 0,2 7-36 15,-2-10 23 1,0-6-14-16,0 1 21 0,-2-1 2 15,2-1 0-15,-4-10 8 0,-1 2 0 16,2 0 2-16,0-4 5 0,0 1-5 0,1-5 5 16,-1 3 1-16,1-6-2 0,2 2 1 15,-1-1-3-15,1-3 5 0,0 3 5 0,3-1 0 16,0 2-4-16,0 0-3 0,2 1 0 0,-2 2 5 16,3 2-5-16,9-9 18 15,-7 16-20-15,7 0 10 0,3 6 25 16,4 10 27-16,-10-1-41 15,1 6-9-15,0 1-1 0,3 6-6 0,-2-1-1 0,0 3-11 16,14 25 4-16,-13-25-1 16,-3 3-7-16,-1-1-1 0,3-1-12 0,-1-1-20 15,-3-3-28-15,2 1-20 0,0-5-15 0,-4 0-11 16,7 6-155-16,-8-10 126 0,2 0-163 16,-6-6 166-16,-3-4 23 0</inkml:trace>
  <inkml:trace contextRef="#ctx0" brushRef="#br0" timeOffset="2119">12934 9923 68 0,'-15'3'355'15,"12"-3"-264"-15,-1 0 24 16,3 0-72-16,1 0-1 0,3 0-5 0,0 0-11 15,5-3-6-15,3 3-9 0,-1 0-5 0,4-4-2 16,2-1-3-16,2 2-1 0,0-2 0 0,3 0 0 16,-1 0 0-16,-1-2-3 0,2 1-1 0,-1-1 4 15,-2-1 2-15,0-2-1 0,2 3-1 0,-1-5-2 16,-1 1 0-16,-2 2 8 0,0-2 1 0,-2 1 10 16,10-12 37-16,-14 12-14 15,0 0-4-15,-2 0 5 0,-3 2-7 0,0 0 7 16,-7-9 65-16,1 12-70 15,-1 3-1-15,-3 1-11 0,-1 1-7 0,-1 0-5 16,-3 0 2-16,-1 5-13 0,-2 0 4 0,2 3-1 16,-2 1-3-16,1 0 2 0,2 3-5 15,2-1-1-15,-1 3 6 16,-2 36-6-16,11-39-6 0,3 1 0 16,2-5-6-16,9 5-35 0,-6-9 23 15,0-2-6-15,12 1-18 16,4-5 16-16,-13-2 22 0,11-7-3 15,-11 7 13-15,-1-3 1 0,-1-1 2 0,2 1-5 16,5-10 9-16,-10 11-1 16,-1-1 4-16,2 3 2 0,-3 0-2 0,0-1 7 0,0 2 5 15,-1-1 3-15,-1 3-3 0,-2 0-1 0,1 1 0 16,-1 1-1-16,4 0-2 0,-1 0 9 16,0 3-5-16,0 0-6 0,2 1-7 0,1 3-5 15,2 1 4-15,-2 1-10 0,2-3-12 0,-1 5-16 16,2-2-21-16,-1-1-18 0,0 2-25 0,1-3-23 15,1-2-11-15,-1-2-10 0,1 1 1 16,-1-4 3-16,-1 0 8 0,0 0 24 0</inkml:trace>
  <inkml:trace contextRef="#ctx0" brushRef="#br0" timeOffset="2371.85">13701 9520 47 0,'3'-18'91'15,"-3"6"26"-15,2 0-2 0,-2 3-14 0,-2 3-13 16,-1 3-9-16,2 2 1 0,-1 2 5 0,0 0 14 16,1 4 4-16,-1 5-18 0,2 1-19 0,-3 7-10 15,-1 3-15-15,-1 8-9 0,0 1-2 16,0 3-6-16,-1 6-4 0,-1-2-10 0,0 4-3 0,0 0-7 16,1-3-4-16,1 1-1 0,2-3-8 15,-5 59-108-15,8-47-16 16,0-29 57-16,0-2-12 0,4-2-2 15,-2-3-4-15,1-4-7 0,-1 0-10 0,1-3-4 16,7-2-103-16,-4-6 142 0</inkml:trace>
  <inkml:trace contextRef="#ctx0" brushRef="#br0" timeOffset="2784.66">13864 9675 32 0,'16'-27'127'15,"-13"17"-38"-15,-3 5 3 0,0 5 89 16,-3 13-48-16,0-1-76 0,-2 6-9 16,0 1 0-16,1 6-5 0,-1-1-7 15,0 3-2-15,0 0-8 0,0 0-1 0,-4-1-7 16,4-1-5-16,1-3-7 0,-1-2 2 0,0-3-6 0,2-2 2 16,1-4-6-16,-1-3 4 0,3-1 0 15,0-2 5-15,0-5-7 16,0-3 5-16,0 0 1 0,0-5 2 0,0-1 1 15,0-2 5-15,3-3 5 0,-3-3 0 0,0-1 2 16,3-3-1-16,2-1-9 0,-2-2 7 0,1-4-4 16,0 2-3-16,3-5-8 0,0 2 3 15,1-3-1-15,4 0 5 0,0 2-4 0,-1 4 1 16,1 2-3-16,0 3-3 0,-1 4 2 0,0 7 0 16,-2 2 2-16,1 5 1 0,1 5 6 15,-3 2-4-15,-2 7 4 0,7 23-8 16,-4-13-6-16,-2 4 4 0,-1 2-4 0,-1-1-3 15,-2 1-11-15,3 2-18 0,-1-3-11 0,0 1-6 16,1-2-16-16,-3-2-3 0,4 0-4 0,5 16-97 16,-5-22 74-16,-1-1-2 0,-1-2-2 15,4 4-93-15,-6-13 109 0,-3 0 12 16,0 0 19-16</inkml:trace>
  <inkml:trace contextRef="#ctx0" brushRef="#br0" timeOffset="3352.89">13911 9853 20 0,'-9'-2'29'0,"0"2"18"0,2 0 15 16,-1 0 71-16,8 0-85 15,0-3-13-15,0 3-13 0,8-7 24 16,4 4-36-16,0 0-3 0,1-4-6 16,2 2 4-16,1-2-5 0,1-1 2 0,1-2-6 15,3 0 6-15,-4-2 0 0,0-3-1 0,2 0 1 16,-3 1 5-16,3-1 5 0,14-17 43 15,-19 19-9-15,-1-1 10 0,0 4 8 16,-1 0 3-16,-2-1-7 0,-2 2 3 0,-1 1 11 0,-2 1-6 16,0 4-8-16,0 0-13 0,-2 0 7 0,-1 6-2 15,-1-2-4-15,-1 4-16 0,2 2-6 0,2 2-8 16,-1 2-11-16,-1 4-4 0,-2 1 6 16,0 1-9-16,0 3 0 0,0-3 1 0,0 4-1 15,-2 19-6-15,2-21 4 0,-1-1-3 16,-1-3-7-16,2 15 2 0,0-20 4 15,-2 0-3-15,0 4 5 0,2-10 2 16,0 0-6-16,-2-3 4 16,2-2-3-16,-3-3 5 0,3-1 0 0,-3-3 2 15,3-1 3-15,-2 0 7 0,2-4-5 0,0-3-2 16,0 1 2-16,0-3 4 0,2 0 3 0,1-3-4 16,-1-1 3-16,3-26 10 15,10-33-6-15,10 4-3 16,-15 57-9-16,-2 2 2 0,0 5-1 15,0 4-2-15,-2 2 2 0,0 4 8 0,-1 5 5 16,1-1 11-16,-1 7-10 0,0 2 4 16,-2 2 0-16,2 5-8 0,-2 3 1 0,0 4-7 0,2 2 0 15,-2 1-4-15,0 2-4 0,0-2 0 16,2-1-2-16,0 1-3 0,1-3-6 0,3-1-10 16,0-2-24-16,0 0-27 0,2-4-12 0,-1-1-8 15,12 8-100-15,-16-16 71 0,0-2-8 16,-1-2-11-16,0-1-2 0,-1-1 4 15,0-2 7-15,-3-3 21 0,-1-2 26 0</inkml:trace>
  <inkml:trace contextRef="#ctx0" brushRef="#br0" timeOffset="3525.79">14275 9728 20 0,'-28'-2'115'15,"16"4"-22"-15,2 0 5 0,-7 4 73 16,12-3-115-16,3-1-10 0,2 1-3 0,0-3-5 15,4 2-7-15,3-2-7 0,2 2-14 0,3-2-2 16,2 0-5-16,-2-3-11 0,4 0-16 0,-2 0-17 16,5-3-15-16,-3-1-17 0,3 1-15 0,-2-4-18 15,-1 1-7-15,-2-1 7 0</inkml:trace>
  <inkml:trace contextRef="#ctx0" brushRef="#br0" timeOffset="4304.14">9116 9343 104 0,'4'-3'156'16,"0"3"-1"-16,-1 0-27 0,-2 3-33 15,2 5-28-15,0 2-12 0,2 5-6 0,0 7 10 16,1 3 6-16,4 1 0 0,1 10-15 15,0 2-1-15,1 4-15 0,1 3-17 0,-3 3-8 16,5 2 0-16,-2-2-7 0,0 3-2 0,0-3 0 0,-1-3 0 16,-1 0-16-16,0-5-24 0,2-5-13 0,-5-2-9 15,0-3-5-15,-2-6-10 0,3-3-16 16,-4-3-8-16,-2-4-6 0,2-2-8 0,-3-2-3 16,-2-4 5-16,0-3 20 0</inkml:trace>
  <inkml:trace contextRef="#ctx0" brushRef="#br0" timeOffset="4704.64">9416 9600 39 0,'3'3'105'16,"0"7"31"-16,4 20 56 15,-6-9-135-15,1 1-11 0,-2 2 1 0,4 2 5 16,-2-2 14-16,1 1-1 0,0-3-10 0,0-3-14 15,-1-1-23-15,1-2-7 0,-3-3-5 0,2-3-3 16,0-2-5-16,-1-1 2 0,-1-4 2 0,0-3-9 16,3 0-6-16,-3-1 3 0,0-3 0 15,0-3 3-15,-1 1 7 0,-2-4 2 0,-1-3 2 0,-1-3 1 16,1 0 7-16,-3-2-8 0,-2-2 4 0,3-7 1 16,-1 2 2-16,-1-3-2 0,-1-4 4 15,4 0 7-15,0 0-5 0,1 1 17 0,0 3-7 16,4 1 1-16,0 6-1 0,2-13 4 15,1 24-15-15,4-4 26 16,-3 13-9-16,6 2 7 0,-1 6-9 0,1 6-5 16,7 3-14-16,1 6-5 0,2 2 5 0,4 5-10 15,-3 2 0-15,1-3 2 0,-2 1-7 16,-2-1-5-16,0-1-19 0,-2-4-32 0,-3-3-17 16,1 0-17-16,-3-3-15 0,-3-3-15 0,-3-4-4 15,-2-3-4-15,-3-2-2 0,0 1 2 0,-3-5 17 16,-3 1-61-16</inkml:trace>
  <inkml:trace contextRef="#ctx0" brushRef="#br0" timeOffset="5241.35">9459 9759 22 0,'-8'0'43'0,"1"1"29"0,4 0 12 0,-2 1 69 16,1-2-92-16,2 0-19 0,2 0-12 15,0 0-3-15,6-2-10 0,-1 0-5 0,1-4-7 16,3 3 0-16,1-3-4 0,3-3 1 15,14-11 3-15,-13 10-7 16,4-2 2-16,-2-5 0 0,1 1 3 0,0-1 2 0,-1 1-4 16,-2-1 3-16,-1-1 6 0,0 2-2 15,-1 0 9-15,-2 0 6 0,-1 3 9 0,-1 2 0 16,-2 2 12-16,1 1 3 0,-4 3 2 0,0 0-3 16,0 2 8-16,0 3-1 0,2 6 61 15,-2 0-76-15,0 3-6 0,-1 6 0 16,4 4-4-16,-1 4 2 0,0 3-12 0,4 26 16 15,-6-25-22-15,-1-2 3 0,1 0-18 0,2-4 3 16,-3-1 1-16,-1-1-3 0,-1-5 7 16,2-4-9-16,-2-1 2 0,0-4 5 0,0 0-5 0,0-3-5 15,3-2-3-15,-3 0-3 0,0 0 13 16,0-3-5-16,-2-2 8 0,-1-2-5 0,2-3 3 16,-6-15 9-16,2 10-10 0,-1-4-4 15,-8-53 11-15,12 42-4 16,-2-1-1-16,0 2-2 0,3-1 0 0,-1 1 0 15,2 2 3-15,0 0 3 0,0 5-1 16,3 3 0-16,2 3-1 0,-2 5-3 0,2 1 8 16,0 2 2-16,1 3-1 0,2 5 18 0,0 3 15 15,6 1-1-15,0 6-12 0,5 5 2 16,-1 3-12-16,1 2-7 0,1 2-6 0,1 4 1 0,1 3-8 16,-2-1 7-16,0 1-5 0,-2-2-8 0,1-3 6 15,0 0 4-15,-3-3-20 0,-1-4-16 16,-2-2-29-16,-1-1-25 0,-3-3-18 0,0-5-19 15,1 4-193-15,-7-8 133 0,-3 4 8 16,0-5 5-16,-1-1 18 0</inkml:trace>
  <inkml:trace contextRef="#ctx0" brushRef="#br0" timeOffset="5435.92">9757 9695 276 0,'-12'6'178'0,"-14"6"159"16,20-10-270 0,3-2 50-16,9-2-66 15,2-1-48-15,5-1-5 0,7-1-18 16,-1-2-30-16,2-1-20 0,6 0-32 0,1-1-27 0,-1 0-20 16,0-2-14-16,-2 2 10 0</inkml:trace>
  <inkml:trace contextRef="#ctx0" brushRef="#br0" timeOffset="6238.84">8746 12253 94 0,'-2'3'142'0,"2"2"-4"0,-5 12 44 16,5-2-128-16,-1 3-16 0,-1 5 6 15,-1 3 10-15,0 0 8 0,3 1-1 0,0 2-7 16,0 1-7-16,0-2-11 0,0 0-16 0,0-5-3 16,0-1-9-16,0-3 1 0,0-4-1 0,0-1 1 15,0-6-4-15,0-1 0 0,0-2 10 0,0-5-1 16,0 2-3-16,0 0-8 0,0-4 1 0,-2 0 4 16,-1-14 18-16,0 7-3 0,-2-4 5 15,0-2 14-15,-4-5-1 0,0-1-1 0,1-3-8 16,-1-3-12-16,0-3 0 0,1-3-11 15,-1 0 0-15,0-2-3 0,2-5-6 0,-1 2 0 16,0-5 7-16,2 4-5 0,-2 2 4 0,5 1 6 16,3 4-4-16,0 4-4 0,2 6 7 0,1 1-8 15,2 8 1-15,0 3 3 0,0 4 3 16,0 3 7-16,3 6 15 0,24 18 27 16,-13-4-48-16,4 7-4 0,1 4-3 15,3 3-3-15,3 2-4 0,-3 1 3 0,1 1-13 16,-1-2-44-16,-2 1-26 0,-1-6-29 0,-3-1-28 0,16 18-200 15,-22-27 158-15,-2-3-1 16,-3-3 12-16</inkml:trace>
  <inkml:trace contextRef="#ctx0" brushRef="#br0" timeOffset="6933.66">8739 12399 50 0,'-3'1'105'0,"0"0"27"16,3 1-32-16,0-2-33 0,3 0-28 15,0 0-16-15,0-2-3 0,4 0-2 0,-1-3-3 16,2 1-5-16,1-4 0 0,3-1-8 0,3 1-1 16,1-7 2-16,3 3-3 0,-1-5 0 0,2 3-2 15,0-2 7-15,0 0-3 0,-3-1 2 0,-1 2 10 16,-2-2 8-16,-1 1 9 0,-6 1 12 0,-2 1 7 15,-2 2 5-15,-1 0 6 0,-2 2-4 16,-2 3 4-16,1-3 4 0,-4 3 2 0,3 2 9 16,-3 3 2-16,0-1-1 0,0 3 5 0,-2 0-23 15,1 3-11-15,-2-1-19 0,2 3-12 0,-2 2-14 16,3 0-2-16,0-1-1 0,-2 5 0 0,2 0 0 16,0 0-2-16,4 4-5 0,1-3-6 0,1 0-4 15,7 9-50-15,-3-11 31 16,4 0-2-16,-4-3 1 0,3-2 8 0,0 0 10 15,1-3-3-15,1 1 5 0,-2-3 0 0,1 0 7 16,-1-3 1-16,-2 1 6 0,-1-3 4 0,0 3-1 16,1-3 0-16,0 0 0 0,-1-1 0 0,-2 2 4 15,2-1-4-15,-3 0 0 0,1 3 0 16,0-3-7-16,2 2 3 0,-1 0-1 0,1 2-2 16,-1-3-25-16,0 3-14 0,3-1-19 0,0-1-3 15,1-1-15-15,0 0 1 0,3 0-5 0,-3 0 3 16,2-1 0-16,-2-3 9 0,4 0 6 0,-4-2 8 15,0-1 12-15,0-1 9 0,-2 0 14 16,1-2 11-16,-1-1 9 0,-1 0 8 0,-2-3 9 16,1 3 7-16,-4-4 5 0,0-2 9 0,0-1-1 15,-4-25 52-15,1 23-27 0,0 2 5 16,-2-1 9-16,0 4 1 0,2 3 5 0,0-1 13 16,-2-3 96-16,2 16-98 15,2 1 6-15,-1 3 4 0,2 7-15 0,0 7-5 16,3 6-9-16,3 2-11 0,0 10-15 0,1 3 7 15,1 9-8-15,3 2-6 0,-2 5-6 0,-1 3-6 16,5 0-7-16,-4 0-4 0,1 0-10 0,2-1-13 16,0-4-10-16,-3-2-13 0,2-5-15 15,-3-3-14-15,-2-5-17 0,2-3-26 0,-2-3-26 16,-1-5-25-16,-2-2-15 0,-1 7-216 16,-2-12 14-16</inkml:trace>
  <inkml:trace contextRef="#ctx0" brushRef="#br0" timeOffset="7342.88">9424 11791 182 0,'2'5'218'0,"-1"3"-37"0,-1 6-56 15,0 6-38-15,3 2-21 0,-1 4-11 0,2 4 8 16,1 3 5-16,0 0 8 0,1 0-6 0,-2-2-18 15,0-1-20-15,-2-2-14 0,2-2-9 0,-1-2-2 16,1-3-9-16,-3-3 0 0,1-4 4 0,-2-3-2 16,3-4-3-16,-3-3-17 0,0-1-2 15,0-3 2-15,0-3 4 0,0 0 8 0,-1-5 5 16,-3 0 5-16,1-4 1 0,0-3 3 16,-3-3-6-16,1-5 3 0,-1-3 3 0,-1-2 0 15,1-3-4-15,-2-5 2 0,2-5-1 0,3-1 1 16,-1 0 3-16,1-1-1 0,3 3 3 0,0 0-2 15,2 8 13-15,-1 4-5 0,3 7-6 0,-1 4-5 16,0 5 1-16,2 3 7 0,1 5 12 16,8 7 50-16,-6 4-45 0,5 8-14 15,1 2-5-15,3 7 2 0,1 5-14 0,2 1 2 16,-1 3 0-16,-3-1-2 0,3 2-4 0,-3 0-21 16,3-2-24-16,-5-2-31 0,2-3-18 0,-2-3-18 15,-3-2-31-15,0-3-6 0,0-5-7 0,-3-4 2 16,-1 0 5-16,-3-5 16 0,-2 2-62 15</inkml:trace>
  <inkml:trace contextRef="#ctx0" brushRef="#br0" timeOffset="7904.57">9561 12001 48 0,'-17'-3'128'0,"4"3"43"15,-1-1-22-15,3 1-39 0,1 0-24 16,1 0-14-16,3 0 2 0,1 0 3 0,3-4-4 15,-1 4-28-15,3-1-15 0,0-1-23 0,3-1-7 16,2-4-4-16,3 0-7 0,4 0-2 0,1-1-3 16,3-4-6-16,2 0-7 0,0-4 6 0,2 1 3 15,-2-4 17-15,3 1-1 0,-2-1 4 0,0 0 2 16,1-1 7-16,-4 3 15 0,0 1 9 0,-5 1 10 16,2 3 12-16,-2 0 3 0,-2 4 2 15,-4 1 0-15,-2 4 1 0,3 0 0 0,-2 3-4 16,-3 1 10-16,4 4-7 0,1 2-4 0,-1 3 1 15,0 7 6-15,4 1-9 0,-2 2-12 0,-1 4-7 16,-1 1-6-16,2 1-9 0,-2 2-7 0,-2-1-8 16,-1-4-2-16,3 2-2 0,-2-4-1 0,2-3-4 15,-2-2 4-15,-3-1 3 0,0-6-5 16,0-1-5-16,0-1-5 0,0-4 8 0,0 1-13 16,0-3-3-16,3-1 8 0,-3-1 4 0,0-3 0 15,-3 1 4-15,0-7-5 0,-2 1 6 16,2-3 3-16,-4-1 9 0,1-7-11 0,0-1 2 0,1-5-4 15,2 0 6-15,-2-4-2 0,2-3-4 16,-5-33 2-16,8 31 3 0,-2 2-1 0,4-25-3 16,1 31 1-16,0 7 4 0,-1 2-9 15,1 3 7-15,2 5 0 0,0 1-3 16,2 3-2-16,-2 3 5 0,0 3 0 0,3 1 14 16,3 4-2-16,0 2 4 0,2 6-6 0,6 1 0 15,-3 6-6-15,3 1 4 0,-2 6-2 0,-1 1 0 16,1 2-8-16,-3 2 9 0,0-2-6 0,1 2-3 15,10 26-18-15,-8-31-6 0,-4-3-32 16,0-5-12-16,1-1-32 0,-3-6-20 0,1 0-10 16,-5-4-13-16,1-1-21 0,-3-2-15 0,-2-4-3 15,0 1 3-15,-3-2 11 0,-3-3 18 16</inkml:trace>
  <inkml:trace contextRef="#ctx0" brushRef="#br0" timeOffset="8100.45">9839 11891 80 0,'-13'2'134'0,"1"0"24"0,3-1-16 0,-2 1-26 15,1 5 63-15,10-7-97 0,0-5 1 16,2 5-18-16,3-2-24 0,1-1-17 0,6-1-10 16,1 4-12-16,1-5 0 0,4-2 3 0,4 2-13 15,0-3-14-15,3-1-18 0,-1 0-36 0,-2-1-38 16,55-27-559-1</inkml:trace>
  <inkml:trace contextRef="#ctx0" brushRef="#br0" timeOffset="17615.8">10472 10623 75 0,'-2'-17'146'0,"-9"-29"309"16,-2 17-248-1,-17-7 103-15,18 26-184 16,1 2 9-16,0 3 8 0,-2 1-28 0,2 1-29 15,1 3-28-15,-2 2-3 0,2 3-3 0,-2 1-11 16,2 7 2-16,1 2-43 0,-4 2 0 16,4 7 0-16,1 0 0 0,-5 28 0 15,0 46 0 1,13-78 0-16,10 21 0 16,1-28 0-16,-5-12-33 15,12-2-66-15,16-18-18 16,-24 6 99-16,3 1 5 0,-1-5-1 15,7-15 7-15,5-19 5 16,-2 1 8 0,-14 35 15-16,-6 13-6 15,1 0 14-15,0 4-9 0,1 0-4 16,1 1-12-16,0 4 3 0,11 10-7 16,3 3 7-16,-11-8-7 15,3-3-23-15,-2 1-22 0,-1 2-37 0,3-5-47 16,13 8-412-16,-15-13 335 15,11-2-191-15,-8-5 225 16,2 0 41-16</inkml:trace>
  <inkml:trace contextRef="#ctx0" brushRef="#br0" timeOffset="18020.56">10810 10397 78 0,'-6'-14'170'16,"-2"0"40"-16,0 4-6 0,-2 2-42 15,-25-7 200-15,-4 24 51 16,28-3-292-16,-12 19 53 16,13-11-120-16,0 6-21 0,1 1-10 15,1-1-9-15,3 5-6 0,2-5-8 0,3 2 6 16,0-2-10-16,6 13-42 0,16 6-156 16,-14-36 143-1,7-3-57-15,5-8 34 16,-12-1 64-16,3-2 7 0,-3-1 1 0,2 0 5 15,-4-2 2-15,3-3 8 0,-1 0-8 16,-3 2 6-16,0-1 8 0,2 1-6 0,-3 1 12 16,-3-1 14-16,1 3 0 0,-2 2 10 0,0 2 3 15,0 2 1-15,0 2-6 0,0 3 4 0,3-3-3 16,0 4 10-16,-3 0 6 0,2 4-8 16,3 0-16-16,-2 2-1 15,49 88-29 1,-32-67-2-1,-2-2 0-15,-7-15-25 0,0-2-90 16,-1-1-41-16,2-3-36 0,-1 0-41 0,13-1-306 16,-13-6 268-16,2-2 38 0</inkml:trace>
  <inkml:trace contextRef="#ctx0" brushRef="#br0" timeOffset="18734.84">12336 10495 35 0,'-2'-10'109'0,"-3"-15"221"16,0 13-184-16,-12-25 201 15,12 26-235-15,-1-1 13 16,-35-32 534-16,33 39-555 15,0 5-24-15,0 2-80 0,-16 8 0 16,12 0 0-16,-1 5 0 0,-9 22 0 16,4 8 0-16,11-21 0 0,2-2 0 15,0 24 0-15,5-27 0 0,2-2 0 16,1-2 0-16,0-3 0 0,3-2 0 16,6 2-2-16,-4-8-71 0,2-4-9 15,-2-3 6-15,13-10-22 0,-10 3 75 16,0 0 13-16,14-17-7 0,-15 12 17 15,2 1 0-15,-2-2 0 0,-2 3 9 0,0-1-2 16,-2 4 7-16,5-8 39 0,-4 10-18 16,-1 3 1-16,-2 2-4 0,0-1 10 0,-1 3-6 15,0 2 2-15,-1 3-12 0,1-1-2 16,0 6-1-16,2-1-17 0,-1 3-6 0,1 2 0 16,2 2 0-16,-3-1 0 0,3 1 0 15,0 0-25-15,0-2-43 0,12 24-284 16,-5-23-20-16,-8-9 161 15,8-4-224-15,-4-2 237 0,-2-5 35 16,0 2-59-16</inkml:trace>
  <inkml:trace contextRef="#ctx0" brushRef="#br0" timeOffset="19131.18">12599 10320 123 0,'-3'-10'153'16,"-1"1"10"-16,-3 2-16 0,-1 2-19 0,-7 2 107 15,7 3-112-15,0 3-3 0,1 1 1 16,-3 1-8-16,2 5-28 0,1 0-21 16,1 2-18-16,-2 0-14 0,3 2-14 15,0 3 0-15,4 3-7 0,-1-5-2 0,1 3-12 16,-1-1 9-16,2 10-28 0,3-15 7 16,0-3-14-16,2-2-1 0,9 5-51 15,-9-12 44-15,5-3-30 16,-5-3 46-16,0 0-2 0,3-3 7 0,-3-1 4 15,2-1 3-15,-1-3 6 0,3-1-1 0,-4 2 5 16,3 0-1-16,-5 0 0 0,2-4 0 16,4-10 30-16,-5 13-9 0,0 7 6 15,-2 0 13-15,1 2-1 0,-3 0 9 0,0 0 3 0,0 5 31 16,0 3 10-16,2 2 9 0,-1 3-25 16,-1 1-6-16,4 2-44 0,-3 3-26 0,2-1 0 15,10 35 0-15,-8-33 0 16,-1 0 0-16,1-3 0 0,3 1 0 15,0-4-97-15,1-3-34 0,10 6-246 0,-11-11 142 16,4 1-18-16,0-4-12 0,-2-1 7 16,-1-2 50-16</inkml:trace>
  <inkml:trace contextRef="#ctx0" brushRef="#br0" timeOffset="26205.9">4607 11530 136 0,'-12'-9'155'15,"2"1"-19"-15,-1-1-43 0,0 4-25 0,-14-10 91 16,14 6 245 15,11 9-344-31,1 0-40 0,3 1-3 0,0 1 14 16,17 8 69-16,-7-2-47 15,8 2-7-15,2 4-15 0,4 1-17 0,2 1-3 16,2 4 0-16,4 0-4 0,1-1-2 0,2 0-3 16,1 2-5-16,-2-3 10 0,0 1-7 0,1-2 0 15,-3 0-5-15,-1-4-5 0,-3 3-10 0,-4-4-23 16,-1-2-15-16,-3 0-17 0,-5-2-16 16,-2-2-18-16,-2 1-11 0,-1-2 120 0,-5 0-202 15,-2-2 36-15,0-2 16 0,-4 0 15 0,-1-1 14 16,0-1 15-16</inkml:trace>
  <inkml:trace contextRef="#ctx0" brushRef="#br0" timeOffset="26602.42">5072 11314 34 0,'-2'0'78'0,"-1"2"35"0,0-1-15 0,0 4-22 16,-3-1-20-16,4 2-13 0,-1 1-1 0,0 4 10 16,0 2 17-16,-1-1 14 0,0 4-3 15,-1 5-6-15,-1 0-9 0,1 3-10 16,0 1-6-16,-1 2-6 0,-1 0-7 0,-2 2 3 0,0 1 0 15,-1-2 7-15,1 2-9 0,-1-3-1 16,-1-1-9-16,0 1-7 0,0-3-1 0,-9 23-3 16,10-23-7-16,2-4-6 0,1-2 1 15,0 0-1-15,0-2-3 0,3 2-2 0,-1-2 5 16,2-4-8-16,1 1 6 0,0-1-7 0,2-3-3 16,-2 2-11-16,2-4-14 0,0 1-17 15,2-4-11-15,0 2-18 0,1-3-14 0,-1 2-12 16,1-3-16-16,0 1-18 0,5-3-157 15,-1-1 153-15,-1-2 19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3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1841,'10'31'5472,"2"17"4873,2 9 1617,-1-19-8815,-6-23-4995,2-1-5456,-19-27-4177,4 7 7036,0-2 630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5-05T13:47:08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23247 2591 75 0,'-4'0'184'15,"0"-3"-113"1,-13-9 118-1,-2 2 32-15,10 4-116 16,7 6-80-16,-3-3 45 16,5 3-45-16,-1-1 81 31,1 2-5-15,0 1-75-16,0-2-4 15,0 1 10-15,0-1-11 0,0 0-12 16,0 0 14-16,0 0-11 15,0 0-4-15,0 0 2 0,1 0-6 0,1 0 1 16,0 0-1-16,-1 1-2 0,2 1-2 16,14 1 8-16,-8-3-1 15,0 2-5-15,0 1-2 0,3-3 0 0,0 3-4 16,2-2 7-16,0 2-5 0,18 3 3 16,-16-4-1-16,34 7-1 15,-15 0 2-15,16 5-1 16,7-3-3-1,9-2 4 1,-20-1-1-16,-23-8 0 0,42 7 0 16,-23-2-4-1,-7-2 9-15,1-1-5 16,-22-2-2-16,1 0-2 0,1 3 2 16,-2-3 4-16,1 0-2 0,-4 0 0 0,14 0 3 15,27 0-6 1,-42 0-1-16,1 2 4 15,2-2 2-15,19 0-6 16,-22 0 1-16,0 2 6 0,-1-1-7 16,1-1 4-16,3 0-2 0,22 4 3 15,7-4-1 1,3 3 1 0,-13-2-1-16,21 0 0 15,-37 1 0-15,21-1 0 16,-20 1-2-16,2 0 2 0,20-2 6 15,-6 0-12-15,18 3 14 16,-34-3-11-16,-6 1 4 0,18 0-4 16,-17 0-1-16,36 1 2 15,-32 0 4-15,17-1-8 16,17 2 9 0,-34-3-10-16,14 0 3 15,20 0-13-15,-37 0 11 16,3 2-2-16,29 1-8 15,-14-3 0-15,17 1-6 16,0-1-2 0,-32 0 18-16,13 0-5 15,-12 0 1-15,33 0 1 16,-34 2 9-16,0-1-2 16,52-1-8-16,-19 0 2 15,-31 0 10-15,15 0 4 16,-20 0-10-16,61-3 0 31,-47 2 5-31,-13 1-6 0,-1 0 7 16,25-2 2-16,-25 2-7 0,16 0 1 15,-4 0 6-15,-10 0 0 16,-2 0-8-16,2-1 7 0,1 1-2 16,10-2-2-16,-10 2-4 0,15-1 3 15,8-1 2 1,-25 2 5-16,-2 0-3 0,1-1-5 0,-1 1-1 15,-1 0 10-15,1 0-4 16,0-2-4-16,1 2 2 0,44-3-2 16,-10 2 2-1,-31 1 4-15,18 0-6 16,2-1 3-16,-20 1 0 0,0 0-1 16,18 1 0-16,1 0-7 15,-20-1 9-15,-2 0-2 0,2 0 4 0,-2 0-4 16,-1-1-2-16,1 0 2 0,-4-2 4 15,3 3-6-15,-3-2 6 0,2-1-6 0,2 3 0 16,-5-3 3-16,2 2-1 0,2-2 2 0,-2 3-2 16,0-2-2-16,2 0-1 0,-2-1 4 0,1 1-1 15,-1 2 0-15,2-3 0 0,1 3 0 0,-2-2-2 16,1 0 7-16,0 1-8 0,1 1 3 16,-1-2 0-16,2 2-2 0,46-5 9 31,-50 5-7-31,26-1-2 15,-25 0 0-15,2 1 3 0,-2 0-1 0,0 0 0 16,1-3 2-16,1 3-7 0,-1 0 7 16,-4 0-4-16,7-3 5 0,-3 3-5 0,1 0 2 15,-2 0-2-15,4-3 5 0,-1 1-6 0,0 0 7 16,0 1-2-16,0 0-2 0,1-1-3 16,14 2 8-16,-14-1-5 0,11-2-8 15,-15 1 12-15,1 2-9 0,0-1 11 0,0-2-11 16,0 1 5-16,-1 0 4 0,1 2-4 15,1-1 6-15,14-1-11 0,2-3 8 16,0 3-6-16,-16 2 1 16,0-1 5-16,3-2-3 0,-4 2 1 0,30-4-2 15,-29 3 1-15,1 1-5 16,-1-1 10-16,-1 2-7 0,-1-2 2 16,1 2-2-16,-2-3 5 0,1 3-3 0,16-2-4 15,12 0 6 1,-27 2-4-16,1 0 3 0,2 0-3 15,-2 2 2-15,2-2 2 0,-2 0 1 16,2 0-5-16,2 0 6 0,-6 0-10 0,2 0 10 0,-1 0-4 16,1 0 0-16,-3 0-3 0,1 0 3 15,-2 0 3-15,2 0-9 0,-3 2 10 0,0-2-1 16,3 0-3-16,-6 0-6 0,1 0 8 0,2 3-4 16,-3-3 4-16,5 0 0 15,-3 0-4-15,-2 0 4 0,15 0 3 16,-12 0-5-16,11 0-2 15,-11 0 0-15,0 0 0 0,1 0 5 0,2 0-8 16,-2 0 8-16,0 2-3 0,-3-2-2 0,4 2 2 16,-2-2 3-16,1 1-3 0,-2-1 0 0,4 2 0 15,-3 0 0-15,0-2 0 0,-1 0 0 16,0 0 0-16,5 0-2 0,-5 0 2 0,20 0 2 16,-17 3-7-16,0-2 5 15,-1-1 2-15,12 3-2 0,-14-3 0 16,11 1 5-1,-11-1-9-15,1 2 4 0,-1-2-2 0,1 0 3 0,3 2-1 16,2-2 0-16,-3 0 3 0,2 0-6 16,2 0 0-16,0 0 6 0,21 0-1 15,-19 0-2-15,1 0-3 0,16 3 3 16,-16-2 1-16,-2 0-3 0,1-1-2 16,-1 0 7-16,-1 0-1 0,-2 1-2 0,2-1 0 15,-1 0-3-15,-5 0 7 0,4 0-4 0,-2 0 0 16,8 0 4-16,11 4-8 15,-20-4 0-15,1 0 7 16,11 0 1-16,-11 0-3 0,1 0-4 16,0 0 3-16,-2 0 0 0,2 0 0 0,-1 0 2 15,3 0-5-15,-5 0 0 0,0 0 4 0,3 0-1 16,1 0 0-16,-1 0 2 0,1 0-2 16,0 0 2-16,-1 0-2 0,-1 0-3 0,2 0-1 15,0 0 2-15,-4 0 4 0,7 0-1 0,-2 0 2 16,68 4 1-1,-48-2-8 1,-16-2 5-16,-3 0-1 0,20 0 4 16,-20 0-4-16,0 0 0 0,2 1 0 15,-4-1 0-15,2 0 1 0,0 0 2 0,0 0-6 16,0 0 3-16,2 0 0 0,-3 0 2 0,4 0 0 16,-4 2-2-16,2-2 0 0,-4 1-4 15,14-1 7-15,-12 0-3 0,-2 0 0 0,0 0-3 16,15 2 3-16,-14-1 3 15,-1 0-1-15,2 1-4 0,0 0 6 0,11 1-5 16,-10-3 4-16,-1 3 1 0,0-3-4 16,3 0 0-16,-1 0 0 0,0 0 4 0,2 0-4 15,32 0 0-15,-13 0 4 16,-20 0-4-16,0 0 4 16,2 0-3-16,-2 0-3 0,-1 3 5 0,2-3-3 15,15 1-5-15,-19-1 10 16,15 0-6-16,-15 1 4 0,-1-1-3 15,0 0 4-15,0 2-1 0,-1-1-2 0,-2 1 3 16,0-2 3-16,0 2-2 0,0-2-3 16,-2 1 1-16,5-1 4 0,-8 0-3 15,-2 0-4-15,2 2 5 0,-4-2-1 16,-1 0-2-16,0 0 0 0,0 0 3 16,2 0-7-16,-2 0 3 0,0 0 2 15,0 0 5-15,3 0-2 0,-3 0-10 0,0 0 7 16,0 0-7-16,0 0 6 0,-2 0-1 15,2 0-5-15,0 0 0 0,4 0-78 16,-4 0-10-16,-2-2-49 0,0 1-54 16,1-4-44-16,-6 1 0 0</inkml:trace>
  <inkml:trace contextRef="#ctx0" brushRef="#br0" timeOffset="11150.06">25904 1291 6 0,'0'0'11'0,"0"0"30"16,0-2-3-16,0 1 7 0,0 1-6 0,0 0-8 0,0-2-9 16,0 1-8-16,0-2 10 15,0 2-7-15,0-1 0 0,0 1 1 0,0 1-5 16,0-2 0-16,0 2-4 0,2-1 4 16,-2-1-3-16,1 2 4 0,-1 0 5 0,0-2-5 15,0 2 3-15,0 0-1 0,0 0 4 0,0 0-9 16,0-1 5-16,0 0-2 0,0 1 6 0,0-2-2 15,0 2-2-15,0-1 0 0,0-2-2 0,0 1 3 16,0 2-7-16,0-1-2 0,0 1 3 16,0-2 0-16,0 2-2 0,0 0 1 0,-1 0 3 15,1-1-4-15,0 1 3 0,0 0-6 0,0 0 4 16,0 0 2-16,0 0-6 16,0 0 1-16,0 0-5 0,0 0 4 0,0 0-2 15,0 0-3-15,0 0 0 0,0 0 1 16,0 0-1-16,0 0 4 15,0 0 1 1,0 0-3-16,0 0 1 0,0 0-6 16,0 0 4-16,0 0 2 0,-2 0-4 0,2 0 6 15,0-2-5-15,0 2 1 16,0 0-5-16,0 2 3 0,0-2 3 16,0 0-6-16,0 0 3 15,0 0 5-15,-1 0-5 0,1 0-2 16,0 0 3-16,0 0 0 15,0 0 4-15,0 0-9 16,0 0 4-16,-3 0 0 0,1 0 2 16,2 0-1-16,0 0-4 0,0 1 3 0,0-1 3 15,0 0-5-15,0 0 3 0,0 0-3 16,0 0 3-16,0 0-3 0,0 0 4 0,0 0 2 16,0 0-6-16,0 0 0 15,0 0 0-15,0 0 4 16,0 0-2-16,0 0-2 15,0 0 4-15,0 0-4 16,0 0 4 0,0 0-1-1,0 0-6-15,0 0 6 0,0 0 2 16,0 0-2-16,0 0 0 0,0 0-4 16,0 0 7-16,0 0-6 0,0 0 5 15,0 2-5-15,0-2 0 16,0 0 4-16,0 0-4 15,0 0 0-15,0 0 4 16,0 0-4-16,0 0 4 16,0 0 1-1,0 0-6-15,0 0 2 16,0 0 2-16,0 0 1 16,0 0-4-16,0 0 0 0,0 0 4 0,0 0-4 15,0 0 4-15,0 0 0 16,-1 0-5-1,1 0 4-15,0 0-4 16,0 0 5 0,0 0 0-1,0 0-1-15,0 0-1 16,0 0-3-16,0 0 5 0,0 0-1 0,-2 0-1 16,2 0-2-16,0 0 3 15,0 0-3-15,-1 0 2 16,1 0-2-1,0 0 7 1,0 0-4 0,0 0 0-1,0 0-5-15,0 0 5 16,0 0 1-16,0 0-4 31,0 0-1 0,0 0 5-31,0 0-4 0,0 0 0 16,0 0 4-16,0 0 2 0,0 0-7 16,0 0 5-16,0 0-1 15,0 0-3 1,-2 0 2-16,2 0-2 16,0 0 4-16,2 0 2 15,-2 0-8-15,0 0 0 0,0 0 6 0,0 0 2 16,0 0-6-16,0 0 0 0,0 0 6 0,0 0-7 15,0 0 3 1,0 0 2-16,-2 0 0 0,2 0-4 16,0 0 4-16,0 0-5 0,0 0 1 0,0 0 4 15,0 0-4-15,2 0 2 0,-2 0-3 16,0 0 5 0,0 0 1-16,-2 0-3 0,2 0 4 0,0 0-6 15,0 0 0-15,0 0 0 0,0 0 4 0,0 0-1 16,0 0-3-16,0 0 4 15,0 0-5 1,0 0 8-16,0 0-7 0,-2 0 2 16,2 0 0-16,0 0-2 31,0 0 4-31,0 0-4 47,0 0 4-47,0 0 0 0,0 0-4 15,-1 0 0-15,1 0-2 0,0 0 2 16,0 0 4-16,0 0 0 0,0 0-1 0,0 0 1 16,0 0-1-16,0 0 0 0,0 0-3 15,1 0 0-15,-1 0 2 0,-1 0 0 16,1 0 3-16,0 0-1 31,0 0-5-31,0 0 1 16,0 0 5 31,0 0-1-32,0 0-8 1,0 0 9-16,0 0-1 0,0 0-2 16,0 0-4-16,0 0 6 15,0 0-4 1,0 0 6-16,0 0-7 15,0 0 4 1,0 0-3-16,0 0 4 0,0 0 2 16,0 0-7-16,0 0 4 0,0 0-4 15,0 0 7-15,0 0-7 16,0 0 5 0,0 0-5-1,0 0 5-15,0 0-6 16,0 0 7-16,-2 0-2 0,2 0-3 15,0 0 7-15,0 0-7 0,0 0 5 0,0 0-10 16,0 0 3 0,0 0 6-16,0 0 3 15,-2 0-4-15,2 0-3 0,0 0 3 16,4 0-3-16,-4 0 3 16,0 0-3-16,0 0 6 0,0 0-6 31,0 0 3-31,0 0 1 15,0 0 2-15,0 0-8 16,-2 0 2-16,2 0 3 16,0 0-2-16,0 0 4 15,0 0-3-15,0 0-4 16,0 0 7-16,2 0-5 16,-2 0 4-16,0 0-5 15,0 0 1-15,0 0 4 16,0 0 1-16,0 0-5 15,0 0 4-15,0 0-4 16,-2 0 0-16,2 0 4 16,0 0-1-16,0 0-4 15,0 0 4 1,0 0 1-16,0 0 1 0,0 0-12 16,0 0 13-1,0 0 0 1,0 0-2 31,0 0 0-47,0 0-4 0,0 0 0 15,0 0 4 1,0 0-4-16,0 0 4 0,0 0 2 16,2 0-9-16,-1 0 5 15,-1 0 3-15,0 0-6 0,-1 0 3 16,1 0 3-16,0 0-6 15,0 0 6-15,0 0-2 16,0 0-4-16,0 0 4 16,-2 0 1-16,2 0-1 15,0 0-4-15,0 0 8 32,0 0-9-32,0 0 1 0,0 0 6 0,0 0-6 15,0 0 8-15,0 0-8 0,0 0 5 16,0 0-5-16,0 0 6 15,0 0-5-15,2 0 2 16,-2 0 2-16,0 0-1 0,0 0-1 16,-2 0-3-16,2 0 5 0,0 0-5 15,0 0 6-15,0 0-5 16,0 0 4 0,0 0-5-16,0 0 1 15,0 0 4 1,0 0-4-16,0 0 4 15,0 0 2-15,0 0-6 16,-2 0 0-16,2 0 4 16,0 0-16-16,4 0-26 0,-4 0-26 15,0-2-26-15,-4 1-25 0,1 1-31 16,-3-2 2-16</inkml:trace>
  <inkml:trace contextRef="#ctx0" brushRef="#br0" timeOffset="11663.47">25830 1317 53 0,'0'-4'78'0,"0"-1"15"0,3 0-10 0,-1-9 90 16,-2 7-57-1,0 0 8-15,0 3-57 0,0 3-7 16,0 1-5-16,-2 0-13 0,2 0 0 0,-1 1-3 16,-1 6 12-16,2 1 6 0,0 7-1 15,-8 77 88 1,5-62-127-16,-3 3-12 0,0 2 1 15,-1-1 1-15,1-1-6 0,-7 27 2 16,7-33-5-16,-4 20-3 0,2-11-47 16,2-21-6-16,0-2-19 0,3-3-12 15,0-3-13-15,-2 0-31 0,0-5-6 16,2 1-6-16,1-2-6 0,0-1 7 0,-2 0 22 16</inkml:trace>
  <inkml:trace contextRef="#ctx0" brushRef="#br0" timeOffset="12295.3">25782 1368 57 0,'5'-20'91'0,"0"-1"10"16,2 2-21-16,-3-1-20 0,4 2-15 15,-3-1 1-15,0 3 4 0,3-1 9 0,0 0 5 16,-1 2-1-16,1 4-9 0,2-1-11 15,13-8 22-15,4 5-23 16,-14 8-16-16,3 6-9 0,-5-2 6 0,4 3-4 16,10 4 7-16,-11 1-13 0,-3 1 1 15,1 3 3-15,-2 1 7 16,1 2-4-16,-2 5-8 0,-2-3 1 0,-1 3 2 16,-3 3-3-16,-3 0 7 0,0 0 1 0,-1 5-6 15,-6-3-8-15,2 2 0 0,-5-2-4 0,-2 2 1 16,3-1-1-16,-5-2 1 0,-45 50 0 15,35-46-5 1,14-18 5-16,2 1-5 0,-1-1 4 16,-3 3 2-16,7-9-4 0,-3 2 2 15,7 0-2-15,-1-1 0 0,0-1 4 16,2-4-7 0,4 3 7-16,0-6-9 0,0 2 2 15,1-3 3-15,1 2-2 0,13-7-2 16,-10 7 5-16,17-4-4 15,-11 4 3-15,15 3-1 0,-14 2 1 16,0 1-6-16,-2-1 9 0,2 5-6 16,-3 0 0-16,-1 3 5 0,-1-1-7 15,10 16 5-15,-15-8 5 0,-1 0-7 16,0 3 2-16,-2 0 3 0,-3-1 7 0,-2-1-5 16,-1 0 6-16,-2 0 0 0,-3-1 5 15,-12 10 7-15,7-11-11 0,-3-4 1 0,-1 0-7 16,0-1 4-16,-2-1-10 0,0 0 6 15,-24 4-4-15,25-8-6 0,0-1 12 0,-3 0-14 16,4-2 6-16,0-1 3 0,2 0-7 0,-1-1-13 16,2-2-13-16,0 0-20 0,1-1-20 0,-1-2-20 15,-8-24-519 1,22 21 436-16,1-3 22 0</inkml:trace>
  <inkml:trace contextRef="#ctx0" brushRef="#br0" timeOffset="12636.82">26444 1258 145 0,'0'-6'184'0,"-4"-8"187"16,3 9-275-16,-1 3-3 15,1 1 5-15,-3 1-10 0,4 1-9 0,-1 3-21 16,-1 4-1-16,2 4-17 0,-1 3-8 16,-1 4-6-16,-1 5-7 0,0 4-7 0,-8 31-5 15,-2 8-6 1,-3 0-1-16,5-5-22 15,-3-10-74-15,3-9-78 16,6-26 68-16,0-2-19 0,-1 0-8 0,-2-3-3 16,4-3-4-16,-5-1 5 0,3 0 11 15,-1-3 26-15</inkml:trace>
  <inkml:trace contextRef="#ctx0" brushRef="#br0" timeOffset="13209.82">26350 1431 86 0,'8'-29'135'0,"-2"0"2"0,1 4-30 0,-2 0-28 15,8-22 66-15,-4 26-65 0,13-21 97 16,-13 25-107-16,4 1-18 16,3 1-16-16,-2 3-15 0,3 0-8 0,-2 3 3 15,2 3-4-15,-1 1-3 0,0 4 8 16,-4 1-5-16,14 3 4 0,-14 3-6 15,-2 1 0-15,-2 3 0 0,-2 2-3 0,-3 5 5 16,2 0 1-16,-5 1-3 0,-2 3 1 0,-2 3 3 16,-4 0-5-16,-2 0-2 0,0 3-5 15,-2-4 4-15,-3-3-1 0,0 2-5 16,0-1 4-16,-2-2-4 0,1-3 5 0,1 1-2 16,0-3 1-16,1-1-1 0,-8 4-3 15,14-10 0-15,2-3 0 0,1 1 0 16,2-2 5-16,0-1-7 0,0-1 0 0,1 0 4 15,2-1-1-15,0 0 3 0,0 0 0 0,0-1-10 16,0 1 0-16,5-1 6 0,-1-4-7 0,3 2 7 16,2-1-10-16,4 2 2 0,0-3 8 15,2 4-10-15,1-2 4 0,5 2 1 0,-2 1-1 16,1 0-4-16,1 3 3 0,-5-1 9 0,1 5-5 16,-3 0 3-16,2-1-3 0,-5 3 3 15,16 29-5-15,-22-25 5 16,-2 1 4-16,-3 1 0 0,-1-2 19 15,-3 1-1-15,-2-1 7 0,-1-3-3 0,-3 5 2 16,-2-5 10-16,0 2 8 0,-6 0 5 0,2-2 0 16,-1-3-3-16,-2 0-13 0,2 3-10 15,-5-3-2-15,1-2-11 0,2-2-4 0,0 1-1 16,2 1 0-16,-2-5-10 0,2 2 4 0,1-2-11 16,0-2-14-16,2-3-22 0,-17-4-131 15,18 3 29-15,1-1-40 0,3 0-45 0,-2 0-20 16,3 0 0-16,1 1 40 0</inkml:trace>
  <inkml:trace contextRef="#ctx0" brushRef="#br0" timeOffset="17629.02">5203 3301 125 0,'2'0'149'16,"-2"0"84"-16,0 2-172 16,0-2-26-16,0 0-10 0,0 1 27 15,0-1 6-15,3 2 20 0,-1-1 7 0,2-1-3 16,1 2-17-16,1-1-10 0,13 0 4 16,5 3-24-16,-10-1-17 15,4 0-1-15,-3-2-2 0,3 2-1 0,-1 0-6 16,2 0 8-16,-1 0-11 0,-1-1-5 0,1 2 4 15,2-1 3-15,2 0-2 0,0 1-2 16,-1 1 4-16,1 0 5 0,0 0 19 0,3-3 3 16,2 3-14-16,5-2-4 0,2 1-10 0,0-1-6 15,0-1 4-15,3-1-4 0,1 0 3 0,42 1-7 16,-38-2 4-16,0 0 0 16,-1 2 2-16,-1-2-1 0,4 0-1 0,-4 3-2 15,37 0 0-15,-39-3 2 0,-2 0 0 16,38 1 1-16,-39 1-6 0,0-1 2 15,0 1 3-15,3-1 1 0,0 0 1 0,3 1-4 16,-1 1 8-16,-1-1-8 0,0-2 0 16,-1 4-2-16,1-1 6 0,1 2 0 15,-2-4-6-15,-1 3 7 0,34 0-3 0,3 1-1 16,-37-4 1-16,-1 1-6 16,2 0 9-16,79 6-1 15,-40-5-11-15,37 0 8 16,-78-2 1-16,-1 1 2 0,0-1 0 15,36 1-10-15,-35-1 14 0,-1 1-6 16,0 1-4-16,0-2 0 0,1 1 7 0,-2 2-5 16,36 2-4-16,2-1 8 15,-6 0-7-15,-33-1 6 16,32-1-14-16,-32-2 1 0,30 3 3 16,-31-4 2-16,34 4 4 15,-34-3 7-15,3 1-9 0,0-2 5 0,0 2 0 16,-2 1-2-16,-1-3 2 0,2 2 0 0,-1 1-2 15,-3-3 0-15,0 3-1 0,0-1 0 0,-1-1 3 16,-2 1 4-16,0-1 1 0,25 2-13 16,0-1 1-16,-25-2 5 15,-1 0-5-15,54-2-28 16,-3 2 24 0,-29 0 4-16,-25 0 14 0,2 0-9 15,-1 0 3-15,0 0-8 0,1 2 8 0,-1-2 2 16,1 0-5-16,-1 0 0 0,23 0-2 15,4-3 4-15,-24 3-2 0,-1-2-5 16,1 2 5-16,-1 0-1 0,-1 0 1 16,32 2 10-16,-30-1-8 0,1 1 2 0,4-1-8 15,0 1 6-15,-1-1-2 0,-1-1-2 16,-1 0 7-16,-1 0-2 0,-1 0-3 0,1-1 5 16,-1-1-3-16,-1 1 0 0,-1-1 0 0,2 2 0 15,1 0 1-15,-1-1-5 0,-2 1 2 0,0-2 8 16,1 1-3-16,-1-1-3 0,2 2-3 0,-2 0-1 15,2-1 4-15,2 1 0 0,-3 0 5 0,3-2-5 16,-1 1-6-16,-2-1 9 0,4 2-3 16,2-5 0-16,-2 5-2 0,1-2 5 0,-1 2-5 15,1-1 2-15,1-1-3 0,0 0 3 16,-1 2-5-16,1 0-5 0,-2 0 0 0,-2 0 2 16,20-1-6-16,31-3-7 15,-60 4 17-15,0 0 1 16,1-3 3-16,-2 3 0 0,3 0-9 0,-3 0 5 15,2 0-3-15,2-1-7 0,0 1-4 0,0 0-1 16,0-3 6-16,0 2-2 0,0 1 12 16,-1 0 0-16,1 0 0 0,0-4-1 0,-1 4-5 0,1 0 3 15,-2-1-2-15,1-1 8 0,1 2 5 0,71 3-5 16,40 4-94 0,-103-6 85-1,46 0-19-15,-56-1 23 16,0 3-8-16,-3-3-4 0,0 0-1 0,-1 0 5 15,-2 0 8-15,-3 0-3 0,-1-3 8 0,2 1 0 16,-2 0 0-16,-2 1-2 0,0-3 2 16,1 3 2-16,-1-1-2 0,2 2-2 0,-1-2 2 15,2 2-5-15,2 0 8 0,1 0-3 0,6 0 1 16,-2 0 0-16,24-2-2 16,0 2-1-16,43 0-8 15,-67 0 7-15,15 0-1 16,-16 2 0-16,-1-2 4 15,11 2 1-15,-13-2-1 0,0 0-2 0,-1 0 4 16,15 2 0-16,-15-2-2 0,4 0 0 16,-4 0 0-16,17 0 0 0,-5 0 3 15,-12 0-5-15,1 0 4 0,-3 0-2 16,16 0-3-16,-14 0 3 16,-1-2-2-16,0 2 7 0,-2 0-4 0,0 0 1 15,10 0-4 1,-15 0 4-16,-3 0-1 0,-2 0-4 0,0 0-1 15,0 0-11-15,0 0-5 0,-2 0-11 16,-1 0-15-16,1 0-11 0,-10-2-110 16,6 2 56-16,-1-2-8 0,-2 2 8 0</inkml:trace>
  <inkml:trace contextRef="#ctx0" brushRef="#br0" timeOffset="21247.19">8809 2472 63 0,'0'-4'109'0,"-2"2"15"15,2 1-26-15,-1-1-26 0,-1 2-17 0,0-1-9 16,2 1-4-16,-1 0-2 0,-1 0 12 0,2 0 10 16,-1 0 5-16,-2 3-6 0,3 0-4 0,-2 15 21 15,1-5-46-15,-1 1-3 0,1 2-4 16,-1 2-6-16,0 3 4 0,-1-1 2 15,1 4-1-15,-1-1-1 0,-2 0-12 0,2-1-5 16,-6 19 6-16,1-4-4 16,6-22-2-16,-2 0-6 0,0-2 5 0,1 2-2 15,0-6-5-15,0-1 4 0,3 0-2 16,-1-4-2-16,1 1 2 0,-2-2 2 0,2 0-2 0,0-2 0 16,0 1-2-16,0-1 4 0,0-1-2 15,0 0 3-15,0 0 8 0,0-3-5 16,0 3 0-16,0-1 5 0,0-1-4 0,0 2 2 15,0-3-7-15,0-1 3 0,0-1-5 0,0 0 0 16,0-4-2-16,2 4 3 0,2-5 1 0,-1 3-6 16,0 0 4-16,2-2-6 0,0 0 2 0,3 0 1 15,1 2 3-15,1-5-3 0,1 4 6 0,3-1-3 16,-1 2-4-16,1-1-3 0,-3 3-2 16,2 0-2-16,1 1 3 0,-1 1 8 0,-1 2-5 15,6 1 4-15,-1 1-6 16,-4 6 6-16,-10 0-1 0,3 0 0 15,-3 2-1-15,0 0 5 0,-1 1-2 0,-2 2 2 16,0-2-6-16,0 0 8 0,0 1-4 0,-2-1 0 16,-1 0 5-16,0-1-1 0,-3-2 2 15,1 2 5-15,0-3 1 0,-7 7-6 16,2-7-1-16,4-1-3 0,-2-1-2 16,0 0 5-16,-1 0-3 0,-2 1 1 0,1-2-3 0,-2-1 0 15,0 0-2-15,-2 1 2 0,3-1 2 0,3-2-5 16,-1 0 0-16,1 0-12 0,1 0-12 15,4 0-23-15,-2 0-4 0,2 0-29 0,-3 0-15 16,0-7-160-16,3 5 112 0,1-3-5 0,0 2 1 16,2-1 19-16</inkml:trace>
  <inkml:trace contextRef="#ctx0" brushRef="#br0" timeOffset="22893.58">8874 2560 20 0,'-5'0'97'0,"3"0"-22"0,-1 0 3 16,1 0-4-16,2 0-11 0,-1 5-10 16,-1-2-6-16,1 0 0 0,-2 5-1 0,3-1 2 15,0 0 1-15,0 0-14 0,0 3-3 0,0-2-4 16,0 0-3-16,0 0-7 0,0-1-1 0,3-2-3 15,-2-1-3-15,-1-1 4 0,3 0-1 0,-3-1 6 16,0-2-2-16,2 0 1 0,-2 0-2 16,0 0-6-16,2-5-11 0,-2 2 4 0,1-4-2 15,1 0 0-15,3 0-2 0,-2-2 4 0,0-1-1 16,0 0 3-16,2-4 11 0,-2-1-10 0,-3 4 11 16,0-2 1-16,-2-2 1 0,-10-27 76 15,7 30-77-15,-1 2-5 16,-8-8 24-16,7 13-20 0,-1 1 9 15,2 1 0-15,-5-1-8 0,5 4-10 0,-1 0 4 16,-1 2-2-16,1 3-7 0,-3 0 2 0,2 7-2 16,-1-2 1-16,2 6 1 0,1-1-3 0,1 2-5 15,0 2 5-15,-1-1-3 0,3 0-3 0,2 2 8 16,-1 17-5-16,2-19 2 0,3-1-2 16,3-2 3-16,5 7-3 0,2-7-17 15,0-5 7-15,-9-7 5 16,5-3 7-16,-3 0-8 0,3-2-10 0,-3 0 3 15,1-3-2-15,1 1-1 0,3-1 1 0,-5-2 5 16,2 1-2-16,-3 0 6 0,-1 0-2 16,1 0-1-16,-2 0 0 0,-1-1 6 0,0 2 3 15,-2 0-2-15,0 0 2 0,0 3-8 16,0-1 3-16,-2 1-2 0,0 2 5 0,-1 0-2 16,-2 2-2-16,-1-2 10 0,0 5-4 0,1 2 4 15,-3 1-4-15,2 1 7 0,-2 4-7 0,-5 17 8 16,8-15-5-16,-4 20 3 15,9-3-4-15,2-16-4 0,4 9 2 16,-1-13 3-16,6 4 2 16,-3-10-5-16,1-3 6 0,4-3-1 15,-5-2-5-15,1 0-4 0,2-4 6 16,-1 1 3-16,-1-2-8 0,2-2 3 0,-1 0 2 0,1-1-2 16,-5 0 0-16,2 1-2 0,-3-1 7 15,1-1-1-15,-3-10-9 0,-3 11 3 16,-1-6-5-16,-7 0 2 15,3 12-2-15,2-1-4 0,-3 4-6 0,-1 1-8 16,-4 1-13-16,2 2-33 0,-3-1-18 16,-1 5-24-16,-2 1-25 0,0 2-21 0,2-1-20 0,-1 3 4 15</inkml:trace>
  <inkml:trace contextRef="#ctx0" brushRef="#br0" timeOffset="23632.22">9631 2525 51 0,'3'-9'111'0,"-3"2"23"16,0-23 278-1,0 29-333-15,0 1 1 0,0 0-2 16,-2 0-11-16,1 1-11 0,1 5-6 0,0 2-1 15,0 5-4-15,0 2 0 0,3 2-2 0,0 2 10 16,-1 3 8-16,0-1-3 0,-2 2-3 16,0-2-8-16,-2 1-10 0,2-5-13 0,0 16 5 15,0-6 1-15,2 3-17 16,-2-24-10-16,1 5 0 16,-1-5 1-16,0-3-7 15,3-2 8-15,-3-1 2 0,0 0-3 16,3 0-4-16,-1-4-3 0,1 4 4 15,0-3-1-15,0-4-6 0,7-4 6 16,-5 4 0-16,2-1-4 0,-2-2 5 16,3 1-1-16,-1 2 2 0,2-1-2 0,-1 3 3 0,-2 2-8 15,-1 0-1-15,1 1 2 0,0 2-2 16,-1 0 4-16,3 2-3 0,3 1 0 0,0 4 3 16,2-1 0-16,-1 4 2 0,17 9 2 15,-13-7 2-15,-1-2-6 16,15 11-4-16,-17-11-1 0,9 5-6 15,-10-8 5-15,-3-2-4 0,2-3 4 0,-5 1 1 16,1-1 1-16,-1-2 0 0,-1 0 2 0,-1-2 4 16,1-1-3-16,-2 1 6 0,2-3-1 0,-2-2-2 15,2-3 0-15,0 0 2 0,-1-2 0 0,0 2-2 16,0-1 0-16,-2-1 9 0,1-1-9 16,1-1-2-16,-3-1 4 0,2 1-1 0,-1-1-4 15,7-34 1-15,-4 32 6 16,0 1-4-16,3-11-9 0,-5 15-22 15,3 2-25-15,-3 3-21 0,0 1-15 0,0 1-15 16,-1 3-21-16,1 1-20 0,-3 1-10 16,0 0-7-16,0 1-6 0,0 0 3 0,2 2 24 15</inkml:trace>
  <inkml:trace contextRef="#ctx0" brushRef="#br0" timeOffset="24329.3">10358 2503 30 0,'3'-3'75'0,"-3"-1"41"0,0 4 1 15,0-2-12-15,-1 2-16 0,-1 0-12 0,0 2 6 16,2 2 198-16,-1 2-198 16,-1 1-7-16,2 1-12 0,0 1-11 0,0 2 4 15,0-1-6-15,0 4 1 16,0 12 47-16,0-13-50 0,0-1-12 0,0 0-4 16,0 0-13-16,0-2 1 0,0 1-7 15,0-4 7-15,2 3-11 0,-2-1 1 0,3-3 0 16,0 2-6-16,-3-2 7 0,3 0-6 0,-1-1 2 15,-2-2-2-15,2 1-1 0,-2-1-8 0,0 0 3 16,0-1 2-16,0-2 0 0,1 1-1 0,-1-1 7 16,3 0-8-16,-3 0 4 0,0 0 1 0,0 0 4 15,2-1-1-15,-2-1-5 0,4 0-5 0,-4-2 6 16,8-3-3-16,-3 0-1 0,0 0 4 16,3-2-11-16,1 1 7 0,2-4 2 0,-1 3-2 15,1-1 0-15,0 0-2 0,1 2-1 16,-2 2-3-16,1 2 3 0,-2 1 6 0,1 0-10 15,-2-1 5-15,0 4 2 0,1 2-3 0,1 0-6 16,-2 1 11-16,1 0 0 0,1 3-5 16,1 0 3-16,0 0-2 0,0 2 0 0,-1 1-2 15,0 1 2-15,10 9 2 16,-10-8 5-16,0-1-5 0,1-2 1 0,0 0-1 16,0 1 0-16,-3-4-6 0,0-2 6 15,2 4 2-15,-6-7 2 0,1 2-4 0,-2-2-4 16,5-2 11-16,-5-1-7 0,2-1 3 15,1-1-2-15,2-2-6 0,1 1 7 0,-2-3-1 16,1 0 3-16,-2-1 0 0,-1 0 2 0,1-5-12 16,-3 3 12-16,1-2-10 0,8-35 6 15,-8 33-2-15,6-31-8 16,-5 21-13 0,-2 15-18-16,2 2-15 0,-3 0-26 0,1 5-33 15,-1-1-42-15,-2 0-32 0,0 4-26 0,0 1-23 16,-2 0-6-16,2 1 29 0</inkml:trace>
  <inkml:trace contextRef="#ctx0" brushRef="#br0" timeOffset="25579.74">8632 8677 110 0,'0'-1'200'0,"-2"1"-5"0,2 0-52 0,-3 3-42 16,0 10 51-16,1-4-63 0,2 1 14 15,-1 4 8-15,-1 4-9 0,2 2-7 0,0 3-23 16,0 2-10-16,0 2-15 0,0 1-5 16,0 2 1-16,0-2-10 0,-2 1 7 0,2-2-12 15,-1-1 5-15,-2-2-8 0,0-2-7 0,1-2-5 16,1-2 10-16,-2-3-14 0,-1-5 6 0,3 1 11 15,-1-4-5-15,0-2 6 0,1-1 6 0,-1-2-6 16,2 1-18-16,0-3-9 16,-3-3 0-16,1-3 0 0,-1-1 0 0,-1-1 0 15,2-3 0-15,-3-3 0 0,2-5 0 16,0-2 0-16,1-4 0 0,-1-4 0 0,2-2 0 16,-1-6 0-16,2-3 0 0,2-2 0 0,2-2 0 15,1-2 0-15,0 2 0 0,0 1 0 0,15-39 0 16,-7 45 0-16,17-31 0 15,-11 38 0-15,1 3 0 0,1 2 0 0,1 3 0 16,2 3 0-16,-2 2 0 0,0 5 0 0,-3 3 0 16,3 1 0-16,-6 6 0 0,1 2 0 15,-2 1 0-15,-3 3 0 0,-1 1 0 0,-1 6 0 16,-1 2 0-16,-2 2 0 0,-3 6 0 0,-4 1 0 16,-1 3 0-16,-4 0 0 0,-1 4 0 0,-7-1 0 15,0 0 0-15,-4 3 0 0,-1-3 0 0,-2 0 0 16,-23 25 0-16,23-28 0 0,-1 0 0 15,5-1 0-15,-1-3 0 0,6-4 0 0,0 0 0 16,3-3 0-16,3-1 0 0,2-1 0 0,0 0 0 16,3 0 0-16,6 0 0 0,2-1 0 15,1-1 0-15,4 3 0 0,0-1 0 16,4 0 0-16,2 0 0 0,2 1 0 0,1-1 0 16,2 1 0-16,-1 0 0 0,-2 1 0 0,-2 1 0 15,1-3 0-15,-4 0 0 0,-2 0 0 0,-1 0 0 16,6 10 0-16,-14-11 0 0,-4-1 0 15,-1-2 0-15,0 1 0 0,-3-3 0 0,-4 1 0 16,-3 1 0-16,-1-1 0 0,-5-1 0 0,0-1 0 16,-6 1 0-16,-1 2 0 0,-3-4 0 0,2 4 0 15,-4-2 0-15,-1 1 0 0,-1-2 0 0,-1-1 0 16,1 1 0-16,3-4 0 0,3 1 0 0,2-1 0 16,6-1 0-16,2-3 0 0,3 0 0 15,3-4-243-15,5 0-54 0,1-3-21 0,5-3 5 16,5-5 20-16,2 0 42 0</inkml:trace>
  <inkml:trace contextRef="#ctx0" brushRef="#br0" timeOffset="26293.34">9264 8553 198 0,'7'0'199'0,"-4"0"-39"0,-3 5-49 15,0-2-20-15,1 6-22 0,1 4 2 0,-2 2 5 16,3 3-2-16,-3 2-11 0,0 5-16 0,0 2-12 16,0 3-17-16,-1 3-3 0,-1-1-3 0,-1 0 0 15,0 1 4-15,-2-3 3 0,-2-2 4 0,2-3-3 16,0-3 3-16,1-2 1 0,0-4-8 16,0-2 8-16,1-2 13 0,1-4 1 0,-1-1 7 15,2-2 3-15,-3 0 3 0,4-5-4 0,-1 0-6 16,-2 0-11-16,0-3-9 0,1-2 5 0,-1-2-13 15,0-3-2-15,0-2-3 0,-1-3 10 0,1-5 5 16,2 0-10-16,-1-7 2 0,2-1-8 16,0-4-1-16,0-6-2 0,2-2 0 0,2-1 0 15,1-3 0-15,0-1 1 0,3 2-5 16,4 1 14-16,-2 1-3 0,2 4-11 0,3-1 3 16,0 6 6-16,0 1-5 0,2 4-2 0,-1 3 1 15,1 5-5-15,1 1 2 0,1 3-2 0,-3 2 5 16,3 1-5-16,-4 5 5 0,1 1-12 15,14 2 7-15,-18 4 0 0,-2 2 13 0,0 5 13 16,-4 1 13-16,2 5-30 0,-5 1-7 0,0 4 0 16,-3 5 0-16,-3 1 0 0,0 4 0 15,-5 2 0-15,-1-3 0 0,-3 4 0 0,-16 29 0 16,13-28 0-16,-2-5 0 0,2 1 0 16,0-1 0-16,0-2 0 0,5-1 0 0,2-3 0 15,-4 18 0-15,10-22 0 0,1 0 0 16,1-3 0-16,3 1 0 0,0-1 0 0,2-1 0 15,1-1 0-15,0 2 0 0,4-2 0 16,2 0 0-16,1-3 0 0,0 0 0 0,4 0 0 16,0-4 0-16,-1 4 0 0,3-2 0 0,-1 1 0 15,1-3 0-15,-3 2 0 0,-1-2 0 16,1 3 0-16,-5-2 0 0,0 1 0 0,-3 1 0 16,0-1 0-16,-3-2 0 0,-2 5 0 0,-2-3 0 15,-1 3 0-15,-1-1 0 0,-4 0 0 0,0 0 0 16,-4 0 0-16,-2-2 0 0,-5 2 0 15,0 0 0-15,-1 0 0 0,-4-2 0 0,-1 3 0 0,-1-3 0 16,-3 1 0-16,-2-1 0 0,5-1 0 16,-3-1 0-16,-22 2 0 0,31-7 0 15,0-2 0-15,4 0 0 0,0-1 0 0,4-3 0 16,-3-10-560-16,8 8 154 0,4-5-3 16,4-2 78-16</inkml:trace>
  <inkml:trace contextRef="#ctx0" brushRef="#br0" timeOffset="26666.39">12075 8658 156 0,'4'-3'257'0,"-2"0"-6"0,-1-1-78 0,-1 4-71 16,0 2-42-16,0 3-3 0,2 0 38 0,1 3 24 15,2 4 24-15,2 2 8 0,-1 3-23 0,1 2-24 16,1 5-26-16,2 1-16 0,1 3-31 0,-1-2-8 15,-2 4-13-15,12 27 0 16,-9-29-6-16,1 0-4 0,-2-3-3 0,1 1-17 16,0-1-32-16,0-3-41 0,-3 2-30 0,3-1-31 15,-1-2-19-15,-2 0-13 0,-2-2-3 16,0 0-1-16,-1-4 7 0,-2-2 7 0,0-1 10 0,-1-1 28 16</inkml:trace>
  <inkml:trace contextRef="#ctx0" brushRef="#br0" timeOffset="26929.88">12372 8699 205 0,'-5'7'238'0,"-3"0"-9"0,-3 3-47 15,0 2-49-15,-2 4-11 0,-18 24 242 16,13-13-127-16,-2 0 14 0,-1 3-165 0,-4 0-86 16,1 3 0-16,-4 2 0 0,1-2 0 15,-1 3 0-15,-1-2 0 0,1 0 0 0,2-2 0 16,1-1 0-16,1-3 0 0,1-1 0 0,3-3-287 16,-2-2-75-16,5 1-33 0,0-2 8 15,3-4 84-15</inkml:trace>
  <inkml:trace contextRef="#ctx0" brushRef="#br0" timeOffset="27820.26">14488 8282 310 0,'2'-21'295'16,"1"6"-64"-16,-1-11 72 0,-2 18-207 16,0 3-4-16,0 1 20 0,0 4 31 0,0 5 9 15,0 5 10-15,3 7-12 0,0 9-149 0,0 3-1 16,3 7 0-16,6 146 0 15,-9-91 0 1,-3-45 0-16,0-3 0 0,-2-3 0 16,2-2 0-16,0-6 0 0,3-1 0 0,-1-6 0 0,1-2 0 15,-1-5 0-15,0-5 0 0,-1-1 0 0,3-3 0 16,-4-5 0-16,2-1 0 0,1 1 0 0,0-8 0 16,2 1 0-16,0-4 0 0,5-2 0 0,0-3 0 15,12-16 0-15,-9 12 0 0,0 0 0 16,1 1 0-16,1 2 0 0,0 4 0 0,1-1 0 15,1 7 0-15,-2 3 0 0,0 3 0 16,0 4 0-16,0 3 0 0,0 1 0 0,2 1 0 16,-2 1 0-16,0 1 0 0,4-1 0 0,-5 1 0 15,3-2 0-15,0-2 0 0,-2-3 0 0,1 0 0 16,-3-4 0-16,-1 2 0 0,0-5 0 16,2 0 0-16,-3-3 0 0,0-4 0 0,-2 0 0 0,3-6 0 15,-3 0 0-15,0-3 0 0,-1-5 0 16,0 3 0-16,3-5 0 0,-3-4 0 0,-1-1 0 15,-1-2 0-15,2-4 0 0,-5-1 0 0,2-3 0 16,-1-2 0-16,0-2 0 0,-1 1 0 0,0 1 0 16,5 0 0-16,-7 3 0 0,2 4 0 0,-1 3 0 15,1 5 0-15,0 5 0 0,-1 3 0 0,-2 5 0 16,0 5 0-16,0 1 0 0,2 4 0 0,-2 0-34 16,-2 3-187-16,2 0-25 0,0 4-22 0,3 0-10 15,1 3 8-15,-1 4 18 0,-1-3 39 16</inkml:trace>
  <inkml:trace contextRef="#ctx0" brushRef="#br0" timeOffset="28443.32">15478 8230 101 0,'4'-7'208'0,"0"2"18"16,-4-2 94-16,0 7-206 0,0 0 4 15,0 4 15-15,0 4 13 0,1 2 8 16,3 5-9-16,-3 5 0 0,1 5-11 0,-2 3-31 16,0 4-103-16,0 1 0 0,0 4 0 0,0 1 0 15,0-1 0-15,-2 1 0 0,2-1 0 0,0 0 0 16,0-2 0-16,0-4 0 0,0-1 0 0,0 0 0 15,8 39 0-15,-5-51 0 16,-1-3 0-16,0-4 0 0,-1-4 0 0,-1 2 0 16,5-4 0-16,-5-2 0 0,3-6 0 15,2-1 0-15,-1-1 0 0,1-3 0 16,2-3 0-16,3-2 0 0,0-1 0 0,0-3 0 16,0 2 0-16,0 1 0 0,0-3 0 0,0 3 0 15,0 1 0-15,-2 3 0 0,3-1 0 0,-5 3 0 16,1 1 0-16,-1 3 0 0,-1 2 0 15,2 2 0-15,0 3 0 0,-1 0 0 0,1 4 0 0,2 3 0 16,1 0 0-16,-1 2 0 0,4 5 0 0,-4 2 0 16,2-2 0-16,3 2 0 0,16 20 0 15,-15-22 0-15,0 0 0 0,17 9 0 16,33 4 0 0,-37-30 0-1,-2-13 0-15,-14 1 0 0,-2-2 0 0,2-3 0 16,-2-3 0-16,2-3 0 0,-2-2 0 0,0 1 0 15,0-6 0-15,8-35 0 0,-8 31 0 16,1-2 0-16,-3-3 0 0,-2 0 0 16,1-1 0-16,6-38 0 0,2 7 0 15,-6 38 0-15,-1 3 0 0,-2 5 0 16,-1 2 0-16,8-15 0 16,-9 24 0-16,-2 4-52 0,0 3-222 0,-2 2-25 0,-2 2-10 15,0 6-6-15,-1-1 11 0,-3 6 62 0</inkml:trace>
  <inkml:trace contextRef="#ctx0" brushRef="#br0" timeOffset="29217.17">12090 10350 136 0,'7'-24'230'0,"-4"-1"-15"0,-1 2-54 0,-2 2-40 16,-2-15 64-16,2 21-81 0,-1 5 23 15,-1 2 19-15,-1 2-1 0,1 1-30 0,0 5-28 16,-1 1-11-16,2 17 39 16,1 0-68-16,0 8-10 0,0 5-37 0,0 11 0 15,0 4 0-15,-2 2 0 0,2 5 0 0,-2 3 0 16,-1-1 0-16,-3 1 0 0,1-2 0 16,-6 47-82-16,8-53-46 0,-2-5-19 0,-1-3-20 15,1-3-14-15,2-6 4 0,-5 25-191 16,5-34 196-16,1-1 15 0,-8 24-208 15</inkml:trace>
  <inkml:trace contextRef="#ctx0" brushRef="#br0" timeOffset="29513">11935 10939 49 0,'-1'-9'85'0,"-1"-1"32"0,-1-12 183 16,1 18-214-1,1 1 2-15,-2 1 0 0,3 1 4 0,0 1-5 0,0 1-1 16,4 1-13-16,-2 3-13 0,0 0 1 0,1 4 2 16,0 1 5-16,4 0 3 0,-1 4 9 15,1-2 0-15,2 1 5 0,-3 3 2 0,11 16 98 16,-9-17-129-16,10 12-56 16,-9-13 0-16,-1-2 0 0,2 0 0 0,0-3 0 15,-2-1 0-15,0-1 0 0,-1-2 0 0,2-1 0 16,-1-3 0-16,0 1 0 0,1-5 0 0,1-1 0 15,0-1 0-15,5-4 0 0,17-15 0 16,-13 9 0-16,1-3 0 0,4-3 0 0,-2-2 0 16,1-4-304-16,0-1-63 0,1-5-36 15</inkml:trace>
  <inkml:trace contextRef="#ctx0" brushRef="#br0" timeOffset="30735.58">6971 12109 116 0,'-8'-27'457'0,"3"17"-291"0,0 3-52 16,-1 0-29-16,-2 3-11 0,0 0 20 0,0 7 16 15,2-1 22-15,-2 5-9 0,2 4-16 16,-1 4-20-16,2 5-15 0,2 4-13 0,-2 5-25 16,1 6-18-16,1 1-5 0,-2 3-6 0,2 1-5 15,-2 2 0-15,0-2 0 0,0-3-17 0,-1 1-36 16,0-3-44-16,1-4-29 0,-1-4-33 0,1 2-25 15,-1-4-16-15,1-4-9 0,0-2 2 16,1-4 11-16,0-1 21 0</inkml:trace>
  <inkml:trace contextRef="#ctx0" brushRef="#br0" timeOffset="30992.48">6779 12041 192 0,'8'-22'217'0,"0"3"-31"16,-2 2-40-16,1 4-26 0,-2 1-21 0,-1 3-6 0,4-2 12 15,-2 2 12-15,4 2 12 0,2-2-12 16,1 1-20-16,4-1-8 0,1 1-29 0,4 1-13 16,3 0-16-16,-1-2-15 0,3 1-7 0,2 1-2 15,-1-1-4-15,0 3-11 0,1-2-14 16,-2-2-31-16,-1 4-28 0,1-3-30 0,-3 1-23 15,0 2-31-15,20-1-217 0,-25 6 174 16,0 1 1-16,-3 1 9 0,-7 5-106 0</inkml:trace>
  <inkml:trace contextRef="#ctx0" brushRef="#br0" timeOffset="31431.53">6855 12293 272 0,'3'0'288'16,"13"-1"198"0,16-4-81-1,-18 0-346-15,2 1-31 0,1-1-9 16,2 0-14-16,3 0-16 0,0 0-40 15,2-3-22-15,1 2-26 0,-4 0-30 0,3 2-10 0,-2-1-26 16,-1-1 1-16,-1 1 2 0,-3 3 8 0,2 1 23 16,-1-1 30-16,-1 1 27 0,-1 1 26 15,15 0-8-15,-2 1 63 16,-6 1 57-16,-8 1 165 16,-9 5 83-16,-6-2-152 0,0 11 123 15,0-5-139-15,0 2 6 16,-1 3 4-16,-1 1 14 0,1 5-17 0,-3 2 5 15,1 3-92-15,0 6-64 0,-2 2 0 0,2 3 0 16,-3 2 0-16,-1 1 0 0,1 2 0 0,0 4 0 16,-1-5 0-16,0 3 0 0,0-2 0 0,-1-3 0 15,0-3 0-15,-7 26 0 16,8-35-98-16,2-5-130 0,2-2-21 16,-3 14-302-16,6-12 14 0,0-17 157 15</inkml:trace>
  <inkml:trace contextRef="#ctx0" brushRef="#br0" timeOffset="32489.74">7887 12318 95 0,'0'-18'209'0,"-4"0"28"15,-1 4-36-15,-9-5 69 0,1 13-160 16,-28-3 271 0,28 11-263-16,-1 2-29 0,1 0-22 0,-4 5-28 15,3 1-17-15,-4 5-15 0,2-1 4 0,4 1-8 16,2 2-5-16,-5 38-17 16,16-44-10-16,5-1-8 15,10 6-50-15,-9-12 18 0,5-1-7 0,1-3-2 16,1 0 4-16,2-3 8 0,-2-1 21 15,2 1 11-15,1-2 9 0,-1-2 6 0,-2 3 6 0,-1 0 3 16,1 1 7-16,-3 1 1 0,-1 2 2 0,2 2 6 16,-4 1 5-16,2 4-5 0,-2 2 3 15,-2 5-1-15,0 4 7 0,-1 2-4 0,0 5 3 0,-3 4 0 16,-2 3-3-16,-2 4 1 0,-16 78 7 16,9-71-13-16,-10 37-6 15,8-39 5-15,-2-4-1 0,0-1 1 16,0-3 13-16,-21 25 41 0,14-33-31 15,-1-1 1-15,1-3-3 0,-4-1-2 0,2-4 6 16,-2-3-2-16,0 1 3 0,2-4-10 16,3-3-12-16,2-1-4 0,1-2-18 0,3-3-5 15,5-1-2-15,-1-5-6 0,5-3-4 0,2-4 7 16,4 0-3-16,8-22-19 16,11-9-17-16,-5 21 31 0,4-5-1 15,-1-3-2-15,5-1 2 0,4-2-10 0,1-1 3 16,2-5-3-16,1-2-6 0,1-3-6 0,-1-2 5 15,3-1 6-15,0-2 5 0,-2 3 7 0,3 3 11 16,-3-1 11-16,-3 4 7 0,0 2 9 0,0 4 2 16,-3 0 1-16,-6 5 9 0,1 0 5 15,-3 3 7-15,11-17 37 0,-21 25-35 0,6-13 45 16,-8 8-1 0,-13 5 41-16,2 17-72 15,-3-1-4-15,1 2-2 0,-18 3 40 16,11 2-37-16,-1 0-6 0,-3 6-14 0,-2 1 2 15,0 1 9-15,1 4-10 0,1 2 2 0,1 0-6 16,4 1-8-16,2 1-2 0,5 1-9 0,0-3 4 16,2-1-3-16,3-2 0 0,0 0-7 15,2-3 5-15,1-2-3 0,2-1-12 0,1-2-6 16,1-3-3-16,12-2-33 16,-8-3 30-16,3 0-4 0,0-3 3 0,3-1 4 0,-2 1-4 15,4-2 10-15,-3 1 5 0,-1 0 3 0,1-1 6 16,-3 3 2-16,-2 0 2 0,1 2 2 15,-2 0-5-15,1 0 7 0,-2 0-10 0,-1 2 6 16,2 0 0-16,-4 3 3 0,2-2 1 0,-2 1-6 16,-1-1 2-16,3 0 3 0,-3 0 2 0,4 1-4 15,4 1 18-15,-5-2-13 0,8 1 21 16,-8-4-9-16,-2 0 0 0,8 0 30 16,-1-4 1-1,1-1-1-15,-6 0-30 0,-2 2-3 16,2-4 10-16,-2 3-15 0,2 0 14 0,-1-1-4 15,-1 1 1-15,0-1-4 0,1 2-3 0,-1 0 9 16,0 0-2-16,1-1 0 0,0 1 9 0,-2 3 13 16,0-1-4-16,1 1-39 0,-1 0 0 15,3 0 0-15,-3 3 0 0,-1-2 0 0,1 1 0 16,0 3 0-16,2 4 0 0,-2-5 0 16,-1 3 0-16,-1 0 0 0,0-1 0 0,0 1 0 15,-1-2 0-15,0 2 0 0,1 0 0 0,2 1 0 16,0-1 0-16,0-1 0 0,3 7-378 15,-4-8 156-15,0-1-14 0,1 2-10 16,-1-1-7-16,1 0 11 0,0-3 36 0</inkml:trace>
  <inkml:trace contextRef="#ctx0" brushRef="#br0" timeOffset="32669.81">8959 12379 225 0,'-2'-4'240'0,"-1"1"-4"16,2-1-41-16,-1 3-51 0,0 0-20 16,-2 0-5-16,4 1-4 0,-2 0-25 0,2-2-33 15,0 1-30-15,0 1-22 0,-1-4-43 0,1 3-57 16,0-1-55-16,0 0-50 0,-2-1-43 0,1 1-24 16,-1-1 10-16</inkml:trace>
  <inkml:trace contextRef="#ctx0" brushRef="#br0" timeOffset="33624.49">12264 11934 252 0,'0'-14'333'0,"0"4"-65"0,-9-17 130 16,7 22-298-16,-1 1-3 0,2 1 18 15,-1 6 160-15,2 2-151 0,0 9-39 16,2 6-85-16,-1 7 0 0,2 6 0 0,-1 9 0 16,1 5 0-16,0 2 0 0,-1 3 0 0,-2 1 0 15,-2 1 0-15,2-3 0 0,-3 0 0 16,2-5 0-16,-3-1 0 0,1-3 0 0,0-4-140 15,1-6-13-15,-1-4-21 0,0-6-14 0,1-2-13 16,-1 7-219-16,3-20 210 0,0-1 16 16,0-3 35-16</inkml:trace>
  <inkml:trace contextRef="#ctx0" brushRef="#br0" timeOffset="34113.33">12252 12147 170 0,'6'-43'208'15,"0"4"-24"-15,-1-1-36 0,6-32 68 16,-4 41-118-16,0 2 7 0,0 2 9 0,1 3 8 16,1 3 3-16,4 1-8 0,-2 4-12 15,4 1-20-15,-2 3-15 0,1 4-10 0,1 1 6 16,0 2-12-16,0 5-54 0,0 0 0 0,0 3 0 16,-4 2 0-16,1 4 0 0,0 0 0 0,-4 5 0 15,-2 1 0-15,-5 5 0 0,-1 0 0 0,0 3 0 16,-3 0 0-16,-3 3 0 0,-2 3 0 0,-2 0 0 15,-2-2 0-15,2 1 0 0,-4-1 0 16,2-2 0-16,0-1 0 0,3 2 0 0,-2-4 0 16,3-1 0-16,3-1 0 0,3-3 0 0,2-1 0 15,2-3 0-15,1 1 0 0,5-4 0 16,2 3 0-16,4-1 0 0,2 0 0 0,3-1 0 0,0 3 0 16,0-3 0-16,1 4 0 0,2-1 0 15,-4 3 0-15,1-3 0 0,-2 1 0 0,-1 2 0 16,-2-3 0-16,-1 1 0 0,-4-1 0 0,-4-1 0 15,1-1 0-15,-3 0 0 0,-3 0 0 0,0-2 0 16,-3-1 0-16,-1 0 0 0,-3 0 0 16,1 2 0-16,-4-1 0 0,-2 0 0 0,-1 2 0 15,-1-4 0-15,-2 3 0 0,-3-1 0 0,3-1 0 0,-4-1 0 16,1 1 0-16,1-4 0 0,-2 0 0 0,2 0 0 16,1-3 0-16,-2 1 0 0,3-3 0 0,-1-2 0 15,1-1 0-15,2-2 0 0,1 0 0 16,2-2 0-16,0-3 0 0,3-1-118 0,2 0-222 15,1-2-24-15,2-2-1 0,3 0 33 16,3-3 75-16</inkml:trace>
  <inkml:trace contextRef="#ctx0" brushRef="#br0" timeOffset="34675.31">12843 11825 312 0,'3'-5'275'0,"0"5"-58"15,-3 1-53-15,2 6-44 0,-1 2-21 0,1 2-5 16,1 6 14-16,2 2 23 0,-2 7-3 0,3 2 4 16,-3 7-19-16,2 1-13 0,-2 3-46 0,2 1-54 15,-3 43 0-15,-2-39 0 0,0-8 0 16,0 3 0-16,3-8 0 0,-3 3 0 15,0-5 0-15,0-5 0 0,0-2 0 0,3-2 0 16,-1-5 0-16,1-5 0 0,-3-2 0 0,1-3 0 16,-1 0 0-16,3-3 0 0,-3-1 0 0,2-2 0 15,1-3 0-15,2-3 0 0,3-2 0 0,1-1 0 16,2-4 0-16,-2 0 0 0,1-5 0 0,0 1 0 16,1-1 0-16,0 0 0 0,-1 0 0 15,1 2 0-15,1 2 0 0,-4 4 0 0,3 1 0 16,-1 2 0-16,-1 4 0 0,-1 1 0 0,1 3 0 15,-1 3 0-15,0-1 0 0,1 6 0 0,1 2 0 16,0 3 0-16,1 4 0 0,1 1 0 0,1 4 0 16,1 0 0-16,-1 1 0 0,3-1 0 15,-2-1 0-15,2-2 0 0,-2-1 0 0,3-3 0 0,-2-1 0 16,0-2 0-16,-2-3 0 0,-1-3 0 0,0-4 0 16,-2 1 0-16,-1-3 0 0,2-4 0 15,-1-2 0-15,-1-3 0 0,0-3 0 0,-1-1 0 16,0-4 0-16,1-1 0 0,0-3 0 0,-3-1 0 15,-1-2 0-15,-2-2 0 0,0-3 0 0,1-5 0 16,-2-3 0-16,1-2 0 0,-1-4 0 0,1-1 0 16,2-4 0-16,1 0 0 0,-1-2 0 15,1 3 0-15,1 6-38 0,-1 0-66 0,0 5-34 0,4 4-33 16,-4 7-52-16,-3 4-40 0,0 4-27 16,-3 8-8-16,0 2 48 0</inkml:trace>
  <inkml:trace contextRef="#ctx0" brushRef="#br0" timeOffset="39032.41">14446 3343 85 0,'-2'-5'175'16,"2"3"10"-16,-3-1 140 15,3 3-302-15,0 0 64 16,2 3-3-16,-1-3 21 0,5 4-15 0,-1 1-16 15,2 0-14-15,2 2-16 0,4 1-14 16,-1 0 2-16,6 3 17 0,-2-1 7 0,2-1-10 16,2 3-3-16,0-2-10 0,2 2-16 0,3-2 2 15,-1-1-11-15,-2 0 0 0,5-2-3 0,-2 0 0 16,1 0-5-16,-3-3 6 0,3 1-6 16,1-4 1-16,-2 2-1 0,0-3 3 0,0 0-2 15,75-8 6 1,-37 3-3-16,-29 2-4 0,1 1 0 15,0 0 3-15,-1 2 2 0,0 0-7 16,0 0-2-16,27 2 5 16,-5 3-4-16,-12 2 5 15,-6 0-10-15,-21-1 13 16,20 8-12-16,-26-11 11 0,5 3-4 16,-10-1 0-16,5-1 8 15,-6-2-11-15,-1-2 3 0,0 3-2 0,1-3 5 16,-2 1-3-16,0-1 5 0,1 0-5 15,-2 0 7-15,1 0-6 0,0-1-1 0,2-2-2 0,2 0 5 16,-1 0 1-16,1-2-9 0,2 2 5 0,0-1 0 16,3-3-3-16,1 2 3 0,3-5 2 15,17-4-5-15,-14 3 5 0,3 2 1 16,5-1 0-16,33-8-8 0,-26 8 5 16,2 2-6-16,43-9 8 0,0 7-4 15,38 3 5 1,-38 7-9-16,-39 2 6 15,2 1 2-15,45 2-6 0,-39-2 7 16,2 0-3-16,59 4 0 16,-50-5-4-16,4 5 6 0,71 3 0 0,-63-3 2 15,8-2-4-15,-1 2-10 0,4-1 10 16,0-2 3-16,1 4-2 0,2-2-1 0,0 1 0 16,0 1 0-16,-2-3 0 0,-1 3 3 0,-2-1-1 15,-3-3-4-15,-3 1-2 0,115 3 5 16,-135-6-6-16,-5-2 3 15,-1-3 12-15,-9 1-13 0,-4-3 7 0,44-11-8 16,-59 8 4 0,-4 3 0-16,-3-3-11 0,-2 1-25 0,-5 1-25 0,-1-2-22 15,-2 2-22-15,-3 0-44 0,-3 1-37 0,0 0-35 16,-2 0-28-16</inkml:trace>
  <inkml:trace contextRef="#ctx0" brushRef="#br0" timeOffset="39948.68">11346 13065 554 0,'-16'3'653'0,"-7"4"-192"0,-6 8-206 15,-3 7-132 1,-81 87-122-16,8 53-1 16,80-96 0-16,-27 151 0 15,39-71 0-15,13-77 0 0,5-6 0 16,7-6 0-16,4-8 0 16,26 31 0-16,-14-52 0 0,5-5-83 0,3-8-219 15,44-3-298-15,-38-15 317 0,-1-6 18 0,-1-4 40 16</inkml:trace>
  <inkml:trace contextRef="#ctx0" brushRef="#br0" timeOffset="40467.54">11716 13343 126 0,'-22'-7'326'0,"-2"4"39"16,-4 3-60-16,-37 10 36 0,28 0-230 15,2 2 13-15,2 1 34 0,3 2 33 0,7 3-191 16,5 2 0-16,7-1 0 0,6 0 0 0,7 5 0 16,19 24 0-16,-4-24 0 0,3 4 0 15,-2-3 0-15,6 0 0 0,-1-2 0 16,1 1 0-16,-3-1 0 0,-1-3 0 0,1-2 0 16,-5 0 0-16,-1-1 0 0,-2-1 0 0,-5-3 0 15,1 0 0-15,-7 12 0 16,-4-13 0-16,-4 0 0 0,-8 5 0 15,1-10 0-15,-1 1 0 0,0-2 0 0,-26 5 0 16,23-9 0-16,-4 1 0 0,-14-1 0 16,18-2 0-16,6-2 0 0,1-1 0 15,3 3 0-15,2-4 0 0,3-1 0 0,2-3-61 16,16-9-104 0,35-24-135-16,-24 24 197 0,31-17-69 15,-25 17 102-15,-2 0 14 0,0 0 14 16,1 1 12-16,-1 1 19 0,-2 2 16 0,40-16 80 15,-53 25-13 1,11 4 132-16,-8 12 38 16,0 43 101-16,-13-25-284 15,-3 5-59-15,-1 5 0 0,-1 7 0 0,-1 4 0 16,3 6 0-16,-1 3 0 0,-2 0 0 0,0 2 0 16,0 2 0-16,-2-5 0 0,-4 103-282 15,4-118 110-15,2-3-27 0,-1-5-22 16,1-7-1-16,-3 0-1 0,3-3 0 15,0-6 20-15,-1-1-96 0</inkml:trace>
  <inkml:trace contextRef="#ctx0" brushRef="#br0" timeOffset="41443.1">11966 13795 149 0,'6'-34'265'0,"0"8"1"0,3 6-60 15,-2-1-67-15,9-8 30 16,-4 17-71-16,45-27 331 16,-41 33-381-16,1 4-22 0,-2 1-3 0,2 1-12 15,-4 0 11-15,-1 3-11 0,0 3 11 16,-3-1 3-16,-1 4 1 0,-4-2-6 16,-2 3 4-16,-2 1-1 0,-2 1 9 15,-11 16-19-15,-11 3-13 0,-6 0 0 16,15-16 0-16,-21 12 0 15,19-14 0-15,2 0 0 0,0-3 0 0,-6 7 0 16,15-14 0-16,4 2 0 0,-1-1 0 16,3-4 0-16,3 0 0 0,2 0 0 0,4 3 0 15,1-3 0-15,1 0-15 0,3-3-26 0,-1-1-12 16,3-1-5-16,-2 0-12 0,2-5-4 0,-2 0-11 16,3-2 2-16,-1 0 3 0,2 0 12 15,18-25-54-15,-17 20 82 0,-2 1 15 16,1-2 4-16,-1 1 13 0,-1 2-1 0,1-2 12 15,-1 4 9-15,1-4 1 0,-2 4 10 0,-4 1-10 16,17-18 4 0,-17 17 26-16,-6 1 16 0,-5 7-23 15,0 2 19-15,0-1 4 16,-3 4 86-16,1 0-87 0,1 0-11 0,-3 4 2 16,-2 2 3-16,-2-2 0 0,-3 6-15 0,-3 0 5 15,1-1-5-15,-4 3-37 0,3 2 0 16,0 0 0-16,2 3 0 0,4 0 0 0,2-1 0 0,0 1 0 15,3 0 0-15,1 0 0 0,2-2 0 0,0-1 0 16,4-2 0-16,3 0 0 0,23 5 0 16,-14-12-38-16,1-5-54 15,28-10-137-15,-22 3 114 0,1-3-2 16,25-8-105-16,-27 8 125 0,2 1 9 16,39-19-56-16,-44 18 134 15,2 3 4-15,-1-1 6 0,-2 1 0 0,-3-1-5 16,9-2 12-16,-14 4 3 15,-2 2 7-15,-2 1 1 0,0-1 1 0,-3 1 11 16,2 2 96-16,-10 2-82 16,0-1 2-16,-2 3-12 0,1 1 16 0,-4 1 1 15,-2 2-9-15,-1-1 2 0,1 4-13 0,-2 0-9 16,2 1-5-16,1 1-3 16,1-2-10-16,4 2-4 0,1-2-5 0,2 1-3 15,3-2 0-15,0-1-20 0,3-1-17 0,13 3-73 16,-5-7 46-16,2-3-5 0,15-7-85 15,-11 1 68-15,-1-4 7 0,-3-1 1 0,4-1 8 16,-1-3 12-16,-2-2 11 0,16-23-19 16,-14 15 60-16,0-5 3 0,0-1 5 15,33-85 10-15,-5 32 38 16,-17 43-23-16,-2 2 11 0,5 3 13 16,21-21 65-16,-31 36-29 0,3-4 134 15,-13 19 69-15,-10 7-131 16,-1 7-11-16,-1 6-6 0,-1 6-3 15,-1 1-4-15,-1 6 1 0,2 5-128 0,-4 1 0 16,2 4 0-16,-3-1 0 0,-2 5 0 0,0 2 0 16,-2-1 0-16,0-1 0 0,1-1 0 0,2-2 0 15,1-1 0-15,-2-4 0 0,2-1 0 16,2-5-28-16,3-4-110 0,2-1-28 0,1-4-19 16,4 8-232-16,7-14-21 15,-6-10 237-15,3-4 26 0,4-1 40 0</inkml:trace>
  <inkml:trace contextRef="#ctx0" brushRef="#br0" timeOffset="42528.6">13311 13241 51 0,'1'-5'107'0,"-1"-6"186"15,-11 13 94-15,6 2-274 16,-12 8 119-16,11-5-116 0,-1 4-10 15,1 1-5-15,0 5-6 0,-7 18 84 16,10-12-90-16,-8 25 79 0,6-22-158 16,-1 2-10-16,-7 58 0 15,10-61 0-15,0-3 0 0,2 0 0 16,1-4 0-16,1-3 0 0,5-1 0 0,-1-6 0 16,1 0 0-16,2-1 0 0,0-1 0 0,5-1-15 15,-2-1-51-15,3-3-2 0,0-1-5 0,0-5-4 16,1 2-7-16,0 0 3 0,17-12-85 15,-16 4 84-15,3 2 3 0,13-21-52 16,-16 14 89-16,2-2 10 0,42-50-65 16,-41 43 67-16,19-28-17 15,-16 28 33-15,-4 1 2 0,24-22 10 16,-8 3 9-16,-23 27 6 16,-1 0 2-16,0 1 53 0,-13 11 75 15,-3 6-58-15,-2 3 3 0,-2 3-8 16,-16 14 79-16,14-5-75 0,-13 23 95 15,14-18-102-15,2 2 7 0,-1 5-19 16,-10 62-14 0,17-61-51-16,4 34 0 0,2-36 0 15,2-2 0-15,0 0 0 0,6-3 0 16,-2-3-4-16,1-3-37 0,2-6 1 16,1-1-7-16,0 0-9 0,-1-5-18 0,1-3-8 0,1-2-2 15,-1-5-6-15,4 0-12 0,-2-5 15 0,15-11-76 16,-15 7 92-16,-2-1 9 15,12-17-49-15,-14 14 66 0,-3 3 16 16,8-17 3-16,-11 20 26 0,-1 3 14 16,-4 1 9-16,4 4 15 0,-4 3 24 0,-4 1 95 15,-6 5-6-15,3 1-83 0,2 0 11 16,1 1 2-16,-1 3-9 0,0-2-4 16,4 4-12-16,-1-3-7 0,1 3-20 0,-1-2-12 15,2 0-9-15,3-2 5 0,-1-2-11 0,2 4-20 16,1-3-20-16,1 3-13 0,2-3 7 0,0 1-5 15,3-1-11-15,-1-2 0 0,1-1 3 0,3-4-2 16,-3-1-3-16,3-2 6 0,-3-4 6 0,3 1 4 16,3-1 6-16,0-5 6 15,0 0 6-15,4-1 6 0,18-14-15 16,-2-3 8-16,-20 15 23 16,13-15 4-16,-19 14 2 0,10-16 0 15,-15 17 3-15,-1 1 3 0,-7-12 64 16,-1 21-25-16,-11-3 80 15,3 9-62-15,0 4-2 0,1 2-1 0,-1 0 3 16,2 3 2-16,-3 2-7 0,3 3-5 0,3 3-6 16,-1 0-15-16,4-1-10 0,0 2-9 0,1 1-8 15,2-1-8-15,2 14-16 0,17 16-110 16,0-36-18 0,-13-13 95-16,8-8-48 15,-4-9 30-15,-3 5 43 16,8-16-18-16,-9 12 31 0,1-3-7 15,-1-1 5-15,0-1-1 0,-1-6-6 0,6-35-45 16,-6 29 26-16,0-1-8 16,-1-4 0-16,1 2-2 0,2 2 9 0,-4 1 16 15,0 0 6-15,0 5 10 0,2 6 8 16,-2 5 8-16,2 2 13 0,-4 6 12 0,2 4 19 16,-3 2 9-16,0 6-1 0,0 6 2 0,0 3-6 15,-3 4-9-15,2 7-6 0,-4 1 3 0,2 4-7 16,-2 3 6-16,4 5 1 0,-1 1-19 0,2 1-8 15,-2-1-7-15,2-1-11 0,0-5-3 0,2-2-17 16,1-5-15-16,0-2-13 0,1-5-14 0,2 0-22 16,-5-5-12-16,4-2-19 0,-2-3-2 15,8-6-140-15,-3-2 131 0,0-3 13 16</inkml:trace>
  <inkml:trace contextRef="#ctx0" brushRef="#br0" timeOffset="42780.57">14518 12984 101 0,'4'0'168'0,"0"3"23"16,5 25 259 0,-5-10-311-16,4 57 441 15,-7-40-358-15,-1 3-26 0,0 3-196 0,-3 7 0 16,0 0 0-16,-4 0 0 0,-2 4 0 15,-2-2 0-15,-3 1 0 0,3 0 0 0,-5-3 0 0,0-1 0 16,-2-5 0-16,1-2 0 0,-1-4 0 16,-3-3 0-16,4-3 0 0,-2-3-125 0,-19 19-303 15,17-25 174-15,-21 11-282 16</inkml:trace>
  <inkml:trace contextRef="#ctx0" brushRef="#br0" timeOffset="43376.52">13658 13495 7 0,'-2'3'15'16,"-2"0"14"-16,1-1 16 0,0 2 18 15,1-3 7-15,-1 4 61 0,2-5-76 16,1 2 58-16,3-5 54 15,-2 1-129-15,1 0-7 16,1 1-7-16,2-3-2 0,1-1-4 0,0 2 3 0,1-4 4 16,-1-3-3-16,2 3-2 0,8-14 2 15,-11 11-15-15,0-2-2 0,7-13 9 16,-6 12-10-16,6-14 0 16,-8 12-4-16,1-1-5 0,-1-1 6 0,0-1-4 15,1-16-9-15,-2 17 0 0,-2-7-37 16,-1 9-33-16,0 12 26 15,0 3-4-15,-26 21-377 16,11-10 321 0</inkml:trace>
  <inkml:trace contextRef="#ctx0" brushRef="#br0" timeOffset="55090.62">15620 11922 359 0,'0'-9'320'15,"0"1"-92"-15,-1-1-80 0,-1 4-51 0,-3 0-40 16,2 3-7-16,1 1 28 0,-1-3 35 15,2 4 22-15,-4 0 12 0,5 5 7 0,5 2-5 16,1 2-137-16,4 8-12 0,4 4 0 0,0 4 0 0,6 4 0 16,1 0 0-16,1 5 0 0,2-1 0 0,1 0 0 15,-2 0 0-15,0 1 0 0,26 31 0 16,-30-36 0-16,3-1 0 0,-3-2 0 16,0-2 0-16,0-2 0 0,-3-3 0 0,10 12-367 15,-19-21 137-15,-1-1-7 0,-4-3 3 16,1-2 5-16,-6 3-184 15,1-6 256-15</inkml:trace>
  <inkml:trace contextRef="#ctx0" brushRef="#br0" timeOffset="55350.39">16042 11925 82 0,'-3'-7'204'0,"1"5"18"0,-4-1-52 16,-5 5-50-16,0 1-39 0,-4 4-19 0,-3 3 1 16,-3 4 12-16,-4 0 10 0,4 6 16 15,-29 25 115-15,-32 40-33 16,53-51-152-16,1-2-10 0,-2 2-5 16,0-3-2-16,-27 31-13 0,28-34 4 15,-21 26-52-15,29-31-21 0,2-2-31 16,2-2-30-16,4-2-23 0,4-4-27 0,4 1-19 15,5-6-12-15,3 1-11 0,2-6 17 0</inkml:trace>
  <inkml:trace contextRef="#ctx0" brushRef="#br0" timeOffset="56366.93">17751 11879 256 0,'3'4'214'0,"-3"-1"-51"0,0 4-53 16,-4 18 4-16,-1-5-75 0,0 3 12 15,-2 3 19-15,2-2 22 0,1 6 0 0,0-3-7 16,0 5-7-16,4-2-15 0,-3-1-10 0,2 0-8 16,1-1-17-16,-2-1 9 0,0-2-11 15,1-1 2-15,-1-5-6 0,0 1-5 0,-1-5-1 16,3-1 1-16,-1-4-9 0,1-1 10 0,-3-4-3 15,3 2 28-15,0-5-27 0,-2-2-2 16,-1 0-2-16,-2-9 2 0,0 0-14 16,1-1 4-16,-3-5-4 0,1-1 0 0,2-7-3 15,-3 2 3-15,2-6 3 0,2-4-7 16,1-3 0-16,1-46 1 16,7-13 3-16,-1 43 3 0,2-2-6 15,8-50-2-15,-5 53 8 0,4 2 0 0,0 4-11 16,3 2 13-16,4 5-5 0,30-22-3 15,-25 34 3-15,38-9-7 16,-31 21 7-16,-1 2 0 0,-2 6-3 16,0 4-1-16,-4 2 6 0,1 4 2 0,-6 1-11 0,1 4 7 15,-6 2 0-15,-3 2 1 0,-2 5 3 0,-4 1-3 16,-2 3-1-16,-5 1 5 0,-1 3-5 16,-4 2 8-16,-4-1-8 0,-4 1-4 0,-3 2 7 15,-2-1 0-15,-27 26-4 0,18-31-3 16,1 3 8-16,0-4 0 0,-3 0-4 0,4-2 5 15,-29 22-6-15,32-27-1 16,0 0 2-16,3-2 3 0,-9 13 6 16,20-17-17-16,1-5 8 0,6 3-7 0,1-3 9 15,1-1-2-15,4 0 1 0,1 0 3 0,4 0-7 16,6 0 6-16,-2 0-10 0,6 2 9 16,2 1-5-16,-1-1-2 0,3 1-3 0,1 1-11 15,0-2 3-15,1 3 10 0,-4 1-5 0,2 0 5 16,-4 1 6-16,0-1 2 0,-2 2-2 0,-4-1-2 15,1 1 0-15,-7 0-1 0,1 1 12 0,-1 11-6 16,-10-12 1-16,-3-1 0 0,-2-1 3 16,-3 2 3-16,-3-1 12 0,-42 25 41 15,-40 5 1 1,68-34-56-16,-58 14 8 16,58-20-14-16,2-3-1 15,-37 0-20-15,46-3-15 16,2-2-39-16,5-2-25 0,2-1-20 0,1-8-206 15,11-3-80 1,12-3-35-16,-1 10 240 0</inkml:trace>
  <inkml:trace contextRef="#ctx0" brushRef="#br0" timeOffset="57209.56">18564 11691 57 0,'3'-11'119'16,"-2"-1"26"-16,3-10 79 0,-4 16-135 15,-2 0-11-15,0-2 10 0,-1 2 15 16,0 2 20-16,1 1 4 0,-1 0-10 0,3 1-24 16,-2 2-10-16,-1 0-5 0,2 5 0 0,-2 4-11 0,1 4 9 15,-1 6-14-15,3 7 12 0,-1 1 5 16,-1 7-8-16,0 1-55 0,-1 5-16 15,0 1 0-15,1 2 0 0,-1 0 0 0,-2 2 0 0,-1-2 0 16,0 34 0-16,4-43 0 16,-1 28 0-16,2-37 0 0,1-4 0 15,0 0 0-15,0-4 0 0,1-4 0 0,1-1 0 0,-2-4 0 16,0-3 0-16,0 0 0 0,0-2 0 16,1-1 0-16,3-2 0 0,-3-3 0 0,5-1 0 15,-3-4 0-15,4 2 0 0,-1-6 0 0,5 0 0 16,11-21 0-16,4-7 0 15,-14 18-4-15,4-3-24 0,-1 4 9 0,2-1-2 16,-3 2 9-16,3 0 2 0,-4 5-1 16,3 4 0-16,-3-1 3 0,0 7 4 0,-3 1-2 15,1 1 2-15,0 3 0 0,0 0 10 0,-3 3-12 16,3 1 7-16,-1 1-5 0,9 17 8 16,-11-10-8-16,1 0 4 0,13 17 2 15,-10-12 0-15,-2 0-5 0,15 19 6 16,10 12-1-1,-14-23-4-15,-8-13 2 0,-5-2 2 16,0-2-2-16,-1-2-3 0,1-1 3 0,-3-1 0 16,1-2-6-16,-2-1 3 0,0-1 3 0,-1-3-3 15,0 0 1-15,2-1-1 0,-2-1 12 0,1-4-12 16,1 0 3-16,2-15-7 16,3-6 9-16,-7 16 0 0,-2-5-2 15,4-26 5-15,-1 22-7 0,-3-5 2 16,-1-34 2-16,-1 28-5 0,1 1-1 15,-2-2 7-15,0 4 4 0,-1-3-10 0,1 4 3 16,1 2 3-16,-2-30-1 16,-1 32-2-16,4 4 0 0,-3 0-4 0,3 0 0 15,0 2 2-15,0 5 6 0,0 0-6 0,0 2 8 16,3 1-9-16,1-1 0 0,-3 3-28 16,4-8-97-16,-2 10 25 0,-1-6-203 15,0 9 109-15,-2 2-18 0,0-1-13 16,0 4-7-16,-2 3 28 0</inkml:trace>
  <inkml:trace contextRef="#ctx0" brushRef="#br0" timeOffset="62877.64">7647 15589 319 0,'0'0'330'0,"0"2"-84"0,0 0-90 16,-2 6-72-16,-1 3-39 0,-1 4-24 0,1 3 14 0,1 1 29 16,2 5 43-16,0 3 41 0,2 4 6 0,1 0-9 15,-3 1-25-15,0 6-47 0,-2 1-73 16,2 0 0-16,0 0 0 0,-1-1 0 0,-1-2 0 16,0 31 0-16,-1-39 0 0,-2 25 0 15,2-34 0-15,0-2 0 0,1-3 0 16,1-5-13-16,-1 0-147 0,2-4-33 15,-3-1-9-15,3-3-15 0,0-1 4 0,-1-1 14 16,-1-4 22-16,1-1 23 0,-1-3 19 0,0-1 15 16,-1-3 19-16,-2-4 25 0</inkml:trace>
  <inkml:trace contextRef="#ctx0" brushRef="#br0" timeOffset="63092.45">7615 15723 102 0,'8'-26'165'0,"-1"5"19"0,2-16 121 15,-3 21-181-15,-3 3-12 0,1 1-3 0,-1 0 5 16,0 2 9-16,2 4 9 0,1-3-1 0,4 3-4 16,1-1-16-16,0 2-4 0,3 0-19 0,2 0-75 15,3 0-13-15,1 0 0 0,1 0 0 0,4 1 0 16,-3-1 0-16,0 1 0 0,-1 0 0 0,1 1 0 16,-3 0 0-16,0-1 0 0,0 2-93 15,16-4-211-15,-20 3 109 0,0 1-12 16,-1 1-9-16,-3 1 3 0,-3 0 0 0,-1 0 9 15,-2 1 27-15</inkml:trace>
  <inkml:trace contextRef="#ctx0" brushRef="#br0" timeOffset="63344.71">7566 15930 264 0,'-14'6'370'0,"2"-3"-55"16,2-2-120-16,4 0-90 0,1-1-47 0,5-1-11 16,0-2-3-16,3-1 21 0,2-2 28 15,3 1 13-15,3 0-7 0,8-3-7 0,-2 0-32 16,28-5-16-16,-19 6-31 0,-2 2-9 16,54-12-37-1,-6 5-309-15,-53 10 152 16,20-3-249-16,-21 5 212 0,11 2-193 15</inkml:trace>
  <inkml:trace contextRef="#ctx0" brushRef="#br0" timeOffset="63830.34">7928 16147 384 0,'0'-2'349'16,"-1"-1"-76"-16,1 1-103 0,0 2-69 0,0-2-17 15,11-6 235-15,24-1 48 16,-21 9-367-16,2 0 0 16,-1 0 0-16,17 5 0 0,-3 2 0 15,-17 0 0-15,-2 0 0 0,-2 1 0 16,-4 1 0-16,0 3 0 0,-4-2 0 15,-4 5 0-15,-2-1 0 0,-2 4 0 0,-4-2 0 16,-3 1 0-16,0 0 0 0,-2 2 0 0,-3-1 0 16,-2 0 0-16,1-1 0 0,-1-1 0 0,2-1 0 15,1 0 0-15,0-3 0 0,2 0 0 0,2-4 0 16,-17 11 0 0,24-13 0-16,4-5 0 15,1 1 0-15,1-5 0 16,11 0 0-1,9-5 0-15,-8 4 0 0,5-1 0 0,-2 0 0 16,4 0 0-16,60-17 0 16,-57 18 0-16,25-5 0 15,-25 6 0-15,2 0 0 0,0 0 0 16,0 2 0-16,0-1 0 0,0 2 0 0,0 0 0 16,1 2 0-16,-1-2-134 0,0 1-103 0,36 1-571 15,-26-2 306 1</inkml:trace>
  <inkml:trace contextRef="#ctx0" brushRef="#br0" timeOffset="65014.8">8787 16058 125 0,'-10'-20'498'15,"4"12"-271"-15,-15 2 214 16,15 6-322-16,-11 2 153 16,2 3-23-16,6 2-153 0,-2 1-76 15,1 1-20-15,1 1 0 0,-2 2 0 0,1 1 0 16,1 1 0-16,3-2 0 0,1 2 0 0,2-2 0 16,3-4 0-16,3 0 0 0,0-2 0 15,0-2 0-15,1-2 0 0,1-1 0 0,3-1 0 16,1-1 0-16,6-7 0 0,-5 5 0 15,-1-1 0-15,2 1 0 0,-3-2 0 0,0 1 0 16,3 1 0-16,-1 0 0 0,-2-1 0 0,0 4 0 16,2 0 0-16,-2 5 0 0,2 2 0 0,2 1 0 15,-2 3 0-15,-2 4 0 0,3 2 0 16,-3 2 0-16,-2 3 0 0,7 29 0 16,-9-21 0-16,-2 0 0 0,-2 2 0 15,0 1 0-15,0 1 0 0,-2-1 0 0,-1 4 0 16,-1-3 0-16,-4-2 0 0,1 1 0 0,-16 35 0 15,8-38 0-15,-5 1 0 0,1-2 0 16,0-2 0-16,-5-1 0 0,-2-2 0 0,-22 17-10 16,23-25 6-16,-1-1-4 15,-15 8-17-15,22-15-12 0,1-1-19 0,5-5 2 16,-25-15-153 0,32 4 161-16,1-5-1 0,0-4 3 15,2-1 7-15,3-3 2 0,3 0 0 0,0-4 11 16,5-3-6-16,2 2-2 0,4-2 9 0,2 1 3 15,23-33-30-15,-17 31 21 0,3 1 2 16,26-33-28-16,-24 30 32 16,-2 1 10-16,27-33 0 0,-29 33 11 15,2 0 6-15,-3 0 5 0,2 1 2 0,-5 1 1 16,3 3 4-16,-2 2 1 0,-4-1 4 16,3 2 2-16,-4 3 0 0,0 0-3 0,12-13 18 15,-16 18-25-15,0 1 4 0,3-8 15 16,-9 13-12-16,0-13 30 15,-5 16-38-15,0 2 1 0,0-1-1 16,0 0-6-16,-1 3 2 0,-3-1 2 16,1 3 0-16,-2 0 8 0,0 0-3 0,-1 0-3 0,-1 0 8 15,-2 0-3-15,1 3 4 0,0 1 6 0,1 1 1 16,-1 2 1-16,-2 1-7 0,1 0 2 16,1 3-6-16,2 1 3 0,1-2 0 0,0 4-4 15,-1 23 18-15,6-25-26 16,6 22 19-16,2-5 7 15,-5-21-23-15,2-2 2 16,0-1-4-16,0 0 1 0,1-2-8 0,-2-1-1 16,3 0 1-16,-1-2 0 0,1 0-3 15,2 0 0-15,0 0-7 0,1-2-2 0,2-1-5 16,0 1 5-16,0-3-6 0,-1 3 9 0,1-4-1 16,0 1 8-16,2-1-6 0,0-1-11 0,-1 2-2 15,1-2 9-15,-1 1 12 0,11-6 10 16,-15 8-2-16,1 4 0 0,7 0 11 15,-9 2-1-15,0 0 5 0,1 3-10 16,-2-2 14-16,-1 2 0 0,1 2-1 0,0 0-13 16,-1-1-16-16,-1 0 0 0,2 0 0 15,2 5 0-15,-6-6 0 0,-1 2 0 0,-1-4 0 16,1 1 0-16,1-1 0 0,-1-1 0 16,-1 1 0-16,-1-1 0 0,2 0 0 0,1 1 0 15,2-3 0-15,7-5 0 16,-4 0 0-1,11-9 0-15,-4-1 0 16,-7 10 0-16,1-1 0 0,-1 2 0 16,5-7 0-16,-6 8 0 15,-2 1 0-15,1 0 0 0,7 1 0 16,-7 2 0-16,-1 1 0 0,3 0 0 16,-3 3 0-16,1-1 0 0,0 1 0 15,1 0 0-15,-1 0 0 0,1 0 0 0,-1 0 0 16,1 5 0-16,0 0 0 15,-4-3-303 1,-3-3 163-16,0-1-32 0,0 4-210 16,0-2 171-16,-1-2-1 0,-1 3-166 15,2-3 131-15</inkml:trace>
  <inkml:trace contextRef="#ctx0" brushRef="#br0" timeOffset="65249.51">9735 16161 44 0,'0'-6'97'0,"5"1"39"0,-2 2 7 15,-1 1-3-15,-1-1-7 0,2-1 2 16,1 1 1-16,-4 1-2 0,1 2 109 0,-1-3-146 16,3 1-17-16,-3 2-18 0,0 0-2 15,0-2-33-15,0 2-7 0,0-1-2 0,0 1-6 16,0 0-16-16,0 1-6 0,0 3-55 15,-3-1-9-15,2 2-30 0,-6 4-232 16,-7 6-359 0,9-9 490-16</inkml:trace>
  <inkml:trace contextRef="#ctx0" brushRef="#br0" timeOffset="71781.59">7176 14506 323 0,'0'-16'295'0,"-3"1"-61"16,-5-7 63-16,1 13-210 0,-10-1 86 15,8 7-52-15,-2 3 15 0,1 2 27 16,-3 4 3-16,1 4-114 0,-2 9-52 0,-4 6 0 16,-1 6 0-16,-1 8 0 0,-2 4 0 0,-2 4 0 15,-19 51 0-15,26-49 0 0,3-2 0 16,2-5 0-16,5-1 0 0,5-6 0 0,4-2 0 15,5-4 0-15,3-5 0 0,1-2 0 16,6-4 0-16,1-4 0 0,4-5 0 0,0-5 0 16,2-4 0-16,-2-3 0 0,2-4 0 0,-1-5 0 15,-1 1 0-15,-2-6 0 0,0 0 0 0,-1-1 0 16,-3-3 0-16,-1 2 0 0,-2 0 0 16,-3 1 0-16,-1 2 0 0,-2 3 0 0,2-9 0 15,-6 16 0-15,-1 1 0 0,-2 3 0 16,0 0 0-16,0 2 0 0,0 4 0 15,0 3 0-15,-2 3 0 0,1 1 0 16,-1 5 0-16,-1 2 0 0,0 0 0 0,0 4 0 16,1-2 0-16,0 4 0 0,2 1-38 0,0 24-469 15,2-27 229-15,1 2 4 0,4-4 14 16,2-2 24-16,2-3 39 0</inkml:trace>
  <inkml:trace contextRef="#ctx0" brushRef="#br0" timeOffset="72306.37">7609 14997 136 0,'5'-14'200'0,"-7"2"15"0,-1 5-27 0,0 1-40 15,-2 3-30-15,-1 0-8 0,-1 1-7 16,-2 4 7-16,3-1 8 0,-1 2-10 0,1 2-11 16,0-2-19-16,-2 2-31 0,3 2-10 0,0 2-15 15,2-1-5-15,0 1-7 0,1-1-2 0,1-2 5 16,1 2-13-16,0-2 3 0,3 0-6 15,0 0 8-15,-1 0-1 0,3-3-4 0,0-1 0 16,4 1-6-16,-1-1 6 0,0 1 0 0,0-1-2 16,2-2 2-16,2 1-6 0,8-4-4 15,-9 0-9-15,5 1 1 0,-2-1 0 0,2 1 4 16,0-5 0-16,3 3-1 0,0-2-3 0,0 0 1 16,-2 2 5-16,2-4 1 0,-2 2-1 0,3 1-2 15,-3-3 10-15,3 0-1 0,-4-1 5 0,0 2 0 16,0-2 0-16,1-2 2 0,-4-1-8 0,3 1 10 15,-4-5-4-15,2 1 2 0,-1-1-9 16,-3-2 8-16,2-2 3 0,-4-1-4 0,2-2 7 16,-1-1-10-16,-1-2 5 0,-1-3 5 0,-1 0 0 15,0-2 8-15,-3 1 19 0,2 1 10 0,-2 2 4 16,-1 6 17-16,-2 1 15 0,1 4-16 0,-1 5-64 16,0 2 0-16,0 3 0 0,0 4 0 15,-1 4 0-15,-1 2 0 0,2 5 0 0,0 6 0 16,0 7 0-16,0 4 0 15,8 70 0-15,-5-56 0 0,-1-4 0 16,1 3 0-16,0-4 0 0,-1 0 0 0,-1-2 0 16,2-2 0-16,-3-4 0 0,0 0 0 0,0 20 0 15,0-28 0-15,-3 20-435 16,3-30 153-16,-1-3 0 0,-1-3 7 16,-1-3 23-16,2-1 38 0,-1-2-86 0</inkml:trace>
  <inkml:trace contextRef="#ctx0" brushRef="#br0" timeOffset="72507.25">8023 14782 74 0,'-1'-4'196'0,"-1"-1"50"0,-1 4-25 0,1-3-52 16,1 1-45-16,-1 2-32 0,2 0-2 0,0-1 13 16,0-1 26-16,3 0 9 0,2-1-11 0,3 1-23 15,4-1-31-15,1 1-32 0,0-1-22 0,4 0-10 16,2-1-18-16,-1-1-28 0,1 2-50 15,-2-2-42-15,4-1-35 0,-3 0-23 0,0 2-14 16,-1 0 0-16,-1 0 12 0,0 3 17 0,-5 4 17 16,2 5 18-16,-4 0 22 0,-1 3-51 0</inkml:trace>
  <inkml:trace contextRef="#ctx0" brushRef="#br0" timeOffset="72961">8388 15018 104 0,'2'13'141'0,"-2"-1"22"0,3 8 142 15,-1-7-19-15,0-9-150 16,-1-4 137-16,-1 0-162 16,0-2-18-16,0-1-19 0,4-1-16 0,-2-4-14 15,1-11 20-15,-3 11-33 0,0-3 9 16,0 1 4-16,0 2 8 0,0 3-24 0,0 0-28 16,0 1 0-16,0 0 0 0,-3 4 0 0,1 0 0 15,-2 0 0-15,-1 0 0 0,-1 4 0 16,-1 1 0-16,1 2 0 0,-3 0 0 15,-9 18 0-15,12-14 0 0,1-3 0 16,5 0 0-16,0 0 0 0,6 0 0 16,-1-3 0-16,2 1 0 0,1-3 0 0,2 0 0 15,0-3 0-15,1-1 0 0,3-1 0 0,-1-1 0 0,3-1 0 16,-2-1-27-16,2 3 12 0,0-2 7 16,1 0 12-16,1 0 4 0,0 4 5 0,-3-3-2 15,-3 3 3-15,1 0-14 0,-1 0 0 0,-2 0 0 16,1 3 0-16,0 2 0 0,-1 2 0 0,-2 3 0 15,-2-2 0-15,2 5 0 0,-2-1 0 16,2 13 0-16,-5-11 0 0,-3-3 0 0,-1 2 0 16,-2-3 0-16,-1-1 0 0,1 1 0 15,-3-3 0-15,2 1 0 0,-1-3 0 0,1 1 0 16,-2-3 0-16,1 0 0 0,-3 0 0 0,2-1 0 16,-2-2 0-16,3 0 0 0,-1 0 0 0,-1-2 0 15,0-2-4-15,2-2-263 0,2-4-40 0,-2 2-25 16,3-6 5-16,2 0 28 0,2-2 60 15</inkml:trace>
  <inkml:trace contextRef="#ctx0" brushRef="#br0" timeOffset="73189.31">9011 14985 140 0,'6'4'235'16,"-1"0"46"-16,5 8 220 0,-4-7-305 15,2 3-3-15,0-1 8 0,0 2 26 0,4-1-154 16,0-2-73-16,19 2 0 0,-12-3 0 16,0-2 0-16,3-2 0 0,-1 2 0 0,-2-3 0 15,3-3 0-15,-5 1 0 0,2-3 0 0,-1 0 0 16,-1 0 0-16,0 0-25 0,1 1-235 0,-4-1-9 16,-3 2 2-16,0 0-1 0,-5 0 18 15,-1 3 14-15,-3 0 36 0</inkml:trace>
  <inkml:trace contextRef="#ctx0" brushRef="#br0" timeOffset="73616.25">6771 15336 152 0,'-22'0'173'0,"6"0"-15"0,4 0-36 16,2 0-40-16,2 0-34 0,-1 0-16 0,3 0-8 15,2 0 15-15,1 0 24 0,0 1 22 0,6-1 21 16,2 0-3-16,5 2-17 0,7-2-23 0,3 1-22 15,47-1 4-15,-21-1-27 16,11-2-3-16,11-3-8 0,12-1 0 0,7 0-4 16,11 1 1-16,9-3-1 0,3 4-5 0,2-2 2 15,2 1 0-15,2-1 2 0,-3 2-2 0,-1 2 0 16,0 0 0-16,-6-1 6 0,-2 2-6 0,-4 1 2 16,-5 1-2-16,-5-2-4 0,-3 2 4 15,65 2-32-15,-86 1-1 0,-9-3-12 16,-8 1-16-16,-6 1-7 0,-10 1-19 0,-5 0-10 15,34-2-673 1,-59-1 650 0</inkml:trace>
  <inkml:trace contextRef="#ctx0" brushRef="#br0" timeOffset="75176.78">12474 14739 15 0,'0'-6'51'0,"0"3"-1"0,0-1 13 16,0 2 1-16,0-1 0 0,0 0-7 15,0 1-2-15,0-1-5 0,0 2 1 0,0-1 11 16,-4-1 4-16,3 1 8 0,1-1 9 15,0 1-1-15,0 0-6 0,0 1 5 0,-4-1 107 16,4 2-129-16,0 0-1 0,0 0-2 16,0 0-5-16,0 0-1 0,0 0 55 15,0 2-50-15,-1 1 8 0,-1 2-13 16,2 3 7-16,-2 4-1 0,-1 2-3 0,2 2-7 16,-1 2-1-16,0 2-34 0,1 2-11 0,-2 2 0 15,1-1 0-15,0 1 0 0,-2-2 0 0,2 0 0 16,1 1 0-16,-1-2 0 0,2 1 0 0,-1-3 0 15,1 10 0 1,0-5 0-16,-2-1 0 0,2-14 0 16,-2-1-54-16,2-1-60 0,-1 4-158 15,-1-8 119-15,2-3-10 0,0 1-12 0,0-1-7 16,0 1-2-16,3-1 11 0,-1 0 14 16,0-1 21-16,-1 0 24 0,2-2-48 0</inkml:trace>
  <inkml:trace contextRef="#ctx0" brushRef="#br0" timeOffset="76042.45">12484 14809 14 0,'-2'-32'297'16,"-2"-21"156"-1,2 42-355 1,0-22 175 0,2 22-181-16,13-21 131 0,-5 22-158 15,3-2-6-15,-1 0-8 16,16-5 52-16,-13 7-65 0,1 2-2 0,1 2-1 16,0-1-11-16,0 2 4 0,-1 2-6 0,-3-1 0 15,0 4-1-15,-2 2-2 0,1 1 1 0,-2 4 10 16,1-2-9-16,-1 6-18 0,-1 1-3 15,-2 3 0-15,-4 2 0 0,-1-1 0 16,-5 18 0-16,0-16 0 0,-1-1 0 16,-10 16 0-16,5-18 0 0,-14 27 0 15,17-32 0-15,-1 2 0 16,4-1 0-16,0 1 0 0,0-2 0 0,4 0 0 16,-1-3 0-16,2 2 0 0,0-2 0 0,5 2 0 15,5 5 0-15,-1-9 0 0,-1 2 0 16,1-2 0-16,0 0 0 0,3 0 0 0,-1-3 0 15,3 3 0-15,-3 0 0 0,6-1 0 0,-4 2 0 16,0 0 0-16,1-1 0 0,-4 2 0 16,0-2 0-16,-1 0 0 0,-5 0 0 0,1 1 0 15,2-2 0-15,-6 1 0 0,-1 9 0 16,-1-7 0-16,-3 1 0 0,-2-1 0 0,0 2 0 16,-3 1 0-16,-1 1 0 0,-3 1 0 15,-3 0 0-15,3 2 0 0,-5-4 0 0,0 4 0 16,-2-1 0-16,-2-1 0 0,-23 10 0 15,25-12 0-15,0-3 0 0,0-3 0 0,3 3 0 16,4-4 0-16,-1-2 0 0,3 0 0 0,1-1 0 16,4 0 0-16,0 0 0 0,1-5-271 15,3-3 48-15,2 2-16 0,2-4-22 16,3-2 3-16,2-2 7 0,0 2 29 0,1-1-98 16</inkml:trace>
  <inkml:trace contextRef="#ctx0" brushRef="#br0" timeOffset="77644.98">12604 14275 24 0,'-3'-6'42'16,"0"2"27"-16,-5-3 85 0,3 4-83 16,-1 0-10-16,1-1-9 0,0 1 1 0,-4 1-1 15,3-1 9-15,-1 1 0 0,-1 0-3 0,-1 1-6 16,1 1-9-16,-14 0 36 15,9 0-40-15,0 1 0 0,-1 3 9 0,-19 4 49 16,14-1-49-16,0 1 0 0,-22 12 42 16,20-9-58-16,-29 13 51 15,25-9-42-15,-2 1-4 0,4 0 7 0,-2 0 3 16,-22 22 46-16,26-18-43 16,1 1 5-16,1 1-9 0,3 1-12 0,-12 29 32 15,15-25-43-15,2 2 5 0,1-1-1 16,3 0-27-16,0 3 0 0,3-3 0 0,0 2 0 15,1-1 0-15,2-1 0 0,1 2 0 0,0-1 0 16,6 59 0-16,-1-57 0 16,0-5 0-16,0 3 0 0,2 3 0 0,-1-3 0 15,2 0 0-15,3-1 0 0,0-1 0 0,-1 2 0 16,15 25 0-16,-11-30 0 0,-3-1 0 16,4 2 0-16,0-2 0 0,0-3 0 15,2 1 0-15,0-2 0 0,1 1 0 0,1-2 0 16,-2-3 0-16,23 14 0 15,-19-16 0-15,-3-1 0 0,4-2 0 0,18 7 0 16,-18-9 0-16,-1-5 0 0,-1 2 0 0,4-3 0 16,-2-1 0-16,0 1 0 0,0-2 0 15,21 2 0-15,-21-2 0 0,38-7 0 16,-41 5 0-16,2-1 0 16,18-8 0-16,-20 7 0 0,3-4 0 15,18-5 0-15,-20 6 0 0,-1-4 0 16,19-10 0-16,-17 13 0 0,-2-5 0 15,1 2 0-15,-2-3 0 0,4 2 0 0,-3-2 0 16,-2-3 0-16,2 2 0 0,-2-2 0 16,-2 0 0-16,0-1 0 0,-2-2 0 0,0 0 0 15,1-2 0-15,-1 1 0 0,-1 0 0 0,0-2 0 16,-3 1 0-16,0-1 0 0,-1 0 0 16,2 2-3-16,18-45 0 15,-20 46 8-15,6-21-7 16,-6 1 5-16,-3 21-3 0,-2-23 0 15,0 22 0-15,-3-1 0 0,0-3 0 0,0 2 0 16,0-2 0-16,-3-2 0 0,0-2-2 16,0-1-3-16,-2-2-3 0,-3 1 8 0,3-1-9 15,-2-1-3-15,-1-1 4 0,-2-2-2 0,-1 2 4 0,-3 2 4 16,-2 2-6-16,0-3 4 0,-2 3 0 16,1 3 4-16,-5 1 0 0,2 1-2 0,-4 6-7 15,-25-15-6-15,24 21 10 0,-2 3-2 16,-28-5-16-16,1 8-36 15,-3 6-58-15,28 2 30 16,-32 3-132-16,2 5-66 16,29-2 124-16,-22 4-176 0,29-7 162 15,3-1 3-15,3-4 31 0</inkml:trace>
  <inkml:trace contextRef="#ctx0" brushRef="#br0" timeOffset="79342.7">13867 14523 58 0,'6'-11'111'0,"-1"-4"158"15,-5 11-154-15,0-2-1 0,0 4-2 16,0-3 89-16,-1 3-93 15,1 2-12-15,-2 0-8 0,2 3 12 0,0 1-2 16,0 19 82-16,0-7-99 0,0 7 5 16,0 1 5-16,0 3-6 0,-2 3-31 0,-2 1-54 15,2 3 0-15,-1-2 0 0,-2 1 0 16,1 0 0-16,0-1 0 0,1-2 0 0,0-2 0 16,1-3 0-16,-1-1 0 0,3-2 0 15,-3-1 0-15,3-5 0 0,-3 0 0 0,3-2 0 16,0-3 0-16,0-2 0 0,0 0 0 15,0-6 0-15,0-1 0 0,0 1 0 0,0-3 0 16,3-1 0-16,0-3 0 0,0 1 0 16,2-1 0-16,-2-1 0 0,4-3 0 0,1-1 0 0,-1 0 0 15,1 1 0-15,-1-4 0 0,-1-1 0 0,3 2 0 16,11-12 0-16,-10 12 0 0,0 3 0 16,0-1 0-16,0-1 0 0,5-2 0 15,-7 8 0-15,1-1 0 0,-1 4 0 16,10-1 0-16,-7 4 0 0,-2 1 0 15,3 1 0-15,0 2 0 0,-1 0 0 0,3 2 0 16,10 9 0-16,-2 3 0 16,-10-11 0-16,-2 0 0 0,1-1 0 0,0-1 0 15,0 0 0-15,-1 0 0 0,-1-6 0 0,-1 1 0 16,0-2 0-16,9 0 0 0,-12-3 0 16,2-1 0-16,1 0 0 0,-2 0 0 15,-2-3 0-15,1 2 0 0,0-4 0 0,1-2 0 16,-2 1 0-16,0-3 0 0,-1 1 0 0,-1-3 0 15,-2-1 0-15,3-2 0 0,-1 1 0 16,2-29 0-16,-2 20 0 0,4-26 0 16,-4 26 0-16,0-2 0 0,-1-19 0 15,5 10 0-15,5 3-117 16,-7 21-96 0,-4 10 130-16,0 3-17 0,0 0-143 15,3 0 101-15,-1 3-15 0,-1-3 1 16,2 4-1-16,2-1-5 0,-1 2 10 0,-2 0 14 15,3-2 30-15</inkml:trace>
  <inkml:trace contextRef="#ctx0" brushRef="#br0" timeOffset="80545.27">14643 14386 57 0,'-3'-12'77'0,"0"-1"17"0,-2-1-5 16,-9-11 48-16,6 11-85 0,-11-11 39 15,11 13-43-15,-3-1-1 0,-5 3-2 16,2-2 4-16,-2 0-9 0,-1 3-5 0,-2-1-9 15,-3 2-7-15,0 1 3 0,1-2-2 0,-1-2-3 16,-1 4 4-16,0 0 3 0,-1 0 7 16,-1 1-2-16,0-1-6 0,3 4 0 0,-1-4 7 15,2 3-1-15,0 0 0 0,2 1-11 0,-2 0 0 16,1 3-3-16,-1 0 2 0,-18 1 19 16,21-1-15-16,-4 5-1 0,-14 2 9 15,16-1-15-15,3-1-3 0,-5 2 9 16,4 1-10-16,2 1 0 0,-3-1 4 15,4 2-3-15,-2 2-4 0,1-1 7 0,2 4-8 0,-2 0 7 16,1 2-7-16,-3 1-1 0,4 0 0 0,-2 1 4 16,3 0-3-16,1 0 4 0,-1-2 7 15,-14 18 16-15,16-16-10 0,2-3-6 0,-4 2 7 16,-5 18 19-16,11-18-19 16,-1 0-1-16,2 2 3 0,-1-1-2 0,2 2 2 15,-2 0-6-15,2 0-2 0,0 0 6 0,0 0-3 16,0 22 20-16,2-22-16 0,-1 1-11 15,2-2-7-15,1 3 5 0,-1 0-6 0,5 20 2 16,-3-23-4-16,2 1 4 0,4 19 2 16,2 0-10-1,-5-18 0-15,7 17 0 16,-3-20 0-16,0 3 0 0,-1-4 0 0,1 1 0 16,-1-1 0-16,3 2 0 0,-2-3 0 0,1 1 0 15,-2-2 0-15,3 1 0 0,1-2 0 0,-1-1 0 16,12 13 0-16,1-5 0 15,-11-10 0-15,0-2 0 0,3 1 0 0,1-2 0 16,-1 2 0-16,-3-2 0 0,4 1 0 16,-2 0 0-16,1-2 0 0,-1 1 0 0,3 0 0 0,-2 0 0 15,3-1 0-15,-1-1 0 0,2 0 0 16,-2 1-5-16,1-1-6 0,-1-2 9 0,1 2-12 16,-1-3-1-16,1 0 4 0,0 1 4 0,-2-2 2 15,2 0-10-15,-2 0 9 0,13-1 11 16,0 2-13-16,-11-4 8 0,11 3-6 15,0-3 12-15,-14 3-10 16,-1-3 4-16,1 0-6 0,-1 0 9 16,1 0-5-16,0 3-5 0,-1-3-1 0,0 0-2 15,0 0 10-15,-1 0-2 0,-1 0-17 0,-1-3 3 16,2 0-5-16,12 0 7 0,-15-1 3 16,4 0 9-16,0 1-8 0,-1-3-2 15,-2 1 3-15,4 1-7 0,10-5-12 16,-13 2 13-16,0 1-5 0,1-1 6 15,-2 0 2-15,2 0 7 0,-2 1-8 0,1-3 1 16,2-2-1-16,0 2-5 0,-4 1-5 0,4-4 14 16,-4-1 1-16,1 3 1 0,1-2 4 0,-2-2-4 15,-1 2 2-15,3-1 5 0,-1-1-7 0,-2 1 3 16,2-1 4-16,-2 1-2 0,0 0-6 0,1 1 14 16,-2 0-9-16,6-11 6 15,4-12 0-15,-6-2 2 16,-7 26-5-16,0-1 6 15,1-8-6-15,-1 7-4 0,1 1 2 16,-1-1-1-16,2-12 3 0,-3 10-3 16,0 3 1-16,2-1 2 0,-1 0-5 0,0 1 7 15,-1 0-2-15,0-1 1 0,0 1-1 16,-1 2 2-16,1-2-5 0,-3 0-1 16,0 3 4-16,2-4 1 0,-2 1 2 0,0 0-3 0,0 0 0 15,0-2 0-15,0-11 2 0,0 13 0 16,0-4-7-16,-5-15 5 15,-14-47-30 1,13 54 17-16,-2-1-5 0,0-1-9 0,-3-1 0 16,1 2 8-16,-3-2-8 0,1 4-8 0,-1 1-12 15,-2 4-16-15,0 2-12 0,-2 0-28 16,3 4-21-16,-23-4-203 0,17 8 135 16,-1 5 1-16</inkml:trace>
  <inkml:trace contextRef="#ctx0" brushRef="#br0" timeOffset="82191.3">18009 14177 26 0,'0'-14'51'0,"1"2"30"16,4 0 11-16,-3 3-10 0,-2-8 61 15,0 12-81-15,0 2-2 0,0 1 6 16,0-1-1-16,-2 3-1 0,2 0-5 0,-2 0-5 16,2 3-1-16,0 2-5 0,0 5-1 0,0 2-4 15,4 4-3-15,-3 6 1 0,-1 1-5 0,3 1 4 16,-3 6-4-16,0 0-1 0,0 1 2 16,-1 1-11-16,-1-1-6 0,-1 0-5 0,-2-1-2 15,2-2-13-15,0-1 7 0,-3-3 0 0,1-2 4 16,2-1-3-16,-2-4 1 0,0 0-4 0,2-5 3 15,-3 0-1-15,4-2 5 0,-1-3-7 16,0-2-1-16,1 0-9 0,2-2 6 0,0-2-1 16,0 1 0-16,0-1 3 0,-1-1 3 0,1-3-8 15,0 0 2-15,-2 0 2 0,2-5-2 16,-1-1-5-16,1-3 2 0,-2-3 4 16,2 0-4-16,0-1-1 0,2-4 6 0,-1-5-7 15,2 1 5-15,1-2 0 0,2-3-2 0,0-4-6 16,0-2 8-16,-1 0-3 0,2 0 3 0,-1 0 3 15,0 0-6-15,0 4 1 0,2-1 2 16,1 3 0-16,0 1-2 0,-1 3 2 0,1 1 0 16,2 5-3-16,-1-1 1 0,13-10 5 15,4 8-3-15,-14 12 0 0,2 5-3 16,0 0 3-16,0 4-2 0,-2 1 4 16,0 0-4-16,1 1-5 0,-1 3 7 0,-2-1-2 15,-3 2 0-15,2 3 5 0,-1-1-3 0,-3 4 0 16,0-1 2-16,-1 5-6 0,-1 1 7 0,-4 1-3 15,0 3 3-15,-2-1-6 0,-3 3 6 0,0-1-3 16,0 2 1-16,-5 0-3 0,0-2 2 0,0 1 3 16,-4 1-5-16,2-3 4 0,-4 2-2 0,3-4 7 15,-1-1 4-15,1-1-3 0,4-4-2 16,0-2-3-16,-1-1 12 0,4-2-12 0,-1 0 0 16,5-2-2-16,-3-3 2 0,1 0-2 0,4-1-4 15,0-1-1-15,0 0 4 0,0 2 3 16,0-2-6-16,2 0 4 0,1 0-3 0,3 0 2 15,4 0 5-15,3 2-10 0,1-2 5 0,0 0 0 16,5 0-4-16,-3 0 2 0,-1 3 2 0,4-3 0 16,14 9-4-16,-16-4 1 0,-2 1 3 15,0 3 0-15,-2-1 0 0,-3 1 3 16,-2 1-6-16,4 2 1 0,-3 0 6 0,-5 2-4 16,1-1 1-16,0-1 0 0,-5 2 8 0,-2 0 6 15,1-2-1-15,-2 1 15 0,-1-2 5 0,-2 2 10 16,-1-4 7-16,-3 1-5 0,0 0-2 0,2-3-3 15,-3-1-13-15,-1 0-10 0,2-2-3 0,-2 2-8 16,-3-3-9-16,-2 2 4 0,2-4 2 0,-5 2-4 16,3-3-7-16,-23 0-24 15,20-1 3-15,1-1-14 0,-2-1-17 0,-1 0-17 16,4-1-13-16,1 1-17 0,0 0-15 0,1-2-19 16,6 1-26-16,-2 0-11 0,4-1 2 0,3-2-9 15,0 2 10-15,4-2 23 0</inkml:trace>
  <inkml:trace contextRef="#ctx0" brushRef="#br0" timeOffset="83108.55">18404 13648 57 0,'-13'-10'76'0,"1"0"10"0,-1 3-12 16,-3-3-16-16,3 4-13 0,-4 0-11 0,2 0-3 16,-2 0 5-16,-3 1 4 0,2 2-3 0,-2-1 4 15,0 1-3-15,-1 1-3 0,-1 2 6 0,1 2-2 16,2-1 2-16,0 5 16 0,-3-2-1 16,5 4-5-16,-5 2-8 0,3 3-8 0,0 1-2 15,-3 3-1-15,-2 1-5 0,3 5-4 0,-3 1 8 16,3 3 3-16,-1 1 2 0,2 2 2 0,-2-1-2 15,0 0 7-15,3 1-9 0,-1 2 0 16,-1 0-6-16,2-1 3 0,0 2-8 0,2-1 1 16,2-1-1-16,3 2 4 0,-2 0 5 0,2 0-7 15,-8 34 27-15,14-32-28 16,-2 0-1-16,-3 31 15 0,8-34-24 0,1 3 3 16,0-1-6-16,2-3 1 15,2 1-2-15,1-3-3 0,0 0 0 0,11 29 2 16,-6-31-11-16,2 0 0 0,15 23 9 15,-11-25-5-15,2-2-2 0,1 0-2 16,1 1 6-16,-1-4-7 0,3 3 6 0,0-3-10 0,0-1 4 16,1 2 8-16,1-3-3 0,-1-1-2 15,2 0-2-15,-2-3 8 0,3-1-9 0,-2 1-4 16,1-2 7-16,-2 1 7 0,1-2-7 0,0-1-8 16,3-1 4-16,0 0-1 0,-2-5 5 0,24 3-22 15,-26-4 17-15,3-3-6 0,-2-3 2 16,22 0 4-16,-18-1-3 15,-4 0 3-15,1 0 3 0,44-11-16 16,-47 9 12-16,-1 1 6 0,2-4-10 16,-4 1 3-16,2 1 0 0,1-3 3 0,-2 1-8 15,3 0 5-15,-4-5-7 0,0 2 2 0,2-2 0 16,-1-3 1-16,1 2 3 0,-2-3-7 16,1-2 8-16,-1-2-5 0,-3 2 4 0,3-1-5 15,-4-3 10-15,3 0-8 0,-3-1 1 0,-1 1 5 16,1-3-5-16,10-29 2 15,-13 27-4-15,-2 0 3 0,4-2 1 0,-4 0-5 0,1-3 3 16,1 1 0-16,-2-4-5 0,2-1 7 16,-4-2-6-16,2 2 3 0,-2-4 1 0,1 2 6 15,1-41-3-15,-3 40-1 16,-5-37 0-16,-4 40 5 0,0 1-5 0,-5 2 1 16,-2 2 9-16,-19-29-19 0,11 35 0 15,-3 1-11-15,-3 2-8 0,-2 3-16 0,0-1-8 16,-5 4-30-16,-2 1-12 0,1 2-18 15,-42-8-175-15,37 15 125 0,-2 1-3 16</inkml:trace>
  <inkml:trace contextRef="#ctx0" brushRef="#br0" timeOffset="84193.57">19459 13778 34 0,'0'-5'69'0,"0"-2"22"0,0 2-8 0,0-1-19 16,0-3 62-1,0 7-88-15,5 2 115 16,-5 0-109-16,0 2 5 0,0 1 5 0,4 4 2 16,-4 2-2-16,0 7 0 0,6 24 64 15,-3-15-63-15,-3 4 3 0,2 1 0 0,-2 5 4 16,0 0-10-16,-2 76 69 15,1-73-87-15,1-2 2 0,-2-2-4 0,0 0-4 16,2-5-4-16,0 0-4 0,0-4-2 16,0-3-7-16,0 0-3 0,2-4 0 15,-2 9 5-15,2-17-13 0,-2-2-3 0,0-2 1 16,0 0 5-16,0-3-1 0,1-3-2 16,-1 0 3-16,3-2-9 0,1-1-1 0,1 0 11 15,5-7-12-15,-3 2 2 0,1-1-5 16,10-13-15-16,-9 10 7 15,-1-2 7-15,1-3-7 0,13-30-4 16,-11 30 8-16,7-12 1 16,-8 20 1-16,8-7 6 0,-9 10-1 15,1 2 3-15,-1 0 1 0,2 4 2 16,0 2 4-16,1 1-2 0,0 2 0 0,-1 3 2 0,3 1-2 16,-1 1-3-16,0 2 1 0,15 13 7 15,-14-10-5-15,-1 1-3 16,3-4 6-16,-3 5-3 0,1-2 0 0,0-1-3 0,0-2 0 15,-1-2 5-15,-2-1-6 0,1-1 9 16,-3-3-3-16,-1 0 0 0,-1 0-2 0,-2-4 0 16,1 1 0-16,-2-1-2 0,-3-1 0 0,1-3 4 0,-1 2-2 15,3-5 2-15,-3 1 1 16,2-4-1-16,0 1-2 0,-3-6 2 0,2 2 4 0,-2-2 0 16,0-4-6-16,0 1 0 0,1-5 4 0,-1-52-7 15,3 48 5-15,1-34-6 16,-1 30 7-16,-1-4-8 15,-1 5 9-15,4-3-7 0,-2 5 5 0,0 1-8 16,2 2-1-16,-2 2 1 0,0 1 0 0,2 3-14 16,-2 1-5-16,4 0-9 0,-3 5-5 0,2 0-4 15,-1 2-11-15,-2 3-11 0,1 0-12 16,-3 2-9-16,2 0-9 0,-3 5-8 0,0 0 0 16,2 0-5-16,1 0 0 0,-1 0-6 0,1 0 0 15,1 0 0-15,1 3 16 0</inkml:trace>
  <inkml:trace contextRef="#ctx0" brushRef="#br0" timeOffset="85470.93">20359 13513 31 0,'-8'-15'52'16,"0"3"25"-16,-11-13 62 16,-6 1-57-16,12 12-52 0,-20-10 27 15,14 10-24-15,-3 1 0 0,3 2 3 16,-3 0 1-16,0 1-9 0,0 1-10 0,1 0-3 15,-2 0-4-15,-1 2 0 0,2 0-3 0,1 0 2 16,-1 1 4-16,-1-2-6 0,2 2 10 16,-3 2 0-16,-1-1-6 0,1 1 1 0,-1-1-6 15,1 3 3-15,-3 0-5 0,2 0 0 0,1 0 4 0,-1 3 5 16,3 0 5-16,-2 1 3 0,4 3 3 16,-4-3 4-16,3 2 0 0,2 1-6 0,-19 10 26 15,-4 4-9-15,21-7-27 16,-1-1 2-16,0 2 0 0,1 2-6 0,-37 36 25 15,41-33-25-15,-17 23 12 16,21-21-8-16,-1 0 2 16,-12 26 6-16,14-24-4 0,0 2-2 15,2-2-4-15,-1 1-5 0,0 1 7 16,-1-1 0-16,-9 25 13 0,3 0 1 16,-7 29 16-1,19-55-21-15,-2 5-6 0,2-6 0 16,-1 3 3-16,-5 25 7 0,6-26-17 0,3 0 3 15,-4 0 0-15,4 0-6 0,0-2-2 0,-1-1 5 16,4 1-1-16,-3 0 0 0,2-1-4 0,1 0-2 16,0-1-4-16,0 1 9 0,0 1 1 15,1-2 4-15,2 2-14 0,1-1 10 0,-1 1-2 16,0-2-3-16,2 0 9 0,1 22-1 16,5-2-2-16,-5-22-5 0,3 0-2 15,-3 2-2-15,3-4 7 0,-1 1-12 0,0 0 5 16,4 0 5-16,-2-2-3 0,0 0 0 15,1-1-2-15,1 0 0 0,-2 0 0 0,4-3 2 16,-3 1 0-16,3 1-4 0,-3-1 6 0,1 0-11 16,2 2 8-16,12 10 6 0,-13-13-7 15,1 0 3-15,-1-3 0 0,1 1-3 16,1 0 0-16,0-3 4 0,18 9-4 16,-18-10 3-16,0-1 7 0,3-1-10 15,14 2 10-15,-15-3-10 0,-3-2-2 0,4 1 6 16,-2 0-4-16,-1-2-5 0,18 3 12 15,-15-3-10-15,-4 0 3 0,2 2 1 0,0-2 1 16,-1 2-6-16,1-2 2 0,1 0 3 16,0 0-1-16,-2-4-3 0,1 4 3 0,1-3 2 15,1-2-2-15,-1 2 3 0,-2 2-3 0,2-1-4 0,0-1 4 16,-1-1 0-16,0-1-6 0,-2 1 6 16,2-2-3-16,-2 1 3 0,3 0-5 0,28-14 4 15,-31 13-6-15,0-3 7 16,-1 2-3-16,3-2 3 0,-2 0-8 0,2 0 0 15,12-13-11-15,-15 10 4 0,1 1 7 16,-1-1 6-16,1 0 3 0,-1-1-7 16,0-2 3-16,-1 3 1 0,-1-1-2 0,1-1 7 15,0 3-7-15,-1-2-1 0,1 0 3 0,-1 0 4 16,2 1-1-16,-4-1-3 0,1 2 4 0,1-1-8 16,-2-1 6-16,8-13 2 15,-8 12-2-15,-3-1-8 0,4 2 10 0,-1-3-6 16,-3 1 0-16,2 0 0 0,-1 1 1 0,2-3-2 15,-1 0 0-15,-2 0 5 0,2 0-7 0,-3 1 2 16,3-1 5-16,0 2 2 0,0 0-5 0,-2 0 1 16,2 1-2-16,-2 2 8 0,1-4-8 15,-2 4 6-15,-1-1-2 0,2-1 0 0,2-10-5 16,-5 11 7-16,6-42-2 16,-8 43-4-16,2-29 6 15,-3 26-1-15,3-2 3 0,-3 0-2 16,0-18-4-16,0 15 2 15,0 0 2-15,-3 0-8 0,3-1 3 0,-1-1 3 16,-1-1 0-16,2 0 2 0,-1 1-8 0,1-2 8 16,-2 3-8-16,0-1 0 0,2 0 3 0,0-68-16 31,0 69 1-31,-1 1 1 0,-1 1-3 0,-3-1-18 0,0 2-2 16,-4 3-9-16,0-2-5 0,1 2-14 15,-5 0-12-15,0-2-18 0,1 3-7 0,-6-1-18 16,0 1-2-16,-2 0-6 0,-20-10-152 15,12 12 159-15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5-05T13:49:19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10191 16533 162 0,'-2'-3'251'0,"0"3"-27"16,-1-5 0-1,2 5-156-15,1-3-37 0,0 3 23 0,0-1 24 16,3 1 11-16,3 0-15 0,7 0-8 0,0 0-5 16,5 0-23-16,7 0-11 0,2 1-3 15,35 2 16-15,-29-1-17 0,0-1 2 16,-1 1-11-16,-2-2-1 0,0 3-4 0,25-2 0 15,-26 1-11-15,-1-2 2 0,-4 1 7 16,0-1-7-16,-1 2-2 0,-1-2 6 16,-4 0-4-16,-1 0 3 0,-4 0-3 0,1 0-5 15,2 0 7-15,-2 0-5 16,-7 0-7-16,-1 0-3 0,-3 0-19 0,2 0-34 16,-3 0-21-16,-1-2-18 15,1 2-20-15,-2 0-20 0,4 0-24 0,-4 0-16 0,2 0-10 16,-2 0 6-16,3 0-97 0</inkml:trace>
  <inkml:trace contextRef="#ctx0" brushRef="#br0" timeOffset="3259.38">27598 13278 31 0,'1'-5'56'0,"5"-1"18"0,-3 0-18 15,1-9 5-15,-1 9-40 16,-2-1-1-16,-1 1 2 0,0-5 46 15,0 7-42-15,-1-1-6 0,1 1-2 0,-2-1 0 16,1 4 0-16,1-1-1 0,0-1 0 16,0 1 2-16,0 2-5 0,0 0 0 0,0 0-4 15,0 0 3-15,0 0 1 0,0 0 26 16,0 0-15-16,0 0-5 0,1 2 16 16,1 1-21-16,-2-3 1 0,0 0 19 15,0 0-16-15,0 0-7 0,0 0 0 16,0 0 3-16,0 0-2 0,0 0-2 15,1 0-4 1,-1 0-2-16,0 0-3 0,0 0 1 16,0 0 0-16,0 0-5 15,0 0 4-15,0 0-2 16,0 0-2 0,0 0 2-16,-1 2 0 15,1-1-16-15,-2 1-25 0,1 1-29 16,-3 1-38-16,-6 5-201 15,2-6 136-15</inkml:trace>
  <inkml:trace contextRef="#ctx0" brushRef="#br0" timeOffset="5086.92">11845 16217 249 0,'2'4'183'16,"-2"2"-43"-16,-2 12 61 0,2-7-112 16,-3 4 5-16,0 4 18 0,-3-1 25 0,0 3 10 15,-1 0 16-15,1 1-21 0,-2 2-21 0,0-2-21 16,0 3-16-16,2-3-7 0,1-1-69 15,-3 1-8-15,2-3 0 0,0-1 0 16,-3 1 0-16,3 0 0 0,-9 10 0 0,8-15 0 16,4-4 0-16,-2 0 0 0,2-1 0 15,0-2 0-15,2-2 0 0,-1-2 0 0,2-1 0 16,-2 1 0-16,2-3 0 0,-1 0 0 16,-1-5 0-16,2 0 0 15,0-2 0-15,0-6 0 0,-2-1 0 0,2-2 0 16,0-4 0-16,5-2 0 0,0-3 0 0,1-2 0 15,0-3 0-15,4-3 0 0,0-4 0 0,2 0 0 16,1-1 0-16,3-2 0 0,3 0 0 0,0 1 0 16,1 1 0-16,-1 4 0 0,3 2 0 0,-1 2 0 15,0 4 0-15,-1 2 0 0,0 7 0 16,-2 0 0-16,-1 5 0 0,-1 2 0 0,0 1 0 16,-5 4 0-16,3 0 0 0,-6 3 0 0,0 4 0 15,0 1 0-15,-2 1 0 0,-1 4 0 0,-2 2 0 16,2 3 0-16,-5 4 0 15,-2 1 0-15,-1 3 0 0,-3 0 0 0,-2 0 0 0,-5 1 0 16,2-1 0-16,-3 2 0 0,1 0 0 16,-1-3 0-16,-2 1 0 0,-1-1 0 15,3-1 0-15,-2 0 0 0,3-3 0 0,2-3 0 0,0 0 0 16,6-1 0-16,0-3 0 0,2 1 0 0,0-4 0 16,3 0 0-16,0 0 0 0,5 0 0 15,0 0 0-15,1-2 0 0,2 1 0 0,1-1 0 16,16 9 0-16,-8-8 0 0,-2 2 0 15,4 0 0-15,-1-1 0 0,-1 0 0 0,21 7 0 16,-7-1 0-16,-18-6 0 16,1 0 0-16,-2 1 0 0,-6 2 0 0,2-4 0 15,-1 3 0-15,-2-1 0 0,-3 1 0 16,1 0 0-16,-3 2 0 0,-3 0 0 0,0 0 0 16,-4-1 0-16,0 1 0 0,-3 0 0 0,-3-2 0 15,-1 2 0-15,-2-1 0 0,-3-2 0 16,1 0 0-16,0 0 0 0,-24 3 0 0,17-5 0 15,0 0 0-15,3-1 0 0,-3-1 0 16,2 0 0-16,0-1 0 0,1-1 0 16,3-2 0-16,5-2 0 0,0 1 0 0,3-1 0 15,1 1 0-15,2-1 0 0,2-6-441 16,6-8-91-16,3 7 256 0,3-1 13 16,5 0 33-16</inkml:trace>
  <inkml:trace contextRef="#ctx0" brushRef="#br0" timeOffset="5924.75">12470 16191 80 0,'0'0'157'0,"0"2"0"16,0 1-30-16,0 2-24 0,-3 2-21 15,0 2-6-15,-1 4 15 0,1 2 10 0,0 3 14 16,-3 2-8-16,1 0-9 0,-1 3-15 0,1-1-12 16,0 1-2-16,0-1-6 0,1-1-16 15,-4-2 13-15,3 3-1 0,-1-3-9 0,1 0-8 16,0-2 8-16,0-2-6 0,1 0-7 0,-1-1 2 16,2-2-9-16,-2-3-21 0,2-1-9 15,1-4 0-15,-1 1 0 0,1-2 0 0,1-1 0 16,1 1 0-16,-2-3 0 0,2 0 0 0,-1 0 0 15,1-3 0-15,-3-1 0 0,0-1 0 16,-2 0 0-16,0-5 0 0,2-4 0 0,-2 0 0 16,3-4 0-16,-1-1 0 0,3-3 0 0,0 0 0 15,3-4 0-15,1-4 0 0,1-1 0 16,1-3 0-16,2 0 0 0,4-2 0 0,0 0 0 16,1 2 0-16,0 1 0 0,3 0 0 0,-2 0 0 15,2 1 0-15,0 3 0 0,1 2 0 16,1 3 0-16,-1 0 0 0,1 4 0 0,1 2 0 15,-2 1 0-15,0 4 0 0,-1 4 0 16,-3-1 0-16,-1 5 0 0,-2 2 0 0,-2 1 0 16,-2 4 0-16,3 1 0 0,-4 2 0 0,2 5 0 15,-3 2 0-15,-2 2 0 0,1 3 0 16,-4 3 0-16,-1-1 0 0,-1 5 0 0,-10 22 0 16,4-21 0-16,-1 0 0 0,-1 0 0 15,0-3 0-15,0 0 0 0,-2-1 0 0,2 1 0 16,-2-5 0-16,3 0 0 0,0-2 0 0,4-3 0 15,-1-2 0-15,2-3 0 0,1 2 0 16,-1 1 0-16,5-7 0 0,-1 0 0 16,-1-2 0-16,2 1 0 0,0-2 0 15,0 1 0-15,3-1 0 0,1 2 0 0,3-1 0 16,4 0 0-16,14 6 0 0,-10-4 0 16,2 1 0-16,-1-1 0 0,3 2 0 15,-2 0 0-15,-1 3 0 0,3-1 0 0,-1 5 0 16,0-2 0-16,0 1 0 0,1 3 0 15,-2-1 0-15,-2 2 0 0,0-2 0 0,-4 0 0 16,-3-1 0-16,2 3 0 0,-6-3 0 0,1 2 0 16,0-1 0-16,-3-2 0 0,-2-1 0 0,-2-1 0 15,-1 0 0-15,-4 0 0 0,-2-2 0 16,0 0 0-16,-38 14 0 16,5-14 0-16,-36 4 0 15,50-10 0-15,-32 2 0 16,31-3 0-16,-1 0 0 0,2 0 0 15,-21-3 0-15,32 2 0 0,-4-2 0 16,7 0-94-16,1 1-116 0,2 0-34 0,2 2-36 16,1-2-27-16,3 0-5 0,4-2 36 0</inkml:trace>
  <inkml:trace contextRef="#ctx0" brushRef="#br0" timeOffset="6709.3">15010 16355 97 0,'8'-14'115'15,"0"0"-12"-15,0-1-19 0,-2 0-15 0,2 1-4 16,1-1 5-16,-4 2 16 0,2-9 120 16,-6 11-94-16,2 2 4 0,1-3 91 15,-3 9-122-15,-1 1-14 0,0 2-20 0,0 0 11 16,3 4 21-16,-1 4 15 0,-2 4-7 16,3 5-25-16,-3 5-8 0,0 4-20 0,0 4-24 15,-3 1-14-15,1 3 0 0,-2-1 0 0,0 1 0 16,1-1 0-16,-2 2 0 0,0-2 0 15,-8 27-16-15,8-32-55 0,-3 22-160 16,4-28 81-16,3-4-12 16,-1-2-3-16,2-5 9 0,3 1-9 0,-3-4 3 15,2 3-122-15,1-9 165 0,1-4 15 16,-3-2 18-16,1-3 20 0,-2-5 20 0,0-4-14 16</inkml:trace>
  <inkml:trace contextRef="#ctx0" brushRef="#br0" timeOffset="7171.03">15043 16564 18 0,'2'-31'37'0,"0"-36"143"15,-1 34-78-15,-1-2-15 0,3 2-19 0,-3-1-7 16,0 1 0-16,6 3 2 0,-1 1 13 0,2 0 14 16,-1 2 4-16,5 5 9 0,0-1-10 0,2 3 1 15,1 1-8-15,-1 4-17 0,2 2-1 16,-2 0-7-16,1 5 2 0,0 1 5 0,-1 2 1 16,1 3-2-16,-1 2 2 0,-1 2 10 0,-2 3-4 15,4 2-29-15,-3 3-46 0,-1 2 0 0,-1 3 0 16,-1 3 0-16,-3 0 0 0,-2 4 0 0,-4-1 0 15,-1 4 0-15,-3-3 0 0,0 2 0 16,-4 0 0-16,0-2 0 0,-3 3 0 0,0-4 0 16,2-2 0-16,-1 3 0 0,-1-5 0 0,2 0 0 15,-1 0 0-15,3-1 0 0,2-3 0 16,1-1 0-16,0-1 0 0,4 2 0 0,1-3 0 16,3-1 0-16,2 1 0 0,-1 0 0 0,5-1 0 15,1 2 0-15,0-1 0 0,1 1 0 0,3-1 0 16,-3 1 0-16,0-3 0 0,2 2 0 0,-2-3 0 15,-2 4 0-15,1-3 0 0,0 2 0 16,-3-3 0-16,0 3 0 0,2 7 0 16,-7-8 0-16,-2 0 0 0,-2 14 0 15,-1-14 0-15,-2-1 0 16,-1-1 0-16,-5 0 0 0,-2 1 0 0,-1-1 0 16,0-1 0-16,-5 2 0 0,4-2 0 0,-5 0 0 15,1-1 0-15,3-2 0 0,-2 2 0 0,1-5 0 16,0 0 0-16,1 0 0 0,-1 0 0 15,3-3 0-15,-2 0 0 0,5-1 0 0,-5-1-67 16,7-1-203-16,0-1-31 0,2-1-10 0,2 1 10 16,4-6 21-16,1 1 46 0</inkml:trace>
  <inkml:trace contextRef="#ctx0" brushRef="#br0" timeOffset="7855.94">15620 16109 122 0,'5'-8'166'16,"-2"3"-6"-16,-3 0-16 0,0 3-18 0,0-1-28 15,0 1-18-15,0 2 0 0,0 2 4 16,-3 1 12-16,3 4 20 0,-1 3 9 0,1 5-9 15,-2 4-8-15,0 3 12 0,2 4-10 0,-1 4-3 16,-1 1-23-16,0 0-79 0,-1 1-5 16,-2 2 0-16,2-3 0 0,-3 0 0 0,3-1 0 15,2-3 0-15,-3-3 0 0,1-3 0 0,1-1 0 16,-1-2 0-16,0 12 0 0,3-18 0 16,0-2 0-16,0-2 0 0,0-4 0 15,2 4 0-15,-2-5 0 0,3-3 0 16,-3 3 0-16,0-2 0 0,1-1 0 15,-1-1 0-15,5-2 0 16,0 0 0-16,3-3 0 0,1-2 0 0,3-3 0 16,1-1 0-16,0 0 0 0,1-1 0 0,-1-2 0 15,14-11 0-15,-2 2 0 16,-15 15 0-16,9-2 0 16,-11 8 0-16,0-1 0 0,0 3 0 0,-1 1 0 15,1 1 0-15,4 4 0 16,10 8 0-16,-11-1 0 0,38 38 0 15,-23-20 0 1,0-3 0-16,-15-16 0 0,24 16 0 16,-26-20 0-16,2 3 0 15,-6-6 0-15,-2-1 0 16,0-3 0-16,-1-3 0 0,1-1 0 0,1 1 0 16,1-2 0-16,-2-4 0 0,2-2 0 0,-1-1 0 15,-3-3 0-15,1-1 0 0,1-5 0 16,0 0 0-16,0-2 0 0,-3-3 0 0,0-4 0 15,0 1 0-15,1-37 0 16,1 1 0-16,-2 34 0 0,0-1 0 16,3 2 0-16,-1 1 0 0,-1 3 0 0,-1 1 0 15,4 5 0-15,-4 2 0 0,1 3-36 0,3 2-54 16,-3 4-14-16,1 2-20 0,-2 2-33 16,0 2-26-16,0 1-20 0,1 2-37 0,-1 0-4 15,2 2-3-15,3 1 43 0</inkml:trace>
  <inkml:trace contextRef="#ctx0" brushRef="#br0" timeOffset="8455.43">18395 16220 58 0,'-2'-8'150'0,"0"-1"10"0,-4-8 40 15,3 7-124-15,1 4-3 0,1 1 15 16,-3-1 8-16,1 2 5 0,1 1-7 0,1 1-5 0,-2 2-27 16,3 0-18-16,0 2-1 0,0-1 29 0,4 7 23 15,-2 1 0-15,-2 7 5 0,2 28 66 16,-2 13-87-16,-2-26-65 15,2 2-4-15,-2 0-10 0,-2-1 9 0,-1-1-9 16,1-1 4-16,0-2-8 0,1 0-11 0,-2-3-29 16,0-3-42-16,2 0-32 0,-3-3-34 15,3-2-20-15,0 15-226 0,1-16 181 16,2-4 8-16,0-2 14 0,4-2 34 0</inkml:trace>
  <inkml:trace contextRef="#ctx0" brushRef="#br0" timeOffset="9034.14">18349 16203 91 0,'3'-12'142'0,"2"-3"1"0,-1 1-31 16,14-27 169-16,-9 13-46 16,-1 15-125-16,1 3-5 0,1-2-16 15,1 0-11-15,2 2-6 0,10-5 62 16,4 3 64 0,-19 12-142-16,7 2 24 0,3 10 28 15,0 15-95 1,-12-15-13-16,-3 1 0 15,-3 3 0-15,-2 2 0 0,-2 3 0 0,-2 2 0 16,-2 0 0-16,0 2 0 0,-13 22 0 16,8-24 0-16,1-1 0 0,1 0 0 0,1-3 0 15,1 0 0-15,3-2 0 0,2-1 0 0,1-1 0 16,3 0 0-16,3-1 0 0,1-1 0 16,2-1 0-16,3-1 0 0,2 2 0 0,-1-4 0 15,6-1 0-15,-2 4 0 0,2-3 0 16,15 4 0-16,-16-7 0 0,0 1 0 0,-2 1 0 15,0 0 0-15,-4 1 0 0,3 1 0 0,-3-1 0 16,0 6 0-16,-2 10 0 16,-9-7 0-1,-8-1 0-15,4-9 0 0,-5 0 0 16,0 0 0-16,-3-1 0 0,1 1 0 0,-6 0 0 16,-14 8 0-16,14-11 0 15,-1 2 0-15,-20 1 0 0,19-3 0 16,4-5 0-16,0 0 0 0,-1 0 0 15,4-5 0-15,-2 0 0 0,4-2-200 0,0-5-96 16,3 0-13-16,4-4-7 0,4-2 15 0,1-3 36 16</inkml:trace>
  <inkml:trace contextRef="#ctx0" brushRef="#br0" timeOffset="9598.84">18895 16046 135 0,'4'-8'204'0,"1"-1"-7"0,-4 1-37 15,-1-4 82-15,0 8-136 16,0 1 0-16,0-1-3 0,-1 4-3 0,1 2 17 16,0 4 9-16,0 3-2 0,0 5-14 15,1 3-9-15,-2 32 15 0,1-19-116 0,-4 1 0 16,1 4 0-16,1-3 0 0,-2 3 0 0,0-3 0 15,1-1 0-15,1-1 0 16,0-1 0-16,0-5 0 0,2-2 0 0,0-1 0 0,4-3 0 16,-2-3 0-16,0-2 0 0,-2-1 0 15,1-4 0-15,-1-1 0 0,4-5 0 0,-4 1 0 16,1-1 0-16,-1-1 0 0,0 1 0 0,0-2 0 16,3 0 0-16,2 0 0 0,0-5 0 15,9-3 0-15,19-18 0 16,-23 16 0-16,0 2 0 0,-1 0 0 15,-1 4 0-15,-2-2 0 0,-1 3 0 0,3 1 0 16,-2 2 0-16,0 2 0 0,2 1 0 0,2 1 0 16,-2 2 0-16,1 2 0 0,4 2 0 0,1 0 0 15,2 2 0-15,-4 0 0 0,3-2 0 16,1-1 0-16,-4 0 0 0,4-3 0 0,-3-1 0 16,-1 0 0-16,-1-3 0 0,-1-2 0 0,-1-2 0 15,2 0 0-15,-3-2 0 0,5-2 0 16,-4-3 0-16,0-1 0 0,-2-3 0 0,-1-3 0 15,-1 1 0-15,2-3 0 0,-1 0 0 16,2-6 0-16,-5 2 0 0,0-2 0 0,0-3 0 16,2 0 0-16,-2-2 0 0,1-2 0 0,-1-1 0 15,3-1 0-15,3-33-22 16,-4 35-134-16,3-30-261 0,1 15-168 16,-1 29 276-16,-3 1 44 0</inkml:trace>
  <inkml:trace contextRef="#ctx0" brushRef="#br0" timeOffset="10416.75">20931 15918 178 0,'5'-15'257'0,"-1"3"-28"0,-3 4-52 16,-1 1-51-16,0 4-32 0,0 0-14 0,0 1 21 15,0 5 34-15,0 5 28 0,-1 6 2 0,-3 5-1 16,3 8-27-16,-1 5-96 0,0 5-41 0,-1 3 0 16,-2 1 0-16,4 0 0 0,-3-1 0 15,0-2 0-15,3-5 0 0,-1 57 0 16,2-66 0-16,7 16 0 16,-5-24 0-16,0-4 0 0,3 5 0 15,-5-12 0-15,0-3 0 0,1 1 0 16,-1-3 0-16,3 0 0 0,1 0 0 15,2-7 0-15,1 1 0 0,2-3 0 0,0-3 0 16,3 0 0-16,-2-2 0 0,2 1 0 16,-3-1 0-16,5 2 0 0,8-6 0 15,-12 12 0-15,1 2 0 0,-2 1 0 0,2 1 0 16,-1 2 0-16,4 2 0 0,-3 1 0 0,2 3 0 16,-4-1 0-16,4 2 0 0,1 3 0 0,-3-1 0 15,3 2 0-15,-4-2 0 0,1-2 0 16,1 1 0-16,6 5 0 0,-9-10 0 15,-2 0 0-15,-2-1 0 0,-1-2 0 16,0 0 0-16,0-2 0 0,2-3 0 0,-1 0 0 16,0-3 0-16,1-1 0 0,-1-3 0 15,2-1 0-15,0-3 0 0,1-3 0 0,-3 0 0 16,-2-1 0-16,2-2 0 0,-1-1 0 16,3-27 0-16,-2 22 0 0,-2 3 0 0,5-28 0 15,-5 31 0-15,0-2 0 16,6-14 0-16,-4 23 0 0,0-14-237 15,-3 28 23-15,-1-2-7 16,-1 3-7-16,-3 8-230 0,0 2 227 16,0 2 29-16</inkml:trace>
  <inkml:trace contextRef="#ctx0" brushRef="#br0" timeOffset="11121.34">21637 15896 121 0,'1'-10'193'0,"2"0"0"15,-3-5 117-15,0 9-186 0,0 3-8 0,-3-4 106 16,2 7-109-16,-1 2 9 16,0 4-1-16,1 5 6 0,-2 5-19 0,-1 4-5 15,1 5-29-15,-3 4-74 0,1 1 0 0,1 1 0 16,-3 0 0-16,4 0 0 0,-4-2 0 0,2-2 0 16,-3 24 0-16,1-8 0 15,5-25 0-15,-1-5 0 0,3 0 0 0,0-1 0 16,0-5 0-16,0-2 0 0,2 0 0 15,-2-2 0-15,0-1 0 0,0-1 0 0,0-1 0 16,0 2 0-16,0-2 0 16,1 0 0-16,-1-2 0 0,4-1 0 0,-1-2 0 15,3 0 0-15,3-5 0 0,-1-2 0 0,1-1 0 16,0-5 0-16,4 0 0 0,-1 1 0 0,-1-2 0 16,0 1 0-16,2 3 0 0,0 4 0 0,-4-1 0 15,1 3 0-15,1 2 0 0,-2 2 0 16,-1 4 0-16,1 1 0 0,-1 3 0 0,1 4 0 15,1 1 0-15,0 4 0 0,0 3 0 0,2 2 0 16,-1 1 0-16,0 2 0 0,0-3 0 0,2 3 0 16,1-1 0-16,-1 0 0 0,0-4 0 15,2 2 0-15,0-3 0 0,-1-4 0 0,-1-1 0 16,-1-2 0-16,-3-2 0 0,1-2 0 0,-1-1 0 16,-1 0 0-16,0-4 0 0,0-1 0 0,1-4 0 15,1 0 0-15,-2 0 0 0,3-5 0 0,-1-3 0 16,-2-2 0-16,1 0 0 15,5-27 0-15,-7 18 0 0,-1-4 0 16,2-2 0-16,-4 0 0 0,1-4 0 0,3-1 0 16,0 0 0-16,0 2 0 0,-2 1 0 0,1 2 0 15,2 6 0-15,-3 2 0 0,-1 4 0 16,0 3 0-16,-2 4 0 0,0 3 0 0,-1-5 0 16,1 13-130-16,-3 2-55 0,0 0-26 15,0 2-22-15,0-1-14 0,-1 4-23 16,1-1-5-16,-5 4 39 0</inkml:trace>
  <inkml:trace contextRef="#ctx0" brushRef="#br0" timeOffset="14687.76">11656 16948 61 0,'-9'-7'172'0,"0"2"18"0,-2-2-48 15,0-2-50-15,-1 1-35 0,2 2-19 16,-1 0 13-16,5 3 26 0,-1-1 28 0,4 3 12 15,-2-3-9-15,5 3-24 0,0-3-24 16,5 4-19-16,3-3-5 0,7 3 1 0,7 0 18 16,6 3-1-16,7-3-10 0,6 4 0 15,5-1 0-15,6 0-12 0,3-1-12 0,5 3 13 16,3-5 10-16,7 0 0 0,3 0-21 0,9 0-9 16,0-3-5-16,5-1-3 0,-3 1 1 0,-2-4-8 15,-1 3 2-15,-7 0-5 0,-2-3-5 0,-10 3-1 16,-2 1-20-16,-9-1 6 0,-4 1-21 15,-7 0-21-15,-4 1-15 0,-7 1-20 0,-6 1-9 16,-7 0-5-16,-1 0 9 0,-9 0 11 16,-1 1-12-16,-5 2-19 0,-5 0-26 0,-1 0-10 15,-9 0-12-15,-1 0 15 0,-5 1-76 0</inkml:trace>
  <inkml:trace contextRef="#ctx0" brushRef="#br0" timeOffset="20254.74">11817 17290 8 0,'0'0'9'0,"0"0"39"16,-2 0-7-16,2 0 8 15,-3-6 65-15,2 5-94 16,-1 1 2-16,2-2-5 0,0 2 6 0,0-1-3 16,0 1 3-16,0-2 0 0,0 2-9 15,0-1-4-15,0 1 3 0,0-2-5 0,0 2 1 16,0 0 10-16,0 0-9 15,0 0-1-15,0 0 0 0,0 0 2 0,0 0-1 16,0 0 6-16,0 0-3 0,0 0 6 0,-2 0-7 16,2 0 7-16,0 0 1 0,0 0 2 15,0 0 3-15,2 0-1 0,-2 0 3 16,0 0-8-16,0 0 6 0,0 0 0 0,0-2-6 16,0-1-3-16,0 3 4 0,0 0-3 0,0 0 3 15,0 0-7-15,0 0-1 0,0 0-2 16,0-2 0-16,0 2-3 0,0 0-3 0,-2 0 4 15,2 0-1-15,0 0-3 0,0 0 1 16,0 0 1-16,0 0-8 0,0 0 4 0,0 0 2 16,0 0 1-16,0 0 3 0,0 0-3 15,0 0 10-15,0 0-9 0,0 0 19 16,0 0-19-16,0-2 0 16,0 2 17-1,0 2-18-15,0-2-2 0,0 0 7 16,0 0-9-16,0 0 6 0,0 0-4 0,0 0-1 15,0-2 3-15,0 2 0 0,0 0 3 16,0 0-5-16,0 0 0 16,0 0 1-16,0 0-2 15,0 0-1-15,0 0 2 16,0 0-1-16,0 0-4 16,0 2 2-16,-1-2 5 0,1 0 0 0,0 0-7 15,0 0 3-15,0 0-5 0,-3 0 9 16,3 0-1-16,0 0-6 15,0 0-1-15,0 0 6 0,0 0 1 16,0 0-2-16,0 0-6 0,0 0 6 16,0 0 0-16,0 2 4 15,0-4-6 1,0 2-2-16,0 0 2 31,0 2 0-31,0-2 2 0,0 0-1 16,0 0 2-16,0-2-3 0,0 2-4 15,0 0 5-15,0 0-3 0,0-2 5 16,0 2 1-16,0 0-4 16,0 0 1-16,0 0 5 0,0 0-3 15,0 0-8-15,0 2 8 16,0-2 1-16,0 0 1 0,-2 0-7 16,2 0 5-16,0 0-5 0,0 0-3 15,0 0 11-15,0 0 0 0,0 0-11 16,0 0 6-16,0 0-3 15,0 0 4-15,0 0-5 16,0 0 4 0,0 0 1-16,0 0 0 15,0 0 4-15,0 0-5 0,0 0-6 0,0 0 10 16,0 0 0-16,0-2-4 0,0 2-5 16,0 0 8-16,0 0-2 0,0 0-2 0,0 0 5 31,0 0-10-31,0 0 6 15,0 0 3-15,0 2-7 0,0-2 6 16,0 0-1-16,0 0 1 0,0 0-7 16,0 0 7-16,0 0 1 0,0 0-8 15,0 0 6 1,0 0-6-16,0 0 7 0,0-2 0 16,0 2-1-16,0 0-1 0,0 0 5 15,2 0-3-15,-2 0-5 0,0 0 0 0,-2 0 5 16,2 0 3-16,0 0-5 15,0 0-4-15,0 0 6 0,0 2-1 0,0-2 1 16,0 0 0-16,0 0 3 0,0 2-3 16,0-2 3-16,0 0-9 0,0 0 6 15,0 0 1-15,0 0-2 0,0 0-1 0,0 0 3 16,0 0 1-16,0 0-3 0,0 0 1 16,0 0-1-16,0 0 2 0,0 0-2 15,0 0 8-15,0 0-7 0,0-2 3 0,0 2-3 16,0 0-2-16,0 0 6 0,0 0-5 15,0 0 1-15,0 0 10 0,0 2-8 16,0-2 4-16,0 0 2 16,0 0-2-16,0 0-5 0,0 0 6 0,0 0-3 15,0 0 0-15,0 0-7 0,0 3-2 0,0-1 6 16,0 1-3-16,-3 5 2 0,0 2 8 0,0 2 1 16,-4 3-3-16,4 2 2 0,2 0-1 15,-4-1 7-15,0-1 6 0,4 3-3 0,-1-4 5 16,-1 2 2-16,3-1 1 0,-2 15 10 15,1-18-20-15,-1-2-5 0,-1 0-9 0,3 3 13 16,-2-3-9-16,1-1 2 0,-1-1-4 16,0 4 3-16,2-7-2 0,0 0 4 15,0-2-11-15,0 1 0 0,0-3 0 16,0 2 0-16,0-2 0 0,0-1 0 0,0 1 4 16,0-1-10-16,0 0 12 0,0 2-10 15,0 0 9-15,0-2-10 16,0 0 10-16,0 0 1 15,0 0-11-15,0 1 7 0,0-1-4 16,0 0 5-16,0 0-7 0,0 0 0 0,0 0 6 16,0 0 2-1,0 0-7-15,-1 0 5 16,1 0 0-16,0 0 1 0,0 0-6 16,0 0 5-16,0 0 2 0,0 0-6 15,0 0 2-15,0 0 2 16,0 0-7-16,0 0 8 0,0 0-8 15,0 0 9-15,0 0-7 16,0 0 6-16,0 0-5 0,0 0 0 0,0 0 4 16,0 0-4-1,0 0 4-15,0 0-14 0,0 0-21 16,0 0-9-16,0 0-26 0,0 0-22 0,1 0-11 16,1 0-14-16,-2-1-9 0,3-1-15 0,-3 2-1 15,2-3 3-15,1 1-1 0,0-1-3 16,1-2 9-16,-3-2 10 0,2 2 22 0</inkml:trace>
  <inkml:trace contextRef="#ctx0" brushRef="#br0" timeOffset="20807.68">11823 17320 75 0,'4'-12'152'0,"0"2"20"0,-2-25 230 15,-2 23-296-15,0-1 2 16,0-13 127-16,0 14-125 0,0-1 0 16,3 1-6-16,2 0-22 0,1 3-19 0,5-11 47 15,-2 13-57-15,-1 0 0 16,0 3-12-16,2 0-5 0,7 0-1 16,-7 4-35-16,-1 0 0 0,-1 0 0 0,0 4 0 15,2 0 0-15,1 5 0 0,-2-3 0 0,-1 5 0 16,0 1 0-16,-3 3 0 0,-1-1 0 0,-2 3 0 15,0 1 0-15,-2 2 0 0,0-3 0 16,-2 3 0-16,0 0 0 0,-1-2 0 0,-2 2 0 16,0 0 0-16,-4 0 0 0,3-2 0 15,0-1 0-15,-1 2 0 0,3-3 0 0,1-1 0 16,-1 13 0-16,4-14 0 0,0-4 0 16,7 7 0-16,-3-11 0 15,9 7 0-15,-5-6 0 0,1-2 0 16,1 0 0-16,1 2-5 0,0-2-17 0,10 7-3 15,-9-4 20-15,-4-2 5 0,0 1-3 16,-3-2 8-16,-1 2-10 0,-1-1 7 0,-1-1 3 16,-2 0 12-16,0-3 3 0,0 1-4 15,-3 1-16-15,-3 1 0 0,-2 2 0 0,-5-3 0 16,-3 0 0-16,0 4 0 0,-4-2 0 0,0-2 0 16,-1 4 0-16,0-3 0 0,-1 2 0 15,1-2 0-15,-4-2 0 0,2 2 0 0,1-3 0 16,-42-2 0-1,39-20-32-15,20 8-116 16,2-1-33-16,3-7-40 16,7 0-24-16,3-5-10 0,5-1 7 15,48-56-462-15</inkml:trace>
  <inkml:trace contextRef="#ctx0" brushRef="#br0" timeOffset="21985.68">12211 17163 116 0,'4'-8'175'0,"-2"1"4"16,-2-16 226-16,-2 16-306 16,1 1 10-16,-1 2 32 0,-1 1 2 15,1 1-18-15,2 0-13 0,-1 2-24 0,-1 0-19 16,2 2 8-16,0 3 11 0,0 2 10 0,0 5-75 16,3 4-23-16,-1 4 0 0,-2 26 0 15,-2 10 0-15,1-26 0 16,-1-1 0-16,-7 59 0 15,7-58 0-15,1 26 0 16,-1-9 0-16,2-24 0 16,3 19 0-16,1-23-57 0,1-3-87 15,8 10-163-15,-6-14 151 0,29 11-401 16,-23-21 446 0,0-2 15-16,0-4 13 0,0 1 8 0,1-2 10 15,-1 0 8-15,0-3 11 0,1 1 15 0,0-1 10 16,0 0 9-16,-1-2 5 0,3 0 7 15,12-14 19-15,-15 13 1 0,1 2 17 16,-1-1 9-16,-2-1 9 0,-2 2 5 0,-1 1 10 16,-1 1 1-16,-2 1 9 0,-2-1 5 15,-1-2 103-15,-2 3-102 0,0 1 4 16,-2 0 99-16,-3 2-15 16,0 1-97-16,-1 2-1 0,-1 0 3 15,-2 0-10-15,-10 5 54 0,8 0-71 16,1 0-6-16,-10 5-13 15,-4 11-33-15,16-13 0 16,5-2 0-16,-2 1 0 0,5 0 0 0,0-2 0 16,2 3-2-16,3-2-33 0,1-2-6 15,0 2-10-15,2-1-8 0,3-1-7 0,3-1 2 16,1 0 1-16,2-1-12 0,1-2-7 0,1-2-1 16,1-1-10-16,-2 0-2 0,2-1 3 0,0-2 1 15,-2 0 13-15,2-2 23 0,-1 0 10 16,-1 2 15-16,-3-1 16 0,2-2 6 0,-2 4 5 15,9-8 3-15,-15 6 5 16,-1 2 5-16,-3-2 3 0,0 4 15 0,2-3 15 16,-5 1 4-16,-2 2 9 0,0 2 4 0,-2 2 46 15,-2 0-65-15,-1 3-9 16,-1-1 6-16,-2 3-2 0,-3-1 6 0,2 5-12 16,-3-2-4-16,-13 13 3 0,17-8-23 15,-1-3 3-15,2 1-6 0,3-2-1 0,0 1-15 16,6 17-70-1,4-19 32-15,1-1-11 0,2-1-1 16,2-1-6-16,5-5-1 0,15-3-96 16,-13-2 84-16,37-23-131 15,-37 17 155-15,-4-2 7 0,19-17-18 16,-14 12 49-16,11-20 1 16,-15 18 19-16,41-75 0 15,-43 68 4-15,9-20 34 16,-1 7 36-16,-5 2 113 15,-12 33-101-15,-4 0 18 16,0 3 12-16,0 5 137 0,0 4-113 16,-2 2-14-16,0 5 15 0,0 4 6 15,-8 30 89-15,4-18-236 0,1 3 0 16,-2 2 0-16,-9 71 0 16,3 0 0-1,10-78 0-15,3 0 0 0,0-4 0 0,0-4 0 0,3-4 0 16,2-2 0-16,-2-5 0 0,0-1 0 15,13-2 0 1,-7-8 0-16,-1-4 0 0,5-4 0 0,1-6 0 0,-1-2 0 16,2-3 0-16,0-4-8 0,0-4-143 15,-2-2-2-15,1-4 4 0,-1 0 17 16,1-4 22-16,-1 3 25 0,-2-1 26 0,14-28 12 16,-14 36 35-16,-3 5 9 0,5-11-2 15,-6 23 17-15,-7 5 13 0,-2-4 117 16,-1 13-83-16,-7 10 71 15,5-3-53-15,-1 7 6 16,0 0 24-16,1 4-1 0,0 3 7 0,2 1-53 16,0-2-60-16,1 5 0 0,1-1 0 0,1 0 0 15,3-1 0-15,3 2 0 0,1 0 0 0,3-3 0 16,3-2 0-16,4 0 0 0,1-3 0 0,4-3 0 16,2-3-219-16,2-1-82 0,3-2-35 15,2-4-9-15,1 0 12 0</inkml:trace>
  <inkml:trace contextRef="#ctx0" brushRef="#br0" timeOffset="23179.05">14768 16918 189 0,'4'-10'222'16,"0"2"-43"-16,-4-4-58 0,0 2-50 0,-1-2-32 15,-1 4 4-15,2 2 18 0,-1 0 29 16,-1 3 12-16,2 0 0 0,0 0-17 0,0 3-22 16,0 0-15-16,2 2 3 0,2 2 24 0,5 2 12 15,1 4 4-15,5 2-28 0,3 4-9 16,3-1-3-16,0 1-17 0,5 2-17 0,4 0-1 16,1-2-3-16,0 0 8 0,7-3 0 0,3-1 0 15,5-2-8-15,6-2-9 0,3-1-4 0,7-2 0 16,1 1 0-16,5-1 0 0,0-2 0 15,0 1 0-15,0 2 0 0,-1 0 0 0,-3 2 0 16,0 1 0-16,-6-1-1 0,-1 4 2 16,-7 0-6-16,-2 1 5 0,-7-1-11 15,-3-2 8-15,-5 1-6 0,-6-1 5 0,-2-3-1 16,-4 1 2-16,-7 1 1 0,1-4-6 0,-2-1 5 16,-4 0 7-16,-3 0 0 0,1-3-4 0,-5 1-5 15,1 1 13-15,-3-3-6 16,5-2 3-16,-5-2-3 0,0-4-6 15,2 1-2-15,3-5 11 0,-2-3-5 0,2 0 2 16,2-2-1-16,0 1-8 0,1 1 2 0,1-1 9 16,5 2-4-16,-1 0 2 0,4 2-2 15,4 1-5-15,0-1 5 0,2 2 0 0,6 0-8 16,1 4 10-16,33-5-2 0,-30 10 3 16,4 1-6-16,-2 1 0 0,4 2 4 15,-1 3-1-15,1 2-2 0,2-1 5 0,0 1 1 16,2 0-7-16,50 8 5 15,-42-9-2-15,4 1 0 0,5-1 0 0,7 1 0 16,1-2 6-16,7 2-9 0,6 0 1 0,1 1 2 16,5 0-2-16,5 0 7 0,1 0-5 15,1 2 7-15,1-1-10 0,195 17 10 16,-192-20-7-16,98 1-3 16,-100-6 11-16,-1-4-10 0,-3-1 5 15,87-11 0-15,-96 1 0 0,0 0-1 16,-4-2-11-16,-5-3-2 0,0-1-32 0,-6-1-25 15,-4 0-33-15,-6-1-12 0,-4 2-7 0,-10-1 1 16,-6 2-13-16,-9 5-8 0,-11 1-14 0,-4 2-17 16,-14 3-21-16,-12 4-18 0,-10-1 13 0</inkml:trace>
  <inkml:trace contextRef="#ctx0" brushRef="#br0" timeOffset="23898.6">16706 17536 49 0,'-17'-18'266'0,"7"10"-141"0,-3 0-30 16,-4 1-23-16,-16-5 37 15,16 3-41-15,-18 5 110 0,22 3-82 16,1 1-21-16,2-3-24 0,5 3-22 0,1 0-19 16,0 0 2-16,3 3-7 0,1-1 5 15,9 17 3-15,1-7-4 0,2 1-11 16,4 1 5-16,0-2 0 0,-2 1-3 16,18 16-5-16,-18-16 2 0,-3 2 3 15,1-2 3-15,-5 1-3 0,-2 0 0 0,-2-3 3 16,-3 2-6-16,-2-3 7 0,-2 0 0 0,-4-2 5 15,0 1-2-15,-5-2 7 0,-1 0 6 16,1-1-5-16,-4-3-3 0,3 1-4 0,-2-2-3 16,5-2 2-16,-3 0-5 0,6 0 0 15,2-2 3-15,1-1-5 0,2 2-19 0,1-3-1 16,2-3-10-16,5 0 2 0,3-3-11 0,3 0 7 16,28-12-36-16,9 1 9 15,4 2 22-15,-27 12 37 16,-3-2-4-16,-1 2 4 15,1 2-4-15,-2 2 2 0,-5-1 3 0,0 2 9 0,-2 4 5 16,-3-2 12-16,-1 3 17 0,-3 3 5 16,3 0 2-16,-5 7 9 0,0-1-1 0,1 5 1 15,-3 2 6-15,-2 5 2 0,0 2-9 0,0 1-17 16,0 0-18-16,0 4-9 16,0-2-7-16,0 3-8 0,-2-4 3 0,1-3-10 0,-2 1-20 15,3-4-24-15,0-1-27 0,0-3-35 0,0-1-36 16,4-4-26-16,-2-1-20 0,1-1-15 15,1-4-1-15,-1-1 23 0,-3-2 44 16</inkml:trace>
  <inkml:trace contextRef="#ctx0" brushRef="#br0" timeOffset="25613.64">16959 17677 165 0,'3'-15'162'15,"1"-9"87"-15,-3 15-179 0,-1 1-19 0,5 3-12 16,-1-1 3-16,4-2 87 16,-4 7-65-16,0 1-17 0,1 0-10 0,1 1-15 15,1 2-6-15,-1 0-9 0,5 9 12 16,-2 4-4-16,-4-9-3 16,-3 0 0-16,-2 3 16 0,-2-2 6 0,-1 3 10 15,-2-2 0-15,-1 1-5 0,0-2 1 0,-2 1-7 16,0-1 1-16,-3 1-8 0,3-5-6 15,0 5-7-15,5-8-12 0,0 2-1 16,1-1 0-16,-1-2-12 0,3 0-5 16,5 0-4-16,-1 0-13 0,3-3-6 15,4 0-3-15,1 0-1 0,1-3-5 0,1 2 4 16,1-1 0-16,0-2 3 0,-2 0-1 16,0 0 7-16,3-1 6 0,-4 1 3 0,2 2 6 15,-1-2 4-15,0-2 5 0,-2 2 2 0,2-1 3 16,-3 3 4-16,0-4 6 0,-2 4-5 15,0-2 5-15,-4 2-1 0,1 1-2 0,-3 0 11 16,-1-1 0-16,-1 0 10 0,0 1 2 0,0 1 8 16,0 2 7-16,0-1 3 0,0 2 6 15,0 0-10-15,-1 0-11 0,-4 0-10 0,2 2 2 16,-4 1-1-16,-2 1-5 0,4-1 0 16,-9 10 13-16,6-5-24 0,-3 6 6 15,10-7-9-15,-1 0-4 0,4 4-14 16,2-5-10-16,4 0-16 0,23 8-137 15,-16-10 113 1,-2-4-4-16,2 1-5 0,-2 1 11 0,3-2 8 16,-3 0 13-16,2-3 8 0,-3 1 14 0,-1 0 12 15,0-1 6-15,-3 1 3 0,-2 1 4 16,-3-1 4-16,-1 2 2 0,-1-1 8 0,2 1 2 16,-3 0 6-16,0 1 3 0,0-1 5 0,0 2-5 15,0 1-5-15,0-3-4 0,3 5-5 16,-3-3-4-16,0 3 0 0,0-2-7 15,2-1 0-15,0 1-4 0,1 2 6 0,0-1-6 16,0-1-7-16,2-2-4 0,4 0-7 0,-1-1-8 16,0 0-4-16,19-10-76 15,-17 3 71-15,0 0 0 0,0-3 2 16,10-11-31-16,-10 9 41 16,12-17-7-16,-11 13 25 0,1-1 5 0,0-2 2 15,-1 0 9-15,3-3 7 0,-1 1 12 16,-2 1 14-16,2 4 18 0,-5 0 10 0,-2 4 8 15,2 3 6-15,-4 3 9 0,-2 0 5 16,1 3-3-16,-3 1-5 0,-1 2 5 0,-1 2-4 0,0 3 1 16,1 3 3-16,-1 6-5 0,-4 23 56 15,3-13-73-15,3 2-11 0,0 1-9 16,0 0-12-16,0 1-15 0,2-1-3 16,1-3-6-16,1 0-10 0,-2-4-3 0,-1-1 7 15,3-2-9-15,-3-5-6 0,2-2 6 16,2 0 2-16,0-1-6 0,-5-9-20 15,3 3 2-15,8-11-16 16,-5 1 14-16,3-3-19 0,0-2 6 0,0-3-5 16,3-4-2-16,-2 0-3 0,0-3-12 0,0-3 2 15,2-3-10-15,-1 0 5 0,0-4 6 16,3-3 14-16,-1 5 19 0,1-2 16 16,-1 7 1-16,1 2 3 0,-4 7 5 0,-4 2 4 0,1 4-1 15,-6 5 24-15,-1 1 18 0,0 4 10 16,0 2 12-16,-1 5 2 0,-3 1-4 0,-1 8-4 0,1-1-6 15,-3 4 2-15,0 1-5 0,0 4-2 16,-1-2-12-16,2 2-9 0,1-2-11 0,-1 2-8 16,1-2 2-16,4-2-10 0,-1 1-9 15,5 14 3-15,1-19 2 16,9 24-38-16,-5-31 4 16,1-2-10-16,1-1-10 0,11-1-59 15,-7-5 59-15,11-5-63 0,-9 1 58 16,-2-2-4-16,15-9-70 15,-15 5 72-15,-1-2 7 0,1 2 10 0,-3-3 15 16,0 2 14-16,-5-1 8 0,1 5 7 16,-4 1 0-16,2 2 4 0,-5 1 11 0,0-2-3 15,0 3-2-15,-2 2 8 0,-3 0-8 0,1 0 7 16,-3 2 5-16,2 1 3 0,-4-1 3 16,4 3 2-16,-1 2 6 0,0-2-8 0,1 1 2 15,-1 2-3-15,1-1-5 0,3 1-3 0,-1 4-6 16,3-4-9-16,0 6 0 0,3-3-4 15,2-1-3-15,3 2-7 0,31 16-92 16,-21-23 53-16,48 7-126 16,-43-12 124-16,22-4-39 15,-23-2 45-15,-1-1 0 16,38-16-40-16,1-8 80 16,-42 19 10-16,2 0 9 15,0 2 31-15,0 1 1 0,-2 0-15 16,-2 2-17-16,-7-1-9 0,-1 3-5 0,-2 0 0 15,-6 2 1-15,0 3 6 0,-3 0 5 16,-3 1 11-16,0 1 16 0,-2 3 9 0,0 0 3 16,-5 1 5-16,2 2-1 0,-3 1-10 0,3-1-14 15,-2 2 4-15,1-3-8 0,0 3-6 16,3-3-3-16,1 0-1 0,2 2-11 0,3-1-5 0,1-1 5 16,4 1-6-16,-1-3-4 0,19 7-53 15,-11-10 20-15,0 0-1 16,4-2-2-16,-2-4 1 0,0-1 6 0,1-2-2 15,12-7-33-15,-16 5 36 0,-2-5 7 16,3 4 1-16,0-6 0 0,-1 1 3 16,-2-1 1-16,2-2 1 0,1-3-8 0,-4-1-3 15,3-4-6-15,-1-1 2 0,-3-1 3 16,4 2 9-16,-3-3 6 0,0 2 10 0,-4 3 0 16,2 0 3-16,-3 4 3 0,0 2 4 0,0 3 10 15,0 3 6-15,0 2 14 0,0 5 10 16,0 0 3-16,0 2 2 0,-1 4 18 0,-1 4 1 15,1 5 1-15,-3 2 0 0,1 3-4 0,1 8 10 16,-1-1-2-16,-3 7-5 0,3 0 12 16,0 3-13-16,0-3-21 0,0 57 11 15,3-59-46-15,3-4-13 0,2 0-16 16,1-3-27-16,1-1-30 0,10 14-161 16,-7-20 76-16,2-1-24 0,19 7-417 15,-19-16 435 1</inkml:trace>
  <inkml:trace contextRef="#ctx0" brushRef="#br0" timeOffset="26837.62">18102 17738 34 0,'5'-13'178'15,"-4"4"-78"-15,3 1-15 16,-3-2-18-16,1-2-17 0,-1-1-12 0,3 0-3 16,-3-2-6-16,3-1 4 0,-2 0 4 15,1-2-9-15,1 0-12 0,0 2-5 0,1-4-3 16,2-3-8-16,-2 5 2 0,-1-6-1 0,-1 3-1 16,-1 0 6-16,-2 3 7 0,0 0 6 15,0 3 6-15,0-3 42 0,-2 12-31 16,0 0-2-16,2 3-6 0,-3 1-10 15,1 2 1-15,-3 2 4 0,-2 1 12 0,-1 3-2 16,2 3 6-16,-3 4 12 0,2 2 12 0,-1 5 0 16,0 0-8-16,2 2 1 0,0 3-1 15,1 3 1-15,2-1-13 0,1 0-10 0,0 0-6 16,1 0 0-16,1-3-8 0,0-2-4 16,1-1-13-16,3-3 3 0,-1-2-5 0,0-1 4 15,9 6 2-15,-4-11-5 16,4-2-4-16,-6-3-5 0,0-3-2 15,1-2-7-15,1 0-3 0,0-2 9 0,2-1 3 16,0 0-9-16,-2 0-5 0,1-1 3 0,-1-2 0 16,-1 0-1-16,-1 0-6 0,-1 0 9 15,2-1-5-15,-2-1-5 0,0 1-2 0,-2-2 5 16,0 1-7-16,-3 1 4 0,2-1 11 0,-2 3 4 16,0-1 7-16,0 3 6 0,0-1-7 15,0 2 3-15,0 1-1 0,0 1 2 16,0 0 7-16,0 1 5 0,0-1 5 0,-2 5-4 15,-1-1 5-15,0 2 6 0,1-1-4 16,-1 3-2-16,2-1-10 0,-1-2 0 0,0 3-6 16,2-1 0-16,0 0 0 0,0-1-7 15,2 1-24-15,0 1-27 0,2-1-33 16,4 5-216-16,-4-6 109 0,3-1-15 0,0 0 4 16,-1-1-105-16</inkml:trace>
  <inkml:trace contextRef="#ctx0" brushRef="#br0" timeOffset="27650.25">20996 16873 68 0,'-3'-5'132'0,"0"1"10"0,0 1-20 16,-6-3 42-16,2 3-29 15,6 3-54-15,-1 0 13 0,2-1 3 0,0 1-12 16,0-2 42-16,0 2-75 16,3 2 5-16,0-1 18 0,2 2-5 0,1 1 5 15,1 1-9-15,1 2 2 0,1 1 4 0,4 0-17 16,31 16 61-16,-25-15-95 15,4 0-9-15,1 0 4 0,3-1-9 16,5 0-4-16,4-1-1 0,56 0 2 16,-40-5-6-16,5-2 2 0,131-12-16 15,-122 5-20-15,-3 1-28 16,-3-1-23-16,1-1-21 0,-7 1-18 16,-1-4-4-16,55-9-141 0,-57 7 146 0,-1 0 23 15,2-1 15-15,-1 2 10 16,86-20-87-16,-100 22 97 0,21-2-127 15,-39 8 85-15,-5 4 8 0,-1 0-48 16</inkml:trace>
  <inkml:trace contextRef="#ctx0" brushRef="#br0" timeOffset="29063.52">21731 17370 261 0,'10'-11'301'0,"-6"4"-48"15,1-5 32-15,-5 12-242 0,0 0 33 16,0 5 43-16,0 0 14 0,2 4 0 0,-2 5-18 16,0 1-20-16,0 5-23 0,0-1-11 0,0 0-11 15,0-2-1-15,1 1-48 0,-1-4-1 0,0-1 0 16,4-6 0-16,-4 1 0 0,1-2 0 0,-1-4 0 15,0 0 0-15,0 1 0 0,0-1 0 16,0-2 0-16,2 0 0 16,-2 0 0-16,2 3 0 15,1-3 0-15,20 25 0 16,-15-16 0-16,1 2 0 0,20 13 0 16,-21-18 0-16,0 1 0 15,2-1 0-15,-3-2-18 0,1-1-18 0,0-1 7 16,-1 0 8-16,2-1 8 0,-3-4-6 0,4-2 8 15,1 0 7-15,-2-3 6 0,3-4-1 16,6-13-4-16,-6 10 4 0,-2-4 2 16,-2 1-3-16,0-2 0 0,0-1 0 0,1 0-8 15,-4-3 10-15,3-1 2 0,-3 0-4 16,3-2 4-16,-5 0-6 0,0-1 0 0,0 5-1 16,1 3 10-16,-3 4-4 0,-1 3-2 0,0 4-6 15,0 3 1-15,0 3 9 0,0 0-1 0,0 3-2 16,0 3 9-16,0 4-2 0,0 4-4 15,0 6 1-15,-1 6 4 0,1 1-10 16,-2 4-3-16,-3 66 3 16,5-63 2-16,3-1-2 0,5 23-9 15,-1-29-1-15,2-3 0 0,-1-3-2 16,-2-6-4-16,2 0 4 0,3-4-7 0,-3-3 6 16,0-1-8-16,1-4 5 0,3-5-15 0,-3-2-3 15,5-5 2-15,-1 1-14 0,1-6 6 0,1-1-6 16,0-4-2-16,1-2 9 0,1-2-4 0,-1-4 5 15,2-1 1-15,-4-3 1 0,0-1 1 16,-1-1-8-16,2-3 6 0,-5-1 12 0,0 3 8 16,-1 2 17-16,-1 3 0 0,-3 3 9 15,0 7 11-15,-4 5 21 0,-1 5 21 0,-1 3 8 16,-1 5 0-16,-5 4-1 0,-1 4-8 0,-2 4 4 16,-2 5 2-16,-3 5-5 0,0 5 2 0,3 5-11 15,-15 32 36-15,16-27-64 16,3 2-4-16,2-2-7 0,1 1-12 0,1-1-2 15,0-1 0-15,3-2 0 0,1-2 0 16,1-1 0-16,3-4 0 0,5 12-1 16,-5-23-25-16,1 0-3 0,-2-7 2 15,2 1 2-15,1-3-5 0,1-3 9 0,-1 0-1 16,2-3-1-16,1-2 2 0,2 0-13 0,1-3 1 16,-2-1 0-16,2-1 7 0,-3 2 9 0,5 1 2 15,-4-1 1-15,0 2 9 0,-1 2-8 16,2-1-2-16,-1 5 8 0,0 0 5 0,-2 0-1 15,0 5-1-15,3-2 1 0,-1 1 3 0,-2 4 0 16,1-2 0-16,-1 1 6 0,2 0-9 16,-2 0-1-16,-1-2 9 0,1 0-3 0,0-3-2 15,-3 1 0-15,11 2 0 0,-10-4 6 16,1 1 8-16,2 2-6 0,-3-3 5 0,0 2-2 16,-1-1-1-16,0 1 1 0,3-2-9 0,-4 2-2 15,3-3 6-15,-1 1-6 0,2 1 7 16,1-2-7-16,0-3 0 0,0 2-2 0,2-2 2 15,0-3 2-15,2 1-10 0,1 0-13 16,1-3 5-16,-2-1-3 0,0-1-3 0,0 0 2 16,-1 0-1-16,0-1 11 0,0 2-5 0,-1-4 8 15,2 1-5-15,-4-2 14 0,3-2-1 16,-2 4-1-16,0-5-4 0,0 3 4 0,-1-2 0 16,-1 0 3-16,0-2 2 0,-2 0-4 0,2-1-7 15,-2-3 7-15,-1 1-1 0,0-1-4 16,0-2 7-16,1-2-3 0,-2 1-2 0,1-2 4 15,3-27 1-15,-3 28-3 0,4-30 58 16,-7 46-32-16,-2 3-5 16,0 3 32-16,0 6 27 0,-2 7 13 0,0 4-1 15,-2 9 0-15,1 5-86 0,-2 7-6 16,-1 5 0-16,-1 4 0 0,-2 0 0 0,1-1 0 16,0 1 0-16,3-2 0 0,1-2 0 0,1-3 0 15,1-2 0-15,2-2 0 0,5-4 0 0,-4-3 0 16,2-4 0-16,2-2 0 0,2-7 0 15,-3 1 0-15,3-3-38 0,4-5-160 0,-3-1-7 16,1-1-9-16,4-6 2 0,-4-1-3 16,3-4 15-16,-2-1 16 0,-2-4 25 15,0-2 22-15,1-3 21 0</inkml:trace>
  <inkml:trace contextRef="#ctx0" brushRef="#br0" timeOffset="29233.45">23024 17286 71 0,'-14'-9'115'0,"1"5"34"0,-2-3 0 0,4 3-16 15,-2 0-20-15,2 0-14 0,3 1 7 16,2-2 8-16,2 4 21 0,3 0 5 0,-1-2-14 16,2 3-34-16,0 0-39 0,3-3-31 0,4 3-9 15,2-3-5-15,7 0-1 0,0 0-5 16,4-2-9-16,4 1-34 0,0-3-54 0,3 0-46 16,-2 1-32-16,2-4-33 0,-2-1-17 0,0 3 2 15,1 0 15-15,-2 0 45 0</inkml:trace>
  <inkml:trace contextRef="#ctx0" brushRef="#br0" timeOffset="29589.98">23230 17478 296 0,'-8'-4'293'16,"3"3"-28"-16,-4-6 45 0,5 2-229 15,1-1-21-15,0-3-13 0,0-1-22 0,8 1-11 16,-2-3-21-16,2-2-23 0,3 1-9 0,1-2-10 16,2 0-4-16,-3 0 2 0,2 0 6 15,-1 0 9-15,-3 4 11 0,-1 1 12 0,-2 1 7 16,-1 3 1-16,0-1 9 0,-2 3 16 16,0 1 8-16,-2 2 3 0,-1 1 8 0,0 0 11 15,-2 3 3-15,-3 0 12 0,-1 4 23 16,-3 2 5-16,3 5-3 0,-4 1 7 0,4 1 5 15,-1 5-14-15,-9 17 61 0,13-18-131 16,3 4-18-16,-2-5 0 0,4 0 0 0,1-2 0 16,1-1 0-16,4-1 0 0,-1-2-52 15,1-3-43-15,2 0-43 0,-1-3-31 16,5-3-24-16,-2-1-27 0,1-3-13 0,2-2-2 0,-2 1 2 16,1-5 29-16</inkml:trace>
  <inkml:trace contextRef="#ctx0" brushRef="#br0" timeOffset="29822.89">22795 17134 191 0,'-17'-1'408'0,"-1"-2"-40"15,2 1-131-15,-1-1-119 0,3 3-60 0,1-5-22 16,1 5-23-16,2-4 1 0,4 4-12 0,1 0-5 16,4-1-22-16,-3 1-48 0,4 0-44 15,0 0-50-15,0 1-27 0,-1 3-29 0,-3 1-6 16,0 3 31-16</inkml:trace>
  <inkml:trace contextRef="#ctx0" brushRef="#br0" timeOffset="30755.64">21515 17244 42 0,'3'-11'112'0,"-1"4"53"16,3-14 285-1,-5 16-336-15,0 3-7 0,-2-1 4 0,0 3 7 16,2 0-8-16,0 0-16 0,0 5-12 0,-1 0 7 16,-3 5-13-16,-4 28 109 15,-5 19-18-15,8-24-142 0,-2 0-25 16,-1 2 0-16,3-3 0 0,-1 1 0 0,3-1 0 15,2-7 0-15,-3 24 0 0,4-30 0 16,0-4 0-16,2 0 0 0,-2-6 0 16,2-1 0-16,-1-4 0 0,-1 1 0 0,3-2 0 15,-3-3 0-15,0 2 0 0,3-2 0 0,0-2 0 16,2-3 0-16,10-12 0 0,-5 5 0 16,0-1 0-16,0-2 0 0,0-1-26 0,0-4-20 15,1 2-6-15,0 0 24 0,-1 0 11 16,-2 1 3-16,2 2 6 0,-2 2 6 0,1 5-1 15,0-2-8-15,0 5 3 16,-2 7 8-16,-2 2 10 0,1 2 5 16,3 2-1-16,-1 5 8 0,3 2 2 0,3 5-5 15,-2-1 3-15,2 0-12 0,-2 5-4 16,1-4 1-16,3 0-4 0,-2-2-3 0,15 16-5 16,-14-20 2-16,-2-4 7 0,-1-1 0 15,-2-1 1-15,1-3-9 0,-1-2 6 0,-4-3 0 16,2 0-2-16,0-5 3 0,1-2-1 0,1-1 5 15,-2-2-13-15,3-3 9 0,-3-2-6 16,0-2 7-16,0-3-4 0,-1-4-7 0,0 0 8 16,-1-3-1-16,-1-1-6 0,0-2-10 15,5-41-39-15,-6 36 24 0,1-1 12 16,-2 3 5-16,2 2 3 0,-2 3-7 0,3 5-11 16,-3 5-20-16,0 1-19 0,-1 5-11 0,1 3-20 15,0 2-23-15,-3 4-30 0,2 0-29 16,-1 1-26-16,3 2-21 0,3 5-379 15</inkml:trace>
  <inkml:trace contextRef="#ctx0" brushRef="#br0" timeOffset="31752.1">28242 13819 414 0,'0'-11'373'15,"0"1"-125"-15,2 2-117 0,1-4-59 16,25-34 287-16,1 29-74 15,-15 8-182-15,5 2-41 0,0 1-62 16,2 3 0-16,-3-1 0 0,2 4 0 16,-3 0 0-16,-3 3 0 0,0 1 0 0,-4 2 0 15,0 2 0-15,-4 0 0 0,-3 2 0 0,-3 3 0 16,-3 2 0-16,-3 1 0 0,-2 3 0 0,-4 0 0 16,0 0 0-16,-1 3 0 0,-4 0 0 0,3-2 0 15,-2 1 0-15,-12 18 0 16,16-21 0-16,3-2 0 0,0 1 0 15,0 15 0-15,8-15 0 0,1 1 0 0,3-1 0 16,2 0 0-16,2-1 0 0,13 19 0 16,-10-18 0-16,2 3 0 0,1-2 0 15,-1-2 0-15,1 3 0 0,-3-4 0 16,16 21 0-16,-13-19 0 0,13 30 0 16,-18-36 0-16,-3 1 0 0,-2-3 0 15,-3-2 0-15,0-1 0 0,-1-2 0 16,-1 1 0-16,1-2 0 0,-3 0 0 0,-2-2 0 0,0 2 0 15,-7-1 0-15,4-1 0 0,-5 0 0 16,2-1 0-16,-1 0 0 0,3 0 0 0,-1 0 0 16,-2-1 0-16,2 0 0 0,0-2 0 0,0 0 0 15,1-2 0-15,-1 0 0 0,0 3 0 0,2-2 0 16,-1-1 0-16,-2-2 0 0,4 5 0 0,-2-3 0 16,1 3 0-16,2-5 0 0,3 2 0 15,-1 1-143-15,2-2-145 0,1 2-13 0,2-4-6 16,5 1 20-16,12-11-181 15</inkml:trace>
  <inkml:trace contextRef="#ctx0" brushRef="#br0" timeOffset="31984.19">28942 13918 280 0,'5'-7'373'0,"-2"-3"-30"0,-4-4 110 15,-1 7-277-15,1-1 5 0,-4 1 20 16,2 0-161-16,2 2-40 0,-3 3 0 16,4-3 0-16,0 3 0 0,0 1 0 0,-1 1 0 15,2 0 0 1,3 1 0-16,-4 3-13 0,0 1-255 16,0 3-16-16,0 1 3 0,-2 1 3 15,-1 1 7-15,-1 3 26 0,0 0 52 0</inkml:trace>
  <inkml:trace contextRef="#ctx0" brushRef="#br0" timeOffset="32198.06">28876 14236 326 0,'-8'0'629'16,"5"-1"-434"-16,-2-3-57 0,-3-4 335 15,7 4-285-15,-2-4-90 16,3 6-98-16,0 1 0 0,0-2 0 15,3 6-3 1,-2-3-127-16,3 1-27 0,-1 1-23 16,-2-2-14-16,3 4-16 0,-1-1-5 15,2 2-208-15,-4-4 230 0,2 3 36 16</inkml:trace>
  <inkml:trace contextRef="#ctx0" brushRef="#br0" timeOffset="32584.14">29377 13715 243 0,'0'-19'493'0,"0"9"-306"16,0 7-34-16,0-2-11 0,0 2 7 0,-3 0 180 16,1 3-189-16,2 0-25 0,-1 2-19 15,-1 10-96-15,1 0 0 0,-1 5 0 16,-1 3 0-16,2 28 0 0,-2-19 0 16,-6 32 0-16,6-28 0 0,-2 1 0 15,1 4 0-15,-2-1 0 0,-1-1 0 0,2 3 0 16,1-3 0-16,-1 1 0 0,-3-1 0 15,3-2 0-15,2 1 0 0,0-5 0 0,0 2 0 16,0-6 0-16,1-1 0 0,0 1 0 16,1-5 0-16,1-1 0 0,0-3 0 0,0-2 0 15,0-4 0-15,0-1 0 0,0 0 0 0,0-3-253 16,0-1-143-16,0-2-17 0,1 1 22 16,1-2-199-16</inkml:trace>
  <inkml:trace contextRef="#ctx0" brushRef="#br0" timeOffset="35320.61">28179 14381 5 0,'0'-3'3'16,"0"1"6"-16,0-1 8 0,0 1 11 0,0 0 11 16,0-5 111-1,0 4-107-15,0-1 41 0,0 0-38 16,0 3 7-16,0 0 10 0,0 1 2 0,-1 0 4 16,1 1 2-16,0-1 0 0,-2 0-11 0,2 0-12 15,0 0-5-15,0 0-1 0,0 1 2 16,0 3 0-16,0 6 18 15,3 6-27-15,6 0-22 0,-2-8-10 16,-1 0-3-16,7 3-3 16,-4-2 3-16,3-2-12 0,0 1-24 0,2 0-39 0,0 1-34 15,2-2-33-15,5 1-33 0,-5-3-18 16,4 0-3-16</inkml:trace>
  <inkml:trace contextRef="#ctx0" brushRef="#br0" timeOffset="36435.68">28364 14508 24 0,'1'0'70'0,"3"0"30"0,-3 0-3 16,4-2 25-16,-5 2-92 0,2-1-15 15,6-3 14-15,-3 4-22 0,4-1-2 16,-1 1-5-16,3 1-3 0,3-1-11 0,0 4-15 16,20-1-81-16,-16 0 23 15,-3 0-11-15</inkml:trace>
  <inkml:trace contextRef="#ctx0" brushRef="#br0" timeOffset="36931.35">28110 15293 134 0,'3'-31'423'16,"-3"19"-248"-16,-2 0-44 0,-3-8 51 16,1 6 50-16,-4 4 68 15,6 9-194-15,0 1-27 0,2 0-6 0,-4 5-22 16,2 5-5-16,2 4 5 0,0 5 5 16,-1 2-48-16,1 5-8 0,-2 1 0 0,2 1 0 0,-1 2 0 15,-1-1 0-15,0 0 0 0,-4 53 0 16,4-58 0-16,1 0 0 15,-1-4 0-15,1-1-49 0,1-2-45 0,-4-4-42 16,4 0-31-16,-2-1-24 0,-2-3-24 0,1 0-18 16,2 1-5-16,-4-6 4 0,2 1 26 0</inkml:trace>
  <inkml:trace contextRef="#ctx0" brushRef="#br0" timeOffset="37214.28">28584 15327 339 0,'3'-17'687'16,"-5"0"-382"-16,2 10-249 0,-1 1 11 15,-6-4 319 1,6 8-350-16,1 2-46 0,0 0-66 16,0 0 15-16,1 2-19 0,-1 7-159 15,0 2-116 1,-10 17-270-16,1-19 439 16</inkml:trace>
  <inkml:trace contextRef="#ctx0" brushRef="#br0" timeOffset="37442.08">28517 15543 134 0,'-6'-3'278'0,"1"0"10"0,1 1-80 0,-9-7 15 16,11 9-175-16,1 0 138 15,1 0-167-15,0 0-22 16,1 0-25-16,1 0-29 0,-1 0-19 0,3 2-17 16,-1 0-28-16,2 1-30 0,-2 1-23 0,2-1-18 15,-2 0 0-15,1 1-103 0</inkml:trace>
  <inkml:trace contextRef="#ctx0" brushRef="#br0" timeOffset="37950.94">29187 15208 595 0,'7'-16'366'0,"21"-57"16"16,-7 57-304 0,-8 11-13-16,-1 3-27 0,2 3-17 15,1 4-21-15,0 2 7 0,0 3-3 16,0 4-2-16,14 22-2 0,-18-15 0 16,-3 2-17-16,-3 1-14 0,-5 1-5 0,-2 1 1 15,-2-1 16-15,-6 1 3 0,-1 0-2 16,-7 0 4-16,0-2 2 0,-3 0 8 0,-1-1 0 15,-2-2 4-15,-24 14 6 0,23-18-1 16,2-5 0-16,2 2 14 0,0-5 15 16,4-3 8-16,4-1 0 0,1-2 6 0,2 1-5 15,6-3 11-15,-1-1 3 0,-4-1 137 16,5-4-113-16,6 1-57 16,1-2-4-16,1 3-1 0,11-9-17 15,7 4-2-15,5 1 0 16,-11 6 0-16,1 1 0 0,-1 0 0 0,4 0 0 15,-1 1 0-15,1 0 0 0,-2 1 0 16,0-1-16-16,1 0-71 0,-2 1-40 0,1 0-25 16,0 1-21-16,3 0-7 0,0 0-13 0,-1-2-3 15,23 3-199-15,-21-2 212 0</inkml:trace>
  <inkml:trace contextRef="#ctx0" brushRef="#br0" timeOffset="38192.07">30263 15214 359 0,'-2'-10'333'15,"0"-1"-48"-15,1 2-95 0,-4 0-63 0,2 3-27 16,-5-1 112-16,5 5-92 0,1 2-22 15,2 0-41-15,0 0-36 0,0 0-23 0,2 2-37 16,3 2-25-16,-1 5-23 0,-1 0-32 0,2 0-35 16,-2 2-35-16,1-1-29 0,-3-1-21 0,-1 3-6 15,-1-1 25-15,-3-1-103 0</inkml:trace>
  <inkml:trace contextRef="#ctx0" brushRef="#br0" timeOffset="38374.14">30141 15472 108 0,'-3'-3'254'0,"1"3"33"15,-3-4 58-15,2 4-267 0,-1-3-3 0,2 3 25 16,0 0 39-16,2-2-10 0,0 2-37 16,0 0-43-16,2 0-68 0,7 2-105 15,-2 1 4-15,1 0-42 0,4 1-41 16,-1-1-41-16,1-1-14 0,0-1 25 0</inkml:trace>
  <inkml:trace contextRef="#ctx0" brushRef="#br0" timeOffset="38647.01">31046 14964 251 0,'0'-6'363'0,"0"0"-26"16,0 3-119-16,-1 0-91 0,-2 3-51 15,-10 6 138-15,9 3-62 0,-3 3 22 16,1 4-39-16,-3 2-135 0,4 5 0 0,-11 37 0 16,5-27 0-16,3 4 0 0,0-1 0 15,-5 0 0-15,4 2 0 0,-2-3-22 0,0-3-167 16,0 2-47-16,-28 50-574 15,24-61 544-15</inkml:trace>
  <inkml:trace contextRef="#ctx0" brushRef="#br0" timeOffset="39211.51">29284 15586 99 0,'0'0'199'15,"0"0"122"1,0 0-228-16,-2 0-7 0,2-2 106 16,5 2-104-16,0 0-11 0,1 0-12 0,4-1-21 15,1-1-11-15,0 2-12 0,3-1 1 16,1 0-9-16,2-2-5 0,-3 3-1 0,3-3-7 15,1 1 0-15,1 1 3 0,0-3-3 0,-2 3-6 16,4-2 0-16,-3 3 6 0,2-1-14 16,-3-1-11-16,-1 1-3 0,-1-1-22 0,-2 1-9 15,1 1-9-15,-2-3-16 0,-3 3-16 0,-1-4-17 16,-3 3-15-16,-2-2-16 0,-2 1-11 0,-1-3 3 16</inkml:trace>
  <inkml:trace contextRef="#ctx0" brushRef="#br0" timeOffset="40771.01">31063 15060 10 0,'0'-5'24'0,"-2"1"19"0,-1 1 16 0,1-1 4 15,-3 3 8-15,0-5 60 0,2 3-74 16,0 2 53-16,1-1-48 0,2 2 10 16,-1-3 73-16,1 3-84 0,-4 0-9 15,2 3 4-15,0 3 4 0,-1 1-8 16,-2 4 1-16,0 5-1 0,1 0 9 0,-5 6-8 15,-31 82 156 1,30-77-172-16,-2-2-10 0,2 3 0 0,1-3-10 16,-1-1 7-16,4-2-10 15,0 1-6-15,1-4-1 0,0-2 8 0,-4 11-2 16,6-17-8-16,1-4-5 0,-1 1-3 16,1-5 10-16,1 1 0 0,1-1-1 0,0-3-3 15,0 2 2-15,3-2 1 0,-2-2 9 16,1-1-13-16,-2-1-2 0,2-3 5 0,1-1-5 15,3-17 2-15,-5 11-8 0,14-25-15 16,-7 16 14-16,-1-1-11 0,3-1 8 16,0-2-2-16,4-2 6 0,-3 0-3 0,0-3-7 15,1 3 1-15,1 3 1 0,1 0 3 0,-2 2-1 16,0 3 4-16,-3 2 11 0,-2 5-9 16,-1 3 0-16,-2 2-3 0,1 3-8 0,-3 3-7 15,-2-2-17-15,0 5-76 0,0 0 32 16,0 0-25-16,-2 5-34 0,0 0-30 15,-9 10-237-15</inkml:trace>
  <inkml:trace contextRef="#ctx0" brushRef="#br0" timeOffset="53078.84">3746 6971 171 0,'14'-5'376'0,"-12"2"-255"16,-2 1-55-16,0 2-5 16,1 0 23-16,-1 0-17 0,0 0 7 0,0 2-16 15,3-1 2-15,-1 3-12 0,1 3-9 16,0 1-11-16,2 4 4 0,1 1-9 16,9 15 44-16,-7-11-40 0,1 0-2 0,-1 2-2 15,0-3 2-15,0 2-9 0,1 1 1 16,-1-2-6-16,0 0-3 0,1-2 7 0,1 2-6 0,0-3 1 15,0-2-5-15,-2-1 0 0,2-4 3 16,0-1-1-16,0-3 1 0,3 0-3 0,1-3 0 16,4-1 1-16,4-4 2 0,6 1-5 0,37-16-1 15,-25 6 2-15,5 2-2 16,2-5 6-16,6-1-8 0,2 1 1 0,1-1-1 16,64-21-6-16,-59 20-7 0,4-1-4 15,-3-1-6-15,63-18-34 0,-67 19 25 16,-1 3 4-16,-5 0 4 0,-1 1 2 15,-5 3-1-15,-5 1-2 0,-3 0 3 0,-3 2-4 16,-7 3-5-16,-1-1-9 0,-5 4-9 0,-2-2-11 16,-3 3-9-16,-4 1-11 0,0 1-8 0,-5-1-8 15,-2-1-10-15,-1 3-127 16,-5 0 109-16,-2 0-1 0,-1 3 20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5-05T13:52:53.7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7428 3708 33 0,'-2'-2'100'0,"0"-4"39"16,-1-9 428 0,0 12-314-16,3 3-196 15,0 0-13-15,0 0-11 0,0 1 4 0,0 1-1 16,2 1 14-16,-2 3 6 0,1 0-9 15,2 2 1-15,-3 2 5 0,2 14 54 16,0-12-63-16,-2 15 11 16,-2-12-35-16,2 2 1 0,-2-1-2 0,-1-1 0 0,2 2-5 15,-1-3-6-15,-3 1-10 0,2-1 9 0,1 3-7 16,-1-5 0-16,1 1 3 0,1 1-3 16,-1-4-12-16,-2 3-20 0,4 0-33 0,0-3-37 15,0-1-39-15,-2-1-32 0,2-3-27 0,0 3-21 16,0-1-10-16,0-3 4 0,0-1 28 15</inkml:trace>
  <inkml:trace contextRef="#ctx0" brushRef="#br0" timeOffset="891.26">8752 3844 45 0,'-8'-11'279'15,"6"7"-126"-15,-2 0-15 0,2-1-4 16,-1 0-5-16,-3-7 360 16,6 9-439-16,3 3-16 15,17 0 75-15,-13 0-79 16,4 0-12-16,10 6 29 15,0-2-11-15,19 11 22 16,-23 28 43 15,-18-33-92-31,-3 0-5 0,-14 17 7 16,8-20-11-16,-1 2 0 0,-40 30 9 31,34-31-11-31,-6-1 17 31,19-5 11-31,4-2-15 0,2 0 0 0,1 0-11 16,2 0 13-16,1 0 1 0,2 1 7 16,2-1 0-16,2 0 2 0,4 0-12 0,-2 0-11 15,4 0 0-15,2-3 0 0,0 0 0 0,1 0 0 16,1 2 0-16,0-2 0 0,0 0 0 0,1 1 0 16,0 2 0-16,1 0-17 0,1 0-19 0,-2 0-36 15,0-2-21-15,1 2-26 0,19 2-190 16,7 1-336-1,-37-1 406-15</inkml:trace>
  <inkml:trace contextRef="#ctx0" brushRef="#br0" timeOffset="2332.27">5182 5103 52 0,'-1'-3'103'15,"-2"0"30"-15,-2-4 87 16,2 2-133-16,-2 1-1 0,0-1 3 0,2 3 15 16,-3-3 10-16,2 1 7 0,2 3-14 0,0-1-22 15,1 1-17-15,1 1-12 0,0-2-13 0,0 2-5 16,1-1 3-16,4-1-5 0,1 1 6 0,0-1-3 16,4 2-3-16,-2 0-9 0,9 0 13 15,-10 0-13-15,13 2 52 16,-15-1-51-16,0 1 7 0,-2 1-9 15,2 0-5-15,-1-2-5 0,-2 3-1 0,-1 0-5 16,1-1-5-16,1 2 7 0,-3-1-12 0,0 1 6 16,-1-2-6-16,-1 6 0 0,2-4 0 0,-2 1 0 15,1 2 0-15,-1-1 0 0,-4 16 0 16,5-16 0-16,-3 0 0 16,3 0 0-16,-2 1 0 0,3-3 0 15,0 0 0-15,1-1 0 0,-1 1 0 16,5-1 0-16,6 4 0 0,-5-5 0 0,1-1 0 15,-1 3 0-15,11 2 0 16,-9-2 0-16,0-2 0 0,1 4 0 16,-2-5 0-16,-1 1 0 0,1 2 0 0,-1-1 0 15,-2-1 0-15,1 0 0 0,-2 2 0 0,1-2 0 16,-3 2 0-16,1-1 0 0,-2-1 0 16,0-2 0-16,0 2 0 0,-2 0 0 0,-3 1 0 15,-1 1 0-15,-3-1 0 0,-1-1 0 16,-15 9 0-16,12-8 0 0,-4 4 0 15,-21 2 0-15,21-6 0 0,-2 1 0 0,-20 2 0 16,22-2 0-16,-3-1 0 16,4-1 0-16,0 2 0 0,2-2 0 0,0-1 0 15,4 1-144-15,2 1-55 0,0-3-37 0,4 1-27 16,1-1-25-16,1-1 11 0,5-3 22 0,0-2-126 16</inkml:trace>
  <inkml:trace contextRef="#ctx0" brushRef="#br0" timeOffset="3142.75">6640 5064 77 0,'6'-8'129'16,"-1"2"27"-16,-2 2-1 0,-1-1-8 0,-2 4-7 0,3-2-3 16,-3 3 5-16,0-2 7 0,0 2-5 15,0 0-6-15,-1 0-14 0,-3 2-28 0,3 1-15 16,-2 0-10-16,1 3 0 0,0 1-1 0,-1 2-50 16,-3 2-20-16,3 1 0 0,-2 0 0 0,2 0 0 15,1 0 0-15,-1-2 0 0,2 0 0 0,-1 2 0 16,2 5 0-16,2-10 0 15,1 0 0-15,-2-1 0 0,1-2 0 0,1-1 0 16,0 0 0-16,-1-1 0 0,1-1 0 0,3-1 0 16,-1 0 0-16,1-1 0 0,2-1 0 0,3-1 0 15,-3 0 0-15,0-1 0 0,3-2 0 0,-3-1 0 16,2 2 0-16,-1-5 0 0,2 1 0 0,8-7 0 16,-10 9 0-16,-1-2 0 15,-1 3 0-15,-2 0 0 0,-2 1 0 0,3 0 0 16,-6 3 0-16,1 2 0 0,-1 0 0 15,-1 5 0 1,1 0 0-16,-2 4 0 0,2 2 0 16,-4 2 0-16,1 21 0 0,1-17 0 15,1 0 0-15,-1 2 0 0,-5 34 0 16,4-23 0 0,-2-15 0-16,2-2 0 0,-1-1 0 0,2 0 0 15,-2 1 0-15,2-2 0 0,0 0 0 0,1-1-25 16,-7 24-1194-1,8-25 718 1</inkml:trace>
  <inkml:trace contextRef="#ctx0" brushRef="#br0" timeOffset="3780.79">7786 5124 22 0,'-3'-6'65'0,"-13"-5"292"16,10 7-246-16,0 3-15 0,-15-1 182 15,13 2-183-15,0 3-12 16,0-1-1-16,3 3-11 0,-2-3-14 0,2 4-17 16,0-2-9-16,2 0-10 0,1 3-5 0,-1-3-4 15,2 2-3-15,-1 2-9 0,2-3 7 0,0 4 4 16,0-2-3-16,0-1-4 0,3 1 5 0,2-1-3 16,-2 0-3-16,4 2-3 0,-1-1 0 0,2-1 9 15,-2 0-6-15,0 0 0 0,3-1 11 0,-2 0-6 16,-1 2 10-16,9 6 14 15,-8-8-10-15,9 5 14 0,-9-5-16 16,2 1-4-16,-1-2 6 0,-1 2 4 16,-1-1 4-16,-1 0 5 0,-1 0-1 0,1-1 9 15,-2 1 4-15,-3 0-4 0,0-2 5 0,0-1-4 16,0 3-44-16,-3-5 0 0,1 5 0 0,-3-1 0 16,-2 1 0-16,-1-1 0 0,-2-1 0 0,1 0 0 15,-2 2 0-15,0-4 0 0,-2 2 0 0,2-2-33 16,-19 1-65-1,-35-9-698-15,48 2 591 0,-10-8-191 16,19 4 212-16,0 0 31 0</inkml:trace>
  <inkml:trace contextRef="#ctx0" brushRef="#br0" timeOffset="3986.53">7721 5113 52 0,'0'-6'153'0,"2"2"49"15,-2 1-14-15,0 0-32 0,0-1-47 16,0 1-21-16,3-1-11 0,-3 1 7 0,2 1-7 16,4-3-14-16,-1 3-26 0,1-1-16 0,2 0-9 15,0 0-5-15,6 2-9 0,1-2 5 0,2 0-1 16,1 0-5-16,2-2-19 0,0 2-34 0,0 0-18 16,0 0-31-16,-1 2-17 0,-2-4-23 15,0 2-10-15,0 1-3 0,1-1-1 0,-2-2 18 16</inkml:trace>
  <inkml:trace contextRef="#ctx0" brushRef="#br0" timeOffset="4549.59">8905 5044 29 0,'-3'-4'83'0,"0"-1"39"0,-5 0 130 16,0 2-149-16,2 3-14 0,-2 0 1 16,-14 3 109-16,12-1-95 0,-5 3-10 15,0 2-10-15,-2 2 1 0,1 3-10 0,-3 1 9 16,0 2-5-16,-20 25 69 0,21-22-89 16,4 4-10-16,1-1-13 0,-1 0-15 0,5-1-6 15,2 0 0-15,2-3 0 0,1-2-18 16,4-1 10-16,4 0-14 0,0 1 5 0,0-5-4 15,3 0-6-15,3-2 1 0,2-2 5 16,-1-2-17-16,3-1-1 0,32-3-36 16,-32-3 40-16,2-1 6 0,-2-2 4 15,2-2 4-15,0 1 2 0,-5-1 1 0,0-2 3 16,2 0-2-16,-5 1 5 0,-2 2-3 0,3-9 3 16,-7 8 4-16,-4 2-6 0,-4-3 4 15,-2 4-5-15,0-2-3 0,0 2-5 16,-4 1-1-16,-1 3-8 0,-1-2 1 0,1 1-7 15,-4 0-13-15,3 1-19 0,-4-1-18 0,4 0-26 16,-3 2-15-16,2 0-27 0,3 0-26 0,1 2-31 16,1 0-14-16,-2 4-171 0</inkml:trace>
  <inkml:trace contextRef="#ctx0" brushRef="#br0" timeOffset="5171.8">9602 5076 75 0,'-3'0'164'0,"0"0"213"16,1-2-138-16,4 2-112 15,1-1-72-15,4 1 2 0,2-2-3 16,5 2-3-16,-1 0-8 0,4 0-12 0,2 0-10 15,0 0-3-15,3 0 2 0,2 0 5 0,20 3 52 16,0-1 18-16,-27 0-48 16,-2 1-9-16,-4-3-9 0,-3 4 4 15,3 1 9-15,2 10 160 16,-11 2-92-16,-4 2-93 16,-18 20-17-16,10-23 0 15,-9 16 0-15,8-15 0 0,1 1 0 16,-2 0 0-16,5 0 0 0,-7 15 0 15,5-15-33-15,4-3-49 0,0 13-158 16,5-16 75-16,-1-4-11 0,-1 1-27 16,2-3-26-16,3-1-3 0,2-1-1 15</inkml:trace>
  <inkml:trace contextRef="#ctx0" brushRef="#br0" timeOffset="5918.17">11071 5205 98 0,'-5'-8'154'16,"0"2"7"-16,-1-3-24 0,1 4-37 0,-2-4-26 15,2-1-16-15,-2 3-1 0,3-3 10 0,-1 2 10 16,0 0 10-16,1 1-11 0,0-1-8 0,3 0-19 16,1-1-14-16,0 1-16 0,0-1-13 15,0 1 8-15,3-1-3 0,3 0-11 0,-3 0 5 16,2-1 1-16,1 1-10 0,1 0 4 0,0-1 1 16,1 0 1-16,2 3-6 0,-2-1 4 0,4 1-4 15,0 1 4-15,0 1 0 0,1 2-9 0,-2-1 1 16,0 4 1-16,-3 0 2 0,0 0-1 0,1 0-4 15,-1 2 10-15,-3 0-2 0,5 6-11 16,-6 2 15 0,-1-2-5-16,-3-2 5 0,0 3 0 0,0-1-6 15,-4 1 7-15,-1 4-1 0,0 0 7 16,-15 19 8-16,7-15-5 0,2 3 1 0,-5-2-2 16,2 2 0-16,-2-3 4 0,3 3 2 0,-1-2 1 15,5 0-8-15,-1 0 2 0,1-2-1 0,2-3 0 16,1-3-5-16,4 1 7 0,1-1-4 0,1-3-6 15,1 2-3-15,3-2 10 0,0-1-10 0,20 3-16 16,-13-9 6 0,30-5-15-16,-28 1 13 15,1-2 1-15,13-8-6 0,-11 7 13 16,-5-4 0-16,1 1 4 0,-2-2-3 0,0-1 5 16,-4 1 0-16,2-1-5 0,-4 1 3 0,-4 0-2 15,0 2 2-15,0-1 2 0,-3 4-2 0,-2 1 3 16,-2-1-8-16,-1 3-3 0,-3-1 0 0,-2 4-9 15,-3 1-17-15,-3 1-20 0,2-1-11 16,-4 5-37-16,-1-1-42 0,-3 3-37 0,4 1-30 16,-4 0-10-16,1 3-130 0</inkml:trace>
  <inkml:trace contextRef="#ctx0" brushRef="#br0" timeOffset="6846.15">10386 5958 17 0,'4'-2'42'0,"-1"-1"29"16,-2 0 16-16,1-1-5 0,-2-9 117 16,-2 8-142-16,1 2-2 0,-2-1 5 15,1 1 0-15,-1-2 1 0,0 0-6 0,-1 2 0 16,0-1-1-16,1 1-12 0,-2 1 4 0,3-1 13 16,-4 3-9-16,1 0-11 0,-4 0 2 0,1 0 6 15,-2 3 1-15,-4-1-11 0,-19 11 50 16,17-6-50-16,-3 5-7 0,0 1 4 15,2 0 3-15,-4 2-6 0,5 2-8 0,-14 16 13 16,16-18-25-16,5 0-8 0,-1 0 1 16,-4 33-14-1,17-39-5-15,3-2 5 0,-1-1-6 0,3 1-2 16,0 0-5-16,3-4-1 0,-1-1-8 16,2 1 3-16,1-1-3 0,-2-2 5 0,3-5 7 15,-1 1 7-15,-2-1-7 0,1 2 11 0,0-4 2 16,-3 1-7-16,0-1 10 0,-1-1 0 0,1-2 2 15,0 0-2-15,5-17 2 16,-3 0 9-16,-5 14-13 0,-3 0 4 16,1 3 5-16,-1-2-5 0,0 3 8 15,-3 4 5-15,2-1-2 0,-1 1 11 0,-1 2-7 0,0 2 9 16,0 1-3-16,0 0 4 0,0 1 1 0,0 0-3 16,-1 4-2-16,-1 0-7 0,-1 3 2 15,-2 18 21-15,2-13-19 0,0 5 3 16,-2 2 3-16,2 2 8 0,0 0-5 0,-2-1-3 15,2 4-1-15,1-1-8 0,-1 0-5 0,1-2-3 16,1-1-5-16,-1-2 4 0,1 0-2 0,-2 16-14 16,3-22-8-16,0-2-6 0,6 18-224 15,-5-21 13 1,1-4-97-16,-2-4 140 16,3-4-8-16,-3 3 8 0,0-3 36 15</inkml:trace>
  <inkml:trace contextRef="#ctx0" brushRef="#br0" timeOffset="7652.85">5295 6336 130 0,'5'-3'161'0,"-1"-7"296"16,-4 10-342-16,-1 2 114 16,-2-2-110-16,1 9 88 15,-1 11-82-15,2-6-86 16,-1 3-9-16,-5 24 3 0,4-17-28 16,-2-2-5-16,1 2 4 0,-1-2-6 0,4 2-18 15,-1-4-11-15,-1-1-21 0,1 0-27 0,2-2-10 16,-3-3-24-16,1 0-9 0,1-3-20 15,1 1-15-15,0-5-10 0,0-2 1 0,0-2 6 16,1 1 23-16,4-3 33 0</inkml:trace>
  <inkml:trace contextRef="#ctx0" brushRef="#br0" timeOffset="7975.3">5456 6429 75 0,'0'-3'121'0,"0"3"25"0,0 0-9 16,-3 3-28-16,0-1-15 0,1 6-2 0,-1-1-2 16,-3 12 88-16,4-9-94 0,2 4-15 15,0-2-21-15,3 0-6 0,1 0-11 16,5 10 3-16,-1-13-27 0,0 0 3 16,1 0-4-16,2-3-2 0,-3-3 0 0,4 0-2 15,0 0 6-15,-3-3-2 0,1 0-3 0,1-3-1 16,0-2 4-16,11-8 11 15,-14 4-15-15,0 0 2 0,1-3 0 0,-4 0-4 0,0 0 5 16,-2 2-1-16,-1-4-2 0,-2 4 2 16,0-3 1-16,-3 1-5 0,-4-12-3 15,2 16 4-15,-4 0-13 0,-22-11-113 16,5 16-23 0,15 3 37-16,-2 2-37 0,1 0-40 15,1 1-29-15,1 2 6 0</inkml:trace>
  <inkml:trace contextRef="#ctx0" brushRef="#br0" timeOffset="8525.73">6526 6400 21 0,'-1'-4'44'16,"-1"-2"35"-16,0-1 124 0,-1 4-103 15,-1-1-7-15,2-1 107 16,2 5-86-16,0 0-1 0,0 2 84 16,0-2-118-16,0 10 53 0,-1-5-78 15,-4 13 39-15,-2 9-30 16,-1 23-21-16,3-34-39 16,1 3 3-16,1 0-6 0,1-3-11 15,1 2-8-15,-1-3-20 0,-1-1-15 0,1-1-24 16,2-3-15-16,-1 1-19 0,-1-2-12 0,1-3-17 15,-1-1-8-15,2-1-7 0,0 1 3 0,0 0 7 16,0-5 16-16,2 0 29 0</inkml:trace>
  <inkml:trace contextRef="#ctx0" brushRef="#br0" timeOffset="8761.59">6629 6405 30 0,'3'-8'67'0,"1"1"40"15,-3 2 9-15,7-5 191 16,-10 8-126-16,2 2-92 16,0 2-5-16,0 1-8 0,0 2-12 0,0 2-15 15,0 0-8-15,0 7 0 0,2-1-13 0,-2 2-5 16,1 1-5-16,-1 19 1 16,2-17-19-16,-2 2-3 0,0-1 3 0,3 15-35 15,-1-19-8-15,-2-1-23 0,1-1-19 16,1-2-22-16,-2 0-28 0,3-2-19 0,-1-2-12 15,4 0-8-15,-1-4 19 0</inkml:trace>
  <inkml:trace contextRef="#ctx0" brushRef="#br0" timeOffset="9120.44">7513 6305 56 0,'3'0'152'0,"-1"-4"48"0,-4 4 281 16,2 4-379-16,-3 11 106 15,3-7-87-15,-2 3-13 0,-1 1-6 16,0 5-23-16,-2-2-18 0,3 0-20 16,1 3-13-16,-1 0-4 0,-1 1-21 0,-1 18-4 15,2 3-4-15,0 14-128 16,2-25-35 0,0-17 71-16,0 6-145 0,-1-10 96 15,4 0-181-15,-1-4 161 0,-2-3 12 16,2 1 21-16</inkml:trace>
  <inkml:trace contextRef="#ctx0" brushRef="#br0" timeOffset="9477.62">7652 6460 61 0,'6'-10'107'15,"7"-10"170"-15,-7 13-156 0,0 0-9 0,2-4 84 16,-1 8-101-16,7-3 74 15,-5 3-106-15,5 2-14 0,-4 1-14 16,12 5 7-16,-9 0-31 0,-2-1 0 0,0 2-5 16,-3 2 2-16,-2-2 5 0,-1 2-12 15,-1 1 13-15,-2 8 28 0,-4-7-23 16,-3 0 2-16,-3-1-3 0,-1 1 3 0,1-1 7 16,-4 1-8-16,1-2 6 0,-3 1 7 0,3-2 6 15,1-2 5-15,1 1 1 0,-1-1 3 0,2-1-11 16,-1-1 3-16,1 3 36 0,5-6-33 15,1 3-6-15,-1-1-18 16,3-2-19-16,-2 3 0 0,6-3 0 0,0 1 0 16,3-1 0-16,5 0 0 0,1 0 0 15,1-1 0-15,2-2 0 0,3 1 0 0,-3-1-74 16,4-2-39-16,2 1-25 0,-4 0-30 16,4 1-16-16,18 0-223 0,-23 3 197 15,13 1-188-15,-22 1 239 0</inkml:trace>
  <inkml:trace contextRef="#ctx0" brushRef="#br0" timeOffset="10004.2">6898 7191 29 0,'3'-5'50'0,"0"2"32"16,10-4 453-1,-13 7-430-15,0 0 15 0,1 0-2 16,-1 1-3-16,0 1-12 0,0 2-3 0,3 4-10 16,-1-1-9-16,-2 5-8 0,-2 18 10 15,2-12-59-15,-3 2-11 0,3 2-5 0,-3 1-5 16,1 0-8-16,0 1-5 0,-2-1-4 0,3-2-16 16,-1-2-18-16,1 0-5 0,-1-4-21 0,2 0-14 15,-2-1-22-15,1-2-12 0,1-4-27 16,0-2-17-16,0 0-13 0,0-3-2 0,0 0 14 15,0-1 22-15</inkml:trace>
  <inkml:trace contextRef="#ctx0" brushRef="#br0" timeOffset="10474.23">7095 7266 145 0,'5'-8'155'15,"-2"1"-11"-15,5-5 82 16,-6 7-135-16,1 2-6 0,4-3 82 16,-2 6-98-16,0 0-23 0,11 3 14 0,-7-1-44 15,1 2-4-15,-2 1 7 0,0 1-10 16,1 1-1-16,-1 4 2 0,-3-1-3 0,-2 3-2 16,-1-2 5-16,-2 0-6 0,-2 2 8 0,-1-2 1 15,-2-2-5-15,-3 1 23 0,2 0-12 0,-5-3-3 16,3 0-8-16,0 1 3 0,-3-2 3 15,2 0-5-15,1-2-6 0,0 1 3 0,0 2-4 16,5-2-6-16,1-3 2 0,-1 1 2 0,3-1-7 16,0 1-6-16,0 1-7 0,3 2 1 15,4 0-16-15,-2-5 14 0,2 1-1 16,-1 0 3-16,2 1-8 0,5-3 17 0,-2 2 3 16,0 1 0-16,3 0 2 0,-1-2 0 0,-1 2 5 15,-2 0 0-15,0 0 1 0,0 0-1 16,-3 0 8-16,-1 0 9 0,-1 2 1 0,-2-3 8 15,1 2 10-15,-3 1-1 0,-1 2 6 0,0-3 8 16,0 0 11-16,-3 3 8 0,-2-2 2 16,0 0-10-16,-3 0-17 0,-12 5 7 15,10-5-44-15,-2-1-6 0,2 2-15 0,-3-3-25 16,1-2-20-16,2 3-32 0,1-4-27 0,-4 3-37 16,5-3-30-16,0 0-25 0,-1 0-25 15,1-3-2-15,-1 1 31 0</inkml:trace>
  <inkml:trace contextRef="#ctx0" brushRef="#br0" timeOffset="25433.39">9531 3583 32 0,'0'-1'59'0,"5"0"107"16,-5-2-96-16,0 3-17 0,0-3-15 16,0-1 23-16,0 3-32 0,0-1-1 15,0-1 6-15,2-1 1 0,-2 2-12 0,1 1-5 16,-1-3-7-16,0 3 0 0,3-3 0 16,-1 1-6-16,-2 1 1 0,2-2 6 0,-2 1-1 15,0 0 2-15,0-2-1 0,1 1 0 0,2 1-2 16,-3 1 4-16,2-3-6 0,-2 0 1 0,0 1 3 15,0-2 4-15,0-1 1 0,2 0 8 0,0 0-2 16,0 0 8-16,-2 0-2 0,0-2-5 16,0 1 0-16,0 0 1 0,0 3-4 0,0-2 5 15,0-1-3-15,-2 1 0 0,0 2 7 0,0 0 1 16,0-1-3-16,2 3-5 0,-3-1-4 16,0-1 0-16,1 1 11 0,-1 1-3 0,0 1-10 15,-2-1-10-15,2 2 3 0,-3 1-5 0,0 0 4 16,-1 0-5-16,2 0 2 0,-1 0 2 0,-3 0-2 15,2 1 5-15,1 1 2 0,-1 2-3 16,-2-1 4-16,1 1-6 0,0 4 1 0,0-2 0 16,-1 5-6-16,1-1 0 0,0 1 7 0,-1-1-5 15,-6 14 13-15,9-12-13 0,1-2 0 16,-1 2 0-16,3 0-3 0,-2-2 5 0,2 0-6 16,1 1 7-16,-1-2-5 0,3 0 8 0,0-2-4 15,0 8 4-15,5-3-8 16,0-10-1-16,-2 2 2 0,0-1-4 0,3 0-6 15,-1 0 0-15,1-1 6 0,-1 1-3 16,3-2-7-16,1-1 5 0,-1 0-4 0,-1 0 3 16,4-1-2-16,-2-2-3 0,-1 1 3 15,2-1-6-15,-1 0-2 0,-1-1 3 0,0-1-1 16,4-2 7-16,-5 1-2 0,1-2 12 16,-2 0-10-16,2 1 5 0,0 0 2 0,-2-1 4 15,-1 1-4-15,0-1-2 0,-1 1 6 0,3-5-2 16,-2-2-5-16,-1 2 4 15,-2 9-1-15,-2 0 3 16,0 2 0-16,0-1 2 0,0 2-3 0,0 0 1 16,0 0 9-16,0 0-6 0,0 0-1 0,0 0-2 15,2 0 7-15,-2 2-3 0,-2-1 3 16,2 4 0-16,3 0 2 0,-3 2 2 16,2 1-2-16,1 4-1 0,-3-4-4 0,2 4 1 15,-1-1-7-15,-1-1 5 0,5-1-6 0,-4 0-2 16,2-1 2-16,-1 0-3 0,1-1-1 0,2-3 4 15,-2 2-5-15,2-1-16 0,1 1-23 0,0-3-19 16,-1 0-26-16,2 0-22 0,-1-2-26 16,2-1-21-16,-2 0-12 0,2-1 0 0,0-2 1 15,1 0 7-15,-2 0 31 0</inkml:trace>
  <inkml:trace contextRef="#ctx0" brushRef="#br0" timeOffset="26321.44">9977 3510 17 0,'2'0'24'0,"5"-2"19"0,3 0 87 16,-4-1-56-16,-1 0-9 0,0 1-7 16,1-3-12-16,0 2-11 0,-2-1 8 0,1-1 4 15,-1-1 6-15,-2 0 7 0,4-1-1 16,-1 1-10-16,-1 0 0 0,1-2-15 0,-3 3-7 15,1-4 3-15,0 2 2 0,-3-1-7 0,0 1-1 16,0-2 7-16,0 0 3 0,-1 3 0 0,-4-1-9 16,2 2-6-16,-2-2 14 0,-2 1 0 0,0 2 2 15,-1 0-11-15,0 0-2 0,-2 2-2 16,-2-1 3-16,1 3 7 0,-2 0-6 0,0 0-2 16,0 1-1-16,-2 3-1 0,-2 1 4 0,-1 7-6 15,-1-2 3-15,2 3 1 0,0 2-10 0,-1 1 0 16,2 3-1-16,3-3 0 0,1 1-1 15,2-1-6-15,2-1 1 0,2-2-4 0,3 0 8 0,0-3-9 16,3 1-5-16,-2-4 7 0,2 1-2 16,4-3-7-16,-1 0-6 0,4-1 3 0,-2-1-6 15,20 2-40-15,-2-5 24 16,5-5 5-16,-11 2 18 16,-4-1 2-16,3-1-2 0,-5 0-8 0,3-2 10 15,-1 0 2-15,-2 0 2 0,2-1-3 0,-2 1 1 16,0-3 2-16,-2 2 5 0,-1 0-5 15,0-1 5-15,1 0-9 0,-1 3 7 0,-3 0-3 16,-1 2 4-16,0-1 4 0,-2 2-1 16,2 2 6-16,-4-1-8 0,0 2 6 0,0 0-2 0,0-1 4 15,0 1-8-15,0 0 1 0,0 0 4 16,0 1-2-16,2 2 11 16,-2 2-7-16,1 1 4 0,1 0 2 0,-2-1-4 0,3 2-2 15,0 0-1-15,1 0-10 0,-1 3 5 0,2-3-5 16,-2 1 2-16,4-2 0 0,-2 0 0 0,0 0 0 15,3-2-4-15,1 2 4 0,1-1-2 16,13 2-10-16,-10-4-21 0,0 2-15 16,0-4-23-16,-2 0-16 0,0-1-20 0,0 0-12 0,-3-1-18 15,3 1-9-15,-3-3-7 0,-2 0-10 16,-3-2-4-16,-1 0 30 0</inkml:trace>
  <inkml:trace contextRef="#ctx0" brushRef="#br0" timeOffset="33885.32">6201 3465 263 0,'3'-8'214'0,"-1"4"-47"0,-2 1-56 0,0-2-37 16,0 2-23-16,0 3-14 0,0 0-2 0,0 0 11 15,0 0 7-15,0 3-2 0,-2-1-1 0,2 4-3 16,-2 3-18-16,-1 6 0 0,2 3-14 16,-1 7-5-16,0-1-8 0,-1 5 0 0,1-1-2 15,-1 2 5-15,-1 0-5 0,-1-1 2 0,2-4-2 16,0 0 4-16,0-3-9 0,-1-6 7 0,1-3 0 15,0 9-2-15,3-15 5 16,0-4-2-16,0 0 5 0,0-1 0 0,0-2-3 16,0 0 5-16,0-5-8 0,0 2 8 0,3-6 3 15,-3-2-5-15,0 0 2 0,0-4 0 16,-2-2 4-16,1-2-10 0,-1-4 0 0,2-1-7 16,0-2 3-16,-1-3 5 0,-2-4-3 0,3-2-1 15,4 1-1-15,-2-4 0 0,3-1 0 0,-2 3 5 16,3-1-1-16,2 3 2 0,0 5 2 15,0 3 1-15,0 2-2 0,0 6-3 0,-1 3 3 0,2 5 2 16,-3 2 1-16,-1 0-4 0,1 4 2 16,-1 4 6-16,1 0 5 0,0 7 0 0,4 3-5 15,2 5-4-15,0 3 5 0,2 6-15 0,2 3 5 16,-1 4-5-16,1 1 0 0,1 2 6 0,-2 0-4 16,2 3-4-16,-2-2 2 0,0-1-14 15,-2-2-35-15,1-4-30 0,-3-1-22 0,-1 0-19 16,1-5-21-16,-5-4-19 0,-1 0-19 0,-2-4-9 15,0-1-2-15,-3-5 24 0</inkml:trace>
  <inkml:trace contextRef="#ctx0" brushRef="#br0" timeOffset="34551.78">6196 3587 192 0,'-5'-2'206'0,"2"0"-45"0,1 2-57 15,-2-1-48-15,4 1-28 0,-2-1-10 16,2-2 8-16,2 3-3 0,2 0 9 0,1 0 7 16,3-3-4-16,2 3-11 0,26 0 4 15,-15-1-25-15,4 1-3 0,3-1 1 0,-1-2-1 16,3-1 4-16,-2-1-2 0,1 2-2 0,3-2 0 15,-1-1 0-15,-1 2 1 0,0-2 1 16,-3-2-2-16,-3 2-4 0,23-5 6 16,-28 5-2-16,-3-1 0 0,0 3 4 15,-3-1-3-15,-4-1-1 0,0 1 7 0,-4 1-4 16,0 0-1-16,-2 1 9 0,-3-2-2 0,0 2 4 16,0 0 0-16,0 0-1 0,-1 0 2 15,-3 0 2-15,1 2 3 0,-2-1 7 0,2-1 0 0,-9 1-3 16,7 2-11-16,-3 2-7 15,-3 1 3-15,0 2-4 0,-2 2-2 0,-1 2 1 0,-13 16 3 16,13-9 0-16,3-1-6 0,0 1 2 16,3 2 1-16,3-1-3 0,-1-2 0 15,3 0 0-15,1-3-2 0,1 0 6 0,-1-3-4 16,2-4 0-16,0 2-3 0,3-5 3 0,-1 4-4 16,7-5-4-16,4 2-17 0,-3-6 13 15,0 2 0-15,2-2 1 0,0-1-4 0,-1-4-5 16,2 0 9-16,-1 2 0 0,0-5-1 15,0 2 8-15,-1-1 0 0,-1 0-1 0,2-3 2 16,-5 0 3-16,1 2-5 0,0 1 10 0,-2-1-3 16,-2 4 2-16,1 2 6 0,-3 0 0 15,1 3 7-15,-3-2 1 0,2 1 2 0,-2 3-1 16,0 0-3-16,0 0 0 0,0 0 0 0,0 4 8 16,1 1-15-16,4 6 3 15,-2-2-10-15,3-1-1 0,-1 2 1 0,0-1 2 16,1 0-3-16,2 1-1 0,0 0 4 15,0-1-7-15,2-2 3 0,-1 1-9 0,0-2-19 0,13 3-100 16,-12-7 20-16,1 0-25 16,0 0-17-16,-1-2-3 0,-1-2-7 0,-4 0 11 15,1 0 25-15</inkml:trace>
  <inkml:trace contextRef="#ctx0" brushRef="#br0" timeOffset="81403.95">7713 10063 13 0,'-14'-2'300'47,"13"1"-278"-47,-1 1-8 0,2 0-3 0,-1 0 5 15,-1 0 3-15,2 0 3 0,0 0 7 0,0 0-4 16,0 0 2-16,-2 0-3 0,2 1-1 0,0-1-5 16,0 0 2-16,-1 0-8 0,1 0 3 15,-2 0 4-15,2 0 2 0,-1 0-1 0,1 0 3 16,0 0-2-16,0 0-2 0,0 0-1 0,0 0-3 16,0 0 2-16,0 0-3 0,0 0 2 0,0 0-1 15,0 0-4-15,0 0-3 0,0 0-3 0,0 0 2 16,4 0-3-16,-2 0 3 0,1 0-3 15,0 0 3-15,3 0 0 0,-2 0-3 0,0 0-1 16,0 0-1-16,2 0 1 0,1 0 1 0,6 0 2 16,-8 0-6-16,3 0 2 0,1 0-5 15,1 0 6-15,-2 0-3 0,4 0 4 0,-2 0 5 16,1 2-7-16,3-2 1 0,-1 1-5 0,3 1 3 16,-3 0 3-16,2-2-2 0,-2 1-5 0,4 3 3 15,-4-4-3-15,0 5 1 0,2-3 2 0,-2 1 3 16,1-1 0-16,-1-2-7 0,1 3 2 15,-1-2 2-15,2 0 2 0,-3 1 0 0,-1-1-2 16,3-1 2-16,-1 4-2 0,-1-4-2 0,-1 1 2 16,2-1-2-16,0 0 0 0,-4 0 6 0,4 0-7 15,-2 0 3-15,0 0 0 0,1 0 0 0,0 0 2 16,-1 0-2-16,14 0 1 16,-13 0-1-16,0 0 0 0,-1 0-2 0,1 0 2 15,1 0 0-15,0 0-3 0,-1 0 4 0,-2 0-1 16,4 2 0-16,-3-1 0 0,2-1 0 0,-2 0-2 15,0 1 2-15,1-1 4 0,-2 1-4 16,2-1-3-16,0 2 4 0,-1 0 2 0,1-2-7 16,1 1 4-16,-3-1-4 0,4 2 6 0,-3-1 0 15,3 1-4-15,-3-2 2 0,1 1 0 0,25 4 2 16,-26-3-5-16,40 3 7 16,-37-5-4-1,13 0-4-15,-12 0 2 0,0 2 5 16,2-2-6-16,-2 0 3 0,0 0 0 15,-2 0 0-15,4 0-3 0,-1 0 3 0,0 0-3 16,-2 0 3-16,16 0 2 0,-14 1-2 16,-2-1 0-16,4 0 0 0,-4 2-2 0,2-2 2 15,-2 0 3-15,2 0-8 0,-2 0 0 0,3 0 3 16,-1 0-2-16,1 0-4 16,18 0 6-16,-16 0 4 0,0-2-4 0,0 2-3 15,-1-1 5-15,2 1-2 0,-1 0 2 0,0 0 2 0,2 0-5 16,-3 1 3-16,3 1 0 0,-2-2 0 15,3 3-3-15,-3-2 0 0,0 0 3 0,3-1-2 16,-1 2 2-16,-1-1-2 0,2 1 3 0,-1-2-1 16,-2 2-3-16,3-1 3 0,-1-1 0 0,1 2 1 15,-2 0-5-15,1 1 4 0,-2-3 0 0,0 2 2 16,14 3 2-16,-17-3-4 16,-2-2-4-16,-3 0 2 0,2 3 2 0,-2-3-9 15,3 2-7-15,-8-2 0 0,-4 0-3 16,1 0-4-16,-3 2-4 0,2-1-7 0,-2-1-6 15,0 2-7-15,-2-2-14 0,2 0-9 0,-3 0-14 16,1 0-17-16,-2 2-8 0,-1-2 10 0</inkml:trace>
  <inkml:trace contextRef="#ctx0" brushRef="#br0" timeOffset="83384.03">9572 3815 13 0,'-3'3'35'0,"0"-1"29"0,-5-2 121 15,6 0-146-15,0 0-9 16,0 0 24-16,0 0-22 0,2 0 13 16,0 0 2-16,0 0 1 0,0 0 5 0,0 0-4 15,0 0-6-15,2 0-3 0,0 0-14 16,0 0-5-16,0 0-5 0,1 0-7 0,0 0 1 15,1-2 5-15,0 2-2 0,1-3 1 0,3 3-1 16,11-2 9-16,-8 0-13 0,3 1-3 16,-1-2-4-16,1 2-2 0,2-2 6 0,0 0-1 15,1 3-5-15,7-1 0 0,1-2 0 16,2 0-2-16,3 1-1 0,32-3 3 16,-29 2 3-16,2 1-7 0,-2-1 8 15,0 0-3-15,3 0-1 0,32 0-3 16,-4 2 3-16,-3-2-2 15,-34 1 2-15,1 1 4 0,-2-1-7 0,20 2-3 16,-24 0 9-16,-6 0-3 0,3-2-3 16,-5 2 1-16,0 0 0 0,-3 0-5 15,10 0-10-15,-15 0 5 0,-1 0-2 0,-2 0-4 16,-1 0-5-16,-2 2-6 0,0-2-8 0,0 0-8 16,-2 0-5-16,-1 0 4 0,0 0-2 0,-4 0-6 15,-1 0-7-15,-4 0-10 0,-1 2-4 16,-39 2-146-16,33-2 166 15</inkml:trace>
  <inkml:trace contextRef="#ctx0" brushRef="#br0" timeOffset="83898.74">9471 3928 10 0,'-5'2'36'0,"5"-2"3"0,0 0 17 16,-1 0 5-16,-2 0-1 0,1-2-7 0,1 1-8 15,-1 1-14-15,1 0-1 0,-1 0 2 16,0 1 34-16,2-1-19 0,-3 0 4 16,3 0 6-16,0 0 1 0,0 0 2 0,0 0-8 15,0 0-10-15,2 0-3 0,-2 0-8 0,3 0-3 16,0 0-6-16,2-1-10 0,12 1 10 16,-6-2-6-16,3-1-4 0,4 2 6 15,2-1 0-15,2-1-2 0,2 2-3 0,2-2-2 16,2-2-3-16,5 2-1 0,3 0-5 0,2 2 0 15,2-2 4-15,2-1-8 0,1 1 2 0,-1-1 0 16,2 1 3-16,-3 1-3 0,-1-1 0 16,37-4-2-16,-8 0 2 15,-7 1-5-15,-35 4 5 0,0-1 0 0,-4 2 3 16,-1-1-3-16,-4 1-5 0,-2-1-1 16,-4 2-8-16,-2-3-6 0,-1 3 2 0,-1 0-86 15,-8-1 5 1,-1 1 46-16,-4 1-86 0,0-1 55 15,2 0-13-15,-5 0-5 0,0 2-9 0,0-1 3 16,-6-1 15-16</inkml:trace>
  <inkml:trace contextRef="#ctx0" brushRef="#br0" timeOffset="101067.98">12724 2704 58 0,'0'0'82'0,"0"0"93"16,0 0-48-16,0 0-42 15,0 0 6-15,0 0-33 16,0 0 4-16,0 0 3 0,5 0 109 16,-2 0-154-1,5 0 43-15,0 0-19 16,22 0 122-16,49 0-6 31,37-3-72-15,30 0-44-1,-25 2-41 1,87-1-2 0,-167 2 1-16,43 0 0 15,-43 0-2-15,3 0 5 0,-1 0-5 0,0-2 4 16,3 1-4-16,135-1 0 15,-18-1-1 1,-14 3 6 0,-113 0-5-16,102 5 0 15,-105-2 0 1,70 3 0-16,-70-4-2 16,181 16-2-1,-179-18 2 1,72 5 2-16,-71-3-2 0,-1-2 6 15,3 0-9-15,33 0-2 0,-35-2 9 16,2 1-9-16,41-3-8 0,-41 4 7 16,3-2 5-16,0-1 3 0,-1 0-4 0,1 0 1 15,0 0 0-15,-1 0 3 16,0 2-3-16,0-1 5 0,0-1 1 0,-4 0-7 16,144-5 8-1,-34 0-6 1,-111 7 4-16,67-6-8 15,-66 7 6-15,-4 0 2 16,71-1-4-16,-1-3 8 16,33 1-5-1,-100 3-5-15,1 0 7 16,-1 0-5-16,0-2 2 0,-1-1 2 0,1 3-6 0,0 0 1 16,38-2 0-16,-1-3 11 15,-35 4-6-15,1 1-2 0,1-1 0 16,76 1 3-16,-42 1-5 15,0 0 2-15,-38 1 2 16,3-2-4-16,35 0-5 0,35 0 11 16,-38 0-4-1,-2 0-8 1,-34 1 11-16,-3 1-3 0,32 0 5 16,3-2-6-16,29-2-1 15,-62 2 2-15,-2-3-2 0,0 3 2 0,2-2-6 16,-1 1 7-16,66 0-8 15,-68 1 4-15,67 0 3 16,-67 0-2-16,31 1-1 16,-31 0 4-16,2-1-1 0,2 2 4 0,31 1-6 15,-30-1-4-15,0-1-12 0,0 3 1 16,0-4-2-16,2 3 2 0,1-3-3 0,-1 2 3 16,1 1-1-16,-2-1 3 0,3 0 1 15,-4-2-1-15,0 3 3 0,0-1 6 0,-2 0 1 16,-3-2 3-16,0 0-2 0,-3 1 4 0,-2 1-2 15,-3 0 2-15,-1-2 0 0,18 0-4 16,-10 0 3-16,-18 0 1 16,-3 0 2-16,1 0-2 0,-1 1 3 0,-1-1-1 15,-3 0-2-15,5 0 8 16,-8 0-5-16,-1 0 2 0,0 2-1 16,4-2 1-16,-4 0 9 15,0 0-12-15,2 0-11 16,-2 0 5-16,0 0-3 0,0 0-11 15,0 0 5-15,0 0-1 0,0 0-41 16,0 0 15-16,0 0-18 0,-2-2-14 16,2 2-19-16,0 0-21 0,0-1-163 15,0-1 121-15,0 0-1 0</inkml:trace>
  <inkml:trace contextRef="#ctx0" brushRef="#br0" timeOffset="107813.12">9944 8928 85 0,'-2'-2'143'0,"1"0"26"0,-1-1-21 15,-1 3-32-15,3-2-30 0,-6 0 35 16,2 1-63-16,3-2 21 0,1 0 89 16,0 1-94-16,-2 2-17 0,2 0 17 15,0 0-41-15,0-2-4 0,0 2-5 16,0 0 2-16,0 0-4 0,0 0 10 16,0 0 2-16,0 0-8 0,0-1 15 15,0 0-25-15,0 1 3 0,0 0-1 16,0 0 2-16,0 0 1 0,2 0-4 0,-2-3 2 15,0 3 0-15,0 0-6 0,1 0 5 16,-1-3 21-16,0 1-24 0,0 2 17 16,0-3-9-16,0 3 0 0,0 0-2 0,0 0 9 15,0 0-5-15,0 0-11 0,2-1-14 47,-2 2 0-47,3-1 0 31,-3 0 0-31,0 0-51 16,0 0-25-16,0 0-30 0,0 0-19 0,0 0-24 16,-1 2-16-16,-1-1-34 0,2 1-15 0,-2 1-6 15,-1-3 6-15,1 1 16 0,2-1 39 0</inkml:trace>
  <inkml:trace contextRef="#ctx0" brushRef="#br0" timeOffset="108630.62">10039 9781 104 0,'0'-3'146'0,"0"3"-3"0,0-1-37 16,0 0-35-16,0 1-17 0,-2 0-5 16,2-3-2-16,-1 3 14 0,1 0 10 0,0 0 4 15,0-2-12-15,0 2-9 0,0 0-13 0,0 0-12 16,0 0-10-16,0 0-3 0,0-2-3 0,1 2 5 15,-1 0-3-15,0 0-1 0,2 0-5 0,-2 0 6 16,0 0-3-16,0 0-9 0,0 0 0 16,0 0 6-16,0 0-6 0,0 0 1 0,0 0-8 15,0 0 10-15,0-1-6 0,0 1-2 16,0 0-1-16,0 0 1 0,0 0-1 16,0 0 5-16,0 0-16 0,0 0-20 0,0 0-8 15,0 1-17-15,0-1-22 0,0 2-21 0,-2-2-26 16,2 0-18-16,-1 2-11 0,-1-2-6 0,-1 3 14 15</inkml:trace>
  <inkml:trace contextRef="#ctx0" brushRef="#br0" timeOffset="109249.09">9612 10690 40 0,'-3'-2'389'15,"3"-1"-276"-15,0 3-25 0,0 0-17 16,-2-2-12-16,-1 0 3 0,1 2 15 15,-1-3 5-15,2 3-3 0,-1-2-3 0,0-1-16 16,2 3-20-16,-1 0-7 0,1 0-14 0,-2 0-6 16,2 0-1-16,0 0-6 0,-1-2-3 0,1 2 1 15,1 0-6-15,2 0-3 0,-3 0-2 16,2 0-16-16,1 0-9 0,-1 0-10 16,-1 0-15-16,1-2-16 0,-2 2-23 0,0 0-19 15,3 0-21-15,-1 0-11 0,-2 0-12 0,-2 0 2 16,1 0 25-16</inkml:trace>
  <inkml:trace contextRef="#ctx0" brushRef="#br0" timeOffset="109902.65">9615 11455 70 0,'0'0'137'0,"0"-5"30"0,0 5-25 16,0 0-30-16,-3-2-38 0,0-1-21 0,-2 1-16 16,3 0 10-16,-1-1 3 0,-2-1 53 15,2 3-69-15,0-1-17 0,3 1-13 16,-3-1-17-16,3 2-13 0,0 0-16 0,0 0-28 15,0 2-297 1,0-2 197-16</inkml:trace>
  <inkml:trace contextRef="#ctx0" brushRef="#br0" timeOffset="129348.71">6158 4737 25 0,'5'0'109'0,"-2"0"-35"16,0 0-1-16,0 0-4 0,2-2 45 15,0 0-52-15,-1 1 1 0,-1-1 8 0,2-1 12 16,-1-2 2-16,-1 1-10 0,0 1-6 0,0-2-12 15,-1 1-3-15,-1-1 1 0,-1-2-14 0,2 3 2 16,2-2-8-16,-4 0-9 0,0 2 8 0,0-1-1 16,0-1-8-16,-1 1 1 0,-4-3 39 15,2 5-40-15,-6-1 57 16,-18 18-34 0,17-6-37-16,-1 1-11 0,-10 13 15 15,9-12-17-15,2 4 2 0,2 1 4 16,2 0-4-16,-3-1-5 0,4 0 5 15,0-2 2-15,4 0-5 0,-1-4-1 0,0 3 4 16,2-6-3-16,4 8-15 0,-1-12-9 16,6 0-54-16,1-3 42 0,-2-4 1 15,1-2 6-15,2 1 4 0,0-3 6 0,1 0 9 16,0-2 6-16,-2-1 4 0,-1-1 0 16,2 1 4-16,-3 2-1 0,0 1 0 0,0 0 0 15,-2 1 0-15,0 2 0 0,-1 1 9 0,-2 2 5 16,-1 1 0-16,-2 0-1 0,0 3 3 15,0 0-13-15,0 0 10 0,3 3-6 0,-1 1 4 16,1 2-6-16,0 1-1 0,3 10-4 16,-3-7 2-16,-1 0-2 0,3 0-4 0,-2-1 1 15,2 0-1-15,-2-1-32 0,3-1-29 0,-1 0-25 16,-2-2-29-16,2 0-19 0,0-2-9 16,9 0-323-16,-3-4 226 15</inkml:trace>
  <inkml:trace contextRef="#ctx0" brushRef="#br0" timeOffset="129827.49">6504 4623 60 0,'0'-9'124'16,"0"3"22"-1,-9-9 167-15,-2 5-165 0,6 7-79 16,2 1 2-16,0-1-15 0,-1 1-2 0,1 2-13 15,0 2-11-15,-2 0-3 0,-1 1-9 0,3 2 3 16,-3 3-2-16,-1 0 1 0,2 5-4 16,-2 1 4-16,0 3-7 0,-4 19 1 15,8-18-6-15,-6 29-2 16,9-34-6-16,0-1-4 0,15 10-29 16,-10-17 16-16,0-3-15 0,6-4-6 15,-2-1-1-15,1 1-1 0,2-6-1 16,-2-1 2-16,1-2 4 0,0 2 3 0,0-3 16 0,-3 0 8 15,1-2-1-15,-2 2 11 0,1-1 0 16,3-9 6-16,-7 11 6 0,-2 3 9 16,1-1 4-16,-3-1 29 0,0 8-23 15,0-1 6-15,-1 3 0 0,-1 0-7 0,2 0 0 16,0 0 24-16,0 3-37 16,0 1-1-16,0 1-6 0,2 2-6 0,-1 1 6 15,-1 0-7-15,5 1-1 16,0 10-2-16,1-9-2 0,-1-1 2 0,6 11 2 15,-5-13-3-15,2 2-1 0,0-4 0 16,0 2 0-16,2-4 0 0,-2 1-2 0,-1-1-7 16,1-2-14-16,0 1-23 0,-1-2-13 0,7-3-134 15,-8 0 67-15,-1 2-20 16,1-4-20-16,3 1-12 0,-4-2 8 0</inkml:trace>
  <inkml:trace contextRef="#ctx0" brushRef="#br0" timeOffset="130785.86">9082 4686 92 0,'2'-10'158'0,"-2"0"21"0,-2 1-19 15,-1 0-19-15,-2 1-19 16,-9-4 81-16,6 10-108 0,-3-1-5 0,2-1-1 15,-1 4-8-15,-1 0-7 0,0 2-10 0,0 3-10 16,1 0-23-16,0 4-5 0,0 3-19 0,0-1-1 16,0 2-4-16,2 1 5 0,1 2-11 15,-2 0 1-15,3-1 3 0,2 1-3 0,1-4-1 0,2 4-1 16,1-4-22-16,0 0-5 0,0-2-7 0,0-3 2 16,3-1 5-16,0 0-4 0,0-1 7 15,8-3 3-15,-5-2 14 0,-1 0 8 16,0-2 4-16,1-3 1 0,2-1 1 0,-2 2-2 15,9-8 5-15,-8 5-3 0,14-17 7 16,-14 19 1-16,-1-2 0 16,-2 2 1-16,0 0 4 0,-1 2-2 0,0 2-4 15,0-1 0-15,-3 2 2 0,2 0-4 0,-2 0 0 16,0 0-6-16,2 0 4 0,1 2 0 16,1 2-1-16,2 1-4 0,-1 0-3 0,0 2 7 15,0-2 0-15,1 4-10 0,2-2 4 0,-2 1-26 16,2-1-26-16,6 3-121 15,-6-7 55-15,-1 0-21 0,-1 0-13 16,3-1 1-16,1-2 8 0,-2-3 7 0,0-1 14 0,1 2 17 16,-1-4 25-16</inkml:trace>
  <inkml:trace contextRef="#ctx0" brushRef="#br0" timeOffset="131168.64">9309 4686 27 0,'1'-10'52'0,"-1"-10"252"16,0 16-200-16,-5-5 82 15,2 6-96-15,0 3 2 0,0 0-5 16,-7 3 60-16,4-3-87 16,0 7-18-16,-2-2-8 0,1 2-2 0,-2 2-16 15,1-2-4-15,2 4-1 0,-1 1-4 0,2-2-7 16,-2 2 0-16,4 0 2 0,1-1-2 0,0 1 0 16,2-2-12-16,0 0-4 0,0-3-11 0,4 1-15 15,-1-3-6-15,0 0 5 0,3-3 4 16,0-1 0-16,-1 0 1 0,3-3 7 0,0 0 3 15,0-3 8-15,0 0 3 0,0-5 5 0,-1 1 0 16,0 0 12-16,1 0-2 0,3-9 3 16,-3 10 7-16,-5-2 4 0,5-4 32 15,-6 11-19-15,-1-1 8 0,-1-2 37 16,0 4-37-16,0 2 1 0,0 0-11 16,0 2 16-16,0 3-20 0,3 0-4 15,-1 0-2-15,1 2-6 0,-1 3-6 0,2 0-1 16,-1-1-4-16,2 2 1 0,0-1-11 0,1 1-25 15,46 29-832 1,-42-35 713 0</inkml:trace>
  <inkml:trace contextRef="#ctx0" brushRef="#br0" timeOffset="132116.21">10636 6296 95 0,'8'-20'156'16,"-2"5"4"-16,-3 0-37 0,-3-1-20 0,0 4-20 15,-1-1-10-15,-1 3 2 0,-2 2 4 0,-1 1 16 16,0 4-2-16,2 1-23 0,0 2-21 0,-2 0-12 16,-4 5-13-16,-1 2 6 0,-15 15-4 15,12-5-19-15,-2 3 1 0,0-1-3 16,0 4-5-16,3-1-2 0,1 1 7 0,2-2-5 15,1 0-3-15,3-3 3 0,3 0-2 0,1-3 0 16,1-3-6-16,1-2-9 0,3-3-9 0,1 0-1 16,-1-2 11-16,5-2-2 0,-4-2 4 0,3-1 3 15,2-3 6-15,-1-5 0 0,2 1 6 0,1-3-1 16,0 0-6-16,-1-2 6 0,-1-3 4 16,2 1 10-16,-1 0 0 0,0 0 1 15,-3 1 7-15,2 1 5 0,5-9 39 16,-8 12-30-16,-2 1 1 0,-2 5-1 0,-1 1-14 15,-1-1-4-15,-1 1 2 0,0 4-6 0,0-2 0 16,0 3-3-16,3 2 3 0,-1 3-9 0,1 1-1 16,0 1-2-16,0 1 2 0,3 13-1 15,-1-11-8-15,5 9-33 16,-3-11-34-16,30 19-426 16,-26-26 341-16,49 3-377 15</inkml:trace>
  <inkml:trace contextRef="#ctx0" brushRef="#br0" timeOffset="132484.99">11017 6235 48 0,'3'-17'62'0,"0"5"32"16,-4-8 118-16,-1 12-116 0,-1 1-4 16,-3 3-5-16,1-1 7 0,0 3 0 0,-3 2 3 15,0 0-10-15,-2 2 3 0,0 4-11 0,0-1-15 16,-4 5-19-16,5 2-9 0,-4 1-16 15,2 4-1-15,1 0-9 0,1 0-1 0,1 0-5 16,3 3 0-16,-1-4-4 0,3 15-11 16,3-16 11-16,0-5-8 0,3 2-24 0,0-4-7 15,2 0-4-15,0-4 6 0,0-1-8 0,2 0 2 16,1-3-1-16,0 0 8 0,2-1 11 0,-1-2 3 16,-1-3 5-16,3-2 12 0,0 0 1 0,-3-1 4 15,0-1 2-15,1 0-7 0,-1-2 7 0,-1 3 9 16,-1-3-6-16,-1-1 11 0,-1 4 12 15,-2 2 1-15,1-2-5 0,0 3 7 0,-1 0 9 16,0 3-6-16,-2 0 6 0,0 2-14 0,0 1-6 16,0 0-9-16,0 0 1 0,0 0-2 0,1 4-3 15,2 2-4-15,-1 3 3 0,3 4 1 0,0-1-7 16,1 1-4-16,-2-1-2 0,3 1-15 16,-1 0-35-16,2-1-21 0,1-2-32 0,1-1-29 15,0-1-30-15,2-3-18 0,13 1-194 16</inkml:trace>
  <inkml:trace contextRef="#ctx0" brushRef="#br0" timeOffset="144229.23">4278 4882 88 0,'2'-12'111'0,"-2"0"-11"0,0-2-34 16,-2 3-21-16,1-1-5 0,-2-1 4 0,-1-5 91 15,2 11-42-15,0 2-7 0,1 0-13 16,-1 1-27-16,0 3-20 0,2 1-12 15,-1 1 3-15,1 3 7 0,0 4 12 0,0 4-5 16,1 5-6-16,1 3-5 0,1 1-3 0,1 5-7 16,0 0 1-16,-4 2-7 0,1 1 0 0,1-2-2 15,1 1 0-15,0-2-4 0,-3-1 5 16,0-1 0-16,2 14-1 0,-1-23-4 16,-1-2 6-16,2 6-4 15,-2-14 2-15,0 0 4 0,3-5 1 16,-3 2 8-16,0-1 10 0,0 1 0 0,0-5 2 15,0 1-8-15,0-3-4 0,-1-3-12 0,-1-3 2 16,-1-1-5-16,1-4 3 0,-4-20-1 16,4 13-2-16,-1-1-4 0,-3-1 1 0,3-4 4 15,1 1 3-15,-1-5-4 0,1 3-4 0,-1-65 4 16,5 41-2 0,1 30 5-16,0 7-5 0,6-17-2 15,6 9 1 1,-10 22 1-16,1 3 2 0,3 4 0 15,1 4 2-15,3 3-2 0,2 6 2 0,0 3 0 16,5 4-2-16,17 32 3 0,-17-27-7 16,0 0 4-16,1-2 0 0,1 0-2 0,-1-1-1 15,-2-1-9-15,14 20-81 0,-17-28 17 16,-3 0-22-16,-3-2-21 0,-3-4-4 16,-1-3-1-16,-3 8-118 0,-4-11 118 15,-9 2-81-15</inkml:trace>
  <inkml:trace contextRef="#ctx0" brushRef="#br0" timeOffset="144881.84">4388 5025 81 0,'-10'0'123'16,"4"-3"0"-16,-2 1-35 0,2 0-33 0,1 2-20 15,2-3-4-15,1 1 1 0,1 0 8 0,-1 1 3 16,2-1-12-16,0 0-15 0,5 2-9 15,0-5-7-15,2 3 4 0,3-1-6 0,1-2 7 16,6 1-9-16,1-3 4 0,4-1 3 0,1-1-3 16,1-1-2-16,3-3 2 0,-3-1 0 15,4-1 0-15,1 0-4 0,-1-1 4 0,-1-3 0 16,0-1 3-16,0 1-1 0,-2 0-1 16,-3 1 2-16,0-2-1 0,13-15 2 15,-21 16 8-15,16-24 74 16,-22 32-55-16,-5 1-1 0,1 1-3 15,-3 2 0-15,-1 0 1 0,0 1 5 0,-3 2 2 16,3 1 1-16,-2 3-14 0,1-3-16 0,-1 3 1 16,-1 0-9-16,-2 1 2 0,0 1-2 0,-2 2-1 15,2 2 0-15,-3 1 6 0,0 5-3 0,-1 1 0 16,-1 2 1-16,4-2 2 0,-1 5-2 0,0-2-3 16,2 0-2-16,2 0 6 0,1 1-2 15,1-5 0-15,1 2 0 0,0-4 0 0,1 0 3 16,6 5 0-16,-4-9-3 0,0-1-5 15,3-2 5-15,0-1 0 0,-1-2 2 16,2 2-2-16,-1-4-12 0,3 2-1 0,-1-2-3 16,0-1 6-16,11-8-19 0,-13 4 19 15,1-1 4-15,0-2-2 0,0 0 4 0,-1-2 4 16,-3-1-2-16,2 1-3 0,-1 0 5 16,-1 1 0-16,-2-1 5 0,2 0-10 0,0 2 5 15,-3 0 0-15,0 2 2 0,0 2 2 0,0 2-4 16,0 1 6-16,0 0-1 0,0 1 2 15,0 2 2-15,0 0-1 0,0-2-8 16,2 4-2-16,-2 0 7 0,1 1-1 0,3 3 0 16,-3-1 1-16,3 5-1 0,0 0-2 0,0 0 0 15,0 2 1-15,2-2-2 0,2 0-1 0,-3 1 0 16,2-2-3-16,0-2 5 0,-1 1-4 16,3-3 2-16,-1-2-3 0,-1 1 1 0,17 4-115 15,-3-11-57 1,-12-1 63-16,2-1-12 0,0-2-13 15,-1 1-1-15,1-1 21 0</inkml:trace>
  <inkml:trace contextRef="#ctx0" brushRef="#br0" timeOffset="153796.66">5162 7425 69 0,'3'-5'175'0,"2"-6"124"15,-2 7-230-15,-3 0-36 0,0-2-2 0,0 4-12 16,0 2 28-16,-1 0 24 0,1 0 4 15,1 0-7-15,1 2-19 0,1 1-15 0,3 3-8 16,-1 1-13-16,1 0 4 0,1 3 2 0,1 2-3 16,-1-2 9-16,1 2 2 0,-3 2 0 0,2-2-7 15,-1 1 2-15,-2 2 2 0,3-3-12 0,-2 0-2 16,-1 0 2-16,1-1 6 0,1-3-5 16,-3 0 7-16,-1 0-1 0,1-2 3 0,0-2 0 15,-1-1-5-15,1 0 2 0,-1-1-3 0,0-2 5 16,2 0-5-16,1 0-9 0,-1-3-4 0,3 1 2 15,13-11-5-15,-7 5 0 16,20-13 0-16,-12 9 7 0,-2-1-11 16,3-2 6-16,48-38-5 15,-20 14 5-15,-23 18 1 16,0 0-6-16,0-1 0 0,1 1-1 16,29-23 0-16,-3 4-12 0,-26 22 12 15,-4-1-4-15,-2 4 3 0,-1 1 0 16,11-3-31-16,-12 7-25 15,-17 7 27-15,0 0-2 0,-3 0-12 0,2 1-11 16,-2 2-4-16,0 2-21 0,-3 1-26 16,-10 0-164-16,5-2 119 0,-5 3-10 0</inkml:trace>
  <inkml:trace contextRef="#ctx0" brushRef="#br0" timeOffset="171485.51">9988 4609 55 0,'-2'-6'140'0,"-1"0"8"0,-6-1 38 15,4 7-130-15,4 0-42 16,-1 1-1-16,2 5 6 0,-2 3 3 0,2 3-2 16,0 3-8-16,4 5-3 0,-1 2-5 0,0 2-3 15,2 5-1-15,-1-1 2 0,-1 1-4 0,-1-1 4 16,-2 0-5-16,0-1 3 0,0-5 0 0,0-3 1 16,0 0-4-16,0-4 7 0,0-3-6 15,0-2 5-15,0-4 0 0,0-2 5 0,0-3 14 16,0 1 13-16,0-2 5 15,-2-4-30-15,1-2-3 0,-5-2 6 0,4-2 2 16,-3-2 2-16,2-2-5 0,0-2 3 0,-2-2-3 16,2-4-7-16,0 0-1 0,-1-2-2 0,2-1 1 15,0-3-3-15,2 2 2 0,0-2 3 16,0-1 3-16,0 3 4 0,2 1 4 0,4-17 29 16,-3 26-28-16,0 0 2 0,-1 6 2 15,-1 0-5-15,3 3-3 0,-4 4-11 0,1 2 1 16,2 1-1-16,2 1 3 0,3 4-1 0,1 2 4 15,4 3-10-15,4 5 10 0,0 2-11 0,3 3 3 16,0 3 0-16,2 2 3 0,-2 0-3 16,-2 0-8-16,0 2-9 0,-1-1-19 0,-4-1-17 15,1 0-15-15,5 20-83 0,-11-28 70 16,-3 0 13-16,-2-2 6 0,-2-3 13 16,-1-1 8-16,0-3 8 0,-1-1 3 0,-2-2 1 15,-2-1 1-15,-3-3 4 0,2-1 5 0,-1-1 6 16,-1-3 5-16,-4 1 8 0,2-1 4 0,1-1 3 15,-2-2 12-15,0-1 4 0,-1 0-1 0,0 0 3 16,1-1 0-16,-1 0 3 0,0 4 0 16,3-4 8-16,-2 4 2 0,3-2 0 0,0 2-8 15,1 3 4-15,-3-4 23 16,5 6-4-16,5 0-25 0,0 0-12 16,0-2 9-16,5 1-19 0,0-2-5 0,4-1-1 15,2 2 0-15,4-3 5 0,2 1-5 16,3 0-3-16,-1-4 5 0,6 0 1 0,-1-4-1 15,1 0-4-15,2-1 2 0,1-1 0 0,-1 0 3 16,-1-1-3-16,-1-1-3 0,0 0 5 0,18-16 3 16,-26 17-5-16,-3 3 7 15,7-13 23-15,-12 15-1 0,-4-1 6 16,-2 4-4-16,-3-1 12 0,0 1 6 0,0 2-7 16,-1 0-10-16,-1 3-10 0,-1-3-3 0,-3 5-7 15,1 0-4-15,0 0-4 0,-1 0 0 16,-2 5-4-16,-1 0 2 0,-1 4-5 0,-1 3 5 15,0-2-2-15,3 3-3 0,-1 1 3 16,-1 0 1-16,6 1 2 0,0 0-5 0,1-1-4 16,0 0 6-16,3-1 0 0,0-4-3 0,2-2-6 15,-1 3-13-15,4-4 0 0,-2-2-5 0,6-1 1 16,-4-1 1-16,3-2-1 0,0 0 1 0,3-3 2 16,0-1-5-16,-1-1 9 0,1-3 3 0,-2-1 5 15,3-1 3-15,-2-1 9 0,2 1-4 16,-3-1 4-16,2 0 1 0,-3 1 0 0,-2 2 3 15,5-4 11-15,-6 8-3 0,-2-1-1 16,-1 4-1-16,-1-2 11 0,1 4-16 16,1 1-1-16,2 1 1 0,1 0-1 0,2 4-7 15,-2 0 5-15,4-2-3 0,1 4 0 0,0-4 3 16,2 1-3-16,12 3-24 16,-11-5-16-16,-1-2-29 0,-2 1-19 0,3-3-27 15,-3 0-10-15,2-1-14 0,1-3-3 0,-2 0 11 16</inkml:trace>
  <inkml:trace contextRef="#ctx0" brushRef="#br0" timeOffset="172007.62">11427 4485 241 0,'1'5'211'15,"-1"-1"-87"-15,0 5-64 0,0 0-29 16,3 4-15-16,-3 1-6 0,2 0-7 0,-2 3 7 0,3 1 13 15,-1 0 15-15,2-3 6 0,-2 2-15 16,-1-2-13-16,1-3-2 0,3 9-9 16,-5-11-1-16,1 0-2 0,-1-5-2 0,2-1 0 15,-2-1 7-15,0-1-1 0,0 0 2 0,0-1 9 16,0-2 15-16,0-3-7 0,0 1 0 0,0-1 0 16,-2-1 5-16,-4-30 48 15,3 20-58-15,1-3-5 0,-2-4-1 16,2-25 2-16,2 19-11 0,0 0-2 15,0 0 3-15,2-2-4 0,-2 0 1 0,4 1 6 16,-1 4-1-16,2 1 1 0,-2 3-1 0,1 4-2 16,-1 4 1-16,0 2-4 0,0 6-10 0,-1 0 3 15,4 2-1-15,0 3 3 0,1 6-3 16,2 3 5-16,35 47 2 16,-28-31-2-16,20 32-14 15,-20-29-32-15,14 31-122 0,-8-2-86 16,-17-32 95-16,5 39-439 15</inkml:trace>
  <inkml:trace contextRef="#ctx0" brushRef="#br0" timeOffset="172538.54">11471 4526 110 0,'-6'-4'177'15,"3"4"-27"-15,-1-1-54 0,1-2-43 0,1 1-24 16,2 1 0-16,4 2-25 0,2-1 2 16,3 2 2-16,4-2-5 0,0 1-1 0,6 1 0 15,3-2-2-15,25-3 0 16,10-3-18-16,-27 0 5 0,-1 0 3 0,-1-1-1 16,-1-3 8-16,-2 0-2 0,-1 1 3 15,-5 0 2-15,-2-2 0 0,-2 0 3 0,-3 0-1 16,-1 0 10-16,-3 3 8 0,0-2 7 0,-5 3 14 15,0 2 3-15,-3-1 6 0,-3 2-7 16,1-2-11-16,-5 3-7 0,2-1-1 0,-1 3-12 16,-1 1 3-16,1 0-5 0,-3 3-4 0,-1 0 1 15,2 2-10-15,-3 2 3 0,0-1 0 0,3 4 3 16,-1 0-3-16,2 0 0 0,-1 2 2 16,4 0-4-16,-1-1 5 0,3-1-7 0,-1 0-2 0,3 0-6 15,0-1-11-15,5-1-2 0,0-4 1 16,1 2 4-16,2-4-6 0,0 0 0 0,9 1-20 15,-9-1 27-15,3-2 3 0,-3-2 5 16,0-1 7-16,4-4 1 0,-5 4 3 16,-1-1-2-16,-1-1 4 0,0 0 2 0,1-5-9 15,-5 6 10-15,-1 0-1 0,0 3 2 16,0-4-4-16,0 1 4 0,-1 4-8 16,-2 0 3-16,3 0 2 15,-1 0 1-15,-1 3 0 0,5 0 2 0,1 4 1 16,0-1-3-16,0 3-4 0,0 2 0 15,1-2-2-15,1 3 5 0,1 1-7 16,-2-1-11-16,3 1-21 0,0-1-23 0,1-4-24 0,0 1-29 16,-1-1-22-16,0-1-3 0</inkml:trace>
  <inkml:trace contextRef="#ctx0" brushRef="#br0" timeOffset="174007.39">3624 10003 178 0,'2'-5'273'0,"-2"0"108"15,0 1-299-15,0 3-40 0,-2-1-14 16,1 1 9-16,-1 1 24 0,2 0 30 0,0-1 13 16,0 1-7-16,0 0-14 0,0 0-21 15,-3 0-21-15,3 0-9 0,-2 1 2 0,2 0 0 16,3 4 12-16,-1 0 10 0,1 2 16 0,-1 3-3 16,4 0-6-16,-1 2-16 0,-1 1-13 0,1 0-34 15,0 2 0-15,2-1 0 0,0-1 0 16,-2 0 0-16,1-3 0 0,-1-1 0 0,0-3 0 15,0 1 0-15,-1-4 0 0,-1 2 0 0,0-3 0 16,1 0 0-16,2-2 0 0,-1 0 0 0,4 0 0 16,-1 0 0-16,3-2 0 0,5-3 0 15,2 0 0-15,2-4 0 0,2-1 0 16,3-2 0-16,1-2 0 0,4 0 0 0,3-2 0 0,1-3 0 16,3 0 0-16,3-1 0 0,-1-1 0 0,5-2 0 15,1 0 0-15,4-2 0 0,4 2 0 16,64-29 0-16,-55 27 0 0,-1 0 0 15,1 0 0-15,1-2 0 0,-1 4 0 0,0-2 0 16,-1 2 0-16,-1-1 0 0,-1 1 0 0,-4 1 0 16,-4 2 0-16,-1 1 0 0,-5 3 0 0,-3 0 0 15,-5 1 0-15,-4 3 0 0,-6 0 0 16,-2 3 0-16,-6 0 0 0,-3 4 0 0,-6-2 0 16,-4 2 0-16,1 3 0 0,-2 2 0 0,-3-3 0 15,-2 3-83-15,0 0-51 0,-2 0-17 0,-1 3-29 16,0-2-39-16,-5 0-37 0,0 6-15 0,-3-2 0 15,-3 3 41-15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5-05T13:56:05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7675 9319 16 0,'-4'0'39'0,"-14"-1"362"15,10 1-253 1,5 0-66-16,-1 0 99 16,2 0-91-16,1 1-4 0,-1 0 65 15,2 2-85-15,0-3-7 0,0 0 53 16,0 0-53-16,0 0-3 0,2 3 2 15,2-2-12-15,4 0-12 0,0 1-10 0,3 0 2 16,27 1-5-16,-11-1-3 0,7-2-7 16,9-2 37-16,11 0 24 0,9 1-19 0,12-1-26 15,100-1-8-15,-78 3-16 0,7 0 3 16,5 0-4-16,1 1-6 0,2 1-2 16,102 3 0-16,-114 0-9 0,-7-2-32 15,72 6-122-15,-35-4-72 16,-77-5 101-16,-6 1-3 0,20-4-141 15,-42 0 149-15,-6 0 18 0,-5-1 16 16,-4-1 15-16,-1 0 7 0,-6-7-64 16,-3 7 69-16,-3 0-5 0,0 0-59 0</inkml:trace>
  <inkml:trace contextRef="#ctx0" brushRef="#br0" timeOffset="1563.09">7424 3450 35 0,'6'-8'80'0,"-3"1"33"0,1-3 1 15,-3 3-23-15,3 0-15 0,-4-2 67 16,0 4-68-16,0 4 11 0,0-1 90 15,0 2-110-15,-2 0-18 0,2 0-19 0,0 2-6 16,0 1-7-16,0 1 3 0,0 6 4 0,3 2-5 16,0 5-8-16,-3 3 2 0,2 1-14 15,1 3 3-15,-3-2 5 0,0 3-3 16,0-1-7-16,0 1-6 0,0-3-14 0,2 1-24 16,1-1-29-16,-1-4-37 0,2 0-30 0,-1-3-16 15,0 9-180-15,1-18 186 0</inkml:trace>
  <inkml:trace contextRef="#ctx0" brushRef="#br0" timeOffset="2387.62">8739 3556 64 0,'-7'-12'295'0,"3"3"-173"15,3 6-78-15,-1 0 6 0,2-3 47 16,3 3-41-16,-1 0 0 0,0 1-13 16,2-1-10-16,2 1-10 0,-1 0 0 0,3 1 4 15,9 0 32-15,-9 1-25 0,2 0-13 16,-1 1-5-16,1 2-12 0,-2-1 0 0,0 1-4 16,1 4 0-16,-1-1 3 0,0 1 3 0,0 2-6 15,1 10 0-15,-7-8 0 16,-2 0 4-16,0 1-2 0,-2 12-4 15,-3-12 2-15,-2 0-4 0,-6 10 8 16,5-13 0-16,-1 0-7 0,1 0 7 16,0-1-1-16,1-2-3 0,0 0 4 0,4-2 0 15,-2-1 5-15,-2 4 41 16,7-7 11-16,0 0 13 16,0 0-43-16,0 0-4 0,0 0-2 15,2 0 0-15,3 0-6 0,15-3 26 16,-12 3-40-16,2-1-1 0,4 0-4 15,-3-1 7-15,5-1-12 0,1-1 2 16,19-6-22-16,-20 6-38 0,21-3-147 16,-20 2 60-16,-1 0-20 0,0 1-10 15,9-5-183-15,-14 4 215 0</inkml:trace>
  <inkml:trace contextRef="#ctx0" brushRef="#br0" timeOffset="3743.89">5083 4822 48 0,'-3'-4'122'0,"1"-2"28"0,-1-1-25 15,-2 2-31-15,2-2-24 0,0 4-8 0,1-2-6 16,2 1-5-16,0 1 8 0,0-1-5 16,0 1-13-16,4 0-11 0,-1-1-9 0,5 2-4 15,-2-1 3-15,5 0-1 0,-1 2 1 0,1-3 5 16,1 3 3-16,-2 1-1 0,0 0-9 16,-1 0 2-16,-3 3-8 0,2-1 0 0,-3 1 1 15,1 3 2-15,-3-1-3 0,0 2-3 0,1 0 4 16,-3 3 4-16,-1-1-5 0,0 1-1 0,0 0 1 15,0-1 2-15,-1 0-5 0,-1 2-3 16,2-1-1-16,-2 1-4 0,2-2 5 0,-1 1-9 0,-1-1 9 16,-1-1-6-16,0 2 5 15,3 0-5-15,-1 2 1 0,-1-2-3 0,2 0 2 16,-2-2-3-16,2 0 3 0,0 2 0 0,2-5-6 0,1 3 9 16,1-4-3-16,1 3-2 0,0-2 0 15,3 0 4-15,2 2 1 0,2-3-2 0,-2 0-1 16,1-1-2-16,0 2 4 0,-2-1-7 0,4-1 10 15,-4 2-8-15,1-1 6 0,-1 1-3 16,-1-3 6-16,-3 3-2 0,0-2-6 0,-2 1 2 16,0-1 4-16,-1 1 9 0,2 1 5 0,-4-2 12 15,0-1 11-15,0 3 9 0,-4 0 10 0,2 0-6 16,-2-2-6-16,-1 2-16 0,0 1-7 0,-2 0-8 16,-10 4-2-16,6-4-10 15,0-1-3-15,-17 9 0 0,15-11-2 16,0 4-10-16,-4-2-8 0,4 0-15 0,1-3-16 15,-1 2-16-15,-9 2-137 16,15-6 53-16,1 0-28 0,0-1-29 16,1-4-247-16,5 1 253 0</inkml:trace>
  <inkml:trace contextRef="#ctx0" brushRef="#br0" timeOffset="4567.41">6528 5003 32 0,'3'-2'88'0,"-3"0"49"0,0 1 11 0,0 1-9 15,-2-2 104-15,1 2-140 0,1 0 1 16,0 0-11-16,0 0-11 0,0 2-8 15,0-1-4-15,0 3-10 0,0 1 4 0,-2 2-14 16,2 3 11-16,-1 0 4 0,-1 2-14 0,2 2-3 16,0-1-15-16,0 3 0 0,5 12-8 15,-2-16-21-15,5 19 1 16,-5-24-1-16,-1 0-4 0,1 0-1 16,3-4 1-16,-3-1-5 15,2-1 5-15,2-1 0 0,1-1-4 0,2-1-1 16,-2-3 8-16,2 2-3 0,2-2-5 0,13-11 6 15,-12 8-1-15,-1-1 1 0,0-2-5 16,-1 1 6-16,-3-1 3 0,1 1-5 0,-1-1-2 16,-1-1 3-16,-1 3 3 0,0-1-3 0,-1 1-3 15,-2 1 10-15,-1 2 5 0,-2 2 4 0,3 1 2 16,-3 1 4-16,0 2 9 0,0 0 16 16,-2 0-1-16,1 0-13 0,1 2-34 0,0 0 0 15,0-1 0-15,1 3 0 0,-1 4 0 0,2 2 0 16,1 4 0-16,-1 3 0 0,0 2 0 0,2 3 0 15,-2 2 0-15,1 2 0 0,-2-1 0 0,2 2 0 16,-3-1 0-16,0-1 0 0,2 1 0 16,-2-4 0-16,0 1 0 0,8 94-159 47,-8-108-672-32,0-13 349-15,3-3-89 16</inkml:trace>
  <inkml:trace contextRef="#ctx0" brushRef="#br0" timeOffset="5287.77">7495 5158 35 0,'-3'-7'66'0,"-1"-1"29"16,-3-4 109-16,4 7-118 0,1 4-8 0,-1 0-3 0,0 1 0 15,1 0 7-15,-1 0-2 0,1 0-8 16,1 0-8-16,-3 1-9 0,2 2-10 16,0 2-3-16,-1 1 0 0,2 1 0 0,-3 2-1 15,1 1 1-15,2 0-11 0,-1 0 1 0,0-1-7 16,1 2-2-16,-1-1-9 0,2-1-1 0,0 6 3 15,2-6-12-15,1-2 1 0,3-2-2 16,-1 0 5-16,4-1-8 0,3 1 1 0,-1-3-1 16,19 6 3-16,-13-3-1 0,-2-1 0 15,19 4 2-15,-18-6-4 16,1 3 4-16,-2 0-4 0,-3 0-2 0,-1-1 8 16,-1 1-1-16,7 3 18 0,-9-2-9 15,0 2 24-15,-8-4-7 16,-2 7 44-16,-1 1-10 0,-2-8-44 15,-1 2-8-15,-2 1-3 0,2 0-5 16,-2-2-2-16,-2 0-6 0,-2 3-13 16,-16 2-36-16,11-5-3 0,0-1-28 0,-78 2-556 31,75-7 469-31,-20-11-343 16,31 6 379-16</inkml:trace>
  <inkml:trace contextRef="#ctx0" brushRef="#br0" timeOffset="5497.65">7530 5134 106 0,'3'-6'217'0,"-1"2"17"16,-2-1-39-16,-2 1-53 0,1 1-41 0,-1 1-16 16,2-1-7-16,0-1-1 0,2 3-4 0,1-3-15 15,8-1 0-15,1 2-54 16,36-11 5-16,-26 9-23 0,3-1-24 15,-1 0-12-15,4 0-31 0,-3-1-30 16,1-1-33-16,1 1-21 0,-2-2-12 16,27-7-161-16</inkml:trace>
  <inkml:trace contextRef="#ctx0" brushRef="#br0" timeOffset="6047.31">8755 5003 60 0,'0'-2'132'15,"0"2"36"-15,-5 0 163 16,-1 0-193-16,1 0-15 0,-2 2-10 0,0 1 11 16,1 1 2-16,-2 1 7 0,-3 2 1 0,0 2-8 15,1 1-17-15,-2 4-9 0,0 2-26 0,0 3-18 16,1 1-56-16,1-2 0 0,-2 5 0 0,2-2 0 15,2-2 0-15,3 1 0 0,0-3 0 0,1-2 0 16,4 2 0-16,2-2 0 0,4-3 0 0,0-1 0 16,-1-3 0-16,3 1 0 0,4-2 0 0,-4-1 0 15,5-2 0-15,0-1-5 0,0-3-24 0,0 0 3 16,0-5 6-16,3 3-3 0,-2-3 11 16,-2 0 0-16,0-2 9 0,-4-3 1 0,0 3 2 15,1-1 0-15,-1-9 11 0,-8 10-5 16,-1-8 12-16,-6 3 4 15,1 7 1-15,0-1-3 0,-1 1-2 16,-1 1-4-16,-23-2-14 16,-37 16-44-1,54-5-28-15,-24 10-415 16,29-11 247-16,-3 8-306 16,12-5 283-16</inkml:trace>
  <inkml:trace contextRef="#ctx0" brushRef="#br0" timeOffset="6549.04">9604 5053 50 0,'-5'2'114'15,"-1"-1"42"-15,1-1-2 0,-1 0-13 0,0 0-21 16,-4 0 82-16,8 0-23 15,2 0-94-15,0 0-3 0,0 0-22 0,0-1-22 16,2 1-12-16,3 0-3 0,-2 0-4 16,14-2 46-16,-6-1-31 0,1 3-5 15,3 0-7-15,-2 0 1 0,1-3-12 0,13 3 13 16,-8 0 16-16,-11 0-16 16,-2 0-3-16,5 3 66 15,5 12 87 1,-16 3-130-16,-6 9-44 15,1-7 0-15,0 1 0 0,-1 1 0 0,-1 2 0 0,-2 3 0 16,1 2 0-16,2-1 0 0,-1-1 0 0,-2 2 0 16,3-2 0-16,-2-2 0 15,1-2 0-15,1-2 0 0,0-1 0 0,3-1 0 16,1 12-288-16,1-19 47 0,4 4-312 16,0-11 265-16,0-5 22 0,3 0-138 0</inkml:trace>
  <inkml:trace contextRef="#ctx0" brushRef="#br0" timeOffset="7185.67">10843 5272 96 0,'-3'-7'146'0,"-2"2"18"0,-1 0-7 0,1-3-28 15,-11-15 125 1,12 14-177-16,-1 0 10 0,2-10 75 15,3 9-92-15,2-2-8 0,2 0-13 0,2-11 21 16,-1 11-40-16,8-16 17 16,-2 14-34-16,-2 2-5 0,0-1 1 0,11-8-7 15,-10 11-2-15,0 1-4 0,2 4 0 16,-3-2 2-16,3 4-3 0,-2-2 1 0,-2 4 0 16,6 1-3-16,-9 0 4 0,-2 1 4 15,-3 6 1-15,0-2-2 0,0 7 0 16,0 1 0-16,-5 3 8 0,-3 2-4 0,-4 3-2 15,1 3 7-15,-5 2 5 0,0-1-1 16,2 2 4-16,-2 0-5 0,-14 26 8 16,19-28-8-16,0-2-8 0,1-1-1 15,4-2-8-15,2-1 9 0,0 0-1 0,1-5-8 16,3 0 10-16,0-2-1 0,2-3-8 0,4 2 4 16,0-6 0-16,1-2-6 0,1-1 3 15,14-4-8-15,-9-1 0 0,15-4-19 16,-13 2 18-16,0-1-1 0,-1-1 5 0,8-13-1 15,-11 12 9-15,-3-4-5 0,-1 0 5 16,-3 0 3-16,2 1-3 0,-2-1 4 16,-4 1 2-16,-2 3 7 0,-1-1 5 0,-3 4-8 15,-1-2-4-15,-1 4-1 0,0 1 1 0,-4 2-10 16,-1 0-6-16,-1 0-11 0,-2 0-24 0,-3 5-27 16,2 0-41-16,-5 2-45 0,-2-2-55 0,-3 4-25 15,-30 12-261-15</inkml:trace>
  <inkml:trace contextRef="#ctx0" brushRef="#br0" timeOffset="7868.28">10239 6043 39 0,'10'-18'66'15,"-2"3"23"-15,-2-2 5 0,2-11 65 16,-6 16-89-16,-2 1 1 0,0 2 13 16,0 1 12-16,-2 1 1 0,0 3-1 0,-12-4 186 15,5 8-213-15,-12 5 57 16,9 2-74-16,-1-2-6 0,-4 7 3 15,-1-1-1-15,1 2-1 0,-2 1-1 0,3 4-14 16,0 1 3-16,-12 17 17 0,15-19-36 16,-4 16-5-16,11-18-6 0,2-3-5 15,3-2-2-15,1 0 2 0,0-2-14 0,3 1-43 16,82-30-212 15,-55 0 209-15,27-25 15-1,-16 11 174 1,-39 35-4 0,-15 26 89-1,1 17-120 1,7-23-88 0,2 7 4-16,-1 0-5 0,0 1 0 0,0 1-7 0,1-2 4 15,0 0-7-15,0 0-15 0,2 0-30 16,-1-1-27-16,0-4-20 0,2-1-17 0,0-5-38 0,0 0-30 15,0-4-26-15,-1-5-31 0,-1-1-7 0,-1 3-184 16</inkml:trace>
  <inkml:trace contextRef="#ctx0" brushRef="#br0" timeOffset="8537.7">5104 6348 130 0,'-4'-15'385'16,"-4"10"-118"-1,3 5-177-15,-2 2 2 0,1 1-5 0,-1 1-4 0,2 2 1 16,-2 6-15-16,4 4-19 0,-2 3-10 15,3 3-11-15,-1 4-16 0,0 1-7 0,0 1-2 0,1 2 0 16,-1 0-4-16,1-2-5 0,-1 1-1 16,2-2-22-16,-2 21-85 0,-1-10-66 15,3-23 75-15,-2 15-268 16,1-26 237-16,2 2-130 16,3-6 161-16</inkml:trace>
  <inkml:trace contextRef="#ctx0" brushRef="#br0" timeOffset="8862.19">5247 6408 143 0,'-1'7'179'0,"-2"1"-13"0,-2 3-39 16,-1 5-25-16,1 1-16 0,0 0 2 0,0 3 13 15,2 1-1-15,3-1-8 0,0-1-22 16,2-2-21-16,-1 0-24 0,4-2-7 0,0-1-11 15,3-2 1-15,11 4 9 0,-10-12-16 16,4 0-7-16,-2-3 4 0,14-7 2 16,-12 2 0-16,1-5 0 0,1 0 2 15,-5-4-2-15,0 0 0 0,-2-1 3 0,0-1 2 16,-4-1 4-16,-1-2-2 0,-3 1-5 0,-1-2 7 16,-1-1-4-16,-2 2-5 0,-2 3 2 15,-1 0 0-15,1 1 0 0,-3 3 4 0,-1 4-3 16,0 1-9-16,-2 3 2 0,2 1-5 0,-3 4-12 15,-2-1-12-15,2 4-23 0,-1-2-32 0,-2 2-30 16,-11 12-240-16,13-7 140 0,3 2 2 16</inkml:trace>
  <inkml:trace contextRef="#ctx0" brushRef="#br0" timeOffset="9432.94">6379 6351 746 0,'0'5'485'15,"-1"2"-381"-15,-1 1-13 16,2 8-9-16,-2 21 37 0,1-15-79 15,1 2-11-15,-2 1-19 0,-1-2-1 0,1 4-5 16,-2-6-6-16,3 2-6 0,-1-4 2 0,2 1-5 16,-2-5-25-16,-1 13-101 0,2-7-75 15,1-15 212-15,0 1-200 0,0-4 27 16,0 0 11-16,0-2 9 0,0 1 10 0,1-4 11 16,4-5-81-16,-2 0 83 15</inkml:trace>
  <inkml:trace contextRef="#ctx0" brushRef="#br0" timeOffset="9662.83">6539 6351 194 0,'3'-3'277'16,"-3"3"-148"-16,0 0-5 0,0 3-1 0,-1 2-8 15,-1 2-5-15,2 1-6 0,0 4-12 0,0 0-9 16,0 1-15-16,0 5-5 0,0 19 25 15,0-14-60-15,0 24-2 16,0-25-21-16,0 2 0 0,0-2-3 0,0 2 3 0,0-1-11 16,0-3 3-16,0 0-28 0,0 31-241 15,0-39 130-15,2-1-15 16,-1-1-17-16,-1-2-19 0,0-4-2 0,2 1 9 16,-2-3-94-16</inkml:trace>
  <inkml:trace contextRef="#ctx0" brushRef="#br0" timeOffset="10255.49">7688 6412 44 0,'0'-16'427'16,"0"13"-291"-16,0-5 211 16,-1 8-238-16,-1 0 91 15,2 2-35-15,0 8-42 16,2 9-16-16,-2-4-53 16,0 4 3-16,-2 1-16 0,-3 24 8 15,0 3-25-15,1-24-20 16,1 1-2-16,-7 43-23 15,9-46-4-15,-1 14-112 0,0-20 26 16,-1-1-23-16,1-2-25 0,1-3-12 0,1-1-12 16,-2-2-7-16,2-2-4 0,0-1 14 0,0-1 23 15,0-2-67-15</inkml:trace>
  <inkml:trace contextRef="#ctx0" brushRef="#br0" timeOffset="10644.31">7835 6439 689 0,'13'-13'251'16,"31"13"31"0,-38 0-265-1,2 5 3-15,8 7 9 0,-8 5-6 16,-5 16-8-16,-3-22-9 15,-3 3 8-15,-2-4-6 0,0 4 1 16,-2-3-6-16,-23 22 18 16,20-23-12-16,1-1 2 0,-2-2 10 0,-7 4 27 15,12-4-18-15,-2-4-2 16,0 1 32-16,5-2-37 0,3-2 6 16,0 0 42-16,0 1-11 0,6-1 88 15,5-1-26-15,7-1-122 16,-8 2 0-16,3-1 0 0,30-2 0 15,-29 0 0-15,2 1 0 0,18-3-14 16,3 3-215-16,-2-2-105 16,25-1-547-1,-49 6 654-15</inkml:trace>
  <inkml:trace contextRef="#ctx0" brushRef="#br0" timeOffset="11237.83">6918 7348 31 0,'0'-7'76'0,"0"-1"44"0,0 2 13 0,-1-6 122 15,-5 5-14-15,4 4-108 16,-1 3-2-16,3-2-5 0,-2 1-9 0,1-1-18 16,1 2-6-16,0 0-16 0,-2 0 12 0,2 0-14 15,0 0-3-15,0 0-4 0,0 2-4 0,0 2-17 16,0 2-47-16,0 5 0 0,0 0 0 16,0 6 0-16,2 2 0 0,-2 0 0 0,0 1 0 15,0 4 0-15,0-2 0 0,1 0 0 0,-1 1-23 16,0-3-55-16,0 0-21 0,0-1-16 0,0-2-11 15,0 0-12-15,-1-5-26 0,1 0-14 0,0-2-17 16,1-1-6-16,-1-1 2 0,2-2 13 16,1-2 31-16</inkml:trace>
  <inkml:trace contextRef="#ctx0" brushRef="#br0" timeOffset="11766.12">7084 7318 94 0,'4'-12'143'15,"-1"1"4"-15,3 2-23 0,-3-1-21 0,0 2-18 16,0 3-4-16,1 1 1 0,-1 2-2 16,3 0-2-16,-1 1-3 0,1 1-15 0,2 0-11 15,-2 0-6-15,4 3-12 0,-1-2 1 0,-2 4-8 16,1 0-1-16,4 10 26 15,-7-5-16-15,1 6 42 0,-6-5-41 16,-11 22 45 0,-6-11-36-16,10-10-19 0,-1-3-5 0,-2 2-2 15,0-4 5-15,2 0 3 0,1 0-2 0,0-2-10 16,2 0 8-16,0-1-15 0,1-3 4 16,0 1-5-16,3 0-12 0,-1-2-2 15,4 0 9-15,-1 0-7 0,1 0 5 16,3 0-5-16,6 3 3 0,3-1-4 15,-6-1 4-15,22 8-14 16,-19-6 18-16,0 3-4 0,0-1-1 16,-1 1 1-16,-1 0 5 0,1 2-1 0,-2 1 8 15,1 2-4-15,-3-2 8 0,-2 0-1 16,-3 2-1-16,2-1 16 0,-3 1-11 0,-1-1 8 16,-15 32 92-1,8-33-95-15,0-1 9 0,2-2-29 0,-2 3 0 16,-10 2 0-16,1-2 0 15,-4-4-93-15,14-5 27 16,0-2-30-16,1-1-16 0,0 3-29 0,-2 0-36 16,0-4-31-16,0 1-24 0,0 1-21 15,3-4 4-15,-2 2 47 0</inkml:trace>
  <inkml:trace contextRef="#ctx0" brushRef="#br0" timeOffset="13535">9354 3450 72 0,'3'-13'143'0,"-1"0"21"0,-2 4-29 16,-2 2-17-16,1-2 68 15,-1 7-112-15,1 2 4 0,-1 2 3 0,2 2 2 16,-2 2-18-16,2 5-3 0,0 4-20 0,-3 3-6 16,3 3-8-16,-1 3 1 0,-2 1-6 0,1 4 2 15,-1 1 2-15,-3 26 4 0,-1-4-26 16,-15 58 15 15,19-102 16-15,3-9-27-16,0-3-1 0,0-13-3 15,0 8 2-15,-2-6-3 16,2-22-4-16,0 15 2 0,0-2-2 0,2-5 3 16,1-3-8-16,0-1-2 0,-1-5 2 15,1 1-2-15,3-5 3 0,-1 2 4 0,-2-3 0 16,0 4 0-16,1 4 0 0,0 6 7 0,0 3-5 0,-1 6 1 16,1 6 7-16,-1 4 2 0,-1 1-7 15,4 6 65-15,-1 8-5 16,0 6-8-16,17 55 56 0,-14-37-91 15,4 6-16-15,-2 1 4 0,1 0-3 16,0 3-3-16,0-1-3 0,-1-1-4 16,2-1-9-16,-4-1-23 0,-1-2-41 0,2-4-29 15,1 22-194-15,-6-10-97 16,-4-15-12-16,-11-6-217 16</inkml:trace>
  <inkml:trace contextRef="#ctx0" brushRef="#br0" timeOffset="14273.62">9299 3585 69 0,'-6'-3'118'0,"2"-1"19"0,-1 4-24 16,-2 0 41-16,4 4-53 16,3-3-50-16,0 3-7 0,3-1-3 0,3-1-4 15,8 6-4-15,-4-4-25 16,36 4 13-1,-27-8-21-15,23-3 0 0,-18-2-2 0,-2-1 3 16,2-2 0-16,28-14-3 16,-27 12 4-16,-2-4-2 0,-1-1-3 0,1 1 3 15,-2-2-2-15,-2 1 9 0,1 0 11 0,-5 0-2 16,0 1 8-16,-2-1 3 0,1 1 7 0,-1 3 2 16,-5-1 9-16,0 3 1 0,-4 2-1 0,-4 2 14 15,0 1 4-15,-1 1 1 0,-6 1 42 16,0 2-70-16,0 2-11 0,-2 1-9 15,-12 12 4-15,12-8-17 0,-12 14-6 16,5 8-2-16,2 1-5 16,10-14-24-16,2-1-25 0,0-1-13 15,4-1-17-15,1-1-16 0,5-1-10 16,1-1-5-16,1-5-4 0,1 2 9 0,3-4 17 16,1-3 15-16,0-3 22 0,3-4 11 0,-1 0 18 15,13-12 13-15,-5-3 48 16,-7-3 37-16,-9 5 56 15,-7 3 57-15,-1 11-76 16,2 1-5-16,-3 3 1 0,0 1-9 0,0 1-15 16,-3 0-22-16,3 0-25 0,-1 0-8 0,1 3-12 15,1-1-3-15,2 3-5 0,-1 4 0 0,5 0 0 16,1 1-8-16,2 1-23 0,0-1-28 0,0 1-24 16,2-1-22-16,1-2-17 0,-1-1-4 0,3-1 1 15,0-1 7-15,1-4 15 0,3-1 15 16,2 0 19-16,1-4 16 0,0-1 5 0,41-24-67 15,-44 14 91-15,-1 1 10 16,-1-3 14-16,-3 2 11 0,0-6 22 0,-1 0 15 16,-2-3 10-16,0 0 8 0,-5-3-1 0,4-26 50 15,-7 22-54-15,2 3 6 0,-4 0 15 16,-1 3 8-16,0-17 104 0,-1 27-85 16,-2 5 2-16,1 2-11 0,2 2-20 15,-1 3-9-15,-1 8 2 0,-1 4-7 0,1 4-16 16,-1 6 2-16,0 7-18 0,3 6-15 0,-2 5-6 15,-1 43 0 1,-2 10-17-16,-1-45 1 0,3-1-28 0,-2-1-34 16,-1-2-33-16,1-3-22 0,0-3-28 0,-1-1-17 15,3-5-10-15,2-4-3 0,-1 29-340 16,4-46 387-16</inkml:trace>
  <inkml:trace contextRef="#ctx0" brushRef="#br0" timeOffset="14685.56">10678 3154 189 0,'-4'5'228'0,"0"2"-15"0,-1 2-60 16,-10 48 106-16,11-33-180 15,2 2 0-15,1-1-6 0,1 2-12 16,-2 1-16-16,2 25-10 0,0-28-29 15,0-3-4-15,0 0-2 0,0 11-4 16,0-21 0-16,0-3-2 0,0-3-4 0,0-1-1 16,0-4-3-16,0-1 10 0,-3-4 4 15,0-4 6-15,1-1 9 0,0-3 11 0,1-2 3 16,-1-3 15-16,1-4 1 0,1-4-2 0,0 0 13 16,0-4-6-16,3-2-13 0,-2-3 1 0,4-5-7 15,0 0 0-15,12-79 67 16,-9 86-52-16,-1 6-21 0,5-12 33 15,-1 19-58-15,-4 15 0 16,8 8 0-16,-3 7 0 0,1 2 0 16,-1 6 0-16,2 7 0 0,3 1 0 0,17 38 0 15,-19-31 0-15,0 2 0 0,0-2-75 16,-4 0-43-16,2-3-34 0,0-1-24 0,1-4-12 16,-2-1-4-16,14 16-212 0,-17-24 206 15,1-5 12-15,-4-3 31 0</inkml:trace>
  <inkml:trace contextRef="#ctx0" brushRef="#br0" timeOffset="15260.76">10796 3370 68 0,'-33'-7'263'16,"20"6"-140"-16,1 1-28 0,4 0-16 0,-2-2 35 15,8 0-68-15,4 1-3 0,6-1-12 16,2 0-14-16,2-2-10 0,4 0-11 15,1-3-14-15,21-7-28 0,17-22 0 16,-36 21 33-16,41-48 23 16,-42 39 9-16,2-1 5 15,-4 2 13-15,16-19 64 0,-16 24-34 0,-5 2 21 16,-2 4 4-16,-1 3 5 0,-1 1-6 16,1 0 77-16,-5 8-91 0,1 4-5 15,-2 3-23-15,2 17 71 0,-2-6-68 16,1 32 42-16,-3-19-66 15,0 1-26-15,0-3-2 0,0 33 0 16,-5-8 0-16,2-27 0 16,0-5 0-16,-1 1 0 0,1-6 0 0,-1-2 0 0,3-4 0 15,-1 0 0-15,1-5 0 0,-1-3 0 16,0 0 0-16,1-3 0 0,-1-2 0 0,0-2 0 0,-1-2 0 16,0-3 0-16,-1-4 0 0,1-2 0 0,1-2 0 15,0-5 0-15,2 1 0 0,0-35 0 16,2 25 0-16,1-3 0 0,3-3 0 0,0-2 0 15,3 1 0-15,-5 1 0 0,4 2 0 0,0 3 0 16,0 6 0-16,0 1 0 0,-2 6 0 0,3 3 0 16,-4 5 0-16,0 2 0 0,2 4 0 0,0 2 0 15,1 3 0-15,-1 3 0 0,2 4 0 16,15 21 0-16,4 14 0 16,12 45 0-16,-26-53 0 15,11 32 0-15,-4-2 0 16,-9-36 0-16,-4-2 0 0,0-2 0 15,1-5 0-15,-2 1 0 0,1-5-122 0,-3-2-21 16,-2-2-17-16,2-2-25 0,-1-4-19 0,-2 0-10 16,-2-3-1-16,0-1 11 0,0-1 19 0,-2-3 24 15,1 0 39-15</inkml:trace>
  <inkml:trace contextRef="#ctx0" brushRef="#br0" timeOffset="15465.49">11161 3258 86 0,'-24'-5'320'16,"2"5"0"0,-1 3 46-16,18-1-271 0,1-2-10 15,3 0-4-15,-1 0-16 0,5 0-14 0,-1 0-23 16,5 0-12-16,-1 0-8 0,6 0-3 16,1 1-1-16,4-1-3 0,-1 0-18 0,3-1-19 15,-1-1-14-15,1-1-23 0,1-1-26 0,-2-2-17 16,0-1-16-16,30-9-299 15,-36 9 284-15,-2 1 4 0,-5 2 17 0</inkml:trace>
  <inkml:trace contextRef="#ctx0" brushRef="#br0" timeOffset="20899.18">6733 3303 17 0,'3'-2'23'0,"-1"1"84"16,-2-2-39-16,0 3-2 0,0-2 37 15,0-1-64-15,0 1-5 0,0 0 5 16,0 1 6-16,0-4-2 0,3 1-1 16,-3 1-7-16,2 1-4 0,-2-3-5 0,0 0-4 15,0 0 5-15,0 0 1 0,-2-1-4 0,2 0-3 16,-1 0-1-16,-1-1 1 0,2-1 1 0,0 0 4 15,-2-8 25 1,1 11-20-16,-1-2-3 0,2 1 7 0,-1 0-7 16,-2 0 10-16,1 3-5 0,2 0 3 0,-1 0-7 0,-1 0 7 15,-1 2-3-15,3 1 0 16,-2 0 6-16,2 0-5 0,-1 0-5 0,-1 0 4 0,-1 0-11 0,-2 0-8 16,2 1-3-16,-2-1-1 0,-1 2-9 15,1-2 2-15,0 3 3 0,-1-1 3 0,0 2-8 0,-5-1 4 16,4 1 5-16,1-1-4 0,-1 3 1 0,0-1 0 15,2 4 0-15,0-4 4 0,-1 3 1 16,1-1-4-16,2-2 10 0,-3 0-4 0,1 1-6 16,0-1 2-16,2 3 3 0,0-2-1 0,-5 10 2 15,4-7-6 1,0 11-1-16,3-15-11 16,-1 1 10-16,-3 4 7 0,2-4-7 15,1 8 1-15,1-10-4 0,1 1-5 16,0-1 3-16,0 0 4 0,0-2-7 15,0 0 5-15,0-1-5 0,0 1 4 0,0 0 0 16,0 1 3-16,0 2-2 16,0-3-2-16,0-1-1 0,0 4 2 15,0-4-9-15,0 4 12 16,0-5-1-16,0 1-5 16,0-1 5-16,0 0-9 0,0 0 3 15,0 0-2 1,0 0 6-16,0 0 4 0,0 0-1 15,0 0-7-15,0 0 4 0,0 0-9 0,0 0 4 16,0 0 7-16,0 0-7 0,0 0 5 16,0 0-1-16,0 0 1 15,0 0-5-15,0 0 4 0,0 0-5 16,0 0 5-16,0 0 2 0,0 0-1 16,3 0-2-16,-3 0-2 15,0 0-2-15,0 0 5 0,0 0 1 16,0 0 0-16,0 0 0 15,0 0 0-15,0 0-5 0,0 0 2 16,0 0 2-16,0 0-3 16,0 0 6-1,0 0-10-15,0 0 8 0,0 0-8 16,0 0 10-16,0-1 1 0,0 1-8 16,0 0 5-16,0 0 4 15,0 1-3-15,0-1-9 16,0 0 4-16,0 0-1 15,0 0 1-15,0 0 4 16,0 0 0-16,0 0-4 0,0 0 6 0,0 0-7 16,0 0 5-16,0 0-6 15,0 0 6-15,0 0-1 16,2 0-5-16,-2 0 9 0,0 0-7 16,0 1 3-16,0-1-5 15,0 0 2-15,0 0 4 16,0 0 0-16,0 0-6 15,0 0 8 1,0 0-8-16,0 0 5 0,0-1-1 16,0 1-2-16,0 0 7 0,0 0-8 15,0 0 5-15,0 0 0 16,0 0-5-16,0 0 1 0,0 0 6 0,0 0-8 16,0 0 5-16,0 0-5 0,0 0 7 15,0-1-5 1,0 1 4-16,0 0 2 0,0 0-6 15,0 0-4-15,0 0 3 0,0 0-3 0,0 0-10 16,0 0-18-16,0 0-4 0,0 0-12 0,0 0-93 16,0 0 36-16,0 0-25 15,0 0-34-15,-2-2-225 0,2-1 185 16</inkml:trace>
  <inkml:trace contextRef="#ctx0" brushRef="#br0" timeOffset="23413.18">6541 3435 27 0,'1'3'57'15,"3"-1"16"-15,-3-2-5 0,3 2-14 0,1 1-14 16,-3-1-6-16,3-1-4 0,0 1 1 0,-1-2 0 16,4 0-5-16,-3 0-3 0,-1 0-6 0,3 0-7 15,1 0-4-15,1-2-1 0,-2 1 3 16,1-1-4-16,-2-1-2 0,1 1-2 0,0-1 0 16,1-2 2-16,-3 1 0 0,6 0-2 0,-5 1 5 15,8-7-3-15,-9 5 1 0,1 1-3 16,2-4 1-16,-3 0 2 0,1 3-6 15,-1-3 6-15,1 2-3 0,-3-1 0 0,1 0 2 16,-1 0 6-16,0-1 0 0,-1 3 2 0,-2-2 1 16,1 2 5-16,1-1 6 0,-2 1 2 0,0-1 7 15,3 2-6-15,-3-1 4 0,0 2-2 16,0 1-1-16,0-1 1 0,0 3-1 0,0 0 2 16,0-2 4-16,0 2-8 0,0 0 5 0,0 0 4 15,0 2-9-15,0-2-1 0,0 1 0 0,0 1 2 16,3 5-3-16,-1-1-3 0,2 2-7 15,-1 3-5-15,1 0-2 0,-1 1 0 0,2-2-1 16,0 0-4-16,-1 3 0 0,2-5-3 0,-3 3 3 16,4-2 0-16,-1-4 0 0,2 4-15 0,1-4-23 15,-2 0-14-15,3 0-22 0,0-3-17 0,2-1-18 16,-3-1-17-16,15-5-150 0,-13 0 136 16,1 0 24-16</inkml:trace>
  <inkml:trace contextRef="#ctx0" brushRef="#br0" timeOffset="23918.09">7119 3175 104 0,'-1'-9'129'15,"-1"2"-8"-15,2-1-31 0,-2 2-24 0,1-1-15 0,-4-8 50 16,2 8-46-16,0 2-2 0,-1 2-8 15,1 1-10-15,0-1-2 0,2-1-14 0,1 2 3 16,-2 1-2-16,2 1-5 0,-3 0 11 16,3 1-5-16,-2 1-12 0,-2-1 5 0,0 2-6 15,-2 0 1-15,-2 2-2 0,-1 4 3 0,-1-1 8 16,-10 15 27-16,7-9-25 0,2 0 6 16,-10 33 23-1,15-33-49-15,3-1 7 0,0-3-4 0,3 2-3 16,0-4 0-16,3-1 0 0,3 0-4 0,-1-4-10 15,1 0-14-15,1 0-3 0,1-3 8 0,1-2-3 16,2 1 7-16,0-4 0 0,3 2 2 16,-2-4 1-16,0-3 11 0,-1 3 5 0,0-1-4 15,0 1 2-15,-1-2 6 0,-2-2-4 0,1 4 0 16,-3 0 9-16,-1 0 11 0,3-8 16 16,-4 10-16-16,-3 1 32 15,5 1 6-15,-6 3-40 16,0 0-3-16,0 0-3 0,0 0 3 0,2 3-5 0,-1-1-3 15,1 3 0-15,3 0 0 0,-2 0-1 16,3 3-3-16,-1 1-6 0,1 1 6 0,0-1-1 16,1 0 0-16,7 4-15 0,-8-6-7 15,4 2-87-15,-7-6 28 16,5-1-20-16,0-2-25 0,6-5-174 16,-2-11-30-16,-5 9 75 0</inkml:trace>
  <inkml:trace contextRef="#ctx0" brushRef="#br0" timeOffset="37563.89">10031 4701 12 0,'-3'-5'18'0,"1"2"16"0,-1-1 16 0,-2-10 130 15,5 10-129-15,0-2-2 16,0 1-12-16,0 0 7 0,0-2-4 0,0-1 7 16,0 1 8-16,0 0 10 0,-2 0-8 0,-1 2 1 15,-1-3 1-15,2 1 1 0,-3 1-3 0,2 0-7 16,-3 1 1-16,-1 3-5 0,0 0-20 0,-11 1 12 16,10 1-28-16,-4 1 1 15,-28 17 24-15,26-6-26 16,3 1 2-16,-2 1-4 0,2 4 1 0,0-3-3 15,5 3-5-15,-5 21 0 0,8-21-2 16,3-2 8-16,6 13-21 16,0-17-1-16,2-2-5 0,0-2-9 0,0-1-4 15,1-2-1-15,12-4-25 16,-10-1 40-16,0-3 7 0,3 0 5 0,18-15-12 16,-23 9 20-16,1 1 1 0,1-4 3 15,-3 2 5-15,0 0-4 0,7-11 10 16,-7 14-7-16,-3-3 9 0,-1 3-8 0,0 0 1 15,2 0-4-15,-3-1 1 0,-1 3-4 16,1 5-2-16,0 0 5 0,-1 0-8 0,-2 0 5 16,2 0-3-16,1 3 2 0,2-1 1 0,-2 3-5 15,4 2 2-15,0 0 0 0,1 1 2 0,2 1-5 16,0-3-6-16,-2 1-5 0,2-3-9 0,17 2-44 16,-12-5 31-16,1-2-11 0,43-9-114 15,4-24 70 1,-22 11 81-1,-8-4 13-15,-20 14 2 16,-2-2 4-16,-3 2 4 0,0-2 11 0,-3 2-1 0,-2-1 3 16,0 2 8-1,-6-21 89-15,-15 15 47 16,-12 16-110 0,5 10-23-16,11 0-14 0,-13 11 13 15,14-6-26-15,-9 13 6 16,3 25-14-1,17-41-6-15,2-1-2 0,2-3-8 16,1-1-3-16,2 0-3 0,2-2-12 0,2-2 7 16,0-1-3-16,1-3 11 0,2 0 0 0,-2-1 2 15,3-1 10-15,-1 1-2 0,1-6 8 0,1 2-4 16,-4-3-1-16,-1 1 4 0,2 1-2 16,7-13 9-16,-12 14-7 0,2-2-3 15,-4 1 3-15,8-11 23 16,-9 17-10-16,2-5 9 15,-3 8-19-15,-2 0 4 16,2 1-4-16,1 3-2 0,5 6 1 16,-4-4 0-16,0 1-2 0,1 1 5 0,3 3-8 15,0-2 8-15,0 0-8 0,7 7-12 16,-7-8-13-16,2-1-25 0,1 0-32 0,-2-4-21 16,1 1-23-16,6-3-7 0,-2 1-11 15,18-2-131-15</inkml:trace>
  <inkml:trace contextRef="#ctx0" brushRef="#br0" timeOffset="38448.39">11755 4503 171 0,'0'-9'240'0,"-5"3"-21"15,-1-1-58-15,-33-1 79 16,23 9-182-16,-3 3 8 0,-21 12 129 15,20-3-100-15,-2 1-16 0,-16 18-1 16,23-13-61-16,0 2-10 0,-7 17-7 16,14-16-4-16,5-4-19 0,1-3-7 15,2-2-3-15,2 1-3 0,1-5-12 16,0-1-3-16,2-3-7 0,2 0 2 0,1-4 13 16,-1 1 4-16,5-5 12 0,-2 0 6 0,0-2 17 15,0 0-4-15,0-4 8 0,0 2-2 0,0-3 3 16,-2-1-1-16,13-11 0 0,-10 11-2 15,-3-1 2-15,12-9 8 0,-12 12-7 16,-1 2-1-16,2 2 3 0,-4-1-5 16,0 3 7-16,1 2-5 0,-1 1 3 0,0 1-3 15,-1 1 9-15,2 1-7 0,-1 1 0 0,3 1 0 16,0 1 0-16,3-2-5 0,11 6 2 16,-12-5 1-16,1-2 3 0,27 4-24 15,26-22-129 1,-46 8 101-16,2-3 2 15,-2 0 10-15,4-1 11 0,-1-1 13 0,-1-1 5 16,18-16 4-16,-24 14 7 0,15-18-3 16,-19 18 5-16,-3-2 11 0,-1 1-4 15,-1 3-6-15,-5-15 38 0,-1 15 2 16,-3 2 10-16,-2 4-8 0,1 1-15 0,-4 1-7 16,-12 1 23-16,10 4-27 0,-31 13 57 15,12 7-48 1,3 5-21-16,11-11-7 15,5 1 0-15,3 0-3 0,0 1 2 0,0-1-7 16,5 1-6-16,2-2-7 0,1-2-8 0,3 0-8 16,0-3-1-16,4-2 0 0,18 6-95 31,6-17 27-31,-20-3 84 0,19-15-8 16,-22 14 28-16,19-22 2 15,-21 20 0-15,7-20 32 16,-9 19-12-16,-2 4 2 0,1 0 6 15,-3 2-1-15,3 2 5 0,-3 0 0 0,0 1-10 16,0 2-2-16,0 0 1 0,0 0-12 16,0 2 5-16,2 3-2 0,0 0 3 0,1 3-7 0,0 2-1 15,0 1-7-15,3-1 2 0,-1 4-5 0,0-2 0 16,1 1 0-16,-1-1 0 0,4-1-7 16,-1-1-19-16,-1 0-29 0,1-2-28 0,1-4-22 15,-1 1-20-15,0-2-24 0,0 1-7 0,1-4-6 16</inkml:trace>
  <inkml:trace contextRef="#ctx0" brushRef="#br0" timeOffset="44425.54">9504 4394 16 0,'0'0'36'0,"0"0"27"16,0 0 8-16,-1 0-8 0,-1 0-13 15,2 0-14-15,-2 0-8 0,2-1-11 0,-3 1-3 0,1-2-2 16,0 2 4-16,2 0 0 0,0 0 9 16,0-1-2-16,0 1 9 0,0 0-1 0,0 0 1 15,-2 1-4-15,2-1 3 0,0 0 1 0,0 0-3 16,0 2-3-16,4 1-2 0,-2 2-10 16,1-3 0-16,-1 5-7 0,1 1-3 0,2-1 7 15,24 32 6-15,-17-25-16 16,2 3 4-16,4 1-2 0,2 0 9 0,4 4 1 15,1 0 3-15,43 29 6 0,-28-22-17 16,6-1-5-16,1 4 4 16,4 2 0-16,2 0-2 0,129 80-2 15,-119-75 0-15,208 125 0 16,-202-123 5-16,73 46-4 16,138 88 1-1,-210-135-2-15,-2 2 0 0,1-1 1 0,-4 2-1 16,2-1 0-16,-1-1 0 0,-3-3-6 15,1 0 0-15,-4-2-1 0,1-2-1 0,-2-1-2 16,-1-2-3-16,-4-3 3 0,0-3-7 0,-5 0 2 16,-2-4-10-16,-2-2 1 0,-3-2-1 0,-4-2-5 15,-1-4 0-15,-6 2-7 0,-2-6-5 0,-3 1-1 16,-5-5-7-16,-4 1-5 0,-1-4-7 0,-5 1-2 16,2-4-73-16,-12-2 65 0,-1 2-47 15</inkml:trace>
  <inkml:trace contextRef="#ctx0" brushRef="#br0" timeOffset="45080.06">12062 4256 33 0,'0'0'94'0,"-2"0"20"0,1 0-32 16,-2 0-36-16,-8 2-12 15,3 0-32-15,0 1-2 0,-11 6 0 16,8-1 9-16,-1-3 5 0,-1 4 11 0,-4 3 13 16,2 0 7-16,-4 3-3 0,0 2-6 15,-2 1-11-15,-2 3-5 0,2 1-7 0,-6 4 3 16,0 1-5-16,1 3 8 0,-3 0-2 0,-1 4-5 15,-3 4-1-15,-4 2 4 0,-1 4 0 0,-4 3 0 16,-6 0-5-16,-4 5 2 0,-3 3 3 0,-7-1-6 16,-71 61 12-16,61-55 0 0,-1 2 3 15,3-3 3-15,-86 68 33 0,77-63-39 16,3 1-11-16,3 1-5 0,2-1 0 0,0-4-3 16,6-1 3-16,2-3-5 0,3 0 5 15,5-6 0-15,1 0 1 0,5-3-6 0,2-3-2 16,2 0 6-16,6-5-4 0,-1-2-3 0,4-5 10 15,4 0 0-15,-18 26-9 0,32-33 0 16,1-2 6-16,1-2-4 0,4-3 2 0,0-4-6 16,6-2 4-16,-2-2-7 0,5-3 1 0,0 1-3 15,1-2-3-15,-1-2-13 0,3-1-1 16,0 0-6-16,0 1-5 0,2-3 3 0,1-1-8 16,0-1-8-16,2 0-7 0,-1 0-4 15,3-1-5-15,7-6-83 0,2-5-28 16,-8 7 77-16,0-3 14 0</inkml:trace>
  <inkml:trace contextRef="#ctx0" brushRef="#br0" timeOffset="46265.78">4274 8769 210 0,'6'1'237'0,"2"0"-61"16,-5 2-64-16,14 23-2 16,-5-11-72-16,3 1 24 0,1 2 12 0,6 3-2 15,4-1-8-15,4 0-14 0,38 28 5 16,15 2-39-16,-40-23-10 16,49 23-8-16,-45-25 0 0,-4-2 2 15,-1-2 0-15,-4 1-8 0,-1-3-7 0,-4-3-7 16,-6 1-7-16,-2-2-2 0,-3-3 0 15,-4-2-4-15,-3-2-3 0,-3-2-7 0,-3-2 5 16,-1 1-5-16,-5-2-11 0,0-2-9 16,-3 1-4-16,0-2-14 0,-1 0-88 15,-1-3 77-15,-4 0-6 0</inkml:trace>
  <inkml:trace contextRef="#ctx0" brushRef="#br0" timeOffset="46563.44">4980 8648 52 0,'-3'0'113'0,"-2"0"18"16,-17 15 125-1,11-4-209-15,-17 18 41 0,9-9-32 0,-1 5 7 16,-3 3 4-16,-29 42 59 16,25-31-76-16,-4 0-9 0,-3 2-11 0,-1 0-5 15,-4 4-5-15,0-3-4 0,1 0-8 0,-2-1-4 16,-3-1-4-16,4-1-9 0,-40 33-53 16,43-39 2-16,-1-3-31 0,4-2-42 0,0-2-40 15,-1-1-23-15,0-1-4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5-05T13:57:18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5629 14068 57 0,'0'1'147'0,"-2"-1"172"15,0-1-218-15,-1-1 2 16,0 1-57-16,1 1 25 0,2 0 20 16,0 3 95-16,0-3-121 0,2 0-16 0,0 0-14 15,-1 0-1-15,4 0-3 0,0 0 16 0,4 0 6 16,2 1 6-16,-1-1 5 0,4 0-4 0,-1 0-4 15,2 0-3-15,-2 4-3 0,1-3 3 0,1-1-12 16,0 2 8-16,-2 0-12 0,2-2 3 16,0 0-10-16,2 0-10 0,1 0-20 0,18-2 0 15,-15 0 0-15,1 1 0 0,-1 1 0 16,2-2 0-16,1 0 0 0,-1-1 0 0,1 2 0 16,0 0 0-16,1-2 0 0,0 3 0 15,2-2 0-15,2 1 0 0,-1 1 0 0,-1-3 0 16,1 3 0-16,2 0 0 0,-1-4 0 0,0 4 0 15,3 0 0-15,-3-1 0 0,6 0 0 0,-2-1 0 16,0 1 0-16,-1 1 0 0,4 0 0 0,2 0 0 16,0-2 0-16,3 2 0 0,-1-1 0 15,2 1 0-15,41-2 0 16,-44-1 0-16,2 2 0 0,-1 1 0 0,1 0 0 0,-2 0 0 16,1 0 0-16,-2 0 0 0,1 0 0 15,-2 0 0-15,-2 0 0 0,-1 0 0 0,-2 1 0 16,-2 1 0-16,-3-2 0 0,1 0 0 0,-4 1 0 15,3-1 0-15,-2 0 0 0,27 0 0 16,-23 0 0-16,-1 0 0 0,1 0 0 0,-1 2 0 16,1-2 0-16,1 0 0 0,0 0-1 0,3 0 2 15,0 0-11-15,0 0 8 0,-1 0-4 0,1 0 4 16,2 0-23-16,-4 0-20 0,-1 0-6 0,0 0 7 16,-4-2 2-16,1 2 11 0,-2 0 14 0,0 0 8 15,4-1 9-15,1-1-4 0,-2 1 0 16,2 1 8-16,-2-2-4 0,-1-1-10 0,-1 1 7 15,2-1 1-15,3 1 0 0,0-1 2 0,-1 1-5 16,3 1-1-16,2 0 6 0,-2-2-5 0,3 3 5 16,-2 0 0-16,2 0 2 0,1 0-9 15,0 0 7-15,-4 0 2 0,-1 0-2 0,-2 0-6 16,-2-2 11-16,-1 0 1 0,-3-1-9 0,0 1 3 16,-2 2 3-16,0-3-8 0,-3 1 9 15,0-1 4-15,-3 1 1 0,-2 2-1 0,-1-3 4 0,-1 1-6 16,-2 0 10-16,0-1-4 0,-1 3 2 0,-1 0-9 15,0 0-5-15,-2 0 9 0,0-2-11 16,-1 1 5-16,0 1-5 0,-2 0 2 0,-1 0 1 16,-1 0-5-16,-1 0-5 0,3 0-15 0,-3 0-5 15,-1 0-27-15,1 0-40 0,0 0-37 0,-2 1-34 16,2 1-29-16,-1-2-14 0,-3 0-2 0,1 0 2 16,0 3 14-16</inkml:trace>
  <inkml:trace contextRef="#ctx0" brushRef="#br0" timeOffset="2300.98">7386 6630 293 0,'-6'-5'275'0,"1"3"-44"15,0 1-58-15,-1 1-45 0,-2 0 63 16,3 0-76-16,2 3 14 0,0 2 3 0,1 1-23 16,-1 3-9-16,3 2-24 0,0 4-18 0,0 2-21 15,2 6-37-15,-1-1 0 0,1 5 0 16,1 2 0-16,-1 0 0 0,-2 3 0 0,0-2 0 16,0 0 0-16,0-1 0 0,0-2 0 0,-2 0 0 15,1-2 0-15,-1-2 0 0,2-2-43 0,0-3-112 16,0-3-46-16,0-2-43 0,2-3-33 0,-1 0-21 15,9-3-248-15</inkml:trace>
  <inkml:trace contextRef="#ctx0" brushRef="#br0" timeOffset="2935.35">8638 6730 86 0,'2'-7'168'15,"-2"-1"31"-15,0 2-14 0,0 0-21 16,-2 0-24-16,2 5-14 0,-1-3-3 0,-1 0-5 0,2 3 7 15,3-3-9-15,-3 1-14 0,2 1-20 0,1 0-25 16,3 1-15-16,-1-1-6 0,3 2-2 0,3 0 2 16,2 2 5-16,1 3 1 0,2-2-17 15,-2 4-25-15,2-1 0 0,-5 1 0 0,1 2 0 16,-4 0 0-16,0 0 0 0,-3 2 0 0,4 11 0 16,-9-10 0-16,-1 2 0 0,-4-2 0 15,2 0 0-15,-3 0 0 0,-1 0 0 0,-10 12 0 16,-1-6 0-16,8-11 0 15,0 0 0-15,4 1 0 0,1-4 0 0,0 1 0 16,-1 0 0-16,4 1 0 0,-1-2 0 0,2-1 0 16,-1-1 0-16,2 1 0 0,-2-2 0 15,2-1 0-15,0 2 0 0,4-2 0 0,5-3 0 16,0 0 0-16,1 0 0 0,4-2 0 0,2 1 0 16,4-1 0-16,22-8 0 15,-19 4 0-15,2 2 0 0,2 0 0 0,-1-4 0 16,4 3-19-16,0 0-126 0,2 0-23 0,-1-1-22 0,-1 2-28 15,0-1-36-15,-3 3-16 0,-3 0 4 16,-4 1 32-16</inkml:trace>
  <inkml:trace contextRef="#ctx0" brushRef="#br0" timeOffset="3907.75">5182 8223 202 0,'2'-8'233'0,"1"3"-22"0,-1-2-38 0,-2 3-47 16,0 0-19-16,0-5 103 0,0 6-94 16,2 3 6-16,-1-4 5 0,4 4-25 15,0-3-14-15,14 0 43 0,-10 3-75 16,-1 0-13-16,3 0-43 16,10 1 0-16,-10 4 0 0,-3-1 0 0,6 8 0 15,-10-4 0-15,0 2 0 0,-4 12 0 16,-2-11 0-16,-1 4 0 0,-3-3 0 15,0 1 0-15,-3 2 0 0,3-3 0 16,1-1 0-16,-2 1 0 0,2 0 0 0,0-3 0 0,2-1 0 16,3 1 0-16,0 0 0 0,3-1 0 0,2-3 0 15,0 2 0-15,2 1 0 0,0-1 0 16,10 7 0-16,-6-8 0 0,-3 1 0 16,2 0 0-16,-1 1 0 0,2-2 0 0,-3-1 0 15,1 3 0-15,-1-1 0 0,-3 0 0 0,0-2 0 16,-2 4 0-16,-1-3 0 0,-2 2 0 0,0 0 0 15,-3-1 0-15,-1 1 0 0,1-3 0 0,0 2 0 16,-2-2 0-16,-4 2 0 0,-1-2 0 16,-1 0 0-16,-3 2 0 0,1 0 0 0,-4-1 0 15,1 0 0-15,-1-2 0 0,-1 1 0 0,-1-1 0 16,-1 0 0-16,2-1 0 0,0 2 0 16,-19-1 0-16,20-1 0 0,4-3 0 15,2 0-201-15,0 0-90 0,3 0-45 0,2-3-19 16,2-2 15-16,3-3-181 0</inkml:trace>
  <inkml:trace contextRef="#ctx0" brushRef="#br0" timeOffset="4603.46">6526 8251 38 0,'5'-10'75'0,"0"2"29"16,-2 1 7-16,0 1 4 0,-1 1-1 0,0 2 7 15,-1 1 140-15,-1 2-121 0,0 0-4 16,-1 1-13-16,1 3-11 0,0 2-6 16,0 2-11-16,0 14 81 0,0-8-77 15,1 1-2-15,3 0-73 0,-2 0-24 0,0-1 0 16,-1 3 0-16,1-1 0 0,1-3 0 16,-1 0 0-16,1-5 0 0,0 2 0 0,0 0 0 15,5-5 0-15,-3 2 0 0,3-3 0 16,-3-4 0-16,7-4 0 0,-4 1 0 15,11-9 0-15,-8 5 0 0,0-3 0 16,8-8 0-16,-13 7 0 0,1 1 0 16,2 1 0-16,-3-1 0 0,-1 3 0 0,0 1 0 15,-2 0 0-15,-1 2 0 0,-2 2 0 0,3 0 0 16,0 2 0-16,-1 0 0 0,-2 0 0 16,-2 4 0-16,2 2 0 0,0 1 0 15,0 3 0-15,2 5 0 0,2-1 0 0,-1 4 0 16,-1 1 0-16,1 25 0 0,-1-21 0 15,-1 1 0-15,-1 1 0 0,2-2 0 0,-2 0 0 16,0-4 0-16,0 17 0 0,0-21 0 16,0 11-349-16,13-4-1026 31</inkml:trace>
  <inkml:trace contextRef="#ctx0" brushRef="#br0" timeOffset="5067.71">7383 8224 114 0,'-2'-1'204'0,"-1"1"24"0,-17 4 267 15,12 0-364 1,1 1 9-16,-3 0 8 0,-8 10 135 16,12-6-176-16,-2 1-36 0,3 1-24 0,2-2-12 15,0 1-11-15,1-1-9 0,2-2-10 0,0 1-5 16,3-1 0-16,-1-2 0 0,1-1 0 16,0 1-5-16,4-2-13 0,0 2 7 0,3-3-1 15,0 0 5-15,0 1-1 0,2 0 10 0,-1 0-5 16,4 0 4-16,-2 0 1 0,1 1-2 0,-1 1 2 15,-1 0 7-15,1-1 6 0,-1 0 1 0,0 1 1 16,-1-1-17-16,0-1 0 0,-3 4 0 0,6 2 0 16,-9-4 0-16,1-1 0 0,-3 2 0 15,-1 0 0-15,-2 0 0 0,0 0 0 16,0 0 0-16,-2 2 0 0,-1 1 0 0,-3-2 0 16,0 1 0-16,-1 2 0 0,-4-3 0 0,-1 1 0 15,2-1 0-15,-15 4 0 0,15-6-97 16,-2 0-38-16,-1-2-28 0,2 1-19 0,-3-1-23 15,3-3-8-15,-3-3 9 0,1 1 10 0,3-3 9 16,-1-1 17-16,3-1 33 0</inkml:trace>
  <inkml:trace contextRef="#ctx0" brushRef="#br0" timeOffset="5255.23">7412 8298 57 0,'3'-11'125'16,"2"2"46"-16,-2 1-4 0,-2 1-14 0,-1 2-19 15,0 0-20-15,4 1-12 0,1-4 105 16,0 3-126-16,3 0-15 0,-1 1-23 0,3 0-20 16,0-1-6-16,3 0-13 0,3 2-8 0,1-4 1 15,4 2-18-15,1 0-20 0,-2-2-30 16,1 0-27-16,-1-1-33 0,4 0-23 0,17-10-196 16,-19 9 170-16,-2-2 12 0</inkml:trace>
  <inkml:trace contextRef="#ctx0" brushRef="#br0" timeOffset="5846.55">8651 8195 88 0,'-11'-12'458'16,"0"15"-210"-16,3 1-142 0,-3 1 2 16,1 5 5-16,-1-2-10 0,0 6 0 0,3 0-8 15,-1 6-9-15,2 1-9 0,-2-1-13 0,1 2-15 16,3 3-9-16,0 0-12 0,4 46 23 15,14-13-50 1,5-30-17-16,3-10-16 16,-10-11 14-16,0-5-2 0,1 1 0 15,0-3 1-15,-1-5 4 0,1-3 4 0,1 1 6 16,-3-3 2-16,1 0 1 0,-2 0 5 0,-1-1-3 16,-3 1-5-16,1-1 11 0,-3 1 4 0,-1-1 1 15,-2 4-7-15,-2-2 7 0,2 3-8 0,-5 0 12 16,1 1-9-16,-1 3 5 0,-1-1 0 0,0 3-5 15,-3 0-14-15,0 0-1 0,0 0-10 16,-1 3-25-16,-2-3-20 0,-12 5-161 16,15-1 50-16,0-1-46 0,-8 2-279 15,11-3 280-15</inkml:trace>
  <inkml:trace contextRef="#ctx0" brushRef="#br0" timeOffset="6364.29">9606 8230 187 0,'-4'3'211'0,"-2"0"-1"0,3-1-32 16,-5 1 72-16,7-3-141 0,-1 3 13 0,0-1 3 15,-1-2-21-15,2 0-8 0,1 0-23 0,0 0-28 16,1-1-19-16,4 1-5 0,1 0-6 15,2-1-10-15,0-2 4 0,3 3-9 0,3-2-4 16,-1-1 5-16,1 0-1 0,1 1-3 0,-2-2 9 16,0 1-15-16,1 0 16 0,-1 0-7 0,-3 0-2 15,-1 1 4-15,-1 1 6 0,-2 0 2 0,-1 1 11 16,-2 0 10-16,2 1 16 0,-4 2 3 0,1 2-2 16,1 11 0-16,-4-6-48 0,-10 42 0 15,6-31 0-15,-8 25 0 16,4-20 0-16,-14 52 0 15,14-52 0-15,3-1 0 0,0-1 0 16,1-3 0-16,1 0 0 0,1-3 0 16,2-2-35-16,-1-3-119 0,-1-1-33 0,2-5-29 15,1-2-27-15,0-1-10 0,1-3 1 0,4 0 11 16,-2-1 32-16</inkml:trace>
  <inkml:trace contextRef="#ctx0" brushRef="#br0" timeOffset="6984.22">11090 8331 140 0,'-7'-7'185'0,"-2"-1"4"16,3 2-19-16,-17-12 178 15,16 12-255-15,0-2 7 0,1 0 2 0,3-1 0 16,0 2-2-16,1-1-29 0,0 0-20 15,2 0-13-15,0 1-15 0,2-3-12 0,9-8-1 16,-1 9-8-16,-1-1 2 0,18-11-14 16,-16 14-4-16,-3 1 3 15,0 0-6-15,1 2-2 0,1 0 4 0,1 3-10 16,0-1 6-16,-1 2 0 0,-1 2 1 0,2-1 1 16,-1 3-1-16,-2 0 4 0,-1 3 15 0,-2 1-7 15,-2 2 10-15,-3 3 1 0,-1 6-8 0,-3-1 3 16,-3 4 4-16,-3 1 9 0,-1 4-7 0,-5 0 5 15,2-1 7-15,-5 3 6 0,0-3-4 0,3 3 6 16,-2-3 1-16,5-1-6 0,1-1 8 16,2-2-19-16,3-3 5 0,2-1-3 0,4-2 0 15,1-1 2-15,3-4 3 0,2-1 0 0,1-2-8 16,5-2-6-16,0-2-3 0,-1-4-12 0,7 0 3 16,-1-4-8-16,60-33-58 15,-59 22 58-15,18-17-13 16,-21 14 7-16,-2 3 10 0,5-19-15 15,-14 17 9-15,-3 2 4 0,0 3 1 16,-3 2-4-16,-1 3-9 0,-4 0-2 0,-2 2-20 16,-3 3-16-16,-4-1-5 0,-4 3-17 0,-3 0-31 15,-4 3-25-15,-4-1-26 0,-1 3-12 0,-4 2-3 16,0-4 11-16</inkml:trace>
  <inkml:trace contextRef="#ctx0" brushRef="#br0" timeOffset="7796.42">10413 9196 21 0,'-1'-4'44'0,"-1"-1"32"0,0 0 17 0,-2 0 0 16,1-2-3-16,0 2-10 0,-2-4-6 0,0 4-3 15,0 1 8-15,-1-2 9 0,-2 0 2 16,0 2-4-16,0 2 3 0,-50 2 261 16,41 2-293-1,0 5-12-15,-1 0-8 0,0 4-2 0,-1 1-8 16,2 2-8-16,4 0-6 0,-1 4-5 0,1-1-7 15,5-3 2-15,2 3-3 0,0-2 2 0,6-3-9 16,0 0 9-16,3-3-5 0,3-1-16 16,1-3 2-16,-1 0-18 0,5-1-14 0,2-1-5 15,-1-3 10-15,23-3-34 0,22-18 18 16,-5-11 43 0,-39 20 17-16,-1 0 7 0,-2-2-3 15,2 2 11-15,-5 2 6 0,-1 1-2 16,-3 1 13-16,2 2 10 0,-3 3 11 0,1 0-2 15,-3 0 8-15,0 3 20 0,0 0-7 0,0 0-9 16,0 3-13-16,-1-1 7 0,-1 4-2 0,2 3-9 16,-2 3-14-16,2 2-32 0,0 5 0 0,0 2 0 15,0 3 0-15,-3 2 0 0,1 2 0 0,2 2 0 16,-3 30 0-16,2-31 0 0,-1 24 0 16,2-31 0-16,-2 1 0 0,1-3-81 15,-1-5-46-15,2 1-27 0,-1-4-33 16,-1-3-26-16,0-1-30 0,-5 1-262 15,4-6 280-15</inkml:trace>
  <inkml:trace contextRef="#ctx0" brushRef="#br0" timeOffset="8536.82">4930 9568 75 0,'2'-5'168'0,"-2"-2"37"16,-2 4-10-16,0 1-25 0,1 2-33 0,-2 0-19 15,-1 0 3-15,1 0-1 0,0 1 14 0,-2 3-19 16,2 5-38-16,-1-1-30 0,0 7-10 0,1 3-11 16,0 4-17-16,1 2-3 0,2 0 1 15,-3 33-1-15,3-30-9 0,0 3 3 16,0-6-17-16,0 1-8 0,0 1-35 0,-2-5 0 16,2-1-20-16,0-3-15 0,0 0-16 0,2-5-18 15,-2-1-21-15,0-3-29 0,0-3-10 0,3 0-175 16,-1-5 221-16</inkml:trace>
  <inkml:trace contextRef="#ctx0" brushRef="#br0" timeOffset="8886.68">5143 9635 200 0,'-3'0'189'0,"0"3"-22"15,-2 4-41-15,2 0-31 0,-2 17 60 16,3-9-76-16,2 0 8 0,0 1-12 0,4 0-16 16,-1-1-19-16,3 0-19 0,-1-3-9 0,3 1-2 15,13 8-6-15,-9-14 4 16,-1 0 2-16,0-4 5 0,3 1-18 0,-1-4 7 16,3 0-1-16,0-4-1 0,-1-2 8 0,0-2-4 15,15-11 16-15,-16 9-11 0,0-5 4 16,-2 1-3-16,-2-1 11 0,0-1-4 0,-2-2 5 15,1 2-12-15,-6-2 14 0,-1 2-7 0,-2-1-2 16,0 4 0-16,-7-11-8 16,0 15-11-16,-1 1 4 0,0 2-2 0,-2 1-2 15,-4 3-13-15,0 0-3 0,-2 2-14 16,0 2-14-16,-4 0-32 0,-2 3-20 0,0 1-37 16,4 5-33-16,-2-2-26 0,2 0-17 0,3 1-8 15,2 2 34-15</inkml:trace>
  <inkml:trace contextRef="#ctx0" brushRef="#br0" timeOffset="9439.51">6461 9540 103 0,'5'-5'136'0,"-2"1"18"16,-1 1-2-16,-2 3-9 0,0 0 118 16,-2 3-126-16,1 7 106 0,1 0-147 15,0-1-21-15,0 23 30 0,0-14-77 16,0 0-8-16,-2 26-3 0,2-21-15 16,0-1-4-16,0 0-9 0,0-2-10 15,0-1-20-15,0 0-27 0,0-5-12 0,0 1-18 16,-1-2-14-16,-1-1-22 0,0-3-10 0,2-2-11 15,-1-1-1-15,-1-2 5 0,-1-1 9 0,2 0 20 16,1-1-58-16</inkml:trace>
  <inkml:trace contextRef="#ctx0" brushRef="#br0" timeOffset="9664.53">6576 9583 41 0,'12'-25'197'0,"-6"18"-73"0,-2-1-5 0,-4 3-3 15,0 3 4-15,0 2-6 0,0 2 8 0,0 1-4 16,-2 1-12-16,0 4-13 0,-1 2-17 16,1 1-18-16,1 4 0 0,1-1-15 0,3 6-9 15,0 2-9-15,5 48 6 16,-8-47-30-16,2-1-1 0,1 1 0 0,0-3-13 16,-3 0-24-16,3-2-20 0,0-3-27 15,-1 1-37-15,1-3-20 0,0 8-247 16,-3-14 173-16,2-1 2 0,1 1-111 0</inkml:trace>
  <inkml:trace contextRef="#ctx0" brushRef="#br0" timeOffset="10201.33">7644 9642 85 0,'1'-7'107'0,"-1"3"14"0,3 1-11 0,-1 1-9 16,-2-1-3-16,-2 3 93 15,2 0-89-15,0 4 101 0,0-1-122 16,0 5-19-16,2 0-18 0,-2 4-16 16,0 5-1-16,0-1-5 0,0 3-4 0,0-1-12 15,0 2-8-15,0 1 7 0,-2 21-22 16,1-22-13-16,1 0-29 0,-2-3-9 0,2-2-17 15,-3 16-266-15,3-22 217 16,0-4-2-16,-3 0-2 0,3-3 12 0,0 1 19 16,0-1-47-16</inkml:trace>
  <inkml:trace contextRef="#ctx0" brushRef="#br0" timeOffset="10537.02">7707 9715 53 0,'5'-14'102'0,"4"-15"159"15,9-3 41-15,-14 27-205 16,1 0-2-16,2 2-2 0,-1 2-16 0,3 1-9 16,-1 0-21-16,0 0-8 0,1 1-1 0,1 2 3 15,1 2-10-15,-2 3-3 0,-1 2-14 0,1 0 8 16,-3 3-11-16,-1 0 4 0,2 1 1 16,-5-2-7-16,-2 1 5 0,-2 0 1 0,-1-1 7 15,-3-1 0-15,1 2 4 0,1-2 1 0,-3-1 9 16,1 0 6-16,-2-1-1 0,2-1 14 0,-1-2 1 15,1-1 0-15,3 0 7 0,-1-2 3 0,3 1-19 16,-2-4-47-16,3 3 0 0,0-3 0 0,4 0 0 16,1 0 0-16,0 0 0 0,5-3 0 15,0 1 0-15,0 0 0 0,3-1 0 0,4 1 0 16,1-2 0-16,5 0 0 0,-1-2 0 16,2 0 0-16,1-2 0 0,-1-1-193 0,2 0-54 15,24-6-265-15,-28 10 251 0,-3-2 17 16,13 4-145-16</inkml:trace>
  <inkml:trace contextRef="#ctx0" brushRef="#br0" timeOffset="11038.13">6942 10388 59 0,'6'-10'105'0,"1"0"163"16,-7 5-127-16,0 3 140 15,0 4-133-15,1-1-4 0,-1 4-5 0,0 2-19 0,0 2-24 16,0 3-9-16,0 1-20 0,0 5 9 0,0 0-8 16,0 3-15-16,0 0-10 0,0 1-4 0,0 3-28 15,0-2-10-15,0-2-14 0,-1 1-9 0,-1 0-10 16,0-1-21-16,-1-4 1 0,2 2-27 0,-1-4-9 16,2-2-15-16,-3 0-15 0,3-2-20 0,0-4-13 15,0 0-13-15,0 0-7 0,0-4-4 16,0 1 9-16,3-4 15 0,-3 0 30 0</inkml:trace>
  <inkml:trace contextRef="#ctx0" brushRef="#br0" timeOffset="11500.83">7076 10467 39 0,'8'-16'113'0,"0"1"41"0,0 4-15 0,0 0-15 16,-3 4-21-16,1 0-5 0,2 0 1 0,-2 2 9 15,-1 0 1-15,3 0-20 0,0 5-15 0,1 0-27 16,-1 0-1-16,0 0-1 0,1 0-6 0,-1 2-8 16,1 3-5-16,-3 2-7 0,0 1-8 0,0 2 0 15,-4 1-6-15,-2 2 0 0,0 1 2 16,-2 1-3-16,-4-2-1 0,0 2 4 0,-4-2-2 16,1 2 7-16,-2-1 5 0,0-4 2 0,-1-1 3 15,0 0-1-15,2-3 2 0,2 0-9 0,-1-1 2 16,3-2-9-16,3 0-1 0,1-2-4 0,0 0-4 15,2-1-3-15,0-2-1 0,0 0-5 16,4 1 11-16,-1-1-6 0,2 1 4 0,1-1 0 0,5 1-4 16,-2-3-3-16,5 4-2 0,-2-2 7 15,1 0-5-15,0 1 3 0,0-1 2 16,1 2-9-16,-2 0 9 0,0 2-1 0,-1-1-1 16,-1 3 3-16,-2 1 7 0,14 17 0 15,-16-10 2-15,2 8 28 16,-8-9-16-16,0-1 1 0,-2 0 6 0,-2 2-8 15,-1 0 7-15,0-2 2 0,-3 0-9 0,0-1-2 16,-3 0-5-16,2 0 4 0,-3-2-7 0,0 0-4 16,1-2-9-16,-1 0-10 0,0-1-8 0,1-1-15 15,0 1-27-15,0-3-20 0,3-1-22 16,-3-1-34-16,2-3-36 0,-1-1-27 0,1-2-25 16,1-1-10-16,1-1 17 0</inkml:trace>
  <inkml:trace contextRef="#ctx0" brushRef="#br0" timeOffset="20393.04">9414 6743 266 0,'3'-2'268'0,"-3"0"-36"0,0 2-58 0,0 0 39 16,0 2-125-16,0 3 3 0,0-1 6 15,2 1-8-15,1 5-13 0,2-2-18 0,4 5-12 16,2 0-8-16,2 4-22 0,5 0 0 0,0-3-5 15,2 4-11-15,3 0 5 0,-1 0-5 0,-1 2 4 16,-1-2-7-16,2 1-6 0,-2-1-1 0,-3 1-12 16,3-2-27-16,-5 0-8 0,0-1-11 15,-2-1-13-15,-3 0 7 0,-3-4-15 0,1-2 1 16,-4 0-7-16,0-4-15 0,-2 2-7 0,-2-2-15 16,-2-1-5-16,-2 0-3 0,-1 0 0 0,0-4 140 15,2 2-173-15</inkml:trace>
  <inkml:trace contextRef="#ctx0" brushRef="#br0" timeOffset="20695.07">9694 6683 110 0,'-1'-3'135'15,"-1"-1"0"-15,0 1-30 0,-1 3-23 0,1 2-17 16,-2 3-3-16,-1 2-10 0,2 2 1 0,0 3 10 16,-2 4-7-16,2 3 0 0,1 3-13 15,-3 2-7-15,-1 3-8 0,-1 0-5 0,0 1-2 16,-1 2 2-16,-3-1 3 0,3-1-8 16,-3 1-2-16,-3-2-2 0,-8 24 7 15,11-27-13-15,1-4-5 0,-12 21 1 16,14-27-16-16,2 1-7 0,-10 6-74 15,10-13 13-15,1-3-32 0,2 0-18 0,1-3-15 16,2-2-8-16,0-3-3 0,3-4 9 0</inkml:trace>
  <inkml:trace contextRef="#ctx0" brushRef="#br0" timeOffset="29648.41">9921 6550 209 0,'2'0'218'0,"-2"0"-32"0,2 2-56 16,1-1-48-16,3 4-27 0,-1 1-5 0,3 1 6 15,3-2 11-15,0 2 12 0,5 3-1 0,-2-2-17 16,0 3-13-16,2-1-19 0,1 1-13 0,0 2-7 15,1-1 0-15,-2 1-5 0,2 3 0 0,-4-3-2 16,3 2-7-16,-2 1 2 0,0-1-1 16,-2 2 6-16,3 0-11 0,-5 1-3 0,1 0-8 15,-2 1-13-15,0-2-3 0,3 11-70 16,-8-15 41-16,0 2-11 0,-2-3-18 0,-1-2-3 16,0-4-13-16,-1-1-3 0,2 0-8 15,-3-2-3-15,0 0 8 0,0-1 15 0,0 0-45 0</inkml:trace>
  <inkml:trace contextRef="#ctx0" brushRef="#br0" timeOffset="29945.29">10236 6472 77 0,'-5'0'104'16,"1"1"5"-16,-4 6-7 0,3-1-11 0,0 4-10 16,-1 2-11-16,0 5-6 0,0 4 0 0,1-1 7 15,-2 7 6-15,1 0-6 0,-2 1-5 0,-1 2-6 16,-1 0-7-16,2 3-15 0,-3-2-5 16,0 1-6-16,0-3-8 0,0 0-8 0,1-2 0 15,2-1-6-15,-1-5-4 0,1-2-1 16,3-3-13-16,-1 0-12 0,3-3-18 0,-3-2-8 0,4-4-26 15,-1-2-20-15,2-2-25 0,-1-2-19 0,0 1-8 16,2-2-1-16,-3-3 0 0,1-2 20 16</inkml:trace>
  <inkml:trace contextRef="#ctx0" brushRef="#br0" timeOffset="34730.18">9653 6333 31 0,'1'-3'54'0,"-1"3"19"15,2 0 6-15,1 0-10 0,-3 0-8 16,0-3-13-16,0 1-7 0,0 0 0 0,0 1 3 0,0 0-2 16,0 0-1-16,0-1 0 0,0-1-2 0,0 3-8 15,0-3-5-15,0 1-2 0,0-3 7 16,0 1-11-16,0-1 1 0,-1 0 29 16,-1 0-30-16,2 2-2 0,-2 0-8 15,-1-3 14-15,2 3-12 0,-1 0 8 16,-2-1 0-16,2 1-1 0,-1 0-2 0,0 1-4 15,-1-1 8-15,1 3-1 0,0-1-1 0,-2 1-1 16,4-2-5-16,-1 2 1 0,-4 2-6 0,3-2-3 16,1 1-3-16,-1 2 0 0,-2 2-2 15,0-1 2-15,1 2-4 0,-1 2 5 0,0-1 2 16,1 3-4-16,0-1 1 0,1 6 1 0,2-4-2 16,-3 1 1-16,1 1-5 0,2 2 7 15,-1-1-4-15,2-2 0 0,0 0 4 0,0 0-1 0,0 0 1 16,3-2 0-16,-1-2 2 15,-1 1-6-15,3-1 0 0,-3-4 6 0,4 4-4 16,0-5-5-16,1-2-1 0,0 1-2 16,-1-2-4-16,-2 0 3 0,2 0-9 0,-2-3 0 15,2 0 8-15,4-4 1 0,-2 4 0 0,-1-4-5 16,-1-1 5-16,0 3-8 0,1-2 7 0,-2-3 1 16,0 3-2-16,-1-1 1 0,0-2 0 0,0 0 2 15,1 2 4-15,-3 1-1 0,2-3 5 0,3 0 1 16,-6 3-3-16,2 5 0 0,-2-1 4 15,0 1 4-15,0 1-8 0,0 1 4 16,0-2 6-16,0 2-4 0,0 0-1 0,-2 0 4 16,2 0 1-16,0 0-4 0,0 0-1 0,0 2 1 15,0-1 0-15,0 1 5 0,0-2-3 0,0 3-5 16,0-1 6-16,3 3 0 0,-1 2-1 0,3-4-5 16,0 6 6-16,4 4 8 15,-3-4-10-15,-1 0-1 0,-2-4-3 16,4 3-3-16,-2-2 4 0,-1-2-1 0,2 1-3 15,-1-1-5-15,0-1 10 0,-2 1-8 0,5-3-20 16,-6 1-11-16,1 0-10 0,1-2-12 16,-2-4-14-16,1 3-16 0,0-3-19 0,2 1-10 15,-2-1-11-15,-1-2-7 0,1-1 0 0,-1 2 4 16,1-2-74-16</inkml:trace>
  <inkml:trace contextRef="#ctx0" brushRef="#br0" timeOffset="35597.65">10386 6160 11 0,'0'-2'19'0,"-3"-1"13"16,2-1 13-16,-1 3 4 0,0-3-2 0,1 1-2 16,-2 1-1-16,1-1-5 0,-1-1-9 0,2 1-2 15,-1-2-8-15,0 2 3 0,-1-2 2 16,0 1 0-16,1-2 6 0,1 1-6 0,-2 0-1 15,-1 2-4-15,0-2-3 0,2 0-1 0,-2 3-1 16,0-3-2-16,1 2 2 0,-2 0 5 16,-1-1 24-16,3 2-15 0,-2 2-2 0,4-2 0 15,-1 2-8-15,-1 0 2 0,1 0 1 16,-1 0-1-16,0 4 3 0,0-4-3 0,-2 5 10 16,-1 0 2-16,1 2-2 0,2 0-7 0,-2 3 2 15,0 2-7-15,2 0 0 0,0 1-5 0,1 3-5 16,-1 13-4-16,3-12 3 0,-3 0-4 15,3 26 1 1,14-1-4 0,-6-24-15-16,-4-16 12 15,-1 0-5-15,0 0-4 0,1-1 2 16,1-1-4-16,6-8-20 16,-6 3 19-16,7-7-8 0,-7 5 15 15,0-3-5-15,0 3 1 0,7-13-12 16,-8 9 19-16,0 1-1 0,0 0-5 0,0 0 10 15,0-2-9-15,-1 4 9 0,3-7-5 16,-5 5 11-16,-1 8-5 0,0-1 6 16,0 2 0-16,2-1 1 0,-2 2-2 15,0 0-2-15,3 0 5 0,-3 2 4 16,3 3 10-16,-1-4-10 0,6 16 39 16,-5-9-41-16,2 0 2 15,-1 0-9-15,3 11 16 16,4 6-16-16,-8-17-3 0,1 0-3 15,5 1-1-15,-5-4-13 0,0-2-7 16,-1-1-21-16,5-2-97 16,-1-2 37-16,-2 2-14 0,0-2-15 0,0-4-10 15,0-1-5-15</inkml:trace>
  <inkml:trace contextRef="#ctx0" brushRef="#br0" timeOffset="43598.62">6215 6376 246 0,'1'-5'228'0,"1"-2"36"15,-2 6-213-15,-2 1-28 0,2 0-8 16,0 0-1-16,3 5 12 0,4 0 27 0,1 2 6 16,6 5-9-16,2-1-9 0,4 6-10 0,4 2-15 15,0 1-6-15,3 4-10 0,-2-2 5 0,2 1-5 16,-2-1 4-16,2 1-4 0,-6 0-5 0,1-2-2 15,19 20-29-15,-24-21-16 16,-1-1-6-16,-2-1-10 0,-2-2-13 0,-2-1-5 16,2-1-5-16,-4-3-4 0,-1-2-1 0,-4 0-5 15,-3-3 5-15,2 0 4 0</inkml:trace>
  <inkml:trace contextRef="#ctx0" brushRef="#br0" timeOffset="43881.13">6518 6328 41 0,'-6'-1'111'0,"1"1"21"0,1 3-30 15,-8 7 31-15,5-1-91 0,2 3-13 16,0 3 2-16,0 5 15 0,-1 0 7 0,-2 5 7 15,2 2-7-15,0 1-8 0,-1 1-12 0,2 2-11 16,-2 2-11-16,0-1-4 0,1-2-2 16,-1 2-1-16,1-4-7 0,-1-3 6 0,0-1-8 15,2-3-9-15,-1-1-10 0,-1-3-12 0,0-2-25 16,-1-2-19-16,3-3-23 0,0-2-10 0,2-1-11 16,-1-2-5-16,1-2 12 0</inkml:trace>
  <inkml:trace contextRef="#ctx0" brushRef="#br0" timeOffset="50185.16">6711 6230 2 0,'0'0'3'15,"0"0"-1"-15,-3 0 2 0,3 0 2 0,0-2 0 0,0 2 15 16,-8-2 40 0,8 2-41-16,-3 0-4 0,2-1 7 15,-1-1-6-15,2 2-11 16,0 2 1-16,-3-2 0 0,1 0-2 0,2 0 1 15,-3 0 2-15,3 0-4 0,0-2 3 16,0 2-4-16,2 0-1 0,-2 0 2 0,0-2-1 16,0 2 3-16,-2 0-2 0,2 0 6 0,0 2 1 15,0-2 10-15,0 0-3 0,0 2 0 0,0-2-6 16,0 0 0-16,0 0-3 0,0 0-3 16,0 0 1-16,0 0 14 0,-2-2-15 15,2 2 7-15,0 0-9 0,0 0 2 16,0 0-4-16,0 0 0 15,0 0 2-15,0 0-6 16,0 0 0 0,0 0 4-16,0-2-2 0,0 2 3 0,0 0-2 15,0 0 4-15,0 0-4 16,0 0 4-16,0 0 8 0,0 0 2 16,0 0-10-16,0 0-2 0,0 0 3 0,0 0-5 15,0 0 3-15,0 0 2 0,0 0-2 16,0 0-3-16,0 0-3 15,0 0 8-15,0 0-4 16,0 0-5-16,0 0 0 16,0 0 5-16,0 0-1 15,0 0-4-15,0 0 4 32,0 0-4-32,0 0 1 15,0 0-3-15,0 0-2 0,0 0-5 0,0 0-39 16,-1 2-113-1,1-2 79-15</inkml:trace>
  <inkml:trace contextRef="#ctx0" brushRef="#br0" timeOffset="53735.36">6495 5961 50 0,'0'-5'110'0,"0"2"27"0,0 0-15 16,0-1-9-16,0 2-19 0,0 0-30 15,0 2-6-15,0 0-16 0,0 0-5 0,0 1-5 16,0 2 5-16,3 1 11 0,0 4-18 0,0 2-6 16,2 3-7-16,0 3-3 0,6 15 9 15,-8-13-11-15,5 14 4 16,-5-18-14-16,-1-1 6 0,-1 8-1 15,-1-4-5-15,0-12-2 16,0 5 4-16,0-8 0 0,0 0 5 0,0 1 8 16,0-3 1-16,0 0 2 0,0 2 7 0,0-2-3 15,0 0 6-15,0-2 2 0,-1-3 17 16,-1 3-35-16,0-5-4 0,1 2-7 16,-1-2 5-16,-3-2-7 0,2 0 5 0,0-3 4 15,0-1-10-15,-1 0-2 0,0-2 5 0,1-5-3 16,0 2-4-16,1 0 7 0,-1-1-5 0,1 2-1 15,1-3 1-15,-1 2 3 0,2 2-1 16,0-1 0-16,3 2 2 0,4-12 0 16,-1 17 2-16,3-13-4 0,-4 14 5 15,11-10 2 1,-11 17-7-16,1 2-4 16,5 9 0-16,13 8 6 15,50 66 1 1,-39-26-3-1,-19-22 0-15,12 42-211 32,-26-65 9-17,-2-9 65-15,0 0-5 0,-2-2-5 0,-1 0-5 0,1 1 7 16,-1 0 25-16</inkml:trace>
  <inkml:trace contextRef="#ctx0" brushRef="#br0" timeOffset="53994.59">6498 6023 35 0,'-5'0'53'0,"2"2"17"16,1-2-7-16,0 2-7 0,0-2-3 15,0 1-8-15,2-1-6 0,2 0 32 16,0 0-36-16,-2 0 3 0,5 0-6 0,0 0 2 15,0 0-2-15,1 0-8 0,1-3-4 0,4 1-7 16,-2 1-6-16,1 0-1 0,-1-2-4 0,2 0 4 16,-1 0-6-16,4-1-7 0,5-4-62 15,-8 5 12-15,0-1-13 0,6 0-98 16,-7-1-26-16,-7 5 32 16</inkml:trace>
  <inkml:trace contextRef="#ctx0" brushRef="#br0" timeOffset="56361.38">6656 6296 6 0,'0'-3'5'0,"0"3"7"15,0 0 12-15,0-2 17 0,0 0 12 0,0-3 3 16,0 4 0-16,0-1 1 0,0 1-3 16,0 0-1-16,2-2 4 0,-2 1 5 0,0-1 11 15,0 3 4-15,0-1-4 0,-2-1 8 0,2-1 1 16,0 3-11-16,0 0 44 0,-2 0-65 15,2 0-8-15,0 0-8 0,0 0-10 16,0 0-2-16,0 0-6 0,0 0-1 0,0 1-8 16,0-1 6-16,0 2-2 0,2 3 4 0,3 1-6 15,4-1 4-15,2 7-3 0,-1 0 2 0,4 0-3 16,0 1-7-16,0 0 9 0,1 2-5 0,0-1-6 16,-2-1 5-16,0-1-5 0,14 9 1 15,-4-1-4-15,-13-13 5 0,15 13-8 16,-18-17 4-16,0 1-2 15,-2 1-1-15,0-2-11 0,-2 0-25 16,0-2-16-16,-1 1-7 0,-2-2-10 0,3 1-8 16,-3-1-10-16,0 0-11 0,0 0-15 0,-2 0-3 15,1 0 1-15,-1 0 1 0,2 0 9 0,-1-1 6 16,-1-2 15-16</inkml:trace>
  <inkml:trace contextRef="#ctx0" brushRef="#br0" timeOffset="56951.21">6926 6190 14 0,'2'-7'43'16,"-2"-1"38"-16,3 1 7 0,-3 1-17 0,0 2-8 15,0 1-14-15,0-1-6 0,2 3 1 0,-2-1-3 16,1 0 1-16,-1 2 0 0,0 0-3 15,0 0 6-15,0 4 10 0,2 1-9 0,-2 0-7 16,2 3-13-16,-2 2-9 0,0 1 1 0,0 4 2 16,-2 2 0-16,2-1-1 0,-2 0 2 0,-1 1-3 15,-3 14 20-15,2-14-28 16,0-2 1-16,0-2-3 0,0 0 3 0,2 1-2 16,1 0 1-16,-4 14 5 15,5-19-14-15,-2-2 3 0,2 0-4 0,0-2 2 16,0 0 7-16,-1-2-2 0,1 1 1 15,0 1-5-15,0-2 6 0,0 1 12 16,-2-3-8-16,2-1 0 0,0 2 1 0,0-1 1 16,0 0-3-16,0 0 2 0,0 4 16 15,2 0-2-15,-2 2 1 16,3-1-10-16,-1-1-5 0,-1 2-1 0,1 1 3 16,1-1-7-16,-1 3 4 0,0-3-2 15,0 0 2-15,1 2 1 0,-1 1-1 0,-1 0-5 16,3 0 2-16,-1 0 0 0,0 2-3 0,0-2 4 15,-1 0-4-15,1 1-2 0,-1-1-3 0,-1-1 10 16,2 1-12-16,0-2 5 0,-3-1 1 0,3 2-6 16,-1-4 0-16,0 0 8 0,-1 1-2 15,1-2-4-15,-2-1 0 0,0 2-3 16,3-4 4-16,-3-1-2 0,0 2-1 0,0-2 2 16,0 0-6-16,0 0-9 15,0 0 6-15,0 0-6 16,0 0-9-16,0 0-6 0,0 0-12 0,0 0-3 15,0 0-26-15,0-2-15 0,0 1-16 0,-2 1-18 16,1 0-22-16,-1 0-21 0,-1-2-12 0,0 2-9 16,-2 0 12-16</inkml:trace>
  <inkml:trace contextRef="#ctx0" brushRef="#br0" timeOffset="71194.52">4266 7788 35 0,'0'0'74'0,"0"-2"23"15,0 1-7-15,0 1-23 0,0 0-10 16,0-2-10-16,0 1 0 0,0 1 2 0,0 0 9 16,0 0 5-16,-1 0-3 0,1 0-4 0,0 0-14 15,-2 0-3-15,2 0-7 0,0 0-7 16,0 0 36-16,2 0-36 0,-1 0-4 16,3 1-4-16,-2 1 3 0,0-1 3 15,-1 1 4-15,2-2 11 0,2 3-6 0,2 0-2 0,-1-1 6 16,3 5-3-16,-1-2 4 0,0-1-8 0,3 2-3 15,0 1-10-15,-3-2-2 0,3 3 7 16,0 0-11-16,2 2-7 0,-2 0 5 0,2 3-5 16,2 1-2-16,-2 0-1 0,1-3 0 0,-1 4 3 15,0-2-1-15,2 2-4 0,2-1-5 0,-2-3 2 16,34 24-56 0,-35-23 31-16,2 0-6 0,-3-2-6 0,-2 0-4 15,3-1 4-15,-4 0-14 0,-2-1-10 16,-1-3-8-16,0 2-12 0,-4-2-1 0,0-2-5 15,0 2-8-15,-3-3-3 0,2 3-117 16,-4-3 18-16</inkml:trace>
  <inkml:trace contextRef="#ctx0" brushRef="#br0" timeOffset="77259.7">4508 7654 24 0,'-2'-3'34'0,"2"-2"17"15,-3 0 74-15,3 5-67 0,0-3 39 16,0 3-56-16,-3 0-4 0,1-2 7 15,2 2 2-15,0-3-4 0,0 3 3 0,0 0 2 16,0 3-11-16,-1-1-5 0,-1 1 2 0,2 2-4 16,0 2 5-16,0 1-5 0,0 4 0 0,0 1 5 15,-2 3 2-15,-2 3-5 0,-4 3 4 0,3 2-9 16,-3 0 2-16,0 8-6 16,-14 31 10-16,9-31-17 0,-1 3-2 0,3-2-5 15,-1 0 0-15,2-4-4 0,-1-1-1 16,2-3 0-16,2-1 1 0,-7 15-3 15,6-24 3-15,2 1-4 0,4-3 0 0,-1-3-3 16,0-2 3-16,0-1-3 0,1-2 0 0,0-2-6 16,1-3-6-16,1 3-12 0,0-2-8 0,3 0-3 15,-3-1-19-15,2 0-8 0,-2 0-4 16,0-2-10-16,0-1-9 0,0 3-3 0,-2-3-4 16,2 0-5-16,0-1-11 0,0-1-6 0,0-1 16 15</inkml:trace>
  <inkml:trace contextRef="#ctx0" brushRef="#br0" timeOffset="77908.89">4683 7658 73 0,'0'-3'129'0,"0"-1"18"0,2 3 101 16,-2-3-146-16,-2 4 132 16,2 2-6-1,5 1-162-15,0 1-2 0,6 3-10 0,0 1-4 16,4 3-12-16,3 3 3 0,4-1-5 0,-2 2-6 15,3 2-7-15,2-1-5 0,-1 1-2 0,1 1-8 16,0-1-8-16,-2 0-5 0,0 0 12 0,1-1-10 16,-2-1-9-16,-1-1-3 0,-1-1-16 15,-1-2 1-15,-3-1-4 0,1-2-16 0,-4-1-3 16,20 11-166-16,-25-14 124 16,3 0-128-16,-6-3 99 0,-3-1-4 15,-2 0-1-15,0 0 4 0,0 2 11 16,-2-2 18-16</inkml:trace>
  <inkml:trace contextRef="#ctx0" brushRef="#br0" timeOffset="78261.42">4988 7552 40 0,'0'-4'68'0,"0"1"20"0,0 1-4 15,-3 1 98-15,0 4-127 16,-5 11 56-16,3-2-50 0,-2 5 2 16,-11 28 48-16,7-17-65 15,2 1-7-15,-1 2-5 0,-1 1-5 0,0 1 4 16,1-1-1-16,-2-1-4 0,2-1-1 15,-9 22 5-15,13-29-21 0,-7 13-11 16,8-20-2-16,1-3 7 0,-1-1-9 16,5-2 2-16,-1-1-3 0,-1-1-10 0,2-3-9 15,-3 0-19-15,1 0-14 0,1-4-23 0,-1 1-20 16,2-2-10-16,0 0-12 0,-2 0-9 0,2-3 6 16,-1-2-99-16</inkml:trace>
  <inkml:trace contextRef="#ctx0" brushRef="#br0" timeOffset="85694.4">6381 7060 25 0,'-3'0'45'0,"-1"-2"28"16,-2 2 93-16,4 0-82 0,0 0-2 0,2 0-3 16,0 0 1-16,0 0-3 0,0 0 10 0,0-3-4 15,-2 3-3-15,2 0-4 0,0 0-1 0,0 0-7 16,0 0-6-16,2-4-15 0,0 4-2 0,2-3-13 16,-1 0-2-16,2 1-3 0,0 0-9 0,1 0 1 15,5-1-9-15,-2-2-2 0,-1 3-6 0,3-3 0 16,-1 2-4-16,1-2 0 0,0 3 3 15,-2-3-1-15,1 1 0 0,2-1 3 0,-2 1-3 16,1 1 0-16,0-3 1 0,0 2-5 0,-1-3-4 16,4 2-3-16,-3 0 0 0,3 2 1 0,-4-2-5 15,18-8-25-15,-20 9 24 16,-1 2-3-16,-2 0-8 0,-1-1 7 16,-1 2-5-16,0 1-5 0,-3 0 4 0,3 0-7 15,-3 0-8-15,0 0-7 0,-1 0-2 0,-1 0-15 16,-1 0-4-16,3 1-9 0,-2 1-9 0,-3 1-6 15,0-2 3-15,-2 4 1 0,-9 4-91 16,7-5 93-16,1-1 6 0,0 2-42 16</inkml:trace>
  <inkml:trace contextRef="#ctx0" brushRef="#br0" timeOffset="86096.18">6362 7164 5 0,'-3'1'4'15,"3"2"5"-15,-5 0 47 0,5-1 2 16,0-2 14-16,0 0 1 0,0 0-9 16,0 1-11-16,0-1-9 0,0-1-2 0,0-1 11 15,3 2 9-15,-1 0 8 0,1 0 0 0,1 0-8 16,0-5-6-16,0 4-10 0,1-3-7 15,2-1-7-15,-1-1-3 0,5 1 1 16,8-7 29-16,-6 5-34 0,-1-1-8 0,-1 3 0 16,2-2-12-16,-2 2 4 0,19-7-2 15,-17 6-1-15,-2 0-6 0,-3-1 2 0,3 4 2 16,-2-2-4-16,-1 1 0 0,3 1 0 0,-3-2 0 16,-1 0 2-16,1 1-6 0,-1-1 9 15,0 2-9-15,-3 1 4 0,1 0 0 0,-2 0-2 16,2-1 7-16,-2 0-13 0,0 3 8 0,-3-3 0 15,2 1-12-15,-2 2-10 0,0 0-3 0,0 0-15 16,0 0-2-16,0 0-12 0,0 0-14 0,0 2-3 16,0-2-17-16,-2 0-127 0,-1 2 88 15,-1-1-6-15,0 2 11 0</inkml:trace>
  <inkml:trace contextRef="#ctx0" brushRef="#br0" timeOffset="88087.61">4403 7323 21 0,'-1'0'84'16,"1"-2"-20"-16,-2 2 3 16,2-9 259 15,2 9-208-31,-1 0-66 0,-1 2-13 0,0-2-3 16,0 0-2-16,0 1 3 0,0 2-2 15,0 0 1-15,-1 3-1 0,1 0-3 0,0 2-6 16,1 5 5-16,1 1-9 15,-5 51 40-15,1-46-47 16,-3 15 2-16,2-19-10 0,0 0-4 16,2-3 2-16,-4 26-5 15,2-25 3 1,3-9-2-16,0-4 0 0,0 3 5 16,0-3-4-16,0 0-1 15,0-3-1-15,-2-1 0 0,-3-12 3 16,2 7-5-16,-2-2 2 15,4-2-2-15,-4-19-10 16,2-5 9-16,0-6-1 16,3 0 1-16,0 19 5 0,3-61 0 31,8 29-6-15,-8 44 4-16,2-3 5 0,-2 9-2 15,-1 2 0-15,3-5 8 16,-2 9-10-16,3 0-1 15,-3 0-6-15,0 0 4 0,2 1 0 0,3 2 2 16,1 2 1-16,-1 1-1 0,0 3-3 0,0 3 5 16,3-2 1-16,0 5 0 0,11 14-3 15,-12-15 0-15,20 33-5 16,11 18 5 0,-35-55-2-16,9 8 3 15,-9-12-14-15,0 1-3 0,-1-2-8 16,1 2-45-16,-3-3 26 0,-1-3-11 15,3 1-86-15,-5 0 55 16,0-1-186 0,0-4 178-16,0 3 1 0,0-2 5 0,0 0 7 0,-2-1 16 15</inkml:trace>
  <inkml:trace contextRef="#ctx0" brushRef="#br0" timeOffset="88411.42">4394 7380 11 0,'-11'1'105'15,"6"1"32"-15,2-1 59 16,3-1-66-1,-2-1 2-15,2 1-64 0,2-2 47 16,1 1-74-16,-1-1-6 0,-1 2-4 16,3-3-5-16,3 3-7 0,1-5-2 15,0 3-5-15,3-1 0 0,2-1-12 0,0 1 3 16,2-4-2-16,-2 4-3 0,-2-2-3 0,2 3-11 16,-2-3-25-16,-2 2-13 0,-4 2-20 0,1-1-21 15,2 1-270 1,-8 1 228-16</inkml:trace>
  <inkml:trace contextRef="#ctx0" brushRef="#br0" timeOffset="90679.13">5015 7317 16 0,'0'-6'31'0,"2"-2"22"0,-2 2 12 16,0-1 0-16,0-8 44 15,-2 6-66-15,2 2 0 0,0 2-5 0,-1-3-1 16,-1 2-6-16,0-1-1 0,1 1-2 0,-1-1-4 16,-1 2 1-16,1-2-7 0,1 0-3 15,-1 2-6-15,-1 2 1 0,2 1 0 0,-2-1-2 0,1 1 4 16,-1 2-3-16,1 0-2 0,-11 3 17 16,7-1-13-16,0 0 6 15,1 3 0-15,-3 0 3 0,0 2 8 0,-11 11 13 16,11-7-23-16,-1-1-1 0,-1 2-12 15,4 0 4-15,-2 2-3 0,-1-1-1 16,-1 14 3-16,5-15-8 0,2 0 0 16,0 7 6-16,3-9-6 0,0-1 6 15,2-3-6-15,1 0 4 0,0 1-1 0,0-2-3 16,7 2 2-16,-1-2 2 16,-4-4-6-16,0-1 5 0,1 0-3 15,-1 0 2-15,1-1 2 0,2-1-4 16,-2 0 3-16,-1-1-3 0,3 1 2 0,-2-1 2 15,0-2-2-15,-1 1-2 0,2-1 4 0,-2-1-4 16,-2 0 5-16,3-1-7 0,-3-1 3 0,2-1-4 16,-2 0 3-16,2-2-2 0,-2 4 2 0,0-2 2 15,0 0-2-15,2 0 2 0,-4 2 0 16,1-5 5-16,1 8-5 0,-3-2 7 0,0 4-4 16,0 0-2-16,0-1 1 0,0 3 6 15,0 0 1-15,0-2-6 0,2 4 2 16,-2-2-5-16,0 0 5 15,0 2-7-15,0 2 17 0,1 3-14 16,-1 0 5-16,4 2-2 0,-3 0-5 16,1 1 5-16,1 1-1 0,-1 0 0 0,-2 0-7 15,3-2 5-15,-2 0-2 0,2-1-5 0,0-1 6 16,2 5-9-16,-3-7 7 0,-1-2-7 16,3-2-9-16,-1 0-9 0,0 1-12 15,0 0 2-15,10-2-143 16,-10-4 94-16,13-6-238 15,-9 4 202-15,0-7-179 16</inkml:trace>
  <inkml:trace contextRef="#ctx0" brushRef="#br0" timeOffset="111348.54">5984 7696 32 0,'0'-1'50'0,"0"1"16"0,0-2-1 16,0 2-9-16,-1-3 33 0,-1 3-60 16,2 0-1-16,-2-2-6 0,2 2 8 0,-1-2-3 15,-1 2 0-15,2 0-7 0,0 0-7 0,0 0-4 16,0 0-2-16,0 0-1 0,0 0-3 0,0 0 2 15,0 0-2-15,0 0 1 0,0 0 0 16,0 0-1-16,2 0 1 16,-2 0 3-16,0 0 0 0,0-2-1 0,0 2 9 15,0 0-2-15,0 0 19 16,0 0 3-16,0-1-16 0,0 1-9 0,0 1 3 16,0-1 4-16,0 0-7 0,0 0 10 15,0 0-10-15,0 0-3 0,0 0-1 16,0 0-3-16,0 0-1 0,0 0 1 0,0 0 0 15,0 0 1-15,0 0-3 0,0 0 1 0,0 0 1 16,0 0-2-16,0 0 1 0,0 0 3 16,0 0-7-16,0 0 8 0,0 0-2 15,0 2 0-15,0-2-2 0,0 0 5 0,0 0-4 16,0 0 4-16,0 0-1 0,0 0-4 16,0 0 2-16,0 1 7 0,0 0-10 0,0-1 3 15,0 0 4-15,0 0-4 0,0 0-2 0,0 0 1 16,0 0 6-16,-2 0-7 0,2-2 4 15,0 2-1-15,0 0-1 0,0-2-7 16,0 2 9-16,0 0-6 16,0 0-2-16,0 0 3 15,0 0 2-15,0 0-1 16,0 0-4-16,0 0 4 0,0-1-2 0,0 1 1 16,0 0 2-16,0 1-3 15,-2-1 5-15,2 0-2 16,0 0 0-1,0 0 0-15,0 0-2 16,0 0-3-16,0 2 5 16,0-2-7-16,0-2 4 31,0 2 2-31,0 0-5 0,0 0 6 0,0 0-1 16,0 0-1-16,0 0-3 15,0 0 2 1,0 0 3-1,0 0-2-15,0 0-3 0,0 0-1 16,0 0 6-16,0 0-1 16,0 0-6-1,0-1 4-15,0 1 3 0,0 0-5 16,0 1 2-16,0-1 1 16,0 0 2-16,0-1 1 15,0 1-1-15,0 0-5 16,0 0 0-16,-1-2 3 15,1 2 0-15,0 0-5 0,0 0 6 16,0 0-1-16,0 0 1 0,0 0 0 16,0 0 2-1,0 0-8-15,0 0 6 0,0 0-2 16,-2 0 0 0,2 0 2-16,0 0-2 0,-2-1 4 15,2 1-6-15,-2 0 3 0,2 0 4 16,0 0-7-1,0 0 5-15,0 0-1 0,0 0 2 16,0 0-6-16,0 0 6 16,0 0-2-16,0 0 1 0,0 0-6 15,0 0 5-15,0 0 1 16,0 0-6-16,0 0 4 0,0 0 3 0,0 0-8 16,0 0 11-1,0 0-12-15,0 0 7 0,0 0-1 16,0 0 3-1,0 0-8-15,0 0 7 16,0 0-2-16,0 0-5 0,0 0 1 16,0 0 7-16,0 0-2 15,0 0-5-15,0 0 6 16,0 0-1-16,0 0-4 0,0 0 3 16,0 0-6-16,0 0 7 15,0 0 0-15,0 0-4 16,0 0 5-16,0 0 1 15,0 0-7-15,0 0-2 0,0 0 8 0,0 0-2 16,0 0 0-16,0 0-3 0,0 0 4 16,0 0-5-1,0 0 5-15,0 0-5 16,0 0 1-16,0 0 6 16,0 0-3-16,0 0-5 15,0 0 6-15,0 0-5 0,0 0 3 16,0 0-4-16,0 0 6 0,0 0 1 15,0 0-6-15,0 0 1 0,0 0-1 16,0 0 0-16,0 1 0 16,0-1 1-16,0 0-2 0,0 0 8 15,0 0-7-15,0 0 1 0,0 0 3 16,0 0-5-16,0 0 2 0,0 0 2 16,0 0-6-16,0 2-1 0,0-2 4 15,0 0-2-15,0-2 2 0,0 2-2 16,0 0 2-16,0 0-1 0,0 0 1 15,2 0 3-15,-2 0 2 0,0 0-4 16,-2 0-1-16,2 0 3 0,0 0-4 16,0 0 2-16,0 0 5 0,0 0-6 31,0 0 0-31,0 0 6 0,0 0-2 16,0 0 0-16,0 0-6 15,0 0 7-15,0 0-4 0,0 0 5 16,0-1-3-16,-2 1 0 0,2 0 3 15,0 0-1-15,0 0-5 0,0 0 1 16,0 0 6-16,0 0-7 16,0 0 1-16,0 0-1 0,0 0 6 15,2 0-1-15,-2 0-1 0,0 0-3 16,0 0 3-16,0 0 0 0,0 0 2 0,-2 0 1 16,2 0-2-16,0 0-2 0,0 0 1 15,0 0 4-15,0 0-2 0,0 0 0 16,0 0-2-16,0 0 0 0,0 0 2 15,0 0 0-15,0 0 1 0,0-2-1 16,0 2-1-16,0 0 1 16,0 0 0-16,0 0 0 0,0 0 2 15,0 0-3-15,0 0-1 0,0 0 2 16,0 0-2-16,0 0 2 0,0 0 1 16,0 0-7-1,0 0 4 1,0 0 5-16,0 0-2 0,0 0-7 0,0 0 4 15,0 0 2-15,0 0-2 16,0 0 0-16,0 0-3 0,0 0 3 0,0 0 1 16,0 0-1-16,0 0-2 15,0 0 2-15,0 0 2 16,0 0-2 0,0 0 0-16,0 0-3 15,0 2-1-15,0-2 5 0,0 0-4 16,0 0 5-16,0 0-1 15,0 0-5-15,0 0-1 0,0 0 7 16,0 0 0-16,0 0-7 0,0 0 9 16,0 0-3-16,0 0-4 0,0 0-1 15,0 0 6 1,0 0-7-16,0 0 1 16,0 0 5-16,0 0-4 15,0 0 5-15,0 0-5 0,0 0 3 0,0 0 1 16,0 0 1-16,0 0-6 15,0 0-2-15,0 0 3 16,0 0 8-16,0 0-9 16,0 0 5-16,0 0-4 0,0 0 5 0,0 0-1 15,0 0-4-15,0 0 3 0,0 0 0 16,0 0-3 0,0 0 3-1,0 0 1 1,0 0-6-16,0 0 6 0,0 0-5 15,0 0 6-15,0 0-5 0,0 0 0 16,0 0 4 0,0 0 1-16,0 0-5 0,0 0 0 0,0 0-1 15,0 0 6-15,0 0-5 0,0 0 5 16,0 0-1-16,0 0-4 0,-1 0 5 16,1 0 0-16,0 0-2 0,0 0-7 0,0 0 4 0,0 0 4 15,0 1-1-15,0-1-5 0,0 0 7 31,0 0 2-31,0 0-10 0,0 0 2 16,0 0 0-16,0 0 5 0,0 0 4 0,0 0-7 16,0 0-4-16,0 0 8 15,0 0-1-15,0 0-4 0,0 0 0 32,0 0 5-17,0 0-5-15,0 0 5 16,0 0-1-16,0 0 0 15,0 0-6-15,0 0 7 0,0 0-5 0,0 0 5 16,0 0-1-16,0 0-1 0,0 0 2 16,0 0-1-16,0 0-1 0,0 0-3 15,0 0-3-15,0 0 6 0,0 0 4 0,0 0-2 16,0 0-5-16,0 0 5 16,0 0 2-16,0 0-3 15,0 0 3-15,0 0-8 0,0 0 7 16,0 0-1-1,0-1-3-15,0 1 5 16,0-2-4-16,0 2 5 16,0 0-4-16,0 0 3 0,0 2-7 0,0-2 5 15,0 0 0-15,0 0 1 0,0 0 0 0,0 0-1 16,0 0 7-16,0 0-5 0,0 0 1 0,0 0-4 16,0 0 2-16,0 0 1 0,0 0-1 0,0 0-4 15,0 0 1-15,-2 1 1 0,2-1 0 16,0 0 0-16,0 0 4 0,0 0-5 15,0 0 1-15,0 0-4 0,0-1 4 16,0 1 0-16,0 0 1 16,0 0-6-16,0 0 4 0,0 0-4 15,0 0 0-15,0 0 4 16,0 0 4 0,0 0-7-16,0 0-2 0,0 0 9 15,0 0-5-15,0 0-3 0,0 0 5 16,0 1 1-16,0-1-6 15,0 0-1-15,0 0 4 16,0 0 2-16,0 0 3 16,0 0-7-16,0 0 0 15,2 0 2-15,-2 0 1 16,0 0 3-16,0-1-7 16,0 1 4-16,0 0 1 15,0 0 0-15,0 0-7 0,0 0 8 16,0 0 2-1,0 0-8-15,0 0 7 16,0 0 0-16,0 0-3 0,0 0 2 16,0 0 2-16,0 0 0 0,0 0-1 0,0 0 5 15,0 0-3-15,0 0 1 0,0 0-9 16,0 0 8-16,0 0-2 0,0 0 3 16,0 0-2-16,0 0 4 0,0 0-4 0,0 0-1 0,0 0 1 15,0 0-2-15,0 1 3 0,0-1-2 0,0 0 2 16,0 0 0-16,0 0-2 0,0-1 2 0,0 1 8 15,0 0-9-15,0 0 7 0,0 0-4 16,0 0 17-16,0 0-18 0,0 0-1 16,0 0 3-16,0 0-1 0,0 0 0 0,0 0 5 15,0 0-2-15,0 0 2 0,0-2 8 0,0 2 10 16,0 0 11-16,0 0-6 0,0 0-2 0,0-1 6 16,0 1-6-16,0 0 0 0,0 0-8 0,0 0 2 15,0 0-10-15,-2 0 4 0,2 0-4 16,0-2-3-16,-1 2-5 0,-1 0 3 15,2 0-11-15,0 0-8 16,0 0 9-16,0 0 0 0,0 0-3 16,0 0-3-16,-2 0-3 15,2 0 4-15,0 0 4 0,0 0 1 16,0 0-5-16,0 0 5 16,0 0-7-16,0 0 10 0,0 0-4 15,2 0 2-15,-2 0-10 0,0 0 1 16,0 0 8-1,0 0-5-15,0 0-2 0,0 0 6 16,0 0-4 0,0 0-3-16,0 0 2 0,0 0 12 15,0 0-11-15,0 0-1 0,0 0 1 0,0 0 3 16,0 0-5 0,0 0 7-16,-2 0-6 0,2 0 7 15,0 0-1-15,0 0-1 0,0 0-9 16,0 0 4-16,0 0 7 15,0 0-8-15,0 0 6 0,0 0 0 16,0 0-5-16,0 0 1 0,0 0-2 0,0 0-1 16,0 0 9-16,0 0-8 0,4 0 2 0,-4 0-6 15,0 0 15-15,0 0-11 16,0 2 9-16,0-1-5 0,0-1-2 0,0 0-3 16,0 2 2-16,0-2-2 0,0 0 2 15,0 0 3-15,0 0-5 16,0 1 1-16,0-1 2 0,0 0-3 0,0 0-4 15,1 0-3-15,-1 0-8 0,0 2 2 0,0-2-19 16,0 0-10-16,0 0-12 0,0 1-25 0,0-1-13 16,0 0-38-16,0 0-40 0,-1 2-36 15,-1 0-14-15,0 0-1 0,2-2 27 0</inkml:trace>
  <inkml:trace contextRef="#ctx0" brushRef="#br0" timeOffset="112794.22">5832 7606 24 0,'-1'-1'41'0,"-1"1"25"0,1 0 17 0,-1-2 80 16,0 1-88-16,2 1-5 0,-1 0-9 16,1-2 13-16,-2 2-1 0,2 0 11 0,-2 0 139 15,2 0-148 1,0 0-5-16,0 0-10 0,0 0 0 0,4 2 2 16,-1-1-3-16,0 4 7 0,2-1-1 0,0 2 3 15,1 3-5-15,5 0-6 0,0 1-2 0,3 5-2 16,-1-3-4-16,4 2-13 0,1 1-5 0,1-1-9 15,0 3-7-15,1 0-2 0,1-4-9 0,-2 6 1 16,1-5-5-16,-1 3 4 0,-3-2-6 0,3-1 3 16,-3 0 2-16,1-1-1 0,-2 1-16 15,-1-2 2-15,-3-2-14 0,3 2-8 0,-3-2-13 16,-1 1-12-16,2-4-9 0,-4-1-14 0,0-1-9 16,0 0-9-16,-3-1-12 0,-1-1-1 0,-2-1-11 15,3 1-5-15,-4-1-5 0,-1-2-138 16,0 0 137-16,0 0 8 0,0-5 9 15,-1 1 17-15</inkml:trace>
  <inkml:trace contextRef="#ctx0" brushRef="#br0" timeOffset="113280.58">6117 7496 48 0,'3'-5'76'0,"-3"5"22"0,0-3-8 15,0 1-11-15,0 2-7 0,0 0-9 16,-1 0-2-16,-1 0 2 0,1 2 9 0,-3 1-1 16,1 4 8-16,0 0-7 0,-2 4-3 0,0 1-6 15,-1 3-8-15,0 3-10 0,-2 0-6 0,1 3 0 16,-2 2 1-16,1 0 4 0,-3 1 0 0,0 4-11 16,0-2-7-16,1 3-5 0,-2 1-3 15,2-1-9-15,1-1-4 0,-2-2 0 0,1 1 2 16,2-3-3-16,-7 21-1 0,8-24-5 15,2-5 6 1,-12 38-4-16,14-45 0 16,0-1 0-16,1-2 0 0,2-3-4 0,0-1 4 0,0 0-6 15,0 1 0-15,0-1-14 0,0-2-3 0,0 0-22 16,2 0-7-16,-2 0-13 0,0 0-8 0,0 0-11 16,0 0-13-16,0 0-5 0,0 0-9 15,0-2-6-15,0-1-3 0,0 1 0 0,0-3-7 0,0 2 5 16,0-2 18-16</inkml:trace>
  <inkml:trace contextRef="#ctx0" brushRef="#br0" timeOffset="117561.28">6370 7390 4 0,'1'0'3'0,"-1"0"14"15,0-1 1-15,5-4 126 32,-7 5-61-32,2 0-63 0,0 0-1 15,0-1 26-15,0 1-23 0,0-2 1 16,0 1 13-16,0 2-17 0,0-7 73 31,-1 3-7-31,1 1-62 16,-2-3 8-16,1 2-16 15,-1 2 19-15,0-2-19 0,-2-2 18 16,4 3-21-16,-3 1-2 0,3-3-3 16,-2 4-3-16,-1-1 3 0,0 1 4 15,0-2-1-15,-4 2 1 0,-2-4-7 16,1 4 12 0,-2-3-2-16,4 3-4 0,-5 0 12 15,0 0 6-15,-14 3 20 16,22-1-42-1,-1 0-1-15,-5 5 10 0,-4 1 14 16,9-5-18-16,-1 3-2 16,1-3 5-16,-11 23 29 15,13-17-41 1,-2-1 3-16,-3 16 2 16,1 7-2-16,3-23-3 15,3 12 3 1,4-15-5-16,-4-1-3 0,2 7-1 15,-1-7 4-15,1-2 2 0,1 1-2 0,-1 2-6 16,0-5-1-16,-2 1-3 0,1-1 5 16,2 0-4-16,1-1-13 15,-1 1 11-15,0-2 7 0,1 1-9 0,-1-1-1 16,2-1 0-16,-1 1-4 0,-1-2 6 0,0 0-1 16,0 0-1-16,2-1 4 0,1 0-4 0,0 0 1 15,-2 0 4-15,0 0 1 0,1-2-1 0,-2-1 3 16,3 2 2-16,-2-1-1 0,-1 2 5 15,0-2-3-15,0 1 3 0,-1-1 0 0,4-3-1 16,-4 6 2-16,4-3-5 16,-5 2 5-16,1 3-1 0,-2 1 2 15,0-1 5-15,0 2-5 16,0-1 6-16,0 1-6 16,0 0 0-16,0 0 4 0,0 0 2 0,0 0-2 15,0 0-2-15,0 0 1 0,0 0-2 0,0 0 8 16,0 1-1-16,0 4 7 15,3-2-11-15,-3 1 8 0,3 1-7 0,-3 2-1 16,0-1-2-16,0 1 0 0,2-1-2 0,-2-1 7 16,2 1-6-16,-1 0-5 0,1 0 4 15,1 0-2-15,-1-1 0 0,-1 1-4 0,3-4 7 0,-1 2-3 16,1-1 2-16,-1-1-2 0,-1 1 2 0,1-1 3 16,5 0-15-16,-3-1-3 15,0-1-7-15,-1 0-8 0,-1 0-5 0,7 0-59 16,-7-1 28-16,11-6-315 15,-14 5 261-15,3-1 2 16,-1 3-57-16</inkml:trace>
  <inkml:trace contextRef="#ctx0" brushRef="#br0" timeOffset="118582.43">6525 7402 8 0,'0'-1'4'0,"-2"-2"48"16,0 3-12-1,2-2 103-15,-1-1-47 16,-3 3-66-16,0 0 42 16,1-3 11-16,3 3-40 15,0-1 3-15,-2 1 94 16,2 0-39-16,0 0-52 0,2 0-7 16,1 0-4-16,-3 0 5 0,0 0-3 0,0 0-7 15,0 1-6-15,0-1-2 0,0 0 1 16,2 0 7-16,0 2 3 0,0 1-1 0,3 0 0 15,3 1-2-15,11 7 38 0,-11-6-42 16,2 3-10-16,-1-1-4 0,0 0-3 0,-1 3-3 16,0-5-3-16,1 3 1 0,6 8-5 15,-10-7-2-15,0-1-2 0,2 0 4 0,-2 0-2 16,1 0 0-16,-1 0-4 0,0-2 0 16,4 8-16-16,-7-10-1 15,4 5-46-15,-3-7 27 0,-3 1-6 0,0 0-7 16,0 1-70-16,0-4 52 15,0 0-207-15,0 0 178 0,0-3-196 16,0 2 205-16,-1-2 6 16,-2-5-61-16</inkml:trace>
  <inkml:trace contextRef="#ctx0" brushRef="#br0" timeOffset="119247.31">6753 7311 17 0,'0'-3'22'16,"0"0"16"-16,0 1 15 0,0 2 12 0,0-1 115 15,0 1-134-15,-2-2 40 16,2 5 18-16,-2 0-45 15,1 0 10-15,-6 14 109 0,2-2-97 16,2-5-46-16,-1 1-10 16,-1 2-4-16,2-2 7 0,-2 1-10 0,-3 13 10 15,6-12-18-15,-1-2-8 0,-3 3-2 16,1-2 5-16,1-2 0 0,0 0-2 0,1 1-5 16,3-2 7-16,-3-2-5 0,3 3 0 0,-2-3 0 15,-1 1 3-15,2-4-2 0,-1 2-4 16,2 0 3-16,-3-1-2 0,3-2 2 0,0 1 0 15,0-1 0-15,0 0 4 0,0-3-1 16,-1 4-5-16,1 3 7 16,-2-6 5-1,2 1-10-15,0 0 0 0,-2 3 3 16,2-5-3-16,0 3 1 16,0 2-1-16,0 0 3 15,0 0-6-15,0 0 3 0,0 1 0 0,0 0 4 16,0 0-4-16,0 1 0 0,0 0 0 0,-1 3 1 15,1 0-1-15,-2-1 0 0,2 3 0 0,0 13 2 16,-1-13-2-16,-1 16 3 16,2-1 9-16,0-16-8 0,0 1 2 15,0-3 3-15,0 11-1 16,2 10 11-16,-1-24-19 16,-1 1 2-16,2 8 6 0,-2-11-8 15,0 1 3-15,3-3 2 0,-3 1-5 0,0 0-2 16,0 0 0-16,0 2 4 0,0-4 1 0,0 1-7 15,0-2 2-15,3 1 3 16,0-2-5 0,-1 1-28-16,2 0-26 0,-4 1 6 15,0-2-14-15,0-2-16 0,0 1-135 16,0 2 74-16,0-3-12 0,0 0-11 0,-1-1 19 16</inkml:trace>
  <inkml:trace contextRef="#ctx0" brushRef="#br0" timeOffset="121658.54">7046 6853 5 0,'0'-1'3'0,"0"1"4"0,0 0 4 16,0 0 5-16,0-2 22 0,0-1-16 15,0 3-2-15,-1 0-2 0,1 0-2 16,0 0-2-16,0 0-2 0,0 0 1 0,0 0 0 16,0 0-1-16,0 0-2 0,0 0 3 0,0 0-1 15,0 0-3-15,0 0 3 0,0 0-2 0,0 0 0 16,0 0 2-16,-2 0-2 0,2 0 1 16,-1 0 1-16,1 0 3 0,0 0-1 15,-2 0-1-15,2 0 5 0,-2 0-5 0,2 0 0 0,0 0 0 16,0 0 1-16,0 0-1 0,0 0 1 0,0 0 1 15,0 0 0-15,0 1 0 0,0 1-3 16,0 0 0-16,0-2 2 0,0 1-5 0,0 1 1 16,0-2 1-16,0 1 4 0,0 1-4 0,-1-1 2 15,1 1-1-15,-2 1-3 0,2-2 2 0,0 2 0 16,0 0 1-16,0 2 0 0,2-2 7 0,-2 1-9 16,1 2 3-16,-1-2 0 0,2 3-2 0,-2-2 2 15,3 2 3-15,-3-1-4 0,3-2-1 16,-1 4-3-16,1-2 0 0,0 3-2 0,1 0 0 15,-3-2-5-15,2 0 0 0,2 3 1 0,-2 0 1 16,-1-1 0-16,-1 3-5 0,2 0 2 0,-3-3 0 16,2 2 0-16,-2 3 0 0,0-1-2 15,-2 17 2-15,-1-15 0 0,0 0-2 16,0 0 0-16,-3 0 4 0,1-2-2 0,0 2 0 16,-1 0 0-16,-1-1-2 0,-2-1 4 0,3 1-2 15,-2-1 0-15,0 0-3 0,-1 2 0 0,1-3 3 16,-1 1 1-16,0-3-1 0,1 4 0 0,0-5 0 15,3 0-4-15,-1-1 1 0,0 1 0 16,3-4 3-16,0 1-5 0,-2-3-3 0,3 2 3 16,-1-2-1-16,0-2-2 0,0 2-3 0,-1 0 5 15,2 0-8-15,0 2-26 0,0-5 13 16,1 0-9-16,1 1-45 0,0-1 32 16,0 0 0-16,0 0-1 0,0-1-2 0,0-1-6 15,0-1-3-15,0 0 1 0,0 2 0 0,0-4 8 16,0 2 10-16</inkml:trace>
  <inkml:trace contextRef="#ctx0" brushRef="#br0" timeOffset="122256.49">6899 7248 8 0,'0'-3'4'0,"0"0"8"0,0 1 9 15,0 1 14-15,0-2 12 0,0 1 5 0,0 1-3 16,0-1-7-16,-1 1-7 0,1 1-8 0,-2-2-1 16,2 2 4-16,0 2-1 0,0-2 7 0,0 0 1 15,0 0 2-15,0 0-8 0,0 1 2 16,0 1-7-16,0-1-4 0,0 1-1 0,2-2-2 15,-2 1 4-15,0 1-1 0,0-1 0 0,0 2 0 16,0 0-1-16,-2 5 12 16,2-4-19-16,-3 1-4 0,1-2 3 0,1 2-4 0,-1 2-6 15,-1-2 4-15,1 2-3 0,0-2 2 16,0 2 0-16,-1-1 0 0,1 1-3 0,2-1-1 16,-3 0-6-16,3 0 6 0,-2 0 3 0,-1-2-4 15,2 3-1-15,-1-2 4 0,0 1-1 0,1 0-5 16,-1-3 4-16,2 2 2 0,0-2-7 0,0 0 9 15,0-1-6-15,0-1 4 0,0 1 0 0,2 1 0 16,-2-2 3-16,0-1 1 0,0 3-4 16,0-1-4-16,0 1 8 0,-2-2-5 0,2 1-3 15,0-1 1-15,0 1 2 0,2-2-7 0,-2 1 9 16,0-1-2-16,1 0-2 16,1 0-1-16,1 0 0 0,0 2 0 15,-1-2 0-15,1 0 3 0,0 1-2 16,3 0-4-16,-1-1 1 0,-2 0 4 0,2 0-2 15,0 0-3-15,1 0-1 0,2 0-2 16,-2-1-3-16,-1 0 1 0,3-1-6 0,9 2-24 16,-10 0 8-16,-1 0-9 0,-1 0-1 15,3-1-4-15,-4 1 3 0,1 0-5 0,0 0-5 16,0 0-5-16,-2 0-7 0,3 0-13 16,-3-2-15-16,-1 2-7 0,1 0 4 0</inkml:trace>
  <inkml:trace contextRef="#ctx0" brushRef="#br0" timeOffset="139408.28">7846 8565 4 0,'0'0'3'0,"0"0"9"15,0-4-3-15,0 4 2 16,0 0 1-16,0 0 4 0,0 0 3 0,0 0 7 16,0 0 21-16,0 0-25 0,0 0-5 15,0 0-2-15,0 0 1 0,0 0-5 16,0 0 5-16,0 0-3 0,0 0 1 0,-1 0-2 15,-1 0-4-15,2 0-1 0,-1 0-3 0,-1 0 3 16,2 0-6-16,0 0 4 0,0 0 3 0,0 0 4 16,0 0 7-16,0 0 5 0,0 0 6 0,2 0 6 15,-2 0 0-15,1 0-5 0,-1 0 6 16,0 0-3-16,3 0 0 0,-3 0 1 0,0 0 2 16,0 0-6-16,0 0-6 0,0 0-3 0,0 0-11 15,0 0 0-15,2 0-5 0,-2 0 0 0,0 0-1 16,0 0 0-16,0 0-3 0,0 0-4 0,0 0-3 15,0 0 2 1,0 0 6-16,0 0 2 16,0 0-9-16,0 0 6 0,0 0-4 0,0 0 5 15,-2 0-3-15,2 0 3 0,0 0-5 16,0 0 2-16,0 0 3 0,0 0 1 16,0 0-2-16,0 0 0 0,0 0 3 15,0 0-7-15,0 0 5 0,0 0 0 16,0 0-5-1,0 0 0-15,0 0 3 0,0 0 1 16,0 0 2-16,0 0 0 31,0 0-1-31,0 0-5 0,0 0 3 0,0 0 1 16,0 0-1-16,0 0 3 0,0 0-2 16,0 0 2-16,0 0-1 15,0 0-5-15,0 0 4 0,-1 0-4 16,1 0-1-1,0 0 5-15,-2 0-4 0,2 0 4 0,0 0-1 16,0 0 3-16,0 0-6 16,0 0 3-16,2 0-1 0,-2 0 5 15,0 0-7 1,0 2 3-16,0-2 2 0,0 0-5 0,0 2 2 16,0-2 0-16,-2 0-2 15,2 1 0 1,0-1 3-16,0 0 4 15,0 0-9-15,0 0 2 16,0 0 4-16,0 0 0 16,0 0-4-16,0 0 3 0,0 0 0 15,0 0-3 1,0 2 5-16,0-2-5 0,0 0 4 16,3 0-2-16,-3 2 3 0,0-2-3 0,0 3 0 15,2-3-7-15,-2 0 9 0,0 0-2 0,0 0 4 16,0 2-8-16,0-2 7 15,0 0-6-15,0 0 5 0,0 0 1 0,0 0-3 16,0 2-2-16,0-2 3 0,0 0-5 0,0-2 6 16,0 2 1-16,0 2-8 15,0-2 3-15,0-2-10 16,0 2-5-16,0 0-4 0,0 0-17 16,0 0-5-16,-2 0-15 0,2 0-10 15,0 0-4-15,0 0-6 0,-1 0-12 0,-1 2-12 16,2-1-3-16,-3 1-60 0</inkml:trace>
  <inkml:trace contextRef="#ctx0" brushRef="#br0" timeOffset="144962.41">7625 8655 2 0,'0'0'1'0,"0"0"1"0,2 0 1 16,-2 0-1-16,0 0 1 0,0 0 1 0,0 0 2 16,1 0 1-16,-1 0 2 0,3-2 1 0,-3 2-1 15,2-1 3-15,-2 1 1 0,0 0 0 0,-2 0 2 16,1 0 1-16,-1 0 1 0,2 0-4 0,-1 0 0 16,1 0-3-16,0 0-1 0,0 0 0 15,0 0 0-15,0 0-2 0,0 0 3 0,0 1-1 16,1-1-1-16,-1 0 1 0,0 2 0 0,0-2 1 15,3 0-2-15,-3 0-1 0,2 0 1 0,-2 0-2 16,0 0 1-16,0 0-1 0,0 0 2 16,0 0-2-16,0 2 0 0,0-2 1 0,0-2 0 0,0 2 2 15,0 0-3-15,0 0-1 0,0 0 2 16,0 0-1-16,0 0 0 0,0 0 2 0,0 0 2 16,0 0-4-16,0 0-1 0,-2 0 3 15,2 0 2-15,-1 0-4 0,1 0 0 0,0 0-1 0,-2 2 3 16,2-2-2-16,0 0 2 0,0 0-6 0,-1 0 2 15,1 0 0-15,0 0 7 0,0 0-7 16,0-2 1-16,0 2 0 0,0 0-3 0,0 0 2 16,0 0 1-16,0 0-3 0,0 0 2 0,0 0-2 15,0 0 1-15,0 0 0 0,0 0 1 16,0 0 5-16,0 0-4 16,0 0 0-16,3 0 0 0,-2 0-1 15,-1 0 3-15,0 0-1 0,2 0 0 0,-2 0 2 16,0 0-5-16,0 0-2 0,0 0 4 0,0 0 1 15,0 0 0-15,0 0-1 0,0 0 0 0,0 0 3 16,0 0-2-16,-2 0 4 0,2 0-4 16,0 0 3-16,0-2-5 0,0 2 4 0,0 0 1 15,0 0 5-15,0 0-5 0,0 0 1 16,0 0-1-16,0 0-2 0,0 0 2 0,0 0 5 16,0 0-2-16,0 0 1 0,0 0-8 0,0 0 3 15,0 0-3-15,0 0 3 0,0 0 0 16,0 0-1-16,0-1 4 0,0 1 2 0,0 0-5 15,0 0 5-15,2 0 5 0,-2 0 1 0,0 0 4 0,2 0-1 16,-2 0 4-16,0 0 11 0,0 0 0 0,0 0-1 16,0 0-1-16,-2 0 0 0,2 0 4 15,-2-2 39-15,2 2-36 0,0 0-4 16,-1 0-8-16,-1 0 1 0,2 0-3 0,0 0-10 16,0 0-4-16,0 0-5 0,0 0 10 15,0 0-14-15,0 2 5 0,0-2 1 0,0 0-5 0,0 0 1 16,0 0-4-16,0 0-1 0,0 0 4 15,0 0-3-15,-1 0-1 0,1 0 8 0,0 0-5 16,0 0-2-16,0 0 2 0,0 0 0 0,0 0 0 16,0 0 2-16,0 1-3 0,1 1 10 0,2 0 3 15,-3 1 7-15,2-2 2 0,1 1-9 0,3 0 5 16,-1 4-4-16,-2-3 1 0,2 0-5 0,1 3-5 16,-1-3-4-16,0 2 2 0,1 0-1 15,2 3-2-15,2-1 3 0,0 0 3 0,0 3-6 16,3 0-7-16,1 3 5 0,-3 0 0 0,3-1-1 15,-1 2-3-15,2-2 2 0,-3 1 0 0,2 1 0 16,-2 1 3-16,0-3-1 0,-2 2-4 0,2-1 0 16,-3-1 7-16,-2-1-5 0,0 0-6 0,1 0 6 15,0-3 0-15,-3 1 0 0,1 1 0 16,-1 0 4-16,0-5-9 0,-2-1 2 0,0 1-3 16,0-3-6-16,-1 2 2 0,1-1-6 0,-3-2-14 15,2-1-4-15,-2 2-4 0,0-2-14 0,0 1-11 16,0-1-3-16,0 0-10 0,0 0-7 0,0 0-6 15,0 0-9-15,-2-1-10 0,2-2-14 16,0 1 3-16,-1-1-6 0,-1 0 7 0,0-1 0 16,1 1 5-16,-1-2 9 0,-1 2 15 0,1-4-36 15</inkml:trace>
  <inkml:trace contextRef="#ctx0" brushRef="#br0" timeOffset="145776.97">7864 8570 7 0,'0'-4'5'0,"0"-1"40"16,1 2 7-16,2 1 15 0,1-5 59 16,-3 6-81-16,-1-1-9 0,0 0-11 0,0-1 5 0,0 3 5 15,0 0 3-15,0 0 2 0,0 0-1 16,0 0 0-16,0 0-8 0,0 0-9 0,0 0 7 15,-1 4 4-15,-3 0 5 0,1 3 8 0,0 0-3 16,-6 3-4-16,4 3-11 0,-3-1 11 0,0 3-4 16,1 1-2-16,-5 3 6 0,2 0-6 0,-20 39 57 15,18-38-57 1,-6 21 12-16,9-20-25 0,-2-2 3 16,-5 20 10-16,7-22-17 0,2-1-2 15,-5 14 7-15,1-5 2 16,0 5-14-16,-4-3 0 31,6-14-9-31,7-9 2 16,-1-1 3-16,0 2-10 0,1-3 3 15,2 1 2-15,-1-1-6 0,-1-1 1 0,2 1-9 16,-2-1-11-16,1-1-14 0,1 0-22 0,0 0-31 16,0 0-15-16,0 0-23 0,0-1-22 15,0-1-8-15,0-1-7 0,3-2-1 0,0-2 20 16</inkml:trace>
  <inkml:trace contextRef="#ctx0" brushRef="#br0" timeOffset="146276.19">8057 8573 70 0,'-4'-5'122'0,"1"2"0"0,2-1-27 16,-3 4-22-16,-1-3-13 0,2 3-2 0,1-4 1 15,-2 4 11-15,4 0-1 0,-1-1-8 0,-1 1-8 16,2 0-8-16,-1 1-14 0,1 1-3 0,0 0 0 16,0 3 10-16,3 2 2 0,0 0 4 0,1 2 5 15,-1-2-13-15,2 4-5 0,0-1-10 16,0 0 0-16,0 2-7 0,1 0-4 0,2 2-3 15,0-3-4-15,-2 2 1 0,2-1-4 0,1-2 7 16,-2 0-7-16,1-1 0 0,1 0 0 0,-3-3 2 16,2 1-10-16,-3-1 12 0,0-1-1 15,1-1-15-15,0 1-1 0,-1 0-21 0,-2-3-14 16,1 1-19-16,-1-1-13 0,-3-2-8 0,0 0-11 16,0 0-7-16,0 0-10 0,0 0-2 0,0-2-3 15,0-4-128-15,0 2 149 0</inkml:trace>
  <inkml:trace contextRef="#ctx0" brushRef="#br0" timeOffset="146795.22">8199 8536 16 0,'1'-3'28'15,"-1"-1"18"-15,2 1 12 0,1 0 2 0,-3 1-3 16,0-1-5-16,0 3-5 0,2-3-3 16,-2 3-6-16,0 0-2 0,0 0 2 0,0 0 2 15,0 2 4-15,0-1 2 0,0 2-1 16,0 2 1-16,-2 2 4 0,2 1-10 0,-3 0-3 0,0 1-3 16,-1 3 4-16,1 0 3 0,0-1-6 15,0 1-6-15,-1 0 2 0,0 0-8 0,-1 2-2 0,2-2-6 16,0 0 2-16,0-2-6 0,0 4-3 15,1-2 6-15,-1 1-4 0,0-1-2 0,1 3-3 0,-1-2-1 16,0 2 2-16,1 0-3 0,1-3 3 16,-1 2-4-16,2-2 0 0,-1 0 2 0,1-2 0 15,0 0-4-15,0 0-4 0,0-1 9 0,0-1-7 16,0-1 2-16,0-1 3 0,0 2-6 16,0-2 5-16,0 0 1 0,0 1-3 31,1 40 7-31,4-11-10 31,-5-31 3-31,0-1 0 0,0-3 2 16,0 2-1-16,0 1-6 15,0-2 0-15,0 0 1 0,0 1 5 16,0-1-4-16,-2-1-6 0,2 1-1 0,-1-2-7 16,1 2-3-16,-2 1-49 15,1-3 16-15,-1 0-18 0,0 2-14 0,1-2-16 16,-1 0-14-16,2 0-9 0,-1 0-14 0,-1 0-2 15,2-2 13-15</inkml:trace>
  <inkml:trace contextRef="#ctx0" brushRef="#br0" timeOffset="160143.99">7016 6873 6 0,'0'-2'4'0,"0"2"4"0,-1 0 6 16,-1 0 39-16,2 0-14 0,0 0 3 15,0 0-5-15,-3-5 12 0,1 4-33 16,-1 1-4-16,0-1 6 0,0-1 6 0,0 1 4 16,1-1 5-16,-1 2 0 0,2-1 5 15,-1-1-2-15,0 1 1 0,-1 1-1 0,3-2 1 16,-2 1 6-16,1-1-1 0,-1-1 51 16,2 3-59-16,0-1-3 0,0 1-5 0,-1-3-3 15,-1 2-5-15,-1-3 4 0,3 3-1 16,-1 1 8-16,-1-2-3 0,2 0-1 0,-1 2 2 15,-1 0 4-15,2 0-6 0,0 0-3 0,0 0 7 16,0 0-3-16,0 0 3 0,-2 0 2 0,2 0 3 16,0 0 3-16,0 0 1 0,0 0-1 0,0 0 0 15,0 0 3-15,-1 0-9 0,1 0 0 0,0 0 2 16,0 0-5-16,0 0 5 0,0 0 2 0,-2 0-5 16,2 0-5-16,-2 0-6 0,2 0-3 15,0 0-4-15,0 0 3 0,0 0-1 0,0 0 1 16,0 0-2-16,2 0-1 0,1 0 9 0,-1 2 3 15,1 1 7-15,5 1-4 0,-2-1-4 0,-1-1-2 16,3 3 7-16,7 5 6 0,-5-4-34 16,0 2 0-16,2-1 0 0,-2 1 0 0,2 2 0 15,-1-1 0-15,-1 2 0 0,2-2 0 16,0 1 0-16,-1 1 0 0,0-1 0 0,-2 2 0 16,1-2 0-16,1 0 0 0,-2 2 0 15,-1-2 0-15,1 1 0 0,-1-1 0 0,1 0 0 16,-3 2 0-16,3-2 0 0,-2 0 0 0,-1 1 0 15,2-1 0-15,1 0 0 0,-2 2 0 0,-1 0 0 16,5 5 0-16,0-3 0 0,0 1 0 0,14 16 0 16,1 2 0-16,-15-17 0 15,4 0 0-15,-2 2 0 0,0-3 0 0,0 1 0 16,-1 1 0-16,1-4 0 0,-2 1 0 0,3-1 0 16,-3 1 0-16,-1-1 0 0,2-1 0 0,-1 1 0 15,8 9 0-15,-11-12 0 16,-1 1 0-16,-1-1 0 0,3 0 0 0,-2-1 0 15,-1 2 0-15,1 1 0 0,0-2 0 0,1 1 0 16,0-1 0-16,0 0 0 0,1 0 0 0,-1 1 0 16,0-1 0-16,3 2 0 0,-3-1 0 15,2-1 0-15,-2 2 0 0,6-2 0 0,-3 3 0 16,1-1 0-16,-2-2 0 0,1 4 0 0,2-2 0 16,-2 1 0-16,0 1 0 0,1-2 0 0,-2 1 0 15,2 1 0-15,-5-2 0 0,4-1 0 0,-1 2 0 16,-1-1 0-16,-3-2 0 0,2 1 0 0,1 1 0 15,0-2 0-15,-1 3 0 0,0 1 0 0,-1-3 0 16,0-1 0-16,-1 0 0 0,2 3 0 0,0-1 0 16,-2-2 0-16,0 1 0 0,-1 0 0 0,2-1 0 15,0-2 0-15,0 2 0 0,-1 0 0 0,-1 1 0 16,1 2 0-16,2-5 0 0,-3 2 0 16,1-1 0-16,-1 0 0 0,0 1 0 0,-2-2 0 15,1 1 0-15,-1 1 0 0,-1-3 0 0,1 1 0 16,-1 0 0-16,-1 1 0 0,1-1 0 0,1-1 0 15,-1-1 0-15,0 1 0 0,-2-2 0 0,0 2 0 16,0-4 0-16,0 1 0 0,0-1 0 0,0 2 0 16,0-4 0-16,0 1 0 0,0 0 0 0,0 1 0 15,0-3 0-15,0 3 0 0,1-1 0 16,-1 1 0-16,3 1 0 0,-1-1 0 0,-2 2 0 16,4-2 0-16,-4 1 0 0,2 0 0 15,-2 3 0-15,0-2 0 0,0-5 0 16,0 4 0-16,0-3 0 0,0 1 0 0,0 0 0 15,1-2 0-15,-1 3 0 0,0-3 0 0,2 1 0 32,-2 0 0-32,0-1 0 0,0 2 0 15,0-2 0-15,0 1 0 0,0-1 0 16,3 0 0-16,-3 2 0 0,0 0 0 16,2-2 0-16,-2 0 0 0,2 0 0 15,-1 0 0-15,2 1 0 0,-3-1 0 0,2 3 0 16,-2-3 0-16,2 1 0 0,-2 2 0 0,0-1 0 15,1-2 0-15,-1 1 0 0,0-1 0 0,0 2 0 16,0-1 0-16,3 1 0 0,-1-1 0 0,-2 1 0 16,3 1 0-16,0-2 0 0,0 2 0 0,-1-1 0 15,-1-1 0-15,3 1 0 0,-3 1 0 0,-1-3 0 16,0 0 0-16,3 0 0 0,-1 0 0 16,-2 3 0-16,0-2 0 15,2 0 0-15,-2 1 0 0,1-1 0 0,-1-1 0 16,0 2 0-16,0-2 0 0,0 2 0 0,0-1 0 15,0-1 0 17,-1 0 0-32,-1 0 0 15,2-3 0-15,0 1 0 0,0 2 0 16,-2-3 0-16,-1 2 0 0,0-3 0 16,0 2 0-16,-1-1 0 0,0 0 0 0,-1 0 0 15,-1-1 0-15,1-1 0 0,0 1 0 0,-3-2 0 16,1 2 0-16,2-1 0 0,0-2 0 0,0 3 0 15,0-1-5-15,0-2 1 0,1 1-11 0,0-1 11 16,0 2-8-16,-5-10-4 0,5 7 5 16,-1 3 0-16,1-4 1 0,1 3 5 15,0-1 0-15,1 0-4 0,1 1 7 0,-1-1 3 16,-1 2-7-16,0 0 6 0,-1 0-3 0,1 0 5 16,-3 1-7-16,1-1 8 0,2 1-3 15,-2-1 3-15,1 2-9 0,0 1 10 0,0-1-2 16,-1 1-2-16,4 0 0 0,-3-1 8 0,1 1 1 15,0 2-3-15,0-3 0 0,1-1-1 0,-1 3-2 16,1 1 4-16,1 0-1 0,-1 0 2 0,2 0-5 16,-2 0-3-16,0 0 4 0,2 0-2 15,0 0 3-15,0 0 1 0,0 0-10 16,0 0 9-16,0 0 0 0,0-2-3 16,0 2 7-16,0 2-9 15,0-2 5-15,0 0 2 0,0 0-4 0,0 1-1 16,0-1 0-16,0 0-2 0,-2 0 0 15,2 0 0-15,-1-1 0 0,-1-1 0 0,2 2 0 16,-2 0 0-16,2 0 0 0,-3 0 0 0,0 0 0 16,1 0 0-16,-1-2 0 0,0-1 0 0,1 3 0 15,-1 0 0-15,-3-2 0 0,3-1 0 0,1 3 0 16,-2 0 0-16,0-3 0 0,1 3 0 16,0 0 0-16,1-2 0 0,1-1 0 0,-1 3 0 15,0 0 0 1,2-2 0-16,0 2 0 15,0 0 0-15,-2 0 0 0,0-2 0 16,2 0 0-16,-3 1 0 0,3-1 0 0,-2 2 0 16,2-1 0-16,-3-1 0 0,0 1 0 0,1-2 0 15,-1 1 0-15,3 2 0 16,0-2 0-16,-2 2 0 16,2 2 0 15,4 1 0-31,4 3 0 0,-5-1 0 15,0-1 0-15,1 1 0 0,0 1 0 0,-1-1 0 16,2 2 0-16,0-2 0 0,1 2 0 0,-1 2 0 16,4-3 0-16,-3 3 0 0,-1 0 0 0,2 1 0 15,0 0 0-15,-2 2 0 0,1-2 0 0,-1-1 0 16,2 0 0-16,0 1 0 0,-2-2 0 16,0 1 0-16,0-1 0 0,-2-1 0 0,3 1 0 15,0 1 0-15,-1-2 0 0,6 11 0 16,-6-12 0-16,0-2 0 15,-1 1 0-15,-1-1 0 0,1-2 0 0,2 3 0 16,1 0 0-16,-4-3 0 0,0-1 0 16,-1-1 0-16,0 0 0 0,1 0 0 0,-1 0 0 15,0 0 0-15,1-3 0 0,0 1 0 0,0-1 0 16,5-2 0-16,-2-1 0 0,-3 0 0 16,2 0 0-16,-1 0 0 0,0-3 0 15,1 1 0-15,0-2 0 0,1-1 0 0,0 1 0 16,1-3 0-16,-2 2 0 0,1-1 0 0,2-1 0 15,-2 1 0-15,-1-2 0 0,0 1 0 0,1 2 0 16,0 1 0-16,-1 0 0 0,-2-2 0 0,2 3 0 16,-2 0 0-16,2 2 0 0,-2-1 0 15,0 1 0-15,2 2 0 0,-2-1 0 0,0 1 0 16,2-2 0-16,-2 2 0 16,-1 5 0-16,-1-5 0 0,1 2 0 0,1-1 0 15,-1 0 0-15,-1 3 0 0,2-1 0 0,-3 0 0 16,3 2 0 15,-3-1 0-31,0 1-2 0,0 0-2 16,0 0-5-16,0 0 3 0,0 0-6 0,0 1 3 15,0-1-13-15,0 2-10 0,0-2-22 0,0 0-22 16,0 0-30-16,0 2-9 0,0-1 115 0,0-1-211 16,-1 2 15-16,-1-2 0 0,-1 2-5 15,3 1 4-15,-1-1 3 0,-2 3 18 0</inkml:trace>
  <inkml:trace contextRef="#ctx0" brushRef="#br0" timeOffset="161314.01">9642 7433 3 0,'0'-4'5'0,"-1"1"0"0,-1 2 7 16,0-1 11-16,2 0 16 0,-1 2 60 16,1-3-50-16,-2 3-7 0,2 0-8 15,-2 0-5-15,1 0-1 0,1-2 0 0,0 0 9 16,0 2 6-16,0 0 5 0,-2 0 2 15,2 0 4-15,0 0-3 0,0 0-5 0,0 0-4 16,2 0 3-16,-2-3 5 0,1 3-4 0,1 0-5 16,-2 0 1-16,0 0-8 0,0 0-7 15,3 0-7-15,-1 0 1 0,-2 0-9 0,2 0-3 16,-2 0-1-16,1 0-1 0,2-2-7 0,0 1 3 16,-1 1-1-16,2 0-4 0,0 0 2 0,1-1 1 15,1-1-7-15,3 2 4 0,-1-1-19 0,0-1-18 16,0 2-16-16,4-3-19 0,-2 2-20 15,-2-2-9-15,1 1-15 0,1 1-3 0,1-1-4 16,2 1 3-16,-1-2 12 0</inkml:trace>
  <inkml:trace contextRef="#ctx0" brushRef="#br0" timeOffset="161650.01">10213 7303 76 0,'0'-1'116'0,"0"-1"11"0,1 2-22 16,-1 0-26-16,0 0-18 0,4 0 33 15,-3 0-45-15,2 0 13 0,0-3 14 0,0 1 7 16,2 0-5-16,1 1-15 0,1-3-14 0,2 3-9 16,2-3-16-16,-1 0-2 0,5 1-6 15,14-5-4-15,-13 4-12 0,3-1 0 16,-2 0 2-16,24-4-11 0,-20 4-16 16,1-1-36-16,0 0-23 0,0-2-33 0,-1 3-31 15,1-5-25-15,0 1-16 0,-3 1 7 16</inkml:trace>
  <inkml:trace contextRef="#ctx0" brushRef="#br0" timeOffset="170976.02">9623 7383 5 0,'0'1'13'15,"-2"-1"60"-15,2 0-11 0,0 2 9 0,0-2-4 16,-1 0-4-16,-1 0-9 0,2 0-10 0,0 0-1 15,0 0-3-15,0 0 8 0,0 0 9 16,0 0 2-16,0-2 5 0,3 2-1 0,-1 0-16 16,1 0-1-16,-1 2-11 0,-1-2-1 0,2 0-3 15,2 0 2-15,0 0 0 0,1 0-4 0,0 0 8 16,1 1-11-16,1 1-3 0,1-1-2 0,-3-1-2 16,1-1-3-16,1 1-4 0,-2 0-5 0,3 0 0 15,-2 0-5-15,-1 0 2 0,-1 0-9 16,0 0 6-16,7-3-3 15,-7 3 2-15,12 0-11 0,-13 0-1 16,0 0-19-16,-2 0-16 0,1 1-11 0,-1 1-16 16,-2-1-24-16,0-1-25 0,1 2-11 15,3-1-10-15,-3 1 1 0,1-1 1 0,1 2 22 16</inkml:trace>
  <inkml:trace contextRef="#ctx0" brushRef="#br0" timeOffset="171357.61">10241 7367 41 0,'-2'-2'74'0,"1"-1"22"16,-1 3-8-16,1-1-21 0,1 1-9 15,0 0-9-15,0-3-10 0,0 3 3 0,0-3 5 16,1-1 1-16,2 3-6 0,1-4 0 0,-1 3-6 16,0 0-6-16,3 0-11 0,0-1-2 15,2 1-6-15,2 0 4 0,2-1-5 0,1 1 4 16,1-2-3-16,-1 2-7 0,3-1-2 15,-2 0-2-15,5 0 2 0,-1 0 2 0,20-3-5 16,-20 3 1-16,1 3-3 0,-3-5-1 0,1 3-12 16,-4-1-19-16,-2 1-16 0,-1 2-14 15,-4 0-22-15,1 0-21 0,-6 0-24 0,-1 0-12 16,-3 0 18-16</inkml:trace>
  <inkml:trace contextRef="#ctx0" brushRef="#br0" timeOffset="172774.45">7865 8483 14 0,'0'0'23'0,"0"0"17"0,0-4 16 0,0 4 10 15,0 0 2-15,0-3 46 0,0 1-63 16,-3 2-6-16,1 0-2 0,2-3 2 0,-1 3 1 16,-1 0 3-16,2 0-4 0,-2-1-6 15,0 0 13-15,0-2-36 0,2 3-2 0,0-2-6 16,0 2 3-16,0-3 1 0,-1 2 2 15,-3-1 8-15,1-1-4 0,3 2-2 0,-1-2 3 16,-1 1 0-16,0 1 2 0,-1-2 0 16,1 1-2-16,-1-1-5 0,0 1 7 0,1 0-8 15,-7-1 14-15,3 2-15 0,3-1 0 16,-2 2 4-16,0-2-5 0,2 2-4 0,-3-1-1 16,3 1 2-16,-2 0 1 0,3 0-5 0,-3 0 1 15,-7 0 3-15,7 0-1 16,2 1 0-16,0 1-2 0,-2 0-3 0,0 2-2 0,-1-2 4 15,-2 5-4-15,2-1-7 0,-1-1 7 0,3 3 0 16,-1-1 1-16,-3 1 1 0,3 1-5 16,1-2 4-16,0 1-1 0,0-1 0 0,2-4 3 15,0 2-3-15,2 0 3 0,0-2-7 16,0 0 2-16,-1-2-2 0,4 2-23 16,2-3 13-16,4 3-14 15,-5-3 14-15,-1 0 0 0,9 0-19 16,-1 0 0-16,-2-1 10 0,-2-1 0 15,1-2 4-15,-2 1 3 0,1 0-3 0,2-2 8 16,5-3-6-16,-7 1 9 0,0 2 2 16,0 0 3-16,-1-2 5 0,1 4-2 0,-4-4-3 15,6 0 4-15,-6 4-1 0,-1-2 2 16,1 0-4-16,-1 4 4 0,-2 1 0 16,0-1 15-16,0 1-14 15,0 1 34-15,1-1-23 16,-1 0-4-16,2 1 4 0,-2-1-2 0,0 2 7 15,0-2-1-15,0 2 0 0,0-1-8 0,0 2 4 16,3-1-4-16,0 6-3 0,-3-4-1 16,0 1-8-16,4-2-1 0,-1 2 4 0,1-1-1 15,-1-1 0-15,2-1-9 0,-2 1-14 0,2-1-13 16,-2 0-22-16,2-1-17 0,9 1-112 16,-9-4 68-16,12-4-140 15,-12 2 127-15,3 1-80 0</inkml:trace>
  <inkml:trace contextRef="#ctx0" brushRef="#br0" timeOffset="188541.94">7088 8076 77 0,'1'-3'130'16,"1"-2"97"-16,-2 4-157 0,0-3 38 16,0 4-65-16,0 0 109 15,17 18 163 1,-2 2-184-16,-2-6-72 16,22 17 48-16,-13-13-38 0,2 4 11 15,39 33 70-15,-25-23-108 16,0 1-11-16,108 81 9 0,-91-70-32 15,179 142 3 1,-114-85-18-16,-60-49 7 16,-1-4-6-16,-1 0 2 0,49 44-15 15,-57-50-16-15,85 67-92 16,-100-78 55-16,82 73-491 16,-101-83 310-1,-10-13 129-15,-1-3 5 0,1-1 0 16,-4-3 0-16,-2-1 12 0,-2-5-66 0</inkml:trace>
  <inkml:trace contextRef="#ctx0" brushRef="#br0" timeOffset="188977.57">8134 8029 52 0,'1'-3'118'0,"-1"-2"77"15,0 5-154-15,-3 0-19 0,-3 3-15 16,-21 23 64-16,13-9-15 0,-2 4 13 16,-6 2 5-16,-2 8 3 0,-1 1-13 0,-5 6-10 15,0 3-11-15,-3 1-2 0,-5 3-3 0,-2 3-7 16,-2 0 4-16,0 2 3 0,-3 3 4 0,-3-2 1 16,-1 4-7-16,0-2 3 0,-1 0-9 0,-45 49 7 15,51-54-24-15,4-4-11 16,2-3 10-16,3-2-6 0,5-4 5 0,3-5-11 15,-18 24-4-15,27-35 4 0,4-2-5 16,1-4-7-16,-2 5-58 0,11-12-2 16,1-3-27-16,0 0-26 0,3-2-25 15,-2 1-11-15,2-2-7 0,0 0 6 0,0 0 9 16</inkml:trace>
  <inkml:trace contextRef="#ctx0" brushRef="#br0" timeOffset="190254.68">4362 13518 165 0,'0'0'174'16,"0"0"-15"-16,0-2-38 16,5 5 114-16,17 14 76 15,-8-7-208-15,5 4-3 0,-1-1-18 16,52 47 101-16,-17-17-107 16,-26-18-52-16,0 1-3 0,1 0-2 15,-1-1-14-15,0 3-3 0,1-3 1 16,-5 0-3-16,4-1 0 0,-4-4-5 0,1 3-7 15,-1-3-13-15,-2-3-7 0,1-1-7 0,0-1-13 16,13 9-72-16,-22-12 49 0,1-6-14 16,27 19-300-1,-33-22 288-15,-2 0-4 0,1-2-4 16,-3 2 1-16,3-3-109 0,-4 0 119 16,-1-4 14-16,-2 1-34 0</inkml:trace>
  <inkml:trace contextRef="#ctx0" brushRef="#br0" timeOffset="190590.56">5017 13508 40 0,'-15'8'317'15,"6"-2"-218"-15,0 0-9 0,-1 2-2 0,-2 2 14 16,-1 2 9-16,-19 20 152 16,15-16-132-16,-1 6-9 0,-2-2-19 0,-25 35 59 15,18-28-102-15,-1 1-11 0,1 2-24 0,-1-2-5 16,1 0-16-16,0 0-1 0,2 0 0 15,1-2-8-15,-3 0-4 0,4-2-11 0,-1 1-41 0,4-3-43 16,0 1-41-16,-2-1-43 0,0-2-36 16,-19 20-290-16,19-20 278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5-05T14:00:32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4506 14887 19 0,'0'3'35'0,"0"-1"25"0,-1-2 8 0,1 0 1 16,0 1-5-16,0-1-5 0,0 1-8 0,0 3-4 16,1-3-1-16,1 1 9 0,1-2 4 15,-3 0 4-15,0 2-2 0,3-2 5 0,0 0-2 16,0 2 3-16,2-1-11 0,3 3-9 0,0-1 2 16,1-2-5-16,1 3 6 0,1-4 0 15,5 4-1-15,1-4 10 0,-1 1-14 0,6 3-6 16,2-3 1-16,1-1-7 0,5 2 1 0,2-2-13 15,4 0-1-15,2 0-1 0,0 0-7 0,3 0 2 16,46 0 34-16,-38 5 44 16,6-2-2-16,5 2-23 0,7 1-25 0,73 7-3 15,-67-6-42-15,3 2 3 0,168 23 7 16,-159-23-7-16,0 5-3 16,170 24 6-16,-91-13-3 15,73 12-13 1,-161-27 11-16,76 7-19 0,-75-12 17 15,-2-1 7-15,2 2-19 0,1-1-4 0,-3-1 2 16,1-1 12-16,0 2 0 0,-1-3 0 16,-3 2-13-16,-1-1 6 0,-6 1-1 15,0-1 7-15,0 0-2 0,-2 1 2 0,-3-1-8 0,-1 0-6 16,-1-2-17-16,-4-1-11 0,-4 0 1 16,-2-4-7-16,-3 4-2 0,-6-4 13 0,-5 3 3 15,-2-4 11-15,-4 1 12 0,-2 1 2 16,15-5-4-16,-24 7 14 0,16-2-1 15,-20 3 7-15,3-2 0 0,-3 1 2 0,-1-2-4 16,-2 1-2-16,-1 1-2 0,0-1 2 16,-1 1 1-16,-1 1 3 0,-2 0-6 0,-2 0 2 15,1 0-12-15,-1 0-1 0,-1 0-23 0,-2-2-160 16,-2 2 99-16,1 0-19 16,-3 0-12-16,0 0-6 0,-2 0-12 15,-4-2-2-15</inkml:trace>
  <inkml:trace contextRef="#ctx0" brushRef="#br0" timeOffset="2955.71">7393 6990 8 0,'0'-3'9'0,"0"-4"13"15,1 3 14-15,1-1 18 0,2 0 3 0,-1 2 0 16,-3-2-4-16,0 1-3 0,0-1 1 0,0 2 11 16,2 0 8-16,-2 1 13 0,0 2 12 0,-2 0 5 15,2 0-5-15,-1 2-12 0,-1 0-15 16,2 1-20-16,-1 0 2 0,-2 2-1 0,3 2 8 16,-2 3 1-16,2 0-8 0,0 2-6 0,-1-1-6 15,-1 4-6-15,-1 0-15 0,1 0 0 16,2 20-8-16,-3-19-3 0,3 2-4 0,0 2-5 15,0 1 6-15,0-2-9 0,0 1-4 16,0-2-17-16,0 0-18 0,0-2-17 0,0 0-19 16,0 3-28-16,0-4-22 0,0-3-25 0,-2 0-22 15,2-2-10-15,0-3-1 0,0 1 26 0</inkml:trace>
  <inkml:trace contextRef="#ctx0" brushRef="#br0" timeOffset="3781.99">8765 7039 82 0,'0'-3'128'0,"0"-2"19"0,0 3-11 16,-3-1 203-16,4 0-55 16,-1 1-189-16,0-1-8 15,0 3-10-15,0 0-13 0,2 0-16 0,2-2-12 16,1 2-4-16,3 0 2 0,2 2-5 0,0 1-12 15,2 3 5-15,-1 0-8 0,3 2-6 0,-3 1-2 16,1-1-3-16,-3 1 2 0,-1-1-8 0,-2 4 7 16,-2-1-4-16,-1 0-4 0,-1 1-1 15,-2 0 8-15,0 0 0 0,-2-2-2 0,-1 1 3 16,-4 2-8-16,0-4 8 0,-4 1-7 16,-8 10 3-16,10-11 4 0,-13 7-4 15,12-10 5-15,-1 2 1 0,2-4 5 16,-6 8 9-16,8-7 11 0,2 0-2 15,0-2 13-15,2-2-5 0,3 0 3 0,0-1-3 0,0 0 0 16,1 2-10-16,1-2 1 0,1 0-28 16,2 2 0-16,-2-2 0 0,5 1 0 0,0-1 0 15,3 0 0-15,1 2 0 0,-2-2 0 0,3 2 0 16,4 1 0-16,0-3 0 0,1 2 0 0,2-2 0 16,2 1 0-16,24-1 0 0,8 0-12 15,0 0-273-15,-29-1 94 16,-1-1-33-16,1 2-23 0,-4 0-6 0,-4-3 0 15,-3 1 21-15,-1 0-114 0</inkml:trace>
  <inkml:trace contextRef="#ctx0" brushRef="#br0" timeOffset="4815.33">5214 8311 144 0,'-9'-5'187'16,"1"1"4"-16,0 0-24 0,1 1-40 16,0-2-27-16,2 1-8 0,-1 0-2 15,-4-8 233-15,10 8-235 0,0-1-17 16,2 2-25-16,1 1-16 0,3-1-3 0,2 1-5 16,0 2 3-16,3-2 2 0,-1 2 3 0,4 0-13 15,-3 2-3-15,0-2 2 0,3 2-10 16,-1 1-6-16,-2-1 0 0,-3 1 3 0,-2 1 7 15,2-1 2-15,-3 2 0 0,-2-1 16 0,-2 2 8 16,-1 1 0-16,0 1-2 0,-3-1 2 0,-1 2-36 16,-1-2 0-16,2 5 0 0,-4-5 0 0,1 3 0 15,1 0 0-15,-1-2 0 0,0 0 0 16,1-1 0-16,2 1 0 0,0-3 0 0,1 2 0 16,2-2 0-16,0 2 0 0,5-2 0 0,-2 2 0 15,2-2 0-15,1 0 0 0,2 0 0 0,-2 1 0 16,2 0 0-16,0 0 0 0,-2 0 0 0,1 1 0 15,-3-1 0-15,1 1 0 0,-1-3 0 16,0 1 0-16,-2 2 0 0,-2-1 0 0,0-2 0 16,0 2 0-16,0-1 0 0,-2-1 0 0,-4 5 0 15,1-4 0-15,-1-2 0 0,-2 2 0 16,-3 0 0-16,3-1 0 0,-3-1 0 0,-2 2 0 16,-3-1 0-16,-1 1 0 0,0 0 0 0,1-2 0 15,-3 0 0-15,1-1 0 0,1 0 0 0,1 1 0 16,1-1 0-16,2-2 0 0,0 0 0 15,2 0 0-15,3 0 0 0,1 0 0 0,0-2 0 16,2 1-118-16,-1-1-201 0,1-1-25 0,0 1-8 16,2-1 7-16,3-4 68 0</inkml:trace>
  <inkml:trace contextRef="#ctx0" brushRef="#br0" timeOffset="5595.42">6583 8310 22 0,'3'-9'38'0,"0"3"32"0,2-2 22 0,-3-13 222 16,-2 16-221-16,-5-10 102 15,5 10-90-15,-2 0 4 0,2 2-6 16,0 1 0-16,0 0-15 0,0 2-11 0,-1 0-1 15,1 0-6-15,-2 2-8 0,-1 0-15 0,0 4-8 16,0 1 4-16,0 15 45 0,3-8-48 16,-2-1-8-16,2 0-1 0,-1 2-5 15,1-2-10-15,-2 1-4 0,2-2 1 16,0-1-13-16,0-1 5 0,0-2 4 0,0-3-15 0,0 2 8 16,0-2-2-16,0-2-4 0,0-3-5 15,5 2-21-15,-2 0 8 0,1-2 0 16,0-4-3-16,0 4 15 0,3-3-4 0,-1-2-3 15,2 1 9-15,0 0-6 0,-2-2 1 0,10-6-9 16,-8 6 20-16,-2-2 2 0,13-10 6 16,-16 11 0-16,2-2 9 15,-2 6 1-15,-3 1-2 0,2 2 7 16,-2 0-4-16,0 0-5 0,0 0 11 0,0 0 9 16,3 4 3-16,-1 1-12 0,-1 0 2 0,3 5-25 15,-4 0 0-15,0 3 0 0,0 2 0 16,0 3 0-16,0 1 0 0,0 3 0 0,-2-1 0 15,-1 25 0-15,1-25 0 0,1 0 0 16,-3 30 0-16,3-37-19 16,-1-2-94-16,-1 5-191 15,3-8 113-15,0-4-18 0,0 0-17 0,3-1-10 0,0-2-2 16,-1-1 24-16</inkml:trace>
  <inkml:trace contextRef="#ctx0" brushRef="#br0" timeOffset="6127.59">7462 8352 93 0,'-2'1'147'0,"-2"-1"14"16,2 0-19-16,-4 2 84 16,6-2-131-16,-2 2-3 0,2-1 4 0,-3 1-5 15,2-1-13-15,-1 0-10 0,0 0-16 0,2 1-11 0,0 1-15 16,0 0-15-16,0 2 2 15,0-2-2-15,2 1-9 0,1 2-2 0,0-4 4 0,7 10-2 16,-4-7-4-16,-1 0 0 0,0 2 5 16,-1-2-3-16,3 2 4 0,0-3 0 0,-2 2 3 15,2 1 4-15,1-1 4 0,-2 0 0 16,16 12 46-16,-15-14-35 0,2 1 0 16,-1 0-4-16,-2 0-2 0,1-1-8 15,-3-1 13-15,2 0-11 0,-3-1 3 0,-3 0 6 16,4 1 1-16,-4 0 2 0,0 2-1 0,-5 3 69 15,2-3-66 1,-2 0-4-16,2-1-17 0,-3 0-6 0,-2 0-7 16,-2-1-21-16,-31 4-104 15,25-5 59-15,-12 1-139 0,-1-5-67 16,17 1 127-16,4-3-11 0,2 4 5 16,-1-3 8-16,2-2 5 0,1 0 17 15,1-2 10-15,1-1 20 0,2-2 26 0</inkml:trace>
  <inkml:trace contextRef="#ctx0" brushRef="#br0" timeOffset="6331.46">7456 8380 7 0,'11'-18'71'0,"-8"11"15"0,0 1 27 15,4-7 127-15,-6 10-125 0,4-7 97 16,-5 6-104-16,0-1 1 0,4 1-3 16,-2 0-5-16,1 3-13 0,2-3-6 0,5-2 66 15,-4 4-80-15,3-1-5 0,-1 1-25 16,2 0 5-16,4-1-24 0,-3 2-2 0,3-3-6 15,12-1-19-15,-1 0-48 16,-10 2-5-16,0-1-19 0,-1 4-29 0,0-3-22 16,4-1-31-16,-1 1-21 0,-1-2-21 0,-2 3-4 15,5-1-2-15,-4-2 22 0</inkml:trace>
  <inkml:trace contextRef="#ctx0" brushRef="#br0" timeOffset="6979.46">8706 8270 37 0,'0'-5'65'0,"0"-2"31"16,-3 3 10-16,2 1-9 0,-3 0-5 0,1 0-9 16,-8-1 81-16,6 4-67 0,-1 0 9 15,-2 3 3-15,0-1 7 0,-2 6-11 0,-2 3-16 16,1 1-1-16,-19 21 99 0,13-14-97 15,-1 4-12-15,-14 23 32 0,18-24-70 16,3 1-9-16,3 0-7 0,1-3-12 0,0-3 4 16,4 0-11-16,3-2-5 0,3-1-3 0,2-2-6 15,4 0-2-15,2-3 3 0,1-3-9 16,3 1-7-16,0-4 0 0,0 0-2 16,3-3-11-16,-1 0 3 0,-1-5 4 0,1 2 1 15,-4-2 8-15,3 0-3 0,-3-1 3 0,-1-3 8 16,-4 2-1-16,2 0-4 0,-3 1 1 0,-4-3 5 15,-3 1 2-15,0 1-3 0,0-2 4 0,-3 2 9 16,-4-1-9-16,-3 3-5 0,0-2 6 0,-4 2-3 16,0 1-5-16,-3-1-23 0,2 1-19 0,-5 0-21 15,4 4-23-15,-1-2-19 0,-2 2-27 0,-16 2-196 16,22 2 162-16,-1 0 1 0,3 0 34 16</inkml:trace>
  <inkml:trace contextRef="#ctx0" brushRef="#br0" timeOffset="7685.4">9691 8273 45 0,'-7'-5'98'0,"1"2"30"16,-1-1-9-16,-1 4-14 0,1-3-16 0,2 3-6 16,-7 0 93-16,7 0-77 0,0-2 5 15,2 2-16-15,3-2-4 0,0 1-11 0,0 1-16 16,2 0-17-16,1 0-1 0,0 0-9 0,2 1 4 16,4 1-8-16,2 0-5 0,1 1-8 0,16-3 20 15,-14 0-26-15,16 0 6 16,0-5-6-16,-19 3-4 15,2 2 9-15,-1 0-4 0,-2-1-3 0,-2 1 8 16,1 0 1-16,-4 1 1 0,0 1 8 0,-2 0 3 16,0 1 1-16,-1 2 7 0,-2 3 2 0,0 0 11 15,0 2 2-15,-2 2-3 0,-1 0-11 16,0 5-1-16,-2-1-25 0,0 3-9 0,-1 1 0 0,-3 0 0 16,2 2 0-16,-1 0 0 0,2 0 0 15,-2 2 0-15,2-4 0 0,-1 0 0 0,3 0 0 16,2-3 0-16,0 0 0 0,1 20-231 15,1-30 89-15,-3 0-31 0,3-5-29 16,0 1-27-16,0-1-15 0,0-2 0 0,0 0 15 16,4-2-119-16</inkml:trace>
  <inkml:trace contextRef="#ctx0" brushRef="#br0" timeOffset="8449.11">11093 8425 46 0,'-8'-10'192'0,"6"6"-80"16,-1-3 0-16,-3 1-8 0,0-1-5 0,-1-1 4 15,3-2-2-15,-3 0 4 0,2 0-2 0,-2 0 3 16,2-2 0-16,0-11 59 16,5 11-91-16,-3-26 58 15,3 26-94-15,5-11 12 16,12-9-5-16,-11 24-48 15,2-2 1-15,11-2 7 0,-9 7-10 0,-2 3 0 16,3-1-3-16,-2 3 5 0,1 0 1 0,-1 1-3 16,-1 1 0-16,-1 0-5 0,-1 3 4 0,0 3 0 15,0 1 3-15,-4 1-2 0,-2 2 1 0,-2 1 7 16,-4 1-8-16,0 0 1 0,0 6-1 0,-3-4-2 16,-3 3 0-16,1 1 9 0,-13 22-2 15,15-23 0-15,-4 2-6 0,4-1 6 16,-1 0-5-16,2-2 7 0,1 0-2 0,0-1-3 15,2 0 1-15,0-4-1 0,4-1 3 0,-1-1-3 16,2-4-3-16,0 3-10 0,3-5-8 16,4 2-2-16,1-5 3 0,1 0-2 0,1-2 1 15,-2 0-2-15,1-2 0 0,2 0 7 0,-1-3 12 16,25-14-12-16,-25 11 20 16,11-13 5-16,-4-4 6 15,-10 13-2-15,-2 0-3 0,-1-10 22 16,-4 11-16-16,0 3-7 0,-3 1-2 0,-2 2-6 15,-1 2-1-15,-2-1-13 0,-16 4-45 16,7 0-8-16,-29 9-191 16,16-4 61-16,-3 3-22 0,-4 1-11 15</inkml:trace>
  <inkml:trace contextRef="#ctx0" brushRef="#br0" timeOffset="9163.77">10331 9168 32 0,'2'-10'94'0,"-2"0"44"0,-2 1 7 16,-3 1-14-16,2 1-16 16,-6 3-11-16,1-1 2 0,-2 0 2 0,1 0 3 0,-4 3 4 15,0-1-18-15,-2 5-7 0,0 1-21 0,-2 2-19 16,0 5-10-16,-1-1-16 0,1 4-5 0,-2 1-2 0,2 3-9 15,2 2 2-15,-2 0-6 0,4-2 1 16,1 0-12-16,1 3 4 0,3-5 0 0,1 0-9 16,1-2-1-16,3-1 0 0,2 0-7 0,1 2-42 15,4-9 28-15,2-1-2 16,10-4-34-16,8-4-3 0,-11-1 47 16,2-1 5-16,1-1-1 0,0-3 0 0,0 0 3 15,14-12-3-15,-13 10 17 16,10-9 10-16,-14 11 0 0,-2 2 8 15,3-8 32-15,-7 11-20 0,-3 2 8 16,2-2 61-16,-6 5-41 0,0 0-3 16,0 0 2-16,-4 8 20 0,1-1-46 15,0 2 0-15,-1 1 2 0,1 5 1 0,-2 1-6 16,-1 2-5-16,-2 1-9 0,-5 25-8 16,7-23-6-16,1 4 1 0,-1 0-10 15,0-2-11-15,3-1-21 0,-1-3-16 0,1-1-15 16,0-3-18-16,1-2-19 0,-2 7-211 15,2-13 124-15,-1-2-16 0,3-2 2 0,-1 0 42 16</inkml:trace>
  <inkml:trace contextRef="#ctx0" brushRef="#br0" timeOffset="9980.34">4813 9483 98 0,'0'-5'181'16,"0"3"28"-16,0-1-25 0,-5 3 87 15,2 0-171-15,0 5-4 0,-2 2-6 0,3 1 2 16,-1 4-20-16,0 0-19 0,0 5-17 0,-2 1-17 15,4 3-11-15,-1 3 0 0,2-1-7 0,-1 3-5 16,-1 0-5-16,0-3-14 0,-1 2-19 0,2-1-18 16,1-4-8-16,0 1-20 0,0 1-1 15,-2-6-6-15,-3 34-367 16,3-37 208 0,2-5 45-16</inkml:trace>
  <inkml:trace contextRef="#ctx0" brushRef="#br0" timeOffset="10347.44">4992 9573 52 0,'-2'3'124'0,"-3"3"30"0,2 0-21 0,-2 3-36 16,0 0-32-16,-1 3-9 0,3 3-3 15,0-2 9-15,1 2 4 0,1 0 0 0,1 0-12 16,3-1-17-16,2-1-18 0,2-1-5 0,0-1-9 16,2-2-1-16,2 0 4 0,0-5-3 15,16 4 2-15,-12-8-2 0,37-10 9 16,-35 5-6-16,-1-1-2 0,1-3 8 16,-4 1 5-16,1-2 5 0,-3 0 4 0,-1 0-7 15,-2-2 1-15,-1-1-1 0,-2 2 4 16,-3-1-5-16,-2 0 2 0,-2 2-2 0,-1 0-7 15,-2 1-2-15,1 1-1 0,-3 2-4 0,1 0-6 16,-2-2-10-16,0 2 0 0,-3 0 1 0,0 2-15 16,-3 1-4-16,1 1-19 0,-4 0-25 15,2 2-38-15,-18 2-224 0,16 3 118 16,1-2-2-16</inkml:trace>
  <inkml:trace contextRef="#ctx0" brushRef="#br0" timeOffset="10928.5">6386 9568 51 0,'5'-8'86'0,"-2"3"36"16,4-6 117 0,-5 10-24-16,1-2 68 15,-3 3-204-15,-3 4 36 0,3 3-74 16,0 0-15-16,3 13 1 0,-1-4-21 16,-1-1-2-16,-1 2-4 0,0 0 0 0,0 3-9 15,0-2-14-15,0 4-19 0,-3-3-7 16,0 0-14-16,1-1-12 0,-1-1-13 0,0-3-11 15,2-1-2-15,-1 0-13 0,1-4-5 0,-1 0-1 16,0-4 5-16,1 0 14 0,1-1 20 0</inkml:trace>
  <inkml:trace contextRef="#ctx0" brushRef="#br0" timeOffset="11177.39">6507 9528 25 0,'11'-17'114'0,"-8"11"-25"16,-1 3 0-16,3 0 79 0,-5 5-93 15,-2 13 62-15,2-6-68 0,0 2 2 16,0 5-3-16,0 18 48 16,0-14-68-16,0 1-11 0,0 0-9 0,0 1-6 15,0-1-9-15,0 1-9 0,0-2 1 0,0 0-11 16,0 0 6-16,0-3-8 0,0 12-65 15,0-17 5-15,0 0-26 0,2-4-23 0,-2-1-24 16,1 0-13-16,1-4-8 0,-2 1 7 0</inkml:trace>
  <inkml:trace contextRef="#ctx0" brushRef="#br0" timeOffset="11810.88">7674 9589 40 0,'5'-7'80'15,"-1"1"33"-15,-2 0 0 0,1 1-10 0,-1 3-4 16,-2-1 1-16,1-1 2 0,-1 3 11 0,0 1 125 16,0 0-143-16,0 0-16 0,0-2-18 15,0 2-12-15,-1 2-5 0,1-2 10 0,0 3-3 16,0-1-3-16,1 6-4 0,-1 2-9 0,0 3-17 16,0 2 3-16,-1 5-13 0,-2 0-5 0,-5 23-3 15,4-19-3-15,-2-1-12 0,3 1-7 16,-2-1-23-16,2 1-19 0,0-5-20 0,1 3-16 15,2-5-14-15,0-2-18 0,0-1-16 0,0-5-9 16,0 2-6-16,2-2-1 0,-2-4 8 0,0 0 17 16,0-3-62-16</inkml:trace>
  <inkml:trace contextRef="#ctx0" brushRef="#br0" timeOffset="12196.4">7815 9628 55 0,'3'-10'122'0,"2"2"18"16,-1-1-17-16,-1 2-21 0,-1 1-25 0,1 1 1 15,0 0-4-15,1 1 7 0,0 1 1 0,3 2-16 16,4 1-20-16,-3 0-11 0,1 1-13 0,2 2-3 16,0 1-5-16,-1 1 1 0,1 1-3 0,15 24 26 15,-24-21-29 1,-2 1-9-16,-2 0 6 0,-1 0-2 0,-3 1-1 15,0-2-3-15,-2 1 8 0,-2 0-8 0,1 0 8 16,-2-1-3-16,1-2 9 0,1 1 10 16,1-4 14-16,-7 4 43 0,10-4-27 15,-2-1 71-15,4-1 19 16,1-2 38 0,2 0-94-16,0 0-35 0,4 0-53 0,0 0 0 15,1-2 0-15,6 2 0 0,-3-3 0 0,5 1 0 0,1 0 0 16,2 2 0-16,3-3 0 0,20-2 0 15,-17 2 0-15,2 0-66 0,1 1-99 16,23-4-226-16,-25 2 158 0,4 1-10 16,-5-2 3-16,-1 5 7 0,-2-2 30 0</inkml:trace>
  <inkml:trace contextRef="#ctx0" brushRef="#br0" timeOffset="12850.32">7037 10419 84 0,'3'-6'249'15,"-3"6"-118"-15,0 0-9 0,0-2 1 16,0-1 0-16,0 3 13 0,0 2-11 0,0-1-13 16,0 1-10-16,0-1-9 0,0 2-23 0,0 1 0 15,0 3-2-15,3 1 5 0,-3 4-11 16,2 0-5-16,-2 3-1 0,0 1-15 0,-2 3-21 15,-1 23-5-15,0-19-12 0,-2-2-9 16,-3 19-32-16,5-20-11 0,-2-3-7 16,2 2-19-16,0-3-15 0,3-1-15 0,0-2-21 15,0-1-8-15,0 0-30 0,-2-5-10 0,2-1-18 16,0 1 3-16,0-5 2 0,2-1 30 16</inkml:trace>
  <inkml:trace contextRef="#ctx0" brushRef="#br0" timeOffset="13356.79">7235 10434 123 0,'8'-9'137'0,"-1"0"-7"15,0 4-23-15,-3 1-21 0,1-3-14 0,0 4 5 16,0-1 5-16,4 1-3 0,-1 1 1 0,0 2-20 15,1 0-15-15,-1 2-3 0,2 0-7 0,1 1-3 16,-3 2-7-16,0 0 2 0,-2 0 9 0,-1 1-2 16,2-1 13-16,-5 3-12 0,-2-1 0 15,0 3-4-15,-2-1-1 0,-5-1-2 0,2 2 0 16,-3-1 2-16,-11 9 19 0,8-9-29 16,1 0-6-16,-12 8-2 15,2-4 3-15,14-9-14 0,1 1-3 0,0-4 2 16,3 2-4-16,1-1-2 0,1-1 2 15,0-1-5-15,0 0 1 0,3 2-2 0,0-1 2 16,2 1 5-16,-2-1-7 0,2 0 3 0,2 3-4 16,0-1-2-16,1 0-3 0,-2 0 5 0,1-1-7 15,2 1 7-15,-1 2-1 0,0-3 12 0,1 3 0 16,-1 0-3-16,0-1 0 0,0 3 6 0,-2-1 6 16,2 1 4-16,-6 2 0 0,1 0 7 0,-3 0-2 15,0-2 12-15,0 5 3 0,-2-3-1 16,-1 1 15-16,-2 0-4 0,-2-2 11 0,2 0-4 15,-3 2 2-15,-11 5 39 0,6-6-67 16,-9 4-24-16,13-5 0 16,-13-1 0-16,12-2 0 0,2-2 0 0,2-3-10 15,1 0-63-15,2 0-29 0,-2 0-39 0,2-2-35 16,0-1-37-16,-2-1-38 0,-1-2-33 0,0 2-12 16,-2-3 52-16</inkml:trace>
  <inkml:trace contextRef="#ctx0" brushRef="#br0" timeOffset="20113.43">6471 6431 169 0,'3'-17'785'31,"7"19"-402"-15,10 13-208-16,-6-3-134 15,27 22-8-15,-14-15-20 16,57 47-8-16,-57-45-5 15,27 21 0-15,-29-21 0 16,42 33-58-16,-33-25-96 16,-15-17 50-16,8 5-141 15,3-4-179-15,-14-12 156 16,-5-5 56 0,-8-2 74-16</inkml:trace>
  <inkml:trace contextRef="#ctx0" brushRef="#br0" timeOffset="20364.29">6921 6368 74 0,'-10'-7'274'0,"-3"7"-67"15,-2 7-73-15,-5 10 3 16,-4 14 24-16,10-11-78 15,0 4-8-15,-2 5-12 0,0 0-4 0,0 3-13 16,-4 1-20-16,1 4-13 0,-2-3-4 16,2 0-3-16,-1-1-3 0,2-3-1 0,-21 25-1 15,25-31-6-15,1-4-16 0,-1-2-19 16,4-2-26-16,1-4-39 0,1 0-26 0,3-2-40 16,-1-6-24-16,1 1-9 0,3-2 16 15</inkml:trace>
  <inkml:trace contextRef="#ctx0" brushRef="#br0" timeOffset="20869.3">7179 6261 95 0,'0'-8'177'0,"0"1"9"0,0 1-40 0,-1 1-32 16,-2-7 80-16,-1 10-77 15,8 6 62 1,0 1-134-16,5 3-7 0,3 2-16 15,2 3-7-15,2 2-3 0,1 2-5 0,1-1-7 16,23 16 5-16,-19-15-5 0,0-2 3 16,36 24-19-1,-6-10-169-15,-26-19-36 16,7-1-188 0,-25-9 272-16,-2 0 12 0,-1-1 19 0,-3-3-46 15</inkml:trace>
  <inkml:trace contextRef="#ctx0" brushRef="#br0" timeOffset="21162.14">7563 6211 56 0,'-5'-13'311'16,"2"8"-224"-16,2 3-19 15,-4 1-17-15,2 0-9 0,2 1 2 0,-1 1 14 16,0 7 74-16,-1-2-73 0,-2 13 39 15,2-5-65-15,1 2-1 0,1 4 2 16,-1 27 21-16,-1-22-23 0,0 1-1 16,0 0-15-16,0 3 0 0,0-4-10 15,-7 70 2 1,10-75-8-16,0 15 4 0,0-18-6 16,0 8-5-16,0-14-3 15,0-2-12-15,2 6-62 16,-2-10 8-16,0 2-18 0,3-2-19 0,-2 2-153 15,-1-4 118-15,0 0-5 0,0 0 18 16</inkml:trace>
  <inkml:trace contextRef="#ctx0" brushRef="#br0" timeOffset="29672.18">7881 6064 4 0,'-6'2'5'16,"-5"0"10"0,7-2-9-16,-6 5 14 15,6-3-17-15,-2-1 0 0,4-1-3 16,1 0 0-16,1 0-6 15,-2 0 0-15,0 0 0 0,1 0 1 0,-1 0-1 16,-1 0 2-16,3 0 1 0,-2 0 3 16,2 0 0-16,-4 0 1 15,4 0 1-15,0 0 9 16,0 0-1-16,-1 2 4 0,-1 0 4 0,0-2 7 16,1 0 34-16,1 0-26 15,0 3 31-15,0-3-32 0,0 0 3 16,0 0 5-16,0 0 4 0,0 0-1 0,1-3 3 15,-1 1 3-15,0 2-4 0,0 0-2 0,2 0 1 16,-2 0 41-16,0-2-35 0,0 1 2 16,-2-1-4-16,2 1-4 0,-1-3-10 0,1 4 4 15,0-2 6-15,-2-1-4 0,1-2-7 16,-1 2-12-16,-6-11 81 16,5 9-60-16,1 0-16 0,-4-4 17 15,5 5-32-15,-4-4 4 16,1 3-8-16,1 0 1 0,-8-6 15 15,5 6-19-15,5 2 0 0,-1 2 2 16,-1-3-5-16,-2 4 4 0,2 0-3 0,-1 0 6 16,1 0-2-16,0 0 4 0,1 0-6 0,-2 0 3 15,1 3 0-15,1-2-5 0,-3 0 4 0,-1 2-4 16,3 2-8-16,-2-1 6 0,-1 3 0 0,-2-2-2 16,3 3 2-16,-3 1-2 0,2-1 5 0,-2-1-2 15,-3 10 1-15,9-10 0 0,-1 0 1 16,0 0-7-16,1 1 4 0,1-1 3 15,1 0-7-15,0-1 1 0,0 2 5 0,0-3 0 16,3 2-6-16,-2-1 2 0,3-1 5 0,-1 4 1 16,3 1-8-16,1-3 7 15,0-2-9-15,5-2-15 0,-6-1 7 16,6-2-19 0,-7 0 17-16,3-2 8 0,-3-1 0 0,3-2 8 0,-2 3-4 15,0-1 0-15,1-4 7 0,-2 2-7 0,1 0-5 16,0-2 15-16,0 2-6 0,-1-3-4 0,0 1-1 15,-2-1 7-15,1 1-2 0,0-2-4 0,-3 2 0 16,1-1 4-16,1 0 0 0,0 2-2 16,-3-1 0-16,2 2 4 0,1-1-6 0,-1 3 1 0,0-3 7 15,-2 5-2-15,0-1-5 16,0 2 5-16,0 0 2 0,0 0-2 0,0 0 6 16,0 2 2-16,0-2-8 0,0 1 1 0,0 1-5 15,0-2 7-15,0 1-7 0,0 1 2 0,3 1 5 16,-2-2-5-16,1 10 5 0,3 1 4 15,-1-7-11-15,-1 2 7 0,2-2-10 16,-2 2 5-16,2-1 2 0,-2-2-2 16,2 4 0-16,4-2 0 0,1 6 0 15,-2-9 2-15,4 2 1 0,-7-3-1 16,3-1-2-16,-3-1-6 0,3 0 7 0,-2-1-5 16,-1-1-6-16,1 1-8 0,-1 0-4 15,4-2 0-15,-4-2-15 0,1 2-4 0,1-1-3 16,-2 1-7-16,0-3-13 0,0 1-2 0,-1 1-15 15,-1 0-15-15,-2 0-19 0,3 1 115 0,-4 1-206 16,0-1 24-16,0 1 23 0</inkml:trace>
  <inkml:trace contextRef="#ctx0" brushRef="#br0" timeOffset="53195.34">7658 5953 42 0,'-1'-9'94'15,"-1"2"29"-15,2 0-8 0,0-5 53 16,-2 8-94-16,2 1 1 0,-1 0 7 0,-1 1 98 15,2 2-104-15,0 0-10 0,0 0-9 16,0 2-1-16,-2 1 5 0,1 1-10 0,1 3 4 16,3 4-2-16,-1 2-7 0,-1 2-1 0,1 4-4 15,1 1 1-15,-1 3-8 0,-1 0 0 16,-1 2-4-16,2 0-8 0,1-1-4 0,-3-1-1 16,2 21 21-16,1-23-26 0,0 18 7 15,-3-6 1-15,5-8-4 16,-5-10-8-16,0-5-12 0,0-1 9 15,0-3-5-15,4 0 0 0,-4-1 6 0,-1 0-6 16,-1-2 4-16,1 1 1 0,-1-4-8 0,2 3-1 16,0-3 8-16,0 2-7 0,0-2 9 0,0 0-6 15,-2 0 2-15,2 0-7 0,0 0-8 0,0 0 4 16,2-2-4-16,1-1 4 0,-4-1 5 0,-1-2-12 16,0-1 12-16,-2-3-3 0,1-1-1 15,0-2 6-15,-1-4-10 0,-2-15 3 16,1 16 4-16,2-3 3 0,-2-1 2 0,1 0-4 15,1 0-1-15,-1 0-3 0,3-2 8 0,-1 0-2 16,2 0 5-16,-1-1-11 0,-1 2 8 16,2 0-2-16,0-18 3 0,3 8-4 15,-3 16 1-15,2 4-2 0,-2-1 6 16,0 4-4-16,0 0 2 0,0 3-5 0,1-1 2 16,1 5 8-16,1 1-9 0,3-2 0 15,-1 2 15-15,8 3 6 16,-5 0 6-16,4 3-3 0,1 2 6 15,1 1-4-15,0 0-12 0,2 4 10 0,-3-2-10 16,2 2 6-16,0 1-6 0,0-1-2 0,-2 1-2 16,17 14-1-16,-15-15-1 15,0 0-6-15,-2 1 4 0,1-2-4 0,-1 1 3 16,1-3 2-16,-3-1-10 0,-1 0 1 0,2-1 6 16,-4-1 0-16,0 0 0 0,1-4-12 0,-4 1-5 15,0 1-2-15,3 0-32 16,-3-3-38-16,2-1-23 15,-7-1 29-15,0 2-7 0,0-2-24 0,0 0-15 16,0 2-9-16,0-2-10 0,0-2-7 0,-3 2 6 16,1-2 8-16,0-1 5 0,-1 3 9 0,0-2 26 15</inkml:trace>
  <inkml:trace contextRef="#ctx0" brushRef="#br0" timeOffset="53773.39">7750 6160 14 0,'-5'0'43'0,"-17"5"231"16,19-2-191-16,-7 1 61 15,7-3-81-15,-3 7 153 16,4-6-144-16,1-1-1 0,1-1-2 0,-2 2-4 15,2-2-3-15,0 0-9 0,0 0-17 0,2 0-6 16,4 0 0-16,-3-2-9 0,2 1 3 0,0-2-9 16,4 1 3-16,0-3 2 0,-1 2-11 0,14-7 1 15,-10 5-9-15,-1-2 2 16,1 2-1-16,0-2-1 0,1 2-1 0,-5 0 0 0,-1 0-5 16,-1 0 6-16,-1 3-1 0,-1-1 3 0,1 1-5 15,0 1-6-15,-5 1-1 16,0 0 4-16,0 0-2 0,-1 0 2 0,-1 1 5 15,0 1-2-15,-1-2-2 0,-3 4 5 0,1-1 1 16,-11 5-3-16,7-4-3 0,0 0 6 16,0 1 4-16,1-1-10 0,-2-1 4 0,0 4 2 15,0-2-2-15,1-1-4 0,0 1 5 0,1-1-1 16,-1-2 4-16,0 2-4 0,5-3 4 0,0 1-8 16,0 1 8-16,2-3-2 0,2 0 4 15,-2 1-4-15,1-1 7 16,-2 0 0-16,3 0 1 0,0 0-4 0,0 0-3 0,3 0 6 15,-2 0-3-15,3-1-8 0,-1-2 5 0,0 1 2 16,0 2-8-16,2-3 3 0,2-1-3 0,0 1 5 16,-1 0 0-16,1 0-2 0,1 1 3 0,-1-3-3 15,1 1 0-15,-1-1-2 0,1 2 0 0,1 1 2 16,-1-3-8-16,0 2-10 0,0 0-13 16,1-1-6-16,-2 4-2 0,-1-3-14 0,11 1-211 15,-13 2 135-15,0 0-168 16,-2 0 139-16,-2 0 3 0,0 0 21 15</inkml:trace>
  <inkml:trace contextRef="#ctx0" brushRef="#br0" timeOffset="54378.01">7648 5942 12 0,'-1'-2'14'0,"1"2"6"0,0-3 51 15,3 3-25-15,-1 0-4 0,-1-2 31 16,3 2-47-16,-1-2-4 0,0 2-2 0,2 0 0 16,-2 0 2-16,3 0 2 0,-1 0 1 0,0 2 3 15,1-2-4-15,2 2-6 0,0 1-3 0,1 0 3 16,1 1-4-16,-1 1-3 0,2 1-3 16,-1 0 1-16,5 1-2 0,-2 1-4 0,1-1 1 15,1 3 2-15,0-1-5 0,1-1 4 0,0 1-1 16,0 2 0-16,0 1 5 0,0-1-3 0,-1 1-2 15,-2 3 1-15,1-2-2 0,-1 0 0 0,-1 1 0 16,-2-4-1-16,0 3-1 0,-2-4-1 0,4 7 3 16,-6-9 0-16,-1-1-5 15,-2-1 2-15,5 4-14 0,-8-6 0 16,0-3-9-16,0 3-8 0,0-3-49 16,1 0 31-16,-1-3-11 0,0 1-79 15,0-1 63-15</inkml:trace>
  <inkml:trace contextRef="#ctx0" brushRef="#br0" timeOffset="54836.82">7675 5911 9 0,'-4'-3'21'0,"1"3"22"0,-2-2 204 16,3 2-200-16,1 3-6 15,-1 10 25-15,2-5-41 0,3 5-1 16,-1 0 3-16,-2 4-2 0,3 3-4 16,0 2-4-16,3 2-1 0,-1 0-4 0,0 1-6 15,-2 2 0-15,2-1-2 0,-2 0-1 0,0-3-3 16,3 0 0-16,-2-1 5 0,-1-2-5 0,2 14-5 15,-4-18 5-15,2-1-6 0,-1-2-8 16,1 9-34-16,-1-13 18 0,1-2-5 16,1-2-7-16,-2 2-6 0,1-5-4 0,0 0-9 15,-1 1-71-15,-2-1 65 0,0-2 11 16</inkml:trace>
  <inkml:trace contextRef="#ctx0" brushRef="#br0" timeOffset="55109.67">7718 6136 64 0,'-1'-2'85'0,"-1"-1"12"15,2 1 53-15,0-1-103 0,0 3 22 16,2 0-37-16,-1-3-2 0,2 3-2 15,11-2 12-15,-6-1-27 0,0 1-3 16,2 1-6-16,2 0-1 0,0-2-2 0,0 0-4 16,-1 0 5-16,2 0-8 0,1-2-7 0,-3 4-6 15,0-3-17-15,-1-1-6 0,-2 3-13 0,0-3-7 16,1 3-11-16,-1-1-5 0,0 0-3 16,0-1 1-16,-4 4-45 0</inkml:trace>
  <inkml:trace contextRef="#ctx0" brushRef="#br0" timeOffset="63530.57">9157 6649 71 0,'0'-1'148'0,"0"-1"26"16,0 1-24-16,-2-1-26 0,-1-1 50 16,3 4-101-16,-2 1-1 0,2-2 3 0,-1 0 4 15,-1 0 2-15,2 0 8 0,0 2 1 16,0-1-6-16,3 2-6 0,2 2-2 0,4-1-7 0,-1 1 0 16,5 3-4-16,1 1-6 0,2 3-7 0,41 22 43 31,-35-21-95-31,23 13 0 0,2-1 0 15,-24-10 0-15,22 13 0 16,-23-16 0-16,0-1 0 0,18 12 0 16,34 19 0-1,-55-33-15-15,-13-5-33 16,7 2-79-16,-9-5 51 16,1 3-94-16,0-3-58 0,-5-1-203 15,-1 0 270-15,-3-1 4 16,1-1 4-16,-2-2-114 15</inkml:trace>
  <inkml:trace contextRef="#ctx0" brushRef="#br0" timeOffset="63966.48">9466 6571 20 0,'0'-1'62'16,"0"-1"45"-16,0 2 8 0,-1 0-21 0,-7 2 90 15,5-1-132 1,-7 16 124-16,5-9-120 0,1 4-7 16,-2 3-6-16,-6 23 21 15,1 9-11-15,2-22-26 0,4 2-3 16,-3 2 6-16,-6 24 3 0,9-29-12 16,-3 1-7-16,-7 23 3 0,8-28-13 15,3 1-4-15,-6 13 11 16,7-21-14-16,-2-1 5 0,2-3-2 0,0-2 2 0,1 0-2 15,-1-1 2-15,0-2-12 16,3 1-39-16,0-4-58 16,0-1 39-16,0 0-4 0,2-25-611 31,-4 15 563-31</inkml:trace>
  <inkml:trace contextRef="#ctx0" brushRef="#br0" timeOffset="64778.56">9776 6443 107 0,'-3'0'423'31,"-3"-2"-249"-15,4 2-46-16,4 5-19 16,4-3-64-16,0 1-7 0,2 4-13 0,2 0-6 15,17 11 11-15,10 3 2 16,-17-7-12-16,2-2-2 0,1 0-7 0,0 1-3 15,0-2 2-15,1 2-4 0,1-1 2 0,0-2-5 16,-2 2-6-16,2-2 6 0,24 12-2 16,-1-6 1-16,-6-1-5 15,-24-8 0-15,-3-2-8 0,-2 0-6 16,-1-1-13-16,-2-1-3 0,-2 0-9 0,0 0-2 16,-4-3-2-16,-2 3-73 0,-2-1-112 15,-5-2 57 1,-1-6-15-16,2 4 100 0,-3-1 11 15,2 0-29-15</inkml:trace>
  <inkml:trace contextRef="#ctx0" brushRef="#br0" timeOffset="65211.31">10053 6310 24 0,'0'-5'240'16,"0"9"2"15,-5 10-102-31,3 6-39 15,-1 30 32 1,-1-28-102-16,-2 28 18 0,2-25-30 16,-1 3-3-16,-1 1 3 0,1 0-4 0,-2 0-9 15,0-4 3-15,-1 23 0 16,3-29-3-16,-2 20-3 0,2-24 1 16,3 14 0-16,1-19-3 0,-1 1-1 15,2-1-3-15,0-3 3 0,0 1 0 0,0-1 2 16,0-3-2-16,0 5-16 15,0-8 1-15,-1-1-9 0,-1 0-17 0,2 0-9 16,0 0-5-16,0 0-88 0,0-1 55 16,0-3-5-16,0 0-1 0,0 1-2 15,0 1-5-15,-2-5 3 0</inkml:trace>
  <inkml:trace contextRef="#ctx0" brushRef="#br0" timeOffset="71563.11">9544 6253 21 0,'2'-11'89'15,"-2"4"-27"1,-2-27 142-16,2 29-176 0,0 0 1 16,0 1 4-16,-2 1-1 0,1 2 2 0,-1-2-5 15,-1 1 3-15,-16 5 140 31,14 2-157-31,-1-2 1 0,-1 4 2 16,0-2 1-16,-1 2 3 0,2 3 0 0,-1 0-4 16,2 2-3-16,-1 1-1 0,2 0 1 0,0-3-7 15,1 3-2-15,1-2 1 0,1 1-1 0,1-1-6 16,0 0 0-16,0-2-2 0,3-1 2 16,-1 2 3-16,-1-3-1 0,9 5 4 15,-3-7-4-15,5 0-15 16,-7-5 6-16,8-3-9 15,-8 0 16-15,3-1 0 16,-3 0-4-16,0-1 7 0,1 2-3 0,-3-4 3 16,2 0-7-16,6-17 2 15,-8-1 3-15,1 16-1 16,0-16-1 0,-6 19 1-16,2-14-2 15,0 13 7-15,0 6-2 16,2-1 3-16,-2 0 4 15,0 2-1-15,0 0-2 0,0 0-2 0,0 0 0 16,2 2 1-16,-1-2-3 0,-1 2 1 16,3 1 2-16,-3 3-2 0,2-2 1 0,1 4-2 15,2-1-6-15,-2 2 5 0,4-2 2 0,-1 1-4 16,-2 1-2-16,3 1 7 0,-1-3-10 0,8 8 10 16,-6-6-8-16,-1-5 5 0,1 1-2 15,-1-2-5-15,11 2 1 16,-4-3-61-16,-3-4-93 15,-3-3-9 1,-2 3 68-16,0-8-131 0</inkml:trace>
  <inkml:trace contextRef="#ctx0" brushRef="#br0" timeOffset="85979.5">8556 6186 25 0,'-2'-3'74'16,"0"3"40"-16,0 0-5 0,0 0-29 15,2 0-25-15,-1-2-22 0,1 1-15 0,-2 1-11 16,2-2-4-16,0 2 2 0,0 0-1 0,0-1 9 15,0-1 15-15,-2 2 18 0,2-2 7 0,-1 1 5 16,-1 1 44-16,2 0-64 0,0-1-4 16,0 1-5-16,0 0-7 0,0 0-3 0,3 0-2 15,-1 1 0-15,1 0 2 0,3 4-7 16,-3-3 0-16,5 1 7 0,0 0 0 0,3 0 0 16,0-1-8-16,-1 3 0 0,4-2-5 0,-3 2-1 15,2-1 0-15,3 2-2 0,-5-2 5 0,3 1-1 16,2 0-3-16,-2 0 4 0,0-1-6 0,2 2 8 15,0 1-3-15,4-2-2 0,-1 2 4 16,2-1-3-16,1 2 6 0,2-3 0 0,1 5-1 16,3-1 4-16,0 0-2 0,4-1-3 0,0 0 1 0,1 3 1 15,4-1-4-15,-1 2-2 0,2 1 7 16,3-1 0-16,2 2-6 0,-2 1 2 0,3-1-5 16,1 1 8-16,0-1-8 0,1 1 1 0,0-1-5 15,0 1-2-15,1 0 2 0,2-1-3 16,-3 1 3-16,1 0-5 0,-1 0 5 0,3 1-3 0,-3 0-1 15,6-1-8-15,-3-1 8 0,2 3-6 0,-1 0 2 16,2-2-9-16,-1-1 1 0,1 3-6 0,0-2 4 16,-2-1-1-16,-1 3 2 0,-1-4-7 0,-3 3 8 15,2-1-7-15,-4-3 5 0,-2 2 2 16,3 1-2-16,-4-2-5 0,1-1-1 0,-2-2-5 16,-4 1 4-16,0-1 4 0,-3 1-1 0,-4-2-4 15,-1 0 3-15,23 7-13 16,-27-10 19-16,-3 0-7 0,15 7-21 15,-16-9 23-15,9 6-15 0,-1-3-2 16,-17-6 24-16,-1 2 3 0,-1-2-3 16,0-1-1-16,-2 3 4 0,-1-3 0 0,0 0-5 15,-2 2-5-15,3-2-43 0,-6 0 19 16,0 1-7-16,-3-1-13 0,3 0-11 0,0 0-3 16,-3-3 3-16</inkml:trace>
  <inkml:trace contextRef="#ctx0" brushRef="#br0" timeOffset="86820.57">10211 5693 33 0,'3'-3'53'0,"-3"2"19"16,0-3-7-16,0 2-13 0,-3 2-18 0,1 0-8 15,-1 0-14-15,-2 0-5 0,-1 0-2 16,-2 2 1-16,2 2 4 0,1 0 5 0,-1 1 10 16,-2 2 1-16,0 0 4 0,0 2-2 0,0 0-4 15,-1 1-6-15,-1 1-5 0,-1 3-4 0,0 1-5 16,2 2-2-16,-1 1-2 0,-1 0 0 16,-2 4 2-16,2 0-2 0,-3-1 2 0,1 6-4 15,-1-2 5-15,2 1 0 0,-6 3-5 0,4-4 2 16,-2 4 0-16,-1 2 2 0,-2-1-4 0,2 0 3 15,-1 3 1-15,-2-2-1 0,0 2 2 0,-2 3-1 16,0 1 4-16,-24 35 0 0,23-38 0 16,-2 3 3-16,1-1-1 0,0 2 0 0,0-4-2 15,-1 3-1-15,1-2 1 0,2 0-1 16,-2-1 2-16,-43 72 6 16,46-71-9-16,-22 34-5 0,24-36 6 15,0-1-1-15,-14 29 1 16,0-5-3-16,3 1-4 15,3-8 0-15,13-26-2 0,1-2-3 16,2 0 10-16,-3-3-7 0,3 1 2 0,-10 14 0 16,12-16-6-16,-1-1 8 0,-9 13-8 15,13-18 8-15,-2 1-2 0,0 1 3 16,2-6-3-16,-1 1-2 0,-2 7 0 16,6-11 0-16,0 1-2 0,-2 1-25 15,5-3 24-15,-3-3-17 16,3 0 15-16,0 0-4 0,0 0-1 0,0 0-3 15,-2 0-1-15,2 0-4 0,0 0-3 16,0 0-8-16,-1 0-3 0,-1-3-4 0,2 1-8 16,0 0-5-16,0 0-8 0,-2-3-2 0,2 1 10 15</inkml:trace>
  <inkml:trace contextRef="#ctx0" brushRef="#br0" timeOffset="88931.85">4100 14296 98 0,'10'-2'202'0,"-1"1"12"0,-5-1-50 15,0 2-44-15,-1 0-18 0,0 0-9 0,2 2 20 16,0 3 16-16,5 3 16 0,2 1 11 0,7 6-11 16,3 1-29-16,7 3-23 0,6 6-19 0,3 3-36 15,5-2-6-15,3 7-19 0,3-2-13 0,2 1 0 16,2-3 0-16,-2 3 0 0,0 2 0 16,-1-4 0-16,-2 2 0 0,-1-4 0 0,-1-2 0 15,0 1 0-15,-5-4-63 0,0 0-14 0,-5-2-11 16,-3-3-12-16,-4-3-18 0,-4-3-15 0,-4-1-8 15,-1-2-8-15,-4-1-12 0,-5-3-5 0,-1 0-3 16,-4-1-3-16,-2-1 11 0,-4-1 16 16,0 1-58-16</inkml:trace>
  <inkml:trace contextRef="#ctx0" brushRef="#br0" timeOffset="89293.6">4987 14161 255 0,'-8'7'248'16,"-5"2"-50"-16,-1 4-64 0,-23 25 31 15,14-9-110-15,-1 1 20 0,-3 8 19 16,-1 2 18-16,1 2 1 0,-3 2-12 0,0-1-21 16,-3 3-25-16,3-3-26 0,4 2-17 0,-2-2-6 15,1-2-6-15,3-2-31 0,2-3-16 0,3-2-14 16,-3 0-34-16,2-6-25 0,0 0-28 0,3-4-42 15,1-1-18-15,-1-3-15 0,1 2-1 0,2-3 36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3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1246 11 1937,'16'-10'6086,"-21"13"-2137,-27 22-4,-28 50 2340,-20 48-1829,13-18-1821,-293 395-602,-42-33-592,360-421-3163,29-30 323,-1-1-1,0 0 0,-1-1 0,0-1 0,-1 0 0,-1-1 0,-19 10 0,33-21 577,0 0 1,0 0-1,0 0 0,0-1 0,0 1 0,0-1 0,0 0 0,0 0 0,0 0 0,0 0 0,0-1 0,0 1 1,0-1-1,0 0 0,0 0 0,0 0 0,0 0 0,1 0 0,-5-3 0,-4-3-2533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32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39 672,'8'-18'2330,"1"-3"8875,-8 22-10919,-1-1 1,1 1-1,0 0 0,-1 0 1,0 0-1,1 0 0,-1-1 1,1 1-1,-1 0 0,0 0 1,0 0-1,0 0 0,1 0 1,-1 0-1,0 0 0,0 0 1,0 0-1,0 0 0,-1 0 1,1 0-1,0-1 0,0 1 1,-1 2-1,1 9 119,-1 0-1,-1 1 1,0-1-1,0 0 1,-1 0-1,-1 0 1,0 0-1,-1-1 1,-7 15-1,-7 6 2637,-40 52 0,8-14-1480,51-70-1561,1 1 0,-1 0 0,1 0 0,-1-1 0,1 1 0,0 0 0,-1 0 0,1-1 0,0 1 0,-1-1 0,1 1 0,0-1 0,0 1 0,0-1 0,0 1 0,-1-1 0,1 0 0,0 1 0,0-1 0,0 0 0,0 0 0,0 0 0,0 0 0,0 0 0,0 0 0,1 0 0,44 8 0,-36-6 0,96 7-2444,61-12-6006,-49 0 3446,-92 3-161,-3 0 136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23T09:53:35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920 6274 219 0,'15'-4'190'0,"-8"2"-46"16,-4 4-59-16,-6-1-18 0,-4 2 10 0,-4 2 36 15,-1-3 31-15,-3 5 11 0,-4-2-8 16,1 3-23-16,-2 1-28 0,-2 2-22 0,2-2-15 16,2 4-14-16,1 0-4 0,1 2-3 15,0-1-12-15,5 1 1 0,0 0-18 16,5 0 1-16,3 1-5 0,3-2-5 0,6-1 0 16,5 3 2-16,2-1 0 0,7-1 1 15,1 3-3-15,4 0-11 0,2 1 9 0,2-2-5 16,-1 3 2-16,-1-2-7 0,-2 1 10 15,-1 0-4-15,-2-1 11 0,-2 0-9 0,-2-3-1 16,-6 1 8-16,-2 0-3 0,-7 0 0 16,-3-1 6-16,-1-2-6 0,-9 10 26 15,-1-10-13-15,-5 0 1 0,-1-2-8 16,-2 3-1-16,-2-4 4 0,-2 1-4 16,0-1-1-16,-2-2-4 0,2 1-2 15,-1-4-15-15,3-1-26 0,-1 1-43 0,2-4-50 16,0-2-58-16,3-3-39 0,0 0-22 0,6-4-6 15,3-2 12-15,6-2 36 0</inkml:trace>
  <inkml:trace contextRef="#ctx0" brushRef="#br0" timeOffset="282.95">1125 6247 310 0,'5'-10'250'15,"-2"-4"29"-15,-3 12-209 16,0-1-21-16,0 3 10 0,0 0 39 0,0 5 19 16,-2 2 8-16,1 3-11 0,-1 5-21 0,2 6-15 15,0-1 5-15,2 6 6 0,-2 3 1 16,1 3-19-16,1-1 0 0,3 1-70 16,-1 2-1-16,3-1 0 0,9 25 0 15,-6-31 0-15,2-3 0 0,2-1 0 16,0-5 0-16,-1-1 0 0,4-4 0 0,2-3 0 15,-1-2 0-15,0-4 0 0,3-3-74 0,3-2-62 16,1-5-42-16,0-1-36 0,2-3-26 16,-2-2-16-16,-1 0 3 0,-2-5 19 0,-1 0 36 15</inkml:trace>
  <inkml:trace contextRef="#ctx0" brushRef="#br0" timeOffset="475.46">1305 6508 106 0,'-22'3'211'0,"3"0"-8"16,0 1-47-16,2-4-54 0,4 3-21 0,2-3 12 15,2 0 9-15,2 2-2 0,4-2-33 16,3-2-32-16,0 2-22 0,8-5-21 16,1 0-20-16,1-2-20 15,3-1-23-15,2-1-31 0,1-3-36 0,3 0-22 16,1-1-9-16,-2-6-7 0,-1 3 17 0</inkml:trace>
  <inkml:trace contextRef="#ctx0" brushRef="#br0" timeOffset="776.29">1060 6230 154 0,'-10'-4'221'16,"3"-1"-52"-16,2 2-69 0,0-4-43 15,2 0-13-15,3 1 2 0,3-3 25 0,4-2 14 16,3 3-9-16,3-2-16 0,2 0-11 0,2-1-3 16,5 1-5-16,-1 2 7 0,4 3 12 15,2 4 12-15,5 2 24 0,1 3 7 16,4 2 5-16,1 6-10 0,4 1-24 0,2 4-11 16,0 1-23-16,-1 4-6 0,1 3-13 15,-4 0-12-15,-1 0-7 0,-1 2-2 0,-3 0 0 16,-5-1 0-16,0-1 0 0,-3-2 0 0,-4-3-14 15,-2 0-30-15,-2 0-42 0,-3-5-46 16,-2-2-21-16,-3-4-19 0,0 1-21 0,-3-3-16 16,-2-2-7-16,-2-2-3 0,-4-3 8 0,0-3 32 15</inkml:trace>
  <inkml:trace contextRef="#ctx0" brushRef="#br0" timeOffset="1011.16">1732 6021 154 0,'-5'-11'192'16,"-3"6"-41"-16,2 0-41 0,0 5-32 0,-2 3-13 15,1 4 16-15,0 0 17 0,0 4 29 0,1 4 3 16,1 5-19-16,-1 4-9 0,-2 3-9 16,2 2-28-16,1 6-13 0,0 1-18 0,-1 0-15 15,1 0-12-15,-1 3-9 0,1-1 8 16,-1-1-4-16,-1 1-18 0,2-3-20 0,0-2-35 15,0-2-27-15,0-3-42 0,0-4-29 0,3-3-19 16,1-3-18-16,-1-5-13 0,2-3 11 16,3-3-113-16</inkml:trace>
  <inkml:trace contextRef="#ctx0" brushRef="#br0" timeOffset="1258.58">2156 6112 397 0,'3'-1'274'0,"3"-2"-27"16,-3 1-193-16,5 2 1 0,20-6 190 15,-15 2-201-15,0 0-21 16,4-1-5-16,4-2-13 0,-2 0-5 0,3 2-8 0,-2-4-21 15,0 1-40-15,-2 2-47 0,1-3-41 16,-1 1-31-16,-1-1-25 0,-4 0-10 0,1 0-133 16</inkml:trace>
  <inkml:trace contextRef="#ctx0" brushRef="#br0" timeOffset="1717.41">3011 5578 384 0,'0'-7'391'0,"-2"1"-164"0,-1 3-114 15,3 1-61-15,0-1-29 0,-2 3-7 0,1 0 10 16,1 0 20-16,0 3 20 0,0 3 5 16,0 1-7-16,0 4-8 0,3 3-11 0,0 3-6 15,2 5 0-15,-2-1 24 0,2 4 2 0,1 2 7 16,-1 0-6-16,0 1-19 0,-2 3-6 16,3-4-12-16,-2 3-23 0,0-3-6 0,2-1 0 15,-1 1 0-15,0-5 0 0,1-1 0 0,-1-1 0 16,1-6 0-16,2-1 0 0,-3 0 0 15,0-4 0-15,1-3 0 0,2 1 0 0,-2-4 0 16,4 0 0-16,2-1 0 0,-1-2 0 0,2-2 0 16,4-1 0-16,2-2 0 0,2 0 0 0,1-3 0 15,2-1 0-15,-1-2 0 0,0 1 0 16,0-3-99-16,3-1-71 0,-3 1-5 0,1-2-8 16,0-1-15-16,1 0-10 0,-1-1-16 15,17-14-207-15,-24 13 263 16</inkml:trace>
  <inkml:trace contextRef="#ctx0" brushRef="#br0" timeOffset="1936.31">3638 5533 178 0,'-3'-12'223'0,"1"0"-31"0,-2 3-48 0,-1-4 52 16,2 8-79-16,0 3 32 0,0 0 5 15,1 2-13-15,-1 0-42 0,1 0-36 16,2 2-11-16,0 3-5 0,0 0 7 0,2 4 8 15,1 3-4-15,0 0-12 0,4 8-25 0,-2-1 1 16,2 5-5-16,1 0-14 0,-3 1-5 0,1 2 0 16,-1 0-8-16,3-3-18 0,-4 2-45 15,1-1-57-15,0-2-47 0,-2 1-48 0,1-2-26 16,-1-2-9-16,1-4 10 0,1-2 21 16,-2-4 43-16</inkml:trace>
  <inkml:trace contextRef="#ctx0" brushRef="#br0" timeOffset="2470.48">3896 5526 73 0,'3'-11'138'16,"-3"2"8"-16,0 5-32 0,0 2-34 0,0 2-13 16,0 3 2-16,0 3 15 0,2 3 9 0,0 1-20 15,0 5-14-15,1 2-14 0,1 1-11 16,-3-2-6-16,1 4-2 0,1-2 3 0,-1 0-2 15,-1-3 0-15,-1 0 1 0,2-2 0 16,-2-1 2-16,0-2-3 0,0-3 9 0,0-2 8 16,0-4 13-16,0-1 16 0,0 0-11 0,-2-1-9 15,2-3-9-15,-3 2-3 0,0-4 2 0,0-2 15 16,-2-1-2-16,1 0-8 0,0-4-7 0,1 2-2 16,0-2-14-16,1-2-23 0,-1 0-2 15,0-1 0-15,3 0 0 0,0 1 0 16,0 2 0-16,3-1 0 0,0 1 0 0,1 4 0 0,2 0 0 15,1 1 0-15,1 4 0 0,2-1 0 16,4 5 0-16,1 0 0 0,2 5 0 0,0-1-2 16,2 4-16-16,3-2 5 0,-4 6 1 0,4 0-1 15,-2-2 1-15,0 4 1 0,0-2-1 0,-4-1 4 16,1-1 4-16,0-1 8 0,-5 0-7 16,-1-3 3-16,-2-2 2 0,-3 1 8 0,-1-4 4 15,-2 1 4-15,-1-2 19 0,-2-3-14 16,0 1-23-16,0-5 0 0,0 1 0 0,0-5 0 0,0 1 0 15,0-4 0-15,-3 0 0 0,-2-2 0 16,0 2 0-16,0-6 0 0,-2 5 0 0,-1-3 0 16,1 0 0-16,-1-1 0 0,-1 2 0 0,1-1 0 15,2 3 0-15,-1 1 0 0,0-1 0 16,4 5 0-16,-1-4 0 0,1 5 0 0,0 0-16 16,3 0-168-16,0 1-26 0,0 4-23 0,0-1-14 15,2 0 2-15,-1 2 18 0,4-2 12 16,0 1 25-16,5-2-83 0</inkml:trace>
  <inkml:trace contextRef="#ctx0" brushRef="#br0" timeOffset="3151.03">4326 5219 180 0,'3'0'193'16,"2"5"-50"-16,-5-1-52 0,1 1-21 0,-1 5 11 16,2 0 31-16,-2 0 18 0,0 2-1 15,0 3-3-15,0 1 2 0,0 5-16 0,3-2-4 16,-1 0-10-16,-1 4-10 0,1-1 6 0,1-1-6 15,0-1-16-15,-1 2-68 0,-2-1-4 0,2-1 0 16,-2-4 0-16,3 1 0 0,-2-2 0 16,4-2 0-16,-5-2 0 0,1-1 0 0,3-2 0 15,-4-4 0-15,0 1 0 0,0-4 0 0,0 0 0 16,0 2 0-16,3-6 0 16,-2 2 0-16,3-3 0 0,-1-2 0 0,0 0 0 15,0-3 0-15,0-3 0 0,3-3 0 16,1-4 0-16,-1-1 0 0,2-3 0 0,-2-2 0 0,2-2 0 15,0-3 0-15,2-2 0 0,-1 1 0 16,-1 1 0-16,3-1 0 0,-2 5-3 0,-1 1-9 16,-1 5 4-16,1 3 1 0,-2 4 4 0,-3 5-6 15,-1 1-3-15,-1 4 4 0,-1 3 10 0,0 3 12 16,0 4 2-16,0 5-5 0,-1 3 1 0,-1 3-5 16,2 2-7-16,-2 1 0 0,-2 1 0 15,1 0 0-15,1 1 0 0,2 0 0 0,0-3 0 16,2 1 0-16,0-2 0 0,2-3 0 0,-1-2 0 15,3-2 0-15,-1 0 0 0,0-2 0 0,3-5 0 16,1 1 0-16,-1-3-31 0,0-2-20 16,3-1-13-16,0-3 0 0,2-1-8 0,0-4 4 15,1 1 14-15,2-3 3 0,-2-3 4 0,2 0 9 16,-2-2 17-16,0-2 4 0,-3-4 10 0,3 1 7 16,-4 0 0-16,-2-1 1 0,0-1-1 15,-1 0 10-15,2 1 3 0,-3 1 13 0,-3 3 13 16,0 2 8-16,-1 1 16 0,2 4 25 0,-4 3 10 15,0 0-7-15,0 2-5 0,0 2-63 16,0 6-23-16,0 4 0 16,0 0 0-16,0 4 0 0,2 2 0 0,-2 2 0 15,1 3 0-15,1 0 0 0,1 1 0 0,-1 1 0 16,1-2 0-16,2 0 0 0,-2 0 0 0,4 0 0 16,0-1 0-16,0-2 0 0,-1-2 0 0,2 1 0 15,1-4 0-15,-1 1 0 0,0-4 0 16,1-1 0-16,-1-2 0 0,0-1 0 0,2-3 0 15,1 0 0-15,0-4 0 0,0-2 0 0,3-1-155 16,-4 0-93-16,2-1-15 0,-2-3-3 0,0-1 10 16,-1-1 19-16,-3-1 24 0,1 1 34 0</inkml:trace>
  <inkml:trace contextRef="#ctx0" brushRef="#br0" timeOffset="3354">4892 5335 101 0,'-13'6'450'16,"7"-4"-230"-16,3-1-38 0,-2-1-27 0,2 2 3 16,1-2 18-16,2 0 36 0,-1-3-25 15,-1 1-37-15,2-2-94 0,0 2-56 0,0-5 0 16,3 1 0-16,-1-2 0 0,4 0 0 0,1 0-33 16,2-1-72-16,0-2-39 0,4 1-41 0,0-3-33 15,1 1-17-15,3-5 13 0,2 3 8 16,-1-2 12-16,1 0 19 0,-2 1 37 0</inkml:trace>
  <inkml:trace contextRef="#ctx0" brushRef="#br0" timeOffset="3620.25">4925 5097 124 0,'-14'0'176'16,"0"-4"-16"-16,4 1-39 15,-5-6 55-15,11 4-97 0,1-2 30 0,3 2 9 16,0-3-3-16,3 1-18 0,4-1-24 0,2 2-26 15,2-2-7-15,3-1 1 0,2 2 0 0,4 2-7 16,0 0 0-16,5 2-3 0,0-2 0 16,0 3 0-16,1 2 11 0,0 0-1 0,-5 0 6 15,3 2-9-15,-4 3 8 0,1 0 2 0,-2 3-11 16,1-1-11-16,-4 6 1 0,2-1-14 0,-4 1-9 16,3 2-8-16,-4 0-13 0,3 2-19 0,-5 1-32 15,1-2-28-15,1-2-35 0,-5 3-27 16,3 0-36-16,-3-5-19 0,0 0-19 0,0 0 6 15,-1-3 6-15,-2-3 31 0,0 1-73 0</inkml:trace>
  <inkml:trace contextRef="#ctx0" brushRef="#br0" timeOffset="3903.02">5165 4948 212 0,'-6'-17'256'0,"1"4"-43"0,2 1-56 15,3 0-52-15,1 3-15 0,4 4 30 0,5-2 36 16,4 2 42-16,5 2 0 0,3 3-24 16,5 0-49-16,3 0-82 0,2 5-43 0,2 3 0 15,0-1 0-15,1 4 0 0,-4 1 0 0,-1 1 0 16,-5 2 0-16,-1 2 0 0,-2 1 0 0,-3 1 0 16,0 2 0-16,-6-1 0 0,1 2 0 0,-3 1 0 15,-4-1 0-15,-3 1 0 0,1-1 0 16,-5 3 0-16,-3-3 0 0,-2 0 0 0,-3 1 0 15,-3-1 0-15,-5-1 0 0,-1 2 0 0,-7-2 0 16,-4 1 0-16,-48 23 0 0,33-22-48 16,-6 2-369-16,-3-1-57 0</inkml:trace>
  <inkml:trace contextRef="#ctx0" brushRef="#br0" timeOffset="4312.84">1670 7986 184 0,'0'-13'341'0,"-1"2"-69"0,-1 5-126 0,-1-1-71 16,1 4-44-16,-1 3-13 0,1 0-7 16,0 7 0-16,2 2-3 0,4 4-1 0,-1 2-3 15,4 5 0-15,1 1-6 0,0 1-11 0,1 4-37 16,1 1-56-16,-2 0-38 0,-1 1-32 0,0 1-8 16,-4-1 2-16</inkml:trace>
  <inkml:trace contextRef="#ctx0" brushRef="#br0" timeOffset="4617.58">1557 7965 213 0,'-10'-36'218'0,"2"5"-76"0,6 2-64 16,2 5-37-16,2 2-16 0,6 4 7 15,5 4 31-15,4 5 30 0,3 1-6 0,1 5-12 16,5 5-13-16,0 2-9 0,6 5-2 15,-2 6 10-15,2 0 3 0,-1 5 7 0,-1 0 12 16,-3 3 4-16,0 3 7 0,-2 0-12 0,-4 1-4 16,-1 1-9-16,-4-3-19 0,-5 2-8 15,-3-3-9-15,-5 2-33 0,-3-3 0 0,-1 1 0 16,-4-3 0-16,-1-1 0 0,-4 2 0 0,-2-5 0 16,-6 1 0-16,-1-2 0 0,-1-2 0 15,-1-2 0-15,-4-1-9 0,1-5-175 0,-1-2-33 16,3-2-46-16,1-5-27 0,2-6 20 15,8-2 22-15,6-6 32 0,5-5 50 0</inkml:trace>
  <inkml:trace contextRef="#ctx0" brushRef="#br0" timeOffset="4920.16">2129 7812 130 0,'19'11'199'0,"-7"2"-24"15,2 5-46-15,-4 1-32 0,0 3-14 0,0 1 16 16,0 0 2-16,3-2 8 0,-1 0-11 15,1-3-6-15,1-3-24 0,1-2-25 0,3 1-12 16,-3-7-14-16,5 1-2 0,-2-4-5 0,2-3-2 16,2-2-6-16,0-3 6 0,-1-4-6 15,1 1 1-15,0-5 7 0,-4-3-10 0,1 1 11 16,-5-2-11-16,0-2 4 0,-6-4 7 0,-3 2 1 16,-2-1 13-16,-3-1 12 0,-5 2 5 0,-3-1 11 15,0-1 18-15,-4 5-12 0,-3 0-7 16,-2 4-8-16,1 1-21 0,-6 4-7 0,2 3-13 15,-3 2-1-15,-2 3-4 0,-3 3 7 0,-2 2-9 16,-1 4-22-16,0 2-21 0,-1 2-41 0,5 0-40 16,2 3-33-16,3-1-28 0,8 1-24 15,3 1-12-15,5-2 1 0,4-3 9 0,7-2 24 16,7-2-92-16</inkml:trace>
  <inkml:trace contextRef="#ctx0" brushRef="#br0" timeOffset="5437.58">2664 7617 117 0,'10'-5'193'0,"-3"2"-13"0,-3 5-30 15,2 0-33-15,-1 8-26 0,0 0-6 16,1 3 3-16,1 4 11 0,2 1 6 0,-1 0-2 16,0 2-17-16,0 1-13 0,3 1-16 0,-3-1-6 15,-2 0-5-15,5 0 3 0,-6-3-10 16,1-1-10-16,-1-1 6 0,0 1-3 0,-2-5 0 15,-1-4-10-15,-2 2-4 0,2-6 2 0,-2 0 16 16,0-2 5-16,0-2 12 0,0-2-53 16,-2-2 0-16,-1 0 0 0,-1-4 0 15,-1 1 0-15,-1-6 0 0,0 1 0 0,-5-2 0 16,1-1 0-16,-1-2 0 0,0 0 0 16,-2 2 0-16,1-2 0 0,1 2 0 0,3 3 0 15,-3-1 0-15,6 2 0 0,0 3 0 16,2 0 0-16,3 3 0 0,0 2 0 0,3-2 0 15,4 1 0-15,2-1 0 0,4-1 0 0,2-1 0 16,5 1 0-16,0-1 0 0,4-1-33 16,-3-3-43-16,2 1 15 0,-3-2 19 0,-2-2 11 15,1 4 15-15,-2-3 6 0,-2 1 3 0,-4 4 5 16,-2-1 2-16,-1 2 2 0,-5 5 8 0,0-1 0 16,-1 0 15-16,-2 3 3 0,3 0-8 0,-1 3 6 15,2-2-1-15,-1 3 4 0,2 0 15 16,0 6 0-16,1 0-29 0,1 2-15 0,2 4 0 15,2-1 0-15,-3 3 0 0,3-1 0 16,-1 0 0-16,-1 1 0 0,-1-1 0 0,0 3 0 16,0 0 0-16,0 0 0 0,-1-2 0 0,0 2 0 15,-1-6 0-15,-2 1-116 0,-1-1-82 16,-2-5-36-16,1 4-27 0,1-3-4 0,0-3 3 16,-3-2 17-16,3-3 43 0</inkml:trace>
  <inkml:trace contextRef="#ctx0" brushRef="#br0" timeOffset="5669.36">3319 7447 39 0,'0'-18'116'0,"3"3"65"16,-3 5-2-16,0 1-24 0,0 4-44 0,0 1-22 16,0 2-8-16,0 1-1 0,0 1 16 0,-1 0 0 15,1 3 6-15,3 4 2 0,1 1-9 16,1 5-18-16,0 1-18 0,1 3-28 0,2 1 1 15,0 5-11-15,0-1-15 0,-2 3-2 0,-1 1-1 16,0 1-3-16,1-1-6 0,0 0-30 16,-1 2-45-16,-2-2-55 0,-1-2-42 0,1 3-33 15,-3-5-22-15,0 1-10 0,2-3 7 0,1-5 45 16</inkml:trace>
  <inkml:trace contextRef="#ctx0" brushRef="#br0" timeOffset="6188.26">3680 7317 159 0,'-2'6'247'16,"-1"4"-58"-16,1 3-69 0,0 6-50 0,2-1 3 15,0 3 21-15,4 0 24 0,-1-1 8 16,0 0 11-16,0-2-22 0,-1 0-26 0,1-1-25 15,-1-2-16-15,2-3-8 0,-2-2-7 0,-2-2 12 16,0-2 3-16,0-2 26 0,0-1 4 16,0-1-2-16,0-2-72 0,-2-2-4 15,0-1 0-15,0 0 0 0,-1-1 0 0,1-4 0 16,-3-1 0-16,2-2 0 0,-2-2 0 16,0-1 0-16,-1-2 0 0,0-2 0 0,3-1 0 15,-1-2 0-15,3 0 0 0,-1 0 0 0,2 1 0 16,3 6 0-16,2-2 0 0,-1 5 0 0,3 3 0 15,1-1 0-15,0 3 0 0,4 3 0 0,3 1 0 16,2 2 0-16,-1 2 0 0,3-2 0 16,-1 3 0-16,2 0 0 0,-3 0 0 0,-2 1 0 15,2-1 0-15,-3 0 0 0,0-1 0 0,-3-2 0 16,-1 0 0-16,1 0 0 0,-3-3 0 0,-2 0 0 16,1-3 0-16,-1 0 0 0,-2-2 0 15,1 0 0-15,-1-1 0 0,0-4 0 0,-2 1 0 16,1-1 0-16,-1-2 0 0,-2-3 0 0,-2 1 0 15,1-1 0-15,-3 2 0 0,1-3 0 0,-2-1 0 16,0 0 0-16,0-1 0 0,-2 0 0 16,1-1 0-16,-1 1 0 0,1-2 0 0,0 4 0 15,0 0 0-15,1 5-111 0,1 0-137 0,1 5-18 16,3 2-18-16,0 4 25 0,2 3 22 0,1 3 28 16,2 2 28-16,3 3-70 0</inkml:trace>
  <inkml:trace contextRef="#ctx0" brushRef="#br0" timeOffset="6569.46">4228 7015 138 0,'3'0'183'16,"-3"3"-21"-16,0 2-40 0,0 1-43 0,0 3-3 0,-1 3 35 16,-1 3 20-16,2 0 16 0,-2 3 6 0,1 0 9 15,1 1-24-15,0 1-25 0,-2 1-16 16,1-2-13-16,-1-1-11 0,2-1-2 0,-2-1-64 15,2-1-7-15,0-3 0 0,0-2 0 16,0 0 0-16,0-3 0 0,0-4 0 0,0-1 0 16,0-1 0-16,0-2 0 0,0-2 0 0,0-2 0 15,0-4 0-15,0-1 0 0,-1-5 0 16,-1-2 0-16,2-2 0 0,0-3 0 0,0-1 0 0,0-3 0 16,-1-2 0-16,-1-1 0 0,2-2 0 15,0-3 0-15,2 2 0 0,-1-4 0 0,2 4 0 16,2 1 0-16,3 1 0 0,1 4 0 15,1 5 0-15,0 3 0 0,0 3 0 0,3 6 0 16,-1 3 0-16,1 3 0 0,2 6 0 0,2 3 0 16,2 6 0-16,3 1 0 0,2 6 0 0,0 1 0 15,-3 3 0-15,2 2 0 0,2 0 0 0,4 2 0 16,1-2-143-16,1-1-138 0,4 0-11 0,0-4-8 16,0 2 11-16,1-2 23 0,-6-4 49 15</inkml:trace>
  <inkml:trace contextRef="#ctx0" brushRef="#br0" timeOffset="7205.54">4367 7084 121 0,'-38'5'253'0,"7"-1"6"0,5 2-63 16,4-1-64-16,5-1-34 0,7-3 24 15,4 1 43-15,1 0 9 0,5-2-28 0,2-2-46 16,6-1-38-16,5-1-31 0,7-1-18 15,5 1-2-15,8-5-5 0,5 0-6 0,3-1 3 0,2-4-3 16,0 0 2-16,1 1-6 0,-3-2 0 16,-3-1 2-16,1-3-10 0,-5 1-2 0,-1-1 3 15,-3 0 11-15,-2 0-4 0,-1 2 1 0,-4 3 5 16,-3 0 2-16,-1 4-2 0,-5 1 9 0,-1 2 3 16,1 0 20-16,-7 7-12 15,-3 2 6-15,2 3 4 0,-3 2 2 0,1 2-10 16,-1 1-24-16,-1 2 0 0,-2 0 0 0,1 1 0 15,-1 2 0-15,3-2 0 0,-3-3 0 16,0 0 0-16,0 1 0 0,0-2 0 0,0-4 0 16,0 0 0-16,0-1 0 0,0-1 0 0,0-1 0 15,0-6 0-15,0 1 0 0,0-4 0 16,0 0 0-16,0-1 0 0,-3-4 0 16,2 0 0-16,-3-5 0 0,3 0 0 0,-1-3 0 15,-1 0 0-15,3-3 0 0,0-1 0 0,0 1 0 16,0-2 0-16,3 3 0 0,0 4 0 0,2 2 0 15,0 2 0-15,0 2 0 0,2 4 0 0,1 3 0 16,2 3 0-16,2 2 0 0,1 3 0 16,4 4 0-16,1 2 0 0,2 4 0 0,2 0 0 15,1 5 0-15,2-1 0 0,2 0 0 0,-2-3 0 16,2 1 0-16,-2-3 0 0,-2 0 0 0,0-2 0 16,-6-1 0-16,0-4 0 0,-2-2 0 15,-4-1 0-15,-3-2 0 0,1 0 0 0,-1-3 0 16,-1-1 0-16,-2-4 0 0,-2-1 0 0,-1-2 0 15,-2-3 0-15,-2-2 0 0,-1-1 0 0,-4-2 0 16,-1-2 0-16,-4 0 0 0,-1-3 0 0,0-1 0 16,-4-1 0-16,4 0 0 0,-1 1 0 15,1 0 0-15,1 2 0 0,2 1 0 0,4 4 0 16,1 0 0-16,1 3 0 0,1 3 0 16,1 0 0-16,2 2-125 0,0 3-186 0,0 1-34 15,3 0-11-15,-1 1 19 0,4-2 65 0</inkml:trace>
  <inkml:trace contextRef="#ctx0" brushRef="#br0" timeOffset="7571.91">5431 6368 173 0,'-5'0'258'0,"5"0"-52"0,0 0-83 15,5-4-59-15,1-2-20 0,4-1 7 0,7-1 12 16,5-2-4-16,1-1-1 0,5-1-20 15,0 0-14-15,1 0-16 0,-1 2-2 0,-1 0-5 16,-2 2-1-16,0 0-3 0,-2 0 3 0,1 1 0 16,-4 0 0-16,-2 2 2 0,-3 0-2 0,-2 5 2 15,-4-4-2-15,-2 3 2 0,-3-1 2 16,-4 2-1-16,0-3-3 0,-3 3 7 0,-2-2 1 0,-4 1 3 16,-2-3-4-16,-2 4-7 0,-7-2 1 15,-1 2 6-15,2 2 5 0,0 2 16 0,2 4 2 16,1 2 2-16,6 4 15 0,1 2 16 15,3 4 18-15,3 3-2 0,1 4-3 0,5 5-16 16,0 3-15-16,2 1-24 0,0 3-4 0,1 1-15 0,0 1 2 16,-1-1 1-16,-2 2-7 0,1-2-10 15,-3 3-35-15,-1-4-53 0,0 0-35 0,0-2-33 16,-3 1-30-16,0-2-7 0,-2-2-5 0,0-2 5 16,0 2 15-16,-2-5 30 0</inkml:trace>
  <inkml:trace contextRef="#ctx0" brushRef="#br0" timeOffset="8406.61">4373 6828 24 0,'-3'0'34'0,"2"-2"20"0,1 2 15 0,0-1 6 16,4 1-3-16,-2 0-11 0,3 0-10 16,1 1-5-16,3 3 2 0,3-1 7 0,16 11 55 15,-11-3-64-15,2 2-4 0,5 2-1 16,0 0-2-16,1 5 0 0,5-1-1 16,0 0-5-16,0 2-2 0,-1 1-9 0,1-3-7 15,-2 1 2-15,1 1-12 0,-1-3 2 0,-1-2-7 16,-2-1 3-16,-1-3-6 0,-3 0 4 0,-3 0-4 15,1-1 3-15,-6-3 2 0,1 2-12 16,-4-4-12-16,-4-2-21 0,-1 1-12 0,0-5-17 16,-1 0-22-16,-4 0-21 0,0 0-13 0,0 0-9 15,-3-3-1-15,0-2 14 0</inkml:trace>
  <inkml:trace contextRef="#ctx0" brushRef="#br0" timeOffset="16486.12">16140 7311 101 0,'-4'3'157'0,"-1"-2"-17"16,2 2-35-16,-2 0-34 0,1 2-21 0,-1 1-5 15,1-2 14-15,1 3 11 0,0 1 17 0,-2 2 6 16,4-1-7-16,-3 4-18 0,4 2-7 0,-1 1 1 16,-1-1 4-16,2 3 4 0,-2 0 12 15,0 1 9-15,-1 0-6 0,-1-2-22 0,0-1-11 16,0 0-10-16,-1-2-9 0,2-1-2 15,2-4-17-15,-1 0 12 0,0-4 1 0,2-1 9 16,-1-2-2-16,1 1 6 0,0-6-40 0,0 0 0 16,0-2 0-16,0-2 0 0,0-3 0 15,0-4 0-15,0 0 0 0,0-4 0 0,1-1 0 16,3-4 0-16,-3-1 0 0,2-2 0 0,-1-3 0 16,-2-1 0-16,3-2 0 0,-1-4 0 15,0 1 0-15,-2 0 0 0,1 2 0 0,2 0 0 16,-1 3 0-16,1 3 0 0,-1 3 0 0,2 4 0 15,-1 6 0-15,1 2 0 0,0 0 0 0,0 7 0 16,-3 3 0-16,4 2 0 0,4 5 0 0,-1 5 0 16,3 4 0-16,3 5 0 0,2 3 0 0,-2 5 0 15,3 1 0-15,-2 2 0 0,0-1 0 0,-2 2 0 16,4 1 0-16,-5-4 0 0,-1-1 0 16,0-2 0-16,0-1 0 0,-3-2 0 0,-1-2 0 15,-1 1 0-15,2-6-160 0,-4 0-44 0,0-2-34 16,-3-2-16-16,-1-2-6 0,2-2 10 15,-2-2 18-15,-2-3 34 0</inkml:trace>
  <inkml:trace contextRef="#ctx0" brushRef="#br0" timeOffset="16725.09">16079 7338 80 0,'-15'1'174'0,"3"-1"8"0,1 0-45 16,3 0-33-16,0 2-25 0,5-2 2 0,1 0 8 16,1 0 14-16,1 0-7 0,0 0-19 0,1 0-7 15,4 0-18-15,3 0-16 0,0 0-7 0,1 0-7 16,2 2-5-16,2 0-12 0,2-2-3 16,-2 0-2-16,2 0 3 0,0 0-1 0,3 0-13 15,-4 0-32-15,3-2-54 0,1 0-30 0,2-3-32 16,-2 2-30-16,1-1-17 0,-1-2-9 0,0 0 26 15</inkml:trace>
  <inkml:trace contextRef="#ctx0" brushRef="#br0" timeOffset="17771.91">17588 7230 44 0,'3'0'115'0,"-3"0"30"16,0 1 77-16,0 4-141 0,0-1-21 0,2 2 0 15,-2 2 8-15,2 2 0 0,-1 4-4 0,2 1-18 16,-1 0-13-16,0 1-15 0,-1 1-6 0,-1 3 0 16,5-3 0-16,-4 1 1 0,-1-1 9 15,0-2-8-15,0 0-2 0,3 0-5 0,-3-3-7 16,0-2 0-16,0-2 0 0,0-3 6 0,0 2-4 16,0-6 0-16,0 2 7 0,0-2 5 0,0 2 6 15,0-3 15-15,0 0 8 0,0-4-8 16,0 1 9-16,-1-2-5 0,-1-3-3 0,1 0-4 15,-2-2 4-15,1-2 2 0,-1-1-1 0,1-3-14 16,-1 0-4-16,3-2 2 0,-1-2-11 0,1-2-2 16,0-2-5-16,1-2 3 0,4-1-6 0,0 0 1 15,4 3 4-15,-1-1-1 0,0 2-8 16,1 5 8-16,2 2-4 0,-1-1-2 0,-1 5 2 16,-1 3 3-16,0 2-3 0,-3 2-3 0,3 1-4 15,-5 2 5-15,2 1-5 0,-2 1 7 0,0 1 2 16,2 1 4-16,-2 4-6 0,2-2 3 0,1 5 9 15,-1-1-6-15,0 2 2 0,-4 4-2 0,-1-2 0 16,0 1 3-16,0 2-2 0,-1 0-5 16,-3 0 3-16,-1 0 2 0,0 0-4 0,-2-1-1 15,2-2-2-15,-1 1 0 0,1 0 2 0,0-5-1 16,1 1-1-16,2-3 5 0,-1 0-9 0,3-4 1 16,-1 1 5-16,1-2-9 0,0 1 9 0,3-2-12 15,3 1 10-15,-2-1-3 0,3 2 3 0,1-1 2 16,0 0-7-16,3 1 7 0,0-2-6 15,1 3 4-15,0-1-3 0,-1 2 8 0,1 1-9 16,-1-2 5-16,-1 2 4 0,2 2-10 0,-4-2 0 16,1 2 7-16,0 0 5 0,-5-1 1 0,1 2 12 15,0-1 16-15,-3 1-3 0,-2-3 7 0,0 3 16 16,0-1 11-16,-2-2-3 0,-1 0-46 16,-2 2-18-16,2-4 0 0,-2 2 0 0,-2-1 0 15,-2 1 0-15,-2-1 0 0,1-2 0 0,0 1 0 16,0 0 0-16,-4 0 0 0,5-2 0 0,-3-1 0 15,0 1 0-15,1-1 0 0,-2 0 0 16,5-1-29-16,-1 0-197 0,-2-2-48 0,1 0-45 16,2 0-22-16,0-2 0 0,-1 2-175 0</inkml:trace>
  <inkml:trace contextRef="#ctx0" brushRef="#br0" timeOffset="19582.66">12146 9938 79 0,'0'-7'154'0,"-2"3"7"0,-3 0-49 0,-1 0-36 16,-2 1-19-16,0 0-3 0,-4 3 20 0,1 1 29 15,-1 3 12-15,0-1-7 0,-1 3-11 0,-2 2-10 16,2 4-20-16,0-2-12 0,1 4-5 15,2 0-10-15,-1 4 1 0,3-1-4 0,3 2-7 16,2 1-4-16,2-1-4 0,1 1-3 0,1 1-15 16,2 1 1-16,2-3-1 0,0 1-4 0,2-2 7 15,2-2-10-15,0 1 0 0,2-1 1 0,3-5-14 16,-1 0-37-16,4-2-36 0,4-2-44 16,1-4-44-16,5-2-46 0,5-4-23 0,3-2-11 15,2-3 30-15</inkml:trace>
  <inkml:trace contextRef="#ctx0" brushRef="#br0" timeOffset="20110.43">13622 9913 53 0,'0'-3'134'0,"0"-1"17"16,0 4-31-16,-1 0-35 0,-1 0-28 0,1 4-4 16,-1 0 8-16,2 5 20 0,0 1 7 0,0 2-3 15,-2 1-14-15,2 5-24 0,0-1-15 0,2 3-16 16,1 0-7-16,-1 1-5 0,-1 1-2 16,1 0-2-16,2-1 2 0,-1-1 1 0,-1-1-14 15,1-1-19-15,-3 0-32 0,0-2-36 0,0 0-21 16,0-3-12-16,-1-1-6 0,-1-5-5 0,0 1 11 15,2-3 13-15,-1-3-55 0</inkml:trace>
  <inkml:trace contextRef="#ctx0" brushRef="#br0" timeOffset="20402.56">13488 9971 88 0,'-7'-14'118'0,"0"-1"-7"0,2 0-31 16,3 2-27-16,2 0-15 0,4 1-3 15,3 3 10-15,1-1 20 0,5 3 4 0,1 0-2 16,2 2 3-16,4 2-15 0,1 3-13 0,-2 0 1 0,5 4 0 16,-1 2 3-16,3 1 3 0,-6 4 5 15,4 1 5-15,1 0-8 0,-3 2 8 0,-4 3 2 16,2 0 7-16,-4 2 8 0,2-1-3 0,-7 2-1 16,1 0-2-16,-4-1 8 0,-3-2-20 15,-2 2-5-15,-3-1 1 0,-5-2-20 0,1 1-24 16,-3-2-10-16,-1 2 0 0,-6-3 0 0,0 0 0 15,-3-1 0-15,-4 2 0 0,0-3 0 0,-6 0-49 16,-1 2-79-16,-2-1-65 0,-5-2-62 16,0 2-42-16,-5-4-39 0,-2 1-5 0</inkml:trace>
  <inkml:trace contextRef="#ctx0" brushRef="#br0" timeOffset="21216.46">12772 12646 17 0,'-6'-10'24'16,"1"0"20"-16,-2 2 27 0,6-1 17 0,-1 1 3 16,0-2-4-16,2 1-10 0,0 2-3 0,-1 0 6 15,-2 2 8-15,2 1 10 0,-1 1 2 0,2 0-8 16,0 1 1-16,-2 2-16 0,2 0 7 16,0 2 1-16,0 1-8 0,0 2 1 0,0 0-5 15,0 2-3-15,4 2-2 0,-4 0 10 0,1 4-10 16,3 1-2-16,-2 1-7 0,1 2-19 0,0 3-40 15,1-4 0-15,-1 4 0 0,0-1 0 16,2 1 0-16,2-4 0 0,0-1 0 0,-1 0 0 16,-1-1 0-16,6-4 0 0,-3-2 0 0,0-2 0 15,0-1 0-15,4-4 0 0,1-1-37 0,1-3-88 16,1-3-19-16,0 0-19 0,0-4-15 0,0 0-19 16,1 0-5-16,1-1 1 0,-2 0 8 15,-3 0 13-15,1 1 22 0,-5 0 33 0</inkml:trace>
  <inkml:trace contextRef="#ctx0" brushRef="#br0" timeOffset="21402.26">12925 12704 34 0,'-4'2'97'0,"0"-2"46"0,1 0 5 0,1 2-20 15,2-2-27-15,0 0-23 0,-1 0-13 16,1 0-5-16,-2 0-17 0,2-2-12 0,0-1-8 15,3-1-14-15,2-1-6 0,0 1-23 0,3-2-22 16,1 0-26-16,-1 0-21 0,2 0-13 0,-1-2-8 16,1 3-4-16,-1-3-5 0,-1-1 9 0,-2 2 21 15</inkml:trace>
  <inkml:trace contextRef="#ctx0" brushRef="#br0" timeOffset="21622.06">12731 12559 137 0,'-5'-1'172'0,"2"1"-12"0,1-2-25 16,2 2-41-16,-2-2-20 0,2 2-14 0,-1-1 1 16,1-1 1-16,0 1-6 0,0-2-14 15,3 0-13-15,0 2-17 0,5-2-5 0,0-2-2 16,5 1-3-16,1-2-16 0,2-1-27 0,1 1-28 15,2-6-28-15,2 3-33 0,-1-3-26 0,2-1-17 16,2 0-1-16</inkml:trace>
  <inkml:trace contextRef="#ctx0" brushRef="#br0" timeOffset="22356.85">15837 9903 117 0,'-2'-3'187'16,"2"-1"11"-16,-3 3-31 0,2 0-36 15,-3 1-16-15,3 0-8 0,-1 0 1 0,2 0-14 16,0 1-5-16,-2 2-6 0,2 0-11 0,0 5-14 16,0-1 9-16,0 4-32 0,0 2-4 15,2 4-8-15,0-3-12 0,-1 4-4 0,3 1 2 16,-3 1-1-16,1-2-12 0,-1 2 2 0,3-1-4 16,-4-2-3-16,1 0-20 0,-1-1-26 0,2-3-31 15,-1 2-29-15,-1-3-29 0,0-2-17 0,0-1-16 16,0-2 1-16,-1-2 7 0,1 0 7 15,0-3 17-15,0-1 22 0</inkml:trace>
  <inkml:trace contextRef="#ctx0" brushRef="#br0" timeOffset="22581.22">15748 9938 61 0,'-6'-12'105'0,"4"2"22"0,-1 3-6 16,0-1-15-16,3 1-11 0,-2 2-9 15,1-1-1-15,-1 1 1 0,2 1-6 0,3 2-20 16,-1-2-11-16,4 1-8 0,-1-2-8 0,0 1-1 16,15-4 5-16,-10 4-29 0,4 1-7 15,-1-2 3-15,2 0 0 0,-2 2-6 0,4-2 2 16,-2-1-10-16,2 2-23 0,-1-1-30 0,0 0-29 16,-2 1-27-16,0 2-12 0,-3-3-10 15,-1 3-11-15,-1 2 0 0,-1 0 13 0</inkml:trace>
  <inkml:trace contextRef="#ctx0" brushRef="#br0" timeOffset="22817.57">15851 10022 125 0,'-5'5'171'0,"-1"0"-11"0,3-2-36 16,0 1-39-16,1-4-1 0,1 2 23 0,-1-2 8 15,2 1-2-15,0-1-26 0,2 0-24 0,1-1-19 16,2-1-14-16,2 1-9 0,3-1-6 0,-1 1-6 16,2-1-6-16,2-1-3 0,1-1 2 15,-1 1-4-15,-2 2 0 0,6-3-28 0,-4 1-46 16,4 1-30-16,-1-1-35 0,0-1-29 0,-2 1-19 16,3 1-10-16,-2-1 7 0</inkml:trace>
  <inkml:trace contextRef="#ctx0" brushRef="#br0" timeOffset="23766.67">17653 9807 18 0,'8'-6'58'0,"0"-2"43"0,-4 3 18 15,0 0-2-15,-3 0-7 0,-1 4-5 16,-1-3 1-16,-1 4 0 0,-1-4 4 0,0 4-3 15,-3 0-6-15,-1 2-19 0,-1 0-7 0,0 3-4 16,-2 5-7-16,-2 0 9 0,-3 3 6 0,2 4 2 16,-3 3 1-16,3 0 1 0,0 3-23 0,0 2-9 15,1-1-12-15,3-1-23 0,3-1-1 0,1 1-10 16,2-3-3-16,1 0 1 0,2-2-3 16,3-1 1-16,1-3-1 0,-1-3-5 0,2-2-6 15,2-1-23-15,1-2-1 0,-1-2 9 0,1-1-9 16,2-2-4-16,-2-1-2 0,4-1 2 0,0-2 4 15,-1-3 0-15,2-2 6 0,-4 0 9 0,3-3 1 16,-2 2 11-16,-2-1 1 0,-1 0 4 0,-1 1 6 16,2 1-2-16,-5 2-6 0,0 1 12 15,-3 2-4-15,0 0 12 0,0 3 3 0,0 0 9 16,0 0-1-16,0 0 3 0,0 0-13 16,-2 0 4-16,2 0-12 0,0 0-8 0,0 5 11 15,0-1-13-15,0 4 3 0,0 2 4 0,2 2-9 16,1 0 10-16,0 1 0 0,-1 1-13 0,3 0-2 15,-2 3-18-15,5-5-43 0,-4 3-44 0,1-4-45 16,0 1-53-16,2 0-37 0,-3-1-29 0,-2-2 2 16</inkml:trace>
  <inkml:trace contextRef="#ctx0" brushRef="#br0" timeOffset="24561.4">15219 12655 78 0,'-2'-2'154'0,"-1"2"22"0,1-3-16 16,-1 3-40-16,0 0-31 0,0 0-7 0,2 5 7 15,-3 0 7-15,3 2-10 0,-1 4-12 0,0 4-18 16,2 0-19-16,-1 2-13 0,1 3-8 0,1 1-8 16,3-1-10-16,-1 4 7 0,0-3-1 15,-1-1-21-15,-1 0-22 0,-1-1-34 0,3-3-37 16,0 0-35-16,-3-2-27 0,2-2-9 0,-1-2 0 16,-1-3 16-16,2 0 36 0</inkml:trace>
  <inkml:trace contextRef="#ctx0" brushRef="#br0" timeOffset="24900">15250 12922 42 0,'-1'-3'106'0,"-1"0"30"0,2 0-15 0,-3-1-26 16,0 1-28-16,1 0-12 0,-1-3-10 16,3-1-5-16,3 2-6 0,0-2-4 0,0 2-9 15,2-3-10-15,0 1-4 0,0-4-7 0,4 0 4 16,-1 1-4-16,0-1 0 0,0-1 0 15,3-5 3-15,-3 3-2 0,0-2 0 0,-1-2 1 16,0 1-1-16,-2-1 4 0,1 1 9 0,-1 1 15 16,-2-1 25-16,2 0 9 0,1 6 8 0,-3-1 17 15,-3 3 15-15,0 3 9 0,0 0 7 0,0 4-10 16,0-1-9-16,0 3-15 0,0 0-16 0,0 1-4 16,0 3 1-16,2 2-10 0,-1 5-39 0,4 2-17 15,0 3 0-15,0 4 0 0,-2 4 0 0,3 2 0 16,0 1 0-16,-1-1 0 0,0 1 0 15,2 0 0-15,0 1 0 0,-1-3 0 0,-1-1 0 16,0-1-116-16,0-2-65 0,2-2-37 0,-3-2-41 16,1-1-29-16,1-2-25 0,0-5 20 15</inkml:trace>
  <inkml:trace contextRef="#ctx0" brushRef="#br0" timeOffset="25583.96">16765 12582 98 0,'0'-14'264'0,"-7"7"167"31,7 7-337-31,-1 9 86 0,1-1-102 16,0 4 1-16,1 1-15 0,2 2 3 0,1 3-4 0,-3-1-10 15,2 3-15-15,-1 0-7 0,1-2-7 0,0-1-6 16,-3 2-10-16,0-6-5 0,0 1 2 16,0-2-5-16,0-2 0 0,0-1 2 0,0-2-2 15,-3 1 0-15,0-5 4 0,1 2 0 0,-1-2-4 16,2 0 0-16,-3-1-2 0,0 0 7 16,-4-2-3-16,3 2-2 0,-3-2 0 0,2 0 0 15,-2 0 3-15,3 0 2 0,1 0-2 0,-3 0 14 16,6 0-1-16,-3 0 4 0,1 0-3 15,3 0 6-15,0 0-8 0,0 0 2 0,0 0 1 16,0 0-10-16,0 0-2 0,2 0-1 0,-1 0-8 16,3 0 8-16,-3 0-3 0,6 0-2 0,1-2-7 15,6 2 7-15,-3-2-3 0,4 2-13 0,3-1-38 16,2-3-27-16,2-1-28 0,-1-1-38 16,5 1-19-16,-3-5-18 0,2 5-10 0,1-4 1 15,-4 2 2-15,0-2 18 0,0 0 42 0</inkml:trace>
  <inkml:trace contextRef="#ctx0" brushRef="#br0" timeOffset="25867.45">16554 12520 221 0,'-6'6'232'16,"0"0"-44"-16,3-4-58 0,0-1-41 0,3 0-20 15,0-1 6-15,4 0 9 0,6-1 5 0,-1 0-7 16,3-1-20-16,3 1-16 0,1-1-20 0,3-1-14 16,1-1-7-16,3-1-3 0,0 1-1 15,3-2-4-15,-1-1-13 0,0 0-34 0,0 0-44 16,-1-3-31-16,2 3-32 0,-5-2-22 0,5 0-14 15,-4 0-5-15,0 0 18 0</inkml:trace>
  <inkml:trace contextRef="#ctx0" brushRef="#br0" timeOffset="26516.95">17975 12616 68 0,'-4'-12'106'15,"2"3"19"-15,-2-1 0 0,2 3-7 0,-1 0-5 16,1 2 1-16,1 0 5 0,-3 2 10 16,4-1-4-16,-1 3-8 0,-1-1-18 0,2 2-24 15,-1 0-8-15,1 3 12 0,0 1 16 0,0 4 26 16,1 4-1-16,2 2-18 0,1 3-72 0,-3 0-30 15,2 5 0-15,-1 0 0 0,-2-1 0 0,2-1 0 16,2 2 0-16,-2-2 0 0,-2-2 0 16,3-1 0-16,-3 0 0 0,0-2 0 0,0-3 0 15,0 0 0-15,0-3 0 0,0-1 0 0,0-1 0 16,0-1 0-16,0-2 0 0,-3-2 0 16,1 1 0-16,2 1 0 0,-4-3 0 0,-4-1 0 15,0 0 0-15,-3 0 0 0,0-1 0 16,-7-3 0-16,4 1 0 0,-5-3-80 0,3 0-99 15,-1-1-28-15,-1-4-25 0,-1 1-16 0,5-2 2 16,-2-1 9-16,5-2 18 0,0 1 38 16</inkml:trace>
  <inkml:trace contextRef="#ctx0" brushRef="#br0" timeOffset="26716.43">17781 12551 165 0,'-1'0'180'16,"-1"0"-13"-16,2 0-20 0,-2 0-25 0,2 0-13 16,0-1-4-16,0 0-8 0,2-4 2 0,3 2-7 15,-2 0-23-15,6-1-12 0,-1-1-17 0,5 1-19 16,1-1-4-16,2 0-8 0,1-5-6 16,5 3-3-16,-1 0-12 0,3-5-33 0,-1 2-57 0,6-2-33 15,-2 2-49-15,3-4-31 0,-2-1-23 16,-1 1 6-16</inkml:trace>
  <inkml:trace contextRef="#ctx0" brushRef="#br0" timeOffset="27819.6">14048 6848 114 0,'-5'-6'143'0,"0"-1"14"0,2 0-14 0,0 0-19 16,-1 0-23-16,3 1-3 0,-1-1 5 0,0 2 15 16,2-1 13-16,-2 5 1 0,0-4 4 15,2 4-18-15,0-2-7 0,2 3-18 0,2 0 1 16,-1 1-14-16,4 2-29 0,1 2-51 0,4-1 0 15,1 4 0-15,4 2 0 0,-1 4 0 0,6 1 0 16,0 3 0-16,2 3 0 0,2 0 0 0,0 1 0 16,1 2 0-16,0 1 0 0,1 1 0 0,-1-2 0 15,0 1 0-15,-3-1-8 0,-2-3-161 0,0 1-22 16,-3 0-12-16,0-4-12 0,2 0-6 0,-7-1 3 16,0-4 3-16,-1 1 14 0,-3-7 27 0</inkml:trace>
  <inkml:trace contextRef="#ctx0" brushRef="#br0" timeOffset="28101.84">14397 6612 108 0,'0'-11'157'0,"0"6"8"0,-2 0-20 15,2 3-36-15,-2 2-25 0,-2 2 0 0,-1 0 14 16,1 6 13-16,-1 4 10 0,0 3 23 0,-2 3-1 16,1 4-4-16,-1 7-19 0,-3 3 1 0,2 2-17 15,-3 5-14-15,1 2-86 0,-2 2-4 0,-2-1 0 16,1 1 0-16,-4 1 0 0,2 1 0 0,1-4 0 16,0 1 0-16,0-2 0 0,2-3 0 0,1-3-146 15,1-2-55-15,1-6-56 0,3-2-29 0,1-2-25 16,1-3 2-16,2-6 51 0</inkml:trace>
  <inkml:trace contextRef="#ctx0" brushRef="#br0" timeOffset="31013.7">14596 6634 50 0,'0'-6'132'0,"2"-1"31"0,0 1-14 0,0 3-24 16,-2-1-21-16,0 4-22 0,0 0-10 0,3 0 14 15,-1 0 11-15,1 5 12 0,5 2 2 0,0 1-6 16,6 4-15-16,-1 2-12 0,4 3-23 16,-1 0-10-16,3 1-17 0,1 2-4 0,-2 0-11 15,2-1-6-15,-1-1-2 0,1 0-5 0,-3-3 4 16,0 2-9-16,2-3-9 0,-4-2-25 15,0-1-36-15,-4-2-45 0,0-2-27 0,-3-2-41 16,0-3-17-16,-3 1 10 0,3-1 13 0,-4-2 14 16,1-2 31-16,-2-1 23 0</inkml:trace>
  <inkml:trace contextRef="#ctx0" brushRef="#br0" timeOffset="31384.55">14945 6591 46 0,'0'-20'78'0,"0"4"26"15,0 3 1-15,-1-11 84 0,1 17-105 16,-2 0-4-16,0 2 1 0,1 4-10 0,-1-1-13 16,2 2-10-16,-1 2-1 0,1-1 0 15,-2 4-1-15,2 2-5 0,0 3 5 0,0 2 2 16,0 1-2-16,0 2 8 0,0 0 9 0,0 5 6 16,0-1 6-16,0 0-4 0,0 1-17 0,2-1-13 15,-2 1 2-15,4 16 29 16,-4-19-46-16,-1-3-4 0,1-1-4 0,-2 0-4 15,2-3 0-15,0-1 7 0,3-1 1 0,-1-3 1 16,-2 0 2-16,2 0 3 0,1 0-6 0,0-3-17 16,0 3-5-16,1 1 0 0,0-2 0 15,5 4 0-15,-1 0 0 0,2 3 0 0,2 0 0 16,-2 2 0-16,15 19 0 0,-15-16 0 16,5 3 0-16,-2 1 0 0,-3 1 0 0,4 1 0 15,-1 2 0-15,1-1 0 0,-3 1 0 0,3 2 0 16,-3 1 0-16,13 26 0 0,-15-25-148 15,0-1-42-15,-2-2-41 0,-1-2-54 0,-1-2-37 16,0-2-6-16,-2 0-209 0</inkml:trace>
  <inkml:trace contextRef="#ctx0" brushRef="#br0" timeOffset="32934.94">14269 6199 12 0,'-2'-4'18'0,"-1"-2"14"0,3 1 17 0,0 1 13 16,0-1-4-16,0 1-4 0,0-2-7 0,-1 1-1 15,-1 0 3-15,2 0 8 0,-2 1 2 0,-1-1 9 16,3 0 12-16,-1 0 4 0,-1 3 0 15,2-1-8-15,-2 3-9 0,2 0-10 0,0 0-10 16,0 0-15-16,0 0-2 0,0 4-8 0,0 0 3 16,0 3 7-16,0 0 6 0,2 5 1 0,0-1-6 15,-1 1-2-15,-1 0-8 0,3 1-6 16,-3 0 1-16,2 1 0 0,-2-2 0 0,3 2-12 16,2 1 1-16,-4-5-3 0,1 0 2 0,-1 3 0 15,1-2-6-15,1-3-3 0,-1-2 3 0,-2 0 0 16,1 0 6-16,-1-3-4 0,0 2-4 15,0-3 2-15,0 0 5 0,0-2-2 0,0 1 4 16,0-1-2-16,0 0 9 0,0 0 3 0,0-1 0 16,0 1-3-16,0-2-3 0,0 2-1 0,0 0 0 15,0 0-5-15,0 2 1 0,0-2 3 0,0 0-5 16,0-2-4-16,0 2-3 16,0 0 5-16,0 0-6 15,0 0 7-15,0 0-1 0,0 0 0 16,2 0 0-16,-2 0-5 0,0 0 5 0,0-1-5 15,3 1 6-15,-3 0-9 0,0 0 10 0,0-1 1 16,0 1-8-16,0-3-2 0,0 3 2 16,0 0-8-16,0 0-15 0,0 0-14 15,0 3-10-15,2-3-16 0,-1 0-16 0,-1 0-29 16,0 0-29-16,0 0-47 0,0 0-31 0,-1-3-15 16,-1-2 15-16</inkml:trace>
  <inkml:trace contextRef="#ctx0" brushRef="#br0" timeOffset="34636.15">14273 6261 6 0,'0'-5'4'0,"0"1"6"0,0-1 9 0,0 1 12 16,0-2 12-16,0 2 11 0,0-1 0 0,0-2 0 15,-3 4-9-15,3-4-6 0,-1 1-8 0,-4 0 3 16,4 0 3-16,-1 2 5 0,-1-1 4 15,1 2 1-15,-1 0 0 0,1 3-4 0,1 2-11 16,-1-2-8-16,2 0-12 0,0 1 1 0,0 4 7 16,0-1 12-16,0 5 12 0,0 0 8 0,0 4-4 15,2 19 35-15,-1-15-47 0,1 2-11 16,-2-3 13-16,5 2-3 0,0-2-10 0,-1-1-6 16,-2-1 2-16,-1-2-3 0,2 0-4 0,-3 4 6 15,2-10-11-15,-2-2-9 16,2-1 9-16,-2-1 3 0,0-1 2 0,0 1 0 15,0-2 3-15,0 0 1 0,0 0 7 0,0 0 2 16,0 0 4-16,-2 0 5 0,2 0-7 0,0 0-8 16,-2-5-8-16,2 2-7 0,-3-4-1 0,3-1-5 15,-1 0 2-15,-1-4 2 0,-1-3-1 16,2 1-1-16,-1-1-2 0,2-3 0 0,-2 2-2 0,1-5-1 16,1 3 3-16,0-1 0 15,0-2 0-15,0 3 0 0,0-1 0 0,3 3 2 0,-1 1 1 16,2 0-3-16,-1 3 5 0,-1 1-5 15,1 2 5-15,0 1 1 0,2 1-6 0,-2 1 4 0,0 3-4 16,1 1-3-16,2 0-3 0,0 2 8 16,0 2-2-16,1 0 0 0,4 4 4 0,-2-1 5 15,4 5 1-15,1 2 5 0,1-1-4 0,15 21 12 16,-15-15-14-16,1 2-1 0,0 0-6 16,-2-2 0-16,0 1-4 0,-1-1 5 0,1-3-1 15,-3 2-4-15,1-1 7 0,-2 0-11 0,-2-5-6 16,0 1-22-16,-1-4-21 0,-3-1-31 15,1-2-30-15,-2 1 116 0,0-3-211 0,-1-1 17 16,-2-1 0-16,0 0 7 0,0-3 1 0,0-2 17 16,-2 1-82-16</inkml:trace>
  <inkml:trace contextRef="#ctx0" brushRef="#br0" timeOffset="34886.8">14310 6270 23 0,'-8'4'62'15,"3"-2"35"-15,-1 1 3 0,4-2-2 0,1 0-9 16,-1 1-2-16,2-2-5 0,0 0-2 0,0 0-3 16,2 0-1-16,-1 0-2 0,3 0-7 0,0 0-15 15,-1-3-8-15,4-1-17 0,-1 4-4 0,2-2-12 16,1-2-11-16,2 0 0 0,1 2 3 15,0-1-2-15,-1 0-9 0,6-2-28 0,-4 0-45 16,4 3-44-16,-2-4-42 0,2 1-32 0,-1-2-19 16</inkml:trace>
  <inkml:trace contextRef="#ctx0" brushRef="#br0" timeOffset="39503.39">19137 9918 201 0,'4'-5'186'0,"-3"2"-24"0,-1 2-40 16,2 1-48-16,-2 0 55 0,0 2-35 15,5 6 122-15,-4 0-100 0,2 0-9 16,3 4-13-16,4 14 55 0,-4-10-76 15,1 3 11-15,5 23 65 0,-5-19-88 16,-1 1-31-16,-3-2-30 0,2 2 0 0,-1-3 0 16,-2 0 0-16,0 0 0 0,-1-1 0 15,2-3 0-15,-1-2 0 0,-2-2 0 0,2-3 0 0,-2-3 0 16,3-1 0-16,-3-2 0 0,3-1 0 16,-1-3 0-16,-1 2 0 0,2-2 0 15,-1-5 0-15,-2 0 0 0,4-2 0 16,0-3 0-16,-3-2 0 0,2-1 0 0,1-5 0 15,-3-1 0-15,4 1-11 0,2-3-16 0,-4-3-7 16,3 2 6-16,-3 0 8 0,3 0-6 0,-1 0 4 16,2 1 4-16,-2 2 7 0,3 2-6 0,-1 0 7 15,1 4-2-15,1 1 7 0,-3 1 1 0,-1 5-5 16,3-8 2-16,-3 9 7 0,-2 3-10 16,0-1 10-16,-3 3 0 0,0 0-9 15,0 0 3-15,-3 0 1 0,3 0 5 16,-1 3 3-16,-2-1 2 0,-1 3 0 0,0 2-2 15,-3 1 9-15,2 1 0 0,-1 3 1 0,-2 0-3 16,2 0 7-16,-1 1 0 0,3 3-4 0,-4-2 3 16,3 0-9-16,2-1 0 0,-2 2 6 15,0-1 0-15,1 1-9 0,0-5 4 0,0 2-3 16,4-3-2-16,4 1-2 0,0-2 5 16,8 9-3-16,-3-10 2 0,17 4 2 15,-9-6-7-15,1 0-8 0,25 0-51 16,-20-2-6-16,1-3-28 0,30-5-192 15,-26 2 101-15,4-2-29 0,0 0-20 0,-1 0-8 16,4-1 11-16,0 1-119 0</inkml:trace>
  <inkml:trace contextRef="#ctx0" brushRef="#br0" timeOffset="40282.49">21363 9898 4 0,'-11'-6'4'16,"-1"0"-1"-16,0 0 5 0,1 0 7 15,0 2 7-15,3-1 10 0,3-2 7 0,1 0 5 16,-4 0-8-16,3 2-4 0,0 1-6 0,2-3 6 16,2 4 7-16,-3-3 9 0,4 3 11 0,-1 0 3 15,-1 1 7-15,1-2-5 0,-3 4 0 0,3 0 5 16,1 0-1-16,0 0 10 0,0 0-11 0,0 0 1 16,0 0 6-16,0 1 3 0,0 2 14 15,-3 2 12-15,1 0 7 0,2 2-17 0,0 4 2 16,0 2 5-16,0 0 14 0,-1 4-11 0,-1-1-68 15,2 2-35-15,-1 1 0 0,1-1 0 0,0 0 0 16,0-1 0-16,1 0 0 0,2-2 0 0,-3-2 0 16,2 0 0-16,1-3 0 0,-2 2 0 15,3-4 0-15,-3-1 0 0,1-1 0 0,-1-3 0 16,3 2 0-16,-3-4 0 0,2 2 0 0,1-1 0 16,2 2 0-16,3-3 0 0,-1 2 0 0,0-1 0 15,1-1 0-15,3-1 0 0,1 0 0 0,0 0 0 16,4 0 0-16,-2-1 0 0,1-1 0 15,3-1 0-15,0 2 0 0,0-4 0 0,1 1 0 16,2-1-82-16,1 1-144 0,2 0-19 0,4-3-23 16,-1 2-13-16,2 0 9 0,2 0 16 0,-1 1 53 15</inkml:trace>
  <inkml:trace contextRef="#ctx0" brushRef="#br0" timeOffset="41166.14">22575 9856 81 0,'-3'-3'122'16,"2"1"14"-16,-3 2-12 0,4 0-15 16,-1 0-17-16,-1 0-2 0,1-3 8 0,1 3 6 15,-2 0 1-15,-1 0-8 0,3 0-25 0,0 3-22 16,0-2-10-16,0 2 2 0,0 2-9 0,0 3 7 16,5 1 2-16,-4 2 8 0,-1 1-9 0,3 1 6 15,1 1-9-15,-3 1-13 0,2 1-4 0,1-3-4 16,-3 2-2-16,3 0-4 0,-1-3 0 15,-2-2 0-15,-1 0 3 0,0-1-7 0,0-1 0 16,5-2-4-16,-5-1-3 0,1 0 7 0,-1-3-4 16,0-1 7-16,0 3-4 0,0-4 6 0,0 3 10 15,0-3 2-15,0 0-6 0,0-3-2 0,0 1 1 16,0 0 2-16,-3 1-13 0,-3-4 3 0,5 2 1 16,-3-3-6-16,3 2 8 0,-3-2-12 0,1-2 6 15,2 0-5-15,-3 0 6 0,3-2-11 0,-2-2 2 16,-2-1-2-16,2 1 2 0,2-1 2 15,1 0-5-15,0-1-4 0,1 4 16 0,1-2-13 16,-2 4 10-16,0 1-4 0,0 2 0 0,0 3 0 16,4-2-10-16,-4 2 18 0,0 2-12 0,0-1 4 15,0 1-2-15,2 0-1 0,-1 1 5 0,2 1-6 16,2 1 2-16,0 0 9 0,2 0-3 0,-3 3-4 16,5-3-4-16,1 3 5 0,-2-4-1 0,1 1 0 15,-1 1-5-15,0-3 5 0,5-1-14 0,-5 0-3 16,1 0-5-16,-1-1-4 0,3-3-4 15,-3 1 7-15,2-2 8 0,1 2 3 0,-3-4 3 16,-2 0 14-16,2 1-5 0,1 0-5 0,-2 1 10 16,-3-2-10-16,3 2 3 0,0 1 4 0,-3 0 7 15,0 0-9-15,0 4 2 0,-4-2 6 0,1 2 7 16,-1 0 4-16,0 0 4 0,0 0 9 0,0 2 6 16,2 2-7-16,1 2 7 0,0 1-9 0,-1 4-29 15,1 1 0-15,1 1 0 0,0 0 0 16,-1 3 0-16,0 1 0 0,0-1 0 0,2-1 0 15,0 1 0-15,-2-2 0 0,3 0 0 0,-3-3 0 16,2 1 0-16,3 7-184 16,-1-10 19-16,-2-2-34 0,0 1-32 0,-1-4-29 0,-1 2-17 15,2-2 6-15,-2 1 49 0</inkml:trace>
  <inkml:trace contextRef="#ctx0" brushRef="#br0" timeOffset="42248.45">21224 12522 54 0,'0'-2'120'0,"0"0"32"0,0 1-8 16,-3 1-19-16,1 1-31 0,1 1-13 0,-1 0 3 15,2 1 14-15,-1 1 1 0,1 2-4 0,0 3-4 16,0 1-7-16,0 2-13 0,0 2-4 0,0 1-6 15,0-1-10-15,1-1-5 0,-1 1-3 16,0-2-4-16,0-2-10 0,0 2-11 0,0-6-8 16,0 2-2-16,0-6-3 0,0 2-5 0,0-1 6 15,0-2 3-15,0-1-4 0,3 2-4 0,-3-2 6 16,2-2-9-16,-2-2 4 0,0-1-4 0,0-1 5 16,0 2-2-16,0-4-4 0,0-1 5 0,0-1 1 15,0-2 0-15,0 0-9 0,0-2 7 16,-2 1-1-16,2-2 0 0,0-1 0 0,0 0-2 15,0 1-2-15,0 2 4 0,0-1 0 0,0 2 1 16,2 2-1-16,-2 5-5 0,3 0 3 0,-3 3-3 16,0-1 3-16,1 3-2 0,2 1 4 15,2 3 0-15,3 3 0 0,0 1 0 0,2 6 11 16,1 1-11-16,0 1 3 0,1 2-3 0,1 1 9 16,0 0-2-16,-1-1 3 0,0 0-7 0,2-1 2 15,-3-2-5-15,1-3-2 0,-4-2 5 0,0-4-5 16,-1 0 2-16,-1-1 3 0,-2-4 2 0,-2 0-2 15,1 1 0-15,1-2 4 0,-1-3-4 0,-2-1 3 16,3-4-10-16,-3-1 4 0,1-3 2 0,-1 0-4 16,-1-2 4-16,0-1-2 0,0 0-5 0,-3-1 5 15,2-4 2-15,-3-1 0 0,1 2-5 0,-2 0 9 16,2-1-9-16,1 0-5 0,-2 1 2 16,2 3-10-16,-1 0-12 0,3 4-9 0,0 2-17 15,0 3-19-15,0 1-12 0,-1 1-15 0,1 2-20 16,1 2-11-16,4 1-32 0,-2 1-25 0,0 1-14 15,4 2-11-15,1 1 18 0</inkml:trace>
  <inkml:trace contextRef="#ctx0" brushRef="#br0" timeOffset="42886.74">22702 12532 101 0,'-2'-3'138'0,"1"-1"14"0,-1 2-18 0,1 1-15 16,-3-1-18-16,0 0-3 0,-1 0 5 0,0 1 15 16,1 2-6-16,-3 0 1 0,4 2-20 0,0 0-3 15,-1 3-6-15,1 1-7 0,2 4-9 0,-4 0 0 16,5 4 1-16,0 0-9 0,5 1-10 0,-4 2-2 16,1 1-7-16,1 0-31 0,0-1-10 0,2-2 0 15,2 1 0-15,2-3 0 0,0 1 0 16,-1-5 0-16,2 0 0 0,1-1 0 0,-2-2 0 15,1-2 0-15,2-2 0 0,0-1 0 0,-2-2-11 16,3-3-3-16,0-2-8 0,1-1 4 0,-1-1-3 16,-1-2 5-16,0-2 7 0,-3-2-6 0,2-1 2 15,-5-3-3-15,1 2-3 0,-2-1 0 0,-4-4 8 16,-1 1-1-16,-1-1-4 0,-3 1 10 0,0 0-2 16,-1 0-7-16,-2 3 0 0,-3 1-3 0,2 4-2 15,-2-1 7-15,-1 3-1 0,2 4 1 16,-3-2-4-16,-2 3-8 0,1 3-18 0,-4 1-19 15,3 1-23-15,-5 3-29 0,1 3-33 0,1-2-32 16,0 2-30-16,1 0-14 0,-1 3-2 0,2-3-135 16</inkml:trace>
  <inkml:trace contextRef="#ctx0" brushRef="#br0" timeOffset="43931.45">18164 6696 157 0,'-5'-6'260'0,"3"-1"-11"15,0 4-48-15,0 1-62 0,0 0-57 16,2 1 29-16,0 1-42 0,0 0 42 0,0 1 39 16,4 3 17-16,5 1-5 0,0 3-34 0,7 2-67 15,1 3-61-15,4 2 0 0,4 4 0 0,3 2 0 16,-1 1 0-16,3 1 0 0,-1 1 0 15,1 1 0-15,0-1 0 0,0 0 0 0,-3 0 0 16,-2-3 0-16,-1-1-28 0,-2-1-97 0,-3-1-29 16,-2-3-15-16,-1 0-16 0,-2-2-9 0,-1-1-7 15,-4-2-1-15,-1-1 4 0,0-5 13 0,-3 1 24 16,-1-4-77-16</inkml:trace>
  <inkml:trace contextRef="#ctx0" brushRef="#br0" timeOffset="44185.34">18546 6622 148 0,'-3'-7'168'0,"-3"0"-10"0,1 4-28 0,-2 3-24 16,3 0-24-16,-4 0-14 0,2 3 12 0,-1 1 9 15,-1 4 12-15,2 2 10 0,2 5-9 0,-3 3-15 16,1 6-4-16,1 3-14 0,0 2-11 15,-1 6-7-15,-2 3 0 0,2 1-6 0,-1-1-11 16,-2 3-15-16,1 1-7 0,-2-2-10 0,1-1-10 16,1-3-6-16,2 1-30 0,-1-4-17 0,-2-3-37 15,4-3-34-15,1-3-37 0,-3-3-28 0,6-4-31 16,-3-2-19-16,1-5 2 0,3-3 44 0</inkml:trace>
  <inkml:trace contextRef="#ctx0" brushRef="#br0" timeOffset="45218.92">18706 6405 40 0,'1'-3'89'16,"2"-2"34"-16,-1 1-4 0,-2-2-11 0,0-1-25 15,0 0-6-15,0 0 0 0,0-3-3 0,0 2 8 16,-2-1-2-16,1 0 3 0,-1 0 3 0,1 0-4 16,-1 2-10-16,0-2 1 0,-2 6-11 0,4-1 3 15,-1-1 4-15,-3 2 4 0,3 2-1 0,-2 0-12 16,-1 1-26-16,1 0-5 0,-2 1-13 16,-4 0-7-16,-1 2 0 0,1 4 2 0,-2-2-8 15,1 4 0-15,-1 3 1 0,2-1-4 0,1 0 5 16,2 1-5-16,-2 5 0 0,0-5 3 0,5 4-6 15,1-3 5-15,1-1-2 0,-1 0 3 16,2-2-8-16,3 2 2 0,-1-7-4 0,1 3-9 16,3-4-18-16,-1-1-5 0,1 0 9 0,10-3-24 15,-8-3 43-15,1 0-3 0,1-1 1 16,2-2 1-16,-4-1-4 0,2 0 12 0,-1 0 1 16,-2-1-1-16,-1 1 4 0,-1-1-5 0,0-1 2 15,1 0 7-15,-3-1-6 0,0 0 2 0,-1 1 12 16,-2 2-2-16,1 1 6 0,-1 2 7 0,4 1 10 15,-4 1-1-15,0 1 0 0,0 2 3 0,0-1-12 16,0 0-3-16,0 0-7 0,0 2-2 0,0-2-9 16,1 4 2-16,2-1 6 0,1 3-4 15,1 1-6-15,2 2 4 0,-1 1-1 0,2-2 0 16,-1 2-9-16,2-2 2 0,-1 0-18 0,0-1-25 16,1 1-43-16,-2-1-29 0,2-3-30 0,-1 1-23 15,1-2-31-15,-1-1-22 0,2 0-9 16,1-2 3-16,-2 0 42 0</inkml:trace>
  <inkml:trace contextRef="#ctx0" brushRef="#br0" timeOffset="45536.73">19120 6397 141 0,'0'-2'238'15,"-1"-3"2"-15,1 2-31 0,0 3-54 0,0-3-47 16,0 2-16-16,-2 1 2 0,2 0 28 0,2 0 22 16,2 2-1-16,4 3-10 0,2 2-25 0,4 4-26 15,3-1-44-15,4 5-38 0,-2 0 0 0,3 2 0 16,1 1 0-16,1 0 0 0,0 2 0 15,-2 2 0-15,3-3 0 0,-1 0 0 0,-2 0 0 16,0-2-66-16,-1-1-51 0,-3-3-24 0,-1 2-24 16,-3-3-21-16,0-2-9 0,-3 0-15 0,2-3-5 15,-7-2 3-15,1-2 21 0,-3 0 35 0</inkml:trace>
  <inkml:trace contextRef="#ctx0" brushRef="#br0" timeOffset="45815.57">19390 6265 74 0,'-1'-6'110'0,"-1"2"15"0,1 2-9 16,-3 2-15-16,0 2-13 0,0 2-9 0,1 2 3 15,-1 5 4-15,1-1 5 0,-2 5 3 0,2 4-3 16,-2 0-1-16,1 6-8 0,0 3 2 15,-2 1-11-15,-1 5-7 0,3-2-13 0,-5 2-15 16,3 0-10-16,-3-1-13 0,-2 0-9 0,-1 0-6 16,0-2 8-16,1-1-14 0,-5-4-14 0,7 1-21 15,-3-4-17-15,2 0-30 0,0-4-21 0,4-2-29 16,-2-2-24-16,3-3-22 0,2-3-8 0,0-4-4 16,1 0 14-16,1 0 38 0</inkml:trace>
  <inkml:trace contextRef="#ctx0" brushRef="#br0" timeOffset="46498.37">19556 5993 98 0,'0'0'118'0,"-2"0"5"0,2-4-16 0,-1 1-17 0,-2 0-23 16,2 0-12-16,-3-4 2 0,1 2 6 15,2 1-1-15,-1-2-5 0,0 0-9 0,2-2-14 16,-1 1-8-16,-1 0-2 0,-1 2 0 0,1-2 0 16,1 0 7-16,-3 2 6 0,0 0 3 0,3 0-5 15,-1 1 1-15,-1-1 5 0,-2 4 1 0,0 1-6 16,0 0-3-16,2 0-6 0,-4 0 5 0,0 1-9 16,1 2 4-16,-2 2 1 0,-3 1-10 15,3 1 1-15,0 3 3 0,-2 2 0 0,1 1-11 16,3 2 0-16,-1 0 1 0,2 3-5 0,2-1-4 15,0-2 6-15,3 3-5 0,0-1-7 0,3-2 1 16,0-1 7-16,1-4-5 0,-3 2 1 0,2-5 2 16,2 0-3-16,0-1-5 0,1-4-10 0,0 1-1 15,-1-3 5-15,2 0 9 0,-3-1-2 0,5-2-4 16,-2-1 6-16,3-2-3 0,-4 0 7 0,1-2 0 16,0-1-2-16,-1-1-2 0,3 1-1 0,-3-1 0 15,-3-2 8-15,3 2-3 0,-3-2-2 16,0 1 0-16,-1 1 2 0,1 2 2 0,1-1-9 15,-4 2 8-15,0 1 0 0,0 2 1 0,0 1 2 16,0 3 2-16,0 0 0 0,0 0-2 0,1 0 0 16,-1 3 0-16,3 1-3 0,1 2 9 0,0 2 4 15,2 3 9-15,-1-1-5 0,2 2-2 0,1 1-6 16,-1 0-1-16,1-1-2 0,2-2-6 16,-4-1-2-16,3 0-1 0,-1-3-2 0,-1 0 2 15,-1-3-6-15,3 1-25 0,-2-3-22 0,-1-1-36 16,2-1-32-16,1-2-24 0,1-1-32 15,1-4-39-15,-2 0-25 0,-1-4-11 0,1 0 32 16</inkml:trace>
  <inkml:trace contextRef="#ctx0" brushRef="#br0" timeOffset="59216.58">11023 9427 137 0,'-14'-7'169'0,"2"-1"-26"16,0 1-34-16,2 3-19 0,3-2-8 0,-1 4 2 16,3 0 6-16,1 2 0 0,2-1-4 0,2-3-14 15,0 4-4-15,0 2-1 0,5 1 14 0,1 0-4 16,2 4 2-16,5 0 6 0,7 0-15 15,-1 4-14-15,6 2-13 0,-2 1-19 0,4 2-5 16,1 2-2-16,1-2-13 0,2 4 1 0,1 0-2 16,-1-3-2-16,0 3-3 0,0 0-1 0,-4-2-9 15,1-1-15-15,-1 1-23 0,-2-2-40 16,-4 0-16-16,18 9-172 0,-24-15 132 16,-1 0-8-16,-5-2-1 0,-2-2 1 15,-1-2 13-15,-4-1 6 0,-2-1 6 0,0-2 18 16,-3-2-46-16</inkml:trace>
  <inkml:trace contextRef="#ctx0" brushRef="#br0" timeOffset="59452.21">11272 9255 114 0,'-4'-19'135'0,"-2"7"-12"0,3 4-33 15,-3 2-30-15,3 6-6 0,-1 1 3 0,3 7 17 16,-1 4 19-16,2 5 3 0,0 6-8 15,0 4-10-15,2 5-20 0,-1 4-8 0,-1 3-8 16,2 5-6-16,1 2-11 0,-3-1-2 0,0 0-18 16,-1 0 0-16,-1-3-4 0,0-1 3 0,1-3-6 15,-1-1-10-15,2-6-10 0,-3-2-27 0,1-4-34 16,-1-3-29-16,2-3-14 0,-3 0-20 16,3-5-16-16,-3-4-8 0,0-1 6 0,-1-4-96 15</inkml:trace>
  <inkml:trace contextRef="#ctx0" brushRef="#br0" timeOffset="60048.63">11250 8901 10 0,'6'-2'18'0,"2"-1"17"0,-2 3 25 0,2-4 15 16,-1 2-2-16,0-1-6 0,-2 2-16 15,0-3-1-15,-2-3-9 0,-1 2 2 0,-2-2 3 16,0 0 10-16,0 0-1 0,0 0-2 0,-2 0-2 15,2 1 1-15,-3-2 7 0,-1 4-4 0,1-1-6 16,0 1 6-16,-3 1 6 0,3 1 14 16,-2-1-6-16,0 1-26 0,0 4-14 0,-1 1-14 15,-3 2-2-15,1 2-3 0,-2 2 3 0,1 5 2 16,-1 1-4-16,-1 2-6 0,5 3 8 0,-2 0-4 16,5 1-9-16,0-2 3 0,1 1-3 0,2-2 0 15,3-2 1-15,-1-1-1 0,3-1-2 16,-1-2 2-16,-1-3 0 0,2-2-2 0,-2-1 2 15,4-1-4-15,-2-3-1 0,1-2 1 0,2 0-1 16,-2 0-2-16,2-4 5 0,3 0-2 0,-2-4 4 16,0 1-3-16,0-2 3 0,0-3-2 15,-1 0 7-15,0-2-11 0,0-2 4 0,-2 1 3 16,-3-1-1-16,2 2 4 0,-1 0-4 0,-1 1 3 16,-2 3-8-16,-1 5 5 0,0-3 0 15,2 5 10-15,-2 0 2 0,0 2 0 0,0 1 7 16,0 0-8-16,0 0 1 0,0 0-7 0,0 0-3 15,0 1-1-15,3 2 2 0,1-1-9 16,0 2 8-16,1 1-4 0,1 2 4 0,2 4 2 16,4-2-7-16,0-1-21 0,-1 4-30 0,1-2-24 15,-1-1-33-15,3 0-31 0,-1-2-39 0,3 1-18 16,-2-1-11-16,2-2 8 0</inkml:trace>
  <inkml:trace contextRef="#ctx0" brushRef="#br0" timeOffset="60353.05">11578 9064 185 0,'-3'-3'176'16,"2"3"-28"-16,-1 0-38 0,0 0-35 15,1 0-24-15,-1 0-9 0,2 0 12 0,3 0 29 16,2 5 5-16,0-1-8 0,7 2-10 0,-2 3-12 16,4 0-19-16,4 4-6 0,2 1-9 15,4 1-16-15,3 0 1 0,0 2-8 0,1-2 4 16,1 3-2-16,-3-2-8 0,3-2-1 0,-4 3-3 16,-1-5-12-16,-2 2-26 0,0-2-26 0,-4-1-11 15,-1-2-15-15,-6 0-17 0,0-1-8 0,-3-4 2 16,0 1-7-16,-3-4 3 0,-1 1 2 15,-4 0 16-15</inkml:trace>
  <inkml:trace contextRef="#ctx0" brushRef="#br0" timeOffset="60602.71">11825 8985 82 0,'-5'-9'121'0,"2"1"3"0,0 2-28 0,1 2-28 15,-3 1-5-15,1 5 1 0,2 1 7 0,-1 5 12 16,2 3 2-16,-1 2 2 0,2 6-13 16,3 5-8-16,-3 5-8 0,2 2-5 0,-2 5-8 15,-2 2-8-15,1 4-4 0,-1-2-15 0,-1 3-11 16,-2-4-1-16,0 0-6 0,0-1 5 0,2-4-5 16,0-1-14-16,0-3-14 0,2-6-26 0,-1 0-28 15,0-3-29-15,1-3-22 0,-1-6-20 16,2-2-7-16,0-3-4 0,0-3 1 0,-3-4 28 15</inkml:trace>
  <inkml:trace contextRef="#ctx0" brushRef="#br0" timeOffset="61200.56">11853 8529 29 0,'0'-5'84'0,"0"-1"31"0,-3 0-17 16,2 1-28-16,-1-4-17 0,0 4-3 0,-1-2 4 15,0 0 5-15,-3 2 6 0,4 0 2 0,-2 0 1 16,0 1-10-16,0 0 3 0,0 2 3 15,1-1 3-15,0 3-11 0,1 0-25 0,-4 1-3 16,0 1-12-16,1 2-4 0,-3 2 4 0,2 3-1 16,-2 4-3-16,0-1 0 0,3 2-5 0,0 3-3 15,2 0 4-15,2 0-7 0,1 3-1 16,0-2 4-16,3 0-1 0,0-1-5 0,0-3 0 16,2 1 4-16,2-3-6 0,0-1 4 0,0-1 3 15,-3-2-11-15,4-1 1 0,-1-2-1 0,2-3-2 16,-1-2 4-16,0 0-9 15,4-2 6-15,-2-1 1 0,-2-4 0 0,-1 2 8 0,2-2-3 16,-3 0 0-16,0-1 3 0,1 0 1 0,-1-2-3 16,-1 2 2-16,-2-2 5 0,-3 1-4 0,0-3 2 15,0 4-5-15,0-2 3 0,0 2-1 0,0 2 0 16,0 0-2-16,0 0 2 0,-2 3 0 16,2-1-2-16,0 1 5 0,0-1-1 0,0 4-5 15,0 0 5-15,0 0 3 0,0 0-2 0,-1 2-3 16,1 0-3-16,0 1 8 0,3-1-5 0,0 3 1 15,0 1-6-15,1 0 8 0,2 1-1 0,1 0-1 16,0 0-1-16,-1-1 0 0,1-1 0 0,-1 0 2 16,2 2 3-16,1-3-7 0,-2 1-4 15,-1-2 6-15,3-3-10 0,-1 0-6 0,0 0-22 16,3 0-29-16,0-3-30 0,-1 1-26 0,2-5-24 16,0 4-16-16,-1-6-11 0,0 4 9 0</inkml:trace>
  <inkml:trace contextRef="#ctx0" brushRef="#br0" timeOffset="68647.5">14245 9541 6 0,'-2'-3'3'0,"1"3"6"0,-1-2 8 16,0 2 13-16,1 0 13 0,-1 0 11 0,-2 0-6 16,2 0-5-16,1 0-15 0,-1 0-6 0,1-1-2 15,-1 1 2-15,2-1 8 0,0-2 12 16,0 3 11-16,0 0 5 0,0 3-2 0,0-3-7 16,0 0-4-16,0 0-6 0,0 0-6 0,0 0 2 15,0 0 0-15,0 1 15 0,3-1 6 0,-3 1 5 16,3 4-11-16,3-1-10 15,-1 2 6-15,2-2 0 0,1 1-7 0,1 3 5 16,2 0-12-16,0-1 9 0,3 1-1 0,2 2 1 0,-2 2 0 16,2 1-2-16,1 1-4 0,0 3-10 15,3 1-1-15,-1-2-8 0,0 3-12 0,0 1 2 16,-2 0-3-16,5-1-5 0,-3 2 2 0,-1-3 2 16,19 18-2-16,-22-20 4 0,0-2-7 15,-2 1 3-15,0-3-9 0,-2-2-14 16,-1-2-10-16,-2 0-15 0,1-2-15 0,-3 1-19 15,-1-5-14-15,-2 3-7 0,0-4-8 0,-1 1 0 16,-2-1-2-16,0-1-6 0,-2 0-10 0,2-3-6 16,-3 2 4-16,0-4 13 0,-2-2-56 15</inkml:trace>
  <inkml:trace contextRef="#ctx0" brushRef="#br0" timeOffset="69002.06">14550 9410 30 0,'2'0'63'0,"-2"0"26"0,1 0-4 16,-1 2-14-16,0 1-15 0,0 0-1 0,0 2 9 15,-1 0 12-15,-1 6 7 0,0 3-1 0,1 2-1 16,-2 7 4-16,-1 2-9 0,0 3 2 0,1 5-6 16,-2 2 1-16,-1 4 0 0,-1 0-20 0,1 2-8 15,-2 0-12-15,0-3-5 0,0 2-5 0,-1-2-13 16,1-4-4-16,3 0-6 0,0-6 4 16,2-3 1-16,0-2-7 0,1-2 3 0,2-4-1 15,0-3 0-15,0-1-2 0,0-4-12 16,0-2-22-16,0-1-22 0,0-3-23 0,0-3-233 15,0-4 119-15,0-2 1 16,0-4 7-16,-1-1 15 0</inkml:trace>
  <inkml:trace contextRef="#ctx0" brushRef="#br0" timeOffset="69953.14">14608 9244 6 0,'2'-3'4'0,"1"2"9"0,1-3 16 15,-1 1 24-15,0 1 19 0,0-3-4 0,1 3-15 16,-2-3-13-16,1 0-10 0,1 1-7 0,-3-1 4 15,2 1 1-15,-1-1 3 0,-2-1 2 16,2 1-6-16,-1 0 0 0,-1 1-6 0,0-3-2 16,0 3-5-16,0-3-5 0,-1 3 6 0,1-1 2 15,-4 3 9-15,3-3 0 0,-2 1-2 0,-1 1 6 16,3-1 0-16,-3 2-3 0,-1 0-9 16,1 1 4-16,1 1 0 0,0 0 1 0,-4 1-1 15,-5 3 42-15,7 1-31 0,1 1 4 16,-3 1-7-16,1 0 1 0,0 5-3 15,1-2-5-15,2 2-4 0,-1 0-5 0,4 2 2 16,0-2-7-16,0 1 1 0,2 1-5 0,0-4 0 16,1 1-7-16,2-2 7 0,-1 0-5 0,-1-4 0 15,0 2 4-15,2-2-2 0,-1 2-1 0,-1-6-1 16,0 3 0-16,2-4 0 0,-1 0 0 16,-1 0 3-16,5-4-3 0,-3 3 5 0,2-4-11 15,0 0 1-15,1 0 3 0,-1-1-2 0,-1-2 4 16,3 2-6-16,-2-1-3 0,-3-1 7 0,1 0 4 15,-2 1-4-15,2-1-1 0,-2 3-5 16,0-4 3-16,-1 2 9 0,-1 2-6 0,3-1 0 16,-3 0 6-16,-1 1-7 0,3-4 1 15,-1 6 2-15,-2 3-4 16,0 0 7-16,2 0-6 0,-2 0-1 16,0 0 10-16,0 2-6 15,0-1 3-15,0 4 4 0,1-1 3 0,2 1-3 16,-1 1 3-16,1 1 1 0,-1-1-11 15,2 3 7-15,-1-3-1 0,1 4-2 0,0-3 0 16,1 0-1-16,2 1-1 0,-2-2-5 0,0 0 1 16,-1-2 2-16,0 1 0 0,1-1 3 0,0-1 1 15,0 0-4-15,-1-1 0 0,-1-2 0 16,2 0 0-16,0 0-19 0,3-2-81 16,-3 1 11-16,1-4-31 0,-1 1-36 0,1-4-23 15,-1 1-11-15,0-1 3 0</inkml:trace>
  <inkml:trace contextRef="#ctx0" brushRef="#br0" timeOffset="71168.66">14795 9603 8 0,'-3'-5'8'0,"-2"1"13"0,3 1 22 0,2-2 29 15,-1 1 9-15,-1-2-6 0,2 1-5 0,0-1-8 16,0 1-11-16,-2 0 5 0,2 1-1 0,-2-2 2 15,0 2 9-15,2-1 10 0,0 3 3 16,0-1 3-16,0 0-12 0,0 1-11 0,0 2-17 16,0 2-4-16,0-2 7 0,2 3 2 0,2 1 0 15,1 2 7-15,3 1 2 0,0 3-9 16,14 12 32-16,-11-8-46 0,2-2-13 16,12 17 6-16,-14-16-23 0,0 0 6 15,3 1-9-15,-2-3-2 0,-3 1 4 0,2-4-5 16,-5 1 3-16,3-1 0 0,0-1-8 15,-3-1-10-15,0-1-15 0,-2-2-23 0,-1 1-31 16,-1-1-17-16,-2-1-10 0,1-2-8 0,-1 0-9 16,3 0-9-16,-3-2-4 0,0-1 1 0,0-1 4 15,0-1 10-15,2-1 19 0,-2-1-45 0</inkml:trace>
  <inkml:trace contextRef="#ctx0" brushRef="#br0" timeOffset="71732.82">15051 9417 17 0,'5'-7'32'16,"-2"2"27"-16,0 1 20 0,0-2 5 0,-1 5-3 16,-2 1-6-16,0 0-13 0,-2 0-10 0,2 0-6 15,0 0 1-15,0 0 7 0,0 1 12 0,0 5 5 16,0-2-12-16,0 6-1 0,0-2-11 0,-1 4-3 15,-1 0 1-15,0 1-14 0,2 4 4 0,-3-1-5 16,-3 1 0-16,3-1 0 0,0 2-11 16,0-2-3-16,1 0-5 0,-3-3-5 0,2 1 0 15,0-3-1-15,1 2 5 0,-2-2-5 0,4-4 2 16,-2 0-7-16,2-1 0 0,-1-1-5 0,1-1 9 16,0-1-3-16,3 0 3 0,0 0-1 15,-2-1 7-15,-1 1-8 0,3 2 6 0,-3 0-4 16,0-1 7-16,2 3-4 0,0-1 4 15,-1 1-2-15,3 2 3 0,-4-1-1 0,1 1-3 16,1 0 6-16,1 0 2 0,0 0-6 0,-1 3 1 16,4 0 4-16,-2 1-1 0,1 1-5 0,0 2 7 15,0 0-1-15,0 0-1 0,-2 2 1 0,5 0-6 16,-4 0 6-16,1 1 0 0,-2-2 0 0,2-3 2 16,0 3-4-16,-1-2-9 0,-2 0 0 0,0-3 11 15,-1 2-12-15,2-4 4 0,-1 0 0 0,-2-1-9 16,3-1 6-16,-3-1 4 0,0-3-4 15,0 1 0-15,0-4-1 0,0 1-5 0,0-1 2 16,0 0 2-16,0-1 2 0,0 0-2 0,0 0-8 16,0 1 12-16,0-1-11 0,0 0 11 15,0 0-8-15,0 0 4 0,0 0-1 16,0-1-10-16,0 0-2 0,0-2 0 16,0 3 0-16,0 0-10 0,2-1-7 0,-1-3-8 15,-1 3-24-15,0-2-25 0,0-1-26 0,0 2-22 16,0-3-29-16,-1 0-20 0,-1-4-14 15,-3 4-10-15,2-1 11 0</inkml:trace>
  <inkml:trace contextRef="#ctx0" brushRef="#br0" timeOffset="73902.47">14961 7537 6 0,'-1'0'3'0,"1"0"6"15,0 0 3-15,0 0 3 0,0 0 5 0,0 0 2 16,-2 0 2-16,2 0 3 0,0 0-8 0,0 1-5 15,0-1-2-15,0 0-3 16,0 0-1-16,2 0 1 0,-2 0-1 0,0 0 3 0,0 0-1 16,0 0 0-16,0 0-1 0,0 0 3 15,0 0 0-15,0 0 2 0,0 0-3 0,0 0-1 16,1 0 1-16,-1 0-3 0,0 0-4 0,0 0 3 16,0 0 1-16,0 0-3 0,0 0 0 0,-1 0 2 15,-1 0 3-15,2 0 0 0,0 0 2 16,3 0-1-16,-3 0 1 0,0 0-4 0,-1 0 3 15,1 0-5-15,0 0-2 0,0 0 1 0,1 0-3 16,-1 0-4-16,5 0 2 31,-5 0 1-31,0 0 1 16,1 0-2-16,2 0 0 0,-1 0 1 0,1-2 2 16,0 0-7-16,2 1 4 0,0-1 0 15,4-1 0-15,-2 0 0 0,-1 3 0 0,1-5-2 16,-3 5 2-16,2-4 0 0,1 3 3 15,-2-2-2-15,-1 2-1 0,0-2 1 0,-1 3 1 16,-2 0 3-16,-1 0 6 0,0 0 2 0,0 0 2 16,0 0 3-16,0 0-6 0,-1 0-4 15,1 0 0-15,-2 0-6 0,1 0 3 0,-1 0 1 16,-3 3-3-16,2-2-3 0,0 2 0 0,-1-2 0 16,1 1 3-16,-3 0-3 0,3 0 4 0,2 1-6 15,1-3 2-15,-4 2-3 0,4-1 3 16,-3-1 4-16,3 0-8 0,-2 0 5 0,4 0-1 15,1 0 5-15,1 0-5 16,0 0 3-16,1 0-7 0,1-1 7 0,1-1-3 16,-3 2-2-16,0 0 3 0,0-3-1 0,4 3 3 15,-5-2-3-15,2 2 0 0,-2-4 0 0,-1 3 0 16,-2 1-2-16,0-2 5 0,0 2-6 16,0 0 1-1,-2 0 3-15,1 2 1 0,-3-2-2 0,-1 1 0 16,1-1 0-16,-4 2 0 0,3 0 0 0,1-2 3 15,-3 5-7-15,4-5 7 0,0 3-3 16,-2-1 0-16,2-1 0 0,2-1 0 0,-3 0 0 16,3 0-2-16,1 0 0 15,-2 0 2-15,2 0 2 0,0 0-1 16,0 0 2-16,0 0-5 0,0 0 5 16,0 0-7-16,2-1 4 0,-1 1 4 15,3-2-7-15,-3 1 5 0,1-1-4 0,5-3 1 16,-4 3 3-1,2-1-1-15,3-1 1 0,-4 1-7 0,0 3 7 16,1-3-2-16,-4 3-3 0,2-1-3 16,-1 1-20-16,1 0-27 0,1 0-29 0,-3-3-29 15,2 2-17-15</inkml:trace>
  <inkml:trace contextRef="#ctx0" brushRef="#br0" timeOffset="75365.11">16037 7823 6 0,'2'0'4'15,"-2"0"7"-15,0 0 8 0,3-3 11 0,1 3 11 16,-3 0 2-16,1 0-12 0,-2 0-6 0,1-2-3 16,-1 0-3-16,0 2-2 0,0 0 2 15,0 2 3-15,0-2 3 0,0 0-4 0,-1 0 0 16,-1 0-10-16,2 0 0 0,0 0 2 0,-1 0 4 15,1 0 5-15,-2 0 0 0,0 0-3 16,2-2-4-16,-3 2 2 0,3 0-5 0,-3 0 0 16,0 0 1-16,1 4-1 0,-4-1 6 0,1 2 7 15,2 1 2-15,-2 0-2 0,-1 5-2 16,-1-1-5-16,-2 16 20 0,1 5-4 16,2 4-6-1,3-15-9-15,-1-1-2 0,-1 0-1 0,-2 3-6 16,2-2-1-16,0 3 1 0,1 0-1 0,-4 1-1 15,0-1 3-15,0 2-3 0,0 2-4 16,-3-2 3-16,2 1-3 0,-3 0 2 0,0 0 0 16,2 1 2-16,-1-2-1 0,0-1 1 0,3 0 2 15,-1 0-5-15,0 0 1 0,-3 0 2 0,4-2-4 16,-2 1 6-16,1 0-1 0,0 1-2 0,-12 21 2 16,13-22-7-16,-2 1-2 0,0-1 2 15,2 1-2-15,-2 2 3 0,1 0-3 16,0-1 0-16,-1 2 0 0,1-2 0 0,1 0-2 15,1 0 6-15,-1-2-6 0,-1 2 0 0,3-3 5 16,-1-1-3-16,1 1 1 0,-2 1 1 0,4 0-5 16,-5 18 5-16,3-21-2 15,1 1 4-15,-1-3-8 0,3 0 7 0,1-1-3 16,-1-1-2-16,0-1 2 0,1-1-2 0,1-1 6 16,-2 0-8-16,-1-1 2 0,3-2 7 0,-1-1-7 15,1 0 2-15,1-2 1 0,-3-1-4 16,1-1 6-16,1 0-3 0,-1-1 0 0,2-1 2 15,0 2 0-15,0-5-6 0,0 3 6 0,0-1-2 16,0 0 0-16,0 0-3 0,0-1 3 16,0 3 1-16,0-1-1 0,0-1 0 0,-2 2-2 15,2-2 2-15,-1 1-6 0,-1-2 1 0,1 0 0 16,-1 1-2-16,2-2-9 0,-2 2-2 0,2-2-5 16,0 0-9-16,0 0-11 0,0 0-7 15,-1 0-9-15,-1 0-9 0,1-2-8 0,-1 0-3 16,-1 1-3-16,0-3 1 0,0 2 1 0,0-2 0 15,-1-1 2-15,1 0 11 0,0-1-29 0</inkml:trace>
  <inkml:trace contextRef="#ctx0" brushRef="#br0" timeOffset="75815.72">15445 9135 24 0,'-3'-4'32'0,"1"2"21"0,1 0 14 0,-1 1 0 16,0-1-9-16,1 1-10 0,-1 1-8 16,0-2 0-16,1 2-4 0,-1-1 2 0,1 1 0 15,1 0-1-15,-2 0-2 0,2 1 1 0,-2 1-1 16,2 1 8-16,-1 2 6 0,1 2-4 0,0 2-2 16,0 0-6-16,0 5-1 0,0 1-2 0,0-1-2 15,0 1-6-15,0 2 1 0,0-3 2 16,0 1-1-16,1 1-7 0,-1-3-3 0,0-1-3 15,0 0 0-15,2 1 5 0,-2-4-10 0,3 2 5 16,-1-2-11-16,-2-3-1 0,1 2-2 16,1-3 2-16,1-1 0 0,1-1-1 0,-3 1 1 15,2 1-1-15,-1-4 5 0,5 2-2 0,-2-3 2 16,0 0 3-16,0 0-1 0,1 0 2 0,-1 0 2 16,3-1 2-16,-2-2-9 0,2-1 6 15,-1 3-11-15,3-3 3 0,-2 1 4 0,0-1-8 16,3 0 0-16,-3 1-2 0,2-1-2 0,1-1 4 15,0 0 3-15,-1 1-7 0,2 0 7 0,-1-1-3 16,2 2-7-16,1-1 11 0,-3 1-6 16,1 0 0-16,-2-1-7 0,1 4-1 0,0-4-16 15,-3 3-12-15,2-2-23 0,-3 1-13 0,1 2-18 16,-3-2-17-16,2 2-25 0,-3-1-24 0,1-3-15 16,1 2-7-16</inkml:trace>
  <inkml:trace contextRef="#ctx0" brushRef="#br0" timeOffset="79220.5">18180 6537 10 0,'0'0'16'0,"0"0"5"0,0 0 12 16,1 0 17-16,-1-2 8 0,-1 2 2 0,1-2-2 15,0 2-12-15,0 0-5 0,0 0-8 16,0-3-4-16,0 1 1 0,1 0-5 0,-1-1-5 15,0 1 6-15,0-1-2 0,0 1 1 0,0-1-1 16,0-1-1-16,0 3-12 0,0-3 0 16,0 1 1-16,-1-2 15 0,-1-1-5 0,2 2-2 15,0-2 2-15,2-2-1 0,1 1 6 0,-3-3-1 16,0 1-2-16,4-4-12 0,-1 1-6 16,-1 2 3-16,-2-5-3 0,0-1 6 0,0 0 1 15,0 1 0-15,0-1 0 0,0 0 8 0,0-1-9 16,0 0 7-16,-2 0 2 0,2 1-5 0,-3 1-3 15,1-2 10-15,-5-2-7 0,2 3-3 16,-1-2 6-16,-1 1-1 0,2 0 3 0,-2 0-3 16,1 0-4-16,-2 0 6 0,-3 0-5 0,1 0-4 15,0-1 0-15,-3 2-2 0,1-3-5 16,-1 2-1-16,-1 0 1 0,-2 0-4 0,-4-3-2 16,-4-1 5-16,1 1-1 0,-3-1-5 0,-2 0 7 15,-2-1-6-15,-2 1 7 0,-2-3-5 0,0 0-3 16,3 4 7-16,-2-1-4 0,-1-1 0 15,3-2-4-15,-1 3 6 0,0-1 1 0,2 2-3 16,0 2 1-16,4 0 1 0,-1 3-4 0,2-2 4 16,2 2-6-16,1 3 4 0,-2-1-2 0,1 3 4 15,0-2-2-15,0 0 6 0,-2 2-9 16,1 0 4-16,-3 1-3 0,5 0 2 0,-5 1 2 16,0-2-2-16,-1 3 0 0,-2-3-4 0,-2 3 4 15,0 0-2-15,-3 2 4 0,1-1 0 16,-4 0-2-16,2 0-2 0,-4 1 2 0,0-1 3 15,-1 1-7-15,0 2 5 0,0-2 4 16,3 1-7-16,0 1 0 0,0 1 2 0,3-1 4 16,-2-1-4-16,4 1-2 0,-1 1-4 0,3 0 7 15,1-1-1-15,-2 1 3 0,4 1-5 0,-1 0-1 16,2 1 3-16,1 0 6 0,3-2-8 0,-2 2 0 16,1 0 4-16,2 0-2 0,1 0-2 15,-1 0 0-15,2 0 6 0,-1 0-4 0,2 0-2 16,-3 0 2-16,3 0 3 0,-3 0 0 0,0 0 0 15,-3 0-6-15,1 0 1 0,-1 2 2 16,-2-2 0-16,0 0-3 0,0 0 0 0,0 0 10 16,-3 0-7-16,-1 0-2 0,-1 0 3 0,-1-2-4 15,-1 2 6-15,0-1-3 0,0 1 5 16,0-2-7-16,-1 1 2 0,2 1-4 0,3-3 10 16,-2 3-11-16,2 0 5 0,0 0 0 0,2 0-3 15,-1 0 3-15,5 0 2 0,1 0-1 16,-1 0-1-16,2 0 0 0,1 0 0 15,-1 0 0-15,0 0-2 0,5 3 2 0,-2-2 0 16,-2 1 0-16,2 1-3 0,-1-1 7 0,-1 3-7 16,2-3 5-16,-1 3 0 0,-1-1-6 0,0 0 4 15,-1 0 5-15,0-2-5 0,1 1 0 0,-4 2-3 16,3-3 5-16,-3 3-4 0,2-3-2 16,-2 2 9-16,0 1-4 0,-2-1 1 0,1-1-5 15,-3 2-1-15,1 1 7 0,-1-2-1 0,-1 2-2 16,0-2 0-16,-1 3-3 0,1 1 7 15,-2-3-4-15,4 2 1 0,-1 0-1 0,-1-1 0 16,0 1 0-16,3 1-5 0,1-2 5 0,1 1 1 16,3 0-4-16,-3 0 4 0,6 1-1 0,-2-1 2 15,1-2 2-15,2 5-6 0,-2-3 2 16,1 2 2-16,2-1-4 0,-1 1-2 0,1 1 2 16,-4 0 6-16,-1 2-6 0,0 1 5 0,-3 2-3 15,-4 0-3-15,1 1 5 0,-1 0-2 16,3 0 4-16,-3-1-4 0,6-3 0 0,-3 3 0 15,7-2 4-15,-1-1-11 0,4 2 5 16,-2-2 2-16,2 0-2 0,2 0 2 0,1 1-5 16,1-1 5-16,-1 2-3 0,1-1 3 15,-1 1 3-15,2 0-1 0,-3 3-2 0,1-4-2 0,-3 4-1 16,4 1 6-16,-4-1-3 0,2 0 0 16,-2 0-6-16,3 0 8 0,-4 0-2 0,4 0-2 15,-1 0 2-15,1-1 2 0,0-1-1 0,0-1-1 16,-13 16 2-16,15-16-2 15,0 1 0-15,-2 0 0 0,2 1-5 0,0 0 3 16,0-1 4-16,2 0-2 0,-4 3 2 0,4 1-1 16,-1-2 1-16,-2 2-2 0,4 3 0 15,-4-2 4-15,3 5-7 0,1-2 0 0,0 3 7 16,0 1-4-16,1-1 1 0,0-3-1 16,4 3 3-16,0-4-2 0,1 3 3 0,0-5-4 15,2 3-3-15,0-4 1 0,2 3 6 0,1-1 2 16,0-1-10-16,2 1 5 0,2-1 1 15,0-1-6-15,1 1 10 0,0 0-4 0,0-1 0 16,1 4-4-16,0-3 2 0,-1 2-3 16,2 0-2-16,-2 1 13 0,2-1-11 0,-1 2 3 15,1-2 1-15,-1 5 2 0,2-2-5 0,-3 0 2 16,2 2 2-16,0 2-1 0,2-1 2 0,-3 4-3 16,4-2 0-16,-2 1-6 0,2 1 7 0,-1 0-1 15,1-3 0-15,1 2 0 0,-1 1 0 0,1-2 5 16,0 0-9-16,-2 0 7 0,0 0-3 15,1 0 1-15,-1-1 2 0,1 1-1 0,-2-2 0 16,3 2-2-16,-1 0 4 0,-1-1-4 16,1 0-2-16,1 1 7 0,-2-2-7 0,0 4 2 15,2-4 0-15,-1 0-5 0,1 1 8 0,-1-1 1 16,1-1-1-16,-1 2 1 0,1-1 1 16,0 2-5-16,-1-4 0 0,16 28 2 15,-17-28 0-15,1 1 1 0,2-2-3 0,1 0-2 16,-2 0 6-16,2-1 1 0,2-1-8 0,-1-2 7 15,0 2-6-15,1-1 5 0,2 1-5 16,-1-1 7-16,-1 0-7 0,-1 0 2 0,-1 1 5 16,1-1-10-16,-4 0 5 0,1-1 2 0,-1 1-5 15,1-2 3-15,-3 0-2 0,-1 1 3 16,2-2 2-16,-4 2-5 0,0-3 3 0,1 1-3 16,-2 1 2-16,1 0-3 0,0 1 7 0,1-2-4 15,-3 1 2-15,3 1-2 0,-1-4 2 0,1 3-6 16,-1 0 4-16,0-1 0 0,1 0 0 15,1 2 1-15,-2-1-1 0,0-4 0 0,1 2-3 16,-1 2 5-16,0 1-6 0,1-5 6 0,-3 2 0 16,1-2 3-16,-1 1-9 0,-1-3 4 0,3 1 0 15,-5-2 0-15,0-1 0 0,0 0 0 16,0-2 4-16,1 0-2 0,-3-1-2 0,2 0-2 16,-3-1 4-16,0-1-4 0,0 2 0 0,0 0 8 15,0 2-12-15,0-1 6 0,-1-2 0 16,-1 1 5-16,2 0-5 0,-1 1-7 0,-1 0 3 15,2 2 13-15,-2-3-9 0,2-1 2 0,0 0-5 16,0 1 5-16,0-3-2 0,0 1 2 16,0-1-6-16,2-1 9 0,-2 0-9 0,0 2 4 15,0-5 3-15,0 4-7 0,0-4 1 0,0 0 4 16,0-2-3-16,0 3 7 0,0-3-7 16,0 2-1-16,0 3 8 0,0-5-3 0,-2 3 0 0,1-1-4 15,-2-1 2-15,-1 2 0 0,1-1 0 16,0-1 2-16,0 0-2 0,0 3-2 0,1-1 4 15,-1-2-2-15,0-1 1 0,1 0-3 0,-1 2 2 16,0-1 3-16,1-1-3 0,-1 0 4 0,2-3-9 16,-5 2 2-16,-1-2 5 0,2-1-4 15,-1 0 6-15,-4 0-4 0,1-1-5 0,0-4 5 16,-3 1-4-16,2 0 4 0,0-4-3 0,-2 1 7 16,-1-1-12-16,1-1-7 0,-2-2 3 0,0-1 6 15,2 2 3-15,2-4 6 0,0 4-2 16,-4-3-7-16,6 0 9 0,0 5 2 0,-1 1-3 15,1 1-4-15,3 2 5 0,1 1-3 16,0 2 1-16,1 0 2 0,-1 2-2 0,2 1 4 16,1 0-5-16,-1 1 0 0,2 1-7 0,0 0 5 15,0 1 4-15,3 1 2 0,1-1-4 0,-2 0 0 16,1 2 3-16,1 1 4 0,-1-1-2 0,2 2 3 16,-1 2 2-16,1-1-2 0,3 3-2 0,-2 0 6 15,-1-1-7-15,3 3 3 0,1-2-4 16,-1 2 5-16,0 1-5 0,0-2 1 0,1 1-5 15,1 0 4-15,-2-2-8 0,1 1 12 0,-1 0-5 16,0-1-1-16,2 0 3 0,-1 0-5 16,-1 0 4-16,0-3 1 0,1 2-7 0,-4-1 9 15,3 1-3-15,-1 0 1 0,-1-3-5 0,1 1 1 16,-2 0 2-16,2 0-1 0,-2-2-2 16,1 1 3-16,-3-3-3 0,2-1 4 0,-2 1 1 15,-2-1-3-15,-1 1 2 0,4-2-2 0,-1-2 8 16,0-1-10-16,0 0 0 0,0-2 0 0,2 1-2 15,1-2 7-15,-1-2-1 0,1 1-3 16,-1-3-4-16,0-2 4 0,3-2-1 0,-2 0 0 16,0 1 0-16,1-4 0 0,-1 2-2 0,0-1-2 15,1 0 1-15,-3 0 9 0,3-1-5 0,-2 0-1 16,2 2 3-16,1 0-2 0,-3 1-1 0,3-2-3 16,0 1 3-16,0 2 1 0,1-1-5 15,-1 0 1-15,3-1 6 0,-3 1-3 0,2-1-5 16,1 1 5-16,-5 2 2 0,2-5 5 15,0 0-7-15,1 5-6 0,-4-1 10 0,3 0-9 16,-3 3 11-16,-2 0-4 0,1 3-4 0,-2 2 2 16,-2 0 0-16,0 0 3 0,0 3-8 0,0 1 5 15,0-1-3-15,0 1 5 0,0 1-4 0,0 0 6 16,0 0-10-16,0 0 1 16,0 0-1-16,0 0-27 0,0 0-19 0,0 0-27 15,0 1-20-15,-2-1-32 0,1 3-38 0,-2-3-31 16,2 2-31-16,-4-2 0 0</inkml:trace>
  <inkml:trace contextRef="#ctx0" brushRef="#br0" timeOffset="96684.78">15562 10669 17 0,'-2'-1'47'0,"1"-4"36"15,-1 2 6-15,0 0-15 0,2 0-16 0,-1 2-12 16,-1-1-9-16,2 2 1 0,-1-1 6 0,-1 1 4 16,2 0 4-16,-2 0-5 0,2-2-3 15,0 2-4-15,0 0-1 0,0 0 0 0,0 0 1 16,4 2 7-16,0-1 6 0,1 2-1 0,0 3-12 16,4 0-7-16,2 1-7 0,-1 5-5 15,4 0 1-15,-1-1-4 0,4 2-5 0,-1 2-6 16,5 2 4-16,-5 2-5 0,2-2-3 0,3 0-3 15,-4-2 1-15,2 2-1 0,2 0 0 0,-4-3 0 16,0 1 2-16,0-3-4 0,-2 0 0 16,-4-2-14-16,2-1-17 0,-4-1-26 0,3-1-23 15,-3-1-27-15,-3-3-10 0,1 2-5 0,-6-4-3 16,2-1 7-16,-1 0 2 0,-2-1 10 16,0-4 15-16</inkml:trace>
  <inkml:trace contextRef="#ctx0" brushRef="#br0" timeOffset="96982.99">15819 10558 7 0,'3'-5'16'0,"-3"2"14"15,0 0 15-15,0 1 17 0,0 0 4 0,0 2-4 16,0 2 1-16,-1 1-12 0,-1 1-4 0,-1 5 6 15,-3 1 6-15,1 5 0 0,-1 0-8 0,-2 6-3 16,-3-1 4-16,1 4-10 0,-2 0 5 16,-1 2-10-16,0-1 0 0,-4 1-3 0,0-1-11 15,-1 2-5-15,-2-3-9 0,2 0-6 0,0-2 0 16,1-1-3-16,0-1 2 0,1-2-2 16,2-2 2-16,3 0-2 0,0-4-8 0,3-4-19 15,3 0-12-15,2-3-15 0,2-2-19 0,-1-2-24 16,2 1-11-16,2-2-15 0,2-3-17 0,1-3 0 15,3-2-78-15</inkml:trace>
  <inkml:trace contextRef="#ctx0" brushRef="#br0" timeOffset="97633.78">16191 10641 8 0,'-5'-3'25'0,"3"0"27"15,-1 1 24-15,2 1 13 0,1-3 86 0,0 2-107 16,0 2-7-16,0 0-6 0,-5 0 69 15,5 0-53-15,-1 0-5 0,-1 0-4 0,2 0-8 16,0 0-4-16,0 1-2 0,2 0-6 16,1 3-9-16,3 0-1 0,-1 2-3 15,-1 2-1-15,3-1-6 0,4 4-3 0,-5-1-7 0,5 2-2 16,-1 0-1-16,2 2-8 0,0-1-1 16,0 1 0-16,-1-2 2 0,5 1 1 0,-2-1-5 15,-1 0 2-15,3 0-7 0,-2-2-4 0,0-1-16 16,1-1-24-16,-3-1-26 0,-3 0-20 0,0-2-30 15,0 0-9-15,-3-2 0 0,-1-1 6 0,-2-1 0 16,0-1 5-16,1-3 14 0</inkml:trace>
  <inkml:trace contextRef="#ctx0" brushRef="#br0" timeOffset="97946.33">16352 10538 14 0,'0'-3'35'0,"-3"1"26"16,3-1 17-16,-2 1-3 0,2 2-7 0,-3 0-9 16,2 0-9-16,1 0-6 0,-2 3 8 0,0 1-1 15,-1-1-3-15,0 6 6 0,-1 1-3 0,2 0-5 16,0 4-5-16,-1 3 3 0,2 3 0 0,-3 3-10 15,0-1-7-15,0 0-4 0,-1 3-1 16,1-3-10-16,-1-1-7 0,-3 1 1 0,4-3-3 16,-3-2 0-16,0 3-2 0,0-1 1 0,1-5-7 15,-1 1-12-15,1 0-17 0,0-1-24 0,1-4-36 16,0 2-24-16,0-4-13 0,1-1-22 0,0-2-4 16,1-1 20-16</inkml:trace>
  <inkml:trace contextRef="#ctx0" brushRef="#br0" timeOffset="101902.72">15410 10380 6 0,'-1'-2'12'15,"-3"0"10"-15,4-1 19 0,0 3 24 0,0-4 21 16,4 3 5-16,-3-3-11 0,1 4-16 15,-2 0-4-15,-2 2-6 0,2 0 1 0,0-2-12 16,0 1-2-16,-1-1 2 0,1 4-6 0,-4-1-3 16,4 1-3-16,-3 1 4 0,3 5-3 15,-2 0-5-15,-1 2 3 0,2 0-9 0,-1 3-2 16,0 1-6-16,2 0-8 0,-1-1-1 16,-2 13 3-16,3-16-7 0,0 0 2 0,0-2 1 15,0 0 0-15,0-3-3 0,0 1-3 16,0-2 9-16,0-1-6 0,0-1-2 0,0-1 8 15,0-3-8-15,-1 5 5 0,1-5 0 0,0 0 5 16,-2 0 7-16,2 0 1 0,-2 0-8 0,1-5 1 16,-3 3-4-16,1-1-1 0,0-2 0 15,1 1-1-15,-1-2 1 0,0 0-4 0,-3-1 0 16,5-3 3-16,-3-1-3 0,1-3-4 0,1 0 5 16,-1-2-1-16,0 1 4 0,1-3-4 15,1 1 0-15,-1-2 0 0,1 3-2 0,1-4-2 16,0 3 7-16,0 1-6 0,1 1 3 0,-1 2 3 15,2 1-6-15,1 2 6 0,0 1-3 16,0 2 0-16,-1 4-2 0,1-2-3 0,1 4 5 16,0 1-3-16,2 1 3 0,-1 4 0 0,3 2 4 15,0 0 2-15,4 3-1 0,1 2 0 0,1 2 5 16,1 1-5-16,0 5 4 0,-2-1-4 0,1-1-1 16,-1 0-2-16,0 2-2 0,-1-1 0 15,-2-3 9-15,2-1-4 0,-4-2-7 0,0-1 0 16,0 0 2-16,0-2-2 0,-3-1 2 0,-1-3 0 15,1 0-9-15,-1 0-18 0,-3-3-19 0,1 0-28 16,-2 0-14-16,0-2-17 0,0-1-13 0,-2 0-6 16,-1-3 124-16,-2 0-196 0,-1-1 39 15,-1 0 36-15</inkml:trace>
  <inkml:trace contextRef="#ctx0" brushRef="#br0" timeOffset="102151.77">15342 10500 22 0,'-5'1'44'15,"-3"1"30"-15,2-1 8 0,3 1-9 16,-3 1 93-16,6-3-119 16,0 0 51-16,1 0-49 0,4 0-5 0,-2 0 4 15,3 0-7-15,2 0-2 0,-1 0-10 0,1 0-1 16,2 0-5-16,0 0-8 0,1-2-8 15,0 1-1-15,0-1-6 0,1 1 3 0,0-2-7 16,1-2-7-16,1 1-26 0,-1-1-23 0,0-1-26 16,0 1-21-16,0-2-15 0,1-1-18 15,-1 1-7-15</inkml:trace>
  <inkml:trace contextRef="#ctx0" brushRef="#br0" timeOffset="105513.43">16551 10428 17 0,'0'-2'42'0,"0"-1"34"0,0 0 10 16,0-1-9-16,0-1-16 0,-1 1-8 15,1-2-5-15,-2 2-6 0,0-5 0 0,1 6 4 16,-2-4 4-16,3 2 5 0,-2 0-11 0,1-2-11 15,-1 0-3-15,1 3-4 0,-1-1-2 16,2 1-1-16,0-1 2 0,-2 1 5 0,1-1-4 16,-1 3 2-16,2-1-9 0,-1 1 4 0,1 0 0 15,-2 2-3-15,0-3 3 0,-1 3-3 0,3 0 6 16,-1 0-12-16,-3 0 2 0,3 0-7 0,-4 0 0 16,2 0 1-16,0 0-8 0,1 2-2 0,-2-1 4 15,0 1-1-15,-1 0-2 0,-2 2 1 0,4 0 8 16,-2 2-5-16,0 2 4 0,-1-1 3 15,1 2-4-15,0 0 3 0,1 0-1 0,1 1-3 16,1 0 3-16,0 0-2 0,-1 1-1 0,3-1 1 16,0-3-12-16,0 5 12 0,0-5-4 15,0 1-7-15,2 1 3 0,-1-3-3 0,3 1 8 16,-1-3-2-16,1 1-3 0,-2-3-4 0,1 2 8 16,-2-1 0-16,1-2-6 0,1 2 4 0,1-1-1 15,-1-2 3-15,-2 0-7 0,3 0 3 16,-3 0 2-16,2-2-2 0,-1-1 3 0,4 2-6 15,-3-2 7-15,2 1-8 0,-2-1 7 16,0-1-3-16,2-1 5 0,3 1-12 0,-3-2 7 16,-1-2-2-16,1 0-11 0,0 3 5 0,-2-4-4 15,0 1 0-15,2 1 13 0,-2-3-10 0,-1 2 6 16,-2-2-6-16,1 4 4 0,-1-3 2 0,0 1 0 16,0 1 3-16,0 2 2 0,0-2-6 15,0 5 4-15,0-3 3 0,0 4-5 0,0-2 2 16,0 1 1-16,0 0-1 0,0 2-4 0,0 0 1 15,0 0-2-15,0 0 6 0,0 0-4 16,0 0 0-16,0 2 5 0,0 1-2 16,0 0 0-16,0 3 3 0,0 0 0 15,11 49-2 1,-9-47-4 0,1 6 8-16,-1-9-9 0,0 0 4 15,2-2 2-15,-1 1-5 0,0-1 0 0,0-1 1 16,1 1 2-16,0-1-23 0,0 0-20 15,1-2-31-15,2 0-32 0,-1-2-20 0,1 0-23 16,1-3-14-16,1 2-9 0,1-6 6 0</inkml:trace>
  <inkml:trace contextRef="#ctx0" brushRef="#br0" timeOffset="118416.64">17466 10625 35 0,'0'-3'75'0,"0"-1"16"16,0 1-14-16,-3-4 21 15,2 4-63-15,-1-1-2 0,0-1 4 0,1 5 6 16,1-3 5-16,0 1 9 0,0-1-5 0,0 1-8 15,0 1-8-15,0 1-8 0,0-1-1 16,0 1 17-16,3 0 17 0,0 2 7 0,2 0-12 16,2 3-11-16,1-2-8 0,1 4-8 0,0 0 12 15,1 3 13-15,2 0 2 0,18 20 46 16,-12-14-58-16,1 3-6 0,1 0-9 0,1 1-12 16,1 1-1-16,2 0-9 0,-2-1-1 0,0 2 0 15,-1-5-6-15,1 3 0 0,-5-4 5 16,4-1-3-16,-4 2-2 0,2-3 3 0,-2-4-11 15,-4 1-12-15,3-3-26 0,-7 3-30 0,-2-4-18 16,-1-2-11-16,0-1-14 0,-1-1-12 0,-2 1 2 16,-3-4 6-16,2 1-9 0,-4-2-4 15,0-1-1-15,-1-5 10 0,-4 2-67 0</inkml:trace>
  <inkml:trace contextRef="#ctx0" brushRef="#br0" timeOffset="118718.99">17738 10552 26 0,'-3'-5'63'0,"1"-2"32"16,1 5-3-16,-1-1-12 0,2 1-19 0,-2-1-19 15,0 3-1-15,0 0 7 0,-1 5 14 16,2-2 13-16,-3 6 3 0,0 1 3 0,-3 3-8 15,2 3-7-15,-2 6-3 0,0 2-2 0,1 1-5 16,-2 3-10-16,-3-2-1 0,1 2 2 0,2 1-9 16,-4-1-19-16,2-1-5 0,-2 0-5 0,-1-2-9 15,0-4 7-15,1 3-7 0,2-5-3 16,1 1 1-16,-2-4 4 0,5-1-5 0,-1 0-12 16,2-6-21-16,2 2-27 0,0-2-25 0,-1-4-25 15,4-1 113-15,-2-1-205 0,2-3 23 16,0 0 2-16,0-2 5 0,-2-4 24 0</inkml:trace>
  <inkml:trace contextRef="#ctx0" brushRef="#br0" timeOffset="119728.53">17983 10578 9 0,'0'-2'12'0,"4"1"11"0,-4 1 12 15,1 0 13-15,1-4-1 0,-1 4-5 0,-1-2-5 16,2-1-2-16,1 0 0 0,1-2 5 0,0 4 6 16,-3-4 2-16,3 1-5 0,-4-1-2 15,0-3 0-15,-2 3 7 0,0-2-3 0,1 2-8 16,-2-3-1-16,2 2 12 0,-3 0-4 0,1 2 5 16,0-1 2-16,0 1 13 0,-1 2-8 15,0-1-7-15,0 0-15 0,-2 2-5 0,-2 1-1 16,4 0-6-16,-3 0-2 0,-1 0-2 0,1 0 0 15,-1 2-4-15,-1 2 1 0,0-1 0 0,1 1-3 16,0 2-9-16,0 0 4 0,-1 3 1 0,3 0 5 16,-1 0-7-16,2 1 0 0,1 2-2 15,-1-2 2-15,2 1 0 0,2-1-6 0,-1-2 6 16,2-1-2-16,0 2-6 0,0-4 0 0,2 0 2 16,-2-2-4-16,1-1 8 0,2 1-2 0,0-1 0 15,0-1-2-15,0-1 0 0,2 0 0 16,0 0 0-16,2-3 2 0,2 2 0 0,-3-3 1 15,2-1-3-15,0 0-2 0,1-2-3 0,3 2 7 16,-4-3-9-16,-1 1-3 16,12-8-7-16,-11 7 5 0,0 0 0 0,-2-2-1 15,-1 3 4-15,0 0 4 0,0 0 0 0,-2-1 5 16,1 4-3-16,0-2 3 0,-4 3-2 16,1 0-2-16,-1 2 2 0,0-2 3 0,0 3 2 15,0 0-6-15,0 0 1 0,0 0 0 16,3 0 2-16,-1 3-5 0,-2-1 7 0,3 2 0 15,-1 2 0-15,-1-1 0 0,3 3 3 0,-1 1-1 16,0-2 2-16,1 5 4 0,1-4-6 16,0 1 1-16,1 2-5 0,1-2 9 0,-1 0-13 15,0-1 6-15,-1-1-2 0,2 0-2 0,-3 0 6 16,1-3-2-16,1 2-7 0,2-3 3 16,0 0-7-16,-1-2-23 0,2 1-31 0,-3-2-29 15,4 0-28-15,-2-2-23 0,3-2-22 0,-3 1-18 16,1-3-5-16,4 0 23 0</inkml:trace>
  <inkml:trace contextRef="#ctx0" brushRef="#br0" timeOffset="120227.04">18349 10547 30 0,'-4'-4'65'0,"1"1"27"0,-2 1-6 16,-1-1-20-16,2-1-15 0,0 1-2 0,0-2 5 16,0 5 1-16,1-4 5 0,3 4-1 0,-2 0-1 15,1-1 0-15,1 1-5 0,-2-4-6 16,2 3-2-16,-2 1-3 0,2-2-9 0,0 2-6 16,0 0-7-16,0 0-3 0,4 2 2 0,-1-2 10 15,4 1-2-15,1 4-4 0,2 2 1 0,2 2-6 16,0-1 3-16,6 4-1 0,-2 0-3 0,2 2-6 15,1-1 4-15,1 3 3 0,0 1-10 16,0 1 2-16,0-2-7 0,-2 1 1 0,0 2-6 16,-1-2 9-16,0-2-12 0,-1 2 5 0,2 0-2 15,-4 0 0-15,3-2 2 0,-4-1 0 0,-1 0 0 16,1-2-9-16,-3 1-17 0,1-3-20 16,-3 1-14-16,1-2-18 0,-2-3-12 0,0-1-12 15,-4 0-14-15,1-3-4 0,-3-2 4 0,3 2 6 16,-4-2-3-16,0-2 4 0,-2-1 13 0,0-4-41 15</inkml:trace>
  <inkml:trace contextRef="#ctx0" brushRef="#br0" timeOffset="120601.23">18590 10402 22 0,'0'-1'36'0,"-3"-2"24"16,2 3 12-16,-3 0 3 0,0-1-6 0,2 1-8 16,-1 0-11-16,0 1-5 0,0 2 4 0,0-1 3 15,-1 6 9-15,1 0 11 0,1 2 0 0,-1 4 6 16,-1 1-5-16,2 4-1 0,-2 2-3 0,-3 4-2 15,2 0 1-15,0 2 5 0,1 1-20 16,-4 1-5-16,3 0-10 0,1 0-8 0,-5 0-6 16,3-2-8-16,-1 0-8 0,0 0-2 0,1-4-5 15,-1 1 1-15,1-4 2 0,3-1-4 16,-2 0-2-16,2-2-3 0,1-4 3 0,-2 12-5 16,0-14-15-16,3-2-16 0,-1-1-109 15,1-6 33-15,1 1-17 0,0-3-17 16,0 0-18-16,0 0-11 0,-2-5-1 0,-1 0 12 15</inkml:trace>
  <inkml:trace contextRef="#ctx0" brushRef="#br0" timeOffset="123043.24">18552 10117 5 0,'3'-3'13'0,"1"2"14"0,-1-2 20 16,0 1 19-16,0 2 4 0,-1 0-7 0,-2-1-14 16,0 1-18-16,0-2-12 0,0 0 1 0,0 0 2 15,0-2 10-15,0 0-4 0,0 1-2 0,-2 1-5 16,2-1-4-16,0-1-2 0,0 1-4 0,0 1 0 15,0-1 1-15,0 3-2 0,0-2 0 16,0 2 4-16,0-2-4 0,0 1-1 0,0 1-1 16,0 0-4-16,0 0-1 0,0 0 1 0,0 0 0 15,0 0 1-15,0 0 1 0,0 0-4 0,0-2 1 16,0 2-1-16,0 0 1 0,0 0 1 16,0 0 1-16,0 0 2 0,0 2-2 0,0-2-3 15,0 0 4-15,0 0 2 0,0 0-1 0,0 0-4 16,-1 0 1-16,1 0-1 0,0 0 4 0,0 0-6 15,0 0 3-15,-2 0-4 16,2 0 5-16,0 0-3 16,0 0 1-16,0 0 0 15,0 0-6-15,0 0 6 0,0 0-2 16,0 0-5-16,0 0 5 0,0 0 3 16,0 0-2-16,-1 0-2 0,1 0 4 15,0 0 0-15,0 0-3 0,0 0 0 0,0 0 2 16,0 0-1-16,0 0 1 0,0 0 3 0,0 0-4 15,0 0 1-15,0 0-5 0,0 0 7 16,0 0-2-16,0-4-3 0,0 4 4 16,0 0 2-16,0 0-1 0,0 0-1 15,0 0 0-15,0 0-1 16,0 0-6-16,0 0 8 0,0 0-3 16,0 0 1-1,0 0-2-15,0 0-5 0,0 0 0 0,0 0 5 16,0 0-4-16,0 0 8 0,0 0-7 15,0 0 0-15,0 0 5 0,0 0-6 16,0 0 6-16,0 0-1 16,0 0-4-16,0 0-2 15,0 0 6-15,1 0-4 16,-1 0 6-16,0 0-7 16,-1 0 1-16,1 0 7 0,0 0-3 0,0 0-5 15,0 0 6 1,0 0-6-16,0 0 1 15,0 0 5-15,0 0-5 16,1 0 2 0,-1 0 3-16,0 0 0 0,0 0-7 15,-1 0 4-15,1 0 2 0,0 0-4 16,0 0 4-16,0 0-4 0,0 0 0 16,0 0 5-16,0 0-5 15,0 0-2-15,0 0 5 0,0 0 2 16,0 0-5-16,0 0 4 15,1 0-4 1,-1 0 5-16,0 0-6 16,0 0 6-16,0 0-7 0,0 0 7 0,0 0-5 15,0 0 4 1,0 0-6-16,0 0 2 0,0 0 4 16,0 0 0-16,0 0 0 15,0 0-4-15,0 0 5 0,0 0-9 16,0 0 9-16,0 0 1 0,0 0-7 0,0 0 0 15,-1 0 4-15,1 0 2 0,0 0-7 16,0 0 8-16,0 0-3 0,0 0-4 16,0 0 8-1,0 0-7 1,0 0 4 0,0 0-7-16,0 0 8 15,0 0 1-15,0 0-7 0,0 0 6 0,0 0-9 16,0 0 4-16,0 0 3 15,0 0 1-15,0 0-1 16,0 0-4-16,0 0 6 16,0 0-14-16,0 0-17 0,0-1-28 15,0 1-26-15,0 0-25 0,0 0-23 0,0-2-13 16,-2 1 10-16</inkml:trace>
  <inkml:trace contextRef="#ctx0" brushRef="#br0" timeOffset="125495.87">18255 10545 20 0,'-3'-7'34'0,"0"-1"27"15,0 1 14-15,0-3 9 0,0 3-1 0,1-1-20 16,0-1-7-16,-1 3-1 0,3-1 6 16,-3-1 11-16,3 3 9 0,0-2 9 0,0 2 9 15,0 0-6-15,0 2 4 0,-2-1 2 0,2 1-4 16,0 2 4-16,-1 1-8 0,-1 0-1 0,2 0-10 16,0 0-12-16,0 1 9 0,3 1 4 15,-1 3 18-15,4 3-55 0,-1 1-44 0,6 1 0 16,-1 2 0-16,-1 1 0 0,2 2 0 0,0-2 0 15,-1 2 0-15,1-1 0 0,0 0 0 0,-1-1 0 16,0 1 0-16,2-2 0 0,-3 0 0 0,4-2 0 16,-4 2 0-16,-1-1 0 0,5-4 0 15,-4 2 0-15,-1-2 0 0,1 0 0 0,-2-2 0 16,-2 0 0-16,1 0 0 0,0-2 0 0,-3-1 0 16,0-1 0-16,1-1 0 0,-4 1 0 0,1-1 0 15,2 0 0-15,-3-2 0 16,2 0 0-16,0-3 0 0,-1 0 0 0,3-3 0 15,-3-3 0-15,1 1 0 0,-1-5 0 0,4-3 0 16,-4 0 0-16,1-4 0 0,-2-1 0 0,1 0 0 16,3-3 0-16,-4 3 0 0,1 2 0 0,-1-3 0 15,0 3 0-15,4-2 0 0,-3 2 0 16,2 3 0-16,1 0 0 0,-3 5-2 0,2-1 2 16,0 4 0-16,-1 0 0 0,-2 3 2 0,0 1-3 15,0 2 1-15,0 2-6 0,0 1 6 0,0-1-4 16,0 2 2-16,0 0-3 0,0 2-3 0,0 1 8 15,0 2 4-15,0 3 3 0,0 1-2 16,0 3 1-16,1 1-2 0,-1 4-4 0,0-1 0 16,0 4 0-16,0 1 0 0,0 0 0 0,0 2 0 15,0-1 0-15,0 1 0 0,0 0 0 0,0 3 0 16,0-2 0-16,0 1 0 0,0 1 0 16,0 0 0-16,3-3 0 0,-3 1 0 0,2 2 0 15,1-4 0-15,-1 2 0 0,0 2 0 0,-1-3 0 16,2 1 0-16,-1-2 0 0,1 1 0 0,2-1 0 15,2 19 0-15,-5-22 0 0,3 1 0 16,-2-2 0-16,0-2 0 0,1-1 0 0,-3 0 0 16,2-3 0-16,-3-1 0 0,2-3 0 0,-2-1 0 15,0 0 0-15,3-4 0 0,-3 2 0 0,1-4 0 16,-1 1 0-16,0-2 0 0,0-2 0 31,0-1 0-31,0 0 0 0,-4 0 0 16,1-1-105-16,0-1-119 0,-4-2-22 0,2-3-14 15,0-2-3-15,1-1-6 0,-4-2 14 16,2-1 51-16</inkml:trace>
  <inkml:trace contextRef="#ctx0" brushRef="#br0" timeOffset="127195.7">18292 10494 9 0,'-7'-5'19'0,"2"1"14"0,1-1 21 0,-2 0 13 15,1 0 3-15,0-2-6 0,0 2-7 0,2-2-9 16,0 2 1-16,0-2 0 0,0 2-2 0,1 0 12 16,1 1 0-16,-1-1 9 0,0 2 8 15,1 0-5-15,-1 0-5 0,2 3-9 0,-3 0-16 16,1-1-8-16,2 2 26 0,0 1-23 16,2-1 9-16,3 4 5 0,-2 2 7 15,2 2-5-15,2 4-6 0,1 4-4 0,2 1-3 0,1 0-1 16,-2 4-7-16,1-3 2 0,2 2-7 15,0 1 11-15,-3 1 4 0,2-3-6 0,0 2-4 16,-3-3-15-16,3 0 2 0,-3-2-10 0,-1-2-4 16,-1-1 4-16,3-2-2 0,-2 2-1 15,-3-6-8-15,1 0 10 0,-2-1-13 0,1-2 11 16,0-2-5-16,-1 0-5 0,-1-1 8 0,-2-2-3 16,1 2 5-16,-1-2 1 0,0 0 0 0,4 0-6 15,-4 0 8-15,0-2-8 0,1 0 0 0,-1-1 0 16,0 0-4-16,2-3 8 0,-1 0-7 15,1-3 1-15,1-2-5 0,1-2-9 0,-1-2-1 16,-2 1-2-16,4-2-4 0,-4-2-6 0,2-2 5 16,-1 1-2-16,0 0 6 0,-1-2-7 0,-1-1 11 15,3 1 0-15,-1-2 0 0,0 2 10 16,-1 1-11-16,3-1 10 0,-3 3 0 0,1-1-5 16,-1 2 2-16,4 0-5 0,-4 0 2 0,2 0 4 15,1 0 0-15,-1 1 0 0,0 3 9 0,0-1-10 16,1 2 2-16,-3 2 6 0,1 2 0 0,-1-1 5 15,4 4-7-15,-5-1 4 0,0 5-3 0,0-3 0 16,0 3-1-16,0 1 2 0,0 1 0 16,0 3 0-16,0-1 2 0,0 3-2 15,0 3 5-15,0 2 0 0,0 6-1 0,0 2 5 16,0 0 2-16,0 3 5 0,0 3 5 16,0 1 5-16,0 3-2 0,1 0 8 0,-1 2-8 0,2 1 1 15,-2-3 0-15,0 3 4 0,0-2-1 16,1 1 3-16,1 0-4 0,1-2-3 0,-1 0-7 15,0-2 4-15,-1 0-8 0,2-4 3 0,2 4 3 16,-2-4 0-16,-1 0-5 0,2-2-6 0,-2-2 2 16,-1 1 1-16,1-3-2 0,1 2 2 0,-1-3-6 15,1-1 3-15,-1-1 0 0,-1-3 4 16,3 1 0-16,-3 0-10 0,1-2 1 0,-2-1 8 16,1-3-9-16,-1-2 0 0,2 4 7 0,-2-3-11 15,0 0 2-15,4-3 2 0,-4 0 3 0,0 1-1 16,0-1 4-16,0 0-6 0,0-2 3 0,0 0 2 15,0-2-2-15,0 2-6 0,0-3 7 16,0 1 2-16,0 0-6 16,0 2 3-16,0 0 1 15,0 0-6-15,0 0 7 0,0 0-7 16,0-2 8-16,0 1-14 0,-1-3 8 0,-2 4 0 16,3-2-4-16,-3 0 5 0,0 1-1 0,1-4-2 15,0 1 5-15,-1 1-2 0,2-2-1 0,-1 1-5 16,0-1 5-16,1 2 1 0,-1-2-3 0,0-2-9 15,-1-1 6-15,-3 3-3 0,3-4-8 0,-3 0-4 16,1-2 9-16,-2-1-1 0,3-2-9 0,-5-1 1 16,2-2-4-16,1-1 2 0,-2 0 5 0,0-1 2 15,3 2 12-15,2 0-3 0,-2 2 6 0,2 3-4 16,0 2 4-16,0 3 5 0,3 0-5 16,-2 2 1-16,-1 1-1 0,3 3-7 0,-1-1 10 15,-1 0-7-15,2 2 10 0,-1 0-10 16,1 0 0-16,0 0 0 0,0 0 0 0,0 0 1 15,0 0 0-15,0 0 0 0,0 4 3 16,0-3-5-16,0 6 8 0,0-2 3 16,3 2-4-16,3 5-4 0,-5-1 7 0,4 4 6 15,-2 0 3-15,0 0-4 0,1 2-5 16,1 1 5-16,-1-2-3 0,2-2 5 0,-1 3-4 16,2-3-5-16,-3 0 5 0,0-1-5 0,0-1 7 15,1 0-4-15,-1 0-1 0,1-2 4 0,-1 1-9 16,0 0 0-16,1-2 6 0,-2-1 3 0,-1-1-5 15,2-2 2-15,-2-1-9 0,-1 0 9 0,-1 0-1 16,0-1-5-16,0-3 0 0,0 1 0 0,0 0 3 16,0-1 2-16,0 0-2 0,0 0-5 0,0-1 7 15,0 1-1-15,0 0 1 0,0-4-3 16,0 1 0-16,0-2-2 0,0-2 0 0,-1 0 0 16,-2-2-7-16,-2-3-1 0,1 0-8 0,-1-3-6 15,2-2-4-15,-4 0 2 0,1-1-2 0,0-1 5 16,1-5 3-16,0 2 1 0,-1 1-5 0,-1-1 7 15,1 0 2-15,3 3-1 0,0 2 2 0,0 0 12 16,1 2-7-16,0 4 7 0,1 2-2 16,1 2 0-16,0 2 2 0,-2 2-4 0,2 2 2 15,0-1-6-15,0 2 2 0,0 0 2 16,0 0 4-16,0 3 0 0,3 3 3 0,2 0-3 16,0 5-4-16,-2 1-2 0,3 0 12 0,2 3-8 15,-3 1 4-15,0 1-1 0,0-1 3 0,1 0-4 16,-2-1 0-16,0 1 2 0,1-1-2 0,-4-3 0 15,2 0 0-15,2-2-4 0,-2 0 9 0,-1-2-8 16,-2 0 3-16,3-3 0 0,-3 0 0 0,0 0-4 16,0-2-6-16,1 0-22 0,-1-2-18 15,0 0-19-15,0-1-130 0,0 0 89 16,0-1-16-16,0 1-9 0,0-3-20 0,0 0-13 16,-4-4-9-16,2-1 4 0,-1-1-95 0</inkml:trace>
  <inkml:trace contextRef="#ctx0" brushRef="#br0" timeOffset="140978.29">19472 10735 63 0,'4'1'119'0,"-4"-1"13"0,0 0-18 15,-2 2-22-15,0-2-20 0,1 0-11 0,-1-2 1 16,1 1 2-16,-3 0 17 0,4-1 4 16,-3 1-6-16,3 1-11 0,-2 0-8 0,2 0-17 15,-2 0-10-15,0-2-10 0,2 2-1 0,0 0-4 16,0-1-2-16,0 1-1 0,0 0 2 0,0 0-6 15,0 0-3-15,0 0 1 0,0 0 1 16,0 0-6-16,0 0-1 0,0 0 4 0,0 0 0 16,2 0 6-16,0 1 4 0,3 2 10 0,3-1 13 15,-1 0 20-15,3 1 4 0,-1 2 0 0,2 2 7 16,4 0-17-16,0 2-13 0,0 0-5 0,3 0-5 16,3 2 10-16,-1 3 11 0,-1-1-19 0,2 2-28 15,1-1-5-15,-5 0 0 0,39 30 0 16,-42-29 0-16,3 1 0 15,-4-1 0-15,3-2 0 0,-4 1 0 0,14 11 0 16,-14-10 0-16,-1-3 0 0,-1-1 0 16,1-1 0-16,-2 2 0 0,-1-5 0 0,0 1 0 15,-2 0-10-15,-3-2-65 0,1-2-16 0,-3-1-11 16,3-3-7-16,-4 2-16 0,1-2-5 0,-1 1-3 16,0 1-17-16,0-4-1 0,-1 2-12 15,-1 0 0-15,-1 0 3 0,-4-3 5 0,1 0 19 16,-2-1-57-16</inkml:trace>
  <inkml:trace contextRef="#ctx0" brushRef="#br0" timeOffset="141815.76">19779 10622 17 0,'7'-4'80'15,"-7"3"-8"-15,0 1 4 0,0-2 71 16,0 0-85-16,0 2-8 0,0-3 52 16,-2 3-48-16,0 0 3 0,2 0-6 0,-1 0-6 15,-1 3-4-15,2-3-9 0,-3 2-7 0,1 1 1 16,-1 5-9-16,1-1-2 0,1 5-1 0,-1 2-3 15,1 3 4-15,-2 2 2 0,1 3-1 16,-1 4-8-16,2 1 8 0,-3 1-2 0,1 2-5 16,0-1 1-16,0 0-8 0,1 2 9 0,-1-3 0 15,-3-2-4-15,3 1-3 0,0-2 3 0,1-2-1 16,0-1 0-16,1-1-1 0,-1-4 1 0,0-2 4 16,2 2-11-16,0-3 5 0,-1-2-3 15,1-1 0-15,0-4-1 0,0 0-7 0,0 0 7 16,0-3-4-16,0-3-4 0,0 1 6 0,0 0-2 15,0-1-11-15,0-1 1 0,0 0-6 0,0 0-6 16,0 0-4-16,0 0-3 0,0 0-4 0,0 0-11 16,0 0-5-16,0-1-4 0,0-3-3 15,0-1-10-15,0 3-6 0,0-1-3 0,1-1-8 16,-1-1-7-16,0 1-7 0,2-2-9 0,-2 0-2 16,0 0-1-16,0 1-62 0</inkml:trace>
  <inkml:trace contextRef="#ctx0" brushRef="#br0" timeOffset="142599.28">20019 10586 22 0,'0'-1'44'0,"0"0"31"16,0-1 14-16,0 1-3 0,-3-2-9 0,2 1-8 16,-1-1-7-16,0 1-1 0,1 1 3 0,-1 0 6 15,2 1-1-15,-3 0-2 0,3 0-11 0,0-3-13 16,0 3-11-16,0 0-4 0,0 0-1 16,0 0-6-16,0 0 2 0,5 1 5 0,1 1-12 15,1 0-2-15,2 5-9 0,4-1 3 0,-2 3-8 16,4 1 5-16,1 2-4 0,3 1 4 0,1 1 0 15,0 3-7-15,0 0 6 0,1 0-6 16,1 1-1-16,0 0 7 0,0-1-4 0,-1 2-4 16,-2-1 4-16,0-1-3 0,-3-4 1 0,-1 0-1 15,-2-1-3-15,2 0-4 0,-3-1-11 0,-2-2-18 16,0-1-5-16,-3-4-8 0,-1 0-11 16,-3-1-3-16,1 1-9 0,-1-3-1 0,0-1-7 15,-1 0-2-15,-1 0-2 0,-1-1 1 0,5-4 4 16,-5 1-1-16,0-1 8 0,-5-1 16 0</inkml:trace>
  <inkml:trace contextRef="#ctx0" brushRef="#br0" timeOffset="142978.7">20212 10473 12 0,'-3'-5'29'16,"2"0"21"-16,-3 2 23 0,4 1 5 0,0 0-6 15,0 2-6-15,-1 0-6 0,1 0-10 0,-2 0-4 16,1 2 3-16,-1 0 5 0,-1 3 11 16,1 2-2-16,-2 3-7 0,2 2 0 0,1 4-16 15,-3 2-6-15,3 4-7 0,-1 3 7 0,2 1-12 16,-1 1 7-16,1 2-4 0,0 2 10 0,0-2-10 15,-2 0-7-15,0-2-4 0,2 0-6 0,0-4-7 16,0 23 8-16,0-29-13 0,0 0 4 16,0-2-2-16,0-1 2 0,0-2 0 0,0-3 1 15,0 0-3-15,0-2 2 0,0 2-4 16,0-3-5-16,0-2-6 0,0 0-13 0,0-1-17 16,0 0-6-16,0-1-16 0,0-2-19 0,-1-2-12 15,-1 1-11-15,0-3-7 0,1-1-10 0,-2 0-4 16,-1-3 7-16,4 1-61 0</inkml:trace>
  <inkml:trace contextRef="#ctx0" brushRef="#br0" timeOffset="144449.68">19816 10395 8 0,'1'-2'19'0,"2"2"16"16,-3-1 19-16,0-3 9 0,0 4 1 0,0-3-2 15,-1 3-13-15,-1-4-11 0,1 1-9 0,-3 1 2 16,3 2-6-16,-1-3 7 0,1-1 0 16,-3 1 2-16,3 0-3 0,-1 0 0 0,0 2-3 15,-1-2-4-15,1 1-5 0,-2 2-3 0,1 0 0 16,2 0 0-16,-3 0 1 0,1 0 2 16,-2 2 0-16,0-2-3 0,1 4 5 0,-2-3-8 15,-1 2 2-15,3 2 10 0,-3-1-6 0,2-1 3 16,-1 1 1-16,3 4-7 0,-2-3-3 0,0 3 2 15,2-1-3-15,-2 2 4 0,2 2-5 0,3-3 2 16,-1 4-4-16,1 0-3 0,0 0-1 16,1-1-4-16,2 1 2 0,1-1 1 0,0 1-2 15,1-4-2-15,-1 1-2 0,0-1 2 0,4-1 2 16,-5-2-4-16,2 0 4 0,-2-2-2 0,0-2 2 16,-1 1 0-16,1-2-2 0,0 0 5 15,2-2-8-15,-1-1 7 0,1 0-8 0,0-2 1 16,2 0-2-16,-3-3 0 0,2 3-7 0,-1-4 0 15,-2 1 2-15,2-1 3 0,0 0-3 0,-2-2-2 16,2 2 4-16,-3-1 4 0,0-2-2 16,-2 2 0-16,0-2-2 0,0 4 5 0,0-3 3 15,0 1-2-15,0 1-1 0,0 1 1 16,-2-2 3-16,2 6-3 0,0 1 2 0,-2-1-2 16,2 4 0-16,0 0-3 0,0 0 2 15,0 4 3-15,0-4 0 0,2 5 0 0,0 0 2 16,2 0-2-16,-3 2 5 0,2 1 3 0,1 2-3 15,-3 2 2-15,7 7-10 0,-3-8 7 16,-1-3-4-16,0 1 0 0,0-3 1 0,1 1-1 16,0-3-4-16,-2 1 2 0,2-3-15 15,-2-2-15-15,3 2-12 0,-3-2-18 0,2-3-16 16,0 0-4-16,2 0-6 0,6-6-110 16,-8 2 93-16,3-1 1 0,-3 1 20 0</inkml:trace>
  <inkml:trace contextRef="#ctx0" brushRef="#br0" timeOffset="145181.37">20191 10231 22 0,'0'-1'36'0,"0"-1"25"0,-2 0 13 0,0-1 2 15,1-1-6-15,-1 1-13 0,0-2-7 0,2 3-7 16,-1-3-4-16,-1 1 3 0,1-1 1 0,-3 2 7 15,1 0-7-15,0-1-1 0,1-1 2 16,1 1-7-16,-3 1-2 0,0 2-8 0,1-1-2 16,0 2 1-16,0-2-3 0,1 2-2 0,-1 0-5 15,-1 2 0-15,0 0 0 0,-4 1-5 0,3-2 6 16,-1 3-2-16,-1 1-2 16,-5 8 25-16,6-5-19 0,-1 4-1 0,2 0-2 15,2 0-7-15,0-1 1 0,1 2 3 0,-2 0-1 16,3-1-7-16,1-2 0 0,0-1-2 0,0-1 3 15,0 0-6-15,1 1 0 0,2-3 2 0,-2-1-2 16,3 0 1-16,-3 0-1 0,2-2 3 16,1-1-7-16,-3 0 1 0,4-2 3 0,0 1 2 15,1-2 2-15,-1-1-4 0,3 0-4 0,-3-3 6 16,1 2-2-16,3-2-6 0,-3 1 2 16,1-2-2-16,-1 0-5 0,-2 1-1 0,1-2 0 15,0-1 2-15,-2 3-4 0,2-2 5 0,0 0-3 16,-2 0 5-16,1-1 0 0,-3 1 7 0,-1 1-4 15,4 0 0-15,-4 0 4 0,0 0-2 0,0 1 2 16,0 3 0-16,0-1 0 0,0 1 2 16,0 2 0-16,0-3-2 0,0 3-7 15,0 0 5-15,0 1-1 0,0 1 6 16,2-2-1-16,-2 2-6 0,2 2 7 0,-1-1-2 16,3 3 1-16,-1-1 2 0,-2 2-4 0,3-1 2 15,-3-1-2-15,2 0 2 0,1 0 2 16,-1 0-3-16,1 0-3 0,-1-2 2 0,1 1 2 15,0 1-2-15,0 0-3 0,-3-3 1 0,2 1 4 16,1-1-5-16,-1-2 3 0,1 0-15 0,1 0-21 16,1 0-13-16,-1-2-21 0,0 2-19 0,3-3-9 15,-4 3-9-15,1-4-7 0,0 1-12 16,-2 1-4-16,2-3 7 0</inkml:trace>
  <inkml:trace contextRef="#ctx0" brushRef="#br0" timeOffset="149711.56">21008 10726 14 0,'-4'-3'18'16,"3"1"17"-16,1 0 23 0,0-1 26 0,1 1 10 15,3 1-5-15,-3-2-9 0,-1 1-9 0,0 1-7 16,0 1 2-16,0-2 3 0,0 2 11 16,0 0-2-16,0 0-5 0,-1 0-7 0,1 0-12 15,-2 0-8-15,0 0-5 0,2-3-9 16,0 3-12-16,-1 0 3 0,1 0-9 0,0 0-7 16,0 3 5-16,1-1 8 0,4-1-6 0,1 5-3 15,2 1-4-15,3 4 6 0,3 0-3 0,1 4 2 16,2 3 1-16,-1 2-4 0,4 3 3 0,-1 5-8 15,1-2 4-15,0 4-2 0,0 0-8 0,0 0 2 16,2 0 2-16,-4 0-2 0,0-2 0 0,1 1-4 16,-3-3 2-16,-1-2 2 0,0 1 0 0,-1-5-6 15,-3-2-5-15,0-1-19 0,0-4-17 0,-3-1-18 16,-1-2-6-16,-3-2-20 0,1-2-4 16,-1-2-11-16,-2-3-8 0,0 1 0 0,-2-2-1 15,0-3-5-15,0-1 4 0,-2-1 3 0,-1-1 18 16</inkml:trace>
  <inkml:trace contextRef="#ctx0" brushRef="#br0" timeOffset="150077">21232 10673 62 0,'3'-4'83'0,"-3"-2"7"0,2 3-7 0,-2 0-12 15,0 2-9-15,0 1-8 0,-4 1 0 0,1 1 2 16,1-1 8-16,1 3 7 0,-1 3-9 16,-2 7-11-16,2-1-7 0,-1 5-4 0,2 2-4 15,-3 7-12-15,3 1 5 0,-1 0-4 0,-1 5-4 16,0-1-1-16,-1 2-1 0,0-1-9 0,-4 1-4 15,5-2 2-15,-2-3-4 0,0 0 0 0,2-1-7 16,-2-1 6-16,-1-5-3 0,3-1-2 16,-2-1-3-16,2-3 5 0,-2-2-15 0,4-2-14 15,-3-4-19-15,1-2-15 0,2-1-18 0,-1-3-17 16,-1-2-19-16,3-1-6 0,-3-1-4 16,2-2 1-16,-3-3 6 0,3-1 25 0</inkml:trace>
  <inkml:trace contextRef="#ctx0" brushRef="#br0" timeOffset="150674.41">21374 10563 43 0,'5'1'86'16,"-5"2"23"-16,0 0-15 0,0 2-17 0,0-2-15 16,0 1-9-16,0 2-5 0,-2 2-4 15,2-1-2-15,2 3 8 0,-2 3-10 0,1 0-4 16,-1 1-10-16,3 2-2 0,-1 0-8 0,-2 1-3 15,3 17 1-15,-3-19-7 0,4 1 0 16,-4-3 1-16,0-1-6 0,0-1 2 0,1-3-7 16,-1-1 8-16,0-2-1 0,0 0-6 0,0-3 2 15,0 1 2-15,0-1 0 0,0-2-1 0,0 0 2 16,0 0 0-16,0 0 1 0,0-5-4 16,-1 1 5-16,-1-1-2 0,-1-2-3 0,-2 2 0 15,2-4 0-15,-2-2 2 0,1 2-5 0,0-6 0 16,-1 1 5-16,2-1 2 0,0-2 1 0,0-1-5 15,0-2-3-15,1 0 1 0,0 0 5 16,2 2-6-16,0 0 3 0,0-1 2 0,4 2-2 16,-3 3 0-16,2 2-4 0,2 0 4 0,-2 4 2 15,4-1-4-15,-2 5 4 0,1-2-2 16,-2 3-3-16,1 2 4 0,0 1-3 0,2 0-2 16,-3 0 4-16,5 4 2 0,0 2 5 0,0 2-1 15,2 2 3-15,-1 0-7 0,2 4 4 0,-1 3-3 16,2-1-3-16,-1 2 5 0,0-1-2 0,-3 1-2 15,2-2 1-15,-1 1-2 0,-1 0 2 0,-1-3-1 16,-2 0-3-16,1-4-5 0,-4 0-4 0,2 0-13 16,0-3-19-16,0-2-18 0,-1 0-13 0,-3-3-10 15,-1 0-11-15,3-2-3 0,-3 0-7 0,0-2 2 16,-1 0 5-16,-1-1 20 0</inkml:trace>
  <inkml:trace contextRef="#ctx0" brushRef="#br0" timeOffset="150928.51">21390 10688 19 0,'-5'0'54'0,"0"4"33"0,-1-3 6 16,3-1-12-16,3 2-17 0,-1-2-10 15,1 0-14-15,0 0-7 0,0 0 2 0,0 0-3 16,1 0 1-16,-1 0-3 0,3 0-13 0,2 0-1 15,-4 2-3-15,4-2 2 0,2 0-4 0,1 0-3 16,1 0-4-16,0 0 1 0,-1-2-8 0,5 0 1 16,-4-1-1-16,3 1 0 0,2-1-19 0,-2 1-19 15,4-3-13-15,-5 0-13 0,3 1-10 16,-3-1-8-16,2 2-7 0,-2-1-3 0,-1 1 9 16</inkml:trace>
  <inkml:trace contextRef="#ctx0" brushRef="#br0" timeOffset="151327.4">21622 10477 77 0,'-2'-4'256'0,"2"3"-138"0,-4 1-17 16,3 0-15-16,-3 0-3 0,3 0-2 0,-1 0-2 16,2 0-2-16,0 0-9 0,0 1-6 0,0 2-9 15,-1-1-10-15,1 3 1 0,3 3-12 0,0 1 1 16,3 1-11-16,0 3-6 0,2-1 7 0,-1 3-11 15,2-1-5-15,-3 0-7 0,2 1 4 16,0 0 4-16,2-1-8 0,-2-1 2 0,0-2-9 16,-2 0 4-16,2-2 1 0,-4-2-3 0,4 0-18 15,-3-2-15-15,0-2-22 0,-2 1-16 0,2-3-7 16,-4 1-13-16,-1 0-15 0,3-2-2 0,-1-4 0 16,0 4-3-16,-1-5-5 0,-1 2 5 15,0-2 9-15,0-2 20 0</inkml:trace>
  <inkml:trace contextRef="#ctx0" brushRef="#br0" timeOffset="151704.87">21765 10416 37 0,'-2'-5'57'0,"2"1"24"0,-1-1 6 0,1 3-9 15,0-1-8-15,-2 1-14 0,0 2-5 0,2 0-3 16,-1 0-2-16,1 0 1 0,0 0 0 0,-2 0 0 15,2 2 4-15,0 1 1 0,0 2-6 0,0 3-12 16,0 0 3-16,2 5-6 0,-2 1-2 0,0 3 1 16,0 3 6-16,0-1-2 0,0 5 6 15,0-1 6-15,0 1-4 0,0-3-4 0,0 6 2 16,0-4-8-16,0 2-2 0,0-3 4 16,0 2-14-16,0-5-2 0,0 3-3 0,0-4-4 15,0 0-2-15,1-2-2 0,3 0-5 0,-1-4 1 16,0 2-2-16,0-2 1 0,-2 0-1 0,2-2 3 15,-1 2-2-15,0-1-2 0,-1 0 0 0,2-1-2 16,-1-1 2-16,1 0 0 0,1 2-3 0,-3-2 3 16,2-1 3-16,-1 0-3 0,2 0-3 0,-1 0 3 15,1-1-2-15,-1-1-5 0,-1-2-16 16,-1 0-39-16,2 0-16 0,-3-3-15 0,0-1-13 16,0 0-10-16,4 0-13 0,-3 0-13 0,1-1-7 15,1-1-10-15,1-2 0 0,-2-1 20 0</inkml:trace>
  <inkml:trace contextRef="#ctx0" brushRef="#br0" timeOffset="178746.89">21480 10598 2 0,'0'3'3'0,"-2"-3"-1"16,2 0 0-16,0 0 2 0,-1 0 3 15,1 0 5-15,0 0 8 0,0 0 14 0,1 0 8 0,-1 0 2 16,0 0-6-16,0 0-7 0,0 0-6 0,-1 0-5 15,1 0-1-15,-2 0-4 0,2 2 1 16,-1-2-2-16,1 0-1 0,0 0-1 0,0-2-8 16,0 2-2-16,0 0 0 0,1 0-2 15,-1 0 3-15,2 0-3 0,-2 0-4 16,0 0 4-16,-2 0 2 16,2-3 1-16,0 3 0 15,0 0-1-15,0 0 0 0,0 0 3 0,0 0-2 16,0-2 0-16,0 2 1 0,0 0-1 0,3 0 1 15,-3 0-1-15,0 0-1 16,-1 0-2-16,1 0 2 0,0 0-1 16,0 0 3-1,0 0-2-15,0 0 1 0,0 0 0 16,0 0-1-16,0 0 0 0,0 0 7 16,0 0-8-16,0 0 1 0,0 0-2 0,0 0 3 15,0 0-2-15,0 0 2 0,0 0-2 16,1 0 0-16,-1 0 2 0,0 0-1 15,0 0-1-15,0 0 3 0,0-2 1 16,0 2-1 0,0-1-4-16,0-1 3 15,0 2-2-15,0-2 2 0,0-1-6 16,-1 3 14-16,1-2-7 16,0 2 1-16,-2 0 0 0,2 0 4 0,0 0-1 15,0 0-1-15,0 0 0 0,0 0-3 0,0 1 3 16,0-1-2-16,0-1 3 0,0 1-6 0,0 0 4 15,0-2-3-15,0 1-3 0,-1-1 3 16,1 2 0-16,-4-6-7 16,4 4 7-16,-3 0 2 0,-1 0 0 15,1 2 4-15,1 0-5 0,0-1 7 0,-1-2 0 16,2 3 5-16,1-2-3 0,-4 1-1 0,3-1 4 16,-1 2 0-16,1-1-3 0,-3-1 8 15,4 2-16-15,-1 0 2 0,-4-2 0 16,4 1 1-16,-1 1-3 0,1 0-1 0,-3 0 6 15,4 0-4-15,-3 0 0 0,3 0 2 0,-1-2-3 16,-1 2-1-16,0 0 0 0,1 0 2 0,-1-2 0 16,0 2 0-16,2 0-3 0,-1 0 1 0,-1 0-1 15,1-1 5-15,1 1-2 0,0 0 2 16,0 0-7-16,0 0 3 0,0 0 1 0,-2 0-5 16,-2 0 4-16,2 0-2 0,1 0 4 0,-3 1-6 15,1-1 3-15,0 0-3 0,1 0 2 0,1 0 6 16,-1 2-6-16,0-2-2 0,-1 1 7 0,2 0-3 15,-1 0 0-15,-1 1 1 0,0 0 0 16,2-1-1-16,-3 1-1 0,1 1 0 0,1-2 5 16,1 1 1-16,-1 1 0 0,2-1 0 0,-1 3 3 15,1-2-6-15,0 0 2 0,-2 0 1 0,0-2-6 16,1 4 7-16,-1-2-6 0,2 1-1 16,0 1 3-16,0 0 2 0,0-3-2 0,0 3-1 15,-1 0 6-15,1 0-7 0,-2-2-1 0,0 2-3 16,0 1 3-16,0-1 2 0,1-1-3 15,1 1 4-15,-2-1-10 0,2 0 8 0,0-1 1 16,0 2-2-16,0-1-1 0,2 1-2 0,-1-2-2 16,-1 1 5-16,0-1-6 0,4 2 3 0,-4 0 2 15,0-2 1-15,0 1 2 0,0 1-5 0,0-1-4 16,0-1 1-16,0 1 7 0,2 1-4 16,-2-2 2-16,2 0-8 0,-2 1 6 0,0 1 0 15,1 0 5-15,-1-3-3 0,0 1-4 0,0 1 2 16,0-1 2-16,0-1-1 0,0 3-1 15,3-2-4-15,-1 1 8 0,1 0-1 0,-1 0-5 16,-2-2 4-16,1 2 3 0,-1-1-7 0,4-1 4 16,-1 1-2-16,-3-2 0 0,3 0 0 0,0 3-3 15,0-4 1-15,-3 1 3 0,2 2 1 0,-2-1-4 16,1-2 5-16,-1 1-3 0,0-1-3 16,0 0 5-16,0 0-1 0,0 0 1 15,0 0 0 1,2 0-4-16,-2 0 0 0,1 0 2 15,-1 0 5-15,0 0-4 0,4 0-3 16,-4 0-1-16,1 0 3 0,-1 0 2 0,2 2-1 16,-2-2 2-1,0 0 1-15,2 0-7 0,-1 0 3 16,2 0-5-16,-3 1 9 0,2-1-6 16,-2 0 5-16,2 0-3 0,-1 0 2 0,5 0-5 15,0-1 3-15,-1 1 11 0,-1-2 3 0,0 2-1 16,0 0 1-16,-3 0 1 0,1 0-3 0,-2 0-1 15,1-1-2-15,-1-1 1 0,0-1-5 16,0 2-1-16,0-1-4 0,0 0 0 0,0 1 2 16,5-2 1-16,-4 2-6 0,1-1 3 0,0 1 0 15,1-1 0-15,0 1-2 0,-3-2 6 0,2 1-4 16,-1 2 0-16,2-4 2 0,1 3-8 0,-4-2 9 16,1 1-3-16,1-1 0 0,-1 1-4 0,-1 0 8 15,3-1-2-15,-3 3-1 0,0-2-7 16,3 0 6-16,-3 1 5 0,2-1-7 0,-2 2 4 15,0 0-4-15,0-2 2 0,2-1-3 0,-1 1 0 16,2 0 7-16,-1 1-3 0,0-1-1 0,-1 2-2 16,2-2 2-16,-1 1 2 0,-2-1-7 0,2 1 3 15,-2 0 2-15,0 1 3 0,1-2-5 16,3-1 3-16,-4 2-1 0,0-1 4 0,0 1-3 16,0-1-4-16,0 0 5 0,0 1-6 0,0 0 6 15,0-1-5-15,0-4 7 16,0 0-1-16,0 2-3 0,0 1 0 0,0-2 2 15,0 2-7-15,0 1 3 0,0-1 4 0,0-2-4 16,0 1 7-16,0-1-5 0,-2 3-2 16,0-3 6-16,1 2-3 0,-1-1-1 0,0 1 0 15,-1 0 0-15,2 2-6 0,-1-3 6 0,0 2 0 16,1-1 2-16,-1 1 2 0,2-1-4 0,-1 2 0 16,1-2-2-16,-2-1 0 0,0 2 2 15,2-1 0-15,-1 2 0 0,-1-3 0 0,2 3 0 16,0-1-2-16,0 0 4 0,-3-1-2 0,3 1 5 15,0-1-8-15,0 3 1 0,-1-2 2 0,1 0 0 16,0 2-2-16,0-3 2 0,-2 1 2 16,2 2-4-16,0-2 4 15,-1 1 0-15,1-1-5 0,0 0 3 0,0-1 5 16,0 2-8-16,0-2 3 0,0 2 0 16,0-1 0-16,1 1 0 0,-1 1-3 0,0-2 1 15,0 2 6-15,0 0-1 16,0 0-5-16,0 0-1 0,-1 0 1 0,1 0 0 15,0 0 5-15,1 0-5 0,-1 0-3 16,0 0 7-16,0 0-6 16,0 0 2-16,0 0 5 0,0 0-6 0,0 2-2 15,0-2 5-15,0 1 3 0,2 2-3 0,-2-1 2 16,0 0-1-16,0 3 3 0,0-2 2 0,1 1-5 16,2 1 5-16,0 0-2 0,-3 0-4 0,2-1 4 15,0 1-4-15,-1-1 0 0,-1-2 0 16,3 0 4-16,-3 1-6 0,0-1 2 0,0 1 0 15,2 0 5-15,1 0-5 0,-1-1 2 0,-2 2-2 16,0-3-3-16,1 2 5 0,-1 0-1 0,4-1 2 16,-3 0-6-16,-1 1 5 0,2 1 2 0,-2-3-4 15,2 3 3-15,-2-1-3 0,2 1 0 16,1-1 0-16,-3-1 2 0,4 1-2 0,-4-1 0 16,1 1 0-16,-1 1 0 0,0-3 0 0,0 2 0 15,0-2 0-15,2 2 2 0,-2 0-2 0,0-1 0 16,1 1 0-16,3 0 0 0,-1-2-2 0,-3 3 2 15,1-2-2-15,-1 1 2 0,0 0 0 0,0 0 0 16,4-1 0-16,-3 0 0 0,5 3 5 16,-3-3-7-16,1 1 8 0,-3-3-9 0,1 5 3 15,-1-5 0-15,-1 2 0 0,4 1 0 0,-3-1-2 16,-1 0 4-16,3-2-2 0,-3 3 0 0,2-3 3 16,1 2-5-16,-3-2-1 0,2 2 3 0,-2-2 4 15,2 1-8-15,-1-1 4 16,-1 0 4-16,4 0-6 0,-2 0 0 15,0 0-2-15,-2 0 7 0,1 2-3 0,-1-2 3 16,3 0-3-16,-3 2 3 0,2-2-8 0,0 0 5 16,-2 0 3-16,0 0-2 0,1 0-3 15,-1 0 7-15,4 0-8 0,-4 0 1 16,1 0 2-16,-1 1 2 0,2-1 0 0,-2 0-4 16,1 0 0-16,-1 0-2 0,4 0 4 15,-4 0 7-15,1 0-5 0,3 0-4 0,-4 0 4 16,0 0-5-16,0 0 1 0,2 0 2 15,-2 0-2-15,2 0 6 0,-2 0-1 16,0 0-6-16,0 0 6 0,0 0-7 16,0 0 6-16,1 0-2 0,-1 0-3 15,0 0 7-15,0 0-6 0,0 2 5 0,0-2-2 16,0 0 2-16,0 0-10 16,0 0 10-16,0 0-6 15,0 0 5-15,0 0 0 16,2 0-5-16,-1 0-1 0,1-2 4 15,1 2 3-15,-1-1-3 0,1 1 2 0,0 0-2 16,-3 0-4-16,2-2 4 0,0 2 4 0,-2 0-2 16,0 0 1-16,0 0-1 0,0 0-7 0,0 0 7 15,0 0-4-15,-2 0 8 16,0 0-9-16,2 0-1 16,0-2 5-16,0 2-17 0,0 0 0 15,0 0-8-15,0 0-5 0,0 0-11 0,-1-1-23 16,-1 1-12-16,1-2-26 0,-3 0-22 0,-1-1-8 15,1 1-7-15,0 0-8 0,-3-3 4 0,2 0-84 16</inkml:trace>
  <inkml:trace contextRef="#ctx0" brushRef="#br0" timeOffset="183177.39">20449 9318 14 0,'-3'-3'26'0,"2"-1"20"0,1 3 17 15,-2-3-4-15,0 2-8 0,-1 1-6 0,2-1-5 16,-1-1-2-16,-1 2 0 0,3-2 4 16,-1 1 9-16,-1 1-3 0,2-1 8 0,-2 2-1 15,2 0-7-15,-1-1-4 0,2 1 14 0,3 0 4 16,2 1-1-16,-2 2-11 0,0-1-2 0,0 2-8 15,1 1-10-15,0-2 0 0,3 4 4 16,-2-1 8-16,2 2-10 0,2 0 5 16,12 12 32-16,-8-9-43 0,-2 1-4 0,1 0 1 15,3 1 2-15,0-1-3 0,1 5 9 0,0-1 4 16,-1 2-2-16,3-1-9 0,0 3 2 16,0 2-6-16,3-2-11 0,-2 3 7 0,2 1-6 15,-2 2 0-15,1-1 3 0,1 2 3 0,1 4-14 16,1-4 8-16,0 5 1 0,0 0 5 0,3-1-1 15,-1 1-1-15,1-1-3 0,2 1 1 0,-3-2-12 16,1 0 0-16,-3 0 2 0,2-2-4 16,2-1 6-16,-3 2-8 0,4-2 2 0,-6 2-1 15,1-2 10-15,-2-1-6 0,3 3-3 0,1-2 2 16,-3 2 0-16,6 3 4 0,-5-2-3 0,3 3-3 16,-1-1 5-16,0 1-7 0,0-1 4 0,0 0 0 15,0-2 3-15,-3 1-6 0,2-1 6 16,-1-3-6-16,-1 1 5 0,-2-1-2 0,0-2 0 0,-3 1 1 15,0-2-1-15,-1-2 0 0,1-1-4 16,-3-1 7-16,3 2 0 0,-4-2-9 16,2-1 9-16,-3 0-5 0,3 2 2 0,-2-2-2 15,-2-1 5-15,2 1-8 0,-1-2 10 0,0-1-2 0,-1 1-3 16,0-1 0-16,-2-2-2 0,0 0 3 16,-2-3-5-16,1 0 4 0,-1-1 5 0,-3-2-3 15,0-2-2-15,-2-1-3 0,0 0 5 0,2-3-6 16,-4 2 2-16,-1-3 2 0,0 2 0 0,0-3-2 15,0 0-1-15,0 0 0 0,0 0-6 0,0 3 2 16,0-3-21-16,0 0-8 0,0 0-13 0,0 0-17 16,0 0-110-16,-1-3 65 15,-7-7-170-15,3 1 120 0,-1-1-10 16,-2-4-13-16,-4-4-4 0,0-3 28 0</inkml:trace>
  <inkml:trace contextRef="#ctx0" brushRef="#br0" timeOffset="184262.43">21823 8904 40 0,'0'0'73'0,"0"1"10"15,-5 4 28-15,2-2-73 0,0 0-11 0,-2 0 2 16,0-1 4-16,-1 3 1 0,0 0-1 0,-1 4-2 16,3-1 1-16,-3 2 0 0,0 0-5 15,0 3-3-15,2 0-1 0,-1 3-7 0,0-1 3 16,-2 3 5-16,2 0 0 0,-2 2 0 0,1-1 3 15,0 2-10-15,-1-1 6 0,0 0-6 0,0 2 4 16,-5-1 0-16,5-1 2 0,-2 1-5 0,-2 1-4 16,3 0-1-16,-4 0-3 0,4 2 2 0,-4 2 1 15,-3-2 2-15,3 1 7 0,1 3 3 16,-3 0-1-16,2 1 3 0,0 1-13 0,-4-2-3 16,2 2-1-16,-2 1-4 0,-1 0 1 0,4-1 8 15,0 0-3-15,-2 0-6 0,3-2 0 16,-1 1 3-16,3-2-9 0,0-2 7 0,-1 1 1 0,0-2 0 15,-1 0-1-15,1 0 0 0,2 0 2 16,-2-1-7-16,4 1 5 0,0-1-6 0,0 0 1 16,-1-2 4-16,-9 20-5 15,12-18-4-15,-3-2 8 0,2 3 0 0,2-3-8 16,0 2 9-16,-2 1-6 0,1 0 0 0,-1 0-5 16,1-1 5-16,1 2 0 0,-1 0-3 15,0-1 3-15,-1 0 6 0,1-2-9 0,-1 2 7 16,0-4-4-16,0 1 1 0,2 1-4 0,1-2 3 15,-3 0 2-15,0-2 3 0,0-1-8 0,2-1 3 16,-1 2 2-16,1-3-6 0,-1-1 8 0,1 1-4 16,1 2 1-16,-3-5 3 0,1 2-9 0,1-2 2 15,-1 1 8-15,1-1-9 0,0 0 6 16,1 0-2-16,-1 2 0 0,-3-1 0 0,3-1-3 16,1 0 3-16,-3 3 3 0,4-3 1 0,0 2-10 15,-2-2 6-15,1 2 0 0,-1 1 0 0,0-4-4 16,0 3 5-16,-1 11-3 15,2-12 2-15,-1-1 5 0,1-1-5 0,1 1-2 16,2-1 6-16,-3 1-6 0,3-2 4 0,-3 2-8 16,3 0 6-16,-1-4 0 0,1-1-2 0,1 2 2 15,-4 0-2-15,4-1 5 0,0 1 2 16,-1 2-8-16,-1-4 9 0,2 0-3 16,-2-1-5-16,2 0 2 0,0 2-5 0,0-1 9 15,-2 0-8-15,0 0 4 0,1 2 2 0,-1-1-4 16,0 1 6-16,-1-1-8 0,2-3 2 0,-1 3 2 15,0-1-3-15,-1-1 7 0,3-3-1 0,-1 0-3 16,1-1-3-16,-2 2 3 0,0-4 2 16,2 3 0-16,0-3 1 0,0 0-6 0,-1 0 6 15,1 2-8-15,0-2 9 0,0 0-6 16,0 0 4-16,0 0 0 0,0 0-4 0,0 0 5 16,0 0-5-16,0 0 4 0,0 0 2 15,0 0-3-15,0 0-5 0,0-2-7 0,1-1-6 16,-1-2 1-16,0-1-15 0,0-1-20 15,0-4-18-15,0-3-25 0,0 2 94 0,-1-7-217 16,-2-2 6-16,-2-2-11 0</inkml:trace>
  <inkml:trace contextRef="#ctx0" brushRef="#br0" timeOffset="187047.7">461 5764 34 0,'0'-9'86'0,"0"2"6"15,-1-2-42-15,-1 3-24 0,-1 0-10 16,3 1 16-16,-2 1 8 0,2-2 37 16,0 4-50-16,0 2-11 0,2 2-6 15,6 1 25-15,6 4 41 0,11 1-12 16,8 1-32-16,7 3-11 0,12 5-2 15,8 0-10-15,8 4 8 0,7 3 2 0,8 1 1 16,7 4-3-16,12 1-6 0,8 2 8 16,7 2 7-16,8 3 3 0,0 0-7 15,5 5-6-15,0 0 2 0,2 1-8 0,2 2-2 16,5 8-8-16,2 2-4 0,3 4 7 0,1 3-3 16,1 1 3-16,-1-2-5 0,-1 1 0 0,0 0 2 15,142 56-30-15,-152-60 8 16,-4-3-23-16,-8-1-9 0,-7 1 13 0,-6 0-9 15,-11-1 12-15,-6-2 6 0,-10 2-3 16,-11-4 10-16,-8-3 6 0,-11-1-9 0,-9-2-1 16,-8-5 7-16,-6-3 7 0,-6-2-3 0,-4-5-18 15,-5-4-19-15,-4-6 0 0,-3-5-11 0,-2-4-17 16,-5-7-5-16</inkml:trace>
  <inkml:trace contextRef="#ctx0" brushRef="#br0" timeOffset="187542.12">2508 5306 86 0,'-6'12'72'0,"1"0"-34"15,0 1-19-15,-1 5-11 0,1 2 3 16,2 6 6-16,0 6 8 0,0 1 6 0,3 10 3 15,0 7-3-15,0 7 5 0,0 6-1 0,2 7 2 16,-1 5-9-16,3 3-7 0,1 7 0 16,0 2-5-16,0 6 5 0,1 10-2 0,2 1-4 15,0 5-1-15,0 2-5 0,0 0 1 0,1-4-5 16,-2 8 3-16,-1 2-1 0,0 1 0 16,2 1-1-16,-3-2 14 0,-2-1 5 0,0-7 4 15,0 0-10-15,-1-1-6 0,1-3-12 0,0-3 1 16,2-4-2-16,-3-5 2 0,4-8-2 0,-1-3 0 15,-2-7 1-15,2-8-1 0,0-1 0 16,-1-5-3-16,4-4 3 0,-2-6-10 0,2-6-21 16,-1-3-8-16,2-9-28 0,-3-5-33 15,2-6-43-15,-3-6-20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3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1542 86 1713,'-37'0'4039,"-1"2"-1,-63 12 1,81-10-2673,0 2 0,0 0-1,0 1 1,1 1 0,0 0 0,-31 20-1,-342 277 7519,327-251-8390,-22 20-494,3 3 0,3 5 0,-88 115 0,127-141 0,4 2 0,1 1 0,3 2 0,3 1 0,3 1 0,-34 112 0,49-124 0,1 0 0,3 0 0,2 1 0,3 0 0,1 0 0,3 0 0,2 1 0,3-1 0,1-1 0,3 1 0,3-1 0,1-1 0,3 0 0,29 64 0,-18-53 0,3-2 0,3 0 0,2-3 0,48 60 0,-62-91 0,0-2 0,2-1 0,0 0 0,1-2 0,1-1 0,1-1 0,1-1 0,0-1 0,2-2 0,56 22 0,-17-16 0,0-3 0,1-3 0,1-3 0,114 3 0,-66-14 0,229-29 0,-247 13 0,-1-5 0,-2-4 0,0-4 0,-2-5 0,-1-3 0,-2-5 0,90-55 0,-110 52 0,-1-3 0,-3-3 0,-1-3 0,-4-3 0,-2-2 0,-2-3 0,-3-3 0,78-118 0,-103 132 0,-3-2 0,-3 0 0,-1-2 0,-3-1 0,-3 0 0,18-93 0,-32 124 0,-2 0 0,-1-1 0,-2 1 0,0 0 0,-1 0 0,-7-31 0,-46-149 0,27 112 0,7 15 0,-3 2 0,-3 0 0,-64-123 0,71 170 0,-2 1 0,0 1 0,-2 0 0,-1 2 0,-38-30 0,-28-29 0,29 28 0,-3 2 0,-94-60 0,125 90 0,22 17 0,0 0 0,0 1 0,-1 1 0,1 0 0,-1 0 0,-1 1 0,1 1 0,-14-2 0,-114-7 0,89 10 0,-125-6 58,-177-16-428,273 18-4774,38 4-984,0 3 0,-60 8 0,52 0 1859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3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934 149 656,'-36'6'3013,"1"0"0,0 2 0,-65 25 0,72-21-1905,1 1 0,1 1 1,0 2-1,1 0 0,0 2 1,2 1-1,0 0 0,-30 35 0,-9 16 672,3 4-1,-96 160 1,121-173-831,3 2 0,3 1 1,3 1-1,-29 117 0,45-134-949,2 0 0,2 0 0,3 1 0,1-1 0,8 64 0,7-9 0,37 143 0,-34-185 0,2-1 0,3 0 0,3-2 0,2-1 0,2-1 0,3-1 0,3-2 0,1-1 0,3-2 0,54 54 0,-67-79 0,1-1 0,1 0 0,2-2 0,0-2 0,1-1 0,33 16 0,-11-12 0,0-2 0,1-3 0,63 14 0,-56-22 0,1-3 0,-1-3 0,74-3 0,-26 0 0,70-4 0,-1-7 0,-1-9 0,0-7 0,210-59 0,-336 70 0,0-1 0,-1-4 0,0-1 0,-2-2 0,-1-3 0,-1-1 0,-1-3 0,-1-1 0,-2-3 0,-2-1 0,-1-2 0,-1-1 0,-2-2 0,34-52 0,-41 52 0,-3-2 0,-1-1 0,-2 0 0,-2-2 0,-2-1 0,13-48 0,-16 30 0,-2 0 0,-3 0 0,-4-1 0,1-77 0,-11-70 0,-1 171 0,-1 0 0,-1 0 0,-17-51 0,3 26 0,-4 1 0,-53-104 0,58 136 0,-1 1 0,-1 1 0,-2 2 0,-1 0 0,-1 1 0,-47-40 0,20 23 0,-2 3 0,-3 2 0,-1 3 0,-1 2 0,-2 3 0,-116-43 0,27 24 0,50 15 0,-1 4 0,-120-21 0,154 45-991,-1 3 0,1 3 0,-116 11 1,-202 48-5300,282-40 5271,-98 23-13177,157-29 10739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3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754 139 1409,'-98'30'8738,"76"-26"-7372,0 2 0,0 1 0,1 1 1,0 0-1,1 2 0,0 0 0,-25 17 0,16-2-348,1 0-1,1 2 1,2 1 0,0 1-1,-31 48 1,9 0 1774,-45 97 1,68-122-2793,2 2 0,3 0 0,1 1 0,3 1 0,3 1 0,-9 100 0,18-108 0,3-1 0,2 1 0,2-1 0,2 0 0,2 0 0,2-1 0,2 0 0,26 65 0,9-3 0,4-2 0,99 152 0,-98-183 0,3-3 0,3-2 0,123 115 0,-157-167 0,0-2 0,1-1 0,50 24 0,-62-34 0,15 8 0,2-2 0,-1-2 0,1 0 0,0-2 0,50 7 0,143-2 0,-208-12 0,133-4 0,-1-7 0,0-5 0,244-60 0,-320 55 0,-1-3 0,-1-3 0,-2-3 0,0-3 0,-3-3 0,0-3 0,69-55 0,-48 26 0,-3-3 0,-3-5 0,-3-2 0,81-108 0,-131 150 0,-2-2 0,-1-1 0,-1 0 0,-3-2 0,-1-1 0,-2 0 0,-1-1 0,-3 0 0,-1-1 0,-3 0 0,-1-1 0,-2 0 0,-1-59 0,-5 59 0,-2 1 0,-2-1 0,-1 1 0,-3-1 0,-1 2 0,-23-58 0,9 42 0,-3 1 0,-2 2 0,-68-98 0,70 117 0,-1 0 0,-2 2 0,-1 2 0,-1 0 0,-2 2 0,-1 2 0,-2 1 0,0 2 0,-1 2 0,-2 1 0,0 2 0,-56-19 0,-353-101 0,386 126 0,-1 2 0,0 4 0,-1 2 0,0 4 0,-82 6 0,-33 10-2284,-91 3-5863,-7 1 1653,118 1-4380,108-10 5922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3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695 231 3410,'-60'17'7727,"18"-4"-4079,-55 27-1,71-25-2875,0 1 0,1 1 0,1 1-1,0 1 1,2 2 0,0 0 0,1 1-1,1 1 1,-23 36 0,10-8 882,1 1 0,4 2 1,-38 96-1,46-90-1654,3-1 0,3 2 0,2 0 0,3 1 0,-2 118 0,13-57 0,37 244 0,-28-312 0,2 0 0,2-1 0,3-1 0,2-1 0,3 0 0,2-1 0,2-2 0,2-1 0,42 54 0,-37-57 0,2-1 0,2-2 0,2-2 0,1-2 0,51 37 0,-62-54 0,2-1 0,0-1 0,1-2 0,0-1 0,1-2 0,1-1 0,1-2 0,65 12 0,-7-11 0,0-5 0,124-5 0,187-37 0,-328 23 0,-1-3 0,-1-3 0,-1-4 0,-1-3 0,-1-3 0,-1-3 0,-1-3 0,-3-3 0,82-59 0,-70 37 0,-2-4 0,-3-3 0,-3-3 0,-3-4 0,-4-2 0,99-150 0,-124 163 0,-2-1 0,43-106 0,-65 130 0,-3 0 0,-1-1 0,-1 0 0,-3 0 0,-1-1 0,0-45 0,-4 13 0,-3 0 0,-4 0 0,-22-119 0,20 162 0,-1 1 0,-1 0 0,-2 0 0,0 1 0,-2 0 0,-2 1 0,0 1 0,-1 0 0,-2 1 0,-1 1 0,-30-31 0,-8 4 0,-2 2 0,-2 2 0,-2 4 0,-134-70 0,165 98 0,-1 2 0,0 1 0,-61-13 0,-120-8 0,124 22 0,-63-9 0,38 7 0,-96-6 0,171 14 0,0 2 0,-60 2 0,41 4 0,-120 9-2627,-88 25-7625,5 31-770,95-5 7025,108-36-856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3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34 1745,'-20'-10'11000,"-19"-13"3636,45 30-13900,1 1 1,0-1 0,0 0 0,0-1 0,13 9 0,8 7 228,74 63-965,3-5 0,4-4 0,232 119 0,-336-192-23,42 19-1868,-25-10-363,1-2 0,0-1 0,1-1 1,0-1-1,0 0 0,36 3 0,-57-10 1478,0 1 0,0-1 0,0 0 0,0 0-1,0 0 1,0-1 0,0 1 0,0-1 0,0 1 0,0-1-1,0 0 1,0 0 0,4-3 0,-3-1-1097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3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53 848,'-21'-25'5855,"4"-3"7459,18 32-12649,1 0 0,0 0 1,0-1-1,0 1 0,0-1 0,1 1 0,0-1 0,3 4 0,19 27 870,-19-24-1366,-1 0-1,-1 1 1,0 0 0,0-1-1,-1 1 1,0 0 0,-1 1-1,0-1 1,-1 0 0,0 1-1,-1-1 1,0 0 0,-1 1-1,0-1 1,-1 0 0,0 1-1,-1-1 1,0 0 0,-1-1 0,0 1-1,-1-1 1,0 1 0,0-1-1,-1-1 1,-1 1 0,1-1-1,-2 0 1,1-1 0,-1 1-1,-13 9 1,-35 20-4453,44-32 2203,0 0 0,-1-2 1,0 1-1,0-1 0,0-1 1,-14 2-1,-20-2-1814,23-3-894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4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88 279 2977,'-1'9'12582,"1"8"-4844,1 32-1039,-1 88-4067,-45 283-2492,41-395-141,-6 30 1,6-34 0,0 1 0,-1 30 0,-10-180 0,15 28 0,5-1 0,3 1 0,6 0 0,3 1 0,47-149 0,-58 228 0,2 1 0,0 0 0,0 0 0,2 1 0,0 0 0,26-33 0,-32 47 0,-1 0 0,1 0 0,1 0 0,-1 0 0,1 1 0,-1 0 0,1 0 0,0 0 0,0 0 0,0 1 0,0 0 0,1 0 0,5-1 0,-6 2 0,-1 1 0,1 0 0,0 0 0,-1 0 0,1 1 0,-1-1 0,1 1 0,-1 0 0,1 1 0,-1-1 0,0 1 0,1 0 0,-1 0 0,0 0 0,0 0 0,0 1 0,-1 0 0,6 4 0,-2-1 0,-1-1 0,-1 0 0,1 1 0,-1 0 0,0 1 0,0-1 0,-1 1 0,0 0 0,0 0 0,0 0 0,-1 1 0,0-1 0,-1 1 0,1 0 0,-2-1 0,1 1 0,-1 0 0,0 0 0,-1 0 0,1 0 0,-2 1 0,-1 14 0,-1-11 0,0 0 0,-1 0 0,0 0 0,-1 0 0,0-1 0,-1 0 0,0 0 0,0-1 0,-2 1 0,1-1 0,-1-1 0,0 1 0,-1-1 0,-12 9 0,1-2 0,-1 0 0,0-1 0,-2-1 0,1-1 0,-2-1 0,1-1 0,-33 9 0,28-18 0,19-1 0,21 14 0,36 39 0,-2 1 0,41 66 0,46 56 0,-116-158-185,0 0 0,1-1 1,39 28-1,-57-45-130,1-1 0,-1 0 0,0 0 0,1 1 0,-1-1 1,1 0-1,-1 0 0,0 0 0,1 0 0,-1 0 0,0 0 0,1 1 0,-1-1 0,1 0 0,-1 0 1,0 0-1,1 0 0,-1 0 0,1 0 0,-1-1 0,0 1 0,1 0 0,-1 0 0,1 0 0,-1 0 1,0 0-1,1 0 0,-1-1 0,0 1 0,1 0 0,-1 0 0,0-1 0,1 1 0,-1 0 0,0 0 1,0-1-1,1 1 0,-1 0 0,0-1 0,0 1 0,0 0 0,1-1 0,-1 1 0,0-1 0,0 1 0,0-1 1,4-18-8812,-2 6 5682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4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11 102 3073,'-5'-44'7480,"0"7"1195,6 31-2789,5 12 1404,29 70-7001,-23-47-258,2-1 0,0 0 0,28 40 0,-38-63-33,0 0-1,1 1 1,-1-1 0,1-1 0,0 1-1,0-1 1,0 0 0,1 0 0,-1 0-1,1-1 1,0 0 0,0 0-1,0 0 1,1-1 0,-1 0 0,1 0-1,-1-1 1,1 1 0,0-2 0,-1 1-1,12-1 1,-13 0 2,0 0 0,0-1 0,0 0 0,-1 0 0,1 0 0,0 0 0,-1-1 0,1 0 0,-1 0 0,0 0 0,1 0 0,-1-1 0,0 0 0,0 0 0,-1 0 0,1 0 0,-1 0 0,1-1 0,-1 0 0,3-4 0,60-89 0,-60 85 0,0 0 0,0-1 0,-1 1 0,-1-1 0,-1 0 0,1 0 0,-2 0 0,0 0 0,0 0 0,-2-1 0,0-17 0,-21 125 0,-58 231 0,46-205 0,-23 162 0,54-265 0,-7 88 0,4-109-4374,-10-14-10508,12 12 10887,-2-6-783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4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67 510 5875,'0'0'224,"0"-1"1,0 1-1,0 0 1,0 0 0,0-1-1,0 1 1,0 0-1,0 0 1,0-1-1,-1 1 1,1 0 0,0 0-1,0 0 1,0-1-1,0 1 1,0 0 0,0 0-1,-1 0 1,1-1-1,0 1 1,0 0-1,0 0 1,0 0 0,-1 0-1,1-1 1,0 1-1,0 0 1,0 0-1,-1 0 1,1 0 0,0 0-1,0 0 1,-1 0-1,1 0 1,0 0 0,0-1-1,-1 1 1,1 0-1,0 0 1,0 0-1,-1 0 1,1 1 0,0-1-1,0 0 1,-1 0-1,1 0 1,0 0-1,-1 0 1,-7 15 4568,-3 20-851,-1 366 2963,12-345-6657,-1-48-248,-1-10 0,-3-20 0,-5-35 0,4-32 0,3 1 0,4-1 0,4 1 0,4 0 0,4 0 0,28-101 0,-32 154 0,15-40 0,-20 66 0,-1 0 0,1 1 0,1-1 0,0 1 0,0 0 0,0 0 0,1 0 0,0 1 0,13-12 0,-17 17 0,0 1 0,0-1 0,0 1 0,0-1 0,1 1 0,-1 0 0,0 0 0,1 0 0,-1 0 0,1 0 0,-1 1 0,1-1 0,0 1 0,-1-1 0,1 1 0,-1 0 0,1 0 0,0 0 0,-1 1 0,1-1 0,3 1 0,-3 1 0,0 0 0,1-1 0,-1 1 0,0 0 0,0 0 0,0 1 0,0-1 0,-1 1 0,1-1 0,-1 1 0,1 0 0,-1 0 0,3 5 0,0 1 0,-1 0 0,1 0 0,-2 0 0,1 1 0,-1 0 0,0 0 0,-1-1 0,0 2 0,0 19 0,-4-11 0,0 0 0,-1-1 0,-1 1 0,-1-1 0,-1 0 0,0 0 0,-2-1 0,0 1 0,0-2 0,-22 31 0,14-25 0,-1-1 0,-1 0 0,0-1 0,-2-2 0,0 0 0,-1 0 0,-26 14 0,34-24 0,-3 6 0,16-13 0,-1 1 0,1 0 0,1 0 0,-1 0 0,0-1 0,0 1 0,1 0 0,-1 0 0,1-1 0,-1 1 0,1 0 0,0-1 0,1 4 0,57 113 0,5-3 0,104 143 0,-147-232-2272,-18-23 1296,0 0 0,0 0 0,0-1 0,0 1 0,0-1-1,1 1 1,0-1 0,3 2 0,-5-4 464,0 1 1,0 0-1,0-1 1,0 0-1,0 1 0,0-1 1,0 0-1,0 0 0,0 0 1,0 0-1,0 0 1,0-1-1,0 1 0,0-1 1,0 1-1,-1-1 1,3 0-1,23-20-2513,-19 12 1915,0-1-1,0 0 1,-1 0-1,7-15 1,16-50-668,-18 30 5104,8-65 1,-19 90-1620,-4 7 17963,4 33-17618,-1-7-2007,1 0 0,1 0 0,0-1 0,1 1 0,0-1 0,1 1-1,0-1 1,1 0 0,0-1 0,1 1 0,9 13 0,-13-23-45,0 0 0,0 0 0,1 0 0,-1 0 0,0-1 0,1 1 0,-1-1 0,1 1 0,-1-1 0,1 0 0,0 0 0,0 0 0,-1 0 0,1-1 0,0 1 0,0-1 0,0 0 0,0 0 0,0 0 0,-1 0 0,1 0 0,0 0 0,0-1 0,0 0 0,0 1 0,-1-1 0,1 0 0,0 0 0,-1-1 0,1 1 0,-1 0 0,1-1 0,3-3 0,4-2 0,-1 0 0,1-1 0,-1 0 0,-1-1 0,0 1 0,11-17 0,39-58 0,-57 84 0,1 1 0,-1-1 0,1 0 0,-1 1 0,1-1 0,-1 0 0,0 1 0,0 0 0,0-1 0,0 1 0,0 0 0,0 0 0,0-1 0,0 3 0,5 15 0,-1 0 0,-1 0 0,0 1 0,-2-1 0,1 30 0,-9 100 0,5-142 0,-37 310 0,25-254 0,-2 0 0,-46 117 0,57-170 0,-1 1 0,0-1 0,-1 0 0,0-1 0,-1 0 0,1 0 0,-14 13 0,18-20 0,0 0 0,0-1 0,0 1 0,0-1 0,0 1 0,0-1 0,0 0 0,0 0 0,0 0 0,-1 0 0,1 0 0,0-1 0,-1 1 0,1-1 0,-1 0 0,1 1 0,-1-1 0,1 0 0,0 0 0,-1 0 0,1-1 0,-1 1 0,1-1 0,-1 1 0,1-1 0,0 0 0,0 0 0,-1 0 0,1 0 0,0 0 0,0 0 0,0-1 0,0 1 0,0-1 0,0 0 0,0 1 0,1-1 0,-1 0 0,1 0 0,-3-3 0,-2-4 0,0-1 0,0 1 0,1-1 0,1 0 0,-1 0 0,2 0 0,-1 0 0,1-1 0,1 1 0,0-1 0,1 0 0,0 0 0,0 0 0,1 0 0,1-12 0,3-12 0,1 0 0,1 0 0,15-45 0,-8 46 0,1 1 0,2 0 0,1 1 0,37-51 0,-34 56-567,1 0 0,2 1 0,1 2 0,1 0 1,0 1-1,32-20 0,17-4-2510,84-40 1,-152 84 2960,129-69-14768,-92 47 7302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4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0 691 688,'6'-2'1027,"0"-1"0,-1 1 0,1-1 0,-1 0 0,0-1 0,0 0 0,0 1 0,0-1 0,-1-1 0,0 1 0,0-1 0,4-5 0,43-72 5498,-17 26-4396,-6 16-824,-2-2 1,-1-1-1,22-57 0,-39 83-900,-2-1-1,0 0 0,-1 0 1,-1-1-1,0 1 1,-2-1-1,0 0 0,-1 0 1,-1 0-1,-1 0 1,-5-30-1,6 48-404,0-1 0,0 1 0,0 0 0,0 0 0,-1 0 0,1 0 0,0 0 0,-1 0 0,1 0 0,-1 0 0,1 0 0,-1 0 0,0 0 0,1 0 0,-1 0 0,0 0 0,0 0 0,1 1 0,-1-1 0,0 0 0,0 0 0,-2 0 0,2 1 0,0 0 0,0 0 0,0 0 0,0 0 0,0 0 0,0 1 0,1-1 0,-1 0 0,0 0 0,0 1 0,0-1 0,0 1 0,0-1 0,0 1 0,1-1 0,-1 1 0,0-1 0,1 1 0,-1 0 0,-1 1 0,-2 2 0,1 1 0,-1-1 0,1 1 0,0 0 0,1 0 0,-1 0 0,-3 10 0,4-6 0,0 1 0,0-1 0,1 1 0,0-1 0,1 1 0,0-1 0,0 1 0,1 0 0,0-1 0,1 0 0,0 1 0,1-1 0,0 0 0,0 0 0,1 0 0,0 0 0,0-1 0,1 0 0,0 0 0,1 0 0,0 0 0,0-1 0,0 0 0,1 0 0,0-1 0,1 0 0,-1 0 0,1 0 0,10 4 0,-15-8 0,-1 0 0,1 0 0,-1 1 0,1-1 0,-1 1 0,0-1 0,0 1 0,0 0 0,0-1 0,0 1 0,0 0 0,-1 1 0,0-1 0,1 0 0,-1 0 0,1 5 0,3 61 0,-5-58 0,0 0 0,1 0 0,0 0 0,4 17 0,-4-24 0,1 0 0,-1 0 0,1 0 0,0 0 0,0 0 0,0 0 0,1 0 0,-1-1 0,1 1 0,0-1 0,0 0 0,0 0 0,0 0 0,4 3 0,-4-5 0,-1 0 0,1 0 0,-1 0 0,1 0 0,-1 0 0,1 0 0,0-1 0,0 1 0,-1-1 0,1 0 0,0 0 0,0 0 0,-1 0 0,1-1 0,0 1 0,0-1 0,-1 1 0,1-1 0,0 0 0,-1 0 0,1 0 0,-1 0 0,3-3 0,70-26-3105,-59 25 1690,-1 0 0,0-1 0,-1-1 0,26-16-1,-19 1-14191,-18 16 12470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23T09:56:46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2560 6385 510 0,'11'-17'304'16,"-9"3"-102"-16,-5 3-58 0,-3 4-2 0,-4 1 38 15,2 6 32-15,-4 0 23 0,-1 4-117 0,0 2-118 16,-3 3 0-16,2 1 0 0,-2 4 0 0,-2 5 0 15,0 0 0-15,1 1 0 0,1 4 0 16,0-1 0-16,5 3 0 0,3 0 0 0,0 0 0 16,7-1 0-16,2 2 0 0,8-2 0 0,1-3 0 15,7 1 0-15,4-1 0 16,4-1 0-16,5-1 0 0,2 2 0 0,39 19 0 16,-33-20 0-16,-2 1 0 0,-4-3 0 15,-2 3 0-15,-5-2 0 0,-4 2 0 0,-7-1 0 16,-3-1 0-16,-6 2 0 0,-1-3 0 0,-8-1 0 15,-1 0 0-15,-3-1 0 0,-3-2 0 0,-3 1 0 16,-2-3 0-16,-1-1 0 0,-2 0 0 0,1-3 0 16,0-1 0-16,-2-3 0 0,-22-2 0 15,21-6 0-15,-1-5-145 0,2-4-212 16,-2-5-26-16,4-5 5 0,4-4 49 0</inkml:trace>
  <inkml:trace contextRef="#ctx0" brushRef="#br0" timeOffset="248.18">2951 6334 185 0,'15'-11'327'0,"-5"5"-48"15,-5 1-101-15,0 5-84 0,-5 3-23 0,1 4 14 16,-1 2 49-16,0 3 25 0,0 6 20 0,2 1-12 16,1 4-24-16,3 4-97 0,-1 3-46 15,1 3 0-15,2 0 0 0,3 0 0 0,0 1 0 16,-1-4 0-16,4 1 0 0,-3-2 0 0,3-3 0 15,-1-4 0-15,2-2 0 0,0-1 0 16,2-6 0-16,-1-3 0 0,1-4 0 0,1-1 0 16,1-5-128-16,0-5-115 0,-2-1-47 0,4-6-35 15,-4-1-8-15,2-5 38 0,-4-1-137 16</inkml:trace>
  <inkml:trace contextRef="#ctx0" brushRef="#br0" timeOffset="417.46">3201 6583 272 0,'-38'10'761'0,"19"-7"-532"15,4 1-86-15,2-4-27 0,3-2-8 0,5-3-30 16,3 0-41-16,2-4-16 0,4-2-10 0,4-2-13 16,4-4-36-16,4-3-53 0,3 0-67 15,4-3-53-15,-3 3-23 0,2-5-8 16,-5 1 2-16,1 3 24 0,-3-1 49 0</inkml:trace>
  <inkml:trace contextRef="#ctx0" brushRef="#br0" timeOffset="700.45">3063 6284 129 0,'-17'0'205'0,"-1"0"-20"0,2-1-50 0,2-2-41 15,0-1-16-15,3-2 16 0,1 1 16 0,3-1 4 16,2 0-6-16,3-1-16 0,2-2-34 15,2-2-9-15,6-2 8 0,4 1 19 0,1-2 13 16,4 2 10-16,3 0 9 0,3 4 1 0,4-1-51 16,3 2-58-16,2 1 0 0,2 4 0 15,6 2 0-15,1 3 0 0,3 4 0 0,4 2 0 16,-1 1 0-16,0 2 0 0,2 5 0 0,-3 0 0 16,0 3 0-16,-5 1 0 0,-1 3 0 15,-1-2 0-15,-4 5 0 0,-3-4 0 0,-4 2 0 16,-1-1 0-16,-5-2 0 0,0-3-124 0,-6-1-112 15,0 1 0-15,-2-5-15 0,-6-3-6 16,0-2 0-16,-2-5 21 0,-1-1 41 0</inkml:trace>
  <inkml:trace contextRef="#ctx0" brushRef="#br0" timeOffset="916">3688 6023 220 0,'-15'-11'290'0,"1"4"-46"15,6 2-83-15,0 3-61 0,0 4-9 0,1 3 12 16,0 5 39-16,2 3 26 0,2 7 12 16,0 3-7-16,1 4-31 0,2 6-109 0,-1 4-33 15,1 1 0-15,0 2 0 0,0 3 0 0,0-1 0 16,0 2 0-16,0-3 0 0,-2 1 0 0,0-4 0 16,2-1-14-16,-4-4-172 0,4-3-75 15,-2-3-57-15,1-2-34 0,1-5-1 0,3-5-206 16</inkml:trace>
  <inkml:trace contextRef="#ctx0" brushRef="#br0" timeOffset="1143.58">4579 6076 677 0,'0'4'581'0,"-2"-1"-206"16,2-1-181-16,-2-2-101 0,2 2-23 16,0-2-13-16,4 0-57 0,1-2 0 15,4 0 0-15,5-3 0 0,4-1 0 0,7-2 0 16,8 0 0-16,2-3 0 0,6-1 0 0,2-3-258 16,0-2-77-16,-1-1-47 0,-1 0 3 15,-4-1 55-15</inkml:trace>
  <inkml:trace contextRef="#ctx0" brushRef="#br0" timeOffset="1515.03">5522 5335 215 0,'-15'2'419'16,"4"1"-48"-16,-2 0-135 0,2 0-106 0,3 1-48 15,2 2-8-15,1 0 41 0,0 3 65 16,4 3 25-16,-1 5-185 0,4 1-20 0,1 4 0 16,3 6 0-16,0 0 0 0,1 4 0 0,1 5 0 15,1-1 0-15,-1 6 0 0,2-4 0 0,-2 2 0 16,2-3 0-16,0 1 0 0,-2-5 0 0,-2-2 0 16,0-2 0-16,-1-4 0 0,3-1 0 15,-3-4 0-15,3-2 0 0,-2-5 0 0,-1-2 0 16,-2-1 0-16,2-2 0 0,0-3 0 0,2 0 0 15,-2-3 0-15,2 2 0 0,1-2 0 16,2-1 0-16,3-1 0 0,0-1 0 0,4-2 0 0,2-2 0 16,0-2 0-16,3-1 0 0,2 0 0 0,1-4 0 15,-2 0 0-15,2-1 0 0,0 1 0 0,0-2-269 16,0 0-74-16,-2-1-18 0,2 0 14 16,-3 3 38-16</inkml:trace>
  <inkml:trace contextRef="#ctx0" brushRef="#br0" timeOffset="1783.56">6188 5299 250 0,'-6'-7'488'15,"0"2"-68"-15,1 1-163 0,0 1-128 0,2 3-68 16,-1 1-17-16,1 2 27 0,3 3 24 0,0 5 12 16,0 2-25-16,3 3-39 0,2 7-43 15,3 4 0-15,2 3 0 0,2 2 0 0,1 1 0 16,1 3-1-16,2 0-95 0,-2 0-66 0,-1-1-52 16,1 0-42-16,-3-2-20 0,-1-4-11 0,2-2 18 15,-1-6 45-15</inkml:trace>
  <inkml:trace contextRef="#ctx0" brushRef="#br0" timeOffset="2833.5">6503 5350 231 0,'0'5'219'0,"0"5"-50"0,-2 1-55 15,0 6-26-15,2 2-3 0,0-1 20 16,0 3 18-16,2 0 24 0,0 0 5 0,-1-2-29 15,1 0-33-15,1 0-22 0,-1-1-21 0,-1-5-14 16,1-1-20-16,2 0-2 0,-4-3-6 0,0-5 6 16,0-1 2-16,0-2 1 0,0-1-1 0,0 0 0 15,0 0 4-15,0-4-6 0,-2 0-1 16,0-4 1-16,0 0 4 0,-1-3 4 0,-2-3 1 16,2 1-5-16,-3-4 6 0,1-3-7 0,-3 3-7 15,3-2-7-15,2 0 0 0,0 2 0 16,1 5 0-16,1 0 0 0,-1 3 0 0,1 3 0 0,1-1 0 15,1 5 0-15,10-3 0 0,0 5 0 16,2 0 0-16,6 4 0 0,2-1 0 16,1 2 0-16,3-2 0 0,0 3 0 0,-1 0 0 15,0 0 0-15,1-1 0 0,-3-1 0 0,2-1 0 16,-7-2 0-16,2-1 0 0,-4 0 0 16,-3-1 0-16,-1-2 0 0,-4 2 0 0,-1-4 0 15,0 1 0-15,-3-1 0 0,-1-1 0 0,-4-1 0 16,0-2 0-16,-1-1 0 0,-4-5 0 0,-3 2 0 15,-1-2 0-15,-1 2 0 0,-1-2 0 0,-4-1 0 16,0 0 0-16,0 0 0 0,-2-1 0 0,3-1 0 16,2 3 0-16,-2 0 0 0,5 0 0 0,0 1 0 15,3-1 0-15,2 3 0 0,3-1-94 16,1 1-83-16,2 2 4 0,5-2 3 0,3-1 29 16,2 5 26-16,2-3 25 0,1 2 32 0,2 3 24 15,-2 2 18-15,1-1 5 0,-3 2 7 0,-1 2 9 16,-1 1 19-16,-2 1 11 0,-1 2 16 0,4 2 8 15,-1 1 10-15,-1 4 14 0,2 2 7 16,2 2 6-16,1 4-9 0,1 1 24 0,-1 3-13 16,1 4-2-16,0 1 0 0,0 3-13 0,2-1-83 15,-3-1 0-15,1-2 0 0,-1 2 0 0,-1-2 0 16,1-2 0-16,-2 0 0 0,0-2 0 16,0-4 0-16,-3-2 0 0,1 0 0 0,-4-4 0 15,2-5 0-15,-3 1 0 0,-2-5 0 16,1 1 0-16,-1-3 0 0,-1 1 0 0,-1-4 0 0,6-3 0 15,-1-3 0-15,0-4 0 0,3-1 0 16,12-27 0-16,-8 17 0 0,0-7 0 0,-1-2 0 16,1-1 0-16,0-4 0 0,-1-1 0 15,1-4 0-15,-2 4 0 0,-2 2 0 0,0 4 0 16,1 3 0-16,-2 2 0 0,-2 6 0 0,-1 4 0 16,0 5 0-16,-3 2 0 0,-1 4 0 0,0 3 0 15,0 6 0-15,0 3 0 16,-1 4 0-16,-1 4 0 0,2 3 0 0,0 4 0 15,0 2 0-15,0-1 0 0,0 3 0 0,3 0 0 16,0 2 0-16,2-2 0 0,-2 0 0 0,2-2 0 16,1-2 0-16,1-2 0 0,0-2 0 15,0-2 0-15,1-3 0 0,1-2 0 0,2-1 0 16,0-1 0-16,3-4 0 0,-1-3 0 0,0-1 0 16,2-1 0-16,0-3 0 0,5-4 0 0,-3-2 0 15,0-1 0-15,1-6-52 0,-2 0-16 16,3-3 10-16,0-1 0 0,-1-1 4 0,-3-2 12 15,-2 0 11-15,1-1 2 0,-4-1 14 0,-1 2 11 16,-1 2 15-16,1-2 15 0,-4 6 10 0,0 4 19 16,-5 2 24-16,0 2 10 0,0 5 5 15,0 1-73-15,0 6-21 0,0 5 0 16,2 1 0-16,1 4 0 0,2 3 0 0,1 1 0 16,-2 4 0-16,3 0 0 0,1 0 0 0,-2 2 0 15,2-2 0-15,-2-3 0 0,1 1 0 0,-1-3 0 16,5-2 0-16,-3-1 0 0,0 0 0 0,-2-2-164 15,2-1-100-15,-2-3-1 0,-1 0 0 16,0-2 16-16,0-1 19 0,2 0 33 0,-2-3 32 16,0 0 48-16</inkml:trace>
  <inkml:trace contextRef="#ctx0" brushRef="#br0" timeOffset="3053.93">7620 5103 53 0,'-11'-13'125'0,"3"4"42"0,-3-3 0 0,5 5-17 0,-2 0-4 15,0-1 11-15,3 4 8 0,2-4 2 16,1 4-6-16,-1-2-25 0,3-1-28 0,0 0-17 16,3 2-36-16,1 0-28 0,0-3-8 0,3 2-5 15,-1 0-12-15,3 0-2 0,1 2 1 0,0 1-9 16,-1 0 4-16,-1 0 1 0,-2 1-6 16,2 2-19-16,-2 0-17 0,-1 0-14 0,0 0-19 15,-2 2-26-15,0-2-20 0,-3 1-15 0,0 1-25 16,0 1-13-16,0 0-3 0,-1-2 1 0,1 1-3 15,-2-1 16-15,2 0 40 0</inkml:trace>
  <inkml:trace contextRef="#ctx0" brushRef="#br0" timeOffset="3313.5">7627 4915 55 0,'-4'-3'135'15,"-2"-1"205"-15,-5 4-76 16,8 0-143-16,-2 3 9 0,-1 1 10 0,2 4 9 15,1 2 6-15,2 5 21 0,1 5 8 0,0 1 2 16,4 5-174-16,1 0-12 0,3 2 0 0,3 0 0 16,0-1 0-16,-1 0 0 0,5-3 0 15,-2 0 0-15,1-4 0 0,2-1 0 0,-2-4 0 0,1-3 0 16,0-2 0-16,0-2 0 0,0-2 0 16,0-2 0-16,0-3 0 0,-2-1 0 0,6-2 0 15,-3-3 0-15,3-2 0 0,-3-2-50 0,3-2-228 16,1-2-31-16,-2-3-7 0,1 0 7 0,-2-3 28 15,-3 1 53-15</inkml:trace>
  <inkml:trace contextRef="#ctx0" brushRef="#br0" timeOffset="3476.14">7808 5093 65 0,'-13'9'141'16,"1"-1"21"-16,2-5-22 0,2 2-38 0,1-1-21 15,5-1 1-15,-1-2-4 0,3-1-12 0,0-1-18 16,3 0-31-16,5-2-14 0,-2-3-32 0,2 1-36 16,4-2-30-16,0-3-33 0,-1 0-26 0,3 0-6 15,-3-4 14-15</inkml:trace>
  <inkml:trace contextRef="#ctx0" brushRef="#br0" timeOffset="3752.35">7642 4926 121 0,'-24'-2'219'0,"4"-3"8"0,1 1-32 0,8 0-48 16,0-2-6-16,0-2 22 0,10 1-9 0,5-3-26 15,4-5-34-15,6 1-27 0,5-4-30 0,8-2-16 16,6 0-4-16,2 0-14 0,1 2 2 16,1-2 1-16,0 3-2 0,-2 2 6 15,-1 1 3-15,-3 1 5 0,-1 5 4 0,0 0-2 16,-3 3 3-16,1 3-11 0,-1 2 19 0,-3 4-2 0,3 4-5 15,-3 2-5-15,1 4-10 0,-1 3 1 0,-2 0-13 16,0 6 1-16,0-1 2 0,-4 3-24 16,1-3-37-16,-2 0-39 0,-3-1-32 0,2 1-44 15,-5-5-33-15,-1 1-6 0,0-5 4 0,-2 2 12 16,-3-5 10-16,-2-1 20 0,1-3 33 0</inkml:trace>
  <inkml:trace contextRef="#ctx0" brushRef="#br0" timeOffset="4016.15">8061 4733 102 0,'-21'-22'166'0,"-1"0"9"0,7 1-23 0,4 1-11 15,4 3-29-15,4 0-8 0,8 2 10 0,5 1-3 16,7 1 3-16,6 2 3 0,3 1-4 0,10 2-12 16,0 4-11-16,4 4-14 0,3 4 5 15,-1 4 21-15,0 4-26 0,-2 3-76 0,0 4 0 16,-5 2 0-16,-2 4 0 0,-3 1 0 0,-8 1 0 15,-3 2 0-15,-3-1 0 0,-5 0 0 0,-3-1 0 16,-3 1 0-16,-1-3 0 0,-4-1 0 0,-6 0 0 16,1 0 0-16,-6 0 0 0,-3 0 0 0,-5 1 0 15,-4-1 0-15,-9 1 0 0,-6 1 0 16,-5 0 0-16,-7 3 0 0,-7 0 0 0,-8 3-179 16,-8 1-277-16,-6 3-26 0,-9 3 52 0</inkml:trace>
  <inkml:trace contextRef="#ctx0" brushRef="#br0" timeOffset="5031.63">1958 9405 150 0,'3'-10'298'0,"0"6"-29"16,-3-1-106-16,-1 4-65 0,-1 1-43 15,2 1-17-15,0 7 25 0,0 1 59 0,2 3 22 16,1 1 3-16,0 6-2 0,3 0-26 0,1 5-12 16,4-1-16-16,-3 2-53 0,0 0-38 15,-2-2 0-15,2-3 0 0,-4 1 0 0,3-3 0 16,-2-3 0-16,-2-3 0 0,0-3 0 16,-1-1 0-16,-2-4 0 0,3-2 0 0,-3 1 0 15,0-6 0-15,0 2 0 0,0-5 0 16,-3-1 0-16,-2-4 0 0,-3-6 0 15,-2-3 0-15,-5-10 0 0,-3-5 0 0,-2-7 0 16,-2-7 0-16,-4-8 0 0,1-5 0 16,-2-5 0-16,-2-4 0 0,6-4 0 0,2-1 0 15,9 1 0-15,5 2 0 0,9 8 0 0,9 4 0 16,8 9 0-16,7 5 0 0,5 9 0 16,5 6 0-16,-1 7 0 0,1 6 0 0,1 3 0 15,-2 6 0-15,-2 5 0 0,-3 5 0 16,-2 7 0-16,-2 1 0 0,-6 6 0 0,-2 2 0 15,-3 7 0-15,-5 1 0 0,-7 1 0 0,-3 11 0 16,-5 3 0-16,-6 4 0 0,-4 4 0 0,-3 2 0 16,-3 0 0-16,1 0 0 0,1-1 0 15,-3-2 0-15,3 0 0 0,3-6 0 0,2-2 0 16,6-5 0-16,3-2 0 0,5-5 0 16,5-3 0-16,3-1 0 0,4-4 0 0,3-3 0 15,5-5 0-15,5-1 0 0,2-3 0 0,3-3 0 16,0-3 0-16,0-1 0 0,0-6 0 0,0-1 0 15,-1-1 0-15,1-5 0 0,0-4 0 16,-2-1 0-16,1-5 0 0,0-2 0 0,-3-2 0 16,0-1 0-16,-6-2 0 0,-1-1 0 0,-2-1 0 15,-4-1 0-15,-2 4 0 0,-5-2 0 16,-1 5 0-16,-3 3 0 0,-2 4 0 16,0 8 0-16,-2 0 0 0,1 7 0 0,-1 2 0 0,-1 3 0 15,1 1 0-15,-1 3 0 0,1 4 0 16,-1 3 0-16,-1 2 0 0,2 5 0 0,1 3 0 15,1 3 0-15,0 2 0 0,3-1 0 0,1 2 0 16,3 0 0-16,-1-1 0 0,2 0 0 0,3-3 0 16,0-2 0-16,2-3 0 0,-1-1 0 15,1-4 0-15,1-1 0 0,-1-4 0 0,4-2 0 16,1-3 0-16,4-3 0 0,0-5 0 0,3-1-185 16,1-3-114-16,2-5-29 0,1-2-1 15,-1-4 22-15,-1-2 49 0</inkml:trace>
  <inkml:trace contextRef="#ctx0" brushRef="#br0" timeOffset="5190.09">2963 9081 130 0,'-9'5'155'0,"1"-1"-3"0,3-1-23 16,0-1-26-16,2 1-6 0,-1-3-5 0,2 0-3 15,-1 0-21-15,3 0-28 0,-2-4-23 16,2 0-30-16,2-3-18 0,1 0-37 0,3-2-29 15,-1-2-41-15,1 1-25 0,1-4-15 0,-1-2 14 16</inkml:trace>
  <inkml:trace contextRef="#ctx0" brushRef="#br0" timeOffset="5763.01">2685 8992 198 0,'-13'0'174'0,"2"0"-46"0,-1-4-42 0,4-1-35 15,3-4-28-15,2 0-8 0,6-1-5 16,2-5-6-16,8-4-2 0,2 0-2 0,7-1-8 16,1-6-13-16,7 3-13 0,0-5-13 0,3-1 4 15,0 1 11-15,3 3 13 0,-4-2 13 0,-2 4 6 16,0 0-3-16,-3 4 8 0,-5 2 2 16,-1 4 12-16,-4 0 16 0,-6 5 19 0,-3 3 17 15,-3 3 9-15,-2-1-1 0,-3 6-1 16,0-3 1-16,-3 5 4 0,-2 3-11 0,0-1 6 15,-1 4-3-15,-2 1 13 0,0 3 8 0,-3 2-1 16,1 5-2-16,0 2-11 0,-3 2 2 0,1 0 1 16,2 2-15-16,2-2-22 0,1 1-35 15,4-3-13-15,0 0 0 0,3-3 0 0,5-1 0 16,1-3 0-16,2-2 0 0,5-3 0 0,3-2 0 16,2-3 0-16,5-4-20 0,2-3-35 0,2-3-14 15,3-3-15-15,0-5-11 0,0-1-9 16,2-7-14-16,-4 0-5 0,2-4 0 0,0-3 15 15,-1-4 9-15,-1-3 11 0,-3-2 10 16,-1-1 18-16,-2-3 17 0,0-1 18 0,-7 2 13 16,0 1 14-16,-2 5 10 0,-2 3 16 0,-3 5 18 15,-2 6 22-15,-1 4 22 0,-5 6 12 0,0 2 7 16,0 0-14-16,0 5-24 0,0 1-17 0,0 2 8 16,-1 3 12-16,1 4-3 0,0 0 7 15,3 5 24-15,3 2 18 0,0 4-1 16,4 1-118-16,1 2-1 0,6 1 0 0,-1 2 0 0,0-4 0 15,1 0 0-15,-1 1 0 0,3-3 0 0,-5 0 0 16,0-3 0-16,-1-2 0 0,-1-3 0 16,-2-1 0-16,1-7 0 0,3-1 0 0,1-3 0 15,2-4 0-15,4-2-183 0,4-5-76 0,2-3-26 16,1-1-16-16,-1-7 7 0,0-2 27 0,-4 0 56 16</inkml:trace>
  <inkml:trace contextRef="#ctx0" brushRef="#br0" timeOffset="5935.98">3774 8601 85 0,'-16'7'148'0,"1"1"5"0,5-3-20 16,2 2-21-16,-1-2-19 0,4-5 5 0,0 3 12 16,4-3-6-16,-1 0-20 0,2-3-38 0,5-1-24 15,1-1-12-15,5 0-14 0,0-3-22 16,4-2-33-16,4-3-29 0,1 0-41 0,4-1-28 15,-2-6-15-15,0 2-10 0,0-3 19 0</inkml:trace>
  <inkml:trace contextRef="#ctx0" brushRef="#br0" timeOffset="6766.45">3618 8423 191 0,'-22'4'208'0,"7"-1"-31"0,1-3-46 0,6 2-44 15,2-2-28-15,3-4-8 0,3-1-14 16,5-2-15-16,4-1-10 0,8-4-3 0,1-1-11 16,9-2-12-16,3 0-18 0,5-2-21 0,2-3-9 15,1 0-7-15,2-2 2 0,-1-1 16 0,-2-1 22 16,-1 2 15-16,-1 0 5 0,-2 0 25 0,-1 3 17 16,-5 2 6-16,-4 3 9 15,9-9 88-15,-22 18-51 0,-6 1 3 16,2-2 104-16,-6 7-90 0,-4 1-3 15,-1 2-3-15,-5 2-5 0,1-1-10 0,-2 5 9 16,-19 14 103-16,17-12-119 0,-2 2-72 16,0-1-2-16,4 2 0 0,0 1 0 15,0 18 0-15,9-18 0 0,1 0 0 16,1 1 0-16,5 0 0 0,-2-1 0 0,3-1 0 16,11 14 0-16,-9-16 0 15,18 8 0-15,-13-11 0 0,2-1 0 0,1-2 0 16,17 8 0-16,-15-9 0 0,-4 0 0 15,0 0 0-15,-4 0 0 0,-1-2 0 16,-4 2 0-16,-1-1 0 0,-2-1 0 0,1-1 0 16,-3 2 0-16,0 0 0 0,-1-3 0 0,-1 3 0 15,-3-3 0-15,2 1 0 16,-3 1 0-16,3-3 0 0,-2-1 0 0,2 0 0 0,-2 0 0 16,0 0 0-16,0-5 0 0,1 2 0 0,1-2 0 15,0-2-69-15,-1-3-36 0,3-2-9 16,-1-1 8-16,5-3 8 0,-1-5 5 0,1-2-7 15,5-3 6-15,0-3-3 0,0-3 6 0,1-3 3 16,2-2 12-16,2-2 20 0,1 0 24 0,-1-1 20 16,6 5 4-16,-3-1 8 0,-1 4 9 15,3 4 7-15,-3 2 8 0,-2 3 20 0,3 5 10 16,-6 5 5-16,-4 1 1 0,0 3-1 0,-1 4-1 16,-4 2-3-16,-1 2 2 0,0 1-15 0,0 1 0 15,-1 4-8-15,-4 2 12 0,2 3-1 16,-2 4 0-16,2 0-11 0,-2 3 2 0,-1 3-4 15,1-1-5-15,-1-1-4 0,3-2-11 0,1 2-3 16,2-2-6-16,5-1 8 0,3-2-9 16,1-1-1-16,1-1 4 0,6-1-5 0,0 0-5 15,2 1 10-15,4-2-9 0,-2-2-1 0,0 2 8 16,0 0-3-16,1 0 0 0,-4-1 0 0,-2 0 3 16,1 1-6-16,-4-2 3 0,1 1 1 15,-4-3-3-15,-2 3 14 0,-1-2 16 0,0 1 31 16,-4 1-3-16,-4-1 2 0,-1 0-9 0,-3 1-9 15,-2-1-40-15,-2 2 0 0,-2-1 0 0,-2 0 0 16,-7 0 0-16,3 2 0 0,-2-3 0 0,-2-1 0 16,1 1 0-16,-1-3 0 0,0-1 0 15,2-3 0-15,4-3-126 0,0-1-67 0,5-3-47 16,1-2-19-16,7-1 1 0,3-5 13 0,5-2 20 16,6-5 37-16,5-3 48 0</inkml:trace>
  <inkml:trace contextRef="#ctx0" brushRef="#br0" timeOffset="6946.24">4685 7738 200 0,'14'-14'234'0,"-5"6"-25"16,-2 2-52-16,-2 4-45 0,2 2 7 0,0 5 33 15,-1 3 12-15,4 4 0 0,2 5-11 0,1-2-22 16,1 6-22-16,-1 1-18 0,36 53-39 16,-35-50-52-16,2-2 0 15,-2 2 0-15,0-4 0 0,-3-2-102 16,4 14-300-16,-6-17 138 0,-3-3-12 15,-1-3 7-15,-2-2 29 0,1-3 38 0,0-3-82 0</inkml:trace>
  <inkml:trace contextRef="#ctx0" brushRef="#br0" timeOffset="7249.53">5036 7730 60 0,'-7'-29'123'0,"3"6"40"15,1 3-8-15,-1 6-21 0,1 5-34 0,0 3-21 16,1 3 2-16,2 3 18 0,4 6 17 0,2 3-1 15,3 4 1-15,4 3-16 0,2 4-6 16,2 1-11-16,1 1-2 0,0-2-4 0,1 0-9 16,-3-2-5-16,-2-4 3 0,0 1-7 0,-1-5-44 15,-4-2-15-15,-1-3 0 0,1 0 0 0,-2-2 0 16,-2-3 0-16,-2-2 0 0,2-2 0 0,0-3 0 16,-2-1 0-16,3-4 0 0,-3-2 0 15,2-2 0-15,-5-1 0 0,0-4 0 0,0-3 0 16,0 0 0-16,-2-1 0 0,1-2 0 0,-3-2 0 15,1 1 0-15,-3-2 0 0,1 0 0 0,1 0 0 16,-1 1 0-16,-2 2 0 0,0 0-44 16,2 2-215-16,2 0-24 0,0 5 14 0,1-1 10 15,0 3 29-15,2 2 32 0,4 4 35 16,0 2 32-16,7 1 37 0,-3 3-20 0</inkml:trace>
  <inkml:trace contextRef="#ctx0" brushRef="#br0" timeOffset="7466.19">5279 7254 23 0,'11'3'68'0,"2"-1"63"0,-4 2 21 0,-2-1-19 16,-2-1-33-16,-1 0-9 0,2 1 4 0,-1 2 27 15,3 0 6-15,-3 2 20 0,3 3 14 16,3 1 6-16,-2 4 18 0,1 0 21 0,2 7-74 16,-2 4-133-16,0 1 0 0,2 0 0 0,-2 3 0 15,-2-2 0-15,1 2 0 0,-1-3 0 16,1 1 0-16,2-5 0 0,-1 1 0 0,-2-3 0 16,1-2 0-16,-1-2 0 0,0-3 0 15,2-5 0-15,0 1 0 0,2-3 0 0,-3 0 0 16,4-4 0-16,0-2 0 0,2-1 0 0,1-4 0 15,1 0 0-15,4-6 0 0,-2 0 0 0,3-1 0 16,0-3-23-16,1-4-293 0,-1-1-37 0,1-3-5 16,-1-4 18-16,1-1 53 0</inkml:trace>
  <inkml:trace contextRef="#ctx0" brushRef="#br0" timeOffset="7656.08">5592 7473 102 0,'-8'10'210'0,"2"-2"7"0,0-3-50 0,4 0-38 16,-1-1-6-16,3 2 16 0,2-6 20 0,2 0-4 15,4 0-43-15,0-3-40 0,3-4-32 0,5 1-19 16,-2-3-10-16,5 0-8 0,1-3-17 0,0 0-29 16,2-3-58-16,-2-2-51 0,3-2-42 0,-1-2-35 15,0 1-15-15,-3-5 0 0,0 1 39 16</inkml:trace>
  <inkml:trace contextRef="#ctx0" brushRef="#br0" timeOffset="7880.92">5412 7183 173 0,'-10'6'272'16,"4"-4"-47"-16,-2 2-70 0,2 1-31 0,4-4-2 15,1-1 37-15,-1 0 12 0,2 0-9 0,2 0-33 16,1-1-50-16,2-4-30 0,2 1-24 16,3-1-16-16,3 1-6 0,4-2-13 0,2-2-41 15,5-1-66-15,1 0-58 0,5-4-59 0,0 1-39 16,3-4-20-16,4 2 9 0</inkml:trace>
  <inkml:trace contextRef="#ctx0" brushRef="#br0" timeOffset="9268.84">16128 7333 193 0,'0'0'174'16,"1"-1"-26"-16,-1 1-44 0,3 2-39 0,-4 3-15 15,-1 1-4-15,1 3 12 0,1 4 14 0,0-2 13 16,0 4 3-16,-2 1-22 0,0 1-18 0,1 2-11 16,-1-2-13-16,-2 0-5 0,2 0-4 0,-3-1-1 15,2-3-6-15,0-1 0 0,0-3-3 0,1-1 2 16,1-4 4-16,1-1-10 0,0-1 9 0,0-2 15 15,0 0-2-15,0 0 3 0,1-2 0 16,-1-1-6-16,-1-3-2 0,-1-1-6 0,0-5-3 16,-1-1 5-16,1-4-10 0,2 0 8 0,-2-4-2 15,2-1-3-15,0-3 4 0,0 2 1 0,0-5-12 16,0-3 6-16,4-2-10 0,-1 3 11 16,2 2 1-16,2 1-2 0,2 4 7 0,0 5-8 15,-1 3-2-15,2 5-1 0,1 1 5 0,0 3-2 16,0 2 1-16,0 0 19 0,4 4 9 0,-2 4-1 15,2 1-6-15,2 4-3 0,1 0-13 0,1 5 0 16,-2 2-2-16,4 1-7 0,-1 2-6 0,-2 2 7 16,2 0-3-16,-3 2 0 0,-1-1-16 0,0 1-32 15,-5-4-31-15,0 2-23 0,-2-3-28 16,1 0-15-16,-3-3-25 0,-3 0-29 0,2-1-3 16,-3-4 9-16,-1-1 15 0,-2-3 26 0,2-1-57 15</inkml:trace>
  <inkml:trace contextRef="#ctx0" brushRef="#br0" timeOffset="9478.94">16132 7401 183 0,'-26'0'560'0,"21"0"-416"16,3 0-30-16,1 0-21 0,1 0 9 15,1 0 2-15,2-2-16 0,2 2-23 0,2-1-12 16,3-1-19-16,3 2-12 0,4-1-6 0,4-2-7 15,1 1-9-15,3-2 3 0,4-1-5 0,-1 2-11 16,2-3-49-16,2 2-69 0,-2-2-50 0,2-1-39 16,-1 2-37-16,-1-4-1 0,0 0 37 15</inkml:trace>
  <inkml:trace contextRef="#ctx0" brushRef="#br0" timeOffset="10265.27">17484 7302 118 0,'0'1'138'0,"0"4"-8"0,0-1-25 15,0 1-25-15,0-1-18 0,0 1-11 16,0 1 9-16,3 1 6 0,-2 2 0 0,-1 1 3 16,0 2-8-16,0 1-10 0,-1 2-4 0,-2 0-13 15,3 0 2-15,0 0-8 0,-1-2 2 0,1 2 0 16,0-4 1-16,-4 0 3 0,3 0-5 0,-1-3-5 15,1-2-3-15,-3 1 0 0,3-4 3 0,1 0-10 16,0 0 8-16,0-3 2 0,0 0-3 0,0 0 7 16,1 0-8-16,-1-1 5 0,0-2-9 15,0 0 1-15,-1-2-6 0,-1-1 2 0,2 1-5 16,-2-6-4-16,-1-1 2 0,2 0-3 0,-1-3 7 16,2-1-7-16,-2-4 0 0,2-1 1 0,0-2 2 15,0 0-6-15,2-3 5 0,1-3-3 16,0 2-5-16,2-1-4 0,0 0 7 0,3 4 3 15,1 2-6-15,-1 3 3 0,0 2-5 0,1 4 7 0,0 1-5 16,-1 3-1-16,-2 3 4 0,1 1-9 16,2 2 3-16,-5 3-3 0,1 3 9 0,2-1 2 15,0 2-2-15,0 3 0 0,-3 0 0 0,3 3 5 16,-2 4-7-16,1 1 5 0,-2 4 10 0,0 1-2 16,-4-1 0-16,0 1-3 0,0-1 12 0,-4 0-6 15,1 1-1-15,-1-3 1 0,-1 1-7 0,0-5-2 16,0 2-3-16,1-4-5 0,0-1 9 0,1-1-13 15,2-1 12-15,1-4 0 0,0-1-7 16,0-1 5-16,1-1-1 0,2 1-8 0,4 1 0 16,2-2 9-16,2 1-8 0,4 0 2 0,0 0 1 15,1 1-1-15,3-1 3 0,-3 0-3 0,1 3-7 16,-1-2 3-16,2 0-1 0,-4 1 6 0,0 1-2 16,-3 0-1-16,3 2 9 0,-6-2-4 15,0 2 3-15,-3 1 6 0,3 1-1 0,-7-2 19 16,-1 3 16-16,0-1 19 0,-1 2 19 0,-4-2-12 15,2 2-69-15,-2-1 0 0,0 1 0 0,-23 15 0 16,17-21 0-16,-3 0 0 16,-1 2 0-16,1-5 0 0,0 1 0 0,-3 0 0 15,2-3 0-15,-2 0 0 0,-1-3 0 0,0 0 0 16,-3-2-89-16,0-2-203 0,-4 0-58 0,3-3-24 16,0 3 12-16,0 0-215 0</inkml:trace>
  <inkml:trace contextRef="#ctx0" brushRef="#br0" timeOffset="11163.24">12163 9921 47 0,'0'-2'121'0,"0"1"41"0,0-1 0 0,0 2-19 16,-1 0-15-16,-4 0-28 0,2 0-7 0,-4 0 16 15,-1 0 6-15,-2 0 7 0,1 2-10 0,-2-1-14 16,1 3-3-16,-2 1 1 0,3 5 5 0,-4 0-6 15,4 3-6-15,-4 2-30 0,2 5-59 16,3 2 0-16,3 1 0 0,-1 0 0 0,5 3 0 16,1 1 0-16,3-3 0 0,6 21 0 15,-3-25 0-15,2-3 0 0,3-2 0 0,2-2 0 16,0-4 0-16,4-2 0 0,3-4 0 0,1-2-137 16,3-3-69-16,4-4-45 0,2-4-32 0,2 0-19 15,1-5-1-15,2-2 40 0</inkml:trace>
  <inkml:trace contextRef="#ctx0" brushRef="#br0" timeOffset="11649.63">13776 9911 88 0,'-7'-5'170'0,"1"0"24"0,-1 0-16 16,3 3-29-16,-2 2-25 0,1 0-8 0,0 0 0 15,2 0 15-15,0 0-15 0,-1 1-13 0,1 2-24 16,0 2-28-16,0 5-18 0,0 3-6 0,2 1-21 16,1 4 8-16,0 2-7 0,0 3-3 15,1 1-13-15,1-1-17 0,-1 2-29 0,4-5-34 16,-2 3-35-16,-2-3-19 0,3-1-19 0,-3-4-19 16,-1-2-13-16,0-2 1 0,0-2 10 0,0-3 29 15</inkml:trace>
  <inkml:trace contextRef="#ctx0" brushRef="#br0" timeOffset="11915.11">13592 9883 56 0,'0'-13'125'0,"6"-1"31"0,-3 6-12 16,1-1-21-16,1 1-27 0,-1 3-3 15,1 0 3-15,6 1 10 0,-1 3-8 0,2 1-1 16,2 0-10-16,1 3-15 0,2 1-9 0,1 4-5 15,0 0 18-15,0 4 9 0,-2 0 3 0,2 1-1 16,-5 3 0-16,3 1-2 0,-2 1-19 16,-3-2-63-16,-3 2-3 0,-1-1 0 0,-3 3 0 15,-2-3 0-15,-2 3 0 0,-3-2 0 0,-2 2 0 16,-1-1 0-16,-4 0 0 0,2 1 0 0,-1 0 0 16,-5-1 0-16,1-1 0 0,-3-2-157 15,-3 3-66-15,-1 0-63 0,-4 0-41 0,-3-1-10 16,-4-1 22-16</inkml:trace>
  <inkml:trace contextRef="#ctx0" brushRef="#br0" timeOffset="12701.6">12835 12587 49 0,'-1'-7'121'0,"-1"2"42"15,2 3 9-15,0 2-9 0,-2-2-20 0,-1 2-2 16,2 0-6-16,-1 2 5 0,2-2 4 0,-3 5-2 15,-2-1-21-15,2 4-6 0,-1-1-17 16,0 3-3-16,1 2-5 0,1 3-75 0,2 1-15 16,0-1 0-16,0 2 0 0,0 1 0 0,5 0 0 15,-2 2 0-15,-2-2 0 0,3 0 0 0,-1-1 0 16,2 2 0-16,0-3 0 0,1 1 0 16,0-2 0-16,0-2 0 0,2-1 0 0,-1 0 0 15,-1-4 0-15,2 0 0 0,-2-1 0 16,2-6 0-16,2-1 0 0,1-3-161 0,2-3-25 15,4-3-16-15,-3-2-11 0,3-1-10 0,1-3 0 0,1-1 11 16,0-2 14-16,-2-3 31 0,-3 3 42 0</inkml:trace>
  <inkml:trace contextRef="#ctx0" brushRef="#br0" timeOffset="12905.77">12934 12761 40 0,'-10'4'86'16,"3"-1"37"-16,2 0 4 0,1 0-13 0,0-2-16 16,1 0-10-16,2-1 7 0,1 0-10 0,0 0-16 15,1 0-16-15,2 0-25 0,-1-1-14 0,1 0-9 16,4-2-1-16,1-2-10 0,4 0-21 0,-2 0-27 16,1-4-18-16,3 0-26 0,0-1-17 15,0 0-9-15,-1-4-6 0,1 4-1 0,-1 0 16 16</inkml:trace>
  <inkml:trace contextRef="#ctx0" brushRef="#br0" timeOffset="13130.34">12862 12587 119 0,'-8'-4'145'0,"-5"3"143"0,10 2-171 15,-3-1-13-15,4 0-9 0,2 0-1 0,0-1-14 16,0-3-17-16,0 1-28 0,5-2-17 0,1 1-9 16,2-1-9-16,2-3-16 0,2 2-27 15,4-1-29-15,3-2-33 0,0-2-29 0,5 1-22 16,1-2-17-16,4-2-1 0,-1-1-113 0</inkml:trace>
  <inkml:trace contextRef="#ctx0" brushRef="#br0" timeOffset="13972.55">15999 9898 137 0,'0'-3'164'0,"0"2"0"15,0 1-17-15,0 0-21 0,0 0-25 0,-1 0-8 16,-2 0 2-16,2 0-6 0,-1 2-11 0,2 3-19 16,0 3-5-16,3 2-12 0,1 4-18 15,-2 1-6-15,3 3-11 0,0 1-7 0,0 1 0 16,-2 0 4-16,2 0-4 0,-1 1-4 0,-1 1-6 15,0-3-17-15,0 0-23 0,1-1-23 0,-3-2-22 16,3 1-16-16,-4-2-16 0,-2-3-21 0,2-3-1 16,-2-3 0-16,1 1 8 0,-1-5 15 15,0 0-58-15</inkml:trace>
  <inkml:trace contextRef="#ctx0" brushRef="#br0" timeOffset="14183.79">15999 9967 48 0,'0'-15'98'16,"0"3"27"-16,0-2-4 0,-1 2-6 0,1 4-18 16,0 2-5-16,-3 0-6 0,3 1 2 15,0-1-5-15,0 1-20 0,4 1-9 0,-2 2-14 16,3-3-21-16,0 3-5 0,1-3-7 0,2 3-3 16,1-1 3-16,-1-1-9 0,4 1 0 0,0-2-3 15,2 0-20-15,0 1-24 0,2-2-35 16,2 3-15-16,-2-3-16 0,2 3-10 0,0-2 125 15,-4 1-196-15,2 2 39 0,-5-1 157 0</inkml:trace>
  <inkml:trace contextRef="#ctx0" brushRef="#br0" timeOffset="14416.32">16037 10051 33 0,'-6'5'91'0,"3"0"45"0,-5-2-5 0,7 1-11 16,-1-4-12-16,2 0-18 0,-1 1-9 0,1 1 5 16,1 0-5-16,2-2 1 0,2 0-11 15,1 0-17-15,2-4-13 0,2 3-22 0,2-3-5 16,3 1 0-16,-6 1-11 0,5-3 0 0,1-1-3 16,0 0 0-16,1 2-5 0,1-2-34 0,1 0-35 15,-1 0-36-15,0 1-27 0,0-2-25 16,0 0-12-16,-1-1-3 0,-1 1 15 0</inkml:trace>
  <inkml:trace contextRef="#ctx0" brushRef="#br0" timeOffset="15182.6">17588 9865 74 0,'0'-7'120'0,"0"2"27"16,-1 0 5-16,-3 0-5 0,0 1-18 0,-1 1-1 15,-1 2 3-15,1 1-1 0,0-4-2 0,0 4-20 16,0 4-20-16,-2-3-11 0,1 6-10 15,-4 1-11-15,-1 1 0 0,3 4-10 0,-2 2 3 16,4 3-9-16,-1 3 3 0,-1 2-6 0,3-2-14 16,1 4-10-16,4-1-6 0,-1-2-2 0,1-1-4 15,3-1 5-15,0-2-8 0,2-2 0 0,2-2-12 16,0-1-13-16,-1-2-7 0,3-3 9 0,-1-3-11 16,1-3-12-16,2 0-6 0,0-2 2 0,3-4 2 15,1-1 5-15,0-2 9 0,1-1 3 0,0-2-4 16,-3 1 11-16,-1-1 5 0,-1 1 14 0,-1 0 1 15,-3-2 2-15,0 4 0 0,-2 0 7 16,0 4 1-16,-4-2-1 0,2 3 4 0,2 0 12 16,-5 2 6-16,0 0-3 0,0 0 3 0,0 2 7 15,0 1 11-15,0 1-6 0,0 3-9 0,0 3 4 16,1 2-14-16,1 2-4 0,1 1-9 0,0 5 1 16,1-3-1-16,0 3-5 0,0-2-15 15,0 2-16-15,0 1-46 0,0-4-37 0,-1 0-47 16,0 0-48-16,-1-5-43 0,0 1-23 0,-2-3 9 15</inkml:trace>
  <inkml:trace contextRef="#ctx0" brushRef="#br0" timeOffset="15965.06">15357 12554 7 0,'-4'-5'22'0,"1"-1"27"16,3-1 32-16,-2 2 32 0,1 0 15 0,1 2 5 16,-2 2 3-16,2 1-7 0,0 0 1 0,-1 0-1 15,-1 1 7-15,2 1 8 0,-2 2-3 0,-1 2-11 16,2 2-25-16,1 3-20 0,0 5-23 0,3 2-18 16,0 1-15-16,2 5-11 0,0 5-12 15,0-1 3-15,4 4-8 0,-3-1-5 0,0-1-19 16,-1-1-14-16,0-1-37 0,1-1-24 0,-1-2-24 15,-2-5-31-15,0-1-20 0,1-2-11 0,-3-3-14 16,-1-2-7-16,2-5 4 0,-2 1 17 16</inkml:trace>
  <inkml:trace contextRef="#ctx0" brushRef="#br0" timeOffset="16304.8">15397 12844 58 0,'5'-4'95'0,"-2"0"13"0,4 2-8 0,-2 0-20 16,0-1-22-16,0 0-13 0,0 0-6 0,3 0 2 15,-1-4-10-15,3-1-5 0,-2 3-10 0,0-4-9 16,1 1-1-16,1-1-5 0,1-2 0 0,0 1-1 16,0-1 2-16,-1-3-2 0,1 2 2 15,-3-3-4-15,-2-1 5 0,-1 1 0 0,-2-2-2 16,2 0-3-16,-4 0 2 0,2 2 2 0,-3 1 10 15,0-1 17-15,0 3 9 0,0 3 18 0,0 4 11 16,-1 0 5-16,1 2 7 0,0 2-1 0,-2 1 9 16,2 3 5-16,-1-2-10 0,1 6-10 0,-3 3-14 15,1 2-15-15,2 5-13 0,5 0-4 16,-4 4-5-16,2 1 0 0,2 4-7 0,0 2-13 16,0 5 3-16,1-4-6 0,0 1-3 0,1 0-26 15,-1-2-23-15,1 1-37 0,2-3-26 0,-3-2-38 16</inkml:trace>
  <inkml:trace contextRef="#ctx0" brushRef="#br0" timeOffset="16978.62">16774 12691 56 0,'0'-9'117'15,"0"-1"39"-15,0 4-5 0,0 2-10 16,-1-1-9-16,-1 1-11 0,2 1 0 0,-2 3 11 16,1 0-10-16,-1 0-16 0,1-2-18 0,1 4-13 15,0 1-17-15,0 1-13 0,0 4-18 0,1 2-5 16,4 15 27-16,-2-9-27 0,2 3-12 16,-2 0-7-16,1 1 0 0,-2-1 1 0,1 3-1 15,-3-5-6-15,2 1 0 0,-2-2-5 0,0-2-5 16,-2-2-9-16,1-3-3 0,-1 0 2 15,0-1-4-15,-2-2 6 0,1-2 0 0,-3-1 0 16,-1 2 0-16,2-5 5 0,-4 0 4 0,0 0 12 16,1-2-6-16,-5-1 7 0,4-1-1 0,1 1 0 15,-2-2 7-15,4 2 5 0,1-2-12 0,2 0 12 16,0 2-7-16,1 0 6 0,0 0 3 0,2 1-9 16,0-1-2-16,5 1 0 0,0 0 0 15,3-1 3-15,3 1-2 0,0-3 0 0,3 2-4 16,1 1 3-16,0-1-6 0,3-2-2 0,1 1-17 15,-2 1-19-15,4-2-23 0,-1-1-29 0,-1-1-22 16,0 1-30-16,1 0-19 0,-2-2 2 0,-1 3-4 16,3-3 1-16,-2 1 8 0,0 2 21 15</inkml:trace>
  <inkml:trace contextRef="#ctx0" brushRef="#br0" timeOffset="17242.14">16646 12633 69 0,'-8'0'156'0,"2"3"36"0,1-3-10 0,2 0-25 15,-2 2-23-15,4 1-21 0,-1-3-5 0,2 0 5 16,0 0-7-16,3 0-4 0,0 0-9 15,2 0-18-15,4-5-18 0,1 5-28 0,3-2-7 0,2-3-10 16,2 2-11-16,1-2-5 0,1-1-5 0,4-3-19 16,0 0-29-16,1 0-44 0,-1-4-30 15,2 1-33-15,-2 2-27 0,2-2-15 0,1 0-5 16,-4 3-2-16,0-1 25 0</inkml:trace>
  <inkml:trace contextRef="#ctx0" brushRef="#br0" timeOffset="17838.55">17933 12650 71 0,'-5'-9'112'0,"2"1"27"15,0 1 4-15,1 5-6 0,0-1-24 0,2 1 0 0,-3 2 0 0,3 0 5 16,-1 0 3-16,-1 0-12 0,2 0-3 15,-3 3-10-15,3 3-13 0,0 2 1 0,3 4-12 16,0 0-10-16,0 3 10 0,2 3-1 16,0 0-6-16,-2 4-18 0,1 2-47 0,-3-3 0 15,5 1 0-15,-3-2 0 0,1 0 0 0,-3-2 0 16,2-1 0-16,1-2 0 0,-4-2 0 0,0-5 0 16,0 2 0-16,-4-3 0 0,1-2 0 0,2-2 0 15,1 1 0-15,-4-3 0 0,1-1 0 0,-3 0 0 16,0-3-19-16,-4 1-55 0,2-3-12 0,-3 1-11 15,0-4-18-15,0 0-10 0,0 1-22 16,1-2-8-16,-2-4-18 0,4 1-10 0,-2 0-1 16,-2-2-11-16,-6-10-127 0</inkml:trace>
  <inkml:trace contextRef="#ctx0" brushRef="#br0" timeOffset="18050.59">17753 12662 85 0,'-2'0'135'0,"2"0"25"0,0-4-4 0,-1-1 106 16,1 2-149-16,0 1 3 0,0-3-8 15,4-2 4-15,2 4-10 0,1-4-29 0,2 2-22 16,1-1-18-16,7-2-13 0,-2 1-12 0,3-2-1 16,4-2-10-16,-1 1-12 0,1-2-26 15,4-2-45-15,-4 1-32 0,3-2-38 0,-1 2-26 16,3-4-19-16,-1 3-8 0,1-1 7 0,-3 1 43 15</inkml:trace>
  <inkml:trace contextRef="#ctx0" brushRef="#br0" timeOffset="19150.74">19119 9820 48 0,'4'0'127'0,"2"1"47"0,-3 3 2 0,2-1-17 16,-1 4-25-16,-3 1-21 0,-1 2-6 0,3 2-14 15,1 3-4-15,-1 1 1 0,3 2-7 0,-2 3-9 16,0 1-22-16,2 2-11 0,1-2-9 0,-3 1-4 16,2-3-5-16,-1 0-12 0,-2-1 5 0,1-2-8 15,0-2-5-15,0-1 3 0,-3-4-3 16,2-3-3-16,-1 0-3 0,2-2 9 0,-4-2-4 16,2-2-4-16,-2 0 2 0,0-1 11 0,0 0-5 15,0 0-9-15,0-2 4 0,0-3 2 16,0-2-6-16,0-1 6 0,0-1-7 0,3-4-5 15,0 2 10-15,1-2-9 0,-1-6-6 0,0 1 1 16,0-1-7-16,0-2-11 0,-1-1-2 16,4-3-7-16,-1 0 7 0,1 0 3 0,-1 3 6 15,2-1 1-15,-2 5 13 0,3 1 2 0,-1 2 5 16,-1 4 3-16,-2 2 0 0,-3 3 0 0,-1 2-4 16,0 4 9-16,0 0 10 0,-1 1 10 0,1 1-6 15,-2 0 12-15,0 2-14 0,-1 0 9 0,1 4 5 16,-2 1-8-16,-3 4 7 0,2 2 6 0,1 1 11 15,1 1-2-15,1 0 0 0,-1 4 4 16,3 0-6-16,0-2 1 0,3 0-15 0,1 3-10 16,3-4-1-16,-1 1-8 0,6-4-7 0,0 1 0 15,1-2-3-15,4-3 1 0,-1-2-11 0,3-3-34 16,2-2-19-16,2-1-48 0,3-1-36 0,0-2-34 16,1-4-30-16,2 0-26 0,-3 0-12 15,4-4 0-15,0 1 27 0</inkml:trace>
  <inkml:trace contextRef="#ctx0" brushRef="#br0" timeOffset="19966.28">21208 9828 20 0,'0'-7'33'0,"0"2"26"16,-1-3 23-16,-1 2 11 0,0 2-3 0,2-2-10 16,-1 2-7-16,1-1 0 0,-2 5 10 0,2-3 2 15,0 1 4-15,-2 2 3 0,2 0-4 0,0 0-5 16,0 3 1-16,0 1-6 0,0 3 5 0,0 2-1 15,4 1 8-15,-3 5 9 0,1 2 3 16,1 0 0-16,0 5 5 0,1-1-10 0,-3 3-97 16,2 1 0-16,-1-1 0 0,2 1 0 0,-1-1 0 15,-1-4 0-15,0-1 0 0,1 0 0 16,-1-4 0-16,-1-2 0 0,2-3 0 0,1-2 0 16,-3-1 0-16,-1-2 0 0,3-2 0 0,-1 1 0 15,4-4 0-15,0 0 0 0,2 0 0 0,2-4 0 16,6 1 0-16,-3-2 0 0,5-2 0 0,3-1 0 15,0 1 0-15,2 0-192 0,2-2-51 0,1 1-13 16,2-2-16-16,2-1 0 0,-2 2 11 16,6 0 26-16</inkml:trace>
  <inkml:trace contextRef="#ctx0" brushRef="#br0" timeOffset="20668.16">22722 9790 76 0,'0'-2'167'0,"0"-1"26"16,0 3-10-16,0 0-31 0,-3 0-32 0,2 3-16 15,-3-1-2-15,3 1 17 0,-2 2 10 16,1 0 11-16,1 3-19 0,1 2-29 0,0 4-21 16,0 2-19-16,0-2-9 0,1 4-3 0,4 2 7 15,-4 0-8-15,4 2-8 0,-2-1-5 0,1-2-26 16,-3-1 0-16,2 1 0 0,1-5 0 15,-4 0 0-15,1-3 0 0,-1-1 0 0,0-3 0 16,0-2 0-16,0 0 0 0,4-3 0 0,-4 0 0 16,0-1 0-16,0-2 0 0,0-2 0 15,0-1 0-15,-2-1 0 0,0-2 0 0,-1-2 0 16,0-1 0-16,0 1 0 0,-1-3 0 0,1-1 0 16,2-1 0-16,-3-1 0 0,-6-31 0 15,6 29 0-15,1 2 0 0,2 2 0 16,-3 2 0-16,1 0 0 0,3 5 0 0,0-1 0 15,0 5 0-15,0-1 0 0,0 1 0 0,3 2 0 16,1 2 0 0,-3 1 0-16,6-1 0 0,-1 3 0 0,3-1 0 15,-1 2 0-15,2-1 0 0,1-1 0 0,-3-2 0 16,0 1 0-16,2-3 0 0,2 0-10 0,-3-3-21 16,4 1-4-16,-2-4 13 0,0 1-7 0,1 0 5 15,-2 0 14-15,2 0 5 0,-2-2 2 0,-2 3 5 16,-1 0-1-16,-3 2-4 0,2-1 7 0,-2 1 6 15,-3 2 4-15,2-2 8 0,-3 2 6 16,0 0 17-16,0 2 1 0,2 1-46 0,0 4 0 16,1-2 0-16,0 4 0 0,0 0 0 0,2 5 0 15,-2 1 0-15,2 1 0 0,-2 5 0 0,2-1 0 16,-1 1 0-16,0 3 0 0,2-1 0 16,-2 0 0-16,0-1 0 0,-1 2-118 0,0-4-124 15,-1-1-49-15,-1 3-36 0,6 16-311 16</inkml:trace>
  <inkml:trace contextRef="#ctx0" brushRef="#br0" timeOffset="21651.43">21052 12571 30 0,'4'14'509'16,"0"-4"-388"-1,0 17 86-15,0-8-112 0,-3-2-12 16,5 6 9-16,-3-1 1 0,1 3-11 0,-1-3 9 15,0-1-13-15,0 1-4 0,-1-2-6 0,-1-4-8 16,-1-1-10-16,0-1-12 0,2-4-1 0,-2-3-10 16,0-2-5-16,0-2-1 0,0 1-10 0,0-4-5 15,0-4 1-15,-2 1 0 0,-1-3-10 0,2-2-2 16,-3 0 5-16,0-14 0 16,-1 9-6-16,2-2 8 0,-3-2-13 0,2 0 15 15,0-3-8-15,0-1 4 0,1 1-3 0,2 0 6 16,-1 0-16-16,2 2 10 0,0 4 3 15,3 1-7-15,4 3 4 0,-3 3-4 0,6 2-1 0,-2 3 8 16,1 4 0-16,5 1-2 0,-3 4 0 0,5 2 2 16,0 2 3-16,4 1-6 0,-2 2 9 15,3-1-9-15,-4 0-1 0,2 2 6 0,-2 0 2 16,2-1-8-16,-1 1 4 0,-2-6 3 0,-1 1-2 16,-2-2 1-16,-1-3 2 0,-4-1 2 0,1-4 1 15,-2 1 3-15,-4-2-1 0,2-3-1 0,0 1-5 16,-2-2 2-16,0-5 3 0,-1 2-6 0,-2-4-6 15,0-1 4-15,-2-4 3 0,2 3 1 0,-3 1-8 16,2-4 6-16,-3 0-5 0,-1 0 6 16,2-5-7-16,-3 2 4 0,2 0-6 0,-3-1 3 15,5 3 0-15,-1 2-14 0,3 0-33 0,0 7-34 16,3 1-23-16,-1 0-19 0,6 5-14 0,0 2-20 16,0 1-32-16,3 3-26 0,4-1-13 15,-2 6 5-15,1-1-115 0</inkml:trace>
  <inkml:trace contextRef="#ctx0" brushRef="#br0" timeOffset="22162.14">22770 12570 137 0,'-6'0'208'0,"-2"0"7"0,1 1-31 15,1 1-44-15,-2 3-34 0,3-3 3 0,1 3 14 16,0 1 25-16,1 3-1 0,2 2-20 0,1 2-18 0,0-1-19 16,1 5-24-16,6 2-18 0,-3-3-12 15,3 4-6-15,0-3-6 0,0 0-24 0,2 0 0 0,0-2 0 16,3-3 0-16,-3 0 0 0,3-2 0 16,2-3 0-16,0-2 0 0,2-3 0 0,0-2 0 15,3-2-16-15,-1-3-17 0,0-5-3 0,-1 0-6 16,-1-6 16-16,3 2 9 0,-4-4 5 0,-2-1-1 15,-3 2 4-15,-1-4 9 0,-2 1-6 0,-6-2 8 16,-1 0-8-16,-1 3 15 0,-4-1-3 16,-3-1-11-16,-3 2 3 0,0 1 4 0,-3 4 5 15,-1-1-9-15,-2 6-2 0,1 1 1 0,-23-3-19 16,16 10-3-16,0 2-18 0,-4 3-32 16,-1 4-40-16,-2 1-50 0,0 1-46 15,0 2-41-15,-2 2-16 0,2 0 7 0,5-1-141 16</inkml:trace>
  <inkml:trace contextRef="#ctx0" brushRef="#br0" timeOffset="23000.56">14122 6993 181 0,'-4'-10'311'0,"1"2"-30"0,-3 4-84 16,3-1-73-16,1 3-52 0,2 2-16 0,0 2 7 16,2 0 37-16,6 5 25 0,-2 1 16 15,7 6-10-15,2 3-21 0,3 2-37 0,7 6-32 16,2 1-15-16,3 4-19 0,3 6-1 15,1-3-6-15,1 4 2 0,-1 0-2 0,1-1 0 16,30 29-33-16,-37-36-27 0,0 0-48 16,-3-3-32-16,-2-5-22 0,-1 2-15 0,-2-5-15 15,-3-2-11-15,-2-5 6 0,-4-2 3 0,-1-1 13 16,-1-2 25-16,-4-3 41 0</inkml:trace>
  <inkml:trace contextRef="#ctx0" brushRef="#br0" timeOffset="23233.54">14422 6808 89 0,'-9'-7'194'0,"-1"5"18"0,2 5-35 0,0 6-36 16,-1 6-38-16,-4 30 92 0,7-15-65 15,1 6 24-15,2 3 5 0,0 5-4 16,0 3-28-16,-1 0-29 0,1 3-32 0,0-1-21 15,-2 1-43-15,4-1-2 0,-4-3 0 0,2-3 0 16,0-1 0-16,0-3 0 0,-1-5-22 0,1-1-85 16,0-3-45-16,0-3-55 0,0-1-43 0,-2-7-36 15,2-2-7-15,1-4 12 0,2-4 62 0</inkml:trace>
  <inkml:trace contextRef="#ctx0" brushRef="#br0" timeOffset="23916.72">14258 6521 27 0,'0'-12'51'0,"0"-1"22"16,0 0 8-16,0 1-3 0,0 0-5 0,0-1-4 15,-2 1-7-15,-1 4 5 0,1 0 11 0,-2 2 17 16,0 2-1-16,-1 1-11 0,2 1-2 0,-3 4-6 16,0-1-14-16,0 4 1 0,-3 0-10 0,2 5-3 15,1-2-1-15,-1 4-9 0,1 1-5 0,-1 0-2 16,0 4-7-16,2-2-9 0,2 2 0 15,-1-1-14-15,3-1-2 0,-1 1 3 0,2-1 0 16,0-2-3-16,3-1-2 0,1-3-8 0,-1-3-14 16,0 1 0-16,2-4-1 0,1 0-2 0,0-3 5 15,-1 0-2-15,3-3-2 0,-1 0 7 16,2-5 1-16,0 1-1 0,-1 0 12 0,0-5-2 16,-2 0 3-16,1-1-3 0,-4 1 7 0,0-1 6 15,2 0-2-15,-3-2-2 0,-2 3 0 0,0-1 0 16,0 3 0-16,0 0 12 0,0 2 2 0,0 3 4 15,0 0 3-15,0 5 10 0,0-4-3 0,0 4-2 16,0 0 6-16,0 4 2 0,0-1 0 16,1 2 19-16,4 2-4 0,-1 3-2 0,1 0-2 15,2 4-6-15,-1-2-15 0,3 0 1 0,-2 2-12 16,1-3-1-16,0 0-2 0,2 1-18 0,-2-4 10 16,2 1-9-16,1-2-23 0,-2-2-38 0,3-2-48 15,0 1-42-15,1-4-37 0,1 1-39 16,2-1-22-16,0-3 1 0,-2 1 29 0</inkml:trace>
  <inkml:trace contextRef="#ctx0" brushRef="#br0" timeOffset="24324.34">14697 6739 88 0,'-2'-9'211'0,"-1"3"30"0,0 0-25 16,2 3-48-16,-1 2-33 0,-1-1-19 0,1 2 5 16,2-1 4-16,-1 1 3 0,1 0 0 0,1 3-16 15,3 1-21-15,0 2-29 0,6 3-13 16,-1 4-21-16,5-1-14 0,-1 2-7 0,4 3-7 16,-1-2 0-16,1-1 0 0,1 3-11 0,1-2-17 15,-1-1-54-15,0-1-34 0,-1 1-29 16,-2-4-14-16,1-1-12 0,-4-2-13 0,1-2 1 0,-4-2 7 15,1-1 11-15,-2-1 14 0,1-4 22 16,-4 0 22-16,1-1 18 0,-1-2 24 0</inkml:trace>
  <inkml:trace contextRef="#ctx0" brushRef="#br0" timeOffset="24561.51">14982 6726 22 0,'-7'-18'41'0,"2"2"40"15,-2 2 36-15,1 4 9 0,1-2 1 0,1 4-5 0,0 3-6 16,0 1-6-16,1 1 4 0,2 1 1 0,1 2-17 15,-2 2 8-15,2 1-3 0,0 1-2 16,0 4-4-16,-3 2-12 0,3 5 11 0,5 2 10 16,-4 5-2-16,4 2-44 0,0 4-60 0,0 1 0 15,1 3 0-15,3 2 0 0,-2 0 0 0,-1 3 0 16,2-4 0-16,0 3 0 0,0-2 0 0,0-3 0 16,1 0 0-16,0-1 0 0,1-2 0 0,0-2 0 15,2-3 0-15,-1 2 0 0,3-4-173 0,-1-1-44 16,0 1-32-16,3-5-23 0,-2 2-10 15,0-3 1-15,-1 5 29 0</inkml:trace>
  <inkml:trace contextRef="#ctx0" brushRef="#br0" timeOffset="28391.23">18538 7045 179 0,'-3'-2'256'0,"2"0"-32"0,-1 2-69 15,-1 0-67-15,1 0-41 0,0 0-14 16,2 0 4-16,0 0 7 0,2 0 7 0,5 2 12 15,-1 3-13-15,6 2-15 0,1 3-11 0,8 0-12 16,1 4-2-16,7 3-7 0,1 3-1 0,1 1 1 16,5 0-2-16,-3 2 3 0,-1-2-6 0,0 0-5 15,-2 0-14-15,-5-4-25 0,1 2-30 0,-4-1-25 16,-2-3-26-16,-2-2-16 0,-1-3-5 16,-6 2 0-16,-2-5 5 0,-1-2 13 0,-3 0 25 15</inkml:trace>
  <inkml:trace contextRef="#ctx0" brushRef="#br0" timeOffset="28633.8">18823 6930 145 0,'-8'-3'154'0,"3"3"-19"0,-1 1-33 16,3 1-32-16,-4 4-13 0,3 3 7 0,-1 4 11 0,3 4 14 15,-1 4-3-15,0 4-4 0,0 5-13 0,0 3-12 16,-1 4-22-16,1 3-9 0,-4 2-15 16,2 1 1-16,-2-1-9 0,1-1-5 0,-1-2 4 15,-2-2-6-15,1 0-21 0,2-6-30 0,-1 0-33 16,-2-4-41-16,1-1-26 0,0-4-15 16,-1-1-20-16,1-8 1 0</inkml:trace>
  <inkml:trace contextRef="#ctx0" brushRef="#br0" timeOffset="29315.65">18884 6584 178 0,'0'2'180'0,"0"-2"-51"16,-2 3-49-16,2-1-36 0,-2 3-12 0,0 0 7 16,2 4 19-16,4 2 24 0,-2 1-9 0,1 1-8 15,1-1-12-15,-3 3-18 0,2-1-18 0,1 1 2 16,-1-2-6-16,0-1-6 0,-1 0 7 0,-1-5 0 15,3 2-1-15,-4-2-10 0,2-1 1 0,-2-3-4 16,2-2 3-16,-2 0 2 0,0-1 0 16,0 0 9-16,0 0-3 0,0-1-1 0,0 0-5 15,0-2 3-15,0-3 1 0,-2-1-4 0,0-2 6 16,-3-1-5-16,2 0 3 0,-4-5 4 0,2 0-5 16,-1-3 3-16,-2-2-6 0,4-1 1 15,-3-1-1-15,2-2 2 0,0-2-2 16,0-1-2-16,1-3-6 0,1 2 3 0,3 3 0 15,0 1 10-15,3 4-7 0,3 2 0 0,-1 5 1 16,0 1-1-16,0 5-3 0,1 2-8 0,1 3 12 0,3 2 2 16,2 4-1-16,0 2 2 0,2 5-2 0,5 2-4 15,-3 4 2-15,6 2-3 0,-1 3 0 16,-1 2 0-16,2-1 4 0,0 2-7 0,-4-5-6 16,1 3-3-16,0-3-17 0,-6 0-19 0,-2 0-8 15,3-2-25-15,-5-3-24 0,-1-1-17 16,-2-6-12-16,-2-1 134 0,-1-2-189 0,-3 0 33 15,0-3 22-15,-2-1 19 0,1-4-50 0</inkml:trace>
  <inkml:trace contextRef="#ctx0" brushRef="#br0" timeOffset="29500.08">19049 6610 18 0,'-19'-2'47'0,"1"-1"43"16,1 3 18-16,1 0 1 0,1 0-11 15,3 0-16-15,0 3-15 0,2-3-10 0,2 2-6 0,3 0-8 16,0-2-3-16,3 1 0 0,0-1 9 15,1 2-5-15,1-2-6 0,0 0-10 0,0 0-6 16,0 0-5-16,3 0-2 0,1 0-2 16,1 0-11-16,1 0 2 0,3 0-4 0,0 0-9 15,18-7-108-15,-10 4 9 0,4-2-31 16,-1-2-23-16,2-2-12 0,0 1 8 0</inkml:trace>
  <inkml:trace contextRef="#ctx0" brushRef="#br0" timeOffset="29882.75">19496 6618 243 0,'-9'-6'193'0,"2"2"-35"0,1 1-42 0,1 3-31 15,0-4-20-15,4 3-2 0,-1 1 6 0,2 0 1 16,0 0 7-16,3 1-11 0,5 3-15 0,0 4-20 15,8 1-12-15,2 3-4 0,2 2-9 0,5 2 2 16,2 0-5-16,1 2-3 0,3 0 3 16,-1 2-3-16,1-1-6 0,-1-3-4 0,0 2-27 15,-2-3-32-15,-2-1-20 0,1 1-29 0,-2-1-20 16,-3-2-18-16,-1-1-4 0,-2-2-5 0,-2-2 13 16,-4-2 36-16</inkml:trace>
  <inkml:trace contextRef="#ctx0" brushRef="#br0" timeOffset="30116.55">19749 6475 49 0,'-6'-10'143'0,"-1"0"19"0,0 5-35 15,2 3-41-15,0 4-27 0,0 1-18 0,4 4 13 16,-3 5 20-16,1 5 13 0,2 5 6 0,-4 7-17 15,4 4-15-15,-1 2-21 0,1 5-19 16,-3 0-9-16,1 3-2 0,-2 1-10 0,0 2 4 16,-2-2-7-16,-1-1-2 0,0-2-23 0,0 0-38 15,-3-4-50-15,1-2-30 0,2-1-31 0,-1-4-25 16,1 0 4-16</inkml:trace>
  <inkml:trace contextRef="#ctx0" brushRef="#br0" timeOffset="30912.24">19864 6175 43 0,'4'-5'85'0,"-4"-5"23"0,0 1-11 0,-4 1-21 16,3-4-14-16,-1 1-9 0,-1 0 2 0,-22-30 469 47,22 41-488-47,-1 0-11 0,-3 3-11 0,-30 52 64 31,23-21-64-31,5 2-6 16,7-18-8-16,1 1-2 0,1-5 6 0,17 35-48 31,-11-45 25-31,11-8-23 16,-4-3 37-16,8-14 8 31,-5-10-3-31,-13 20 0 0,0 1 0 15,5-8 18-15,0-2 34 32,-8 20-53-32,4 6 1 15,6 3 4-15,7 9-2 16,21 17-134 0,5-15-438-1,-21-20 25 1</inkml:trace>
  <inkml:trace contextRef="#ctx0" brushRef="#br0" timeOffset="31194.62">19953 5598 208 0,'-3'-12'189'15,"-2"4"-34"-15,2 2-53 0,2 7 56 16,11 44 112 0,0-17-179-16,15 44 100 0,-9-30-99 0,1 7-8 15,1 4-3-15,4 6-17 0,2 3-9 0,1 6-14 16,0 2-13-16,-1 5-4 0,1 5-13 16,1 0-3-16,-1 3-10 0,25 78-11 15,-27-83-24-15,0-3-37 0,-1-3-23 16,20 61-123-16,-24-70 9 0,0-1-9 15,1-5-9-15,0-4 0 0,-2-3 19 0,0-5-99 16</inkml:trace>
  <inkml:trace contextRef="#ctx0" brushRef="#br0" timeOffset="31512.8">20603 6005 515 0,'-7'-29'380'15,"4"19"-318"-15,3 5-30 0,0 0-23 0,0 4 22 16,3 1 37-16,5 3 36 0,5 1 13 0,1 4-16 15,5 3-27-15,5 6-36 0,5 2-14 0,6 1-17 16,2 4-2-16,3 3-5 0,2 0 5 0,2 1-5 16,-1 1 3-16,1 0-9 0,-2 0-25 0,-3-1-41 15,0-2-37-15,-4 0-31 0,0-2-32 16,-2 0-17-16,-1-4-9 0,-7-2 6 0,-1-5 15 16,-6-1 37-16</inkml:trace>
  <inkml:trace contextRef="#ctx0" brushRef="#br0" timeOffset="31750.15">21000 5775 233 0,'-8'-11'188'0,"-1"3"-52"0,2 7-56 0,2 1-36 15,0 3-13-15,2 7 22 0,1 7 39 16,1 4 19-16,1 9-5 0,0 7-18 15,0 8-9-15,0 5-22 0,0 5-18 0,0 7-10 16,0-1-14-16,-2-2-8 0,-3 6-2 0,0 1 1 0,-2-2-6 16,1-2-7-16,-2-6-23 0,-3-3-31 15,3-6-41-15,0-7-31 0,1-2-23 0,0-8-28 16,0-5-13-16,4-5-3 0,2-5-122 0</inkml:trace>
  <inkml:trace contextRef="#ctx0" brushRef="#br0" timeOffset="32181.83">20968 5388 129 0,'0'-8'198'0,"0"2"-43"0,-2 3-59 0,2 3-37 16,0 3-19-16,0 1 4 0,4 4 9 15,-1 2 8-15,2-1-4 0,-1 4-12 0,1-3-10 16,-2 2-10-16,0-1-7 0,0-1-7 0,1-3 4 0,-3 2-8 16,2-4 4-16,-1 0 8 0,-2-2 0 15,2-2 8-15,-2 1 7 0,0-1 16 0,0-1 16 16,0 0 7-16,0 0 12 0,0-1-1 0,0-1-6 16,0-2-29-16,-4-3-18 0,3-1-13 0,-2-3-7 15,-2-2-8-15,2-4-3 0,-1-2 3 0,3-3-9 16,-3-3 14-16,3 0-6 0,-2-4-6 15,3 1 10-15,0 5 4 0,6-2 9 0,-1 5 1 16,1 1-10-16,-1 5-2 0,3 4-1 0,5 1-11 16,-5 2 4-16,1 7 0 0,5 0-6 15,1 5 4-15,-1 2 5 0,0 5 0 0,3 1-6 16,-1 2 0-16,1 3 3 0,1-1-15 0,-4 2-21 16,2-1-26-16,-2 0-15 0,-3-3-20 0,3 0-12 15,-2-3-25-15,-2-2-8 0,-2 1-19 16,-1-4-8-16,-2 1 2 0,-1-3 7 0,-2 0 17 15,-2-2 20-15,-2-3-52 0</inkml:trace>
  <inkml:trace contextRef="#ctx0" brushRef="#br0" timeOffset="32533.23">21159 5393 11 0,'-21'0'30'0,"-2"0"30"0,-1 0 31 16,7 3 13-16,-4-3-6 0,6 1-12 0,0-1-16 16,1 1-4-16,6-1-3 0,3 0 8 0,1-1 13 15,2 0-5-15,0 1-21 0,2-3-27 16,4-1-17-16,-1 3-8 0,3-2-10 0,2-4-4 15,9 3-22-15,0-5-12 0,3 3-10 0,3-3-2 16,3-1-1-16,-3-2-6 0,1-1-1 16,0-1 10-16,1-1 6 0,-3-3 18 0,3 0 9 15,-1-1 9-15,-2 0 8 0,0 1 0 0,-4 1 12 16,-1 1 8-16,-1 3 3 0,-3 2 12 0,-4 0 10 16,-1 6 13-16,1-1 1 0,-2 1 4 15,-4 5-2-15,4 0-1 0,-3 3-9 0,4 5-5 16,0 4-7-16,2 4-9 0,2 3 2 0,1 9 4 15,2 2-8-15,0 4-10 0,2 5-3 0,-1 3-5 16,1 2-5-16,-1 2 5 0,1 5-10 16,0 0 6-16,1 0-6 0,-1 0-3 0,0-1 3 15,-2-2-13-15,0-3-24 0,-1-3-25 0,-3-2-18 16,0-5-13-16,-2-2-9 0,-1-5 4 0,-3-3 7 16,-2-5 1-16,1-3 0 0,-3-5 3 0,-1-3 7 15,0-5 0-15,0-2 11 0,0-6-28 0</inkml:trace>
  <inkml:trace contextRef="#ctx0" brushRef="#br0" timeOffset="33264.24">21357 5626 52 0,'-7'-8'119'0,"4"1"26"15,-3 0-17-15,1 1-30 0,2-2-19 16,-2 1-2-16,0-1 28 0,2 2 20 0,2 2 20 16,1-1 6-16,0 0-15 0,0 3-16 0,0-1-21 15,0 1-10-15,0 2-17 0,0 0-22 16,3 0 17-16,6 0 7 0,3 5 1 0,6 2-34 15,8-1-41-15,2 6 0 0,7 0 0 0,5 2 0 16,0 4 0-16,5 0 0 0,0 3 0 0,2-2 0 16,0 4 0-16,-3-3 0 0,0 2 0 0,-1 1 0 15,-5-1-16-15,-1-1-131 0,-3 1-24 16,-4 0-9-16,-3-2-16 0,-1 1-20 0,-4 1-16 16,-2-3-3-16,-6-3 4 0,0-1 34 0</inkml:trace>
  <inkml:trace contextRef="#ctx0" brushRef="#br0" timeOffset="33786.71">21603 4891 217 0,'-3'0'164'0,"1"0"-62"0,2 2-39 0,0 1-19 16,0 1 14-16,2 5 21 0,1 1 11 0,1 4-14 16,-1 3-15-16,2 2-19 0,2 2-11 0,0 0-14 15,-1 3-7-15,0-3 0 0,-1-1 4 0,1 1 10 16,-3-3-1-16,1-3-6 0,-3-2 1 15,2-1-5-15,-1-2-1 0,-2-5 5 0,0 0 8 16,0-2 30-16,2-1 28 0,-2-2 7 0,0 0-17 16,0 0-20-16,-2-3-16 0,0-4-14 15,-2-2-2-15,-1-1 8 0,0-1 3 0,-1-3 2 16,0-2-12-16,-7-20 6 0,5 12-12 16,3 2-9-16,1-5-3 0,0 1 1 15,1-1-5-15,1-2 0 0,2 3 0 0,0-2-2 16,2 4 5-16,1 4-8 0,2 2 8 0,0 3-5 15,-2 5-3-15,3 3 5 0,1 2-2 0,1 5 2 16,1 5-6-16,4 5 8 0,-1 2 5 0,6 5-10 16,-2 3 0-16,2 1 3 0,1 3-6 0,-3-3-9 15,5 1-16-15,-4 3-12 0,1-5-31 16,-1 0-21-16,-4-2-17 0,3-1-7 0,-4 0-5 16,-1-3-6-16,-2-2-18 0,1-4-7 0,-4-1 2 15,-2 0 6-15,-1-4 15 0,-3 1 15 0,0-4 21 16,-2-5-32-16</inkml:trace>
  <inkml:trace contextRef="#ctx0" brushRef="#br0" timeOffset="33967.75">21712 5006 29 0,'-23'-5'56'0,"1"5"42"0,1-2 14 0,8 1 0 16,0 1-13-16,-5-2 69 0,11 2-89 16,6 0 13-16,-3 0-1 0,4 0-4 15,0-3-22-15,0 1-3 0,2 2-16 0,1-1-22 16,2-2-4-16,2 2-14 0,2-4 3 0,7 0-5 15,2 1-3-15,0 0-6 0,6 1 2 16,-2-2-12-16,0 1-36 0,2-2-46 0,-1-1-36 0,3 4-29 16,-3-4-16-16,-2 0-13 0,-2 2 6 15</inkml:trace>
  <inkml:trace contextRef="#ctx0" brushRef="#br0" timeOffset="41970.82">9684 9901 185 0,'0'-5'315'16,"0"3"-64"-16,0-1-108 0,0 1-74 0,0 2-37 0,0 0-6 15,4 2 33-15,1 1 42 0,4 1 11 16,7 1-21-16,1 6-31 0,9 3-24 0,2 1-14 16,5 2-12-16,2 1-10 0,4 2 6 0,-4-1-11 15,3 3 6-15,-3-2-3 0,0-1-1 16,-1 3-4-16,-4-3-13 0,-2-2-17 0,-2 3-17 15,-2-3-8-15,-2-1-23 0,-6-1-10 16,14 12-141-16,-18-16 101 0,-5-2 5 0,-2-2-2 16,-2-1 5-16,-3-3 6 0,0-1 13 15,-2-5-51-15</inkml:trace>
  <inkml:trace contextRef="#ctx0" brushRef="#br0" timeOffset="42183.73">10039 9807 45 0,'-5'-15'126'0,"0"3"31"0,0 5-28 16,-1 2-56-16,4 3-25 0,-5 4-1 16,4 3 28-16,-1 5 23 0,4 4 15 0,-1 3-6 15,1 5 1-15,0 7-14 0,1 1-16 0,-1 6-16 16,2 2-25-16,1 3-11 0,-3 3-7 16,-1-1-12-16,-1-2-3 0,0 3-1 15,1-5-3-15,-2 0-4 0,-1-1-22 0,1-4-42 0,-2-3-43 16,2-1-42-16,-3-3-32 0,1-3-20 15,1-3-14-15,0-6 11 0</inkml:trace>
  <inkml:trace contextRef="#ctx0" brushRef="#br0" timeOffset="42928.2">9926 9385 217 0,'2'18'246'15,"-2"2"-100"-15,0 2-67 0,3 2-31 0,0 2-2 16,-1-1 14-16,0 3 16 0,-1-3 21 0,2-1-20 16,1-3-28-16,-1-1-13 0,3-5-8 15,-3 1-14-15,0-4-5 0,0-2-5 0,-1-3-1 16,1 0 6-16,-3-4 16 0,2-1 8 0,-2-2-6 15,1 0-9-15,-1 0-7 0,0-5-3 16,0-2 1-16,0-3-6 0,-1-2-2 0,-2-3 2 0,-1-1-8 16,1-6 3-16,0-1 4 0,-2-4 1 15,1-2-3-15,-1-1 1 0,0-1-3 0,2-3 4 16,1 6-2-16,-1 1 15 0,3 3 3 0,5 6-4 16,-2 3-1-16,0 4-5 0,2 3-3 0,-1 3 4 15,3 5 2-15,-1 2 6 0,4 3 6 0,6 7-2 16,-2-1-2-16,2 6-13 0,1-1 0 15,0 2 0-15,0 3-6 0,1-3 0 0,-1 0 0 16,0 0-3-16,-2-2 1 0,1 0 2 0,-2-1-2 16,-1-3-13-16,-2-2-8 0,-2-3-21 15,-1 1-6-15,-3-1-9 0,-1-2 4 0,-1-2-1 16,-3-1 0-16,-2-2-49 0,-1-3 67 16,-15-9-8-1,7 8 43-15,-1-3 0 0,-34-15 6 16,30 16-5-16,-3-2 5 0,3 2-5 15,1 0 5-15,0 0 3 0,3-1-2 0,2 2 4 16,2 0-5-16,3 1 3 0,1 1-6 16,4 0-2-16,0-1 2 0,4-2-3 0,1 0 5 0,3-3-2 15,0 1 0-15,4-1 5 0,1-2-8 16,1 2 4-16,1-4-1 0,0 1 0 0,0-1 0 16,-1-2 2-16,0 0-5 0,1 0 5 0,0 0-4 15,-2 0 2-15,1 0 0 0,-1 0 2 16,-1 0-4-16,1 0 5 0,1 3 9 0,-3 0 7 15,-1 1 3-15,2 3-1 0,-4 1 0 0,0 2-5 16,0-2 3-16,0 4-4 0,-2 1-7 0,1 2 2 16,-1 4-2-16,3 0 2 0,1 5-2 15,1 6-6-15,3 3-2 0,1 2 4 0,2 7 0 16,-1 1-2-16,1 4-4 0,1-1-2 0,-1 1 4 16,2 2-7-16,0-5-22 0,-2 0-18 15,2-1-33-15,0-3-41 0,2-3-25 0,-4-3-5 16,-1-3-9-16,-2-4 2 0,-3-4 14 15</inkml:trace>
  <inkml:trace contextRef="#ctx0" brushRef="#br0" timeOffset="43511">10363 9236 154 0,'-5'-8'168'0,"0"0"-17"15,-1-1-17-15,0 3-7 0,1 0-2 0,0 3 3 16,2 0-6-16,0 0-23 0,1 3-17 16,2 0-9-16,0 0 11 0,3 3 19 0,5 5 22 15,5 2 2-15,3 3-17 0,7 3-27 0,3 4-31 16,2 2-52-16,5 2 0 0,2 5 0 15,-2 0 0-15,2 0 0 0,0 1 0 0,30 27 0 16,-32-30 0-16,-4 0 0 0,-3-1 0 16,1-1 0-16,-5-4-20 0,0 1-115 0,-4-2-32 15,1-2-12-15,-5-3-17 0,-2-2-7 16,-2-1-1-16,-3-3 4 0,-3 0 13 0,-4-5 8 16,0-2 20-16</inkml:trace>
  <inkml:trace contextRef="#ctx0" brushRef="#br0" timeOffset="43749.23">10627 9198 83 0,'-14'-15'173'0,"2"5"-2"0,1 2-42 16,0 4-37-16,2 4-20 0,-1 5 8 0,1 5 33 16,3 1 40-16,1 7-3 0,2 6-5 15,-1 4-9-15,1 3-17 0,3 8 15 0,0 1-19 16,0 3-29-16,2 0-26 0,-2 6-24 15,1 0-36-15,1-2 0 0,-2-2 0 0,3-3 0 16,-3-1 0-16,2-3 0 0,-1-1 0 0,1-4 0 16,1-7-59-16,-3 0-67 0,2-6-41 0,1-3-51 15,-1 0-26-15,-2-9-12 0,3-1 2 16,1-5 10-16,-1-2 31 0</inkml:trace>
  <inkml:trace contextRef="#ctx0" brushRef="#br0" timeOffset="44517.52">10618 8974 263 0,'0'-3'181'0,"0"3"-65"0,0 5-32 0,0 4-5 16,4 4 29-16,-1 4 3 0,2 3 1 0,0 1-15 15,1 2-24-15,-1 1-5 0,2 2-12 0,0-2-5 16,-1 1-16-16,-1-2-7 0,0-2-5 0,1 0-7 15,-3-4-1-15,0-1-2 0,0-3-3 16,-3-3 0-16,2-3-3 0,-2 0 6 0,0-2 15 16,0-4 22-16,0-1 11 0,0 0-7 0,-2-1-11 15,1-6-11-15,-4-1-11 0,-2-4-4 16,0-2-1-16,-1-3 7 0,2-3-11 0,-5-3-5 16,1-4-6-16,2-2-1 0,-2-3-2 0,1-2 2 15,3 0 2-15,0-2-7 0,-1 0 5 0,5 5 10 16,0 2 0-16,2 2 3 0,4 7 5 0,-1 4-11 15,2 4 10-15,2 4-7 0,-1 4-5 16,3 4 8-16,2 2-6 0,2 5 1 0,4 5-8 16,-2 3 0-16,5 3 0 0,2 5 0 0,-1-1 0 15,-2 2 0-15,1-1 0 0,-2-1 0 16,-1 1 0-16,1-2 0 0,-1-3 0 0,0 0 0 16,-6-3 0-16,-1-2-10 0,1-2-11 0,-5-1-8 15,-1-2 3-15,0-4 3 0,-2 1 0 0,0-5 3 16,-3 2 9-16,-1-2 2 0,-1-2 9 15,-1 0-4-15,-3-1 0 0,-3-1 4 0,-3-2-5 16,-1 0 5-16,-1-2-5 0,0 1 6 0,-2-3-1 16,-3 3-2-16,0-1 9 0,3 1-5 0,-1 0-6 15,2 0 1-15,3 3 8 0,-1-2-8 16,4 3 5-16,4-2-9 0,-1 4 5 0,4-2-15 16,-1 2-20-16,3-1-9 0,0-1-17 0,3-1-9 15,1-1 2-15,0-2-2 0,5 0 3 0,-2-3-4 16,4 0 1-16,-3-2 6 0,3-2 3 15,0-3 6-15,1 0 18 0,-2-2 11 0,1-3 10 16,-1 0 10-16,-2-2 1 0,0-3 5 0,-4 0 2 16,1-2-2-16,-3-1 2 0,2 0 5 15,-4 0-5-15,0 2 6 0,0-3 3 0,0 3 17 16,2 0 5-16,-2 1 6 0,1 4 14 0,3 3 3 16,-1 1-7-16,0 6 8 0,0 3-5 0,2 5-14 15,0 2 3-15,-1 4 6 0,1 6 25 16,5 8-4-16,-1 7-8 0,4 3-6 0,1 8-10 15,0 6 8-15,1 4-8 0,3 9 0 0,-2 8-9 16,3 5-18-16,-2 3-3 0,1 2-6 16,1 1-6-16,-1 0 4 0,2-3 3 0,0 0-12 15,0-5-12-15,0 0-10 0,4-3-37 0,-4-3-36 16,4-1-38-16,1-3-17 0,2-3-29 0,1-2-22 16,-1-2-26-16,2-5-8 0,-4-2 9 0,-1-5-124 15</inkml:trace>
  <inkml:trace contextRef="#ctx0" brushRef="#br0" timeOffset="44822.58">11286 8844 399 0,'-6'-14'278'0,"1"2"-130"0,0 2-76 16,3-3 5-16,4 13-9 0,5 0 32 15,2 3 23-15,8 7-8 0,5 0-22 0,5 5-34 16,1 3-23-16,6 4-13 0,1 1-12 0,1 0-8 16,-1 1 3-16,-2-2 0 0,0 2-6 15,-3-3-2-15,-3-1-13 0,-2-2-29 0,-1-2-34 16,-5-1-19-16,0-4-15 0,0-1-25 0,-5 0-18 15,-3-5-1-15,-1-2 2 0,-2-1 8 16,-3-5-1-16,-2-2 15 0,-2-2 25 0</inkml:trace>
  <inkml:trace contextRef="#ctx0" brushRef="#br0" timeOffset="45032.31">11640 8767 51 0,'-11'-15'109'15,"-2"3"24"-15,2 2-22 0,2 3-25 0,-4 4-14 16,5 3-8-16,0 3 8 0,1 4 8 0,0 3 9 15,2 5 13-15,2 4 4 0,2 5-7 16,-1 5-7-16,0 5-10 0,2 3 0 0,0 1 0 16,0 5-16-16,0 1-11 0,0-1-21 0,0 1-24 15,0-3-7-15,0 0 4 0,2-2-5 16,-2-2-6-16,0-2-8 0,0-5-30 0,0 0-42 16,3-2-46-16,-3-4-40 0,0-4-33 0,0-2-11 15,0-5-10-15,3-2 3 0,-1-5 38 0</inkml:trace>
  <inkml:trace contextRef="#ctx0" brushRef="#br0" timeOffset="45767.01">11510 8427 263 0,'-5'-12'170'16,"-2"3"-74"-16,4 1-39 0,0 4-22 15,1 1 3-15,0 1 26 0,2 2 16 0,0 5-2 0,4 0-11 16,0 4-13-16,2 1-14 0,1 2-9 16,-1 1-10-16,4 0-10 0,-1 1 1 0,-3-1 2 0,2-1 5 15,-1 0-3-15,-2-4 1 0,0 0-12 16,-1-2 7-16,-3-2 1 0,1-1 7 0,-2-1 29 16,0-1 15-16,0-1-1 0,0 0-7 0,0-3-12 15,-2-3-18-15,-1-1 0 0,-2-3-7 16,-1 0-10-16,2 0 7 0,-1-4 0 0,0-1-2 15,0-3-12-15,0-1 3 0,1 0-5 0,1-4 1 16,-2 0 7-16,5 2-8 0,0 1 5 16,0 3 2-16,5 1-5 0,-2 5 6 0,4 2-5 15,-2 2-6-15,0 4-3 0,2 1 0 0,1 2 6 16,4 5-6-16,1 4 7 0,2 1-4 0,1 3 5 16,2 4-2-16,-1-1 1 0,2 3-6 15,-3-1-4-15,-2 0-26 0,2 0-26 0,-3-1-29 16,-1 0-7-16,1-4-5 0,-4-1-13 15,2 0 0-15,-4-3-11 0,-3-2-4 0,-2 0-2 16,-2-2 5-16,0-5 8 0,-2 2 14 0,1-2 14 16,-2-2 20-16,-2-3 21 0,-3 0 18 0,2 0-5 15,-1 0 38-15,-4-2-1 0,0 2 6 16,0-3 8-16,-3 1 15 0,-2-1 27 0,-1 1 20 16,1 1 5-16,-3-1-8 0,3 0-18 0,0 2-13 15,4 2-2-15,1-2 4 0,3 1 7 0,-5 0 52 16,7 3-59-16,4 1-8 0,-1 0-8 15,3 0 5-15,0 0 1 0,2 0-3 16,7-3 3-16,-1 3-28 0,2-3-4 16,0 1 0-16,3-1 1 0,0-1-3 0,1-1-19 15,-3-1-3-15,2 1-10 0,-2 2-3 16,0-4 2-16,1-1 12 0,1-1-1 0,-2 2 12 16,0-2 7-16,2 0 0 0,-1 0 3 15,1 2-2-15,1-1 11 0,-1 3 9 0,-2 0 10 16,2 2 5-16,1-1 1 0,0 4 7 0,-1 0-5 15,3 4-1-15,0 0 0 0,1 3 0 16,-1 1-13-16,3 3-4 0,-1 1-3 0,2 5-9 16,-1 0-6-16,1 3 3 0,1 1-2 0,2-1-6 15,-1 2 10-15,1 0-8 0,2 1-9 0,24 20-100 16,-24-23 8-16,2-3-21 0,-3 0-8 16,1 0-11-16,0-4-1 0,1-1 10 0</inkml:trace>
  <inkml:trace contextRef="#ctx0" brushRef="#br0" timeOffset="46031.61">12204 8246 138 0,'-17'-5'139'15,"-8"5"79"-15,15 5-137 0,0 5-5 16,1 2-2-16,3 6 27 0,-1 1 1 0,3 5 9 15,2 5-5-15,0 1-9 0,2 5-4 16,8 40 62-16,-4-34-107 0,-1 0-18 0,-1 0-19 16,-1 1 1-16,-1 1-7 0,0-1-4 0,0 0 2 15,0-1-3-15,-3-4-2 0,-2-4-14 16,2-1-34-16,-2-3-33 0,2-3-29 0,-3-4-30 16,1-4-34-16,0-3-18 0,0-4-10 0,2-4-3 15,-2-2 18-15</inkml:trace>
  <inkml:trace contextRef="#ctx0" brushRef="#br0" timeOffset="46512.25">12315 7774 133 0,'-10'-7'199'0,"-1"1"-50"0,-3 3-63 15,3-2-29-15,-3 5 2 0,4 2 21 0,-1 1 14 16,-3 4-1-16,3 4-4 0,-1 1-10 16,0 3-6-16,1 2-17 0,0 3-4 0,2 3-7 15,2 0-14-15,1-1-11 0,0 1-14 0,4 2-2 16,1-4 2-16,1-2 0 0,3-2-1 0,4-4-10 15,2-1 5-15,-3 0 4 0,2-5 3 16,3-2-4-16,-2-2-7 0,1 0 7 0,1-3-3 16,-2-5 1-16,1 2-3 0,2-4 2 0,-2-1 0 15,-2-4 0-15,1 0-3 0,-1-1 1 0,-1-2 0 16,-2 0 4-16,2-1-1 0,-2 2-3 0,0-1 5 16,-1 3-3-16,-2 2 0 0,1 2 0 15,-1 0 5-15,0 4 4 0,-2 1-4 16,3 3-1-16,-3 2-7 0,1 1 6 0,4 2 11 15,-1 4 4-15,1 1-7 0,0 2-1 0,0 3-1 16,3 2-4-16,1-1-5 0,1-1 3 0,-1 1-5 16,0-1 2-16,1 0 0 0,3 0-8 0,-1-3-19 15,-2-1-34-15,1-4-44 0,-2 1-26 16,1-3-41-16,1-2-26 0,-2 1-22 0,1-4-2 16,0-2-144-16</inkml:trace>
  <inkml:trace contextRef="#ctx0" brushRef="#br0" timeOffset="47161.25">12013 8383 8 0,'-3'-2'4'0,"-5"0"11"0,3-1 16 16,2 1 27-16,-2 1 16 0,1-1 0 0,-1-1-12 15,2 0-16-15,-2 1-6 0,0 1 0 0,0 0 9 16,2 0 8-16,-1 1-2 0,2 0-3 16,-1 0 26-16,3 0-47 0,0 0 1 15,0 0 2-15,3 0 6 0,1 1-4 0,5 1 0 16,-3 3-12-16,5 0-6 0,0 1 3 0,5 1-10 16,1 3 2-16,1 2-3 0,4 0 5 0,-2 4-4 15,4-1-3-15,-2 4 0 0,2 1 1 16,0 1-5-16,-1 1 2 0,0-1-2 0,0 0-1 15,1-1-3-15,-4 1 3 0,0-1 1 0,0-1 0 16,13 14-7-16,-17-20 5 0,-3 1-2 16,-1-4-2-16,1 1 3 0,-4-2 2 0,-1-3-3 15,0-2 0-15,0 1-8 0,-5-4-7 16,0-1-14-16,-1 0-10 0,1 0-24 0,-1-1-22 16,0-3-17-16,-2 2-14 0,0-4-15 0,0 1-13 15,-4-1-6-15,3-1-92 0</inkml:trace>
  <inkml:trace contextRef="#ctx0" brushRef="#br0" timeOffset="58714.28">13363 11019 8 0,'-2'-2'11'16,"-1"-1"34"-16,1 2-5 0,2-1 19 0,0-1 3 0,0 3-4 15,0-3-9-15,2 0-10 0,1 1 1 0,0-1-3 16,2-1 0-16,-1-1 16 0,0 1 5 15,-2 0 5-15,-2 0-2 0,0-1-7 0,0 3-4 16,-2-1-2-16,2 0-2 0,-3 0-4 16,2 2 14-16,-3-2 2 0,3 1-7 0,-1 1-5 15,0-1 4-15,2 2-12 0,-1 0-4 0,1 0-8 16,0 0-3-16,0 0-2 0,0 0 2 16,0 0-13-16,0 0-1 0,0 2 3 0,0-1-1 15,0-1-5-15,1 2-1 0,3-1-3 0,1 2 18 16,3 1 10-16,1 3 8 0,0 5-8 0,4-2 5 15,4 4 3-15,0 0-10 0,3 4 11 0,2 3-5 16,1 1-5-16,-2 2 0 0,6 0 1 16,-2 1-4-16,2 2-10 0,-2 1 3 0,4 0-11 15,-2-2-3-15,-2 3-1 0,2-4 3 0,-2 0-4 16,1 0-1-16,-5-2 0 0,0 0-8 16,-2-3 9-16,16 19-11 15,-18-21 11-15,-6-3-5 0,-1 0-16 0,-1-3-13 0,-1 0-24 16,-1-3-22-16,-4-1-27 0,0-2-31 15,1 1-19-15,-2-3-2 0,-2 0-9 0,0-3 9 16,-2 0-1-16,-2-1 3 0,-1 0 2 0,-3-1 11 16,0-4 26-16</inkml:trace>
  <inkml:trace contextRef="#ctx0" brushRef="#br0" timeOffset="59315.16">13883 10850 8 0,'0'-2'6'0,"0"1"8"16,0-3 10-16,0 3 16 0,-2-1 21 15,-1 2 4-15,3-2-5 0,-1 2-8 0,1 0-14 16,0 0 0-16,-2 2 7 0,-1 1 13 0,-2 4 8 16,-1 1 13-16,1 1 5 0,-3 6-9 15,2-1-13-15,-5 10 6 0,3 0 2 0,-2 1 4 16,-2 6-2-16,-1 1 3 0,-1 4-8 0,-2 3-8 16,1 1-11-16,-5 0-4 0,1 3-1 15,-3-5-8-15,3 2-2 0,0-2-14 0,1-4 1 16,3 0-6-16,-2-3 0 0,4-3-14 15,3-1 0-15,-2-4-3 0,1-1 7 0,3-2-3 16,0-1 6-16,2 0-11 0,1-4 2 0,0-1 7 16,2-3-8-16,1-1 3 0,-1 0-2 0,2-2 2 15,-2 1 1-15,1-6-1 0,2 2 3 0,0-2-3 16,0-2 3-16,0 0-15 0,0 1-1 0,0-2-12 16,0 2-9-16,0-2-10 0,0 0-14 15,5 0-17-15,-5-2-14 0,1 0-13 0,2-2-19 16,1 2-12-16,-1-5-14 0,0 2-6 0,2-2-4 15,-2 2-2-15,2-5 15 0</inkml:trace>
  <inkml:trace contextRef="#ctx0" brushRef="#br0" timeOffset="73295.98">14088 10845 61 0,'-12'-2'114'0,"2"-1"4"0,-1 1-24 0,-3-1-13 15,0 1-7-15,0-1-4 0,1 1 9 16,-1 0 14-16,4-1 12 0,2 1 5 0,3 0-11 16,0 2-14-16,1 0-18 0,1 0 19 15,3 0-45-15,3 0 14 0,2 0 12 16,3 2 16-16,1 3-17 0,3-1-18 0,3 1-4 15,-2 3-1-15,4 4 7 0,1-1-9 0,-1 1-11 16,3 3-14-16,-2-2-7 0,-1 3-3 16,4 1 0-16,-5 0-3 0,2-2-1 0,-1 2 2 15,0 0-10-15,-1-2 9 0,1-1-3 0,13 11-47 16,-16-14-11-16,-1-1-27 0,0-1-19 16,-1-1-21-16,-4-1-13 0,0-1-6 0,0-2-12 15,-2 1-3-15,2-1-149 0,-5-2 159 16,-1-2 8-16,-2-4 10 0,0 1-64 15</inkml:trace>
  <inkml:trace contextRef="#ctx0" brushRef="#br0" timeOffset="73744.67">14446 10767 77 0,'0'-9'123'16,"0"2"-4"-16,0 2-25 0,-2 2-31 0,1 1-15 15,-1 2 3-15,2 0 10 0,-3 5 11 16,3 0 11-16,-2 4-10 0,-1-1-4 0,3 6-10 16,-1 0-9-16,-3 3-8 0,1 3-7 0,0-1 2 15,0 2 6-15,-3 0-3 0,1 2-8 0,0-4-1 16,0 4-12-16,0-4-7 0,-1 0-2 0,2-2-6 16,1-2-3-16,-1-1 5 0,3-2-2 0,-1 0-4 15,0-2 1-15,2-1-1 0,0-3-2 0,0-1 2 16,0-2 3-16,0 0-3 0,0 0 5 15,0-3-2-15,0 1-7 0,0-1 5 0,0 0 4 16,0 0-2-16,0 2 1 16,0-2-2-16,0 1-2 0,2 1 10 0,1 0 0 15,1 3 1-15,-3 1 2 0,2 2-7 0,3 0 6 16,-1 3-7-16,0 1 4 0,-2 3-4 16,0 0 3-16,1 4-1 0,-1-2-1 0,-2 3 4 15,4-2-4-15,-1 5 1 0,0-1-4 0,1-1-5 16,-1 1 0-16,1-1 4 0,0 0 3 0,-1-1-5 15,1-3-5-15,3 18 10 16,5 20-62 0,-10-44-7-16,-3-4-24 0,3 1-31 0,-3 0-19 15,2-2-34-15,-2 0-24 0,1-3-9 16,-1-2 11-16</inkml:trace>
  <inkml:trace contextRef="#ctx0" brushRef="#br0" timeOffset="87274.63">13783 10641 11 0,'0'-5'25'0,"0"1"20"16,0 0 13-16,0-1 0 0,-1 2-2 0,-1-2-17 15,-1 0-13-15,2 0 1 0,-1 1 1 0,-1-1-2 16,1 3 1-16,1-1 3 0,-1-2 2 15,2 3 1-15,-1 2-6 0,1 0-4 0,-2 0-4 16,2 0 2-16,2 0 1 0,-2 1 13 0,0 0 2 16,0 4 0-16,0-2-1 0,1 4-5 15,-1-3-11-15,0 1 18 0,3 3 3 0,-3 0-11 16,2-1-3-16,1 1-1 0,-1 1-9 0,-2-2 4 16,4 7 4-16,-1-5-12 0,-3-1-6 15,2-1-1-15,-2-1-3 0,1 1 5 16,-1-2-1-16,2-1-1 0,-2 2-5 0,0-3 5 15,0 0 2-15,0 0-8 16,0-1 8-16,0-1-2 0,0 0 3 0,0-1 1 16,3 0 3-16,-3 0-2 0,0-2-6 0,0 0 0 15,0 1 1-15,-1-2 0 0,-1 0 0 0,2-1-8 16,-2-1 2-16,2-1 2 0,-1-2 0 16,1 3-4-16,0-4 6 0,-2-1-2 0,2 1 4 15,0-1-6-15,0-3 1 0,0 2 5 0,0-1-5 16,0-1 1-16,0-3-2 0,0 1 0 0,2-14 0 15,-1 12 0-15,1 2 0 0,1 0 5 16,-1 1-9-16,0 1 4 0,-1 0 2 16,2 1 6-16,1 4-8 0,0-1 5 0,1 3-2 15,-1-1 4-15,1 3 3 0,0 1-6 0,0 2 0 16,-2 1 7-16,3 3 7 0,1 0 11 16,-1 3 4-16,4 0-8 0,12 16 14 15,-9-8-22-15,0-3-12 0,0 2-1 16,1 0 1-16,1 1-2 0,-3 1-1 0,-1-1 1 15,1-3-3-15,1 2-2 0,-3-2 4 0,2 0-7 16,-3-3 3-16,0 1 9 0,-1 1-9 0,1-3-5 16,-1-1-13-16,-1 0-6 0,-1-1-17 15,0-1-14-15,-1-1-13 0,-2 0-14 0,-1 0-8 16,-1 0-5-16,1 0-12 0,1-2 1 0,-3 3-1 16,0-3 7-16,0-1-1 0,0 0 3 0,-1 0 3 15,-1 0 8-15,-1 0 19 0</inkml:trace>
  <inkml:trace contextRef="#ctx0" brushRef="#br0" timeOffset="87560.47">13877 10603 10 0,'-11'0'23'0,"1"-2"19"0,1 2 24 15,-1 2 10-15,2-2-5 0,2 2-12 0,-4-2-10 16,4 0-6-16,0 1-3 0,-4-1 45 15,9 0-40-15,-3 2 41 16,4-2-51-16,0 0 9 0,0 2 8 0,5-2 48 16,0 3-57-16,2-3-13 0,2 0-7 15,0 0-3-15,-1 0-10 0,3-3-7 0,-1 1 4 16,1-1-4-16,1-1 1 0,1-1-10 0,0 3 8 16,1-1-1-16,1-2-5 0,-2 3 0 15,0-1-18-15,-2 0-27 0,0 1-4 0,-1 1-25 16,1-3-15-16,-3 2-23 0,1 0-13 0,-2 1-15 15,0 1-4-15</inkml:trace>
  <inkml:trace contextRef="#ctx0" brushRef="#br0" timeOffset="105612.34">15482 10697 86 0,'0'0'99'0,"0"0"-12"0,2 0-22 16,-2 0-17-16,2-2-5 0,-2 2-1 0,0 0 2 15,0 0 7-15,0-2 2 0,0 1 2 0,0 1-10 16,0 0-5-16,0 0-11 0,0-2-5 16,-2 2-8-16,2 0 0 0,0 0 3 0,0 0-1 15,3 3 7-15,2-3-2 0,2 5-1 0,-1-2 1 16,3 3-6-16,2 0-4 0,-1 1 6 0,4 1-1 16,-1 0-2-16,2 2-1 0,2 4-1 0,1-2-5 15,0 1-4-15,58 49 3 16,-58-48-8-16,0 0-2 15,34 24-2-15,-37-26-5 16,10 8-75-16,-13-12 9 0,4 5-124 16,-5-4-37-16,-5-6 113 15,-4-1 4-15,-2 1 10 0</inkml:trace>
  <inkml:trace contextRef="#ctx0" brushRef="#br0" timeOffset="106202.9">15843 10576 50 0,'0'0'69'0,"0"-1"13"0,0-1-10 0,-1 2-8 16,-1 0-10-16,2 0-9 0,-1 0-2 15,-3 0 8-15,1 2 3 0,0 1 6 0,-2 3 1 16,0 1 0-16,-1 3-3 0,2-1-4 0,-3 7-9 16,-1 2 6-16,3-1-3 0,-4 7-8 0,1-2-16 15,-2 2-6-15,0 0-3 0,0 1-1 0,0-1-4 16,0 0-9-16,0-2 4 0,0 1-5 0,-2-2-4 16,4 2 8-16,0-4-4 0,0 1 0 15,0-5 2-15,0 2-2 0,-5 11-13 16,6-16-13-16,-6 6-72 0,8-8 19 15,2-3-20-15,-6 2-133 16,7-9 102-16,-1 1-6 0,2-1 2 0,1-1-69 16</inkml:trace>
  <inkml:trace contextRef="#ctx0" brushRef="#br0" timeOffset="108942.32">15667 10443 9 0,'7'-4'109'16,"-7"4"-74"-1,0 0-2-15,0 0-8 0,2 0 16 16,-2-1-22-16,0-1 2 0,0 0-2 0,0-1-2 15,1-2 32 1,2 2-37-16,-1 0 1 0,0-1 6 0,-2 1 4 16,1-3 0-16,-1 2 4 0,0-1-5 15,0-3 34-15,-3 6-25 0,1-1 4 0,1-1-4 16,-2 3-4-16,-4-1-11 0,4 0 3 16,-3-1-3-16,1-1-2 0,0 1 4 0,-1 1-4 15,1 1 2-15,-1 1-4 0,-2 0-6 0,-3 3 6 16,6 0-5-16,0 1 1 0,-1 1 3 15,3 2-2-15,0 1-3 0,0 1 2 0,1-3-2 16,0 3-6-16,1-1 4 0,-1-2 2 16,2 4-3-16,0-3-1 0,0 1-2 0,3 1 0 15,-1-1 3-15,1-1-3 0,-1-1-2 0,0 0 2 16,1-2 3-16,0 1-3 0,1 0 2 0,-2-1-2 16,1-1 1-16,0-2-1 0,0 3 0 0,-1-3 2 15,1-1-2-15,1 0 0 0,0 2 2 16,2-2-2-16,-3 0 4 0,2 0-4 0,0-2 0 15,0 1 3-15,-2-4 0 0,2 3-2 0,2-2-3 16,-3 0-2-16,1-1 8 0,-1 2-4 16,0-3 0-16,-1 3-8 0,0-1 1 0,1-2 0 15,0 0 2-15,-3 1 2 0,2 0-2 0,1 0 10 16,-3 1-8-16,-1-3 0 0,0 2-1 16,2 0 7-16,-2 0-1 0,1 2-2 0,1-2-5 15,-2 3 3-15,3 0 7 0,-3 1-7 0,0 1 3 16,0 0-6-16,0-2 3 0,0 2 4 15,0 0-5-15,3 2 3 16,-3-1 0-16,0 7 1 0,0-4 2 16,2 1 3-16,-2 0-4 0,0 0 0 0,2 2 3 15,0-2-5-15,2-1 1 0,-3 3 1 0,1-2-2 16,-2 0 1-16,3 0 2 0,0-1-6 0,0 1 5 16,2-2-5-16,-2-1 1 0,2 0 4 15,1 0-4-15,-1-1-3 0,0-1-13 0,-2-1-21 16,4-1-16-16,0 0-20 0,-1 1-14 0,1-3-18 15,1 1-14-15,1-2 121 0,-3-2-185 0</inkml:trace>
  <inkml:trace contextRef="#ctx0" brushRef="#br0" timeOffset="110831.03">16093 10683 36 0,'1'-5'91'0,"3"3"22"16,-4-3-11-16,1 3-23 0,-1 1-16 0,0-3-5 15,0 3 5-15,0 1 3 0,0-2-1 16,-1 2 0-16,2-1-10 0,2 1-4 0,2 1-2 16,0 1-3-16,4 3 2 0,2 0 0 0,1 5-12 15,3-1-9-15,1 1-1 0,3 2-6 0,1 2-10 16,1-1-4-16,1 2 1 0,-1-1-7 0,-2 1 2 16,1 0-1-16,1-1-7 0,-2 2 11 15,-2-1-9-15,4-2-7 0,-7 0-11 0,3-2-21 16,-4 1-19-16,-2-3-11 0,0 1-11 0,-1-3-13 15,-4 3-10-15,-3-5 0 0,3-1-2 0,-3-2-1 16,-1 1 4-16,-2-1 6 0,-2-2 13 16</inkml:trace>
  <inkml:trace contextRef="#ctx0" brushRef="#br0" timeOffset="111133.17">16333 10579 12 0,'-6'-3'28'0,"4"2"23"16,-2 1 21-16,0 1-1 0,0 2-5 0,0 0-5 16,-1 4-4-16,1 5 7 0,-1-3 1 0,1 7-9 15,-3-1 2-15,2 4 2 0,-1 4 7 16,-2 1 2-16,0 1-9 0,0 1-12 0,-2 1-14 15,0-1-8-15,2 1-9 0,1-1-3 0,0-1-4 16,-1 1-7-16,1-5-5 0,1 2 4 0,1-4-2 16,1 0 0-16,1-3-2 0,-1-1-10 0,1-2-20 15,2-3-21-15,-1-2-16 0,2-2-23 0,-2 1-15 16,2-4-136-16,0-3 110 0,0-2 10 16,0-4-72-16</inkml:trace>
  <inkml:trace contextRef="#ctx0" brushRef="#br0" timeOffset="111942.85">16504 10426 7 0,'3'0'10'0,"-1"0"10"0,1-1 11 15,-3 1 6-15,3-2 4 0,-3 0-8 0,1 1-8 0,-1 0-7 16,0-1-8-16,0 1 0 0,0-1 0 0,-1 1 6 16,-2-2-2-16,3 1-2 0,0 1-2 0,-2-4 1 15,2 4-2-15,0-2-1 0,0 2 3 0,-1-3-1 16,-1 1 4-16,-1 1 0 0,0 2-2 15,0-3-3-15,-1 1 3 0,-1-1 3 0,2 1-2 16,-3 0 0-16,2 2 0 0,-3 0 1 0,2 0-1 16,-1 0 6-16,-2 2 3 0,2 0 3 15,-1 3 4-15,-1-2-2 0,4 6 2 0,-5-3-4 16,0 5 0-16,3 0 0 0,1-1-1 0,-1 1-3 16,0 1 0-16,1 0-6 0,0 1-4 0,2-1 0 15,1 2-5-15,2-2-3 0,2 0 1 16,1 0-4-16,2 7 4 0,0-12-3 15,-2 0 1-15,3-1-2 0,-3-2 0 16,0-1 3-16,-1 0-3 0,1-1 1 0,21-2 4 31,-15-7-7-31,-4 2-5 0,0 0 4 16,3-1-3-16,-2-1-5 0,1-1-4 0,-3 0 4 16,1-2 3-16,0 1-2 0,-1 1 4 0,1-2 1 15,-2 1 2-15,-1 0-1 0,0 2 4 0,-1-1 0 16,-1 0-2-16,0 1 3 0,0 2 1 15,0 0-2-15,0 1 1 0,0 4 0 0,0 0-3 16,0 0-2-16,0 0 8 0,0 0-6 0,0 0 4 16,0 2 4-16,3 0-1 0,-3 1 1 0,2 2 4 15,0-1-3-15,-1 1 0 0,4 0 2 0,-1 1-1 16,0 2-7-16,-1-3 4 0,2 3-1 16,-4-3-4-16,4 0 3 0,-2 0 0 0,2-1-3 15,-1 1-2-15,1-2 2 0,2 1-2 0,-3-4-10 16,1 3-10-16,3-3-21 0,-2-3-23 0,-1 1-21 15,3-1-24-15,0-1-18 0,0-3-9 16,-2 1-84-16</inkml:trace>
  <inkml:trace contextRef="#ctx0" brushRef="#br0" timeOffset="116373.93">19741 5748 36 0,'0'0'44'0,"0"0"5"16,0 0-7-16,0 0-5 0,0 0-10 15,0-2-4-15,0 1 1 0,3-1 3 0,-1 1 1 16,0 1-1-16,-1-2-5 0,-1-1-1 0,3 2 1 16,-1-2-6-16,0 0 3 0,-1 1 9 15,2 2 2-15,-1 0-2 0,-2 0-3 0,0 0 0 16,0-3 2-16,0 1-3 0,0 2 0 0,0 0-3 15,0 0 0-15,0 0 0 0,0 0-1 0,0 0-5 16,3 0 8-16,-3 0-4 0,1 0-2 0,-1 0-6 16,3 0-1-16,-3 0-5 0,2 0-1 15,1 0 4-15,1 0-5 0,-1 0 4 16,-2 0-1-16,3 0-1 0,0 0-2 0,2 0 4 0,-1 0 3 16,2 0-2-16,1 0 2 0,-2 2 0 0,5-2-6 15,-2 3 4-15,1-3 0 0,6 2-3 16,-5-2-5-16,3 3-4 0,0-2 10 0,3 1-6 15,13 1 6-15,-13-2-5 0,14 2-3 16,-1 2 2 0,16 1-1-16,-30-4-1 15,16 2 2-15,-15-3 0 16,33 2-2-16,-34-2 5 16,5-1 0-16,18 3-2 0,-20-3 1 15,-1 3-2-15,21-2-6 0,-20-1 9 16,2 1-3-16,2 1 5 0,4-1 5 0,3 1-10 15,2 0 5-15,36 1-5 0,-33-1 5 16,-1 0-4-16,1 1-1 16,-1 0 0-16,-3 0-2 0,3-1 0 0,-4 2 2 15,-2-1 0-15,-1 0 0 0,-1 0 1 0,-2 1-1 0,-4-1 0 16,1 2 0-16,1-2 0 0,0 0 2 16,-2 1-2-16,0-1 0 0,0 0 4 0,4 1-8 15,-5 0 4-15,3-1 1 0,2-2-4 0,20 3 4 16,-18 1 1-16,46 3-3 15,-46-5-4-15,-1-1 8 16,24 5-4-16,-28-3 2 0,2 1 2 16,23 2-7-16,-24-5 4 0,3 4-2 15,49 4 5 1,-51-6-2-16,2-1-1 0,26 1-2 16,-28-1 3-16,27-1-1 0,-24 3 0 15,0-3 0-15,50 5-5 16,-50-5 10-16,28 5-5 15,-24-5 1-15,-1 1-1 0,61 7 1 16,-59-5-1-16,1-2-4 16,-2 1 10-16,0 0-6 0,0 1 0 0,27 3-3 15,-30-4 5-15,-4 0-2 0,3 1-3 16,-1 0 5-16,-3-1-6 0,2 0 4 0,-3 1 3 16,-3-2-3-16,3 2 2 0,-3-2-2 0,16 6-3 15,-17-6 3-15,-4 0 1 0,3 1-1 16,-2-1 2-16,-1 0-5 0,-4 1 1 0,1 0 2 15,-1-1 2-15,-2-2-6 0,-3 3 7 0,1-1-1 16,-2-3-4-16,2 2-1 0,-5-2 3 16,1 0 0-16,-1 2-9 0,0-2-5 0,0 0-10 15,0 0-15-15,-1-2-19 0,1 2-22 0,-5-2-24 16,1-3-23-16,-3-1-27 0,-1-3-9 16</inkml:trace>
  <inkml:trace contextRef="#ctx0" brushRef="#br0" timeOffset="117374.43">21823 4230 1 0,'-3'0'0'0,"-2"0"0"0,4 0 2 16,-3 0 2-16,-1 1 5 0,1-1 37 0,-4 5 46 15,2-1-7-15,1-1-31 0,2 0-25 0,-4 2-16 16,1-3-5-16,2 1-1 0,0 2-2 15,1 2 1-15,-2-2 9 0,0 2 1 0,1 0 3 16,-4 2-3-16,3 1 1 0,0 0 1 0,1 2-4 16,-3 3 1-16,1-1 0 0,0 4 4 0,-1 0 0 15,-1 4 1-15,-2-2-5 0,-2 3-3 16,1 2-4-16,-1 0-2 0,-3 3 0 0,1 1-3 16,-2 2-1-16,-2 1 3 0,0-2 0 15,-1 1 2-15,0 2 3 0,5 0 11 0,-3 2 6 16,1 0 4-16,-16 36 23 0,16-36-28 15,3 2-7-15,0-2 2 0,1 2-4 0,3-3 0 16,-4 2-4-16,2-2 2 0,-3 2 1 0,3-1-4 16,-2 3-5-16,-3-2-5 0,4 3 1 15,-6 1 1-15,1-1-1 0,-2 2-1 16,-1 1 0-16,2 1 2 0,-2 2-6 0,-1-1 6 16,0-1-1-16,2-1 0 0,2-1 0 0,0-2-3 15,-1 0 0-15,2-5 0 0,2 1 3 0,0 0 0 16,-2-3-1-16,5 2 3 0,-3-3 4 0,-10 32 8 15,10-33-6-15,1 1 1 0,-1 1-1 16,1-2-1-16,1 2 3 0,-6-1-3 16,4 1-6-16,2 1 0 0,-3 2-3 0,0-2 6 15,2 1-4-15,-4-4-6 0,4 1 9 0,-1-2-6 16,-1 0 6-16,1-2-8 0,3-1 0 0,0-1 7 16,-10 22-3-16,13-26-7 0,-1 0 6 15,3-2 2-15,-2 0-3 0,1-2 1 0,0 1 1 16,0-2-5-16,3 1 6 0,-3 0-3 15,4-3 0-15,-3 3 2 0,1 0-2 0,-1-2 0 16,1-2 1-16,-2 2 1 0,3-2-1 0,-4 2-1 16,3-3 0-16,-3 11-6 15,3-11 7-15,2-1 5 0,2-4-6 0,-4 0 1 16,2 1-3-16,2 1 2 0,-1-2 0 0,-1-2 0 16,-1 3 4-16,1-4-2 0,2 2-4 0,-3 2 4 15,3-1-2-15,-2 1-4 0,3-1 6 0,-5 1 0 16,4 1-5-16,-1-3 5 0,2-2-2 0,-1 1-2 15,1-1 5-15,0-1-5 0,0 0 4 0,0-1 1 16,0-2-10-16,0-2-7 16,1-1-11-16,2-4-58 0,0 0 17 15,0-1-15-15,2-1-18 0,-2-5-18 0,0-1-20 16,2-3-15-16,0-3 2 0</inkml:trace>
  <inkml:trace contextRef="#ctx0" brushRef="#br0" timeOffset="122281.76">17680 10819 7 0,'-2'0'15'0,"2"0"15"15,-1-1 18-15,-1-3 10 0,2 4-5 0,-2 0-14 16,2-3-13-16,-1 2-8 0,-1 0-2 16,2 1 11-16,0-2 9 0,0 2 15 0,2-1 6 15,-1 1 1-15,1 0-7 0,-2 0 7 16,0-2-8-16,0-1-3 0,3 3-7 0,-3 0 1 16,0 0 6-16,2 2 1 0,1-1 0 0,2 1-3 15,1-1-7-15,3 2 2 0,1 1-14 0,3 1 4 16,1-1 1-16,0 3 11 0,2 1-12 0,0 2 4 15,3 0-13-15,0 1-3 0,2 2-4 16,-3 1-5-16,4 0-2 0,-1 1-4 16,1 4-2-16,0-3-1 0,-1 0 0 0,1 1 0 15,0 0 0-15,-2 1 0 0,-4-2 0 0,16 15-59 16,-18-20 10-16,-1 1-14 0,-2 0-12 16,2-1-15-16,-5-2-15 0,0-4-11 0,-5 2-14 15,6 1-134-15,-7-8 264 0,-2 0-181 16</inkml:trace>
  <inkml:trace contextRef="#ctx0" brushRef="#br0" timeOffset="122773.86">17993 10741 7 0,'0'-2'18'0,"0"-1"15"0,0 3 22 0,0 0 18 15,0-2 1-15,0 2-5 0,0 0-9 0,0 0-14 16,0 0-4-16,0 0-8 0,0 0 12 0,0 2 4 16,-2 0 8-16,2 3-2 0,-3-2 1 15,2 7-8-15,-6 10 33 0,4-8-38 16,-6 18 35-16,-32 100 101 31,28-94-161-15,7-20-14-16,-1 0 0 0,3 0-5 0,-3-2 5 15,2 0-2-15,-9 11-3 16,9-15-2-16,1 1 2 0,-1-3 0 0,-7 21 1 16,5-15-4-1,2-8-10-15,4-3-19 0,-1 0-10 16,0 1-18-16,1-2-21 0,-1 1-11 0,1-2-21 16,1 1-13-16,0-1-10 0,1-1-9 0,-1-4-1 0,2 1 22 15</inkml:trace>
  <inkml:trace contextRef="#ctx0" brushRef="#br0" timeOffset="123514.21">18180 10736 15 0,'-4'-4'25'0,"0"1"26"16,0 0 26-16,3 0 12 0,1 0-7 0,0 0-10 16,0 0-10-16,0 0-7 0,0 0 4 0,0 2 10 15,-2-1 80-15,2 2-78 16,-1 0 41-16,1 0-61 0,0 2 4 16,3-1 0-16,3 4 3 0,1 1-12 0,3 1-9 15,2 3-4-15,-3 0-11 0,5 2-8 0,1-2-2 16,-1 4-3-16,0-2 0 0,2 0-12 15,-3 0 3-15,21 20 9 16,-23-24-13-16,-1 0 4 0,10 5-40 16,-13-8-2-16,-3-3-19 0,14 8-298 15,-15-6 162 1,-2-4 99-16,-1 0-5 0,0-2-4 16,0 0 3-16,-3 0 6 0,2-1 18 0</inkml:trace>
  <inkml:trace contextRef="#ctx0" brushRef="#br0" timeOffset="124031.42">18393 10617 18 0,'0'-7'26'16,"0"5"17"-16,2 0 21 0,-1-1 6 0,-1 1-2 15,0 2-11-15,0 0-13 0,0 0-7 0,-1 0-6 16,1 0 10-16,0 2 6 0,0 0 6 0,-2 1-3 16,2 2 2-16,0 0-5 0,-2 3 1 15,1 2-4-15,-1 0 0 0,1 3 0 16,-6 13 38-16,6-11-47 0,-3 1 2 16,1-1 1-16,0 0-12 0,0-1-9 0,2 2-4 15,-1-3 1-15,0-1 3 0,2 0-3 0,0-2-8 0,-3 2 2 16,3-4 3-16,0-1-2 0,0 1-8 0,3-2 2 15,-3 0-2-15,2-1 6 0,-2-1-3 16,3-1-4-16,-3 0 2 0,0 0 3 0,3 5 14 16,-2-8-11-16,-1 4 2 15,5 1 12-15,-5-2-9 16,2-1-4-16,0 10 15 0,-2-9-8 16,1 4-4-16,6 6 0 0,-4-7-4 15,-2 3 0-15,1-1-2 0,1 2 5 0,2 0 0 16,-4 0-3-16,9 11 2 0,-9-9-4 15,3 0-2-15,0 13 1 16,0-13 0-16,-3-1-4 0,5 12-1 16,-3-12 2-16,-1-1-2 0,1 10-4 15,0-15 10-15,-1 1-10 0,1 1 1 16,1-2-16-16,-4-1-14 0,1-1-24 0,-1-1-10 16,3-1-23-16,-3-1-23 0,3 1-16 0,-3-1-26 15,0 0-31-15,0 0-18 0,2 0 3 0</inkml:trace>
  <inkml:trace contextRef="#ctx0" brushRef="#br0" timeOffset="127875.3">17988 10439 39 0,'0'-3'49'0,"0"2"13"16,0 0-1-16,0 1-6 0,0 0-6 0,0 0-12 15,0 0-4-15,0 0 4 0,0 2 9 0,-1 1 8 16,1 4-2-16,-2 0-9 0,0 0-9 16,2 6-1-16,0-1 0 0,0 1 1 0,0 0-6 15,0 2 0-15,0-1 0 0,0-1-8 0,0 1-6 16,0-2 5-16,0-2-3 0,0 2-4 15,0-5-3-15,0 0 5 0,0 0-6 0,0-3 7 16,0 0-5-16,0-1 0 0,0-1-1 0,0-2-1 16,0 1 0-16,0-1 2 0,-3 0 4 0,2 0-3 15,-3 0-11-15,4-1 4 0,-4-1 2 16,-2-5-3-16,4 4 1 0,0-2-4 16,-1-7-2-16,3 2 5 0,0 3-6 15,0-3 0-15,0-2 5 0,0 2-2 16,0-4 0-16,0-1 4 0,0 0 0 0,0 2-11 15,2-2 5-15,-1 0-1 0,4 1 7 0,0 2-4 16,-1-1 4-16,0 3-10 0,-1 2 4 0,2 0 5 16,-1 1 0-16,5-3 4 15,-8 7-6-15,3 3-1 0,1 0 2 0,0 0 7 16,0 3-4-16,1-3 7 0,3 5 1 16,-1 0 2-16,0 2-4 0,2 2-1 0,1 0 4 0,-1 2-7 15,-2 1 4-15,1 2 0 0,0 1-4 16,-2-1-12-16,1 0 7 0,-1-1-1 0,0 1-1 15,-1-1 4-15,2-3-8 0,0 1 7 0,-2 0-6 16,4 3-3-16,-7-9-13 16,4 2-71-16,-3-3 23 0,-1-3-20 15,-1-1-127-15,-1 0 89 0,-1-1-5 16,-1-8-124-16,-3 6 60 16</inkml:trace>
  <inkml:trace contextRef="#ctx0" brushRef="#br0" timeOffset="128160.69">17945 10551 43 0,'-9'6'214'16,"9"-6"-148"-16,-1 0-2 0,1 0 36 15,0 0-58-15,0 0 3 0,1 0-6 16,1 0 4-16,2 0-5 0,-1 0-3 0,1 0-9 16,0-2-5-16,3 0-4 0,-1 1-6 15,3 0-3-15,-1-2-5 0,-1 0-3 0,1 0-2 16,3-1 4-16,-2 1-7 0,3-2-11 0,-2 1-25 16,1 1-20-16,2-1-24 0,-4-1-15 15,4 1-18-15,-2-2-13 0,0 2 10 0</inkml:trace>
  <inkml:trace contextRef="#ctx0" brushRef="#br0" timeOffset="133773.87">19326 10736 74 0,'0'2'122'0,"1"-1"-6"0,2-1-27 0,1 0-27 16,0-3-17-16,2 3-2 0,-1-2 9 0,2 2 18 16,1 0 3-16,-1 0 11 0,3 0-12 0,-1 2-10 15,5 0-15-15,-1 1-5 0,1 2-4 16,2 2-2-16,1 0-1 0,4 6-13 0,0-1-9 15,2 3-4-15,27 18 2 16,76 67-6 0,-104-79-2-16,0-2-5 0,0 0-5 15,-3-3-14-15,0 1-20 0,-2-1-6 0,-4-2-4 16,0-2-15-16,-1-2-17 0,-2 1-16 0,-2-4-7 16,0-1-5-16,-4 0-3 0,0-3-4 0,-3-1 3 15,-1-4 11-15</inkml:trace>
  <inkml:trace contextRef="#ctx0" brushRef="#br0" timeOffset="134116.69">19654 10625 40 0,'0'-3'74'16,"0"3"15"-16,0 0-13 0,0 0-14 16,0 1-7-16,-1 4 2 0,-3 13 74 15,1 12 0-15,-1-9-61 16,1 1 7-16,-2 3-7 0,0 4-15 0,-1 2-9 16,-3 0-1-16,0 1-4 0,-2 1-10 0,-63 192 7 46,56-168-46-46,14-29-78 16,-4-6-112 0,2-4-523-1</inkml:trace>
  <inkml:trace contextRef="#ctx0" brushRef="#br0" timeOffset="134740.29">19984 10617 37 0,'-1'-12'269'16,"-1"8"-196"-16,1-1-11 15,1 0-8-15,-2 0-2 0,-1 1 11 0,3 0 13 16,-1 2 6-16,1 1-4 0,0-3-15 0,0 4-17 16,0 0-11-16,0 0 6 0,4 0-2 15,19 17 76-15,-9-9-76 16,16 19 25-16,4 6-10 16,6 8-11-16,-16-21-28 0,-1 2-9 15,25 24-2-15,-23-24-4 16,2-1 2-16,23 18 1 0,-29-21 1 15,1-2-11-15,15 13-53 16,28 14-394 0,-42-31-3-1,-20-12 343-15</inkml:trace>
  <inkml:trace contextRef="#ctx0" brushRef="#br0" timeOffset="135045.1">20274 10503 49 0,'-2'-2'76'15,"2"2"97"-15,0 3-103 16,0 2-10-16,-1 2-5 0,-1 3 5 0,1 2 8 15,-3 7 8-15,1 0 5 0,0 6 5 0,1 0-4 16,-1 3-7-16,-6 35 54 16,3-32-74-16,-1 1-8 0,-5 28 23 15,7-33-46-15,0-1-13 0,0-2-7 0,-1 16 5 16,4-22-9-16,-1 0 0 0,-1-3 0 16,1 0-3-16,-1-4-2 0,1 8-69 15,2-12 0-15,-1 0-32 0,-1-2-27 0,1-2-18 16,2 2-27-16,-3-5-18 0</inkml:trace>
  <inkml:trace contextRef="#ctx0" brushRef="#br0" timeOffset="136718.47">19616 10378 29 0,'3'0'58'0,"5"0"103"15,-6 0-93-15,-2 0-7 0,0 0 34 16,0 0-58-16,0 0 5 0,0 0 34 15,2 0 3-15,-2 5-45 16,0 10 38-16,0-5-38 0,0 33 57 16,0-26-69-16,0 1-6 15,0 15 7-15,0-14-14 16,0-5-4-16,0 1 1 0,0 11-2 16,0-9 9-16,0-10-11 0,0-1-2 15,0-3 0-15,0 3 8 0,1-5 4 16,-1 1 2-16,0-2-1 0,0 0-4 15,0-3-4-15,0-1-7 0,0 2 5 0,0-2-3 16,0-3 2-16,-1 2-2 0,1-4 0 0,0 2 0 16,0-2 0-16,0 0-4 0,0-1 6 15,0-1-2-15,0-1 0 0,0-1 0 0,0-3-2 16,0 2 7-16,1-1-5 0,-1 0-2 0,3-2-2 16,-1-1-1-16,-2 2 5 0,3 0-4 0,2 1 2 15,-2 0 4-15,0 1-4 0,0 1 4 16,7-15-2-16,-7 20-4 15,0 3 4-15,2 1 0 0,-1 1 2 0,0 3-5 16,5 0-1-16,-4 3 4 0,0-1 0 16,2 3 4-16,1 2-1 0,-1 1 0 0,1 2 1 15,3 1-2-15,-2 1 0 0,1 5 0 0,1-2-2 16,10 14 2-16,-11-12-1 0,-2 0-1 16,2-3 4-16,-1-1-4 0,-2 0 0 15,1 0-3-15,0-3 3 0,-1 2 0 0,1-3 1 16,-3-1-8-16,2-1-5 0,-4-2-25 0,3-2-12 15,-5 2-15-15,2-2-11 0,-1-2-6 16,0 1-9-16,-2-2 7 0,0 0-6 0,0 0-8 16,0 0 2-16,0-2-4 0,-4-1 10 0,1 0-44 15</inkml:trace>
  <inkml:trace contextRef="#ctx0" brushRef="#br0" timeOffset="137043.29">19664 10453 8 0,'-11'2'126'16,"9"-1"-61"-1,0 1-8-15,-1 0-14 0,2-2-12 0,-2 0-6 16,3 0 2-16,0 0 11 0,0 0 4 0,0 0-1 15,0 0-1-15,4 3-2 0,-4-3-2 16,2 0-7-16,-1 2 7 0,3-2-4 0,-1 0-4 16,2 0-3-16,-2 0-4 0,3-2 0 0,0 2-8 15,1-3-6-15,1 1-3 0,-2 0-4 16,3 2 5-16,1-1-2 0,0-1-3 0,-1 0-3 16,0-1 3-16,-1 1-12 0,-1-1-12 0,0 1-17 15,-2 2-15-15,2-2-28 0,-3-1-12 0,0 2-15 16,4-5-129-16</inkml:trace>
  <inkml:trace contextRef="#ctx0" brushRef="#br0" timeOffset="141040.31">20324 10235 100 0,'0'-2'122'16,"-1"-3"-16"-16,-9-13 62 15,4 12-126-15,-7-15 146 16,10 14-130-16,0-4 33 0,1 6-50 15,-1 1-1-15,2 1-6 0,-4 1-9 0,4-1-4 16,-3 1-2-16,1 2-10 0,2 2 1 16,-6 1 0-16,4-1 2 0,-2 5 6 0,-1 0 4 15,0 2 3-15,-1 3-3 0,1 0-6 16,-1 2 4-16,0 2-5 0,2-3-3 0,4 2-6 16,-3 2 0-16,1-4-1 0,3 2 7 0,-1-3-12 15,-1 0-3-15,2-1 8 0,0-4 1 0,0-1-8 16,0-1 3-16,0 0 1 0,2-2 3 0,-1-1-2 15,-1 0-3-15,3-2 0 0,1 0 0 0,-3 0 0 16,4-4-3-16,4 1 4 0,-2-2-1 16,1 0 3-16,7-10-3 0,-8 7-2 15,1 2-3-15,-4-3 3 0,3 1 0 0,0-1 2 16,-2-1-3-16,2-1-1 16,-6 5 6-16,2 1 0 0,-3 1-2 0,0 1-4 0,2-1 4 15,0 3-4-15,-2 2 4 16,3 3 0-1,0-1-2-15,1 7 12 16,0-4-9-16,0 3-1 0,1-1 2 0,8 5-2 16,-5-6 3-16,0-2-1 0,7 7-5 15,-7-6 3-15,2-1-3 0,0-1 7 16,-1-1-9-16,0-3-14 0,1 0-16 0,-1 0-21 16,2 0-16-16,-1-2-17 0,1 0-23 15,6-6-159-15,-6 4 118 0,9-11-153 16</inkml:trace>
  <inkml:trace contextRef="#ctx0" brushRef="#br0" timeOffset="142845.9">21573 9563 6 0,'-5'0'6'0,"2"0"9"0,2 0 12 16,-7-3 138-16,7 3-115 15,1 0-12-15,0 0-12 0,0 0-2 0,0 0 1 16,1-4 3-16,3 1 7 0,3 1-3 15,-1-4-4-15,4 2-4 0,5-2-3 0,2-3-3 16,3 0 0-16,27-12 9 16,-21 10-15-16,2-1-1 0,2-2-1 0,2-1 5 15,2 1-5-15,0-1 0 0,2 1-5 0,0-4-3 16,3 2 0-16,0-3 1 0,34-16-1 16,-40 19 0-16,-2 1-2 0,-2-2-2 15,21-10 5-15,-29 15-6 0,-4 2 3 16,0 1 0-16,-4 3 0 0,-3 1 0 0,-2 1 2 15,-4 2-1-15,1-1-5 0,-2 3-2 0,-1 0-4 16,-2 0-41-16,-2 0 0 16,2 3-14-16,-1-3-13 0,-1 2-14 0,2 1-12 15,-1-2 1-15</inkml:trace>
  <inkml:trace contextRef="#ctx0" brushRef="#br0" timeOffset="143432.64">22708 8663 85 0,'-8'-1'176'0,"5"0"-124"0,2 0-13 16,-3-4 0-16,1 3 9 0,3-1 10 0,-1 1 55 15,1 2-73-15,0 0-10 16,1 0-7-16,6 0-3 0,-3 0 11 0,4 5 2 0,2 0-2 15,1 0-1-15,4 5 0 0,1-2 0 16,3 3-8-16,1 0-10 0,0 2 1 0,23 17-3 16,-20-12-8-16,-1-1-2 0,2 0 2 15,-3 0-2-15,1-1-2 0,-2 1-1 0,0-2 4 16,-2 0 3-16,1-1-8 0,-4-1 4 16,0-2-17-16,9 9-48 0,-13-13 10 15,17 10-235 1,-24-12 134-16,-3-5 75 15,-1-5-1-15,0 5 6 0,-1-5 11 0</inkml:trace>
  <inkml:trace contextRef="#ctx0" brushRef="#br0" timeOffset="143730.72">23014 8592 39 0,'-2'-6'58'0,"0"0"11"0,2 1-6 16,-3-2 26-16,2 4-60 0,-1 3-3 16,0 1 10-16,-3 3 12 0,2 1 5 15,0 3 0-15,-2 2-6 0,-2 3-5 0,0 5 7 16,-1 3 6-16,-12 22 54 0,9-16-64 16,-2 3-7-16,-17 36 4 15,17-35-28-15,-4 2 0 0,3-3-6 0,-2-4-7 16,3 0 5-16,0-4-6 0,3-2 2 0,2 0 1 15,0-4 0-15,-6 10-7 0,9-15 1 16,2-2 0-16,1 0-15 0,0-1-88 16,2-3 18-16,-1-3-17 15,-1 1-12-15,2-3-14 0,3-3-10 0,1-2 1 16</inkml:trace>
  <inkml:trace contextRef="#ctx0" brushRef="#br0" timeOffset="144273.84">23165 8503 13 0,'-5'-13'282'31,"4"4"-191"-31,-1 2 15 0,2 4-35 16,-1 1-8-16,1-1-2 0,0 3-14 0,0 0-11 15,0 0-13-15,1 0 6 0,2 3-6 16,2 1 14-16,4 2-1 0,12 8 19 15,20 13-39 1,-26-18-11-16,19 10-7 0,-16-9 2 16,-1-2 3-16,-1 1-3 0,-1-1-2 15,1-1-10-15,2-1-20 0,21 8-170 16,-27-11 107-16,6 1-114 16,-10-4 104-16,0 0 1 0</inkml:trace>
  <inkml:trace contextRef="#ctx0" brushRef="#br0" timeOffset="144690.6">23459 8420 27 0,'0'-7'36'0,"-3"-3"95"15,1 5-61-15,-3-4 28 16,5 8-59-16,-4-4 38 0,4 5-43 15,-2 0-4-15,-1 0 5 0,2 2-5 0,1 1 2 16,0 0 10-16,0 4 14 0,0 6 35 16,0-1-53-16,4-2 5 0,-4 2 2 15,0-1 1-15,0 2-4 0,-3-1-10 16,2 2-6-16,1-2-4 0,0 1 6 0,6 0-5 16,-5 0-6-16,2-1-4 0,1 0-2 0,-1 1-3 15,0-3-3-15,0-1 1 0,-1-1-6 0,3 1 2 16,1-4-2-16,-5 4 4 0,2-2 0 0,1-2-4 15,2 5-2-15,-3-5 4 16,-3-2-4-16,4 8 6 0,-3-5 0 16,2 0-4-16,0 2-4 0,-1-3 4 0,-1 2-3 15,-1-2 6-15,4 0-3 0,-3 2-2 0,2-3 6 16,1 1-4-16,-3-1 1 0,2 2 2 0,-1-3-5 16,0 1 2-16,-1 1-2 0,-1-3-13 15,0 2-9-15,11 0-73 0,-8-4 20 16,0 2-30-16,5-1-154 15,-4 1 117-15,1-1-13 0,0-1 3 0</inkml:trace>
  <inkml:trace contextRef="#ctx0" brushRef="#br0" timeOffset="146089.37">23506 8683 5 0,'0'-6'20'0,"0"2"47"16,0 1-21-16,0 1-7 0,0-1-12 15,0-2 19-15,0 3-18 0,2-1 10 0,0 1 2 16,-2-1 3-16,0 1-4 0,-2 2-5 0,2 0-6 15,0-3 2-15,0 3 5 0,0 0-7 16,0 0 4-16,0 0-8 0,0 0-4 0,0 0-5 16,0 0 5-16,2 3 3 0,1-3 0 0,2 5-2 15,-1 0-1-15,1 0 0 0,4 3-5 16,-1 0-2-16,0 2-1 0,1 0-2 0,0 2-2 16,-1 0-1-16,0 1 2 0,1 2-2 0,-1-3 0 15,0-1-4-15,0 1 6 0,-1-3-2 16,1-1-5-16,1 7 6 0,-6-9-4 15,0-1-1-15,0 1 6 16,0-3-2-16,-3-2 1 0,1-1 1 0,-1 0 5 16,0 2-5-16,0-2-1 0,0-2-4 0,0-1-6 15,0 2 7-15,-1-1-3 0,-3-1-5 16,0 0 7-16,1 0-3 0,0-1-1 16,0-1 0-16,-1 0-3 0,1-2 3 0,-6-6 1 15,4 4-4-15,1-1 7 0,-1 0-8 16,-2 1 4-16,1-1-17 0,-3-2-10 0,1 0-18 15,0 0-15-15,-3-2-13 0,1 2-14 0,-12-13-141 16,13 10 86-16,-3-1-2 0</inkml:trace>
  <inkml:trace contextRef="#ctx0" brushRef="#br0" timeOffset="147740.37">23372 8568 7 0,'0'0'9'0,"4"0"60"16,-3 0-5-16,1 0-9 15,-2 2-14-15,2 1 3 0,3 1-16 16,-2-1-6-16,2 0 6 0,-2 2-2 16,2 0-3-16,0 0 1 0,1 1-4 0,0 1-6 15,3 1 0-15,-3-1-1 0,3 3 2 0,-3-1 2 16,1 1-5-16,1 0 8 0,1 2-6 16,-1 0 2-16,0-2 1 0,0 2-5 0,3 0 0 15,-1 1 2-15,-2-1-9 0,1 0 5 0,-4-1-3 16,1 1 0-16,2 0-1 0,-1-4 1 0,2-1-5 15,-1-2 3-15,-4 1 2 0,1-1-4 16,-1-2 3-16,1-1-1 0,-1 0-1 0,-1-2 1 16,-2 0-3-16,3 0 4 0,-4 0 3 0,0-2-4 15,0 0-1-15,0 0-4 0,0-2 2 0,0-1-2 16,0 2 1-16,-4-4-1 0,1 1 2 16,0-1-5-16,0 2 6 0,-1-4-8 0,0-1 9 15,-1 2-4-15,1-3 0 0,-4-1 0 0,-1 2-2 16,0-2 2-16,-7-12-2 0,7 11 2 15,1 0 3-15,2 3-3 0,-1-3 0 16,-2 4 0-16,4-1 0 0,-3 4-3 0,3-1 1 16,2 0-11-16,-3 2-22 0,3 0-21 0,-2 1-31 15,2-2-20-15,-2 3-26 0</inkml:trace>
  <inkml:trace contextRef="#ctx0" brushRef="#br0" timeOffset="148963.76">22911 8227 6 0,'3'0'4'16,"-3"0"4"-16,1 0 6 0,3 0 7 0,-1 0 43 15,0-1-23-15,-2-1-7 0,2 1-7 16,-1 1-6-16,1-2-2 0,0-1 3 0,1 0 2 15,-3 0 0-15,2 1-4 0,-3-3-4 0,0 2-2 16,0 0-3-16,0-1 1 0,0 2 4 16,0-3 5-16,-1 3-10 0,-1-1-2 0,-1-2 7 15,0-2 3-15,1 6-14 16,1-3 1-16,-3 4-4 0,0 0-2 0,-1-2 0 16,4 1 7-16,-3 1-6 0,0 0 1 15,0 1 2-15,0-1 5 0,-1 2 3 0,-1 2 2 16,1 0 1-16,-1 1 4 0,-1 2-7 15,2 0-1-15,-4-1-1 0,1 3 2 0,3-2-3 16,0 2-3-16,2 0 2 0,2-1 0 0,-3 0 0 16,4 1 4-16,0-1-2 0,0 1 0 0,2-1-1 15,0-1 3-15,1-1-6 0,0-1 2 16,0 0 3-16,1 0 0 0,0 0-5 16,0-1-2-16,1 0 0 0,-1-2-4 0,-1 1-3 15,3 1 6-15,-1-4-3 0,3 3 9 16,-5-3-14-16,3 0 7 0,-1 0-2 15,5-3 4-15,-5 1-4 16,1 0 0-16,-2-1 2 0,0 1 1 0,0 1-7 16,0-2 4-16,4-3 0 0,-5 3 2 15,1 0 1-15,-1-1-1 0,1 1-9 0,-3-2 5 16,2 1 5-16,2-5-3 0,-3 3 0 16,1-1 3-16,-1 3-1 0,-1-1-2 15,-1-7-4-15,0 7 4 0,0-1 3 16,0-1-3-16,4-1-6 15,-4 5 6-15,0 0 1 0,2 1 4 0,-2 0-2 16,0 1-6-16,0 0 3 0,0-2 0 16,0 3-3-16,0 0 1 15,0 0 3 1,0 2-1-16,0-1-7 0,0 0 4 16,0 2 4-16,2 0-1 0,-2 2 2 0,1-1-2 15,4 8 1-15,-2-6-1 0,12 23 5 16,-4-10-5-1,-8-14 3-15,2 1-1 16,-2-4-5-16,0 2 5 0,2-3-2 16,-2 2 3-16,5-1-1 0,-7-2-4 15,3 3 2-15,-4-2 0 0,1-1 3 0,2 0 2 16,1 0-7-16,-1 0 2 16,0-1 0-16,-1-2 0 0,2 3 0 0,-1 0 3 15,-1-2-5-15,1-1 2 0,0 2 3 0,0-3-6 16,-1 3 3-16,1-2 0 0,-1 2-5 0,-1-2-3 15,3 0-6-15,-3 1-16 0,-1-1-14 16,0 1-9-16,0 1-19 0,0 0-19 0,0-2-17 16,0 0-18-16,0 0 7 0</inkml:trace>
  <inkml:trace contextRef="#ctx0" brushRef="#br0" timeOffset="154156.51">23383 10036 36 0,'0'0'95'0,"2"-1"16"0,-2-1-26 15,1 1-17-15,-1-1-14 0,3 2-5 16,-3-2 4-16,0 2 9 0,2 0 1 0,0 0 0 16,1 0-8-16,3 2-4 0,-1 1-3 0,7 3 5 15,0 0 6-15,5 3-11 0,2 5-16 16,32 16 26-16,-21-14-39 0,0 1-1 0,-2 3-6 15,2 1-10-15,-2-2 2 0,-1 0-4 16,-2 1 0-16,-2-2-2 0,-1 0-2 0,-2-3 1 16,0 5 10-16,-3-4-7 0,-3 0 0 0,2-3-5 15,-5 2-15-15,1 0-13 0,-3-3-16 0,12 16-183 16,-16-23 135 0,2 5-115-16,-6-10 105 0,-1 3-4 15,0-3 1-15,0-5 10 0</inkml:trace>
  <inkml:trace contextRef="#ctx0" brushRef="#br0" timeOffset="154560.29">23731 9930 33 0,'0'-2'52'16,"-2"2"87"-16,2 2-79 0,-1 1-8 16,-1-1-4-16,-3 3 12 0,0 3 2 0,0 2 3 15,-2 3 1-15,1 5 5 0,-1 3-4 16,-3 4-3-16,0 1-7 0,-1 3-2 0,-2 2-12 15,0 3-2-15,-4 0-8 0,3 0-4 0,-2 0-11 16,2-3-5-16,0 3-4 0,3-5-6 0,-1 0 6 16,0-2-9-16,2-3 2 0,4 1-2 15,-2-5 0-15,5 0 2 0,-2-2-4 16,2-2 6-16,2-1-6 0,-3-3 2 0,3-2-2 16,-3-1-3-16,4-1-9 0,-1-1-21 0,1-2-17 15,0-3-22-15,0 1-25 0,0-3-23 0,0-3-9 16,0 1-3-16,0-3-4 0,1-2 1 0,4-2-72 15</inkml:trace>
  <inkml:trace contextRef="#ctx0" brushRef="#br0" timeOffset="159308.5">23868 9658 10 0,'0'0'16'0,"0"-1"59"15,0 1-43-15,0 0-23 16,0 0-5-16,0 0 1 0,0 0 0 0,0 0 2 16,0-4 0-16,0 4 5 15,-1-1-7-15,1 1 1 0,0 0 0 16,0 0 4-16,1 0 0 0,-1 0 5 0,0 0 20 16,-1 0-16-16,1-3 11 15,0 2-16-15,0 1-1 0,0 0 0 0,0 0 1 16,0 0 3-16,0-2 3 0,4-4 27 15,-4 6-20-15,2 0 0 0,-2-2-5 16,0 2 21-16,0 0-25 0,0-3 8 16,0 3-15-16,0 0-5 0,0 0-3 15,0 3 4-15,0-1 4 0,0 3 7 0,2 1-3 16,-2 1-5-16,1 2-3 0,3 2-2 16,-3 0-1-16,-1 1 4 0,0 0 0 0,0-2 1 15,0 0-5-15,0 1-3 0,3 5 2 16,-3-8-3-16,0 4 2 15,0-7 2-15,0 0-2 0,2-3-4 0,-2 1 2 16,0 0 4-16,0-2-2 0,0 1-2 0,0-1 4 16,0-1-4-16,0 0 6 15,0 0-4-15,0 0 3 0,0 0 3 0,0-1-3 16,0-1-1-16,0 2-6 16,0-1 2-16,0 0 3 0,-2-3-5 0,2 3 4 15,0-1-2-15,-3-3 3 0,3 3-1 0,-1-3-2 16,1 0 0-16,-2 0 0 0,0-2 2 0,2-1-5 15,0-10 1-15,0 7 3 16,0 0 2-16,0-1-6 0,0-3 3 0,0 4 3 16,0-18-3-16,0 16 0 0,4-17-2 15,-3 16 4-15,2 2-4 16,2-10 5-16,-2 11-3 0,-1 1-3 16,2-7 6-16,1 11-6 15,-2 2 5-15,2-5 2 0,-2 7-3 0,1 1 1 16,0 1-1-16,0 1 0 15,2 1 5-15,-2 3 2 0,3 3 0 0,-1 3 1 16,3 2 1-16,7 17 0 0,-7-13-3 16,0 1-5-16,5 20 1 15,-7-23-3-15,2 2 3 0,7 28 0 16,-13-34-3-16,12 16-2 16,-10-21-6-16,0 4-60 15,2-3-52-15,-6-5-104 16,1-2 139-16,-1-5-96 15,-1 1 98-15</inkml:trace>
  <inkml:trace contextRef="#ctx0" brushRef="#br0" timeOffset="159550.34">23948 9685 11 0,'-5'0'16'15,"2"0"18"-15,-1 0 107 0,3 0-69 16,-2 0-14-16,1-4-16 0,-2 4-12 0,4 0-3 16,-2 0 0-16,0 0 1 0,2 0 1 0,0 0 2 15,0 0-9-15,0 0-4 0,0 0-6 16,0 0-5-16,0 0-3 0,0 0-3 16,2 0-1-16,2-3 0 0,0 3 3 0,0-2-6 15,3 1 3-15,-1-1-11 0,3 2-14 0,-1-3-16 16,4 2-20-16,-4-1-19 0,2-1-16 0,2-3-15 15,2 1-72-15</inkml:trace>
  <inkml:trace contextRef="#ctx0" brushRef="#br0" timeOffset="160074.06">24398 9715 171 0,'-5'-5'128'0,"0"3"-38"0,1-4-24 16,-1-1-10-16,-3-3 103 0,8 6-66 15,0-1 15-15,0 2-11 0,7-1 17 16,0 5-83-16,3 1 7 0,6 4-2 16,4 2 0-16,1 7-2 0,4-1-14 0,3 7-4 15,0 2-6-15,3 3-3 0,2 0-7 16,-1 2 5-16,-2 3-5 0,1-3 3 0,-2 2-3 16,1-1-4-16,-3-2 9 0,25 24-40 15,-28-27-4-15,-2-2-19 0,-5-1-15 0,4-2-16 16,-8-2-4-16,1 0-9 0,6 10-133 15,-10-17 111-15,-6-1 1 0,0-4-1 16,-4-1 18-16</inkml:trace>
  <inkml:trace contextRef="#ctx0" brushRef="#br0" timeOffset="160344.87">24714 9618 117 0,'-8'-5'113'0,"4"2"-25"15,-1 3-32-15,0 3-5 0,-6 12 60 16,6-1-42-16,1 5 5 0,-1 5 1 16,0 4-11-16,2 3-9 0,-11 42 12 15,6-35-43-15,-2 1-10 0,1-2-2 0,-12 35-6 16,9-39-8-16,-10 29 5 15,12-34-3-15,0-3-7 0,4-3-9 16,-6 15-65-16,7-21-3 0,0-3-23 16,2-4-17-16,-1 0-11 0,1-6-9 0,3-2 9 15</inkml:trace>
  <inkml:trace contextRef="#ctx0" brushRef="#br0" timeOffset="161039.16">24792 9306 62 0,'1'-5'178'15,"-1"5"-115"-15,0 9 121 16,3 8-89-16,-3-4-58 15,2-1-4-15,-2 5 3 0,0 20 16 16,-2-17-27-16,-1 1-4 0,2 0 0 16,-3-4 0-16,0 1-5 0,0-1-1 0,-3 11 14 15,4-16-18-15,-2-2-3 16,-2 3 11-16,6-8-9 0,-1-2-1 0,1 0 4 16,-1-3-1-16,0 0 4 0,1 0 0 0,-4 0 4 15,2-2-7-15,2-2-4 0,-3-1 2 16,3-2-6-16,-1-4-5 0,1 1 3 0,-1-4-2 15,0-1 2-15,2 2-3 0,0-4 4 0,0 1-4 16,0-1-2-16,0 1-1 0,2-1 7 16,1 2-4-16,0-2 0 0,2 4 0 0,3-2-5 15,-3 3 5-15,1 2 0 0,0 2 3 16,7-4 0-16,-8 10 2 0,-2-1 1 16,0-1-4-16,0 4-1 0,0 0 5 0,1 4 2 15,1 1-2-15,2 2-2 0,-1 3 3 0,12 14 1 16,-7-12-3-16,27 43 0 15,-10-18-7 1,-21-30 0-16,3 11 4 16,-1-8-18-16,-8-7-7 15,-1 2 3-15,0-4-1 0,3 1 4 0,-3-1-16 16,0-2 12-16,-1-1 1 16,-2 1-1-16,1-4-1 0,-1 1 12 0,-5-1 0 0,3 1 5 15,-3-1 2-15,0 2 3 0,-2-2 0 16,-11-4-2-16,8 3-2 0,0 2 7 15,-26-11-5-15,28 12-1 16,3-1 6-16,-3 1-2 16,6 1-1-16,2 1 0 0,2-1 0 0,-1 2 0 15,0-1 1-15,2 1-3 0,0-3 2 16,0 1-2-16,4 0 5 0,-3 1-3 0,4 0-11 16,1-1-28-16,2 2-25 0,2-1-16 0,2-1-15 15,1-1-14-15,2 0-12 0,3-4-5 0,-1 0 12 16</inkml:trace>
  <inkml:trace contextRef="#ctx0" brushRef="#br0" timeOffset="161391.99">25119 8992 40 0,'0'-4'88'0,"0"-5"95"15,1 6-131-15,9-2 70 16,-7 8-75-16,0 2 9 0,5 5 4 16,-2 4-3-16,2 6-8 0,11 38 65 15,-12-19-48-15,-3 2-2 0,0 9 10 0,-4 62 61 16,-4-54-77-16,1 14-9 0,0 6-14 15,0 2-5-15,-2 3-9 0,-4 81-9 16,4-84-11-16,3-5 7 0,2-3-6 16,2-6-2-16,9 64 0 0,-2-70-6 15,3-3 0-15,-4-4-10 0,4-8-26 0,7 37-90 16,-10-47 22-16,-2-7-19 16,-1-1-28-16,7 10-207 0,-12-26 170 15</inkml:trace>
  <inkml:trace contextRef="#ctx0" brushRef="#br0" timeOffset="161809.73">25754 9285 134 0,'-2'-3'154'0,"-2"0"-58"15,4 0-44-15,4 0 31 0,3 3-28 16,3 3 5-16,5 0 2 0,0 4-6 16,3 1-19-16,29 21 21 15,-21-12-36-15,3 3-6 0,1 1-1 0,0 6-8 16,1 1-4-16,-1-1-2 0,2 5-1 0,0-1 3 16,-1 1-5-16,-1-1 5 0,2 3-5 0,-2-5-11 15,-3 0-10-15,0 0-28 0,-4-3-25 0,1-2-25 16,-5 1-5-16,0-5-15 0,-5 0-6 15,0-6 6-15</inkml:trace>
  <inkml:trace contextRef="#ctx0" brushRef="#br0" timeOffset="162091.21">26217 9231 62 0,'-9'-2'126'0,"0"-1"-22"0,1 3-37 15,0 3-20-15,-3 3 2 0,3 3 10 0,1 5 15 16,-1 4 15-16,-1 4 3 0,0 3-11 16,-1 5-13-16,-2 3-10 0,0 4-5 0,-3 5-6 15,-1 3-17-15,-3 3-10 0,0 0-9 0,0-1-2 16,-2 1-7-16,4-5-2 0,-2-2 0 0,1-3 0 15,-12 33-4-15,16-42-25 0,1 0-26 16,0-5-28-16,1 1-42 0,0-6-30 0,2-1-22 16,-1-5-12-16,3-3-134 0</inkml:trace>
  <inkml:trace contextRef="#ctx0" brushRef="#br0" timeOffset="162790.81">26436 8648 210 0,'0'-5'90'0,"0"2"-26"16,0-1-13-16,0 1 70 15,0 8-28-15,0 2-56 0,0 6-7 16,0 0 3-16,0 4 9 0,1 1 0 16,-1 4-3-16,0 1-6 0,0 2-3 0,-1-1-5 15,-1 22 4-15,0-24-19 0,-1 14 7 16,3-23-9-16,0-1 2 0,0-1-3 15,0-3-4-15,-1-4 6 0,1-1 1 0,0-1 11 16,0-1 0-16,0-1-7 0,0 0 1 16,-2-3-4-16,0 0-4 0,2-4 1 0,0 0-6 15,-1-2 2-15,-1-3-4 0,1-1 9 0,-5-21-7 16,6 13 1-16,-2-1-3 16,2 0 3-16,0-46-5 15,3 26 2-15,2 23 1 0,-1 1-3 16,1 0 2-16,0 2 0 0,0 5 0 0,1 0 0 15,-1 4 0-15,-1 0 0 0,3 5-4 16,-1-1 4-16,1 3 0 0,2 3-3 0,0 3 3 16,1 3-4-16,2 3 1 0,1 1 8 15,1 6-5-15,1-2 3 0,24 49-4 16,-26-43-3-16,0 2-9 0,-1-3-19 16,-1 3-33-16,-1-4-27 0,1-2-17 15,1 11-10-15,-7-17-77 0,-1-3 32 16,-1-2 22-16,-2-3-72 0</inkml:trace>
  <inkml:trace contextRef="#ctx0" brushRef="#br0" timeOffset="162982.69">26504 8839 161 0,'-15'-1'170'0,"1"-1"-56"16,11-1-53-16,2 3-4 0,-1-2-2 15,5 0 16-15,0 0-68 16,24 1-5 0,-13-1-25-16,21-1-132 0,-15 0 33 15,1 0-14-15,4-2-97 0</inkml:trace>
  <inkml:trace contextRef="#ctx0" brushRef="#br0" timeOffset="163306.04">26975 9085 138 0,'-7'5'186'0,"3"-4"-63"0,2 2-56 16,2-2-31-16,8 4-1 0,14 10 114 15,-5-9-52-15,5 4-27 0,1 3-26 16,4-1-18-16,3 5-7 0,0-3-14 0,3 4-3 0,0 3 6 16,2 1-5-16,-2 0-3 0,-2 0-3 15,3 1-4-15,-6 2-21 0,0-4-24 0,25 26-124 16,-28-27 62-16,-3 1 114 0,0-2-196 15</inkml:trace>
  <inkml:trace contextRef="#ctx0" brushRef="#br0" timeOffset="163593.87">27319 9033 55 0,'-9'-5'123'15,"2"2"-10"-15,0 3-27 0,0 2-23 0,-6 20 167 16,9-5-133-16,-1 2-1 16,2 6-15-16,-2 6-3 0,2 1-18 0,-3 6-3 15,1 2-16-15,-6 0-14 0,-7 45 1 16,9-41-28-16,0-3 7 0,-3 1-7 15,2-1-5-15,2-2-12 0,-2-4-13 0,0-1-19 16,3-5-34-16,0-2-30 0,-1-3-28 0,2-5-19 16,-2-4-20-16,4-4 1 0,-1-5-105 0</inkml:trace>
  <inkml:trace contextRef="#ctx0" brushRef="#br0" timeOffset="164238.84">27706 8490 36 0,'4'-4'77'0,"-4"1"20"0,0-1-17 15,-2 1-20-15,0-2-20 0,2 0 3 0,-1-1 1 16,-1 0 4-16,1 0 2 0,-3 1 3 0,3 0-10 16,-3 2-1-16,0-2-7 0,-1 2-3 15,1-1-9-15,-1 1 0 0,-2 3 4 0,2 0-7 16,0 0-6-16,-2 0-8 0,1 5 12 0,-7 2-2 15,4-1 0-15,-2 2-1 0,-3 2 7 16,1 3-11-16,0-3-3 0,4 2 3 0,1 0-5 16,0-2 0-16,0 1-1 0,3-2-5 0,2-1 0 15,0-1 7-15,1-1-6 0,2-2 1 16,0-1 1-16,0 2-1 0,0-3 0 0,4 0-2 16,-1-2 6-16,-2 0-1 0,4 0-5 15,1 0 2-15,2 0 0 0,-3-2-5 0,1-1 5 16,1-1-2-16,0-3-4 0,1 2 4 0,0 1-2 15,-1-2-3-15,0 0 2 0,0 0 3 0,-2 2 0 16,-1-1-4-16,0 0 6 0,-3 3-6 0,2 1 4 16,-3-1-2-16,3 2 2 0,0 0-6 15,-1 2 6-15,0 0-3 0,1 1 3 16,-2 2 0-16,4 1 2 0,-2 1 4 0,11 18 11 16,-9-18-14-1,10 6 2-15,-10-6-1 0,2-4-1 16,7 5 0-16,-5-6 1 0,0-1-2 15,-1-1 1-15,0-1-6 0,-2-1 8 0,3 1-3 16,3-2-5-16,6-3-43 16,-11 0-15-16,7-4-147 0,-5 1 68 15,-1 4-15-15,0-5-21 0</inkml:trace>
  <inkml:trace contextRef="#ctx0" brushRef="#br0" timeOffset="177109.86">20408 13798 6 0,'-15'9'109'16,"11"-8"-65"-16,1-1-3 16,3 4 24-16,0-3-42 0,0-1-10 15,0 2 1-15,0-1-1 0,0 1 21 16,-1-1-11-16,1-1-3 0,-4 3 14 15,1-3-19-15,3 3-1 0,-2-2 12 16,2-1-4-16,0 0-6 0,0 2 32 16,0 0-32-16,0-2 0 0,0 0 11 15,0 0-13-15,0 0 2 16,0 0 11-16,0 0-5 0,0 0-4 16,0 0-10-16,0 0-2 15,0 0 6-15,0 0 2 0,0 0-9 16,0 0-2-16,0 0 3 0,0 0-4 15,0 0-2-15,0 0 0 16,0 0 2-16,0 0 1 16,0 0 0-16,2 0-3 0,-2 0-2 15,0 0 4 1,0 0-4-16,0 0 3 16,0 0 1-1,0 0 0-15,0 0 0 16,0 0 1-16,0 0-2 0,-2 0-1 0,2 0 1 15,0 0 3-15,0 0-2 0,2 0-4 16,-2 0 5-16,0 0-1 0,0 0 1 0,0 0 6 16,0 0-4-16,0 0 1 15,0 0 0-15,0-2-2 0,0 0 1 0,0 1 5 16,0 1-1-16,0-1-3 0,0-1 1 0,0 1 6 16,0 1-4-16,0-2 4 0,0 1-4 0,0-1-5 15,3 1 14-15,1 1-10 0,-3-2 2 16,-1 2 0-16,2-1-3 0,-1 1-1 15,3 0 5-15,0 0 1 0,2 0-1 0,1 1 4 16,-1 4 2-16,5-1 6 0,3 5 3 0,2 1 8 16,2 2-7-16,2 5 1 0,-1-4-8 15,6 5 0-15,-3 2-8 0,4-1-5 0,-4 3 4 16,3-1-4-16,-1 2 2 0,0-2-6 0,-3-1-2 16,2 1-3-16,-3-1 2 0,-2-1 0 15,-1-1 0-15,0-2 0 0,9 16-2 16,-12-18 7-16,-3-1-4 0,0-2 1 0,-1-1-8 15,-1-3-3-15,1 1-18 0,-6-1-21 16,3-3-11-16,-2 1-20 0,-4-2-10 0,2-1-6 16,-1-1-5-16,1-1-8 0,1 0-7 0,-2-2-1 15,0-2 0-15,-2-1 4 0,0-2 17 0</inkml:trace>
  <inkml:trace contextRef="#ctx0" brushRef="#br0" timeOffset="177529.18">20781 13699 27 0,'-1'4'62'0,"-4"4"124"16,2 1-118-16,-3 1-4 0,-4 18 56 16,2-10-57-16,2 4 6 0,-3 2 10 15,0 2 3-15,0 4-3 0,-3 0-6 0,2 2-16 16,-1 0 1-16,-2-1 3 0,0 3-4 0,1-3-10 16,1 1-2-16,0-2-6 0,-3-2-2 0,4 1-2 15,0-1-14-15,0-5-3 0,2 1-5 16,-2-3-2-16,1-1 6 0,2-1-10 0,1-1-1 15,-1-3-3-15,-6 15-3 0,6-18 0 16,2-1 3-16,-1 7-5 16,3-11 3-16,-2-1 1 0,4-2-7 0,-1 1 6 15,2-2-19-15,0-3-7 0,0 2-6 16,0-2-23-16,0 3-15 0,0-6-17 0,0 1-4 16,0-1-16-16,2-2-6 0,2-1-15 0,-1-1-24 15,2-4-12-15,-2 0-9 0</inkml:trace>
  <inkml:trace contextRef="#ctx0" brushRef="#br0" timeOffset="186611.15">20898 13440 66 0,'7'3'253'0,"-7"-2"-163"0,0 1-35 15,0-1-25-15,-2 2 34 16,0-1-7-16,2 1 9 0,0 0-7 0,0-3-13 16,-1 3-18-16,1 1-9 0,0-1 2 0,0 2 8 15,0 0 6-15,0 0-12 0,1 2-8 0,-1 0 1 16,4 0-1-16,-4 2-1 0,0-1-5 16,0-1-2-16,1 1 0 0,-1-1 0 0,0 0-5 15,0 0-2-15,0 1 5 0,0-1 1 0,0 0 6 16,0-1-3-16,0-1 0 0,0-1 0 15,0-1-3-15,0 0 3 0,-1-2 3 0,1-1 0 16,0 2 4-16,0-2 8 0,0 0-3 0,0 0-5 16,-2-2-1-16,0 1-6 0,2-2 1 0,0 2-6 15,0-5 1-15,-1-2-4 0,-1 1 5 16,2-3-3-16,-1-2-3 0,1-1 0 0,-2-1-6 16,0 1 6-16,2-2 1 0,0 0-3 0,0 0 2 15,0-1 3-15,0 1 0 0,0-2-5 16,0 0 2-16,0 0 1 0,4 3-1 0,-3 0-3 15,2 1 8-15,1 1-5 0,-1 3 0 0,0-1 0 16,2 2-4-16,-1 2 2 0,3 0-1 0,-4 5 5 16,2-2-2-16,1 4-4 0,1 1 6 15,2 1 1-15,-1 3-3 0,15 13 16 16,-15-7-11-16,26 32 30 16,-26-26-32-16,2-2 0 0,8 19 4 15,-9-20-7-15,10 31 0 16,-14-32 0-16,8 11 5 15,-10-14-12-15,2-3-11 0,-2 2-20 16,3 5-100-16,-3-11 42 0,-3 2-111 16,0-3 105-16,-3-1-1 0,-3-2-124 15,-1-4 109-15,1 2 13 0</inkml:trace>
  <inkml:trace contextRef="#ctx0" brushRef="#br0" timeOffset="186822.03">20944 13501 106 0,'-51'-13'445'16,"48"11"-386"-1,-3 1 6-15,5-1-3 0,-3 0-9 0,3-1-12 16,-1 3-15-16,2 0-12 0,0 0 5 16,3 0-15-16,2 0-1 0,17-3 0 15,-10 3-3-15,1-1 0 16,2 0 2-16,0 1-2 0,20-4-77 15,-16 3-4-15,-3 1-25 0,1 0-18 0,13-4-146 16,-17 1 153-16</inkml:trace>
  <inkml:trace contextRef="#ctx0" brushRef="#br0" timeOffset="187376.3">21210 13698 221 0,'-2'1'156'0,"1"-1"-51"16,-1 2-34-16,0-2-27 0,2 0 6 0,0 0 17 15,4 2 20-15,0 2 5 0,13 4 71 16,-4-3-99-16,1 5-3 0,1 0-20 15,2-1 2-15,1 0 2 0,2 2-17 0,-2 1-7 16,0-3-3-16,3 1 2 0,-3-3-7 0,-1 2-8 16,-1-3 0-16,1 0-3 0,0-1-2 0,-4-2 0 15,2 1 5-15,-2-4-1 0,-1 0 0 0,0 0-4 16,-2-4 0-16,1 1 6 0,-2-2-4 16,-3-1-2-16,11-11-9 0,-10 7 7 15,-2-4 2-15,-2 2 1 0,0-2 5 0,1-1-4 16,-4 0-2-16,0-2 0 0,0-1-10 0,-2-1 10 15,-1-2-4-15,-1-1 4 0,1 0-2 16,2 1 5-16,-3 1-3 0,0 3 2 0,3 2 2 16,-1 4-4-16,0 1-2 0,2 4 12 0,0 1 10 15,-1 2 4-15,-1 3-3 0,2 0 14 16,0 0 20-16,0 9 19 0,3 3 40 0,1 5 7 16,1 8-10-16,-1 4-81 0,-1 2-30 0,0 5 0 15,-1 3 0-15,-1 2 0 0,3 0 0 16,-3 3 0-16,2-3 0 0,1-3 0 0,0 1 0 15,1-3 0-15,0-1 0 0,-1-3 0 0,9 27 0 16,-5-31 0-16,-2-2 0 0,7 19 0 16,-5-23 0-16,-5-2 0 0,0-1 0 15,-3-1 0-15,0-4-169 0,2 2-138 0,-2-4-42 16,1-3-13-16,2 0 25 0,1-5-183 0</inkml:trace>
  <inkml:trace contextRef="#ctx0" brushRef="#br0" timeOffset="190037.71">23337 13628 11 0,'0'0'31'0,"2"-2"32"0,0 0 10 15,1 1-4-15,3-1 1 0,-1 2 3 0,-1 0-7 16,1-2-12-16,0 2-6 0,2 2-1 16,-2 0 1-16,2 1 4 0,1-1 6 0,3 6 6 15,1 1-3-15,1 3-10 0,4 6-6 16,1 1 8-16,4 2-9 0,0 7-13 0,0-2-11 15,-3 3-1-15,3-1-5 0,0 2-8 0,-2-3 2 16,2 1-3-16,19 24 0 0,-21-29-5 16,1-3 2-16,14 18-6 15,-19-23-1-15,-2 0 3 0,-1-3-17 0,-1-1-15 16,-3-2-25-16,1-2-16 0,-2-1-12 16,0 0-11-16,-5-3-3 0,0 0-8 0,-1-1-4 15,-1-2-5-15,-1-5 3 0,0-1 10 0</inkml:trace>
  <inkml:trace contextRef="#ctx0" brushRef="#br0" timeOffset="190358.14">23682 13455 76 0,'0'-3'101'0,"-1"3"-12"16,-3 3 46-16,3 0-69 0,-2 5-9 16,-2 4 5-16,0 5 7 0,-2 3 3 0,2 5 7 15,-2 5 0-15,1 5-5 0,-1 3-11 16,1 0 5-16,-5 4-19 0,1 3-7 0,-1-3-3 16,-3 1 4-16,0-2-12 0,0 0-11 0,-1-4-5 15,1-1-8-15,2-3 2 0,-2-1-7 16,1-2-5-16,0-3 8 0,5-4-5 0,-1-1 4 15,2-1-3-15,-2-6-5 0,3 2-15 0,1-2-18 16,-5 4-126-16,7-13 40 0,-3 1-162 16,6-6 131-16,0-2-6 0,0-5 4 15</inkml:trace>
  <inkml:trace contextRef="#ctx0" brushRef="#br0" timeOffset="190714.91">23973 13345 85 0,'0'-5'139'0,"0"3"-11"0,0-1-43 0,0 1-20 16,-2 0-13-16,2 2-5 0,0 0 6 0,3 1 8 16,1 0 8-16,4 6-3 0,1 0-6 15,18 14 23-15,-13-8-49 0,3 2-2 16,3 2-1-16,0 2-8 0,0-1-4 0,0 0-12 16,16 21 3-16,-19-22-10 15,2 0 0-15,14 15 3 0,-18-20-1 0,-3 0-2 16,-1-3 0-16,1-1-8 0,-3-1-9 15,-1 0-28-15,-2-4-27 0,1-1-18 0,-2-2-14 16,-1 2-7-16,1-2-10 0,-4-2-6 16,2-3 3-16,-1 0 7 0,0-3 19 0</inkml:trace>
  <inkml:trace contextRef="#ctx0" brushRef="#br0" timeOffset="191176.37">24323 13306 26 0,'-5'-16'104'0,"5"-2"87"16,-2-4 53-1,2 20-198-15,0 2-7 16,0 0-12-16,0 0 8 0,0 2 29 16,0 5 7-16,0 1-2 0,0 0-14 0,0 6 6 15,0-1 2-15,0 5-8 0,0 2-4 0,-2-1-7 16,2 1 5-16,-1 2-7 0,-1 1 0 15,2-2-6-15,0 0-2 0,-1 0-7 0,-1 0-4 16,0-1 0-16,1 0-3 0,-2-3 3 0,3-1-7 16,0-2 0-16,0-2 1 0,0-1 3 0,0 1 2 15,0 0 2-15,1-2 9 0,-1 2-6 16,2-2-4-16,-1 1-5 0,3 2 5 0,-1-2-3 16,0 2 6-16,0-1-5 0,1 0 1 15,0 2 2-15,-1-1 7 0,0 2-4 0,2 2-10 16,-2-2 2-16,2 3 2 0,-2-1-5 0,2 0-16 15,-1-2 0-15,0 1 0 0,0 1 0 0,1 0 0 16,-2-2 0-16,2-2 0 0,0 2 0 16,-1-2 0-16,0 2 0 0,-1-1 0 0,3 10 0 15,-3-13 0-15,1-2 0 0,-3 1 0 16,-1-1 0-16,0-2 0 0,5 0 0 0,-4-1 0 16,-1-2-2-16,3-3-62 0,-1 3-27 0,-2-4-28 15,0 0-26-15,0 0-13 0,0 0-22 16,0 0-14-16,0-4-15 0,-2 2-15 0,2-4-2 15,-3-4 22-15</inkml:trace>
  <inkml:trace contextRef="#ctx0" brushRef="#br0" timeOffset="193838.84">23664 13059 31 0,'0'-2'59'0,"0"-1"11"16,-3 0-15-16,2 0-9 0,-1 0-9 0,0-2-1 15,-2 0-1-15,3 1 3 0,1-3-2 0,-4 1-7 16,1 1-6-16,2 0 13 0,-3-1 5 0,3 1-13 16,-1 2-6-16,0-1-7 0,-1-1-3 15,2 2-5-15,-1 0 7 0,0 2 3 0,-2 1-6 16,1 0-6-16,0 0 4 0,0 0 0 16,-1 0-1-16,-1 1 13 0,-1 4 5 0,1 1 9 0,-1 1 2 15,0 2-5-15,-2 3 3 0,1-2-2 16,2 4-1-16,0 1-13 0,1 0 2 0,1-1-1 15,0 3-9-15,1 0 2 0,1-4-6 0,1 1-1 16,1-3-6-16,3 1 4 0,-3-4 1 16,2 2-3-16,1-1 1 0,-1-3-3 0,-1-2 0 15,0 1 0-15,1-2-2 0,1-2 6 0,-3 1-2 16,2-2-2-16,1 0 2 16,-3 0-4-16,2-3 3 0,2 0 1 0,1-1-1 0,1 0 2 15,1 0-2-15,0-1-7 0,-2 0 9 16,6-10-1-16,-7 8-2 0,-1 0 0 15,0-2-4-15,0 1 0 0,0-1 4 0,-1-1 0 16,3-7 1-16,-2 9-3 0,-1-11-1 16,-3 15 3-16,-2-1 0 15,2 4-3-15,0-2 6 0,0 1-3 16,4 2-2-16,-4 0 0 16,0 0 0-16,0 0 5 0,0 0-6 15,3 2 1 1,-2 1 4-16,-1 0-7 0,4 0 5 0,-4 3 6 15,1-3-6-15,3 2 0 0,11 24 13 32,17 9 7-1,-24-35-17-31,4-1-5 16,-9-2 2-16,2 0 5 0,3-2-8 15,-5 2 3-15,2-3 2 0,-4 3-1 16,7-6-1-16,-5 3-10 0,1-2-6 15,-1 1-13-15,0-1-13 0,-1 1-21 0,-1-1-30 16,-1 1-18-16,0-3-27 0,0 2-21 0,-3 1-13 16,-2-4-118-16</inkml:trace>
  <inkml:trace contextRef="#ctx0" brushRef="#br0" timeOffset="199554.93">25095 9069 31 0,'-6'3'38'16,"-5"3"12"-16,0 1-4 0,-4 2-4 0,-4 2 4 16,-3 4 0-16,2 0-2 0,-9 3 0 0,-3 2 0 15,-3 5-6-15,-3 3-2 0,-4 4 7 0,-2 4-3 16,0 5-3-16,0 2 1 0,-4 7-5 16,-2 7 2-16,-4 6 5 0,0 2-6 0,-3 6 3 15,-3 1-5-15,-2 0-2 0,-3 1 0 16,1 1-5-16,-1-1-1 0,0-1-6 0,2 2-6 15,1-1 2-15,2-1-1 0,7 0-3 0,0-6-3 16,4-3-2-16,6-5 0 0,4-2 1 0,4-5-6 16,5-5 4-16,2-3-4 0,4-2 0 15,3-6 1-15,4-2-1 0,1-3 4 0,1-3-7 16,3-2 3-16,-8 15 1 16,14-26-4-16,-1-3-1 0,6-3 2 0,-3-3-11 15,4-1-10-15,-2-3-24 0,8-9-102 16,-2-1 50-16,1-1-21 0,2-5-10 15,-2-3-4-15,0-2-5 0</inkml:trace>
  <inkml:trace contextRef="#ctx0" brushRef="#br0" timeOffset="200192.6">23350 9724 32 0,'-5'-2'52'0,"2"-3"20"16,2 3-17-16,-3-3-7 0,1 3-5 15,2-1-8-15,1 1-5 0,0 0 2 0,0-1-1 16,0 3-2-16,0 0-7 0,1 0 1 0,2 0-4 16,2 3 8-16,3 1 10 0,1 1 0 15,3 5-6-15,2 2-4 0,5 1-3 0,3 3-7 16,6 3-2-16,7 0 5 0,6 3-1 0,7 1-1 16,4 1-10-16,6 2 3 0,5-1-2 15,5 3-3-15,2 0 2 0,4 0-3 0,1 1-5 16,0 0 4-16,-2 2-2 0,0-2-2 15,1 5 0-15,-6-3 3 0,2 1-5 0,-3-2 0 16,-2 3 2-16,0-1 0 0,-1 0 0 0,-4-1-2 16,-2-2 4-16,-1-3-4 0,-5 1 4 0,-3-3-2 15,-2-2 3-15,-5-3-3 0,-7-2-4 16,47 22 6-16,-65-30-2 16,-3-1-4-16,-2-3 0 0,-3-3-9 0,-5 1-2 15,1-1-13-15,-2 0 3 0,-3 1-8 0,0-3 0 16,-3 2-13-16,0-2-6 0,-3 0-11 15,-2 0-7-15,-2 0-19 0,-1 0-18 0,-1-2-9 16</inkml:trace>
  <inkml:trace contextRef="#ctx0" brushRef="#br0" timeOffset="214419.78">27593 8461 14 0,'5'5'22'0,"-4"-2"25"15,2-2 21-15,2 3 1 0,-4-2-7 0,-1 1-8 16,0-1-7-16,0 0-4 0,0-2 9 16,0 0 7-16,0 0-1 0,0 0-3 0,-1 0-5 15,-1 0-7-15,-1 0-1 0,2-4-12 0,-1 4-6 16,1-3-1-16,-3 1 3 0,0 2 4 15,2-3 6-15,0 1-13 0,1-1-4 0,-3-2-4 16,3 2 14-16,-1 0-5 0,1 0-6 0,-4-1-9 16,4-1 2-16,-2 2-1 0,-1-1-3 0,3 0-2 15,-2 0 4-15,1-1-5 0,0 2 3 0,1 1-2 16,-3 0 6-16,3-1-5 0,-1 1-8 16,1 2 6-16,-3-3-7 0,2-1 5 0,0 3-2 15,1-1 4-15,-3 2 1 0,3-2 2 0,-2 2-5 16,1 0-2-16,-1 0 6 0,-1 0-6 15,3 0 4-15,-2 2 3 0,-1 0-4 0,0-1-3 16,-1 3 5-16,0-1 6 0,1 1-2 0,-1 1-1 16,-2 3-8-16,2 0 5 0,-2 1-1 0,1 1 2 15,-1-1-4-15,1 1-1 0,0-1 5 16,3-1-6-16,-1 1 2 0,1-1-1 16,2-1-1-16,-1-1-2 0,0 0 0 0,2 2 6 0,0-2-4 15,2-2 5-15,0 0-5 0,1 1 0 16,0-1 0-16,0-1 3 0,0 2-3 0,3-1 0 15,-1-1-3-15,2-1 3 0,-3 0 1 0,5-2-1 16,-2 0 3-16,-1 1-3 0,2-1 2 0,2 0-2 16,-1-3 0-16,-1 1 0 0,0-1 0 15,-1 1 5-15,2-1-9 0,-3-1-1 0,2-1-1 16,0 0 3-16,0 0-3 0,-2 0-8 0,1-1 9 16,-2 0 3-16,-1 1-2 0,1-1 4 15,-4 1-5-15,3 0 1 0,-1-1 1 0,0-1-3 16,-1-2 6-16,-2 2-6 0,3-2 3 0,-3 2 3 15,0-1 1-15,0-1-1 0,1 1 0 0,-1 2-2 16,0 1 2-16,0-2 3 0,0 5 0 16,0-1-3-16,0 1-6 0,0 2 3 0,0-2 3 15,0 2-3-15,0 0 0 16,0 4 7-16,0-1-8 0,0-1 4 0,0 5 5 16,2-1-8-16,0 1 3 0,-1 1 1 15,2 0 4-15,0 2 0 0,0 0-7 0,-1 0 9 16,1 2-2-16,0-2 3 0,2 0-6 0,-2-1-4 15,1 0 4-15,1 0-2 0,0 0 2 16,2-2-4-16,1 0 5 0,-2-2 1 0,2 0-8 16,5 3 4-16,-5-6 1 0,2 0-3 15,-3 0 2-15,-1-1-10 0,1-1-5 0,-1 2-4 16,2-2-20-16,0-2-12 0,0-1-15 0,-2 1-7 16,3 0-10-16,-4-2-19 0,-2 0-13 15,2 1-12-15,-3-2-13 0,1 1-5 0,-3-1-95 16</inkml:trace>
  <inkml:trace contextRef="#ctx0" brushRef="#br0" timeOffset="-205840.84">14264 13723 10 0,'-13'-1'65'15,"2"-1"149"1,6 2-57-1,5 0-24 1,0 0-51-16,-6 0 96 0,6 0-94 16,-3 0-4-16,0 0 219 31,3 0-283-31,0 2 19 0,8 8 13 16,1-1-23-16,-1 3-9 0,5 3 4 15,1 2-11-15,2 3-1 0,3 1 0 16,0 2-3-16,2 1-1 0,-3 2-9 0,25 27 6 15,-21-29-3-15,-1 3 2 0,-2-3-2 16,1-1 0-16,1 3 10 0,-4-4-12 0,0-1 6 16,15 21-10-16,6 8-70 15,-30-37 23-15,3 1-16 0,3 5-108 16,-9-11 80-16,1-1-6 0,1 4-113 16,-6-10 111-16,-1 1-3 15,0-2-107-15,-1-3 123 0,-3-2 23 16</inkml:trace>
  <inkml:trace contextRef="#ctx0" brushRef="#br0" timeOffset="-204990.57">14548 13666 6 0,'2'-1'14'0,"1"-1"17"0,-1 1 30 0,-1-3 29 15,-1 3 6-15,0 0-8 0,0 1-13 0,0 0-15 16,0 0-11-16,0 0-2 0,0 0 15 0,0 0 9 16,0 0 10-16,-1 1-10 0,-1 0 0 15,-1 6-3-15,1 0-10 0,-2 2-9 0,-1 4 9 16,-1 4 7-16,-1 7-6 0,-1 2 2 0,0 6 1 15,-4 0-12-15,2 4-5 0,-5 0-14 16,2 2-2-16,-1-1-7 0,0 2-1 0,-2-3-5 16,2 2-3-16,-1-5-4 0,1 0-9 0,4-2 0 15,-2-2 2-15,2 0-2 0,2-1 0 0,-1-3-2 16,1-3 2-16,3 0 2 0,1-1-2 16,-3-3 0-16,1-4 6 0,1 1-11 0,2-2 5 15,0-3-6-15,-2 5 13 0,4-9-5 16,-1 1-4-16,2-3-1 0,-2-1 3 0,2-1-6 15,0 1 0-15,0-3-5 0,0 0 1 0,0 0-4 16,0 0-9-16,0 0 0 0,0 0-7 16,0 0-9-16,0 0-8 0,0 0-10 0,0 0-14 15,0 0-16-15,0 0-19 0,0-3-17 0,2 1-19 16,0-1-8-16,-1-1-7 0,2-3-7 0,1-1 3 16,0 0-98-16</inkml:trace>
  <inkml:trace contextRef="#ctx0" brushRef="#br0" timeOffset="-204392.9">14808 13856 100 0,'3'-8'122'0,"-3"-1"-4"16,0 0-19-16,0 1-17 0,0 1-5 0,-1-1 4 15,-1 3 2-15,2 0 16 0,0 3 3 0,0-3-1 16,0 5-8-16,-2-2-23 0,2 2-17 16,0 0-9-16,2 2 17 0,1 3 25 0,3 2 16 15,2 3-12-15,3 2-20 0,0 3-11 0,0 2-12 16,2 4-7-16,1-2-14 0,-3 0-6 16,2 2-16-16,0-1 2 0,10 17-5 15,-11-20-1-15,1 0-7 0,-5-4-8 0,2-2-15 16,-1 2-19-16,1-3-29 0,-2-1-23 15,-2-2-16-15,0 1-8 0,1-3-7 0,-2-1 2 16,-4-3-6-16,4 1-7 0,-2 0 3 0,2-2-2 16,1-4 7-16,-3 3 13 0,-1-3 14 0,1-2 20 15,0-1 24-15</inkml:trace>
  <inkml:trace contextRef="#ctx0" brushRef="#br0" timeOffset="-204021.28">15091 13810 12 0,'1'-15'28'15,"2"-4"29"-15,2 4 26 0,-2 1 6 0,-1 0-12 16,-2 3-6-16,0 2-9 0,0 2-2 16,0-1 6-16,0 1 6 0,0 5-8 0,-2-1 4 15,2 3-5-15,0 0-7 0,-1 0-2 0,-1 0 2 16,1 4 3-16,-1 2 1 0,0 1 0 16,1 3 8-16,-1 4 10 0,2 3 0 0,-1 4-1 15,-1 4 8-15,0 4 2 0,-2 1-13 16,4 3-6-16,-2 0-6 0,-1 2-6 0,-2 1-10 0,2 0-15 15,2 0-11-15,-3 0-20 0,3-4 0 16,-1 0 0-16,0 0 0 0,1-4 0 0,1-1 0 16,-2 0 0-16,2-5 0 0,0 2 0 0,2-4 0 15,-1 0 0-15,-1-4 0 0,0 0 0 0,2 0 0 16,-2-3 0-16,3-1 0 0,-3-2 0 0,2 0 0 16,-2 0 0-16,0-1 0 0,0-2 0 15,0 1 0-15,0-6 0 0,2 1 0 16,-2-2 0-16,1 1 0 0,2-2 0 0,-3 0 0 15,2 1-41-15,-2-1-38 0,0 0-20 0,0 0-18 16,0 0-15-16,0 2-11 0,0-2-24 0,0-3-30 16,-2 0-21-16,-2-2-4 0,0 0 3 0,-1-5 29 15</inkml:trace>
  <inkml:trace contextRef="#ctx0" brushRef="#br0" timeOffset="-202791.63">14795 13345 7 0,'0'0'5'16,"0"0"7"-16,0 0 16 0,0 0 23 16,0 0 18-16,2 0 6 0,-1 0-4 0,-1 0-9 15,4 0-7-15,-4 0-6 0,0 0-4 0,-2-2 3 16,0-1-1-16,2-1 14 0,-1 0-2 15,-1 0-5-15,2-3-1 0,0 2 3 0,0 0-9 16,-2-2-6-16,-1 2-5 0,0-3 0 0,1 0-4 16,-1 3-3-16,-1-1 1 0,1 1 9 0,0 3 22 15,-1-3-13-15,1 2-11 0,0 2-13 0,0-2-14 16,-1 0 6-16,-1 3-12 0,-2 0 4 16,-1 3 1-16,2 0 0 0,-1 1 9 0,-2 1 3 15,1 3 5-15,-2 1-4 0,1 3-10 0,3-2-2 16,-1 4 3-16,1 1-3 0,1-1-1 15,-1 1-9-15,3-2 5 0,3-2-5 0,0 1 0 16,2 0 6-16,1-2-3 0,1-2-2 0,-1-3-1 16,1 2-4-16,-1-3 11 0,0-1-10 0,2-1 3 15,0 1 0-15,-1-3 4 0,4 0-4 16,0-2-8-16,-2 1 4 0,1-1-5 0,2-2-3 16,-1-4 1-16,0 4-5 0,3-4 8 0,-5 0 0 15,2 1 1-15,-3-1-5 0,2 3 6 0,-2-4-1 16,2 0 7-16,-2 3-2 0,0 0 0 15,-4-2-4-15,2 4 11 0,-3-1-5 0,2 2 3 16,-2-2-3-16,0 3-5 0,0 2-1 0,2-2 6 16,-2 2-4-16,0 0 1 0,-2 0 3 0,2 0-4 15,0 2 4-15,0 0 0 0,3 3 2 0,1-2-2 16,-2 3 0-16,0 0 0 0,-1 0 0 16,3 3 0-16,-1-1 3 0,2-1-3 0,-1-1-2 15,0 4 4-15,1-5 1 0,2 4-6 0,-1-4 3 16,2 1 0-16,0 0-18 0,-2-3-28 0,2 0-33 15,-1-2-32-15,-1 1-23 0,3-2-14 16,-1 1-14-16,-1-1-6 0,-1-1-6 0,0-2 6 16</inkml:trace>
  <inkml:trace contextRef="#ctx0" brushRef="#br0" timeOffset="-199500.72">16134 13669 26 0,'-2'-1'71'0,"1"-2"39"0,-1 1-6 16,2 1-22-16,0 1-20 0,-1-2-15 0,-1 0-4 15,2 2 7-15,-2 0 9 0,2 0 3 0,0 0 0 16,0 2-18-16,0 0-3 0,0 1 0 0,4 1-3 16,0 3-3-16,4 3 4 0,2 0 1 0,-1 4 0 15,2 1 1-15,3 3 5 0,3 0 2 0,0 4-10 16,0 2-3-16,5 2-9 0,0 1-2 0,3 1-7 16,-4 2-3-16,1-1-4 0,0-1-4 0,-1 3 0 15,-2-4-4-15,1 1-2 0,-2-1 0 16,3 0 7-16,10 23-12 0,-14-25 2 15,-4-4 3-15,-2 3 1 0,0-4-5 0,0-1-9 16,-2-3-14-16,0 0-15 0,-5-4-27 0,1 1-15 16,-2-4-18-16,-1-2-12 0,1-3-6 0,1 1 3 15,-4 0 0-15,0-2-1 0,1-2 2 16,-2-1 2-16,1-3 12 0</inkml:trace>
  <inkml:trace contextRef="#ctx0" brushRef="#br0" timeOffset="-199143.92">16482 13561 29 0,'-2'-5'77'15,"1"2"39"-15,-1 0-7 0,1 6-21 0,-3 0-12 0,1 6-1 16,-3-1 2-16,1 6 1 0,-3 4 1 16,4 5 13-16,-5 3 8 0,3 6-15 0,-5 2-16 15,3 4 4-15,0 6-9 0,-1 0-9 0,-4 3-3 16,2 0-15-16,0-1-5 0,0-1-13 16,-2-2-4-16,-1 1-5 0,3-4-8 0,-1-2-2 15,0-1 4-15,4-2-6 0,0-2 4 0,-1-4-5 16,1-3 1-16,3-1-11 0,-1-6-3 15,0 0-12-15,1-2-14 0,4-5-19 0,-3-4-15 16,3 1-18-16,-1-4-9 0,0-2-16 0,2 1-14 16,0-4-25-16,-1-4-5 0,-1-1 4 0,1-2 16 15</inkml:trace>
  <inkml:trace contextRef="#ctx0" brushRef="#br0" timeOffset="-198098.04">16518 13353 5 0,'2'-2'12'16,"-2"1"11"-16,1-1 18 0,-1 2 21 0,0 0 13 0,0-1-3 16,0-3-12-16,0 1-10 0,0 1-12 0,0-3-8 15,0 3 3-15,0-1-2 0,0-2 2 16,0 0 11-16,0 1 0 0,0 1-4 0,-1-2-5 15,-1 1-7-15,0 1-3 0,1 0 2 0,-2 1 3 16,1-1-2-16,-1 2 7 0,2-4-4 0,-3 3 2 16,1 0-2-16,2 0-5 0,-4-1-2 15,0 2-3-15,-1 1-5 0,0 0 4 0,-1 1-1 16,-3 1 0-16,1 1 8 0,1 1 5 0,0 1-8 16,0 1-3-16,-1 2-2 0,1-1-4 15,2 5-1-15,-1-2-7 0,1 2-1 16,0 9 1-16,4-10-3 0,-1-2-4 0,3 1 0 15,-2 0 4-15,2-1-4 0,0-2 2 0,0 0-2 16,2-1 0-16,1 0-2 0,-1-1 4 16,-2-1-7-16,2-1 10 0,-1 0-7 0,-1-1 2 15,3-2 0-15,2 0 5 0,-2 0-5 0,0 0 0 16,2 0 0-16,0 0-2 0,0 0 0 0,4-3 5 16,-3 0-8-16,2 0 3 0,0-2-6 0,1-1-2 15,3 0 0-15,-4-1-1 0,2-3-4 16,-2 3 0-16,-1-1 2 0,-1 1 6 0,3 0-5 15,-4-2 4-15,2 0 1 0,-3 1-1 0,0 1 2 16,-1-1 6-16,-2 1 0 0,1 2-2 0,-2 0 4 16,0 0-2-16,0 2 1 0,0 1-3 15,0-1-1-15,0 3-1 0,0 0 6 0,0 0-4 16,0 0 8-16,0 0 0 0,0 1-3 0,0-1-2 16,0 0 1-16,0 2 5 0,0 0 9 0,3 1-1 15,-3-1 0-15,1 4-3 0,3-1-4 16,-1 2-1-16,2 0-5 0,-4 1-2 0,2 2 0 15,2-3 3-15,0 4-6 0,1-4 6 0,-3 3-3 16,2-2 3-16,1 1 1 0,1-4-8 0,0 2 2 16,-2 1 2-16,0-4 0 0,1 1 0 0,-1-2 2 15,-1 0-12-15,1 0-8 0,-3 0-11 0,1-3-16 16,2 0-16-16,-2 3-23 0,1-2-20 16,0-1-17-16,0 0-7 0,-3 0-15 0,1-4-10 15,0 4 0-15,0-3-83 0</inkml:trace>
  <inkml:trace contextRef="#ctx0" brushRef="#br0" timeOffset="-192157.56">16851 13825 7 0,'-1'0'3'0,"-1"0"3"15,0 0 4-15,0 0 3 0,0 0 2 0,2 0 5 16,-1 1 4-16,-1-1 7 0,1 0 0 15,-1 0-4-15,0 0-2 0,1 2-6 0,-1-2-4 16,2-2 0-16,-2 2 4 0,1 0-2 0,-1 0 5 16,1 0 1-16,-1-1-3 0,0-2 0 15,-1 3 1-15,1 0 0 0,-2-3 20 16,3 2-16-16,-1-1-5 0,0 1 4 0,-1 1 0 16,3 0 2-16,0-2 6 0,0 2 3 0,0 0 8 15,0-1 3-15,0 1 9 0,-1 0 11 0,-1 0 6 16,2 0 8-16,-2-2-5 0,-1 2-13 15,2-2 3-15,1 1-5 0,-2 0-1 16,0-2-4-16,1 2 4 0,-1-1-12 0,0 0 3 0,2 1 0 16,-4-1-8-16,3 2 1 0,-1 0-6 15,2-2-2-15,0 2-9 0,-2-3 3 0,2 3-9 16,0 0-2-16,0 0-7 0,0 0-8 0,2 0 3 16,-2 0-11-16,3 0 3 0,-1 0 4 15,2 5 2-15,1-3-1 0,1 4 3 16,2-1 0-16,1 5 1 0,4 2 12 0,0-1 0 15,4 4 0-15,0 2 11 0,1 0-10 0,4 4 15 16,-2 1-16-16,3 2-19 0,2 0 0 0,-1 3 0 16,1 0 0-16,-1 2 0 0,5 1 0 15,-2 1 0-15,1-3 0 0,-1 2 0 0,28 27 0 16,-30-29 0-16,-1-3 0 0,2 0 0 16,-3 1 0-16,-1-4 0 0,0 0 0 0,-3-3-29 15,0-2-32-15,-3-1-16 0,-2-3-25 16,1-1-16-16,-3 0-15 0,-1-4-12 0,-4 0-8 15,-1-5 1-15,-2 1 0 0,-2-4-5 0,1 1-4 16,-3-1 6-16,0-1 9 0,-3-3 18 16</inkml:trace>
  <inkml:trace contextRef="#ctx0" brushRef="#br0" timeOffset="-191707.46">17195 13750 27 0,'0'-1'58'0,"0"1"36"0,0 0-2 16,0 0-10-16,-4 1-6 0,0 2-1 0,-2 2 3 16,1 1 5-16,0 4 7 0,0 4 5 15,0 4 1-15,1 4 11 0,-4 6-9 0,0 3-10 16,-2 5-3-16,1 3 2 0,-4 2-10 0,2 3-13 16,0-1 14-16,0 3-21 0,0 0-8 15,-1-2-10-15,0-1-8 0,3-2-8 0,-4-2-6 16,2-3-13-16,3-2 6 0,-1-2-6 0,2-3-3 15,3-4 3-15,-1-4 1 0,2 0-2 16,-2-5 0-16,0 12-10 0,2-18 2 16,2-5 13-16,-1 2-5 0,2-5-3 0,-2 1-13 15,2-3-4-15,-1 4-7 0,1-4-6 0,0 0-7 16,0 0-18-16,-2-4-22 0,1 1-22 0,-3 1-27 16,1-5-21-16,2 0-17 0,-4-2-21 0,0-1-10 15,2-2-9-15,2-1 3 16,1-2-103-16</inkml:trace>
  <inkml:trace contextRef="#ctx0" brushRef="#br0" timeOffset="-185510.65">17183 13386 3 0,'0'0'3'0,"0"0"-1"0,0 3 2 0,0-2 2 15,-2-1 3-15,2 0 2 0,0 0 4 0,0 0 3 16,0 1 4-16,0-1 6 0,0 2-2 0,0 1-3 16,2-3 0-16,-2 0-4 0,0 0-1 0,0 0-3 15,0 0 1-15,0-3 1 0,0 3 4 16,0 0-3-16,-2-2 18 0,0 1-25 15,2 1 4-15,0-1-5 0,-2-2 2 0,2 3-2 16,0-3 0-16,0 1 2 0,0 1 2 0,-1-2-3 16,-1 3 1-16,2-2 2 0,0-1 1 15,0 3 4-15,0-3-4 0,0 3 5 0,-1-1-1 16,-1-1 7-16,2 1 1 0,3-1 6 0,-1 1 4 16,-2-3-2-16,0 3-1 0,0-3-4 0,-2-1-6 15,2 2-4-15,-5-2 14 0,2 1 4 0,2 0 5 16,1 0 3-16,-4 0-6 0,1 1 2 15,2 0-14-15,-3 1-4 0,0 1-9 0,2 0-7 16,-1-2 4-16,0 0-4 0,1 3-8 0,1-4 5 16,-1 4-3-16,2 0-2 0,-1 0 1 15,1 0-3-15,-2 0-1 0,2 0 1 0,-3 0 2 16,-1 0 0-16,0 0-4 0,-1 4 4 16,1-1 3-16,-1 0-1 0,2-1-2 15,-4 3 5-15,2-1-5 0,-1 2 8 0,2-2 2 16,-1 1-7-16,0 0 2 0,0-2 0 0,0 3 5 15,1-2 3-15,1 1-7 0,1-2-6 0,1 2 7 16,-3-1-1-16,4-1-2 0,-1 2 1 0,-1-2 4 16,0 6 1-16,-1-4-3 0,0 3 0 0,3-1 1 15,-2-2-4-15,2 1-3 0,0 1 4 16,0 0-8-16,0 2 6 0,0-3 1 0,0 0-4 16,0 1-7-16,0-1 11 0,0 1-4 0,0-5 3 15,2 5-7-15,1-4 7 0,-1 1-3 16,-1 0 2-16,1-1 2 0,-2 0-4 15,7 3 0-15,-6-4 3 0,2-2-1 0,-1 1-2 16,1-1 0-16,-2 0 5 0,-1 0-4 16,3 0-1-16,-1 0 0 0,1 0 2 0,1 0-2 15,-3 0-3-15,4-3 4 0,0-2 4 0,1 3-8 16,-2-1 0-16,1 1 1 0,0-1 8 16,2 0-6-16,-6 1-3 0,4-1 7 0,2 1-6 15,0 0 0-15,-4-1 2 0,2 1 0 0,-2-1 0 16,0-2 0-16,-1 0-4 0,2 2 4 0,0-1 5 15,-1 1-1-15,2 1-3 0,-4-1-3 0,2 0-2 16,1 0 4-16,-1-1-4 0,-2-1 4 0,1 0 2 16,2 3-2-16,-4-3-4 0,2 4 6 0,-2-2 1 15,0 1-6-15,2 0 3 0,-2-1-3 16,0 3 1-16,0-2 4 0,0 0-2 0,0 2 4 16,0-1-7-16,0-1 3 0,0 2-4 15,0-1 8-15,0 1-7 0,0 0 4 0,0-1-3 16,0-2 6-16,0 0-4 0,0 3 2 15,0-1-6-15,0 0 0 0,0-1 1 0,0-1 11 16,0 3-13-16,0 0 9 0,0-2-9 16,0 2 7-16,0 0-1 0,0-1-1 31,0 1-2-15,0 0-2-16,0 0 5 0,0 1-4 0,0-1 5 15,0 0-5-15,0 0 0 0,0 0 4 0,0 4-4 16,0-3 3-16,0 2 5 0,0 1-5 0,0-1 2 15,0 1-5-15,0 1 3 0,1 0 1 0,2 1 3 16,-3 0-8-16,2 0 4 0,0 2 4 16,-2-2-4-16,1 0 0 0,2 0 2 0,-1-2-2 15,1 2 0-15,2-2 3 0,-1 4-3 0,1-4 0 16,-2 3 3-16,1-3-3 0,-1-2 5 0,0 2-5 16,0-3 0-16,2 4 3 0,-1-2-1 0,0 0-4 15,-1 0 2-15,0-3 0 0,0 2-2 16,1-1 0-16,-1-1 5 0,2 1 2 15,-1-1-3-15,2 0-2 0,-3 0 0 0,2 0-7 0,0 0 10 16,0-1-2-16,1 1-1 0,0-3 2 16,-1 0-2-16,2 0-2 0,-4 0 5 0,0 2-2 15,0-3-3-15,3 3 2 0,-1 0 4 0,-2-1-6 16,-3 1-2-16,3-2 11 0,-1 1-7 0,1 2 0 16,-3-1 2-16,2 1-1 0,-2-2 1 0,0 2-6 15,0 0 4-15,0-2 0 0,0-1-2 0,0 3 4 16,0 0-2-16,0 0 2 0,0 0-5 15,0-2-1-15,0 2 6 0,0 0-10 0,0 0-2 16,0-2-11-16,0-1-30 0,0 2-23 0,0 2-34 16,0-1-24-16,-2 0-36 0,2 2-15 0,-5 1-10 15,1-1 9-15</inkml:trace>
  <inkml:trace contextRef="#ctx0" brushRef="#br0" timeOffset="-173426.55">16303 11963 7 0,'-6'-4'5'0,"0"3"2"16,-1-4 5-16,4 2 9 0,0 2 15 0,-1-2 13 16,1 1 2-16,-1 1-17 0,-1-2-9 0,0-1-1 15,0 2-3-15,1 0-5 0,-1-1 4 0,1 2 2 16,0 1 1-16,1 0 5 0,-2 0 4 15,2 0-1-15,-5-3 16 0,6 3-31 16,-1-2-3-16,2 2 5 0,-4 2-1 16,5-1 6-16,-1 1 6 0,-1 1 6 0,1 0-3 15,-1-1-6-15,0 5-2 0,2 0 5 0,0 1-1 16,0 0-4-16,4 1 16 0,-3 1 7 0,7 0-9 16,-4 4-2-16,4-2 1 0,1 3 6 0,4-1-6 15,0 2-10-15,1 2 3 16,-1-2 2-16,3 2-3 0,0 2 0 0,1 1 18 15,1 1 7-15,2 2-3 0,5 2-7 0,-1 4-5 16,3 1 0-16,3 3-4 0,0 5-6 0,2-3-5 16,1 6-4-16,3 3-3 0,-3 2 0 0,4 0-13 15,-1 4-2-15,-1 2 8 0,42 57-1 16,-39-55-8-16,-1 1-7 0,-1 2 10 16,3-5-4-16,1 1 2 0,-2-1 1 0,1 0-10 15,1-2 5-15,0 2 7 0,2-2 2 0,3 2-5 16,46 58-4-16,-44-58 4 0,-4 0 4 15,43 50-11-15,-48-58 5 0,-4 1 2 16,33 34 2-16,-39-43-8 16,21 29 2-16,-11-6 4 15,-21-35-2-15,-4 0 0 0,-2-3 0 0,-1-1-2 16,-2-3 5-16,-2-1-3 0,0-4-4 16,-3-3 11-16,0-1-9 0,1-3 2 0,-3-1-10 15,-1-1-5-15,0-3-15 0,0-1-11 0,0 0-24 16,0-1-20-16,0-3-22 0,-3 2-33 0,1-4-14 15,-2-1-6-15,-5-4-5 0,2-2 3 16,-3-3-3-16,1 0 3 0</inkml:trace>
  <inkml:trace contextRef="#ctx0" brushRef="#br0" timeOffset="-172529.03">17079 11755 7 0,'4'-2'8'15,"-4"-1"6"-15,0 1 9 0,0 0 14 16,0 2 23-16,0 0 2 0,0 0-7 0,0 0-15 16,0 0-14-16,0 0-12 0,0 0-1 0,0 0 11 15,0 2 14-15,0 0 2 0,-4 3-1 0,0 2-13 16,0-1-1-16,-1 2-4 0,1 2 5 15,-2 3 9-15,1 1-3 0,0 3 5 16,0 3-1-16,0 1 1 0,-2 8 0 0,1 3-1 16,1 2-4-16,0 4 2 0,0 3-2 0,-11 46 28 15,8-40-34-15,0 3-1 0,-1-1 1 16,-2 2 0-16,0 1 6 0,-2 0-6 0,-1 3-2 16,-5 1-3-16,3 6-2 0,-6-1-6 0,0 4-1 15,-1 1-8-15,0-1 5 0,-4 1-6 16,4 1 4-16,-6-1-7 0,4-3 4 0,0 0-1 15,-1-2-3-15,2-2 3 0,1 2-3 0,-17 65-5 16,21-65 5-16,3-2 0 0,-1 1 0 16,4-3 2-16,-1-1-6 0,-2-3 8 15,1-1-6-15,2-5-1 0,-3-1 8 0,3 0-5 16,1-5 3-16,1-2-3 0,1-2-5 0,-1-3 5 16,3-2 0-16,0-2-2 0,-2-3 2 15,3-1 0-15,1-4 3 0,1-2-1 0,0-5-2 16,-1-4 0-16,3-1-3 0,0-1 3 0,0-1 0 15,-1-3-2-15,4-1 2 0,-1-3 6 0,1-1-6 16,-2 0 5-16,2 0-8 16,0 2-1-16,0-2 7 0,0 0 2 0,0 0-8 15,0 1 4-15,0 0-1 0,0 0-7 16,0-1 12-16,0 0-3 16,0 2-4-16,0-2-7 0,0 0 0 0,0 2 0 15,0-2-6-15,0 0-6 0,0-4 4 0,0 4-1 16,0 0-12-16,0-2-12 0,0-1-8 0,3 0-9 15,-3 0-11-15,0-4-12 0,0 3-10 0,0-4-13 16,4-1-5-16,-4 2-12 0,0-4-4 16,0 1 4-16</inkml:trace>
  <inkml:trace contextRef="#ctx0" brushRef="#br0" timeOffset="-170508.38">773 9222 122 0,'-13'-5'128'15,"-6"-2"-49"-15,0-2-39 0,-3 0-11 0,1 0-3 16,5 2 15-16,1-3 10 0,5 4 9 15,2 0-3-15,3 1-5 0,-1 3 5 16,5-3-12-16,-1 2-9 0,2 0-17 16,5 3-7-16,4 2 5 0,4-1 5 0,9 5 9 15,8 3 5-15,10 2-14 0,7 2 5 16,11 5-5-16,2 2-6 0,7 2-2 0,6 2-7 16,2 0-3-16,3 1-1 0,-1 4-3 0,1-3 0 15,1-1 2-15,0 2-2 0,-6-3 2 16,0-1-10-16,-1 2 4 0,-4-4 9 0,-3 2-2 15,0-2-11-15,-5 0-9 0,0 0-22 0,-5-2-15 16,-3-2-17-16,-7-2-9 0,-5-5-9 16,-5 1-3-16,-5-2-1 0,-3-2-3 0,-4-3-3 15,-6-2-1-15,-3-2 6 0</inkml:trace>
  <inkml:trace contextRef="#ctx0" brushRef="#br0" timeOffset="-170128.15">1193 8756 189 0,'-1'-2'126'16,"-3"-1"-57"-16,4 3-36 0,-1 0-16 0,-1 7-8 16,2 5 0-16,3 4 16 0,-3 10 23 15,0 4 16-15,4 8 0 0,-3 3 0 0,2 8 1 16,-1 4-4-16,-2 5-4 0,0 5-11 16,0 1-2-16,0 5-3 0,-2 0-2 0,-1 5-10 15,-2 1-8-15,-3 0 2 0,0-2-6 16,-1-1-1-16,1-2-5 0,-3-4-3 15,2-6 0-15,-1-2-8 0,2-5-3 0,-1-6 5 16,2 1-2-16,3-5-3 0,0-3-2 16,3-5-19-16,-4-3-31 0,3-3-28 0,-1-2-27 15,-1-4-33-15,2-3-28 0,1-3-9 0,-1-7 0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4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2993,'0'0'116,"9"-78"9654,-13 28 2944,11 78-12000,2 16 1309,18 52 0,-23-85-1803,0 1-1,1-1 1,0 0-1,1-1 0,0 1 1,1-1-1,0 0 1,1-1-1,0 0 1,10 10-1,-16-17-219,1 0 0,-1 0 0,1 0 0,0-1 0,0 1 0,-1-1 0,1 0 0,0 0 0,0 0 0,0 0 0,0 0 0,1 0 0,-1-1 0,0 0 0,0 0 0,0 1 0,0-2 0,0 1 0,1 0 0,4-2 0,-2 0 0,-1 0 0,1-1 0,-1 1 0,0-1 0,1 0 0,-1-1 0,-1 1 0,1-1 0,0 0 0,4-6 0,4-4 0,-2-1 0,1 0 0,-2-1 0,0-1 0,15-33 0,-6 10 0,-14 30 0,1-1 0,-1 0 0,-1 0 0,5-16 0,-31 196 0,-13 9 0,21-115 0,-14 60 0,-2 31 0,23-97-383,0 76 0,-10-155-26143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4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12 556 3137,'-1'-1'709,"0"0"0,0-1-1,0 1 1,0 0-1,0 0 1,0 0 0,1-1-1,-1 1 1,1 0-1,-1-1 1,1 1-1,-1 0 1,1-1 0,-1 1-1,1-1 1,0 1-1,0-1 1,0-2-1,10-30 4945,29-25-2396,-37 56-2779,54-65 756,-27 35-871,41-61 1,-63 82-28,0 0-1,-1 0 1,0 0 0,-1-1 0,0 0 0,-1 0 0,-1 0 0,0-1 0,1-22 0,-3 33-305,-1-1 0,0 1 0,0 0-1,-1-1 1,1 1 0,-1 0 0,0-1 0,0 1 0,0 0 0,0-1 0,0 1 0,-1 0 0,1 0 0,-1 0 0,0 0 0,0 1 0,0-1 0,0 0 0,-1 1 0,1 0 0,-1-1 0,1 1 0,-1 0 0,0 0 0,0 0 0,0 1 0,0-1 0,0 1-1,0 0 1,-6-2 0,5 2-11,0 0 0,0 0 0,-1 1 0,1 0 0,0 0 0,0 0 0,-1 0 0,1 0 0,0 1 0,0 0 0,0 0 0,0 0 0,0 1 0,0-1 0,0 1 0,0 0 0,0 0 0,1 0 0,-1 0 0,1 1 0,0-1 0,-1 1 0,1 0 0,-4 6 0,5-6-20,0-1 0,0 1 0,1 0 0,-1 0 0,1 0 0,0 0 0,0 0 0,0 0 0,0 0 0,1 0 0,-1 1 0,1-1 0,0 0 0,0 0 0,0 1 0,0-1 0,1 0 0,-1 0 0,1 0 0,0 0 0,0 1 0,0-1 0,0 0 0,0 0 0,1-1 0,1 4 0,6 9 0,1-1 0,0-1 0,22 24 0,-10-13 0,3 5 0,-10-13 0,-1 2 0,16 24 0,-26-35 0,0 0 0,-1 0 0,0 0 0,0 0 0,-1 1 0,1-1 0,-2 1 0,1 0 0,-1 0 0,0 12 0,-1-13 0,0-1 0,1 1 0,-1 0 0,2 0 0,-1-1 0,1 1 0,0-1 0,2 8 0,-3-13 0,0 0 0,0 1 0,0-1 0,-1 1 0,1-1 0,0 0 0,1 0 0,-1 1 0,0-1 0,0 0 0,0 0 0,1 0 0,-1 0 0,0-1 0,1 1 0,-1 0 0,1-1 0,-1 1 0,1 0 0,0-1 0,-1 0 0,1 1 0,-1-1 0,1 0 0,0 0 0,-1 0 0,1 0 0,-1 0 0,1 0 0,0 0 0,-1-1 0,1 1 0,-1-1 0,1 1 0,-1-1 0,1 1 0,-1-1 0,3-1 0,23-13 0,0-1 0,0-1 0,-1-1 0,-2-1 0,0-1 0,-1-1 0,0-2 0,-2 0 0,-1-1 0,31-49 0,-58 240 0,7-164 0,0 1 0,0-1 0,0 1 0,0-1 0,1 1 0,0-1 0,-1 1 0,1-1 0,1 0 0,-1 1 0,0-1 0,1 0 0,-1 0 0,1 0 0,0 0 0,0 0 0,4 4 0,-4-6 0,-1 0 0,1 0 0,0 0 0,0-1 0,0 1 0,0 0 0,0-1 0,0 1 0,0-1 0,1 0 0,-1 0 0,0 0 0,0 0 0,0 0 0,0 0 0,0-1 0,0 1 0,0-1 0,0 1 0,0-1 0,0 0 0,0 1 0,0-1 0,0 0 0,-1-1 0,1 1 0,0 0 0,-1 0 0,4-4 0,59-47 0,-42 32 0,2 1 0,26-16 0,-50 34 0,0 1 0,1 0 0,-1 0 0,1 0 0,-1-1 0,1 1 0,-1 0 0,1 0 0,-1 0 0,1 0 0,-1 0 0,1 0 0,-1 0 0,1 0 0,-1 0 0,1 0 0,-1 0 0,1 0 0,-1 0 0,1 0 0,-1 0 0,1 0 0,-1 1 0,1-1 0,-1 0 0,1 0 0,-1 1 0,0-1 0,1 0 0,-1 1 0,1-1 0,-1 0 0,0 1 0,1 0 0,10 22 0,-3 28 0,-7-11 0,-2-1 0,-1 1 0,-3-1 0,0 0 0,-3 0 0,-17 54 0,-7-2 0,-63 128 0,91-212 0,-12 27 0,-24 35 0,35-61 0,0 0 0,-1 0 0,0-1 0,-1 1 0,0-1 0,0-1 0,0 0 0,-1 0 0,-15 9 0,22-14 0,0-1 0,1 1 0,-1-1 0,0 1 0,0-1 0,0 0 0,1 0 0,-1 1 0,0-1 0,0 0 0,0 0 0,0 0 0,1 0 0,-1 0 0,0 0 0,0 0 0,0 0 0,0 0 0,1-1 0,-1 1 0,0 0 0,0 0 0,0-1 0,1 1 0,-1-1 0,0 1 0,0 0 0,0-2 0,-1 1 0,1-1 0,0 0 0,0 0 0,0 1 0,0-1 0,0 0 0,1 0 0,-1 0 0,1 0 0,-1 0 0,0-3 0,0-5 0,1 0 0,0 0 0,0 1 0,2-13 0,9-23 0,1 1 0,2 1 0,2 1 0,1 0 0,3 1 0,48-75 0,-42 78-1642,45-51-1,-33 49-1326,1 1 0,2 3-1,2 1 1,84-53 0,-85 63-1956,-1 4 416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0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308 189 4338,'1'-7'10451,"2"0"-3495,2-2-2198,5-4-2340,7-14 1340,-15 23-3756,-1 1 0,0-1 0,0 0 0,0 1 0,0-1 0,-1 0 0,1 0 0,-1 0 0,0 1 0,0-1 0,0 0 1,-1 0-1,1 0 0,-1 0 0,0 1 0,0-1 0,-1 0 0,1 1 0,-1-1 0,1 1 0,-1-1 0,0 1 0,-1 0 0,1 0 0,0 0 0,-1 0 0,0 0 0,0 1 0,1-1 0,-2 1 0,1-1 1,0 1-1,0 0 0,-1 1 0,1-1 0,-1 0 0,1 1 0,-1 0 0,0 0 0,1 0 0,-1 0 0,-6 0 0,-3 1-2,-1 0 0,0 0 0,1 2 0,-1-1 0,1 2 0,0 0 0,-1 0 0,1 2 0,1-1 0,-1 1 0,1 1 0,-16 10 0,22-12 0,0 0 0,0 1 0,0 0 0,0 0 0,1 0 0,0 1 0,0 0 0,1 0 0,-1 0 0,1 0 0,1 1 0,-1 0 0,1 0 0,0 0 0,1 0 0,0 0 0,0 0 0,0 1 0,1-1 0,0 1 0,0-1 0,1 1 0,1 13 0,-1-19 0,0 0 0,0 0 0,0 1 0,0-1 0,1 0 0,-1 0 0,1 0 0,-1 0 0,1 0 0,0 0 0,0-1 0,0 1 0,0 0 0,0 0 0,0 0 0,0-1 0,1 1 0,-1-1 0,1 1 0,-1-1 0,1 1 0,-1-1 0,1 0 0,2 2 0,-1-3 0,0 1 0,0-1 0,-1 1 0,1-1 0,0 0 0,0 0 0,0 0 0,0-1 0,0 1 0,-1-1 0,1 1 0,0-1 0,0 0 0,-1 0 0,4-2 0,10-6 0,0 0 0,0-1 0,-1 0 0,15-15 0,-8 8 0,-2 0 0,0 0 0,19-23 0,-22 168 0,-7 73 0,3 160 0,-15-347-3913,-4-14-4854,-2-11-1879,4 1 7040,1-1 732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0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51 5587,'-11'-26'16838,"3"12"-8530,6 7-6274,4 3-4282,9 18-19678,-11-9 17991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0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20 5907,'-22'-2'17328,"9"-2"-10592,13 3-6681,0 1 0,0 0 0,0 0-1,-1 0 1,1 0 0,0 0 0,0 0 0,0 0 0,0 0-1,0 0 1,0-1 0,0 1 0,-1 0 0,1 0-1,0 0 1,0 0 0,0 0 0,0-1 0,0 1 0,0 0-1,0 0 1,0 0 0,0 0 0,0 0 0,0-1-1,0 1 1,0 0 0,0 0 0,0 0 0,0 0 0,0-1-1,0 1 1,0 0 0,0 0 0,0 0 0,0 0 0,0 0-1,0-1 1,0 1 0,0 0 0,1 0 0,-1 0-1,0 0 1,0 0 0,0 0 0,0-1 0,0 1 0,0 0-1,0 0 1,1 0 0,7-5-3591,2 5-8827,1 1 3499,-5-3 4974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06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91 1297,'2'-32'4155,"-2"28"-2615,1-1-1,0 1 1,0-1 0,0 1-1,1 0 1,-1 0 0,5-8-1,-5 11-994,0-1 0,0 1-1,0 0 1,0 0-1,0 0 1,0 0-1,0 0 1,0 0-1,1 0 1,-1 0 0,0 0-1,1 1 1,-1-1-1,0 0 1,1 1-1,-1-1 1,1 1-1,1-1 1,0 1-187,1 0 0,-1 0-1,0 1 1,0-1 0,0 1 0,0-1-1,0 1 1,-1 0 0,1 0 0,0 0-1,0 1 1,4 2 0,-4-2-358,-1 0 0,1 0 0,0 0 0,-1 0 0,0 1 0,0-1 0,0 1 0,0 0 0,0 0 0,0-1 0,0 1 0,-1 0 0,0 1 0,0-1 0,0 0 0,0 0 0,0 0 0,0 1 0,-1-1 0,1 0 0,-1 1 0,0-1 0,0 0 0,-1 1 0,1-1 0,-1 0 0,-1 6 0,-3 12 0,0-1 0,-2 1 0,-12 25 0,7-16 0,10-26 0,0 1 0,0 0 0,0 0 0,1 0 0,0 0 0,0 0 0,1 1 0,-1-1 0,1 0 0,1 7 0,0-9 0,0 0 0,0 0 0,0 0 0,1 0 0,0 0 0,-1 0 0,1-1 0,0 1 0,0-1 0,0 0 0,1 1 0,-1-1 0,1 0 0,-1 0 0,1 0 0,0-1 0,4 3 0,42 20 0,-31-16 0,-1 0 0,0 2 0,0 0 0,17 13 0,-32-21 0,1 0 0,0 0 0,0 1 0,-1-1 0,1 1 0,-1 0 0,0 0 0,0 0 0,0 0 0,0 0 0,-1 0 0,1 0 0,-1 1 0,0-1 0,0 1 0,0-1 0,0 1 0,-1-1 0,1 1 0,-1-1 0,0 1 0,0-1 0,0 1 0,0 0 0,-1-1 0,0 1 0,-1 4 0,0-2 0,-1-1 0,0 0 0,0 0 0,0-1 0,-1 1 0,0-1 0,1 0 0,-2 0 0,1 0 0,0 0 0,-1-1 0,1 1 0,-1-1 0,0 0 0,0-1 0,-1 1 0,1-1 0,0 0 0,-8 1 0,-4 2 0,-1-1 0,1 0 0,-1-2 0,-34 1 0,43-3-1038,-1 0-1,1-1 1,-1 0-1,1-1 1,-10-3-1,17 5 729,0-1 0,0 0 0,0 1 0,-1-1 0,1 0 0,1 0 0,-1 0 0,0 0-1,0 0 1,0-1 0,0 1 0,1-1 0,-1 1 0,1-1 0,-1 1 0,1-1 0,0 0 0,-1 0 0,1 0 0,0 0 0,0 0 0,0 0-1,1 0 1,-1 0 0,0 0 0,1 0 0,-1 0 0,1-3 0,5-10-10399,0 4 3954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07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35 2305,'1'-1'1272,"-2"-21"15206,-2 11-6320,-2 11-7604,4 3-4611,0 7-6101,0 1-1591,-1-5 6094,-3 4-397,0 1-980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0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 2721,'-6'0'12726,"4"0"-9524,-1 0-369,3-4 3410,-2 4-2658,2-2-2128,-2 2-1457,0-2 0,6 2 0,-4-2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0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78 112 7363,'-8'-13'5015,"-16"-28"8157,23 40-12829,1-1 1,-1 1 0,0-1-1,0 0 1,1 0 0,-1 1-1,1-1 1,0 0 0,0 0-1,-1 0 1,1 0 0,0 1 0,0-1-1,1 0 1,-1 0 0,0 0-1,1 0 1,-1 1 0,1-1-1,0-2 1,1 2-344,0 0 0,0 1 0,0-1 0,1 1 0,-1-1 0,0 1 0,1 0 0,-1 0 0,0 0 0,1 0 0,-1 0 0,1 0 0,0 1 0,-1-1 0,1 1 0,-1 0 0,1 0 0,0 0 0,-1 0 0,6 1 0,1 0 0,1 0 0,-1 1 0,0 0 0,14 5 0,-20-5 0,0-1 0,0 0 0,0 1 0,-1 0 0,1 0 0,0 0 0,-1 0 0,0 0 0,1 0 0,-1 0 0,0 1 0,0-1 0,0 1 0,-1 0 0,1-1 0,-1 1 0,1 0 0,0 3 0,0 1 0,0 0 0,-1 0 0,0-1 0,0 1 0,0 0 0,-1 0 0,-1 14 0,-2 0 0,-1 0 0,-1 1 0,-1-2 0,-11 28 0,11-33 0,-1-1 0,1 1 0,1 0 0,0 0 0,-4 30 0,9-41 0,0 0 0,1 0 0,-1 0 0,1 0 0,0 0 0,0-1 0,0 1 0,0 0 0,1-1 0,0 1 0,0-1 0,0 1 0,0-1 0,0 0 0,0 0 0,1 0 0,-1 0 0,1 0 0,0-1 0,0 1 0,7 3 0,7 6 0,0-2 0,39 17 0,-30-15 0,-21-10 0,-1 1 0,0-1 0,1 1 0,-1 0 0,0 0 0,-1 0 0,1 0 0,0 1 0,5 7 0,-8-10 0,0 1 0,-1-1 0,1 1 0,0-1 0,-1 1 0,1-1 0,-1 1 0,1 0 0,-1-1 0,0 1 0,0-1 0,0 1 0,0 0 0,0-1 0,0 1 0,0 0 0,0-1 0,-1 1 0,1 0 0,-1-1 0,1 1 0,-1-1 0,0 1 0,1-1 0,-1 1 0,0-1 0,0 0 0,0 1 0,0-1 0,0 0 0,0 0 0,-2 2 0,-4 4 0,-1 0 0,0-1 0,0 0 0,0 0 0,-1 0 0,0-1 0,0-1 0,0 1 0,0-2 0,-1 1 0,-19 4 0,10-6 0,0 0 0,-1-1 0,1 0 0,0-2 0,-25-3 0,21 3-3132,19 2 2172,1-1 0,0 0 1,-1 0-1,1 0 1,-1 0-1,1 0 0,0-1 1,-1 0-1,1 1 1,0-1-1,-1-1 0,-4-1 1,12-8-11591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0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35 5603,'0'-13'14006,"-2"5"-5266,0 4-5138,2 2-2786,-2-1-816,0 3 0,0-4 0,2 6 0,0 0 0,0 1-2753,0 1-1841,-2 2-225,-2 3 145,-1-1 160,1 3 384,-2 3 833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23T10:05:06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7476 1858 86 0,'0'-3'115'0,"0"-4"163"16,0 4-221-16,0 0-7 0,0-1 8 15,0 0 7-15,-1 0-1 0,-1-1-5 0,1-2-17 16,-1 2-6-16,0-1-8 0,2-1-5 0,0 0 2 16,0 2-5-16,0-3 7 0,0 3 1 15,0-3 5-15,2 1 4 0,-2 3 5 0,-2-2-2 16,-1-1-8-16,3 3 0 0,-3 0-3 0,-3 1 9 16,1 3 8-16,0 0 10 0,2 0 2 15,-2-3-8-15,2 3-14 0,-2 0-18 0,1 3-18 16,-1 2 4-16,-11 11 12 0,7-3-13 15,1 1 0-15,0-1 4 0,1 4 1 0,0 1-8 16,1 0 2-16,2 2-2 0,1-2 2 16,0-1-2-16,3 2-2 0,0-4 0 0,3 0 7 15,0-2-5-15,-1-5 0 0,1 2 2 0,0-3-10 16,-1-2-8-16,2-2-2 0,-1 1-6 16,1-4 12-16,0 0 3 0,1-2 9 0,2-3-7 15,0 0 3-15,-2 0 7 0,3-4-13 0,0 0 10 16,1 0-4-16,-1-2-2 0,-1 1-7 0,-1 0 6 15,3-2 1-15,-2 0 9 0,-2 2-6 0,1 1-2 16,-3 0 5-16,2 3 0 0,-1-1-3 0,-2 2-1 16,1 2 1-16,0 1 1 0,-1 0-3 15,-2 2 3-15,3 2 14 0,0-2 4 0,-1 2 1 16,0 1-8-16,-1 0 1 0,2 0-3 0,2 3-7 16,1-1 0-16,1 1 2 0,-1-2 0 0,-1 2 1 15,4 2-7-15,-4-4 4 0,3 2-3 16,-2-2-1-16,1-1-6 0,2 1-5 0,-1-3-5 15,0 2-22-15,3-3-25 0,-2 0-26 0,-1 0-23 16,0 0-20-16,-2-3-17 0,1 1-6 0,-1-1-6 16,1-4 6-16,-3 1 9 0,1-1 27 15</inkml:trace>
  <inkml:trace contextRef="#ctx0" brushRef="#br0" timeOffset="647.81">7875 1777 11 0,'3'-2'29'0,"2"-2"26"15,-3 1 28-15,0-2 4 0,1 1-2 16,-3-2-9-16,0 1-8 0,2 0-6 0,-2-1-8 16,0 0 9-16,2 0 1 0,-2-1-3 0,-2 2-2 15,0-1-8-15,1-1-6 0,-1 4-1 16,0-2-3-16,0-2-3 0,-1 3-6 0,-1-1-4 0,1 2 2 16,0 1-2-16,0 0 12 0,-2 2-1 15,0 0 9-15,-1 0-21 0,3 0-8 0,-2 0-9 16,0 0 1-16,2 2-9 0,-3 0 3 0,-2 5-1 15,2-2-4-15,-2 3 5 0,1 1-5 0,2 2 8 16,-2 1 2-16,0 1-3 0,3 2-1 0,0-1-1 16,1 1-3-16,0-2 0 0,3 1-2 0,0-2 1 15,0 2-3-15,2-1 6 0,1-3-7 16,0-1-6-16,0-3-9 0,-1 0 2 0,3-3-13 16,15-1-64-1,2-13 27 1,-12 4 41-16,-1-1 0 0,18-20-20 15,-20 16 37-15,0 1 0 0,0-1 3 0,-1 2 5 16,0 0-2-16,-1-2 2 0,0 4 0 16,-2-1 3-16,0 1 0 0,0 4-3 0,0-1 7 15,-1 4 7-15,-2-2 7 0,3 1-6 16,-3 2 4-16,0 0 5 0,0 0-5 0,0 2-7 0,0-1 1 16,2 2 1-16,-1 0 0 0,3 3 5 15,5 4 4-15,-6-2-12 0,8 4 5 16,-6-5-16-16,0-2 0 0,2 1 6 15,-2 0-6-15,3-1 4 0,0-2-10 0,0 0 2 16,-2-2-8-16,1-1-15 0,-1 0-16 0,3 0-18 16,-1-1-8-16,-1-1-23 0,-1-2-19 0,5 0-15 15,-3-1-8-15,0-3-14 0,0-1-8 0,0 1 8 16</inkml:trace>
  <inkml:trace contextRef="#ctx0" brushRef="#br0" timeOffset="3651.13">10013 2051 9 0,'8'-1'23'0,"2"-3"19"16,2-1 17-16,-1 1 5 0,2-4-2 0,0 2-8 15,-2-1-4-15,1-1-3 0,0 0 0 0,-3-1 1 16,5-3 4-16,-4 1 12 0,1 2 12 16,1-2 1-16,-4 1 5 0,-1 0 0 0,-1 0-1 15,0 0-7-15,-1-2-8 0,-3 3 5 0,-2 0-5 16,-2-2 15-16,2 4-7 0,-3-3-8 0,-2 6-8 15,-1 0 7-15,1 0 5 0,0-1 2 0,-1 3-2 16,-2 2-13-16,0 0-10 0,0 0-14 0,2 0-10 16,-1 0-15-16,-2 2-3 0,-2 0-5 15,-2 5 5-15,1-1-5 0,1 1-3 0,-2-1-3 16,2 3 3-16,1 2 4 0,3-1-1 0,1 0 3 16,1 2-9-16,1-4-6 0,0 3-7 0,2-2 6 15,2 0-10-15,0-2-8 0,0 1-3 16,5-2-2-16,-2-2-4 0,2 0 12 0,-2-2-11 15,0 0-12-15,1-1 22 0,1-1 8 0,2 0 8 16,-1-1-1-16,4-3-3 0,-1 1 6 0,1-2-6 16,-1 2 10-16,4-3-9 0,-4 0 4 15,-1-2 4-15,1 1-5 0,1-1 5 0,1 0 1 16,0 1 7-16,-4 2-2 0,-1-2-2 0,0 2 4 16,-1 0 4-16,-2 5-6 0,2-3-2 0,-2 3-1 15,-3 0 13 1,2 3 14-16,2-3-6 0,-2 4-4 0,3 2-5 15,4-2 2-15,-1 3-9 0,0-1 4 0,3 1-2 16,0-1-5-16,2 1 3 0,2 0-6 0,-2-1-18 16,1-2-29-16,2 1-44 0,-2-2-37 15,2 0-32-15,0 0-18 0,2-2 1 0,0-1-1 16,0 0 14-16,2-1 20 0,2-2-59 0</inkml:trace>
  <inkml:trace contextRef="#ctx0" brushRef="#br0" timeOffset="4116.46">10864 1767 35 0,'-5'-11'99'0,"1"1"40"16,0 5-4-16,1-2-21 0,0 1-25 0,-2 0-16 15,0 1 9-15,1-1 9 0,-1 3 13 0,2 0 1 16,-2-2-10-16,0 5-22 0,-1-2-11 0,-2 1-20 15,0 1-9-15,-1 1 2 0,-4 1-3 0,0 3-1 16,-4 3 4-16,-2 1-2 0,2 1-1 16,1 4 1-16,-3 0-8 0,4 1-13 0,1 1-3 15,2 0 1-15,1 1-8 0,3 1-4 0,1 0 5 16,3-3 2-16,-1-2-12 0,1-1 0 0,4-2-16 16,2-2-13-16,3-1-3 0,1-2-7 15,2 0 8-15,-1-5 3 0,5 0 3 0,3-2-5 16,2-1 12-16,2-6-1 0,2 1 4 0,-1 0 0 15,2-4 12-15,11-9-10 0,-20 10 18 16,-3 0 0-16,0 3 2 0,-5-4 4 0,2 3-4 16,-3 1 4-16,0 2-2 15,-1-3 30-15,-3 6-11 0,0 3 4 0,0 0-9 16,0 0-5-16,0 2 6 0,0-2-2 0,4 3 5 16,-4-2 0-16,0 4-10 0,2-1-2 0,-1 4-2 15,4-1-5-15,-2 3-1 0,2 0 0 0,-1 0 3 16,2-1 0-16,1 2-3 0,0-4 0 0,-1 2-7 15,2-4-16-15,0 2-20 0,0-2-26 0,0 0-26 16,-2-5-31-16,3 0-25 0,-2 0-19 0,1-5-17 16,0 0-1-16,1-2 16 0</inkml:trace>
  <inkml:trace contextRef="#ctx0" brushRef="#br0" timeOffset="29895.77">12073 6463 31 0,'0'-1'57'0,"0"1"27"0,-1 0 1 0,-1 0-5 16,2 0-6-16,0 0-11 0,-2 0-4 0,2 0 0 15,-1 1 5-15,-1 1 2 0,2 0-2 0,-1 1 3 16,-1 2-2-16,0 3-15 0,1-1 2 0,-1 2-12 16,1 0-4-16,-1 4-2 0,-1 1-3 15,1 3-2-15,-2-1-6 0,1 0 2 0,-1 3-4 16,1 0 3-16,-2-1-7 0,2 0-4 0,0 2-5 15,0-2-2-15,-2 0 2 0,2-2-1 0,0 0-1 16,1-2 4-16,-1-2-5 0,3-1 1 0,0-1 2 16,0-4-6-16,0 0 3 0,0-2 0 0,0-2 1 15,0 1-2-15,0-1 4 0,0-2 1 0,0 0-3 16,0-2 0-16,0-1-5 0,0 0 1 16,-1-1-2-16,-1-4 4 0,2 1-7 0,-3-4-1 15,1 0 2-15,-1-3-3 0,1 0-2 0,1-2 1 16,-1-2 1-16,0-2 5 0,0-1 0 0,0 2 0 15,2-4-2-15,0 1 2 0,0-2 0 0,0 3 2 16,4-1-4-16,-2 2 2 0,0 0 3 0,1 0-8 16,2 2-1-16,-2 2 9 0,3 1 1 15,-1 2-6-15,1 2-4 0,2 1 6 16,3-2-9-16,-1 9 6 0,-2 3 5 0,1 1-7 16,1 6 9-16,4 0-2 0,0 5-2 0,0 1 7 15,1 3 2-15,2 4-6 0,-3 4-2 0,2 0-1 16,-2 3 4-16,0 0-1 0,-4 1-7 0,6-1 6 15,-7-1-5-15,2-1 11 0,0 1-8 0,0-3-2 16,-2-2-5-16,0-4-9 0,-3 2-30 16,2-6-23-16,-3-1-21 0,1-1-15 0,-1-4-17 15,-2-2-15-15,-2-4-7 0,-1 1 1 0,0-2 3 16,0-5 7-16,-3 0 19 0</inkml:trace>
  <inkml:trace contextRef="#ctx0" brushRef="#br0" timeOffset="30162.6">12062 6625 62 0,'-5'2'113'0,"2"-1"22"15,0-1-9-15,1 0-25 0,1 0-21 0,1 0-10 16,-3 0-5-16,3 0 3 0,0 0 1 0,0 0-4 15,3 0-9-15,-2 0-5 0,4 0-4 0,-2 0-11 16,0 0-16-16,4 0-5 0,1 0-7 0,4 0-5 16,0 0-3-16,1-3 2 0,-1 1 1 0,3 0-10 15,0 1-2-15,0-2-22 0,-2-1-18 0,3 1-30 16,0-2-26-16,-2 1-27 0,2-1-6 16,-2 2-4-16,2-2-1 0,-3 0 7 0,-1 1-80 15</inkml:trace>
  <inkml:trace contextRef="#ctx0" brushRef="#br0" timeOffset="31177.95">12579 6680 4 0,'6'-4'19'16,"2"1"56"-16,-2 1-12 0,-1 2 3 16,-3 0-12-16,-1-3-10 0,-1 3-8 0,0-2-1 15,0 0 2-15,0-1 1 0,0 0 3 0,0 0-1 16,0 2 4-16,-1-4-10 0,-1 2-2 15,2 0-1-15,-1-1-4 0,-1 1-3 0,0 0-4 0,2 0 2 16,-3-2-9-16,0 1 9 0,0 1-2 16,2-2-7-16,-3 0 1 0,1 2 3 0,0-1 1 15,0-1 1-15,1 2 1 0,0 1-2 0,-1 0-2 16,-2-1 8-16,1 1-12 0,-1 2 10 16,2-1 2-16,-2 1 0 0,2 0-3 0,-2 0-2 15,-4 1 0-15,4 3-1 0,-3-1 0 0,0-1-5 16,-1 1 5-16,1 4 0 0,-2 0-4 0,2 1-2 15,-2 2 5-15,2 1-12 0,-2-1 0 0,4 0 0 16,1 2 2-16,0 0 1 0,2 0 0 0,0-2 1 16,1 1-5-16,2 0-2 0,0-2 3 15,2 1 0-15,0-1-5 0,-1 1 4 0,2-3-4 16,2 7 6-16,-2-10-6 16,2 1 3-16,0-2-5 0,1-2-2 0,0 1 4 0,1-2-8 15,10-2-6-15,-6-1 7 0,0-3-13 16,8-4-23-16,-8 2 17 0,0 1 6 15,-1-3-4-15,2 1 12 0,-4-1-3 0,2 1 0 16,-4-2 4-16,4 1 7 0,-6 1 2 16,1 0-1-16,0 1 7 0,1-1-6 15,0 1 2-15,-2 0 0 0,-1 2 3 0,0 2 1 0,-1-1 2 16,-2 4 4-16,0-2 6 0,0 0 2 16,0 1 2-16,0 2-1 0,0 0 0 0,0 0-2 15,0 0-5-15,0 0-7 0,0 2-2 16,-2 4 3-16,2 0-4 0,0 0-2 0,0 1 3 15,3 3-3-15,0 0 0 0,1 2 3 0,-1-2-3 16,1 2-3-16,1-3 1 0,0 1 4 0,1 0-2 16,-1-1 0-16,0-1-3 0,2-4-11 15,0 1-22-15,-2-2-13 0,0-2-18 0,-1 0-14 16,5-1-11-16,-4-2-14 0,0-3-6 0,0-2-4 16,0 0 116-16,1-1-196 0,0-1 36 0,0 1 40 15</inkml:trace>
  <inkml:trace contextRef="#ctx0" brushRef="#br0" timeOffset="31900.29">12936 6243 29 0,'3'-13'64'0,"2"1"40"0,0 0-3 16,-2 2-17-16,-3 1-16 0,0 0-13 0,-3 4-1 15,3 2 4-15,-2-2 10 0,2 5 2 0,-3 0 2 16,1 0-2-16,2 5-10 0,0 0-1 16,0 6-8-16,2 2-14 0,1 6-7 0,-3 5-2 15,0 2-5-15,0 9-3 0,0 2-2 0,0 6-5 16,-3 0-4-16,1 4-2 0,-2 5-5 0,-1-1-5 15,-1 3-4-15,4-1-6 0,-1 0 3 0,0-2-11 16,1-3-18-16,-1-2-15 0,0 0-11 0,0-5-15 16,-1-1-12-16,3-5-3 0,-1-3-3 0,2-3-3 15,0 0-5-15,0-4-4 0,0-3-3 16,0-2 12-16,0-5-44 0</inkml:trace>
  <inkml:trace contextRef="#ctx0" brushRef="#br0" timeOffset="32465.74">13197 6533 46 0,'0'2'102'0,"0"1"32"0,-3 2-12 16,1 0-26-16,-1 5-24 0,2 2-13 0,-3 2-6 15,1 3-2-15,-2 3-1 0,-1 0 4 0,3 2-11 16,0 0 0-16,1 1-6 0,-2-1-10 0,-1-2-12 15,1 1-2-15,1-2-11 0,0 0 5 16,0-2-11-16,2 0 4 0,-1-4 1 0,2-3-1 16,0 0 2-16,0-5 0 0,0 0 1 0,0-2-3 15,0-1-3-15,0-4 3 0,2-1 0 0,-2-3-5 16,0-1 3-16,0-2-2 0,-2-3 5 0,1-2 4 16,-1-3-5-16,0 0-2 0,2-4 4 15,-1-2-5-15,-1-1 1 0,0-1 2 0,2-3 4 16,0-1-2-16,0 0-7 0,2 0 8 0,0 3-3 15,1-2 0-15,3 2 4 0,3 1-6 0,1 5-1 16,1 4 8-16,3 0 2 0,-2 6-3 0,2 4 5 16,-2 4 8-16,2 2-5 0,1 5 18 0,0 7 0 15,1 0 2-15,3 6-1 0,-3 3-7 0,3 1-8 16,0 2-4-16,-3 3-10 0,1 2 7 16,-2-2-11-16,-2 0 4 0,2-1-2 0,-4-1-5 15,2-1-21-15,-2-3-18 0,0 0-29 0,-2-2-18 16,-1-1-13-16,-1-3-13 0,-1-3-8 0,-2-1-7 15,-4-5 1-15,0-2-1 0,-3-1 13 0</inkml:trace>
  <inkml:trace contextRef="#ctx0" brushRef="#br0" timeOffset="33098.57">13121 6705 65 0,'-10'0'109'15,"1"-2"9"-15,6 2-22 0,0 0-27 0,1 0-21 16,-1-1-11-16,3 1-9 0,3 0-5 0,2-2 3 16,2-1 1-16,3 2 5 0,1-2-4 15,7 2-6-15,1-3-5 0,5 1-6 0,2 1-6 16,1-3-2-16,2 0-2 0,-1 0-1 0,0 0 0 16,2-3 0-16,-4 1 0 0,-1-1 0 0,1 1 0 15,-3-3 3-15,-1 4-5 0,-3-3 6 0,2 1-4 16,-7-1 0-16,0 1 1 0,1 1 9 0,-3 2 2 15,-4 2 6-15,0 0 2 0,-3 0 6 16,2 2-1-16,-2 1 0 0,-1 0 1 0,-3 1 0 16,2 2 5-16,1 3-2 0,-1 2-6 0,-2 2-2 15,3 2-7-15,0 5-4 0,-3-1 0 0,1 4 1 16,-2-1-5-16,0 1 2 0,0-1 6 16,0 0-7-16,0 1 4 0,0-1-5 0,0-3-1 15,-2 0 0-15,-1-2-1 0,-1-2 2 0,2-2 0 16,-1-1 6-16,2-3-3 0,-1-1 4 0,0-1-2 15,2-4-1-15,-3 0 2 0,2-1-8 0,-3-5 5 16,1-1-8-16,0 1 2 0,-3-3 0 0,1-3-1 16,2-1 0-16,1-2-2 0,2-1-4 0,-1-3 0 15,1-3 1-15,0-2-4 0,0 0-1 16,0-1 5-16,0-1-4 0,3-1 5 0,3 1 2 16,3 4-6-16,0-2 6 0,-1 4-2 0,2 0 4 15,2 3-6-15,0 3 6 0,2 2-2 0,-4 3-2 16,4-3 6-16,-3 7 0 0,1 0 2 0,0 5 1 15,-1 2 3-15,0 1-3 0,2 2 8 0,-2 7-5 16,6 1-1-16,-4 0-6 0,2 4 3 16,0 2-3-16,2 1-1 0,-1-1-2 0,-2 2 3 15,-1 2-8-15,1-2 5 0,-3 0 3 0,1 0-3 16,-3-2 1-16,-1 0-6 0,1-3 0 0,-1 2-6 16,-2-5-11-16,1 1-22 0,-2-2-9 0,-1-2-7 15,1 1-10-15,1-4-13 0,-1 4-107 16,-5-7 91-16,1-3-1 0,3-1 4 0,-3 0 3 15,-1-3 4-15,0 1 1 0,0-4 12 0,0 1 18 16</inkml:trace>
  <inkml:trace contextRef="#ctx0" brushRef="#br0" timeOffset="33296.53">13761 6649 45 0,'-22'-4'66'0,"3"-2"32"15,2 3 6-15,1 0-13 0,0 1-12 16,7 2-12-16,-2 0-8 0,3 0 5 0,1 0 4 15,2-1 0-15,2 1-1 0,1 0-8 0,2 1-3 16,0 1-16-16,2-1-14 0,1 2-8 0,2-1-3 16,0 2-8-16,3-1-1 0,3 0-3 0,0-1-5 15,2 1 2-15,3-3-12 0,1-3-31 16,2 1-26-16,3-1-32 0,2-4-24 0,-2-1-14 16,3 0-5-16,-1 0-3 0,1-2 11 0</inkml:trace>
  <inkml:trace contextRef="#ctx0" brushRef="#br0" timeOffset="41348.87">6318 6760 92 0,'3'-10'150'0,"-3"-1"1"0,0-1-39 16,-2 1-38-16,-3 1-18 0,-3 1-12 0,1 0 15 15,0-1 24-15,1 3 4 0,-2-1 8 0,0 1-7 16,0 5-9-16,2-3-30 0,-10 4 8 15,8 1-44-15,-1 3-2 0,-2 1 3 0,1 4 3 16,-1 0 1-16,0 4-8 0,2 1-2 0,-1 2-4 16,1 0 1-16,3 0-5 0,1 2 0 15,0-3 2-15,2 3-1 0,1-2 4 0,2-3 1 16,3 2-2-16,0-2 3 0,2-2-7 0,0-3 5 16,0-1-4-16,2-3 5 0,0 0-9 15,-1-1 5-15,4-2 1 0,2-2-3 0,-2-3-2 16,2 1 8-16,-2-2-8 0,1-3-3 0,0 2 3 15,-1-3 2-15,-2 1-3 0,2-3 3 16,-3 2 0-16,-1 0 0 0,1 1 0 0,-2 1 0 16,0 1 0-16,-1 2 2 0,0 0-9 15,-2 1 7-15,-2 3-5 0,0 1-2 0,0 0 8 16,2 0-1-16,-2 1-5 0,3 3 6 0,0-1-4 16,0 1 3-16,-1 4-4 0,3-3 2 0,1 3 2 15,5 8-4-15,-5-7-16 16,-1-1-34-16,-1-1-20 0,1 0-21 0,-2-2-29 0,2 0-21 15,-1 0-6-15,0-3 0 0,1 1 4 0,3-3 13 16,-2 0 20-16,2-3-48 0</inkml:trace>
  <inkml:trace contextRef="#ctx0" brushRef="#br0" timeOffset="41751.11">6591 6696 22 0,'3'-9'60'0,"-1"0"46"0,-2 2 19 16,0-1-13-16,-2 1-18 0,1 2-10 0,-3 0-6 15,1 0 6-15,0 3 8 0,0-1 8 16,-3 0-4-16,3 1-28 0,-2 2-17 0,2 0-16 0,-1 2-7 16,1-1-7-16,2 4 5 0,-3-3-3 15,-1 5 1-15,1 0-6 0,-2 2-6 0,1 0-5 16,0 1-4-16,0 3 1 0,2-3 3 16,1 2-9-16,0 0-3 0,2-1 7 0,0-1-2 15,0 1 0-15,4-2 0 0,-1 0-11 0,2-5-3 16,-2 1-17-16,2-3 0 0,-2 0 15 15,2-2 6-15,0-2 1 0,1 0-4 0,2-1-2 16,0-2 1-16,3-1-1 0,-2 1 0 0,0-3-3 16,0 1 2-16,0-2 12 0,-1-1-5 0,-1 0 9 15,-1 0-3-15,-2 3 3 0,0 0 0 0,-1 1-3 16,-1 2 5-16,1-1-2 0,0 3 0 16,-3 0 2-16,2 2 6 0,-2 0-4 0,0 0 10 15,0 0-4-15,0 0-1 0,1 4-5 0,-1-3 4 16,2 4-4-16,4-1-4 0,0 2 0 0,2 2-6 15,0-1 9-15,-1 2 0 0,3 0-1 0,-2 1-4 16,2-1-1-16,-1 3-15 0,-1-2-39 16,2-1-45-16,-2 1-43 0,1-1-37 0,-1 0-13 15,2-2 0-15,4 0-100 0</inkml:trace>
  <inkml:trace contextRef="#ctx0" brushRef="#br0" timeOffset="42232.45">7883 6708 275 0,'-10'-3'253'0,"-1"-2"-53"0,-1 2-72 0,0-1-50 15,1 3-15-15,-6-1 15 0,4 2 17 0,-1 0 19 16,-2 2-3-16,2 1-7 0,-2 0-22 16,-3 4-24-16,6 2-21 0,-1 0-15 0,0 1-12 15,3 0-5-15,2 2 1 0,2 0-6 0,2-1-2 16,2 0 7-16,3-1-12 0,0-1-14 16,3-1-6-16,0 1 3 0,2-1-9 0,0-3-6 15,0 0-9-15,0-2 18 0,2-2 1 0,-2-1 1 16,3 0 3-16,-1-1 1 0,-1-2 5 0,3-2 4 15,-1 0 1-15,0 0 0 0,1-2 2 0,-1 0 5 16,-1-1 3-16,1 1 6 0,-1 1-4 0,1 2 5 16,-3-2-6-16,-2 3 1 0,1 0 2 0,-1 1-6 15,-1 0 0-15,-1 2 8 0,3 0-4 16,-2 2 4-16,1 1 4 0,-1-1-8 0,3 1 2 16,-2 1 4-16,3 0-4 0,-1 3 0 0,3-3-8 15,-2 0 3-15,2 1-21 0,0-2-44 0,3 1-33 16,-3-1-34-16,2-3-5 0,2 0 9 15,2 0 15-15,2-3 9 0,-2 1 14 0,5-3 9 16,-3 0 10-16,3-2 12 0,0-2 15 0,-3 2 16 16,3-4-9-16</inkml:trace>
  <inkml:trace contextRef="#ctx0" brushRef="#br0" timeOffset="42549.91">8101 6726 5 0,'28'-34'69'16,"-22"22"4"-16,-4 3 18 16,1 1 4-16,-3 1-8 0,-1 2-10 0,-1-1-9 15,-6 0 70-15,4 3-68 0,-3 1-3 16,2 2-6-16,-1 0-5 0,0 0-14 0,-2 3-7 15,0 0-10-15,2 5-9 0,-4-1-4 0,2 2-1 16,0 2-6-16,0-1-2 0,2 2 1 0,-2 2-4 16,5-2-2-16,0 1-5 0,1-3-11 15,2 2-5-15,4-2-15 0,0-3-6 0,2-1-5 0,2 0-1 16,0-3-5-16,0 0-2 0,3-1 2 16,2-2 11-16,-2-5 9 0,0-1 12 0,0 0 4 15,3-2 6-15,-3-2 3 0,-1 1 4 0,1-1 8 16,-3 3-2-16,0 0 2 0,-2 1 11 0,2-1 9 15,-3 2 2-15,-2 2 14 0,2 0 15 16,-4 3-1-16,3 0-3 0,-4 0 3 0,0 2-5 16,1-1-7-16,2 4-17 0,-1-2-9 15,1 3-7-15,0 0-2 0,0 1-2 0,0 1-3 0,2 1 0 16,0-1-5-16,0 1-13 0,2-1-25 16,0 0-30-16,-1-1-38 0,2 2-21 0,0-2-20 15,-2 0-9-15,4 1 16 0</inkml:trace>
  <inkml:trace contextRef="#ctx0" brushRef="#br0" timeOffset="42967.06">9204 6716 183 0,'-14'-4'231'0,"1"3"-28"0,-1-2-58 0,-2 3-48 16,0 0-24-16,-1 3-3 0,0 1 16 0,-1 2 2 15,1 2-7-15,1-1-11 0,2 3-26 0,3-1-15 16,3 3-18-16,0-1-4 0,3 0 1 16,2-1-7-16,3 2-6 0,3-2-11 0,1 2-6 15,3-5-6-15,1 0-10 0,2-2-3 0,-1-1 11 16,4-1-7-16,-4-1 2 0,2-1-2 15,-3-1 8-15,2-3 13 0,-1-1 0 0,2 1 7 0,-3-3 2 16,0-2 4-16,1 0-2 0,-1 1 9 16,-3 0-4-16,0 0 5 0,0 3-4 0,1 0 1 15,-3 1 4-15,0 1-1 0,0 2 3 0,-1 0-8 16,1 0 1-16,-1 0 1 0,1 0-2 0,0 2 0 16,1 1-2-16,0 0-1 0,1-1 3 15,1 1-8-15,0 1-17 0,3-1-30 0,1-1-29 16,-2-2-21-16,4 0-9 0,0 0 0 0,4-2-1 15,0-1 6-15,-2-2 10 0,3-1 12 0,-1-1 20 16,1-4-26-16</inkml:trace>
  <inkml:trace contextRef="#ctx0" brushRef="#br0" timeOffset="43280.66">9484 6658 7 0,'6'-10'16'0,"-4"-8"91"16,-2 13-14-16,0 2 0 0,-3 2-15 0,0 0-11 0,-1 1-11 15,-2 1-3-15,-1 1 1 0,-2 3-1 16,1 1 4-16,-1 1-4 0,-2 3-12 0,1 0-11 15,1 0-14-15,1 2-11 0,-2-2-2 0,6 2 0 16,0-1-5-16,1 0 2 0,0-2-8 16,3-2-7-16,3 1-17 0,0-1-6 0,2-3-7 15,0-1 5-15,3 0 6 0,-2-1 6 0,0-2 6 16,-1-3 7-16,3-1 6 0,1-1-2 0,-1 0 6 16,-1-2 3-16,1 0 5 0,-1-1-3 15,-2 3 6-15,0-1 2 0,0 0 5 0,0 3 9 16,-2-2 7-16,1 4 7 0,-1 1 10 0,-1 0 1 15,0 1 9-15,-2 2 0 0,1 2-13 0,3-1-16 16,-1 5-16-16,0 0-2 0,3 3-6 16,0 0-3-16,-1 0 3 0,2-1-8 0,-1-1-15 15,2 1-18-15,0-2-31 0,0-1-25 0,1-1-20 16,2-2-18-16,0-1-11 0,1-3 0 16,1-1 28-16</inkml:trace>
  <inkml:trace contextRef="#ctx0" brushRef="#br0" timeOffset="43995.8">10192 6535 39 0,'-3'-5'104'0,"0"0"40"16,-2 1-6-16,0 1-15 0,-1 3-19 0,-3 3-14 15,2-3 2-15,-2 4-2 0,0 1-5 0,-3 2-11 16,1 1-20-16,-1 2-21 0,2 1-11 15,-1 3-11-15,0-1-11 0,1 2 4 0,4 0-8 16,1 2 1-16,0-1 10 0,1-1-7 0,2-1-3 16,2-2-8-16,0 0-10 0,4-3-11 0,1 0-8 15,-1-3-6-15,0-3 9 0,1 0 13 0,3-3 0 16,0-1 14-16,-2-4 1 0,2 1 3 16,2-4 8-16,1 1 0 0,-2-4-2 0,-1 1 2 15,3 0-2-15,-3 0 13 0,0 0 3 0,-1 2 7 16,0 2 4-16,-2 0-3 0,-2 2 7 0,0 1-8 15,-1 1-2-15,1 2-1 0,-3 0-2 0,2 0-5 16,-1 2-3-16,3 1-5 0,0-1 0 16,1 3-5-16,-2 0 1 0,3 2-1 0,-1-1-2 15,3 1-11-15,1 0-5 0,-1 0-16 0,2-2-17 16,2 1-10-16,-2-2-7 0,3-1-1 0,1-1-5 16,-3-1 7-16,3-1 5 0,-1-1 1 15,1-4 11-15,0 0 5 0,4-5 7 0,-4 1 0 16,3-3-2-16,-1-1 3 0,1-2 8 0,-2 0 10 15,2-1 9-15,-4-3 10 0,2 1 7 16,-3 2 18-16,-3 1 11 0,1 1 14 0,-6 2 8 16,-2 2 11-16,-2 2 4 0,-2 4-3 0,-1 1-8 15,-2 1-10-15,-5 2 0 0,-2 2-2 16,-1 2-3-16,-4 2 3 0,2 2 1 0,0 2-4 16,2 1-19-16,1 1-18 0,1 1-2 0,0-1-1 15,5 0-4-15,1 0-3 0,2 2 0 0,1-4 3 16,0 1-7-16,2-2-15 0,2 0-20 0,1-3-13 15,2-2-12-15,2-2-7 0,0 1-3 0,-1-3 3 16,4-3 2-16,0-2 4 0,2-1 9 0,-1-1 8 16,3-3 8-16,-2 2 12 0,1-2 12 15,-1 1 10-15,-1 1 9 0,-2 0 12 0,1 2 11 16,-4 0 11-16,1 4 18 0,-3 2 12 0,2 0 15 16,-1 2 8-16,0 3 2 0,0 1 0 15,0 1-11-15,2 3-20 0,-2-1-15 0,1 4-9 16,1-3-14-16,8 13-4 0,-7-13-11 15,0 0-6-15,3-1-5 0,-3-2-1 0,2-1-30 16,1-2-24-16,3-1-38 0,1-1-43 16,0-2-32-16,5-2-20 0,-2-2-11 0,3-2 22 15</inkml:trace>
  <inkml:trace contextRef="#ctx0" brushRef="#br0" timeOffset="46016.91">6847 2851 30 0,'-17'-14'56'0,"-4"-2"23"16,1-2-13-16,2 0-11 0,-2-1-17 0,2 1-1 15,-1-1 4-15,2 3 5 0,4 1 13 0,2 2 9 16,-1 1-4-16,5 2-7 0,1 1-2 16,1 4-10-16,2 2-9 0,0 0-11 0,0 1-11 15,3 2 3-15,0 2 16 0,0 1 5 0,0 4-1 16,3 1-8-16,1 2-6 0,1 1 1 15,0 2 2-15,0 1-4 0,5-2-5 0,0 1 0 16,-2-1 6-16,-1-1 2 0,2-1-8 0,-1-1 6 16,0-1 0-16,3-4 6 0,0 1-1 15,-3-2 3-15,3 0 3 0,2-3-8 0,0-3-1 16,4 0-3-16,0-2-13 0,5-2 4 0,2-2-3 16,4-3-3-16,2-2 4 0,4-1 5 0,-1-3-10 15,3-2-3-15,-1 2-3 0,1-6 4 16,-1 4-4-16,-2-1 2 0,2-1-5 0,-2 0 5 15,-1 1 5-15,-2 4-9 0,-3-2 5 0,-2 3-3 16,-6 1-2-16,0 3-1 0,-3 1-6 16,-3 2-19-16,-1 1-35 0,1 1-18 0,-4 4-18 15,1 0-22-15,2-1-24 0,-2 4-20 0,2 0-17 16,3 0-16-16,-1-2 3 0</inkml:trace>
  <inkml:trace contextRef="#ctx0" brushRef="#br0" timeOffset="46700.2">10500 2891 71 0,'0'-5'128'0,"0"0"-9"0,0 2-43 15,0 0-27-15,-2 0 0 16,2 3-23-16,-2 0 6 0,2 0 19 0,0 2 10 16,0 0-9-16,4 3 0 0,-1 0-8 0,2 2-7 15,0 0-11-15,3 5-9 0,-2-2 4 0,4 0-1 16,-4 1 3-16,4-1 0 0,-1-2-5 16,-1 4 4-16,0-3 2 0,0 0-6 15,-1-3 2-15,1 0 1 0,-3-2 3 0,3 0 5 0,9 0 42 16,-5-4-38-16,0-2 2 15,3-1-6-15,5 0-2 0,-1-3-5 0,6-2-7 16,24-10 4-16,-22 6-13 0,1-2-3 16,1-3 1-16,-1 0-4 0,4-5 0 15,-1 1 2-15,1 0 2 0,1-2-10 0,-1 1 8 16,-2 0-7-16,-2 3 3 0,-1-3 4 0,-3 4-2 16,0 3-4-16,18-13-28 0,-26 16-9 15,-2 1-19-15,-4 2-17 0,-3 2-11 0,-3 2-30 16,0 2-40-16,-3 2-19 0,-1 1-19 15,-5 0 2-15</inkml:trace>
  <inkml:trace contextRef="#ctx0" brushRef="#br0" timeOffset="50695.85">14055 6341 65 0,'0'-1'75'0,"0"1"-2"0,0-1-25 16,0-2-20-16,0-2-7 0,-2 2-3 16,2-2 3-16,0 2 9 0,0-2-1 0,2 2-3 15,-2 1-8-15,0 0-4 0,-2-1 5 0,2-2 2 16,-2 3 0-16,0 0-1 0,2-1 0 16,-1 1 3-16,-1 0 2 0,2 1-4 0,-2-1-6 15,-2-1-8-15,0 0-4 0,1-1 6 0,-2 2 1 16,-2-1-1-16,2-2 0 0,-10-5 2 15,6 4-2-15,-3 1-7 0,0-3 4 0,-2 1-6 16,0-2 2-16,-2 1 0 0,2 0 4 16,-5 1-1-16,3-2-1 0,-4 0-1 0,-1 0-2 15,-23-12 10-15,20 12-11 0,1-3 0 16,-4 1 0-16,3-1 6 0,-2 1-8 16,-2-1 4-16,1-3-2 0,-1 3 3 0,-1 2-3 15,-1 0 2-15,0-1 1 0,0 1-7 0,0 0 8 16,-1 1-2-16,-1-3-5 0,0 4 0 0,-3 0 1 15,2 1 6-15,0-2-3 0,0 3-3 16,-5-2 5-16,5 3-3 0,0 0 0 0,-1-1 0 16,1 2 0-16,0-1 0 0,1 0-3 0,2 2 3 15,0-1 3-15,-1 1 1 0,2 3-4 0,-1-3 0 16,-1 0 0-16,-26-2 0 16,28 2 0-16,1 2 0 0,-29-1 2 15,32 2-5-15,-1 0 7 0,1 0 3 16,0 0-3-16,-1 0 0 0,5 0-1 0,-2 0-3 15,1 2 2-15,0-1 1 0,4 1-1 0,-2-1 1 16,-2 1-2-16,1 1 5 0,1-2-6 16,1 1 0-16,0 1 0 0,0-3 2 0,-2 3-2 15,2 0 0-15,-3-1 1 0,3 0 1 0,0-1 2 16,-1 3-6-16,1-2 2 0,1 1 1 0,1 1-1 16,4-1 3-16,-4 0-3 0,4 2 0 15,-1-1 4-15,0 1-2 0,-2-1 2 0,2-2-7 16,-2 3 3-16,5 0-3 0,-2-2 5 0,-1 1 3 15,4 1-5-15,-2 1 3 0,2-1 1 16,-1 2-4-16,-1-2 0 0,2 3 0 0,-1 1 3 16,-3-1 4-16,-8 10-6 15,9-9 2-15,2 1 1 0,-3 1-4 0,4-1 0 16,-1-1 2-16,-1 2-2 0,2-4 3 16,-1 2-3-16,3 0 0 0,0 0 0 0,0 0 4 0,-1 2-4 15,4-1 0-15,-3-2-3 0,2 2 3 16,-2-1 4-16,2 3-2 0,1-3 2 0,0 4-4 15,2-1 3-15,1 2 4 0,-1 0-9 0,0-1 4 16,0 1-2-16,0 3 9 0,0-2-11 0,0 1 4 16,-1-1 5-16,3 5-6 0,-1-3-1 15,2-2 5-15,0 3 2 0,0-3-3 0,3 4-3 16,1-3 5-16,-1 0-3 0,2 1 3 0,-1-3 3 16,2 5-8-16,-2-4-1 0,0 1 3 15,1 0-1-15,2 0 2 0,0 1-4 0,1-1-4 16,-3-1 8-16,3 1 1 0,0 0-5 0,0 0 0 15,1 0 0-15,-1-1 2 0,0 1-2 16,2-1 4-16,-4 0-2 0,6 1-5 0,-2-3 3 16,-2 1 0-16,3 0 2 0,-2 2-2 0,1-4 0 15,2 0 0-15,-2-1 2 0,1 1-4 16,3 3-1-16,-6-5 7 0,2 0-6 0,2 1-3 16,-1-2 7-16,2 1 2 0,-2-2-4 15,0 2 3-15,2-3-3 0,0 2 0 0,0-1-4 0,0-2 4 16,-1 0 2-16,2 0 0 0,0 2-6 0,2-3 1 15,-2 2 3-15,2-2 2 0,-2 2-2 16,3-2 0-16,-1 0 0 0,1 0 0 0,0 0-4 16,1 2 4-16,-1-1 0 0,1 0 2 0,-1 0 0 15,-2 0-2-15,2-1 3 0,-3 2-5 16,2-4-1-16,-1 2 3 0,0 0 2 0,3-1-2 16,-1 1-3-16,-1 0 7 0,3-2-10 0,-1 4 10 15,0-4-1-15,3 2-2 0,-1-1-1 0,-1-1 0 16,0 0-3-16,1 2 1 0,-3-1 2 0,1-1 0 15,-2 0 2-15,1 2-2 0,-2-2 0 16,1-1 1-16,-2 5-1 0,3-6 0 0,-4 3 0 16,4-1 2-16,-1-1-7 0,0 1 5 0,-2 1 2 15,3-1 0-15,0-1-2 0,0 1-2 16,-3-3 2-16,2 2 0 0,1-1 2 0,-3 1-2 16,-1-2 0-16,3 3 0 0,-3 0 1 0,1 0-9 15,-2-2 11-15,2 1-3 0,-1-1-3 16,1 2 6-16,1-1-3 0,0-1 4 0,-2 1-4 15,0 1 0-15,-1-3-2 0,-2 1 7 0,2 1-9 16,12 0 4-16,-10 0-2 16,-1-2 3-16,-2 0-1 0,0 2 0 0,1-2 2 15,1 1-2-15,-1-1-2 0,0 2 2 0,3-2 0 16,-4 0 1-16,1 2-1 0,1-2-3 0,1 2 3 16,-3-1 2-16,3-1 0 0,1 4-5 0,0-4 3 15,-2 1 0-15,2-1-3 0,-2 0 3 0,0 2 3 16,1-2-3-16,-1 0-3 0,1 0 3 15,1 0 4-15,-2 0-4 0,-1-2 0 0,-1 2 0 16,1 0-2-16,0-1 5 0,-3-1-1 0,2 2-4 16,-1-2-1-16,-1-1 1 0,2 3 7 15,-1 0-5-15,-1 0-3 0,4 0 1 0,-4-2 4 16,1 0 0-16,2 1-2 0,0-1 0 16,-2 0 0-16,2 2-2 0,-3-1 2 0,3 0 0 15,0-2 0-15,-3 3-3 0,4-2 3 0,-2 1 4 16,-3-2-1-16,4 1-3 0,-2-1 0 0,4 0-4 15,-3-1 4-15,1 1 0 0,1 0 2 0,-1 1 0 16,0-1-2-16,-1 0 2 0,-1 1-4 0,2-1-1 16,-2-1 3-16,-2 1 2 0,1-2-2 15,2 3 2-15,-3-3-8 0,3 2 8 0,-3-1-1 16,0 1 4-16,2-2-5 0,1 1-2 0,-3-1-1 16,0 2 3-16,2-2 1 0,0 1-5 15,-2 1 7-15,-1-1-6 0,0 1 3 0,-1 1 4 16,-1-3-4-16,3 3 0 0,-3-3 0 0,3 2 0 15,-2 1 0-15,1-3-4 0,-1 2 9 0,1-1-4 16,-2 1-5-16,0 1 4 0,2-3-4 16,-1 0 7-16,1 0-3 0,0 0-4 0,-1-1 1 15,2 3 5-15,-1-1-2 0,0-1 5 0,-2-1-9 16,0 2-1-16,1-2 5 0,-1 2 0 0,4 1 0 16,-4-1 0-16,0-1-3 0,1 0 3 0,-2 3 3 15,-1-3-3-15,1 1-3 0,-1 0 3 16,-1-1-2-16,3 2 2 0,-2-1 0 0,0-2 0 15,0 1 0-15,2 2 0 0,0-2 0 0,-2-2-4 16,0 2 5-16,0 0-3 0,0-2 7 0,1 2-5 16,-1-2-2-16,0 2 2 0,-1-1 0 0,1-1-2 15,1 2 2-15,-1 0 1 0,2-1-1 16,-2 2 0-16,-1-2 0 0,1 1-2 0,1 0 2 16,-3 0 2-16,1-2-5 0,-1 3 3 0,1-2-2 15,2 0 6-15,-1 0-4 0,-3 1 0 0,2 0 0 16,1-3 0-16,1 2 0 0,-3 1-3 15,1-2 5-15,-1-7-2 0,-1 7 3 0,0 1-3 16,0-1 0-16,2 1 3 0,-2-2-6 16,3 1 5-16,-3 0-1 0,0 2-7 0,0-3 10 15,0 3-6-15,0-2 2 0,0 0-3 16,0 2 1-16,0-2 5 0,0 1-3 0,0-1 2 16,0 2-6-16,0-3 4 0,0 2 0 0,0 1 6 15,0-2-8-15,0 2 2 0,0-4-2 0,0 6 2 16,0-6 1-16,0 4-1 0,-1 0-2 15,-1-1 5-15,0 0-3 0,-1 2 0 0,2-1-2 16,-4 0 2-16,1 0 0 0,1 0 1 0,-3 0-1 16,0 0 0-16,1-2 0 0,-1 4 2 0,-1-4-6 15,-2 1 7-15,1 0 1 0,-2 0-9 16,1 0-1-16,-2-1 10 0,0-1-8 0,0 3 11 16,1-4-9-16,-1 2 4 0,-3-1-4 0,3 1 2 15,-3 0-11-15,1 1-15 0,1-2-29 0,1 2-34 16,-1 0-34-16,-5-1-36 0,1-1-30 0</inkml:trace>
  <inkml:trace contextRef="#ctx0" brushRef="#br0" timeOffset="52716.54">11680 4560 47 0,'1'-4'88'0,"2"4"7"0,0-3-20 15,-3-1-23-15,2 1-11 0,-2 0 1 0,0 0 5 16,0 2 1-16,0 1-1 0,0-3-6 0,0 3-4 16,0 0-10-16,1 0-6 0,3 0 3 15,-1 0-7-15,3 3 9 0,-1-1-2 0,3 3 4 16,-2 2-14-16,2-2 7 0,0 5-6 0,4 0-7 15,-5-1 3-15,1 1 0 0,1 2 3 16,-2-2-3-16,-1 2-2 0,2 0 3 0,-2-2-8 16,0-1 3-16,-1 1 0 0,2-1 6 0,-1-1-4 15,2-1 8-15,-2-2-3 0,0 0 0 16,-2-3 3-16,0 1 1 0,1-3 7 0,0 0-5 16,3 0-8-16,-2 0-1 0,2-5-6 0,3 2 4 15,-2-4 4-15,1 0-4 0,4-2-2 16,-4 0-2-16,1-2-1 0,1-1-4 0,3 0 2 15,0-1 2-15,1-1-4 0,0-2 0 0,2 0 0 16,2-5-3-16,0 1 7 0,3-1-4 16,1-1 2-16,2 0-4 0,-2 1 5 0,3 2-3 15,-2 1-5-15,-3 1 5 0,0 2 3 0,-3 2 1 16,-4 1-8-16,0 3 4 0,-3 0-5 0,-6 2 7 16,0 4-7-16,0-1 5 0,-3 1-3 0,-1 1 1 15,1 2-7-15,-3-1-7 0,0 1-16 16,0 0-35-16,0 0-21 0,-3 1-22 0,0 3 110 15,-3-1-221-15,0-1 6 0,-4 1 13 16</inkml:trace>
  <inkml:trace contextRef="#ctx0" brushRef="#br0" timeOffset="55444.38">13766 4578 42 0,'-1'-1'85'0,"-3"-1"1"0,1-1-34 0,0 0-18 15,-2-1-6-15,2 4 3 0,0-4 7 16,2 4 5-16,-3 0-1 0,1-3-6 0,1 1-8 0,1 2-10 16,-1 0-9-16,2 2-2 0,-1 1 2 15,1 1 9-15,0-1-6 0,0 1 1 0,1 2 1 16,2-1 8-16,1 2-5 0,-1-1-6 0,0 1 0 15,3-1 4-15,-3 1-9 0,2 1 1 16,0-1-3-16,-2-2-1 0,2 2 6 0,0-3 1 16,-1-1-4-16,-1 0 3 0,2-1 0 15,-2-2-2-15,-3 1 3 0,2-1-2 0,-2 0 2 16,3 0 0-16,0-3 0 0,2 0-6 16,3-2 1-16,1 0-1 0,1 0-4 15,17-12 8-15,-10 7-8 0,-1-2 0 16,6-1-2-16,-2-1 4 0,3-2 0 0,27-18-6 15,-24 15 8-15,0-3-6 0,1 3 2 16,2-2 0-16,23-19 2 16,0 4-6-16,-30 21 5 0,-1-1 1 15,-1 4-2-15,-4 1-3 0,-2 2 3 0,-4 0 0 16,1 1 0-16,-5 4 3 0,1-2-1 0,-2 4-5 16,-2-3 0-16,-2 3 3 0,-1 2 3 15,3 0-28-15,-3 0-34 0,0 0-27 0,0 2-25 16,-4-2-54-16,-3 5-35 0</inkml:trace>
  <inkml:trace contextRef="#ctx0" brushRef="#br0" timeOffset="56545.47">17163 4515 6 0,'-2'-7'13'0,"2"2"14"0,-1 0 24 15,-1 0 14-15,2 0-7 0,-1 0-11 0,1 0-7 16,0 1-3-16,0-5 35 16,0 8-33-16,1-2 1 0,-1 1-9 0,0 2-6 15,0 0-6-15,0 0-7 0,2 2 11 0,-2 1 14 16,3 1-6-16,0 1-2 0,2 3-2 0,0-1-6 16,-2 3 5-16,5 0 2 0,-4 3-12 15,0-3-6-15,2 0 2 0,1 2 0 0,-2 0 3 16,2 0-3-16,-2-4-3 0,1 1-2 0,-1 0 4 15,-2-1-7-15,5-3 3 0,-4 2 0 0,3-2 5 16,-1-2-3-16,-1-1 5 0,-2 0 0 16,3-1 3-16,-3-1 5 0,2-1-2 0,0-3-7 0,2 1-5 15,3-2-7-15,-2 0 1 0,4-4 1 16,2 0 2-16,0-1-5 0,2 0 3 0,0-5 5 16,2 1-8-16,0-1 0 0,6-5 0 0,1 1 0 15,2-2 1-15,1-2 2 0,2 0-6 16,2-1 3-16,1-1 2 0,0 0 1 0,2 0-7 15,-2 2 0-15,-1 0 7 0,27-16-5 16,-36 21 2-16,1 5 0 0,-4 0 5 16,-4 1-7-16,-5 3 2 0,0 1-2 0,-3 0 2 15,-1 4 4-15,-3 1-2 0,-1 0-9 0,0 1-5 16,-3 2-14-16,0 0-8 0,0 2-22 16,-3-1-26-16,-3 1-29 0,-2 4-35 0,-5-2-41 15,-2 4-15-15</inkml:trace>
  <inkml:trace contextRef="#ctx0" brushRef="#br0" timeOffset="57532.21">11982 5203 31 0,'3'0'46'0,"-1"0"17"0,-2 0-7 15,0 0-19-15,0-2-7 0,-2 1-7 0,-1 0 2 16,-1-1 4-16,1 1 6 0,0-2-1 15,1 1-6-15,1 1-5 0,-2-2-8 0,-1 1-5 16,1 2-6-16,-1-3 0 0,1 3-2 16,1 0 2-16,2 0-2 0,0 0-4 15,2 0 3-15,-1 0-1 0,3 0 2 0,1 0-2 16,2 3-13-16,-1-3-21 0,2 0-24 16,1 0-32-16,3 0-27 0</inkml:trace>
  <inkml:trace contextRef="#ctx0" brushRef="#br0" timeOffset="58011.53">17613 5412 15 0,'-7'3'15'15,"2"0"8"-15,0 0 4 0,0-2 9 0,4 1 0 16,-1-1-4-16,2-1-3 0,-1 0-6 0,1 0-5 15,0 0-5-15,0 0-7 0,-2 0 0 16,0 0-4-16,2 0-1 0,0 0 0 16,-1 0-1-16,-1 0 0 0,2 0 4 0,0-1-4 15,0 1-9-15,0-2-20 0,0-1-31 0,-1-1-23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0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 2081,'-10'-4'27941,"8"2"-25196,3 1-5005,5 1-6698,8-1-5185,-8-2 6753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0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19 245 4786,'-14'-11'12155,"13"0"-5483,23-16-2147,39-31-3830,-25 25-248,39-47 1,-61 63 189,-7 9 726,-6 24-384,-2-6-919,-22 274-60,0-52 0,21-193 0,1 2 0,-9 60 0,10-100 0,-1-1 0,1 1 0,0 0 0,-1 0 0,1 0 0,-1-1 0,1 1 0,-1 0 0,1-1 0,-1 1 0,0 0 0,1-1 0,-1 1 0,0-1 0,0 1 0,1-1 0,-1 1 0,0-1 0,0 0 0,0 1 0,0-1 0,1 0 0,-1 0 0,0 0 0,0 1 0,0-1 0,0 0 0,0 0 0,0 0 0,1 0 0,-1-1 0,0 1 0,0 0 0,-1-1 0,-42-9 0,21 4 0,-44-7 0,75 14 0,0 0 0,0 0 0,0-1 0,0 0 0,0-1 0,0 0 0,9-2 0,1 1 0,109-8 0,-75 8 0,1-2 0,-2-3 0,93-23 0,-142 29-786,1 0 1,0 0-1,-1-1 1,1 1-1,-1 0 1,0-1-1,1 0 1,-1 1-1,3-5 0,-4 6 569,-1-1-1,1 1 0,-1-1 0,0 1 0,1-1 0,-1 1 0,0-1 1,0 1-1,1-1 0,-1 0 0,0 1 0,0-1 0,0 1 0,0-1 1,0 0-1,0 1 0,0-1 0,0 0 0,0 1 0,0-1 1,0 1-1,0-1 0,0 0 0,0 1 0,-1-1 0,1 1 0,0-1 1,0 0-1,-1 1 0,1-1 0,0 1 0,-1-1 0,1 1 0,-1-1 1,1 1-1,0 0 0,-1-1 0,1 1 0,-1-1 0,0 1 1,1 0-1,-1-1 0,1 1 0,-1 0 0,1 0 0,-1-1 0,-1 1 1,-6-4-4828,-2-3 517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1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22 64,'-26'-2'1412,"1"0"6348,0-1 433,42 2-6779,110 1 3683,64 0-3684,-176-2-1144,-15 0-2401,-7 0-5569,-7-2 444,7 1 3463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1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22 216 128,'-5'-47'5113,"3"38"-4298,1-1 1,0 1-1,0-1 1,1 0-1,1 1 1,1-12-1,-1 15-181,-1 0-1,1-1 1,-1 1 0,-1 0 0,1-1-1,-1 1 1,0 0 0,0-1 0,-1 1-1,1 0 1,-2 0 0,-3-9-1,14 71 2590,-3-25-1854,3 44 0,-2-16 42,3 103 2306,-4-36-1818,-4-119-1850,-2 0 1,1 0-1,-1 0 1,0 0-1,-2 9 1,-4 30 149,7-46-124,-1-48-54,8 13-21,-6 26 0,1 0 0,0 0 0,1 0 0,6-16 0,-2 11 0,-1 1 0,2 0 0,16-22 0,-20 31 0,0 0 0,0 0 0,0 0 0,1 1 0,-1 0 0,1 0 0,0 0 0,0 0 0,0 1 0,0 0 0,0 0 0,0 0 0,10-2 0,-7 3 0,0 1 0,0-1 0,0 1 0,1 0 0,-1 1 0,0 0 0,0 0 0,0 1 0,0 0 0,-1 0 0,1 1 0,-1 0 0,1 1 0,-1-1 0,11 8 0,-14-8 0,0 0 0,0 0 0,0 0 0,0 0 0,-1 1 0,0 0 0,1-1 0,-1 1 0,0 1 0,-1-1 0,1 0 0,-1 0 0,0 1 0,0 0 0,0-1 0,-1 1 0,0 0 0,1 0 0,-2 0 0,1 0 0,-1 0 0,1 0 0,-1 0 0,-1 0 0,1-1 0,-1 1 0,-1 5 0,0-5 0,0 1 0,-1-1 0,0 0 0,0-1 0,0 1 0,0 0 0,-1-1 0,0 0 0,0 0 0,0 0 0,0 0 0,-1-1 0,0 0 0,1 1 0,-1-2 0,0 1 0,0-1 0,-6 3 0,-4 1 0,1-1 0,-1 0 0,0-1 0,0-1 0,-23 3 0,22-6 0,0-1 0,-1 0 0,1-1 0,0-1 0,0 0 0,-24-9 0,28 9-12504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5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2450 2305,'0'18'20047,"-4"-26"-11654,-1-1-6371,-1-4-2022,-1-1 0,2 0 0,0 0 0,0-1 0,2 1 0,-3-20 0,-10-34 0,-204-507 0,73 211 0,27-6 0,105 308 0,3 0 0,2-1 0,3 0 0,1-72 0,7 110 0,2 1 0,0-1 0,1 1 0,1 0 0,1 0 0,2 1 0,0-1 0,1 2 0,2-1 0,0 1 0,1 1 0,2 0 0,0 1 0,1 0 0,19-19 0,-32 36 0,1 1 0,-1 0 0,1 0 0,0 0 0,-1 1 0,1-1 0,0 0 0,0 1 0,0 0 0,0 0 0,0 0 0,0 0 0,0 0 0,0 1 0,1-1 0,-1 1 0,0 0 0,0 0 0,1 0 0,-1 0 0,0 1 0,0-1 0,0 1 0,0 0 0,0 0 0,1 0 0,-1 0 0,-1 0 0,1 1 0,0 0 0,0-1 0,-1 1 0,6 4 0,7 7 0,0 1 0,0 0 0,-1 0 0,14 22 0,-20-26 0,28 39 0,-2 2 0,-2 1 0,-3 2 0,-2 0 0,-2 2 0,-3 1 0,15 63 0,-2 30 0,-6 0 0,13 223 0,-29 113 0,-13-420 0,-3-14 0,-1 0 0,-3 0 0,-19 69 0,24-113 0,-6 31 0,8-39 0,0 0 0,0 0 0,0 0 0,0 0 0,0 0 0,0 0 0,0 0 0,0 0 0,0 0 0,0 0 0,0 0 0,0 0 0,1 0 0,-1 0 0,0 0 0,0 0 0,0 0 0,0 0 0,0 0 0,0 0 0,0 0 0,0 0 0,0 0 0,0 0 0,0 1 0,0-1 0,0 0 0,0 0 0,0 0 0,0 0 0,0 0 0,9-22 0,57-185 0,8-159 0,28-111 0,-50 292 0,88-398 0,-94 358 0,-38 194 0,2 1 0,2 0 0,0 1 0,2 0 0,21-31 0,-33 56 0,1 0 0,-1 0 0,1 0 0,0 0 0,1 1 0,-1 0 0,1-1 0,-1 1 0,1 0 0,0 1 0,0-1 0,0 1 0,0-1 0,1 1 0,-1 1 0,1-1 0,-1 1 0,1-1 0,-1 1 0,1 1 0,0-1 0,0 0 0,-1 1 0,7 1 0,-5 0 0,-1 0 0,1 1 0,0 0 0,-1 0 0,0 0 0,1 1 0,-1 0 0,0 0 0,0 0 0,-1 1 0,1-1 0,-1 1 0,0 0 0,0 1 0,0-1 0,0 1 0,-1-1 0,0 1 0,5 8 0,5 15 0,-1 1 0,-1 0 0,-1 1 0,-2 0 0,-1 0 0,-1 1 0,-2-1 0,-1 1 0,-1 0 0,-4 53 0,-8 26 0,-40 174 0,50-282 0,-84 371 0,56-271 0,-66 159 0,32-116 0,3-5 0,-78 134 0,122-252 0,-1-1 0,0-1 0,-2 0 0,-1-1 0,0-1 0,-1 0 0,-37 23 0,43-31 0,-13 7-7563,27-18 7170,-1-1 1,1 1 0,0 0 0,0 0 0,0 0-1,0 0 1,-1 0 0,2-1 0,-1 1 0,0 0 0,0 0-1,0 0 1,0 0 0,1 0 0,-1 0 0,0-1-1,1 1 1,-1 0 0,1 0 0,0 0 0,-1 0 0,1 0-1,0 1 1,0-2 0,3-9-4162,-1-2 48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1:5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476 68 96,'3'-5'349,"1"0"1,-1 1-1,1 0 0,0 0 1,0 0-1,0 0 0,1 0 1,-1 1-1,11-6 0,15-13 5221,-46 46 2409,-6 31-6049,6-14-703,-104 226 3525,-117 375-420,194-508-3395,-36 194 0,70-269-685,2 1 1,2 1-1,4-1 0,1 1 1,18 113-1,-4-95-252,4 0 0,32 86 0,-48-159 0,0-1 0,1 0 0,-1 0 0,1 0 0,0 0 0,6 6 0,-4-4 0,-4-5-5,1 0 1,0 0-1,0 0 1,0 0-1,0 0 1,0 0-1,0-1 1,0 1-1,1-1 1,-1 1-1,0-1 0,1 0 1,-1 0-1,1 0 1,0-1-1,-1 1 1,1 0-1,-1-1 1,1 0-1,0 1 0,0-1 1,-1 0-1,1-1 1,0 1-1,-1 0 1,1-1-1,0 1 1,-1-1-1,1 0 1,-1 0-1,1 0 0,-1 0 1,1-1-1,-1 1 1,0 0-1,0-1 1,1 0-1,1-2 1,8-5-43,0-2 0,0 0 1,-1 0-1,18-25 0,-15 15 19,-1 0 0,-1-1 0,-1 0-1,-1-1 1,-1 0 0,9-34 0,24-149-122,14-189-461,-29-160-2856,-14 142 2049,4 9 1112,-6 320 431,-11 84 342,3 46 325,72 611 4111,-66-550-4630,1 40-273,16 145 0,-18-236 0,3 0 0,2-1 0,24 63 0,3-8 0,-14-34 0,4-1 0,75 138 0,-100-204 0,2 0 0,-1-1 0,1 0 0,1 0 0,-1 0 0,1-1 0,0 0 0,1-1 0,0 0 0,0 0 0,0-1 0,1 0 0,0 0 0,12 3 0,-17-6 0,1-1 0,-1 0 0,1 0 0,0 0 0,-1-1 0,1 0 0,0 0 0,0 0 0,-1-1 0,1 0 0,0 0 0,-1 0 0,1-1 0,-1 0 0,0 0 0,1 0 0,-1-1 0,0 0 0,0 0 0,0 0 0,-1 0 0,1-1 0,-1 0 0,0 0 0,0 0 0,0 0 0,-1-1 0,4-5 0,5-9 0,-1-1 0,0 0 0,-2-1 0,-1 0 0,0 0 0,-1-1 0,-2 0 0,0 0 0,-1-1 0,-2 1 0,0-1 0,-3-41 0,-5-21 0,-4 1 0,-22-88 0,26 143 0,-32-150 0,-70-190 0,73 272 0,-4 2 0,-4 1 0,-84-131 0,97 183-1935,-68-72 1,35 44-373,57 63-655,0-1 1,1 0 0,0-1-1,0 1 1,-4-11 0,5 9-772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2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134 129 480,'-12'0'3454,"9"0"-3121,0-1 0,0 1 0,0 0 0,0 0 0,-1 0 0,1 0 0,0 1 0,0-1 0,0 1 0,0 0 0,1 0 0,-1 0 0,-5 3 0,3 1 138,-25 17 1798,4-17 1986,12-5 454,39-1 4834,-6-2-6619,299-91-2924,-271 80 0,90-40 0,-128 51-7612,-21 5-2910,7-2 4645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2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6 480,'-5'-6'11377,"2"11"-3944,-1 30-839,3 52-3588,1-81-1824,-4 268 1513,2-273-2695,-1-1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24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32767,'10'1'-12,"1"-1"0,0-1 0,-1 0 1,1-1-1,-1 0 0,1 0 0,16-7 0,-24 8 6,1-2-1,0 1 1,0 0-1,-1-1 1,0 1-1,1-1 0,-1 0 1,0 0-1,0 0 1,0-1-1,-1 1 1,1-1-1,-1 0 1,0 1-1,0-1 0,0 0 1,-1 0-1,1 0 1,-1 0-1,0-1 1,0 1-1,0-5 1,5-17-577,18-48 0,-21 65 491,3-3 50,-1 25 416,-2 5-268,1-1 1,0 0-1,1 0 1,1 0-1,0-1 1,1 0-1,1 0 1,0-1-1,2 0 1,11 15-1,-20-28-106,1 0 0,0 0 0,0 0 0,0-1 0,0 1 0,0 0 0,1-1 0,-1 0 0,0 0 0,1 1 0,-1-1 0,1 0 0,-1-1 0,1 1 0,-1 0 0,1-1 0,-1 0 0,1 1 0,0-1 0,-1 0 0,1 0 0,3-1 0,-1 0 0,-1-1 0,1 0 0,0 1 0,-1-2 0,1 1 0,-1 0 0,0-1 0,0 0 0,0 0 0,0 0 0,4-5 0,2-2 0,-1-1 0,-1 1 0,1-2 0,-2 1 0,0-1 0,0 0 0,9-26 0,-10 11-16,-1 1 1,-1-1-1,-2-1 0,0 1 0,-2 0 1,-1 0-1,-2-1 0,0 1 0,-9-32 1,9 48-295,4 15-3924,1 27-9348,-7-16 6211,1-7 4052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25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64 230 64,'-29'18'3313,"26"-15"-2746,-1 0 1,1-1 0,-1 1 0,1-1-1,-1 0 1,1 0 0,-7 0 14164,28-11-9016,20-10-6120,36-24 0,-63 35 410,0-1 0,0 0 1,-1-1-1,-1 0 0,10-14 0,-10 7-50,-7 14 7,-1-1 0,1 1 0,0 0 1,0 0-1,0 0 0,0 0 0,0 1 0,1-1 0,3-2 0,-6 2-4,0 0 1,0 1 0,0-1-1,0 0 1,0 1 0,-1-1-1,1 0 1,-1 1 0,0-1-1,1 1 1,-1-1 0,-1 1-1,1-1 1,0 1 0,0 0-1,-4-4 1,-2-10-59,7 16 96,0-1-1,0 0 0,-1 1 0,1-1 0,0 0 0,-1 1 0,1-1 0,0 0 0,-1 1 0,1-1 0,0 1 0,-1-1 0,1 1 0,-1-1 0,1 1 0,-1-1 0,1 1 0,-1-1 0,0 1 0,1 0 0,-1-1 0,0 1 0,1 0 0,-1-1 0,0 1 0,1 0 0,-1 0 0,0 0 0,1 0 0,-1 0 0,0 0 0,1 0 0,-1 0 0,0 0 0,0 0 0,1 0 0,-1 0 0,0 0 0,1 1 0,-1-1 0,0 0 0,1 0 0,-1 1 0,1-1 0,-1 0 0,0 1 0,0 0 0,-33 26-223,29-23 219,3-2-79,0 1-1,-1 0 1,1 0 0,0 0 0,1 0 0,-1 0 0,0 1 0,1-1-1,0 0 1,0 1 0,0-1 0,-1 6 0,-4 51-2225,3-19 720,-10 30-12791,9-55 11520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23T10:06:32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11186 6446 87 0,'0'-10'105'0,"0"-11"120"16,-1 9-121-16,-2 2-10 16,-1 0-7-16,1-2 6 0,0 4-8 0,-2-4-1 15,-1 4-7-15,1 2-5 0,1 0-10 0,0 2 2 16,1-1-8-16,-2 4-6 0,-1-2-3 0,2 2 8 15,-3 2-2-15,1 1-6 0,-1 1-3 0,-2 4-9 16,0 0-9-16,-1 2-2 0,-1 1-5 0,1 5 17 16,2-1-6-16,0 1 2 0,1 3 0 0,0-2-5 15,3 5 2-15,0-4-4 0,1 1 1 0,2 0-11 16,-1-1-6-16,2 0-1 0,3 9-2 16,2-14-2-16,0-1-6 0,1-2 2 15,1-1-2-15,0-3 2 0,1 0-20 16,0-2-12-16,0-1-1 0,3-2-4 0,0-1 6 15,0-3 0-15,0-1 10 0,2 0 0 0,1-3 14 0,-3 1-7 16,0-3 7-16,0 1-8 0,-1-3 6 16,-1 0 0-16,-2 0-7 0,-1 0 2 0,-1-1 14 15,-2-1-4-15,0 1 6 0,-1 0-5 0,0 2 5 16,-2-1-2-16,0 3 1 0,1-1-1 0,-1 5-2 16,0-1 7-16,0 1 1 0,0 4 9 15,0-2 7-15,0 3-6 0,0 0 0 0,-1 3-4 16,-1-1-4-16,2 3-10 0,0 0 10 0,0 0-8 15,0 5 5-15,0-1 4 0,0 3-9 0,0 1 12 16,3 3 7-16,6 21 7 0,-6-19-15 16,2 0-4-16,0-1-7 0,0 0 2 0,2-2 0 15,0-1-2-15,-1-2 3 0,-1-2-3 0,2-3-5 16,0 1 0-16,-1-4-31 0,1 1-17 16,-1-2-28-16,2-1-35 0,-2-2-33 0,1-3-19 0,1-1-24 15,1-3-3-15,-3-2 0 0,2-1 7 16,-1-2 18-16,-1 0 32 0</inkml:trace>
  <inkml:trace contextRef="#ctx0" brushRef="#br0" timeOffset="932.33">11714 6501 9 0,'0'-2'24'0,"3"-2"18"0,-3 0 21 0,0 2 12 15,0-3-2-15,0 2-6 0,0 0-8 0,-1-2-6 16,-1 2-9-16,-1-2 3 0,3-1-1 0,-3 0-4 16,2-1-5-16,-3-1-5 0,3 0-4 15,-1 1-5-15,-3-1-5 0,2-1 1 0,1 1 1 16,-1 0-2-16,-3-2 3 0,2 1 0 0,-1-4 7 16,0 4 0-16,-2 0-3 0,-2-1 3 15,1 2-5-15,0-1 5 0,0 1 0 0,-1 3 4 16,-1 1 2-16,2-1 1 0,-4 2 0 0,4-1 7 15,-2 3-3-15,-2 1 1 0,4 0-1 0,-2 3-1 16,2 2-5-16,-4 0-2 0,4 0-2 0,0 3-4 16,-1 3 4-16,1-1-6 0,1 5 5 0,1 1 8 15,-2 3-6-15,4 3 0 0,0-1 3 0,1 2-6 16,1-2-6-16,1 1-6 0,-1-3 0 0,2 1-4 16,3-2-1-16,1-2-4 0,-1-2-6 0,0-1 8 15,2-2-8-15,1-3 0 0,0-1 2 16,2-1-9-16,-1-2 3 0,2 1-12 0,-1-5-12 15,0 0 4-15,6 0 1 0,-3-2-9 0,0-1-13 16,2-1 0-16,-2-2-9 0,-1-1 4 0,2-1 3 16,-1-1 5-16,0-3 1 0,0 1 6 0,-1-2 0 15,-1 0 1-15,-1-1 14 0,3-10 5 16,-6 13 8-16,1-2 2 0,-3 3 2 16,0-1 6-16,-3 2-3 0,0 0 0 15,0-1 0-15,0 3 0 0,0 1 3 0,0 2 2 16,2 1 3-16,0-2-2 0,-2 2 3 0,0 2 1 15,0-3 29-15,0 3-20 0,0 1 7 0,0 3-3 16,0 0-2-16,0 0 5 0,0 2-10 16,1 0 1-16,-1 5 12 0,0-2-1 0,3 4 2 15,-1 1 7-15,-2 0-6 0,3 2 5 0,1-1-6 16,0 3 8-16,-1-2-7 0,0 0-6 0,0-1 8 16,-1-2-15-16,1-2-6 0,1-1-2 0,-1-2-4 15,0 1-2-15,0-4-4 0,3-1-17 16,-3 0-11-16,5-1-72 0,-3-2 34 15,0-3-8-15,1-1-12 0,0-1-9 0,2-2-9 16,-1-1-24-16,-1-1-8 0,-1 1-21 0,1-3-13 16,-3-1-9-16,0 1 0 0,2-3 21 0</inkml:trace>
  <inkml:trace contextRef="#ctx0" brushRef="#br0" timeOffset="14950">5627 2150 90 0,'3'0'149'0,"-1"0"8"0,1 0-26 15,-3 5-18-15,0-5-22 0,0 2-8 16,0 1-6-16,0 1 10 0,0 0 2 0,0 4 11 16,0 1 10-16,3 2-11 0,-2 1-4 0,-1 1-13 15,2 3-14-15,1 0-10 0,-3-1-13 0,2 3-6 16,-2 1 2-16,0-2-12 0,0-1 0 0,0 2-2 15,-2 1-11-15,1-1 3 0,-1-1-3 16,0-2-1-16,2 1-8 0,-1-4 0 0,-2 0 1 16,0-2-6-16,1-3 2 0,-1 1-4 0,0-2 4 15,1-2-7-15,1 0 8 0,-1-2-1 0,2-2-1 16,0 0 0-16,0-3-11 0,0 0-2 16,0-1 1-16,0-1 5 0,0-2-5 0,0-4 2 15,0 0 3-15,0-5 2 0,0-2-11 16,0 0-2-16,0-2 3 0,0-4-6 0,-2-2-10 15,2-1 6-15,0-2-1 0,0-1-4 0,0-3 2 16,2 0-1-16,3 0 6 0,-2-1-1 0,2 2 11 16,2 1-1-16,1 1 2 0,4 2 6 0,0 6 4 15,-1 1-5-15,2 5 6 0,-1 0-10 0,-2 7 8 16,1 2-4-16,-2 4 5 0,1 3 5 0,0 3 8 16,0 5-3-16,3 5 5 0,1 2-7 15,1 5 5-15,0 3-12 0,1 3 3 0,0 1-1 16,25 61 4-16,-31-59-6 15,12 26-7-15,-14-31-6 0,1-2-31 16,-4-2-42-16,1-1-18 0,-1-1-18 0,0-5-22 16,-1-1-14-16,-4-3-17 0,0-1-7 15,0-3-3-15,-2 0 9 0,-2-2 20 0</inkml:trace>
  <inkml:trace contextRef="#ctx0" brushRef="#br0" timeOffset="15215.44">5692 2230 145 0,'-2'2'180'0,"2"-1"-15"0,-1 1-39 0,-1 0-28 16,2-2-26-16,0 1-10 0,3 0-4 0,-1-1 4 15,4 0 5-15,-3 0 2 0,2 0-16 16,1-1-18-16,2 0-11 0,1-3-14 0,3 1-6 16,-3 1 0-16,2-1-2 0,0-1-2 0,2 1-5 15,0 1-21-15,-4-1-31 0,1 1-39 0,1-1-27 16,-3 1-28-16,0 0-15 0,-1-1-9 16,1 1 9-16,-1-1-98 0</inkml:trace>
  <inkml:trace contextRef="#ctx0" brushRef="#br0" timeOffset="16277.45">6142 1932 24 0,'2'-2'76'16,"-2"2"47"-16,0 0 2 0,0 0-23 0,0 0-15 0,0 0-9 16,-2 2-17-16,2 2-7 0,-1 2 3 15,-1 2-6-15,0 2-5 0,1 1-15 0,-1 2 1 16,2 3-6-16,-1 1-6 0,-1 1-4 0,2-2-8 16,0 4 5-16,0-3-6 0,0-1-5 0,0-2 4 15,0 2-6-15,0-4 1 0,0-1 2 16,0-2-3-16,0-2 0 0,0-2 0 0,2-1 0 15,-2 0 7-15,0-2 5 0,0-2-5 0,0 0 2 16,0 0 3-16,0 0-3 0,0 0 0 0,0-2 0 16,0 0 5-16,0-3-4 0,0 1-7 15,-2-3 4-15,0 2-4 0,1-3 0 0,-1-4 0 16,1 0-1-16,-1-3-2 0,-1-1 4 0,3-2-2 16,-1-1-4-16,-1-3-3 0,1-2 3 0,-1 0 2 15,2-1-2-15,0-2-2 0,0 2 4 0,0-3-4 16,3 4 4-16,3 2 0 0,-1-2 2 15,1 4-2-15,2 2-2 0,-1 1 2 0,2 5 0 16,1-1 0-16,-1 3 0 0,2 4-6 0,0 1 6 16,-1 1 0-16,-1 4 6 0,2 1 5 0,-1 3-5 15,2 7 1-15,1 1 1 0,4 5-3 0,-4 5-5 16,1-1 0-16,0 3 0 0,0 3 0 16,-2 0 4-16,-1 0-8 0,0 0-8 0,-2-1-12 15,-1-2-28-15,-3-2-19 0,3-1-7 16,-5-4-20-16,0-1-12 0,-1-4-13 0,-2-1 123 15,-2-5-192-15,2-2 34 0,-3 1 38 0</inkml:trace>
  <inkml:trace contextRef="#ctx0" brushRef="#br0" timeOffset="16644.77">6193 1960 57 0,'-11'-4'118'0,"1"-1"30"0,2 2-21 0,0 0-34 16,2 0-18-16,2 2-19 0,0 1-9 0,1 0 2 15,-2-2-6-15,5 1-8 0,0-1-7 0,0 2-11 16,2-1-7-16,3-2-10 0,1 1 0 16,3-3-3-16,4 1-3 0,0 0-18 0,3-4-18 15,1-1-16-15,0-2-9 0,2 1-3 0,2-3 1 16,1-3 7-16,0-1 0 0,2-2 9 0,-2-3 7 16,0-3 11-16,2-1 10 0,-2-1 14 15,-3-2 14-15,1 1 10 0,1 1 14 16,-5-5 9-16,4 6 16 0,-2 1 7 0,-3-1 5 15,19-10 91-15,-23 23-63 0,-2 1-2 16,-4 5-5-16,1 0 7 0,-4 7 6 0,1 4 5 16,0 5-3-16,-1 4 14 0,4 7-7 0,0 6 0 15,1 6-17-15,-1 3-9 0,2 5-9 0,-2 4-11 16,-1 4-18-16,1 3-16 0,-4-1-21 0,-2 5-6 16,-2-3 0-16,-2 2-2 0,-1-2-25 0,-3-3-15 15,2-4-20-15,-1-3-27 0,1-5-34 0,-1-4-19 16,0-5-28-16,2-5-9 0,0-1-19 15,4-7-7-15,-1-5-1 0,2-2 6 0,0-1 26 16</inkml:trace>
  <inkml:trace contextRef="#ctx0" brushRef="#br0" timeOffset="17080.43">6941 1680 179 0,'1'4'226'16,"-1"3"-25"-16,0 2-54 0,-1 8-44 0,-1 1-22 0,-1 3-3 15,3 3 13-15,0 0 9 0,0-2 13 16,0 2-5-16,-2-2-11 0,1-1-25 0,-1 2-34 16,-1-4-12-16,1-1-20 0,1-3-2 0,1 0-3 15,-2-3 4-15,2-2-5 0,-2-4-5 0,2-1-1 16,0-4-10-16,0 0-1 0,0-1 0 0,0-1-2 15,0-2 11-15,0-1-3 0,0-6 4 16,0 2 5-16,0-6 0 0,0-1 7 0,-3-3-2 16,2-2-1-16,-1-9 5 0,2 3-9 0,0-6 7 15,0 0 0-15,2-4 4 0,-2-2-4 0,1-1 2 16,2-1-4-16,2 0 7 0,3 3 3 0,0 4-6 16,1 3-1-16,-1 8 5 0,2 3-2 0,2 5 2 15,0 6 3-15,16 9 33 16,-11 11-32-16,3 5-1 0,3 6-1 15,4 5-6-15,0 4 3 0,0 1-10 0,-2 6-2 16,-3-3 2-16,2 0-12 0,-4 0-16 0,-2-4-49 16,-1 0-45-16,-2-4-24 0,-1 1-25 0,-3-5-28 15,1-2-14-15,-2-2-6 0,-2-3 5 0,-3-4 30 16</inkml:trace>
  <inkml:trace contextRef="#ctx0" brushRef="#br0" timeOffset="17610.59">7002 1887 160 0,'-3'0'247'16,"2"-2"-36"-16,-1 1-77 0,2-1-57 0,5-1-38 16,4 0-7-16,4-1 0 0,4-1 1 0,2-4-6 15,6 1-13-15,4-4-5 0,2 2-13 0,4-4-1 16,0 0-17-16,4-4-15 0,-1-1-7 15,2-1 2-15,-1 0 10 0,-2-1 13 0,-1-1 10 16,-3-2 15-16,-1 0 4 0,-5 2 16 0,-2 3 15 16,-6 0 17-16,-3 4 7 0,-5 1 14 0,0 4 14 15,-6 2 23-15,-4 2 6 0,-1 1-3 16,0 1 1-16,-3 3-5 0,0 1-13 0,-5 1-18 16,0 3-10-16,-5 1-58 0,-2 4-16 0,2 1 0 15,-4 4 0-15,2 3 0 0,1 1 0 0,0 1 0 16,2 0 0-16,2 3 0 0,2-3 0 15,3 0 0-15,2-2 0 0,1-1 0 0,4 1 0 16,3-4-25-16,0-1-60 0,1-4-18 0,2-1-2 16,4 0 6-16,1-3-9 0,1-2-4 0,1-2 11 15,2-3 15-15,-3-2 4 0,-1-4 15 0,1-2 8 16,-3-3 11-16,0 0 10 0,0-1 6 0,0-2 17 16,-3 1 11-16,0 1 4 0,-3 0 10 15,3 3-2-15,0 0 10 0,-4 4 16 0,1 2 9 16,0 0 9-16,-2 2 5 0,-3 4 9 15,2 0-3-15,1 2-1 0,1 0 6 0,0 4-10 16,0 0-7-16,3-1-7 0,-1 3-3 0,3-1-13 16,1 1-9-16,-2 1-8 0,4-2-2 0,0-2-8 15,-3 2-4-15,4-2 3 0,-2-3-3 0,4 1-16 16,-2 1-29-16,-1-3-38 0,3-1-45 0,-2-5-41 16,1 0-40-16,4-3-26 0,-1-3-4 0,-1 0 28 15</inkml:trace>
  <inkml:trace contextRef="#ctx0" brushRef="#br0" timeOffset="20830.3">9631 2046 112 0,'3'-9'148'0,"0"0"-5"0,-3 3-24 16,0-2-21-16,0 4-14 0,-1-1-5 0,-1 0 5 15,0 5-2-15,1 0 1 0,-1 0-3 16,2 0-3-16,-3 5-10 0,3 0-16 0,-3 3-14 16,1 6-16-16,-1 0-4 0,0 7-10 0,2 1 0 15,-1 4-4-15,-1-3-5 0,1 6 5 0,-1-3-3 16,-2 2-2-16,0-1 6 0,1-4-1 0,-6 22-6 16,4-27 4-16,1-6-1 0,2 1 6 15,0-4-1-15,1-2-5 0,2-4 0 16,-1-1 0-16,-1-2 0 0,0-5-3 0,0-4 6 15,0 1-7-15,0-4 5 0,-1 0 3 0,2-4-1 16,-3 3 1-16,3-6-4 0,-2-2 1 0,1-1-1 16,-1 0 2-16,1-3 0 0,2-3 0 15,0-2-2-15,0 1-3 0,3-2 1 0,-1-1 9 16,1 3-3-16,0 0-4 0,2 3 0 0,0 3 0 16,1 4 0-16,0 2 5 0,-1 3 0 15,2 6 6-15,-1 2 3 0,0 3 8 0,2 3 13 16,0 4 6-16,2 7 3 0,4 3-14 0,-1 8-12 15,2 2-3-15,1 4-9 0,3 4-4 16,4 1-5-16,0 2 5 0,2-1-7 0,-3-1-12 0,3-2-33 16,-7-3-41-16,4 1-21 0,-5-3-14 15,-4-1-19-15,1-3-19 0,-6-7-21 0,-3-1-12 16,-2-3 7-16,-4-4 20 0</inkml:trace>
  <inkml:trace contextRef="#ctx0" brushRef="#br0" timeOffset="21748.21">9577 2146 46 0,'-3'-3'123'0,"0"-2"28"0,1 5-24 0,-1-3-32 16,1 2-34-16,2 1-23 0,0-1-12 0,2-1 2 15,3 0 12-15,1-1 1 0,5 1 3 16,0-1-14-16,2-2-11 0,6 2-10 0,-2-3-4 15,-1 0 0-15,8-2-5 0,2 1 6 0,6-4-6 16,1 2 1-16,5-4-1 0,-1 1 0 16,4-1 2-16,-2-1 5 0,-4 0 6 0,0 2 11 0,0-1 10 15,-5 1 6-15,-3-1 7 0,-4 4 5 16,-4-2 5-16,-3 6-2 0,-3-2 3 0,-4 5-2 16,-4-1-10-16,1 3 1 0,-4 0 1 0,1 5 9 15,2 2 5-15,-1 4-18 0,0 3-8 16,-1 1-7-16,0 4-14 0,2 25 9 15,-2-23-16-15,-3 1-2 0,0-1 0 0,-1 0 0 16,-1-1 2-16,-3 15-2 0,2-21-9 16,-2 0 5-16,3-4-4 0,-2-3 10 0,-1 1-7 15,4-1 1-15,-1-3 0 0,-1-3 12 16,1-1-9-16,1-3-3 0,-3 1 0 16,1-5 1-16,-2 2 2 0,-1-5-5 0,0-3-3 15,-2 2 3-15,2-4 3 0,-3-2 3 0,4-4 2 16,1-2-8-16,1-3-2 0,0-4-3 15,3-2 3-15,3-1 3 0,0-2-3 0,2 2 0 16,4 1 0-16,1 2 3 0,1 5-3 0,5 2 2 16,-2 5 4-16,3 4-6 0,-1 5-4 0,3 3 12 15,-2 4 4-15,3 4 0 0,2 8 4 0,1 3 4 16,6 4-9-16,-1 4 3 0,1 8-5 0,-1-1-6 16,2 0-1-16,-2 2 2 0,-2 2-2 0,-2-4 0 15,-1 1-10-15,-2-3-5 0,-2-2-34 0,0-1-32 16,-3-3-20-16,-2-4-17 0,-3 0-14 0,-3-6-9 15,1-2-6-15,-4-1 4 0,-2-3 10 16,-1-1 14-16,0-3 12 0,-4 0 14 0,-1-1 28 16,-2-4 4-16,-7-3 17 0,-1 2 16 0,-6-6 18 15,-2 3 10-15,-4-4 15 0,-7 0 6 16,-1-2 9-16,-4 0 1 0,-3-2 7 0,2 2 5 16,-2 3 8-16,4 0 0 0,3 1 0 0,6 3 2 15,6 3-3-15,4-2-9 0,4 2-3 0,2 0-6 16,5 2-3-16,3 2-8 0,1 0-2 15,2-1-4-15,3 2-3 0,5-3-2 0,5 1 1 16,4 0-9-16,4-1 0 0,4 0-2 0,3-2 5 16,2-1-5-16,0-3 0 0,5 0 0 0,3-5-3 15,1 2 3-15,0-5 0 0,3-1 1 16,1-3-4-16,-2-3 3 0,0-2 1 0,-6-1 6 16,-5-7 0-16,-3 5 2 0,-2-4 9 0,-4-1 14 15,-2 0 23-15,-4-3 4 0,-2 5 7 0,-2 1 3 16,0 4 1-16,-3 3 8 0,0 5 17 0,-3 2 12 15,-2 7-6-15,-1 2-9 0,-2 4-13 16,0 2-2-16,0 4-34 0,0 5-43 0,0 8 0 16,0 6 0-16,1 11 0 0,2 7 0 0,-1 7 0 15,0 7 0-15,-2 3 0 0,-2 6 0 0,-1 4 0 16,-2 2 0-16,-3 1 0 0,-3-2 0 0,0 0 0 16,-3-4 0-16,1 0 0 0,2-4-20 0,-3-4-171 15,4-7-28-15,2-7-16 0,1-4-22 0,0-6-15 16,4-7-1-16,1-4 28 0</inkml:trace>
  <inkml:trace contextRef="#ctx0" brushRef="#br0" timeOffset="22193.82">11142 1700 263 0,'0'5'260'0,"-2"4"-63"0,-1 6-66 16,-3 4-41-16,1 6-21 0,-1 2-8 16,1 3 4-16,0 3 18 0,2 0 10 0,-3 1-9 15,1-1-16-15,-1-1-12 0,-1-2-14 0,1-4-17 16,-1-2-16-16,2-2-3 0,1-6-2 0,1-4-4 16,0-2 0-16,1-3-11 0,2-3 3 0,-1 0-3 15,1-4 2-15,-2-4-8 0,2 0 6 0,0-4 7 16,0-5 4-16,-1 2-3 0,-1-6 1 15,0-1 4-15,-2-6-1 0,4-1 5 0,-1-5-4 16,1-4-4-16,1-3 6 0,3-1 1 0,0-6 2 16,0 1-3-16,3-4 5 0,-1 1-3 0,2-1 8 15,1 4 10-15,1 4-11 0,-2 4-1 0,1 6 2 16,-1 7-2-16,2 5-5 0,1 2 3 0,-2 10 16 16,1 1 7-16,2 8 7 0,0 4 4 0,0 9-2 15,2 6-3-15,1 5-21 0,0 7-1 16,-2 2-8-16,1 2-9 0,-1 3 5 0,-1-1-9 15,-2 1 0-15,-2-3-3 0,0 0-11 0,1-2-44 16,-2-3-51-16,-2-3-34 0,-1-3-20 0,1-3-7 16,1-3-6-16,-3-4-14 0,-1-5-6 0,1-3 4 15,-3-5 10-15,0-2 42 0</inkml:trace>
  <inkml:trace contextRef="#ctx0" brushRef="#br0" timeOffset="22731.7">11092 1925 198 0,'-12'5'214'0,"2"-2"-35"0,3 0-45 15,1 0-35-15,2 0-29 0,3-2-11 0,2-1-3 16,4 0 2-16,5-1-6 0,4-2-5 0,2 0-23 16,3-1-9-16,4 0-8 0,0-3 0 0,4 2-9 15,1-5-6-15,0 0-12 0,3-2-12 0,-5 0-5 16,1-2-3-16,0-2 3 0,-2-1 6 0,-1-2 13 15,-2-1 10-15,0 0 1 0,-1-3 9 16,-2 3 0-16,-2-1 18 0,1 0 5 0,-3 0 5 16,-2 2 0-16,1 0 8 0,-4 2 3 0,-2 0 4 15,-1 2 5-15,-3 3 4 0,-3 1 12 0,-1 3 5 16,0 1-11-16,-1 5 9 0,-3 0-8 16,-2 2-25-16,-2 2-9 0,-3 3-9 0,-3 5 9 0,3 3-9 15,1 4-3-15,-2 1 0 0,2 4-6 16,2 2-2-16,-1 2 0 0,1-1-7 0,3 0 2 15,-1 3 2-15,0-3-4 0,4 1 0 16,-1-2-4-16,2-3-9 0,1-2-15 0,-2-1-18 16,2-4-12-16,2-1 3 0,1-6-16 0,3 1-9 15,0-4 1-15,2-4-9 0,0-4 6 0,1 0-2 16,1-5 7-16,1-3 7 0,1 1 8 0,-2-4 9 16,1 0 7-16,3-5 6 0,-4 1 11 0,-2 0 9 15,3-3 7-15,-3 2 13 0,0 2 7 0,-2 3 3 16,0 3 1-16,-3 2 14 0,1 2 1 15,-1 1 9-15,-2 5 9 0,-1 2 13 0,2 1 10 16,1 3-7-16,-1 5-7 0,0 1-9 0,1 0-14 16,1 2-7-16,2 2-10 0,-1 2-8 0,0 0-2 15,0-3 5-15,4 2-11 0,-3-4 3 0,1 3-12 16,1-4-16-16,-2 0-31 0,3-3-22 0,0-2-24 16,0-1-25-16,3-1-12 0,0-3-21 15,2-4-9-15,0-2 14 0</inkml:trace>
  <inkml:trace contextRef="#ctx0" brushRef="#br0" timeOffset="33411.25">6327 1429 9 0,'0'-3'11'0,"0"3"8"15,0 0 9-15,-1 0 7 0,1 0 4 0,-2-1-3 16,2 1-9-16,0-2-7 0,0 2-4 16,0-2-2-16,0 0 1 0,0 0 3 0,0 1 5 15,0-1 0-15,0-1 3 0,0 2-1 16,0 1-3-16,0-2 0 0,0 1-1 0,0 1-1 16,0-2 0-16,0 2 3 0,0 0 4 0,0 0-3 15,0 2 1-15,0-2 2 0,0 0 8 0,0 1-2 16,-2-1 9-16,1 2 4 0,1-1-2 15,-2 2-11-15,-1 2-3 0,-2 1-13 0,-1 1 6 16,-2 2 6-16,0 1 9 0,-1 4-4 16,-4 1 3-16,0 1-6 0,-4 2-3 0,1 6-3 15,-4 1-3-15,-4 3 5 0,-1 4 4 0,-4 2-2 16,-1 6 0-16,-6 0-4 0,0 5-7 16,-4 3-3-16,0 1-3 0,-2 2-5 0,2-2 1 15,-2 1-4-15,2 1 1 0,4-5 3 0,1 0 3 16,2-5 10-16,3-1 6 0,-24 35 24 15,30-40-39-15,-1-1-2 0,4-2-5 16,-23 25 0-16,25-32 3 0,2-4-6 16,2 0 1-16,1-5 0 0,5-1-3 0,0-1 0 15,1-4-3-15,1-1 11 0,2-3-8 0,0-1 0 16,2-1 5-16,-1-1-7 0,2-2 3 16,1 1-1-16,-1 0 2 0,2-2-7 0,0 0 1 15,0 0-2-15,0 0-22 0,0 0-14 16,0 0-16-16,0-5-113 0,0 2 60 15,3-1-31-15,5-8-217 0,-2 3 153 16,2-2 12-16</inkml:trace>
  <inkml:trace contextRef="#ctx0" brushRef="#br0" timeOffset="35061.18">10401 1470 8 0,'15'-7'6'0,"2"0"13"0,0 1 21 16,3-1 33-16,1 1 2 0,3 0-13 0,-1 0-17 16,-1 0-19-16,-1-2-7 0,1 2-2 0,0-1 8 15,-1 1 9-15,1-2 7 0,0 2 7 0,-6 1 5 16,-2 3 10-16,-3 0-1 0,-6 1 0 0,1-3-6 16,-9 4-11-16,-2 2-18 0,-4 1 4 15,-1 1 6-15,-7 6 21 0,-7 0 8 0,-4 4 6 16,-9 4 1-16,-9 3 6 0,-9 5-4 15,-8 6 2-15,-11 9-3 0,-7 5-9 0,-8 7-6 16,-6 3-18-16,4 7-11 0,6 2-5 0,7 0 1 16,5 2-6-16,10 1-1 0,3-3 11 0,6 0 14 15,4-5-5-15,4 1-1 0,6-2-6 16,1-4-5-16,6-2-23 0,3-3-4 0,1-5 0 16,7-3 0-16,0-5 0 0,6-4 0 0,0-4 0 15,4-5 0-15,2-5 0 0,2-1 0 0,3-4 0 16,0-5-17-16,1-3-35 0,4-3 8 0,0 0-1 15,0-3-5-15,0 0-17 0,0 0-25 16,2-3-22-16,1-2-17 0,1 0-7 0,1-2-17 16,0-1-31-16,0-1-10 0,3-4-4 0,-1 0-4 15,0-1 33-15</inkml:trace>
  <inkml:trace contextRef="#ctx0" brushRef="#br0" timeOffset="40489.68">4645 6576 22 0,'0'-2'32'0,"0"-1"20"16,2 0 15-16,-1 0 3 0,-1 2-4 15,2-1-9-15,-2 1-3 0,0 1-3 0,0 0 3 16,0 0 2-16,-2 0 7 0,1 0 2 0,1 0 7 16,-2 0-9-16,2 0-4 0,0 0-10 0,-1 0 2 15,-1 0-15-15,0 0-1 0,2 0-1 0,0 0-3 16,0 0-2-16,0 0-2 0,0 0-6 16,0 0-4-16,0 0 1 0,0 0-5 0,0 0-2 15,0 0-5-15,0 0 1 0,-1 0-5 0,1 0 4 16,0 0-2-16,0 0-8 0,0 0 8 0,0 0-7 15,0 0 5 1,0 0-4-16,0 0 5 0,0 0-5 16,-2 0-1-16,2 0 6 15,0 0-1-15,0 0-5 0,0 0 4 16,0 0-4-16,0 0 5 16,0 0-8-1,0 0 11 1,0 0-3-16,0 0-5 0,0 0 4 0,3 0-1 15,-3 0 4-15,-1 0-8 16,1 0 8-16,0 0-3 0,0 0-5 16,0-2 2-16,0 2 4 0,0 0-4 0,0 0 4 15,0 0-4-15,0 0 6 16,0 0-7-16,0 0-1 0,0 0 6 0,0 2 2 16,0-2-7-16,0 0 0 0,0 0 7 0,0 0-2 31,1 0 0-16,-1 0-6-15,0 0 2 0,0 0 2 0,0 0 4 16,-1 0-4-16,1 0-2 0,0 0 5 16,0 0 1-1,0 0-8-15,-2 0 4 0,2 0-4 16,0 0 2-16,0 0 5 16,0 0-5-16,3 0 2 0,-3 0-2 31,-1 0 2-16,1 0-3-15,0 0 5 16,0 0 0 0,0-2-2-16,0 2 5 0,0 0-3 15,0 2-5-15,0-2 1 0,0 0-3 16,0 0 11-16,0 1-3 0,0-1-7 0,0 0 0 16,0 0 6-16,0 0-4 15,0 0 5-15,0 0-6 0,0 0 6 16,-2-1-3-16,2 1-5 15,0 0 8-15,0 0 1 0,0 0-6 16,0 0 5-16,0-2-3 0,0 2-5 16,0 0 7-16,0 2 0 0,0-2-2 15,0 0-2-15,0 0 4 16,0 0-8 0,0 0 4-16,0 0 6 0,3 0-4 15,-3 0-2-15,0 0 5 16,0 0-2-1,0 0-4-15,0 0 6 0,0 0 0 16,0 0-6-16,2 0 7 16,-2 0-7-16,0 0-2 0,-2 0 9 15,2 0 0-15,0 0-7 0,-1-2 4 16,1 2 2 0,0 0-5-16,0 0-2 0,1 0 4 15,-1 0-2-15,0 0 4 0,-1 0 5 0,1 0-11 16,0 0 6-16,1 0-5 0,-1 0 5 0,0 0 0 15,0 0-4-15,0 0 4 0,0 0-5 16,0 0 7-16,0 0-6 16,0 0-1-16,0 0-2 0,0 0-3 0,0 0 2 15,0 0-9-15,0 0-3 0,0 0-7 16,0 0-2-16,0-1-6 0,0 1-9 0,0 0-7 16,0-2-16-16,0 2-15 0,0-3-26 0,0 0-18 15,0 0-12-15,-3-1 2 0,2 1 7 0,-5-2 4 16</inkml:trace>
  <inkml:trace contextRef="#ctx0" brushRef="#br0" timeOffset="66085.45">4460 6471 16 0,'0'0'45'0,"0"0"36"0,2 0 16 15,1 0-15-15,-1 0-20 0,-1 0-18 0,-1 0-4 16,2 0-1-16,-2 0 3 0,0-1 9 0,-2 1 8 16,2 0 2-16,-1 0 1 0,1-2-10 15,0 2-8-15,0 0-12 0,0 0-7 0,0 0-7 16,-2 0-7-16,2 0 1 0,0 0-1 0,0 0 0 16,0 2 0-16,0-2-8 0,0 0 3 15,0 1-2-15,0-1-4 0,0 0-5 0,0 0 6 16,0 0 0-16,2 0-1 0,-2 0-3 15,0 0 5-15,1 0-4 0,1 0 2 16,-2 0 2 0,0 0-1-16,0 0 2 0,0 0 2 15,0 0-2-15,0 0-2 0,0 0 3 16,0 0-1-16,0 0-1 0,0 0-6 16,0 1 6-16,0 0-6 15,0-1 5-15,0 0 0 16,0-1-1-1,0 1 0-15,0 0 2 0,0 0 1 16,0 0-6 0,0 1 1-16,0-1 5 0,0 0-1 0,0-1-4 15,0 1-4-15,0 0 11 0,0 0-3 0,0 0-4 16,0 0 4-16,0 0 0 16,0 0-1-16,0 0-3 0,0 0 5 31,0 0 2-31,0 0-2 15,0-1-6-15,0 1-2 0,0 0 3 0,0 0 4 16,0 0 3-16,0 0-4 0,0-1-3 16,0 1 5-16,0 0-5 15,0 0-1-15,0 0 9 0,0 0-5 0,0 0 2 16,0 0 2-16,0 0-2 0,0-2 4 16,0 1-7-16,0-1 4 15,0 0-2-15,0-1 1 0,3 2-2 0,-1 0 9 16,-1-2-5-16,1 3 3 0,-2-4 2 0,0 3 3 15,0-1-6-15,0 0 0 0,0-1 1 16,0 3 0-16,0-2 4 0,0-3-6 16,0 3 0-16,0 1 3 0,0-2-5 0,0 2-2 15,0-2 5-15,0 3-3 0,0 0-2 0,0 0-1 16,0 0 4-16,0 0-4 0,0 0-6 0,0 0 10 16,0 0-2-16,0 0 1 15,0 0 0-15,0 0-6 0,0 0 5 0,0 0-7 16,0 0 2-16,0 0 3 0,0 0 4 0,0 0-7 15,0 0 4-15,0 0 0 16,0 0 0-16,0 0 7 0,0 0-12 16,0 0 7-16,0 3-2 0,0-3 0 15,0 0-2-15,0 0 2 0,0-3-2 16,0 3-2-16,0 0 0 0,0 0 7 16,0 0-7-1,0 0-2-15,0 3 2 0,0-3 4 0,0 0 5 16,0 0-12-1,0 0 10-15,0 1-5 0,0-1 1 16,0-1 1-16,0 1-8 0,0 0 7 0,0 0 0 16,0 1-5-16,0-1 8 0,0 0-8 0,0 0 5 15,0 0 1-15,0 0-4 16,0 0 8 0,0 0-11-1,0 0 3-15,0-1 4 0,0 1 4 0,0 0-10 16,0 0 7-16,0 0-5 15,0 1 3-15,0-1-4 0,0 1 3 16,0-1 1-16,0-1 1 0,0 0-5 16,0 1 4-16,0 1-1 15,0-1-2-15,0 1 3 0,0-1 1 16,0-1-5-16,0 1 5 0,0 0 5 16,0 0-9-16,0-1 0 0,0 1-2 15,0 0 12-15,0 0-11 0,0 0-4 16,0 0 9-16,0 0 0 15,0 0-1-15,0-3-1 0,0 3 3 16,0 0-8-16,0 0 9 0,0 0-7 0,0 0 5 16,0 0 0-16,0 0-1 15,0 0-6-15,0 0 6 0,0 0 1 16,0 0 2-16,0 0-10 0,0 0 6 16,0 0 0-16,0 0-4 15,0 0 6-15,0 0 2 16,0 0 0-16,0-2-6 15,0 4 2-15,0-2-2 16,0 0-1-16,0 0-1 16,0 0-10-16,3 0-29 0,-3 0-18 0,0-2-20 0,0 2-25 15,0 0-7-15,0-3-5 0,0-2 8 16,-1 4-2-16,-1-3 1 0,0 1 4 0,-1-2 7 16,1-1 22-16</inkml:trace>
  <inkml:trace contextRef="#ctx0" brushRef="#br0" timeOffset="67660.17">4320 6276 81 0,'0'0'120'0,"0"4"2"0,-2-1-33 15,1 0-28-15,-3 2-11 0,-1 4-1 0,1 1 4 16,-4 3 2-16,3 5 9 0,-3 4 4 0,0 0 0 16,-1 4-20-16,-1 2-2 0,2 3-15 15,0 0-11-15,-2 1-7 0,2-3-2 0,1 2 2 16,2-2-2-16,-2-2-2 0,2 0 5 0,-1-3 6 16,2-3-3-16,1-1-4 0,2-3-3 15,-1-3-2-15,0-2 3 0,2-3-2 0,0-3 1 16,-1-1 7-16,1-3 4 0,0 0 1 15,0-2-4-15,0 0-2 0,0 0-4 0,0-2-5 16,0 0-3-16,-3-1-1 0,3-2 1 0,0-1-3 16,0-1-1-16,-2-3 0 0,1 2-5 0,1-6 9 15,0-1-7-15,0-3 6 0,3 0 0 0,1-4-3 16,-2 0 0-16,4-4 0 0,1 1-2 16,-1-1 5-16,3-1-9 0,-1-2 6 0,-1 4 1 15,1-2-1-15,1 2 0 0,-1 3 4 0,0 3-4 16,2 1-8-16,-1 2 8 0,2 3 0 15,-3 3 2-15,1 2-6 0,-1 2-1 0,0 2 3 16,-1 1 5-16,0 4-8 0,0 2 5 16,1 5 0-16,0 1-6 0,3 6 8 0,0 5-4 15,1 2 2-15,-1 3 4 0,1 4-3 0,-2 1-7 16,0 2 7-16,0-1 6 0,0-2-7 0,-2 0 0 16,-1 0-4-16,-1-2 4 0,-1-3-10 0,1 0-25 15,-1-5-17-15,-2-1-19 0,2-1-13 0,-2-5-11 16,0-1-14-16,-3-1-10 0,0-3-1 15,2-2 0-15,-2-4-3 0,0 1 4 0,-2-4 16 16</inkml:trace>
  <inkml:trace contextRef="#ctx0" brushRef="#br0" timeOffset="67941.34">4272 6574 46 0,'-6'-3'87'16,"1"3"27"-16,2 0-16 0,0 0-15 16,1 0-20-16,-1 0-15 0,3 0-7 0,0 0 3 15,0 0 4-15,0 0 7 0,0 0-4 0,0 0-6 16,0 0-7-16,2 0-9 0,-1 2-7 0,1-1-10 16,1 1-1-16,2-2 1 0,2 0-9 15,-2 3 4-15,5-3-7 0,-2 0 1 0,1 0 3 16,4 0-4-16,0-3 2 0,2 3-2 0,-2-2-6 15,4-1-10-15,-4 0-25 0,1 0-14 16,-1 0-18-16,1 0-6 0,-3-1-10 0,-1 1-9 16,-1-1-13-16,1 2-4 0,-4-2 4 0,2 0-57 15</inkml:trace>
  <inkml:trace contextRef="#ctx0" brushRef="#br0" timeOffset="69208.42">4760 6700 47 0,'4'-2'88'15,"-3"1"27"-15,-1-1-5 0,0-3-14 0,0 2-14 16,0-1-7-16,0-1 1 0,-1-2 7 16,-1 2 2-16,0-3 1 0,1 1-8 0,1 1-9 15,0 0-8-15,-2-2-12 0,-2 2-7 0,4-1-12 16,-2 1-2-16,1-1 1 0,1 3 7 0,-2 1 1 16,1 1-6-16,-3-1-1 0,1-1 5 0,0 3-7 15,1 1 10-15,-3 0-10 0,1 0-3 16,-5 0-5-16,-1 1 4 0,0 3-5 0,-2-1 2 15,1 2-14-15,-2 2 15 0,4 0-3 0,-3 0 8 16,0 1-7-16,2 2 10 0,2 1-10 0,2-1-2 16,-2 0 0-16,4 2-6 0,0-3-6 15,1 1-2-15,2-1 1 0,-1 1-2 0,2-2-3 16,0-1-3-16,2 0 3 0,-1 0 0 0,2-2-3 16,1 0 3-16,-1-3-5 0,2 1 5 0,0-1-3 15,2-1-4-15,-2-1-2 0,1 0 0 16,1 0-7-16,3-3 0 0,-3 0 2 0,1-1-6 15,0-3-1-15,1 2 9 0,2-5-14 0,-1 3-1 16,-1-1 11-16,-1-1 0 0,2 0 9 16,-1-1-3-16,-3 2 6 0,-2 1-1 0,0 0 5 15,-2 0-6-15,1 2 3 0,-1 2 3 0,-2 2 2 16,3 1-4-16,-3 0-3 0,0 0-3 0,0 0 10 16,0 1-5-16,3 1-4 15,-2 1 8-15,1 4 2 0,1-2 0 0,2 5 6 0,1-3-2 16,-1 0 1-16,0 2 5 0,1-1-9 15,0-1-2-15,-1 2 1 0,0-3 4 0,1-1-7 16,2 0 0-16,-2-1 0 0,-1 1-4 0,3-5-16 16,-1 3-31-16,2-3-41 0,0-3-43 15,1-1-39-15,2-1-26 0,1-2-10 0,1-3-3 16,-1-3 7-16,3 2 30 0</inkml:trace>
  <inkml:trace contextRef="#ctx0" brushRef="#br0" timeOffset="69696.59">4045 6034 161 0,'6'-12'197'0,"0"3"-17"15,-3 4-36-15,-1-2-37 0,-2 6-28 0,0 1-5 16,-2 3 13-16,-1 4 7 0,0 8 14 16,0 5 18-16,-2 8 15 0,-1 5-7 0,-1 7-9 15,-3 7-37-15,-3 7-18 0,-3 7-27 0,0 2-8 16,-4 2-21-16,-1 3-10 0,-3-1 3 15,1-1-6-15,-4-3-6 0,3 0-5 0,0-5-20 16,1-2-26-16,-1-3-31 0,0-3-36 0,3-6-42 16,-2 2-35-16,1-7-29 0,-2-1-15 0,5-3-7 15,-3-5 13-15,3-3 52 0</inkml:trace>
  <inkml:trace contextRef="#ctx0" brushRef="#br0" timeOffset="70212.56">2936 6265 188 0,'8'-7'224'0,"-3"4"-58"0,-3 3-55 16,-2 3-27-16,0 7-12 0,0 5-8 0,0 7-3 15,0 3-2-15,0 6 1 0,-2 4 13 16,1 0 0-16,-3 5-3 0,-2 0-6 0,1-1-21 16,-1 0-10-16,0-5-6 0,1-1-8 15,0-2-9-15,2-4 5 0,1-5-9 0,-1-3-1 16,3-6 0-16,-3-3 1 0,3-4 8 0,0-1 2 15,0-5-1-15,0-3-12 0,0-3 6 0,3-3-6 16,-3-4-3-16,3-4 3 0,-1-6-6 16,-1-3 6-16,1-5-1 0,-2-2-7 0,3-6 5 15,1-4 0-15,-1-5 2 0,2-2-4 16,2-1 6-16,3 2-6 0,1 2 0 0,3 7 8 16,0 2-6-16,0 5-2 0,1 8-2 0,-4 3-2 15,-2 8 4-15,-1 3-4 0,-1 7 11 0,-1 5-5 16,3 5 19-16,1 7 3 0,1 8-7 15,3 2-8-15,-3 7-7 0,2 4 2 0,-4 3 3 16,4 1-12-16,-2 1 4 0,-1 1-12 0,-2-2-34 16,1 1-33-16,-3-3-33 0,-3 0-30 15,-3-5-25-15,0-2-27 0,-1-1-13 0,-2-5 3 16,-1-3 19-16,-3-1-82 0</inkml:trace>
  <inkml:trace contextRef="#ctx0" brushRef="#br0" timeOffset="70912.97">3003 6580 68 0,'-11'-1'159'0,"6"-2"9"0,-1 1-45 0,-1-1-44 16,3-2-29-16,0 3-8 0,1-1-4 16,0-2 10-16,3 1-10 0,3-1-5 0,0-2-12 15,4 0-8-15,2-1-5 0,5-3-2 0,1 1-1 16,2-5-1-16,4 1-2 0,1-2 1 15,3-2 0-15,0 1-3 0,-2-1-2 0,2 2 11 16,-1 1 2-16,-4 1 14 0,-1 2-8 0,-2 2 10 16,-2 4 9-16,0 1-9 0,-3 4 7 15,-2 2-4-15,-1 1-14 0,-3 5 5 0,0 2 4 16,2 3-2-16,-2 3-9 0,1 2 2 0,-1 1 1 16,1 0-2-16,-3 2 0 0,-1-1 1 15,0 0-5-15,-3-2-2 0,0 0-9 0,0-2 5 16,0-5-5-16,2 0 3 0,-2-1 5 0,0 0-5 15,0-4 3-15,0-1 0 0,0-3 9 16,-2 1 8-16,2-1 5 0,-1-1-5 0,-3-4-5 16,1 0-6-16,-1-4 2 0,-1 1-10 15,2-6 7-15,-2 0-5 0,2-4-4 0,0-6 0 16,-1-1 1-16,3-4-3 0,1-1 1 0,0-2-6 16,0-3 8-16,1 3-3 0,3 1 0 0,1 3 3 15,1 1-2-15,2 2 2 0,3 3-1 16,-3 3-9-16,3 4 9 0,-2 2-4 0,1 2-1 15,-1 5 3-15,1 3 0 0,-1 3-2 0,1 3 7 16,4 5-3-16,0 3 1 0,0 3-1 16,2 2-4-16,0 4 4 0,0 4-1 0,-1-2-1 15,0 2 2-15,-3 3-2 0,1-3 0 0,-2-1 0 16,2 1-2-16,-2-2 2 0,-3-3 0 16,0 0-5-16,-2-1 8 0,-3-4-11 0,0-2-7 15,-1-2-8-15,1-4-4 0,-3 0-1 0,0-4 6 16,0-1 8-16,-1 0-14 0,-4-2 9 0,0-2-2 15,0-3 7-15,-4 0 16 0,-2-2-8 16,0 0 11-16,-2-2-8 0,0-1 1 0,-4-2-1 16,3-1 8-16,-2 1 2 0,0-1 7 0,-1-1-2 15,1 3 7-15,2 1 4 0,1-1 3 0,1 2 2 16,2 2-6-16,2 0 1 0,2 2-5 0,-2 0 1 16,5 3-2-16,1 1-7 0,2-1-2 15,0 2-5-15,0 0-1 0,0 0-4 16,2-3 4-16,1 3-4 0,5 0-10 15,-2-3-12-15,5 2-57 0,3-2-45 0,2 1-52 16,3-1-51-16,3 0-36 0,1-2-4 16</inkml:trace>
  <inkml:trace contextRef="#ctx0" brushRef="#br0" timeOffset="72962.38">6387 6846 9 0,'0'-3'19'16,"0"2"20"-16,0-3 25 0,-1 3 19 0,-1 1 6 15,2 0-9-15,-1 0-9 0,-1 1-12 0,0 1-3 16,-1 0-7-16,0 2 12 0,-2 0 11 16,1 2-1-16,-1 2 7 0,-1 2-11 0,1 2-8 15,0 2-13-15,0 1 1 0,-1 0-8 0,1 0-15 16,0 1 4-16,1 1 3 0,0 0-4 0,0-3-1 16,0 0 0-16,0-1-4 0,3-3-8 15,-3 2 2-15,1-3 0 0,1-4-1 0,1 1-2 16,1-3-4-16,0 0 2 0,0-1 1 0,0-1 5 15,-2 1-2-15,2-2 4 0,-1 0-4 0,-1-3 3 16,2 0-7-16,0-2-4 0,0-3-5 0,0-2 2 16,0-4-4-16,2-1-8 0,-1-2 12 0,-1-2-14 15,5-5 4-15,-2-2 0 0,2-2 6 16,1-3-6-16,2 1 4 0,-2 0 0 0,3 0 5 16,1 4-6-16,0 2 3 0,1-1 0 0,3 6-4 15,-3 4-2-15,0 3 2 0,0 5 4 0,1 0-4 16,0 7-4-16,1 3 3 0,1 4 8 15,-1 7-3-15,-2 3 2 0,4 2-2 0,-3 6 4 16,0-1-6-16,1 2 2 0,-2 3 0 0,0-2 0 16,0 1-7-16,0 0-28 0,-3-5-45 0,0 1-33 15,-3-1-31-15,0-4-16 0,-4-1-18 0,-1-3-7 16,0-4 5-16,0 3 17 0,0-9-80 16</inkml:trace>
  <inkml:trace contextRef="#ctx0" brushRef="#br0" timeOffset="73793.02">6379 6896 55 0,'-8'0'104'0,"3"0"12"0,-2 0-22 16,2 0-33-16,2 0-20 0,1 0-7 0,2 0 3 16,0 0 1-16,2 0-1 0,1 0 0 0,5 0-4 15,1 0 5-15,1-3-5 0,3 3-3 0,6-2-8 16,1 0-11-16,1-1-7 0,2-2 1 0,4 1-1 15,-3-2-1-15,4 0-2 0,-1-1 1 16,0-1 0-16,3 0-2 0,-6-1 0 0,1 1 2 16,-3-1 2-16,0 2-4 0,-6 2 5 0,1 0 11 15,-4 2 9-15,-3 0 1 0,-1 3-1 0,-4 0 1 16,0 2 9-16,-2-1-8 0,-1 4-4 16,-1 0-8-16,4 3-4 0,-1 3 1 0,-2 1-7 15,1-1 2-15,-3 5-3 0,0-3-2 0,0 1 0 16,0 0 6-16,3 2-8 0,-3-3 3 0,-3 1 4 15,1-3-9-15,-1-2 2 0,-1 3 2 16,1-5-4-16,-2 1 2 0,0-3 4 0,0 0-4 16,0-2 8-16,2 0-1 0,-1-2 1 0,2 1 3 15,-4-2-2-15,3 0-5 0,-2 0-1 0,0-3 5 16,0 0-6-16,1 0 1 0,-1 0-3 0,2-2 2 16,-2-2 3-16,2 0-9 0,-2-5 6 15,3 0-9-15,-1-1 7 0,2-3 0 0,1-2-12 16,1-3 2-16,2 3 3 0,-1-3 1 0,3 2-1 15,11-21 2-15,-4 22 5 0,0 3 0 16,0 1-7-16,2-1 7 0,-1 5 1 0,-4 3-4 16,1-1 0-16,-2 5-2 0,0 3-1 0,-4 2 10 15,1 1 4-15,0 3-2 0,3 3-2 0,-2 1 1 16,2 3 0-16,-2 4-5 0,1 0 1 0,-2 2 3 16,-1 0 0-16,-1 1-4 0,0-2 3 15,-1-1-8-15,-2 1 6 0,0 11 2 16,-2-16 1-16,1-3-4 0,-2 1 1 0,-1-4-3 15,-2-2 2-15,3 0-7 0,0-1-6 16,0-3-12-16,0 1-2 0,1-2-3 0,-1-2 2 16,-2-3-6-16,3 0 11 0,0-2-2 0,0-1 4 15,0-3-2-15,2 1 0 0,0-2-1 0,2-1-4 16,2-3 0-16,3-2-1 0,-2-1-4 0,1-3 6 16,2 0 3-16,4-2 8 0,0 0 7 0,16-25-7 15,-11 23 13-15,-2 0-1 16,0 3 7-16,1 0-2 0,0 1-1 0,-2 2 3 15,0 2 2-15,-2 2 5 0,-3 2 2 0,2 2 3 16,-3 2 3-16,0 2 4 0,-3 4-1 0,-2 1 9 16,1 4 8-16,0 2 8 0,-1 3 1 15,0 3-8-15,-1 4 3 0,1 6-3 0,0 5 3 16,0 8-1-16,-3 5 6 0,0 4 0 0,0 8-9 16,-3 2-2-16,-2 4-15 0,0 5-7 0,-3 2-6 15,-2 2-8-15,2 4-9 0,-13 65-69 16,13-71 15-16,2-4-18 0,-1-4-14 0,0-4-22 15,2-7-17-15,3-5-5 0,-1-5 1 16,2-5-1-16,-1-4 12 0,2-6 26 16</inkml:trace>
  <inkml:trace contextRef="#ctx0" brushRef="#br0" timeOffset="74659.07">7353 6771 213 0,'-35'183'575'31,"8"-86"-437"-15,23-76-124-1,-12 35 12 1,14-49-20-16,1 1 28 15,-2-26-20-15,1-26-19 16,8-1 4-16,-2 18-1 16,1-2 2-16,2-3-3 0,-1-3 3 15,2-1 0-15,-1 1 1 0,65-122 73 32,-64 152-50-32,-1 5-6 0,2 3 12 15,-1 6-2-15,2 4-6 0,0 8-6 16,0 3-1-16,-2 1-7 0,0 5-8 0,3 3 4 15,-5 0-1-15,2 1-3 0,-3-3 0 0,1-1 0 16,-3 1 0-16,2-2-7 0,0-2 0 0,-2-2 0 16,0-5-16-16,-1 0-2 0,-2-1-5 0,0-6-6 15,-2-5 5-15,1-1-5 0,-3-2-1 16,1-4 2-16,-2-1-2 0,-1-3 0 0,-3-3 11 16,-1-1 7-16,0-3 12 0,-2 0-1 0,-1-2 3 15,-2 0 1-15,0-1 4 0,3 1 0 0,1 1 8 16,1-2 1-16,-1 2-4 0,5 1 2 0,3 5 2 15,1-1-2-15,-1 2-2 0,3 2-3 16,0 1 4-16,0-1-6 0,3 2 3 16,-1-3-3-16,1 1 1 0,3 1 4 0,0 0-5 15,4 1 0-15,0-2 6 0,2 1-1 0,-1-1 0 16,2-1 0-16,1 2 0 0,-1-4-1 0,2 1-2 16,-2 0-2-16,3-3 9 0,-2 0-7 15,0 0 0-15,-4 2 1 0,1-2-1 0,1 2-1 16,-2-1 4-16,-2-2-1 0,1 2 8 0,1 2 3 15,-4-1 4-15,-1-2-1 0,1 2 1 0,-4 2 0 16,-1-2 4-16,-1 5-2 0,0-4 2 16,0 4-1-16,0 0-5 0,-3 0-5 0,-3 2-2 15,1 0-4-15,-6 1-1 0,3 1-5 0,-1 4 3 16,-1 0-6-16,2 0 5 0,-1 1-6 0,6 0 4 16,0 0 3-16,1 1-3 0,2 0-4 15,0 2 4-15,3-4 2 0,-1 1-6 0,4 0 4 16,2-1-4-16,-2-3-15 0,-1-1-2 0,2-3-5 15,0 1-2-15,1-2 0 0,3-5 4 0,-3 0 5 16,1 0 3-16,1-3 0 0,1-1 2 16,0 0 2-16,0 1 5 0,-1-1 7 0,1 1-5 0,-3-1 2 15,0 2 5-15,-1 3 0 0,0 1 6 0,-1 0 2 16,-1 3 4-16,0 0 5 0,-2 2 3 0,1 2-6 16,0 2-8-16,-1 1-3 0,0 3-1 15,2 0 0-15,0 2-4 0,1-1 0 0,0-1-14 16,2 2-19-16,-2-2-17 0,3 2-21 0,-2-2-22 15,1-5-16-15,0 0-10 0,2 0-9 0,0-4 1 16,3-1 8-16,0-1 24 0</inkml:trace>
  <inkml:trace contextRef="#ctx0" brushRef="#br0" timeOffset="75079.5">8135 6715 49 0,'0'-1'76'0,"-1"1"27"16,-1 1 0-16,-1 5-12 0,0 2-14 16,0 2-5-16,0 2-4 0,1 4 10 0,-3 0-5 15,2 2-3-15,-2-1-1 0,2 2-10 0,-3-1-5 16,3 0-12-16,-2 0-6 0,0 1-5 0,-1-2-6 16,1-4-7-16,-1 1-2 0,3-4-8 0,0 1 2 15,0-6 0-15,-1 2 0 0,3-4-6 0,-1 0 7 16,2-3-5-16,0 2-2 0,0-2-1 15,-1-3 0-15,-1-2 3 0,2-2-6 0,-2 0 7 16,1-3-3-16,1-2-6 0,0 0 0 0,1-6 2 16,1-2 0-16,3-1 2 0,-2-1-8 0,3-3 1 15,2-2 6-15,0 4-3 0,2 0 2 0,2 2 0 16,-1 3 0-16,2 2 2 0,-1 3-2 0,0 4 8 16,-3 1-3-16,2 4 1 0,-3 1 6 15,0 6-5-15,1 2 5 0,-1 2 4 0,2 5-11 16,1 1 4-16,-2 5-12 0,1 2 7 0,-2 2-1 15,4-1-5-15,-5-1 2 0,-1 4-2 0,3-2-9 16,-1-1-14-16,-3-1-24 0,3-1-18 16,-5-3-10-16,2 1-21 0,-2-4-13 0,-1-1-4 15,-1-2-7-15,-1-1 3 0,0-4 5 0,0-2-1 16,0-1 7-16,0-2 16 0,-3-2-42 0</inkml:trace>
  <inkml:trace contextRef="#ctx0" brushRef="#br0" timeOffset="75892.83">8140 6846 33 0,'-8'-4'65'16,"1"0"36"-16,0 4 12 0,2 0-3 0,1 2-15 16,0 0-11-16,1-2-5 0,0 0 4 0,0 0 0 15,3 0-6-15,0 0-16 0,0 0-12 0,3 0-10 16,0-2-9-16,4 0-8 0,-1 1-8 0,8-1-4 16,-1 0-2-16,4-3-5 0,2-2-2 15,0 2-10-15,0-2-8 0,3-1-3 0,-1 0 8 16,-4-1-3-16,2 0-1 0,0-1 1 0,-3 0 0 15,1 1 11-15,-2-1 2 0,-1 3 5 0,-3 1 2 16,-1 1 0-16,-3 2 9 0,-1 0-7 16,-2 3 14-16,-1 3 3 0,0 0 0 15,2 3-6-15,-2 3-1 0,-1 4 2 0,2 1-7 0,-4 1-2 16,0 3 0-16,0 2 5 0,0 0 0 0,0 0-5 16,-2-2 5-16,-2 2 4 0,1-3 2 0,1 0-7 15,-1-3-3-15,2-1 0 0,-3-2-4 0,1-3 7 16,1-1-7-16,2-2 10 0,-1-3 5 15,-1 0 9-15,2-2-8 0,-1 0-9 0,-1-4-4 16,-2-1-6-16,1-2-1 0,-1-1 0 0,4-3-5 16,-1-2 0-16,-1-1-11 0,2-6-3 0,3 1-4 15,-1-3-10-15,3-2 1 0,-1-2 0 0,-1 1-6 16,2 1 12-16,2 0 9 0,-1 1 3 16,3 3 6-16,-3 5-1 0,1 3 2 0,1 2-1 15,1 4 2-15,-1 2-5 0,-1 4 5 0,-1 3 5 16,-1 1 4-16,1 6 2 0,-1 2-6 0,-1 5 6 15,-2 0-3-15,-2 2 9 0,0-1-5 0,0 2-11 16,0-1 7-16,0-1-5 16,0 0 5-16,-2-1 0 0,2-2-12 0,-1-2 7 15,-1-1 0-15,2-4 0 0,-3-1-5 0,1-2-18 0,1-3 3 16,-1 1-8-16,-2-1-7 0,1-2 4 0,-2-2-5 16,-2-3 0-16,1 0 8 0,-3-2 3 0,1-1 10 15,-2-2-2-15,2 1-11 0,1-3-11 16,3 2 1-16,1-2 0 0,2 0-2 0,1 2 11 15,1-2 2-15,-1 2 9 0,3-3 4 0,1 2 5 16,3-3 1-16,-2 0 4 0,0 0-5 0,0-1 9 16,1-2-5-16,0 0 5 0,2-3 0 15,0-1-5-15,0-1 1 0,4-3 4 0,-2 0-9 16,3-3 12-16,1-3-6 0,-1 0 3 0,2-4 0 16,0 2 7-16,0 1-5 0,3 3 3 0,-3 3 1 15,0 4 4-15,2 4 16 0,-4 3 0 16,1 4 11-16,-6 2 1 0,2 6 0 0,-3 3 16 15,-2 3 7-15,1 7 0 0,2 6-1 0,0 4-3 16,0 8-7-16,-2 5 7 0,-1 6 14 0,0 6 5 16,-5 4 15-16,0 3-5 0,0 4-6 0,-3 4-8 15,-2 2-9-15,0 0-28 0,0-2-14 0,-4 1-15 16,4-3-6-16,1-4-3 0,-3-2-3 0,-1-2-21 16,2-2-16-16,3-5-34 0,-3-3-20 0,1-5-21 15,0-4-14-15,3-4-23 0,-1-6-9 0,0-3-9 16,0-5-6-16,0-4-4 0,3-1 7 15,-2-5 25-15</inkml:trace>
  <inkml:trace contextRef="#ctx0" brushRef="#br0" timeOffset="76841.52">8951 6696 42 0,'3'-3'72'0,"-1"3"28"0,-2 0 13 15,1 0-8-15,-1 3-4 0,0 1-1 0,0 1 3 16,2 4-8-16,-2 1 0 0,0 2-14 0,0 2-1 16,0-1-3-16,-2 4 0 0,2-2 6 15,-3 1-7-15,3-1-7 0,-3 2-14 0,-3-2-12 16,3-2-8-16,0 0 3 0,-1-1-11 0,0-3-7 15,0-1-6-15,3-1-2 0,-2-5-5 0,1 1-2 16,0 0-2-16,2-3-1 0,-4 0-11 0,1-1 0 16,0-1-1-16,1-1 7 0,0 2 5 0,-1-2-10 15,0 0 0-15,1 1-6 0,2-1 1 0,-1 1 13 16,-1-1 0-16,2 3-3 0,0-4 3 16,0 3 1-16,0-3-1 0,0-1 3 0,0 3-1 15,0-1-2-15,0-2 5 0,0 1-5 0,0-2 3 16,0-1-6-16,0-1-4 0,3-1 0 0,-1-3 1 15,1 0 0-15,2-2 4 0,0-2-8 16,2-2 0-16,-2-2-4 0,13-52-28 16,-11 45 30-16,19-86-6 15,-17 88 18-15,-1 6 3 16,0 3-3-16,3 3-3 0,-3 3 6 0,-3 5-6 16,1 1 7-16,2 8 8 0,0 0 6 0,0 5 5 15,0 3-4-15,1 6-5 0,-1 2-6 0,-1 5 3 16,-1 3-2-16,0 1-5 0,0 1-2 0,-1-2-4 15,-2 2 6-15,-1-2-9 0,1-3 5 16,2 23-22-16,-2-29-11 0,0-1-14 16,2-1-14-16,-2-5-5 0,0-1-2 0,0-1 1 15,-1-6 0-15,0 0 1 0,-2-2 2 16,0 1 3-16,-2-3 12 0,2-3 10 0,-2-2 14 16,-1 1 7-16,-2-2 4 0,-2 0 4 0,0-3 6 15,-2 0 4-15,-4 0 3 0,1-1 0 0,0 0 7 16,-2 0 12-16,1 1-4 0,4 3-2 0,3 0-5 15,1 2 0-15,2 1 0 0,1 1 4 0,2-1-3 16,0 3 4-16,0 0-8 0,0 0 1 16,3-2-4-16,2 2 3 0,0 0-3 0,3 0-1 15,0 0-4-15,1 0 3 0,2-1 0 0,0 0-3 16,-1-2 2-16,1 0 0 0,-2 0-6 0,-1-1 4 16,3 1-2-16,-1-4-3 0,-1 0 5 0,-2 2 0 15,2-1 0-15,-1 0 0 0,0 0 0 0,-1 0 7 16,-2-1-5-16,0 0 8 0,-2 4 0 15,-1 0 4-15,1-1 0 0,-3 1 2 0,0 1-7 16,0 2 6-16,-1 0 9 0,-1 0-9 0,-1 2-3 16,-2 1 0-16,2 2-5 0,-3 2-1 0,4 1-2 15,-3 0-4-15,2 15 0 0,3-12 0 16,0-3 4-16,0 4-7 0,3-4 3 16,1 0-2-16,-1-1-1 0,0-2-3 0,1 1-1 15,0-4-6-15,0 1-12 0,0-1 6 0,-1-2-12 16,3 0 4-16,-1-3 3 0,4 0 3 0,-1-1 4 15,0-1 0-15,1 0 3 0,-2 3 6 0,1-3 3 16,0 2 5-16,1 2-10 0,-1 1 5 16,-1 0-1-16,-1 3-5 0,3-2-19 0,-1 4-27 15,-1-3-15-15,-3 3-21 0,3-2-17 0,0-1-18 16,-2 1-5-16,3-1 1 0,0 0-74 0</inkml:trace>
  <inkml:trace contextRef="#ctx0" brushRef="#br0" timeOffset="78591.27">9626 6568 54 0,'0'-10'129'0,"0"2"26"0,0 1-29 15,-2 2-32-15,-1 2-24 0,2 1 49 16,-1 7-50-16,-1 3 11 0,3 4 0 0,-1 4-14 16,1 6-1-16,-2 4-2 0,-1 3-8 15,3 5-2-15,-3 2-4 0,1 1 2 0,-1 1-1 16,0-1 6-16,-2-4-9 0,0 1-11 0,-1-4-1 15,0-4-13-15,2-2-8 0,0-1-2 0,0-5-11 16,1-1-1-16,2-5 2 0,-1-4-2 0,2-1 5 16,0-4-1-16,0-3-6 0,0-1-5 0,3-4 7 15,-1-2-5-15,-2 0 5 0,1-5 5 16,-1 2-4-16,0-5-4 0,0-3 1 0,0-2-3 16,0-4 0-16,2 0-8 0,-2-5 2 0,3-2 0 15,-1-1 8-15,-1-3-6 0,3-1 1 0,2 1 0 16,0 1 1-16,2 4 7 0,0 3 4 15,0 3-9-15,1 3 7 0,1 4 3 16,0 5-10-16,0 3 2 0,-2 3-5 0,0 6 5 16,0 1 8-16,3 6 5 0,-3 2 0 0,2 3-7 0,2 3 2 15,-2 2 5-15,1 3-5 0,-2 3-5 0,2 1 4 16,-1-2-1-16,1 2 0 0,0 1-3 16,0-1 0-16,-2-4 0 0,-1 3-5 0,-1-3-7 15,0-3-26-15,0-2-39 0,-2-1-27 0,0-5-8 16,-2-1 112-16,-3-3-202 0,1-3 28 0,-1 0 30 15,0-2 23-15,0-4 9 0,-3 1 23 0,0-4 15 16,0 2 23-16,-1-1 13 0,-2-3 9 0,-3 2-2 16,2-2 8-16,-5 0 10 0,-4 0 11 0,0 2 5 15,-3-2 7-15,0 1 8 0,-3 1 7 16,0 2 8-16,3 0 2 0,-2 0 6 0,4 3-1 16,1-1 4-16,2 1-1 0,4 1 0 0,1 1 1 15,1-3 5-15,3 3 2 0,2-2 1 0,0 2-6 16,3 0-1-16,0 0-6 0,0 0-14 15,2 0-7-15,1 0-10 0,0 0-3 0,5 2-3 16,0-2 4-16,-2 0-5 0,2 1 1 16,0 1 3-16,1-2-5 0,4 0-2 0,-2-2 2 0,2 1-2 15,1-2-10-15,0-2-3 0,2 1-9 16,1-4-2-16,1 1 0 0,-1-3 0 0,4-2-1 16,-5 2 3-16,2-5 7 0,-3 1 3 0,2-2 6 15,-2 1 0-15,-2-1 4 0,-3 1 4 0,-2 0-4 16,1 0 4-16,-4-1 4 0,-2 3 4 0,1 3 3 15,-3-1 3-15,-1 3 3 0,-1 1 4 16,-1 2-1-16,2 3 1 0,-2-1 1 0,2-1-2 16,0 4 5-16,0 0 3 0,0 0-1 0,0 0 2 15,0 0 4-15,0 2-2 0,0 3-9 0,0 0-4 16,2 2-6-16,-2 1 4 0,0 3 3 0,2 1 6 16,-2 3-3-16,0 4 4 0,0-2-7 0,0 2 0 15,0 1-2-15,-2 2-5 0,-1-3 2 16,-1 0 0-16,3-1-10 0,-1-2 1 0,-1 0-3 15,-1-3 3-15,-1-1-4 0,3-2-1 0,-1-2 3 16,0-1-1-16,1-3-4 0,2-1 9 16,-1-1 1-16,-1-2-2 0,2 0-1 0,0 0-5 15,-2-2 2-15,2-1-5 0,-1-1 5 0,-1-3-5 0,1-1 6 16,-1 0-6-16,0-1 0 0,-2-5 3 0,1-1-5 16,1-2 1-16,2 0 1 0,0-4-8 0,2-1 12 15,0-3-10-15,2 0 7 0,-1 0-6 16,0-2 3-16,5 4 3 0,0 3-2 0,3 0 4 15,-3 3 0-15,3 3 0 0,-2 4 0 0,0 3-7 16,0 4 7-16,-1 1 0 0,1 4 2 0,1 2 8 16,1 3-3-16,0 4 0 0,-1 4-5 0,-1-1-1 15,4 5 4-15,-2 0-2 0,1 1-2 16,-2 0 1-16,-2-1-2 0,4 0-5 0,-2 1 1 16,-2-3 6-16,0-1-2 0,1-3-8 0,-1 1 1 15,-3-4-11-15,1-3-15 0,-1 1-1 0,-1-4-5 16,-2-1-3-16,1 1-4 0,-3-3 11 0,0-1-7 15,-1 0 16-15,-1 2 10 0,0-2 8 0,-3 0 4 16,0 0 2-16,-2-3 2 0,-2 1-4 16,-4 0 4-16,-3-3 4 0,-2 3-1 15,0-1 2-15,-3-2 4 0,-1 1 2 0,5 0 8 0,-2 1 5 16,6-2-3-16,1 2-6 0,1-1 3 0,2-1-10 16,4 2 6-16,3-1-5 0,2 0-2 0,-2 0-11 15,2-1-2-15,2-2-1 0,3-1 3 16,2 1-5-16,1 0-3 0,2-4-4 0,4-2 5 15,0 1-8-15,4-1 1 0,-4-6-7 0,3 3 4 16,-1-4 0-16,1 0-3 0,0-4 8 0,-2 1 8 16,2-5 4-16,-2 3-1 0,-1 0 8 0,0 3 2 15,-1-3 0-15,-1 6 7 0,-2 2 1 0,0 4 10 16,0 4 0-16,-3 0 8 0,-1 2-6 16,-1 6 3-16,1 1 6 0,-1 3 12 0,1 4 10 15,1 3-4-15,-2 4-9 0,2 5-6 0,-1 4 10 16,-1 8-5-16,0 3 8 0,-2 4 2 0,-1 4-19 15,-2 1-5-15,-2 3-16 0,1 0 1 16,-3 0-13-16,1 0 0 0,-5 41-13 16,2-47-16-16,2-5-28 0,-1 0-22 0,0-4-13 15,2-5-15-15,-1-2-14 0,1-3-11 0,2-5-15 16,-1-2-3-16,2-6-7 0,-3-1 3 0,3-7 25 16</inkml:trace>
  <inkml:trace contextRef="#ctx0" brushRef="#br0" timeOffset="79457.97">10363 6436 33 0,'3'-12'80'0,"0"4"38"0,-3 6 0 16,0 2-18-16,-1 2-11 0,-1 6-13 16,0 2-17-16,-1 6 7 0,3 1-1 0,0 2 8 15,-1 3-8-15,-1 0-3 0,2 1-10 0,-2 0-10 16,2 1-2-16,-1-1-2 0,-1 0-3 0,-1-1-3 15,1-5-14-15,2 0 3 0,-1-4-5 0,-2-2-9 16,3-3 11-16,0-1-6 0,0-2 6 16,-2-1 5-16,2-4-1 0,-1 0 5 15,-1-2-12-15,2-3-3 0,0 0-10 0,-1-4 8 0,-1-4-7 16,2 0 4-16,0-3-6 0,0-3-9 0,0-4 2 16,0-2 2-16,2-4-4 0,1-1 5 15,0-5-7-15,3 2 7 0,0-1 3 0,1 1 0 16,1 4 2-16,1 3 1 0,1 6 5 0,-4 3-10 15,2 5 5-15,-2 5-3 0,0 1-2 0,-1 2 0 16,0 4 2-16,0 3 7 0,2 4-4 0,1 3 2 16,-1 4-5-16,1 5 3 0,1 1-3 15,-1 4 8-15,-1-2-8 0,-1 4 0 0,1-4 0 16,-2 1 0-16,2-2 5 0,-4-2-12 0,0-1 10 16,0-1-10-16,1-4-3 0,-3 0 3 0,-1-4-23 15,-1-2-7-15,-1-1 4 0,0-4-2 16,2-1-2-16,0-1 11 0,-3 0 0 0,0-1 7 15,0-2 5-15,-2-2 3 0,-2 1 3 0,0-4 2 16,-3 1 3-16,1-2 0 0,-4 1-1 16,2 0 5-16,-3 1-1 0,1-1 1 0,0 2 3 0,3 1-1 15,3 1 8-15,2 1-2 0,2 1 0 16,0 2-6-16,3 0 4 0,0 0-3 0,2-3-6 16,-1 3 0-16,2 0 0 0,2-2 4 0,2 0-2 15,3-1-7-15,3 1 8 0,0-1-6 0,4-1-5 16,0 1-7-16,0-4-10 0,-2 1 4 0,3-3-8 15,-3 1 3-15,-2-1-1 0,4-1 8 16,-4-1 11-16,3 1-3 0,-2-5-1 0,-4 4 6 16,4-2 5-16,-5 1 3 0,0 2-4 0,-2-2 4 15,-1 0 4-15,-1 2 8 0,-3 3 3 0,1 1 8 16,-3 3 0-16,3 1 5 0,-4-1 7 16,-2 3-12-16,-1 2-3 0,-1 1-1 0,-3 1 1 15,-1 2-7-15,0 3 5 0,1 3-6 0,-1 0-2 16,2 3-2-16,2 0-5 0,0 3-5 0,2-1 10 15,3 0-14-15,0-2 9 0,2-1-3 16,-1 0-4-16,4-4 0 0,0 0-19 0,2 0-11 16,-2-3-7-16,2 0-1 0,-1-6-1 0,2 1-2 15,0-2 1-15,-2-3-1 0,2-1 4 0,-1-1 3 16,3-3 2-16,0-3 5 0,-2 1-3 0,0-4 1 16,1 2-1-16,-4-3 14 0,2 0 1 15,-3 1 14-15,1 1 7 0,-1 4-2 0,-2 2 5 16,0 2 0-16,1 3-2 0,0 2 9 0,0 2 15 15,-3 1 8-15,0 3-1 0,2 1-11 0,-2 3 0 16,3 2-6-16,-1 0-7 0,-1 1-8 16,3-1 1-16,1 2-9 0,-1-2-9 0,-3 0-24 15,4-4-38-15,0 1-27 0,-2-2-38 0,0 1-19 16,2-5-114-16</inkml:trace>
  <inkml:trace contextRef="#ctx0" brushRef="#br0" timeOffset="82425.48">12674 6715 66 0,'3'-7'88'0,"0"-1"6"15,-1 1-13-15,-2-1-16 0,4 1-10 0,-4-3 2 16,0 5 12-16,0 0 6 0,2 1 17 0,-2-1 16 15,0 2-6-15,0 2-1 0,0 1-15 0,-2 0-22 16,0 0-3-16,0 1-3 0,0 4 9 16,-1 2-4-16,1 6 1 0,-1 4-6 0,-3 3-8 15,-1 3-11-15,2 4-18 0,-2 2 3 0,1 0-4 16,-1 2-10-16,2-1 4 0,-1-2-1 0,0-3-3 16,3 0-10-16,0-2 1 0,-1-4 2 15,3-1 2-15,-1-3-11 0,2-4 8 0,0-2 1 16,0-4-12-16,0-2 2 0,2-1-5 0,-1-2-10 15,1-5 10-15,1 1 3 0,0-6-3 0,-1 0 4 16,1-5 5-16,0 1-2 0,2-5 1 0,-4-1-1 16,3-4-5-16,-1-2 6 0,3-34-24 15,-3 25 16-15,-1 0-5 0,3-2 13 16,1-1-1-16,-1 3 5 0,-1 2-3 0,4 1 3 16,1 7 0-16,-2 4 0 0,1 5-9 0,0 3 13 15,1 5-11-15,-2 4 7 0,2 6 7 0,-1 5 9 16,3 5 9-16,0 2 3 0,-1 6-13 0,2 5-2 15,-2 4 0-15,1-1-1 0,0 6-10 16,-1-2 7-16,2-1 4 0,-1 3-6 16,-3-5 1-16,3 0-8 0,-5-3 0 0,2-1 2 0,-1-2-2 15,1-4 0-15,-1-1 2 0,-2-5-5 0,0-1-2 16,-2-5-2-16,-1-1-7 0,-2-2-9 0,0-2-9 16,0-1-12-16,-2-1 1 0,1-3-9 0,-6-1 4 15,-1 0 9-15,-1-5 5 0,-4-1 17 16,-1 0 1-16,0-2 2 0,-7-2 7 0,2 2-1 15,-3-3 10-15,0 1-4 0,-1 4-3 16,0 0 5-16,1 0 4 0,3 3 7 0,0 1 0 0,5 3 1 16,4 0 6-16,2 2-2 0,-1-2-6 0,6 3 4 15,1-1-1-15,2 1-9 0,0 0 2 16,2 0-5-16,4 0-1 0,5 1 9 0,2 2-11 16,4-2 4-16,5-1 0 0,1 1-2 0,4-1 0 15,1 0 1-15,0 0-1 0,1-2-3 0,-1-2-8 16,2 0-4-16,3-1-3 0,-3 0-7 15,1 0 3-15,-1-2-3 0,-2 0 3 0,-3 2 8 16,-2-1 4-16,-3-1-5 0,-1 2 8 16,-6 0 3-16,-4 2 0 0,-3-2 1 0,-3 3 7 0,-3 1-3 15,0 1 10-15,-3-2-9 0,0 1 4 0,-4 1 1 16,0 0-3-16,-3 0 1 0,-2 0-3 0,-1 1 1 16,0 1-1-16,1-1-2 0,-1 0 2 0,2 0 0 15,0 1-8-15,5 0 6 0,-1-1-2 16,1-1 2-16,2 2 0 0,2 1-8 0,2-2 1 0,0 4 3 15,3-4-4-15,0 4 8 0,7-2-5 16,-2 0-1-16,1 0 0 0,4 1 0 0,1-1-8 16,0-1-9-16,2-1-7 0,1-1 6 0,-1 0-5 15,0-1-9-15,2-3 1 0,0 1-1 0,1-2-8 16,0-1 13-16,0-2 8 0,-1-1 2 16,-1-1 9-16,2-3 5 0,-3-1 4 0,-1-1 5 15,-2-5-3-15,-1 1 3 0,-2-2 0 0,-3-2 0 16,-2 0 0-16,-1-4 7 0,-2 2 5 15,-4 0 1-15,-1 0 7 0,2 0 4 0,-4 3 7 16,-2 2 5-16,2 7 20 0,-2 1-4 0,4 4 1 16,-5 1 22-16,3 10-43 0,-2 6 4 15,0 4 10-15,0 6 0 0,-1 4-4 0,0 7-17 16,1 5 1-16,-1 5-8 0,0 4-1 16,0 2 3-16,-1 2-4 0,1 2-13 0,0-3 6 0,-2 0-6 15,-6 42-1-15,12-47-1 0,-3-5-12 16,1-2-14-16,3-4-14 0,0-4-24 15,1-1-26-15,2-7-26 0,0-1-19 0,0-6-11 16,0-3-16-16,3-2 3 0,2-6 1 0,4-4 10 16,11-21-80-16,-6 9 101 0</inkml:trace>
  <inkml:trace contextRef="#ctx0" brushRef="#br0" timeOffset="82825.55">13474 6683 39 0,'11'-17'68'0,"-2"5"34"0,-2 3 6 0,-1 3-10 15,-6 6-6-15,0 4-2 0,0 2-8 0,-3 6-3 16,1 3-9-16,-1 4-1 0,1 1-15 16,-2 4-6-16,0 0-3 0,-2 2-6 0,1-1-1 15,-1 1-3-15,-2-2 1 0,0-2 0 0,-6 22 8 16,8-28-25-16,-1-1 0 0,3-3-14 16,-3-2 2-16,1-1 7 0,3-4-1 0,0 0 1 15,1-4 6-15,-1-1-7 0,1-3-7 0,-1-1-2 16,0-2 1-16,-2-4-5 0,-1-2 0 15,1-1 0-15,1-3-2 0,0-5 0 0,1-1-3 16,1-4 1-16,2-2 4 0,0-1-8 0,2-4 6 16,1-1-2-16,2-1 5 0,3 2-4 0,5 1 4 15,-2 4-1-15,4 3-2 0,-2 5 10 0,1 3-8 16,-1 6 3-16,-2 3 5 0,0 4-8 0,-3 4 2 16,2 2 8-16,0 6 8 0,0 4 1 15,-2 4 2-15,1 6-9 0,1 0-5 0,0 2 0 16,-4 3-4-16,3 0-2 0,-1 0 5 0,0-1-4 15,1-1-2-15,-4-1 0 0,2-3-7 0,-1-2-4 16,0-1-21-16,0-3-23 0,-3-3-29 16,-1-1-17-16,1-2-21 0,-1-4-22 0,-2 0-16 15,3-5-6-15,-3 0-2 0,-1-2 17 0,-1-1 30 16,2-1-58-16</inkml:trace>
  <inkml:trace contextRef="#ctx0" brushRef="#br0" timeOffset="83824.5">13584 6736 21 0,'-3'-3'53'0,"2"0"33"0,-3 2 11 0,1-2-8 16,1 1-13-16,-1-1-15 0,-1 3-7 15,2-3-2-15,-1 1 5 0,2 1 6 0,-3 1 9 16,4-1-6-16,-1 1-17 0,1 0-6 0,0-2-10 15,1 2-12-15,3-1-4 0,-3-2-8 0,4 0-9 16,2 0 6-16,0-2 0 0,1 1-5 0,0-2 5 16,4-1 3-16,0-2-9 0,-2 1 3 15,0-1 2-15,1 0 0 0,0-2 1 0,0 0 0 16,-1 0 8-16,2 0 2 0,-4 3 8 0,0-2 1 16,0 3-3-16,0 2-2 0,-3 0-3 0,-2 3 8 15,-2 0-10-15,-1 2 6 0,2 2 3 0,1 0-1 16,1 5 12-16,-1 1 0 0,1 7-4 15,-1 2-6-15,-1 4-3 0,-2 1 6 0,0 5-2 16,-2 1-4-16,1 0-1 0,-1 1-6 0,-1-1 1 16,0-1-2-16,2-3-14 0,-3 0 9 0,3-2-9 15,-1-3 0-15,0-4 0 0,2-3 0 0,0-3 5 16,0-2-3-16,0-1-2 0,0-3 4 16,0-1 6-16,0-2-5 0,0 0 4 0,0-2-2 15,0-3-15-15,0 0 2 0,0-4 15 0,0-2-6 16,0 2-13-16,0-6 10 0,0-2-2 0,0 0-10 15,0-4 3-15,2-1-4 0,1-3 1 0,1-3-1 16,0 1 1-16,4-2 4 0,-2 0-8 16,2 0 4-16,0 2 5 0,1 1 0 0,1 4-5 15,1 2 12-15,3 5-3 0,-4 5 3 0,1-1-9 16,-3 6 6-16,-2 1-4 0,2 4 0 0,-3 4 10 16,4 4-6-16,-2 4 5 0,-1 3-2 0,2 3 0 15,1 4 0-15,-2 1 2 0,-1 0-4 16,-1 2 5-16,-2-1-3 0,3 0-3 0,0 0 3 15,-2-1 3-15,-1-3-5 0,0 0-3 0,0-5 5 16,-1-1 0-16,1-2-4 0,0-2 4 0,-3-4-8 16,0-1-13-16,0-1-17 0,0-2-1 0,0-1 5 15,-3-1 5-15,2 0 18 0,-1 0 0 0,-1-1 14 16,-2-2 2-16,0-2 0 0,-3 2-4 16,-1-1 6-16,-4 1-3 0,-2-2 4 0,0 1 7 15,1-2 4-15,-2 0 1 0,-1 1 6 0,2 0 1 16,0 1 0-16,4 1-3 0,-1-2-4 0,3 1-6 15,0 1-3-15,2 1-10 0,2-1-1 16,2 2-15-16,3 0-11 0,0-2-16 0,0 0-25 16,0 0-30-16,3-2-39 0,2 1-42 0,3-2-29 15,3-1-13-15,0 2 8 0,5-3-108 0</inkml:trace>
  <inkml:trace contextRef="#ctx0" brushRef="#br0" timeOffset="85175.04">14354 6608 69 0,'-1'-3'129'15,"-1"3"24"-15,1 0-14 0,1 0-19 0,-2 0-14 16,0 0-19-16,1 3-3 0,-3 4-1 0,1-1-1 15,0 4-3-15,0 4 9 0,0-1 11 0,-5 5-8 16,3 2-18-16,0 0 2 0,1 3-17 16,-3-2-6-16,1 2-1 0,1-2-5 0,-1-4-8 15,3 0 0-15,-2 0-5 0,2-4-3 0,0-1-8 16,-2-1-9-16,4-4 0 0,-1 0-6 0,2-2-2 16,-2-3 6-16,1 1-9 0,1-1 1 0,-2-1 2 15,1-1-1-15,1 0 3 0,0 0-9 16,0 0 6-16,-2 0-2 0,2 0-1 15,0 0 4-15,-2-1-5 0,2-1-3 16,0-3 1-16,0 0 2 0,0 1-6 0,0-4 0 16,0-1 1-16,0-1 2 0,2-2 1 0,0-2-10 15,-1-1-4-15,4-4-3 0,-2 0 6 0,3-3 4 16,-1-1-2-16,3-3-4 0,0-1 9 0,1 1-6 16,2 0 5-16,-1-1 2 0,2 0 1 0,-2 0 0 15,4 3 5-15,-4 2-1 0,-1 3 4 0,2 6-6 16,-1 0 0-16,-4 5 2 0,-1 2-4 0,-2 5-9 15,2 2 13-15,2 5 0 0,-2 4 3 16,3 6-2-16,-1 6 3 0,0 3-1 0,1 3 0 16,-1 2-6-16,-1 2 3 0,-1-2 4 15,3 2-6-15,-4-2 2 0,0 0-10 0,0-3 0 0,-2-2-30 16,1-2-29-16,0-2-5 0,-1-5-4 0,1-2 0 16,-3-4 0-16,0 0 0 0,0-3 4 0,0-2 5 15,0-3-1-15,0-2 0 0,-3 0 12 0,1-5 14 16,1 1 19-16,-2-4 9 0,-1 1 8 15,1 0 8-15,-2-2-2 0,1 0 3 0,-6 0 9 16,2 0 1-16,0 1 5 0,-1-1 4 0,-4 1 4 16,0 1 5-16,1 0-2 0,-1 1 5 0,-1-1-1 15,3 2-2-15,1 0 6 0,0 2 3 0,2 0-1 16,3 0 1-16,2 2-14 0,1-2-3 16,0 2-5-16,2-1-2 0,0-1-10 0,4 1-4 15,0 0 4-15,5-5-8 0,-2 2 4 0,4 0-4 16,1-2 2-16,3 0-7 0,1-2 5 0,0-1-5 15,-2-1 7-15,2 1-3 0,-3-2 3 0,2 1-1 16,-4 1-3-16,3-3 6 0,-2 3-6 16,1 1 4-16,-3 2 2 0,-2 0 2 0,0 2-2 15,1 2 3-15,-2 1 2 0,-2 2 6 0,0 2 1 16,-2-1 10-16,0 3-5 0,0 1 1 0,1 12 27 16,-2-5-18-16,-2 0 6 0,0 5-12 15,0-2 5-15,0 2-6 0,-2-1 3 16,0 1-4-16,-1-2 3 0,-1-1-12 0,1-1 1 15,2-1 2-15,-3-3-9 0,1-1 4 0,1-1 2 16,-1-2-8-16,0 2 30 0,1-5-8 16,0-1 27-16,-1-2-30 0,1-1-11 15,0-3-3-15,-1 1-7 0,1-2 0 0,1-1 6 16,-1-1-6-16,2-2 0 0,-1-2-8 0,1-1 11 16,1-4-11-16,2 2-7 0,1-5 1 15,1-1-1-15,2-1-3 0,-1-1-1 0,1 3 2 16,-1-4 8-16,5 7-8 0,-3-1 1 0,3 4 8 15,-2 2-4-15,1 3 5 0,-2 4 0 0,2 2-2 16,-3-1 3-16,1 6-3 0,-3 0 13 16,3 3-9-16,-2 5 8 0,1 3-3 0,-1 2 3 15,0 3-6-15,-1 3 1 0,-1 0 2 0,0 1 8 16,-3-1-11-16,-1 2 3 0,0-2 0 0,0 0 0 16,0-4-3-16,0 0 3 0,0-2 0 0,0-3 3 15,-3-1-3-15,1-3-3 0,0-1 9 0,0-2-17 16,-1-1-7-16,1-3 3 0,1-1-4 0,-2 0 5 15,-1-3-11-15,-2-2 10 0,-2 0-2 0,2-2-11 16,1-1 1-16,-1-1 1 0,-1-3 5 16,1 0-5-16,0 2 7 0,1-4-11 0,4 3 7 15,1-1 10-15,0 0 0 0,1 2-1 0,2-3 5 16,2 3-3-16,1-2 5 0,-1-1-1 0,0-1 5 16,1 1 3-16,1-3-10 0,0 2 10 0,1-3 1 15,0-1-4-15,-1 0 1 0,3 1-4 0,-2-5 0 16,4 1-2-16,0-2 6 0,-2-3 7 15,-1 2-7-15,2 2 2 0,0 2 7 0,-3 0-2 16,1 7 5-16,0 4 10 0,-5 1 4 16,1 3 1-16,0 2 0 0,-2 3 6 0,1 4 13 15,-2 8 13-15,1 3 2 0,1 5-7 0,-3 7 0 0,-1 4-2 16,0 5 1-16,0 4-13 0,-1 3-3 16,-1 0-3-16,-1 2 0 0,-1-2-19 0,-1 1 4 15,0-2-17-15,0-3 0 0,0-2-8 0,2-1-14 16,0-5-24-16,-1 1-26 0,4-8-16 0,-1-2-17 15,-2-5-21-15,3-2-8 0,0-3-13 0,0-3-14 16,3-3-14-16,-2-5 6 0,4-1 8 0,0-2 21 16,3-6 24-16,0 1 31 0</inkml:trace>
  <inkml:trace contextRef="#ctx0" brushRef="#br0" timeOffset="86393.54">15023 6721 28 0,'6'-15'55'16,"-3"5"37"-16,-1-1 23 0,-2 4-4 15,-2 0-21-15,0 4-5 0,-1-2-6 0,-3 0-4 16,2 3 0-16,-3 2 11 0,-1 0 0 0,2 0-8 16,-2 2-17-16,2-2-4 0,1 3-12 0,-2-1-14 15,0-1-13-15,2 3-3 0,0-4-6 0,2 3-2 16,1-1-9-16,2 1 2 0,0-1-3 16,2 0 5-16,1 1 2 0,-3-1-7 0,4 1-2 15,-3 1-7-15,4-3-3 0,-1 2-7 0,1-3-4 16,1 1 2-16,-1-1-4 0,3 0-9 0,1-2-5 15,1-1-1-15,-2-1-3 0,1-1-5 0,-1 2 1 16,2-2 4-16,2-2 2 0,-2 2 8 16,-2-2 5-16,3 2 10 0,-5-3 6 0,2 1-1 15,-1 1 5-15,-1-2 3 0,2 1 3 0,-4 0-2 16,0-3 4-16,0 1-4 0,-2 0 4 0,1 0-1 16,2-1 5-16,-3-3-1 0,2 2 0 0,-1-5-5 15,-1 1 5-15,-2 0 3 0,1 2 2 0,-1-3 2 16,0 2 8-16,0 2 1 0,0 2 5 0,0 0 8 15,0 3-1-15,0-2 26 16,-3 6-35-16,2 2-1 0,-1 0-4 0,0-1-5 16,2 2 0-16,-2 0-2 0,2 0 2 15,0 0 0-15,0 0 2 0,-2 4 11 0,2 1-4 16,-8 13 33-16,3-5-26 0,0 5 5 0,1 2 0 16,-2 2 1-16,-2 3 5 0,0 3-11 0,0-1 1 15,0 0-5-15,-2 1-3 0,1-1 6 16,-2 1-2-16,3-5-11 0,2 0 3 0,-1-2-5 15,2 0 4-15,-1-3-6 0,2-2 6 0,-1 0 8 16,0 0-2-16,0-5 11 0,2 3 2 0,-3-5 1 16,1 1-1-16,4 0-3 0,-3-5-8 0,3 0 1 15,-1-1 1-15,0-1-8 0,1-1 5 0,1-2-10 16,-2 0-1-16,2 0 0 0,0 0-3 0,0-2-5 16,0-3 4-16,0-2-12 0,0 2 5 15,0-5-13-15,0 0 5 0,0-3-2 0,3-2-5 16,2-2-1-16,0-3-5 0,0 0-1 0,4-4-1 15,-3 0-2-15,3-5-12 0,1 0-4 0,-2-5-2 16,4 0-1-16,3-4-8 0,-2-1-5 16,3-3 10-16,0 4 5 0,-1-2 12 0,0 3 13 15,0 2 13-15,-2 4 0 0,1 7 3 0,-3 4 1 16,1 5-1-16,-2 5 8 0,0 4-2 0,-2 4 14 16,1 5 6-16,-3 6 10 0,-1 5-2 0,-1 5-2 15,-1 6-6-15,0 4-4 0,0 5-3 0,-1 0-5 16,-1 3 8-16,-1 1 0 0,0-1-2 0,0-1-7 15,0-2-5-15,0 2-7 0,0-7 8 0,0 0-3 16,0-4-7-16,0-1 0 0,0-5-10 16,3 0-18-16,-1-6-16 0,-1-2-9 0,3-2-7 15,-4-3-5-15,0-1-4 0,0-1-3 0,0-4 9 16,-2-2 12-16,0-1 14 0,1-1 15 0,-4-2 13 16,-1-2 3-16,1 1 10 0,-1-3-4 0,-1 2 4 15,-2-2 3-15,-2-2 6 0,1 3 5 0,-4 1 11 16,3-3 5-16,-3 2 2 0,4 0 13 0,-1 4-1 15,2-2-4-15,3 2-14 0,2 0-5 0,1 1-9 16,0 1-2-16,3 3-3 0,0-2 6 16,0 2-5-16,2-2-7 0,2-1 1 0,1 0-4 15,2 1 4-15,2 0-5 0,16-1-14 16,-11 0 2-16,2 0-4 0,-3-1-14 0,4 2 2 16,-2-4-1-16,0-2 4 0,1 3-1 0,0-5 7 15,-2 1 0-15,2 1 5 0,-2-1 8 0,-1 1 0 16,-1 2 6-16,0 0 3 0,-2-2 2 15,-3 4 2-15,-2-1 4 0,0 1 8 0,-2 3 1 16,-3-1 1-16,0 2 6 0,0 0 4 0,-2 2-2 16,1-1-4-16,-3 3-4 0,-1 1-4 0,-1-1-4 15,0 1-1-15,0 0 1 0,-1 0-3 0,2 0-3 16,-1 2 0-16,0-1 0 0,3 1 2 0,0-2-6 16,1 2 1-16,0-5 0 0,2 3 1 15,-1-2-2-15,1-1-13 0,1-1-12 0,1 0-15 16,1-1 0-16,1 0-10 0,0-1 3 0,2-2 1 15,1-3-4-15,1-1-6 0,2-2-5 0,-2-1-4 16,2 3 9-16,1-4 4 0,-2 4 15 16,1-2 19-16,2 3 9 0,-3 2 12 0,-1 0 18 15,0 4 17-15,1 0 7 0,-3 2 9 0,2 1 7 16,-1 4 5-16,0 1 5 0,-2 0-2 0,1 2-7 16,1 0-17-16,-1 4-8 0,2-2-12 0,-3-1-12 15,-1 0-6-15,1-2-1 0,2-1-6 0,0 0-19 16,3 1-37-16,-2-4-38 0,3-2-26 15,-2 1-29-15,4-4-18 0,4-2 7 0</inkml:trace>
  <inkml:trace contextRef="#ctx0" brushRef="#br0" timeOffset="87210.74">16594 6758 16 0,'7'-3'24'0,"-2"-1"18"0,3-1 23 16,-1-2 10-16,-1-1-1 0,3 1-11 0,8-14 34 15,-11 10-53-15,1-1 4 0,-2 0 7 16,0-2 10-16,2-1 14 0,-6 4 14 0,2 1 2 16,-3 0 4-16,0 2 0 0,0 4 13 15,-3-1 0-15,0 0-19 0,-4 2-9 0,-1 1-15 16,-2 2-3-16,-5 2-3 0,1 3 2 0,-2 0-16 16,-3 2-5-16,5 1 2 0,-2 4-20 0,4-1 2 15,-1 3 0-15,4-1-8 0,2 0-11 0,1-1-9 16,0 2 0-16,4-3 0 0,2 1 0 0,2-2 0 15,1-1-16-15,1-2-6 0,1-2-5 0,0 2-7 16,1-5 8-16,2 0 8 0,2-2-7 16,-1 0-3-16,1-4 7 0,2 1-1 0,-1-2 7 15,2-4 3-15,-4 1 0 0,3 1-1 0,0-4 6 16,-1 1-1-16,-1 0 2 0,-1-2 10 0,-1 4-9 16,-1 1 1-16,-1 0 7 0,0 2-6 0,-1 3 0 15,-2-1 0-15,-1 1-4 0,-1 2 4 16,-1 2 3-16,3-2 0 0,-1 3 0 0,0 1-2 15,2 6 0-15,14 19-18 16,-14-21-17-16,3-1-37 16,13 11-272-16,-12-14 202 15,0 0-13-15,1-1-7 0,1-3 3 16,0 0 9-16,2 0 9 0,-1-3 20 0,1-2-59 16</inkml:trace>
  <inkml:trace contextRef="#ctx0" brushRef="#br0" timeOffset="87594.95">17135 6496 18 0,'1'-10'44'0,"-1"1"37"0,0 3 31 0,-3 0-2 16,-2 1-6-16,0 3-5 0,-4-1 1 0,1 3 10 16,-3 0-3-16,-3 0 9 0,1 5 3 0,-2 2 3 15,-3-1-5-15,-1 5-2 0,3 1-17 16,-3 0-21-16,2 3-19 0,3 0-12 0,1-1-18 15,4-1-6-15,1 1 2 0,3-4-7 0,3 1-3 16,2-3-9-16,0-1-7 0,2 0-10 0,1-1 1 16,0-1-9-16,4-2 2 0,-3 0 1 0,6-2 1 15,-2-1-5-15,1 0-4 0,4-3 4 0,-2 0-3 16,0-1 8-16,3-1 7 0,-3-2 5 16,3-1-3-16,-1-1 4 0,-2 1 1 0,3-1 6 15,-2 1-4-15,1-2 0 0,-3 3 0 0,-2 0 11 16,-5 2 1-16,2 3 3 0,-4-1 10 0,2 1-10 15,-1 2-10-15,-2 0-1 0,5 2 3 0,-3-1 0 16,2 3-7-16,1 2-3 16,3 0 0-16,-2 3 3 0,2-1 0 0,3 0 0 15,0 1-2-15,0-1-19 0,1-1-41 0,2 0-34 16,-1-1-41-16,0-4-32 0,0 0-31 0,1-2-19 0,-1 0 0 16,3-2 9-16,0 0 28 0</inkml:trace>
  <inkml:trace contextRef="#ctx0" brushRef="#br0" timeOffset="102601.22">8823 8244 22 0,'0'2'39'15,"-1"-2"26"-15,1 0 7 0,-2 0-7 16,2 2-7-16,0-1-16 0,0-1-9 0,-1 0-1 0,1 0 0 15,0 0 2-15,0 0 5 0,0 0 4 16,1 0 1-16,-1 0-1 0,0 2 7 0,0-2 1 16,0 2-7-16,0-2-4 0,0 1-9 0,0-1 2 15,0 2 1-15,0-2-5 0,0 0-7 0,0 0 1 16,0 2-2-16,0-2-5 0,0 0 2 16,0 0-2-16,0 0-8 0,0 0-4 0,0 0 1 15,0 0-1-15,-1 0-4 16,1 0 6-16,0 0-3 0,0 3-9 0,0-3 8 15,0 0-5-15,0 0 6 0,0 2-3 0,0 0-3 16,0-1 3-16,0-1 1 0,0 2 1 0,0-2-5 16,0 0 6-16,0 0 0 15,0 2-5-15,0-2 2 0,0 0 5 0,0 0-4 16,0 0-5-16,0 0 5 16,0 3-1-16,0-3 0 0,0 1 4 0,0 0-3 15,0-1-3-15,0 0 2 0,0 2 0 0,0-2 2 16,0 0-4-16,-2 1 2 0,2-1 4 15,0 0 1-15,0 0-9 0,0 2 6 16,0-2-6-16,0 0 6 16,-2 0-2-16,2 0-2 0,0 2 0 0,0-2 3 15,0 0 3-15,0 0-7 16,0 0 1-16,0 0 3 0,0 1 2 16,0-1-6-16,0 0 6 0,0 0-6 0,0-1 3 15,0 1 3-15,0 0-8 16,0 0 9-16,0 0-2 15,0 0-1-15,0 0 3 0,0 0-6 16,0 0 4-16,0 0 0 0,0 0-4 16,0 0 4-1,0 0-6-15,0 0 0 0,0-2 8 0,0 2-8 16,0 0 6-16,0 0 2 16,0 0-9-16,0 0 8 0,0 0 0 0,0 0-5 15,0 0 6-15,0 0-8 0,0 0 6 0,0 0 1 16,0 0-2-16,0 0 2 0,0 0-7 15,0-2 0-15,0 2 6 16,0 0-4-16,0 0 4 0,0 0 0 16,0 0-5-16,0 0 5 15,0 0 0-15,0 0-6 16,0 0 6-16,0 0-4 16,0 0-2-16,0 0 5 0,0 0-5 0,0 0 7 15,0 0-1-15,0 0-4 0,0 0 5 16,0 0-1-16,0 0-8 0,0 0 11 0,0 0-7 15,0 0 5-15,0 0-8 16,0 0 6-16,0 0-4 16,0 0 5-16,0 0 3 15,0 0-2 1,0 0-11-16,0 0 9 16,0 0 1-16,0 0-2 0,0 0 3 0,0 0-5 15,0 0 0-15,0 0 6 16,0 0-2-1,0 0-4-15,0 0 3 0,0 0-3 16,0 0 4-16,0 0-4 16,0 0 4-16,0 0-1 15,0 0-5-15,0 0 2 0,0 0 3 32,0 0-3-32,0 0 6 0,0 0-1 0,0 0-6 31,0 0 1-16,0 0-1 1,0 0 4-16,0 0-4 0,0 0 9 16,0 0-8-16,0 0 6 0,0 0-6 15,0 0 4 1,0 0-5-16,0 0 5 0,0 0 2 16,0 0-6-16,0 0 4 15,0 0-7-15,0 0 7 0,0 0-7 16,0 0 8-16,0 0 3 0,0 0-10 15,0 0 5-15,0 0-4 0,0 0 1 16,0 0 4-16,0 0 0 0,0 0-1 16,0 0-5-16,0 0 2 0,0 0 6 15,0 0-1-15,0 0-5 16,0 0-4-16,0 0 11 16,0 0-9-1,0 0 9-15,0 0-4 0,0 0-3 0,0 0 5 16,0 0-5-16,0 0-1 15,0 0 6-15,0 0-5 0,0 0-2 16,0 0 8-16,0 0-3 16,0 0-4-16,0 0 4 0,0 0-4 0,0 0 6 15,0 0-1-15,0 0 1 0,0 0-6 16,0 0 0-16,0 0 5 0,0 0 2 0,0 0-7 16,0 0 7-16,0 0-6 15,0 0-2-15,0 0 7 16,0 0 0-16,0 0-6 15,0 0 0 1,0 0 6 0,0 0 1-1,0 0-3-15,0 0 0 16,0 0-4 0,0 0 0-16,0 0-1 0,0 0 11 15,0 0-12-15,0 0 6 0,0 0 2 16,0 0-6-16,0 0 6 15,0 0-1-15,0 0-7 0,0 0 2 0,0 0 4 16,0 0 2-16,0 0-6 0,0 0 1 16,0 0 6-16,0 0-11 0,0 0-14 15,0 0-10-15,0 0-13 0,0-1-11 0,0-1-6 16,0 1-17-16,-1 0-12 0,-1-2-13 16,0 1-1-16,1-1-9 0,-4-1-1 0,3 1 3 15,-1-1 18-15</inkml:trace>
  <inkml:trace contextRef="#ctx0" brushRef="#br0" timeOffset="103327.66">8777 8193 148 0,'3'-2'184'0,"-4"2"-18"16,-1 0-37-16,-1 0-30 0,1 0-28 0,-1 0-20 15,2 2-3-15,-2 0 3 0,1-2 9 0,-1 4 8 16,0 0 3-16,0 3-5 0,-1 1-15 0,1 1-16 16,0 5-14-16,1 3-9 0,2 2 4 15,-3 2-2-15,2 2 5 0,-4 4 6 0,2-2-10 16,1 0 4-16,-1 0 0 0,2 3-12 0,-1-3 2 15,0-1-1-15,-1 0-5 0,0-3 2 0,1-1-1 16,-1-2 5-16,3-5-3 0,-2-1-5 16,1-3 1-16,1-3 5 0,-3-1-2 0,3-2 0 15,0-1 7-15,0-2-6 0,0-2-2 16,0-3-7-16,0-1 6 0,0-3-9 0,-1 2 6 16,1-5-4-16,-2-2 4 0,2 1-2 0,0-3 0 15,0 0-8-15,0-4 2 0,0 2-6 0,0-6 3 16,0 1-2-16,0-2-1 0,0-2 3 0,0-28-12 15,2 27 17-15,-1 0 6 0,3-1-6 16,1 0 6-16,0 4-3 0,0-1-2 0,1 4 5 16,2 0-2-16,0 3 4 0,0 2-5 0,0 4 3 15,0 3-6-15,-2 2 9 0,4 4-1 16,-1 0-2-16,0 2 0 0,-2 2 0 0,1 3 2 16,3 1 4-16,0 5 8 0,-1 1-1 0,3 5-6 15,0 4-1-15,0 2-3 0,0 1-2 0,-1 3-1 16,4 3 0-16,-3 0 0 0,-1 3 0 0,1-2 2 15,-3 1-2-15,0 1 0 0,-2-3 0 16,2-1-4-16,-1-2-10 0,-1-1-16 0,-3-2-17 16,0-3-27-16,0-1-11 0,-1-5-12 15,-1-1-22-15,-3-2-12 0,0-3-14 0,-1-2-1 0,-4-2-6 16,2-1 7-16,-2-2 22 0</inkml:trace>
  <inkml:trace contextRef="#ctx0" brushRef="#br0" timeOffset="103611.6">8599 8408 132 0,'0'0'156'0,"0"0"-8"0,0 0-36 0,0 0-27 16,0 3-20-16,0-3-5 0,1 4 5 0,1-3 12 15,4 3 9-15,3-1-12 0,-2 1-12 16,3-3-12-16,2 3-11 0,1-1-18 0,0-2-5 16,2 1-9-16,1 0-2 0,0 0-3 0,1-2 0 15,1 0-2-15,0 0-8 0,0 0-13 0,1-2-22 16,-3-2-13-16,4 3-28 0,-3-1-13 0,1-1-22 16,-2 0-8-16,-2 1-4 0,2 0-4 0,-5-1 0 15,1-1 12-15,-2 1-60 0</inkml:trace>
  <inkml:trace contextRef="#ctx0" brushRef="#br0" timeOffset="105510.55">9324 8333 17 0,'3'-5'30'0,"2"-2"28"16,0 2 23-16,-2 0 3 0,2 0-4 0,-4 0-16 16,2-1-12-16,-3-1-4 0,0 2-5 0,-1-3-1 15,-1 1 3-15,-2 0 7 0,2-1-2 0,-1 1 1 16,1 0-7-16,-1-1 3 0,0 3-3 0,0 0-5 15,0 2-7-15,-1-2-5 0,1 3-1 0,-4-1-10 16,2 2 2-16,-2 1 2 0,1-2-3 0,-1 2 2 16,-2 2 2-16,-4-1 7 0,1 2-3 15,-1 1 7-15,-4 2 1 0,3 2 6 0,-3 1 4 16,-1 1-10-16,1 3 0 0,-1 0-1 0,2 1 1 16,5 0-9-16,0 3 1 0,0 0-13 0,5 0-1 15,1-2-2-15,0 2 3 0,2-3-7 0,3 2 4 16,3-3-7-16,2-1 6 0,0-1-4 15,1-4 1-15,2-1-1 0,1 0 0 0,-1-2-4 16,2-2 2-16,1 0-4 0,0-2-2 16,0 0-3-16,3-4-3 0,-3 0-5 0,5-2 0 15,-5-2-8-15,2 0-6 0,1-2 5 0,-3 0 8 16,0 0-9-16,0 0 8 0,-1-3 4 0,-1 1-4 16,-2 0 1-16,-1 1 3 0,-1-1 11 0,1 0-4 15,0 0 1-15,1 2 5 0,-3 1 0 0,1 2 3 16,-2 1-3-16,-1 0 0 0,1 3 5 0,-3 2 3 15,0-1 4-15,0 2 6 0,0 0 4 0,0 2-4 16,2 1 2-16,2 0-8 0,-1 4 2 0,1 2-1 16,5 11 8-16,-2-8-5 0,0 2-1 15,0 1-7-15,1 0-8 0,0-1 1 16,2-2-3-16,-2-2 2 0,1 1-3 0,0-3 1 16,-1-1-13-16,3-3-29 0,0 1-38 0,0-2-26 15,0-1-44-15,3-2-38 0,-1-4-7 0,4 0-6 16,-1-4 6-16,3 0 24 0</inkml:trace>
  <inkml:trace contextRef="#ctx0" brushRef="#br0" timeOffset="109523.43">16050 8349 19 0,'5'-9'27'15,"1"0"19"-15,0-1 14 0,-1 2 9 0,0 0-2 16,-2 1 1-16,1 1-4 0,-1 1-6 16,-1 4-9-16,0-2-2 0,-2 2 2 0,0 1 7 15,-2-2-2-15,2 2 11 0,0 0 12 0,0 3 2 16,0 0-11-16,-2 4-12 0,0 2-8 0,-1 2-5 16,0 0 3-16,0 5 6 0,-2-1 0 0,-2 3-1 15,2-2 0-15,-2 3-1 0,1-2-20 16,1 0 5-16,-2 1-6 0,2-4-14 0,-4 3 2 15,3-3-3-15,1-2 0 0,0-3-1 0,0-2-7 16,1 1 1-16,3-4-4 0,-3-1 4 0,4-2 5 16,-1 1 1-16,1-2 6 0,0 0 3 15,0-2-5-15,0-1-9 0,0 1-3 0,0-4 10 16,0-2-9-16,0-1-2 0,0-1-4 0,0-3 1 16,0-6-1-16,0 0 0 0,0-4 0 0,5-3-7 15,0-4 5-15,0-1-4 0,3-3 0 0,0 1 6 16,5-1-5-16,0 0-2 0,-1 2 11 0,2 3-1 15,5 2-5-15,-3 3-1 0,3 2-1 0,-3 8 9 16,1 0-4-16,-4 6-1 0,3 1-4 0,-2 6 0 16,0 2 0-16,-1 6 15 0,2 1-9 0,2 6 8 15,-2 2-2-15,3 4-6 0,-3 2-2 16,1 4-3-16,2-3 1 0,-4 6 0 0,0-3 2 16,2-1-5-16,-2 1-5 0,1-1-20 0,-2-4-32 15,-1 2-30-15,0-2-27 0,-2-2-23 0,-1-2-14 16,-1-3-10-16,1 2-7 0,-4-6 0 0,-1-1 4 15,-3-3 12-15,-1-1 23 0</inkml:trace>
  <inkml:trace contextRef="#ctx0" brushRef="#br0" timeOffset="110127.74">16132 8345 140 0,'-13'0'145'16,"1"-2"-22"-16,6-1-42 0,3 1-30 15,-1 2-13-15,1 0-10 0,3-2 4 0,-2 2 1 16,4 0 4-16,3 0-5 0,0-3-3 0,4 3-10 16,5-4-2-16,4 4-7 0,2 0-5 0,4 0-4 15,3 0 2-15,1-3-5 0,2 1 2 0,3-1-4 16,-1 2 4-16,3-3-3 0,-2-2-1 0,2 0 0 16,-2-2-3-16,1-2 2 0,-1 1 1 15,-1-3 0-15,28-14-1 0,-34 13 6 16,-2-1 2-16,0 1-1 0,-7 0 0 0,0 0 2 15,-4 3 5-15,8-11 36 0,-13 12-5 16,-3 1 7-16,-1 3 11 0,-3 0 2 0,-1 1 2 16,0 1-5-16,0 1-2 0,0 0-10 15,-1 1-1-15,-1-1-4 0,0 0-19 0,-2 2-1 16,1 2 0-16,-2 0 0 0,0-1-9 0,-1 6-4 16,0-2 6-16,-2 4 5 0,0 2 1 0,0 1-7 15,-3 1 10-15,3 2-1 0,0 2-2 0,2 0-4 16,-2-1-6-16,0-1 4 0,3 5-9 0,2-6-2 15,0-1 8-15,1 1-13 0,1-2 5 16,1-2-2-16,0-1-5 0,1-6-14 0,2 4-3 16,2-5-4-16,0 1-10 0,3-2 1 0,1-1 0 15,-1-1 6-15,2-2-7 0,4-2-10 0,-3 1-2 16,3-3 1-16,10-9-42 0,-13 7 47 16,-1-2-1-16,-1 0 10 0,2-1 6 0,-3 0 5 15,0 0 11-15,-1 2 8 0,0 0-3 16,-1 1 2-16,-1 2 2 0,0-1 7 0,-2 1-5 15,-1 5 6-15,-2-1 5 0,2 1 1 0,-2 2 4 16,0 0-1-16,0 2 3 0,0 1 7 0,0 2 2 16,0 0-2-16,0 2 0 0,4 1-6 0,-3 3-1 15,1 1-2-15,1 1-9 0,1 1 3 16,-3 0-10-16,2-3 0 0,2 1 5 0,-2-1-1 16,5 1-6-16,-3-4-12 0,1 1-21 0,1-1-29 15,-1-1-29-15,3-4-38 0,1 1-33 0,-1-4-26 16,2-2-1-16,2-2 26 0</inkml:trace>
  <inkml:trace contextRef="#ctx0" brushRef="#br0" timeOffset="112244.08">17310 7815 24 0,'-2'-10'44'0,"-1"1"26"0,0 4 11 0,3-3-3 16,0 4-11-16,-1-2-12 0,-1 4-8 16,1-1-10-16,-3 2-2 0,4-1-2 0,-1 0 5 0,-1 2 2 15,2 2-1-15,0 0 4 0,0 1 9 0,-1 1 2 16,-1 4-2-16,0 1-13 0,-1 8-7 15,1 3-6-15,-1 7 5 0,0 6 1 0,-3 5-1 16,1 6-10-16,-1-1 0 0,1 7-5 0,-1 2-8 16,-2-1-5-16,0 4-3 0,-2-3 2 0,0-1 3 15,2 1-5-15,0-5-8 0,1 0-6 0,-2-4-17 16,4 2-18-16,-3-7-10 0,3-1-19 0,1-5-13 16,0 1-10-16,-2-1 1 0,3-6-4 0,0-1-9 15,1-1 1-15,1-6 7 0,-1-5 19 16</inkml:trace>
  <inkml:trace contextRef="#ctx0" brushRef="#br0" timeOffset="116243.82">17179 7917 34 0,'0'6'57'0,"0"0"22"0,4 0-2 16,0 0-9-16,-3 2-11 0,2 1-13 15,1-2-8-15,-3-2-4 0,2 2 2 0,2-2 2 16,0-2 1-16,1 0-3 0,0 1-4 0,-1-1-12 15,0-2-3-15,2 2-4 0,-4-1 2 0,3-2 1 16,-5 0-4-16,2-2-2 0,1 2 4 0,-3 0-5 16,3-1 3-16,-4-2-6 0,1 0 3 0,-1-1-3 15,3 1 3-15,-1-2-3 0,1 0 5 0,-1-4-2 16,2 1 3-16,-2-1-1 0,-1 1 7 0,2-3-2 16,-3-1 0-16,0 3 0 0,0 0 6 15,0 0 11-15,-1 1-3 0,-1-1 2 0,-1 4-3 16,-1-3-5-16,-3 3-2 0,3 0-3 0,-3 2 0 15,-1 0 0-15,-1 0 5 0,-1 3 0 0,2-2-5 16,1 2 0-16,0 3 4 0,2 0-5 0,-1 0-3 16,1 2-2-16,2 2 3 0,-3 2 1 15,4 0 0-15,2 2-1 0,-1-1 4 0,1 2-7 0,0 2 7 16,3-2-8-16,5 1 1 0,-2-2-10 16,0 0 6-16,1-1-7 0,2-1 1 0,1-3 2 15,-1 1-3-15,2-2-18 0,-3-2 6 0,2 0 0 16,-4 0-5-16,5-3-3 0,-1 0-2 0,2-3-2 15,2 0 8-15,-4-2-11 0,2-1 8 0,0-1-8 16,-3-2-2-16,2-2 1 0,-3 1-6 0,-2-2 10 16,1-3 2-16,0 0 13 0,0 3-3 0,-4-4 3 15,3 2 4-15,-2-1 5 0,-4 4-5 16,0-1 7-16,0 3 9 0,-2 2-2 0,-1 0 0 0,-4 3-1 16,-1 0 4-16,-2 0 5 0,-2 1 1 15,-2 3-1-15,0 3-1 0,-2-3 4 0,4 4 2 16,-6 2 5-16,2 1-3 0,1 1-4 0,0 1-6 15,2 3 1-15,1 0 10 0,1 5 2 0,0 0-7 16,5 1-6-16,-1 2 16 0,4 0-4 16,0 2 4-16,1-1-5 0,1-1 5 0,1 4-7 0,3-6-17 15,2 0 2-15,-1 2-4 0,3-3 1 16,2 0-5-16,1-4 3 0,-1-1-9 0,4-2-5 16,0-1-8-16,-1-2-5 0,1 0-7 0,0-5 2 15,2 1-2-15,-2-3-1 0,1 0 9 0,0-3-9 16,-3 1 10-16,0-1 0 0,-1-4-5 0,-1 3-1 15,-1-4 12-15,0 1-9 0,-3-2 7 0,0-1 5 16,-2 2 2-16,0-1 4 0,-3 1 3 0,-3 1 0 16,2 2 0-16,-3-2 8 0,1 2-4 0,0 0 8 15,-4 2-5-15,1 1 0 0,-5-1 5 0,0 3-1 16,-2 0 2-16,1-2 1 0,1 2-1 16,-3 0 3-16,2 4 4 0,-2-1-6 0,3 0 9 15,1 4-3-15,1-1-3 0,1 1-1 0,-1 2 0 16,2 3-3-16,2-2-1 0,1 3 2 0,1-2 2 15,1 4-1-15,-1-1 5 0,3-1-7 0,0 0 1 16,0 1-2-16,2-3 5 0,1 1-7 0,0 0-6 16,3-2 0-16,0-2 0 0,-1 2-4 15,5-3-3-15,-1-1-5 0,-1-1-13 0,0-1 8 16,0-3 6-16,4 1-6 0,-2-1-6 0,0-1-4 16,1 0 2-16,0-3 4 0,-2 2-6 0,1-3 5 15,-2 2-1-15,-4-4 6 0,1 3-3 0,3-3 0 16,-3 0 3-16,-1-1 0 0,0 3 3 15,-1-3 3-15,-2 2 1 0,-1 0 2 0,0 1 4 16,-3 1 4-16,2-1 1 0,-3 1-6 0,1 1 8 16,-3 1 0-16,-3-1-3 0,1 0-3 0,-4-1 6 15,-2 3 4-15,-16 0 2 0,14 0-1 16,-1 0 5-16,4 0 0 0,-1 3 1 0,3-1-3 16,1 0 1-16,3 1 2 0,0 0 5 0,1 1-9 15,1-1-1-15,0 4 2 0,1 0 2 0,3 0 2 16,-1 1 1-16,4 0 12 0,-2 2-8 0,5-2-9 15,0 4-5-15,0-2 0 0,0 2-1 0,1 0-5 16,3-1 6-16,-1-1-6 0,1-2 0 16,0 2-2-16,0-3 2 0,-1 0-7 0,-3-2-2 15,3-2-2-15,1 1-5 0,3-3-15 16,-8-1 13-16,3 0 1 0,0-1 3 16,-2-1-7-16,0-3 2 0,0 1 3 0,-2-1 3 0,0 2-8 15,0-4 1-15,0 1-3 0,-3-1 7 0,0 0-4 16,0 0 8-16,0 1-5 0,-3 0 3 15,2-1 5-15,-2 2 3 0,-2 0 4 0,-2 0-1 16,1 1 7-16,-3 1-6 0,-1 3 2 0,0-4 8 16,-2 4-1-16,-1 0 6 0,-1 0 3 0,2 4 7 15,0-4 0-15,-2 3 0 0,3 4 1 0,-1-2-2 16,0 0 2-16,3 4 4 0,-2 0-2 0,3 1-9 16,2 0-6-16,-1 3 0 0,2-1-2 15,1 0 2-15,1 0-2 0,1 0 1 0,2 0 1 16,0 0 5-16,0 2-6 0,3-6-6 0,-1 4-1 15,2-4-3-15,8 5-2 16,-8-8-8-16,3 0 1 0,0-1-3 0,1-1 4 0,-3-2-6 16,3 1-9-16,-3 0 3 0,4-2-1 0,-1 0 0 15,0-2-1-15,-1 0 4 0,0-1-5 16,1-2 0-16,0 2-6 0,-1-2-5 0,-1-1 3 16,-2 0 7-16,0 2 6 0,-1-1 4 0,0 1 2 15,-3-1 3-15,0 2 2 0,0 1 9 0,0-1 2 16,-1 3-2-16,-1 0 0 0,-3 0 2 0,0 0-1 15,-2 0 1-15,-1 0 7 0,-4 0 2 0,-1 3-1 16,-2-1-1-16,0 1 1 0,2 2 3 0,-3-2 0 16,2 3 3-16,-2 0 4 0,3 0 1 0,0 1 3 15,3 1-1-15,0 1-6 0,2-1 3 0,0 4-5 16,4 1 0-16,0-1-1 0,1 1-1 0,2 2 4 16,-3-1-8-16,4-1 4 0,0 2-4 15,5-3-6-15,0 0-1 0,1-1-6 0,3-3-5 16,-2-1-1-16,1-2-6 0,0 0-5 0,4-1-4 15,-4-3-5-15,0-1 2 0,2 0-12 0,1-1 10 16,0-4-7-16,1 1 0 0,-2-4-7 16,0-1-1-16,-1 4-1 0,-3-4 2 0,-3 0 7 0,1 0 2 15,-3-2 5-15,-1 3 3 0,0 1 5 16,0-1-1-16,-3 1 10 0,-2-2 2 0,-1 5 1 16,-3 0 8-16,-1-1 1 0,0 4 3 0,-2 1 6 15,1 0-1-15,0 3 6 0,-3 0 10 0,4 1 5 0,-4 0 1 16,8 5-4-16,-1-2 5 0,1-2-3 15,1 5-3-15,-1 0-1 0,4-1 4 0,-1 2-2 16,3 0-10-16,0-1-4 0,5 0-8 0,1-3 0 16,5 10 3-16,-4-9-10 0,-3-2 0 15,2-4-3-15,2 2-4 0,0-3-2 16,-3 2-8-16,4-3 5 0,-4 0-10 0,0 0-3 0,1-1-14 16,1-4-4-16,-2 1 0 0,1-2-14 15,-2-2-11-15,0-2-12 0,-3 0-28 0,-1-4-39 16,0 2 12-16</inkml:trace>
  <inkml:trace contextRef="#ctx0" brushRef="#br0" timeOffset="124723.86">9400 11711 60 0,'6'-1'85'15,"-4"0"17"-15,-2-1-6 0,0 1-14 0,0 1-11 0,0 0-15 16,-2 0-1-16,2 0-5 0,0 1-2 0,-1-1-4 16,1 0-2-16,-3 2-1 0,1 0 3 15,-1 5 0-15,1 0-3 0,1 4-9 0,-1 1 2 16,-1 2-5-16,1 0 1 0,-1 3-7 0,0 3 1 15,0-1-2-15,0 0-1 0,-2 1-8 0,0 0-8 16,2 2 11-16,-2-1-4 0,1-2-3 16,0 1-1-16,1-2 1 0,-1-2-1 0,2-2 1 15,-1-1 1-15,-2 7-5 0,4-14 6 16,-1-1 3-16,2-2-4 0,0-1 4 16,0 0 18-16,-2-1 20 0,1-1-28 15,-1 0 4-15,2 0 5 0,0-1 5 16,0-3-32-16,0 2 1 0,0-1-4 0,0-3 2 15,0-1-7-15,0-2 2 0,0-3 1 16,0 2-11-16,0-3 7 0,3-2-1 0,2-3-3 16,-2-5-1-16,2-1-1 0,1 1 0 0,2-4 0 15,0 1-5-15,0-3 4 0,1 1 7 16,-1 2-2-16,4 0 3 0,2 1-2 0,-1 2 4 16,0 3 0-16,-1 3 2 0,-3 2 4 0,0 3-6 15,0 1-2-15,-3 4 0 0,0 1 2 0,0 6 7 16,-1 0-11-16,0 0 19 0,3 5 12 0,0 3-2 15,3 5-8-15,0 2-10 0,1 5-5 0,0 1 8 16,-1 1-6-16,1 2-7 0,-1 1 3 0,-1 1 2 16,1 1-11-16,-3-1-10 0,0 0-16 15,-2 2-30-15,-1-3-19 0,-2 2-20 0,-2-4-16 16,-1 1-29-16,0-4-16 0,-1-1-6 0,-4-2-10 16,1-1 8-16,-3-5 32 0</inkml:trace>
  <inkml:trace contextRef="#ctx0" brushRef="#br0" timeOffset="125809.46">9356 11900 80 0,'-7'-5'152'0,"3"1"1"0,-1-1-43 0,0 3-43 15,2-1-28-15,3 3-8 0,-1 0 15 0,1-2 18 16,0 1 1-16,0 1-16 0,1 0-20 0,2 0-7 15,1 0-13-15,3 0 1 0,3 1 4 16,4-1-5-16,3 2 4 0,4 0 2 0,0-2 0 16,2 0-3-16,1-4-3 0,3 3-7 0,-4-2 0 15,1-1-1-15,0 1-3 0,1 0 3 16,-4-3 6-16,1 1-11 0,-3 1 6 0,1-3-4 0,-4 1 7 16,1-1 3-16,-2 0 5 0,-3 1 14 15,1 2 2-15,-3-3 5 0,1 2 3 0,-5 3-4 16,0-1-2-16,-1 3 0 0,-3-3-4 0,1 3 5 15,-3 0-9-15,0 0-5 0,-1 0-6 0,1 0 2 16,-2 3-1-16,2 1 1 0,0 0 4 16,0 5-5-16,0 3 1 0,0 0 15 0,-2 2-1 15,1 1 4-15,-1 2-12 0,0 0-7 0,1 1-2 16,-1 2 3-16,-1-2-2 0,-2 1-6 16,0-2 4-16,1-2-3 0,-1-1 0 0,2-1-1 15,1-2-6-15,-1-2 5 0,0-1-3 0,3-4 0 0,0 0-1 16,0-1 5-16,-2-1-1 0,2-1-3 15,-1-1 3-15,1 0-1 0,0 0 10 0,0 0-5 16,0-1-4-16,0-2 3 0,-2-1-6 0,2 1-4 16,-1-2 4-16,-3-2-1 0,3-3-5 0,-2-2 2 15,1-1 7-15,1-2-8 0,1-1 1 16,0-5-5-16,1-1-3 0,1-2 8 0,4-1-3 16,0-2 3-16,2 1-4 0,0 1-2 0,3 1 0 15,0-1 5-15,-1 5-3 0,4 1 8 0,-1 1-4 16,2 7 2-16,-2-2 0 0,1 4 0 0,-2 1-6 15,-1 4 6-15,-2 1-4 0,1 3 4 0,-1 3 7 16,2 2 0-16,2 4 6 0,-3 0-4 16,2 6 3-16,-1 2-4 0,1 0 1 0,-4 5 8 15,2 0-9-15,2 2 1 0,-4 0 4 16,-1 0-12-16,1 0 4 0,-1-2-10 0,0 3 10 16,-2-4-2-16,1-1-3 0,-1 1-3 0,1-7 0 15,-3 1 0-15,-1-3 10 0,-1-4-9 0,-1-1 4 16,0-2 1-16,0 0 0 0,0-3-7 0,-1 0 4 15,-1-1-2-15,-1-1 2 0,-3-3 1 0,-2-2-1 16,0 1-5-16,-4-1 10 0,-1-3-16 0,-3 0 6 16,-2-2 5-16,1-2 6 0,-2 1-4 15,0-1-7-15,1 0 2 0,0 0-1 0,-1 0 11 16,4 2-7-16,0 1 3 0,4 2-5 0,3 2 10 16,0 0-18-16,3 2 12 0,2 3-4 0,1 0 2 15,2 0 0-15,-1-5-5 0,1 5 7 0,0-2-11 16,0 2 2-16,1 0 0 0,-1 0 9 0,5 2-9 15,4-2 9-15,1 0-2 0,3-2-2 0,4 0-9 16,-1 1-17-16,3-1-18 0,0 0-18 16,0-1-12-16,1-1-20 0,1-1-11 0,-2 1-7 15,1-3-7-15,2 2 7 0,-1-2 2 16,1-2 10-16,0 0 15 0,-1-1 8 0,3-2 8 16,-2-3 13-16,0 0 5 0,-3-1 12 0,1 1 6 15,-1-4 15-15,-3-1 7 0,1-1 7 0,-4 1 9 16,-3-4 5-16,2 2 9 0,-2 1 13 0,-2-2 11 15,0 3 3-15,-2 0 5 0,-3 5 6 16,0 2 3-16,1 0 5 0,-4 5 11 0,0 0-7 16,0 4 2-16,0 2-13 0,0-1-9 0,0 6-2 15,-2 2 3-15,0 4 12 0,-1 5 1 0,0 6 14 16,0 4 22-16,-2 6 14 0,-3 8 6 16,0 3-14-16,-1 3-9 0,-15 62 17 15,13-48-87-15,-16 68-14 0,16-65-8 16,3-1-9-16,-1-3-11 0,2-4-13 0,0-3-27 15,2-7-13-15,0 1-17 0,2-9-17 0,0-2-11 16,1-6-26-16,0-3-11 0,2-5-23 16,0-2-15-16,0-6-3 0,0-4 6 15,4-2 25-15</inkml:trace>
  <inkml:trace contextRef="#ctx0" brushRef="#br0" timeOffset="126772.72">10516 11773 123 0,'3'6'287'15,"-3"1"-179"-15,0 3-22 16,-3 3-10-16,-3 19 100 0,1-13-80 16,0 0-14-16,-1 7-8 0,0-3-23 0,-1 0 1 15,2 4-11-15,-3-4-5 0,1 0-6 0,0-2-10 16,1-1 4-16,1-3-4 0,0-3 4 0,1-2-4 15,1-4-5-15,0-1 1 0,1-1 9 0,2-3 0 16,-2-2 12-16,2 1 2 0,-1-4-13 16,-1-1-16-16,-1-2-5 0,0-4 4 0,0-3-3 15,-1 1-2-15,4-6 2 0,0-1-8 16,2-4-2-16,4-4 9 0,2-2-4 0,2-4-1 16,-1 0-2-16,2 0 0 0,-1-1-1 0,2 1 6 15,1 1 1-15,0 1-1 0,1 4-5 0,0 5 0 16,-1 3-5-16,1 5 5 0,-1 4-3 0,10-1-2 15,-11 14 11-15,-1 2 7 16,1 8 8-16,-1 5 2 0,0 4-2 0,-3 6-4 16,8 34 16-16,-7-25-21 0,-2-1-3 15,-1 1-9-15,-2-1 4 0,0-1 0 0,0-2-2 16,0-3-5-16,-1-3-6 0,0-3-7 16,2 0-11-16,-2-6-15 0,-1-2-2 0,1-3-10 15,-3-4 2-15,0-4 9 0,0 0 11 0,0-5-8 16,-3-1-6-16,0-5-3 0,-2 0 16 0,-3-4 1 15,-3-4 8-15,-2 0 8 0,-1-5 2 0,0 1 8 16,-3-1 5-16,-1-1-5 0,-1-1 10 16,-1 2-5-16,4 3 5 0,-3 0-2 15,3 2 5-15,0 4 6 0,5 0 6 0,3 3-1 16,1 2-4-16,0 0-8 0,4 3 0 0,1 1-1 16,1 0-1-16,1 0 4 0,0 1 4 0,5 3 2 15,1 0-1-15,3-1 0 0,4 2-4 0,0 1-1 16,2-2 1-16,1-2-4 0,3 2 1 0,0-3-4 15,0 1-2-15,0-2 3 0,1-3-6 16,-2-1 5-16,2 2 0 0,1-1 0 0,-2-2-18 16,0 1-3-16,-1-3-2 0,0-2 7 0,0-2 2 15,16-11-11-15,-19 8 18 0,2 2 7 16,-4-2 0-16,-1 1 0 0,1 1 0 16,-5 0-5-16,-3 2 8 0,2 0 1 0,-5 3 2 15,1 0 19-15,-1 2 4 0,-2 3 4 0,0 0-2 16,-2 2-10-16,-1 2 2 0,-2 0-6 0,-4 3-8 15,0-1 14-15,-3 5-2 0,-2-1-2 0,3 2 2 16,2 0-7-16,-1 0-8 0,4 2 2 0,1 1-15 16,0 0 7-16,1 0 5 0,4-1-5 15,0 0 0-15,0-3-4 0,0 0-14 0,4 0-11 16,1-2-8-16,-2-1 5 0,2-1 0 0,0-2 1 16,3 1 3-16,1-4-1 0,-1 0 3 0,0 0-7 15,1-4 5-15,1 2-3 0,-2-2 5 0,-2-2 1 16,3-2 2-16,0-1 2 0,-1 0 5 0,1 1 8 15,-1-1 6-15,0-1-6 0,-2 3 8 16,2 1-5-16,-2-1 13 0,-1 3-7 0,-2 1 2 16,0 0 1-16,2 2 4 0,0 1 10 0,-1 0-1 15,1 0 3-15,-2 3 6 0,2 1 2 0,0 2-4 16,0 2 0-16,2 0-1 0,-2 4-1 16,2 0-10-16,-3 0-7 0,3-2 3 0,-1-1-11 15,5 1 7-15,-3-1-6 0,0-1-10 0,1-1-30 16,-1 0-43-16,2-3-36 0,-1 0-41 0,1-2-31 15,-1-2-15-15,2-5 25 0</inkml:trace>
  <inkml:trace contextRef="#ctx0" brushRef="#br0" timeOffset="127837.46">11847 11741 20 0,'-2'-7'31'0,"-1"2"24"0,3 0 16 16,-3-1 8-16,1-1-9 0,1 3-10 0,-2 0-13 16,1 1-4-16,2-2 7 0,0 2 7 15,0 2 0-15,0-2 1 0,0 2-8 0,0 1-10 16,0 0-2-16,0 0 4 0,0 1 10 0,0 2-6 16,2 3-5-16,1 0 2 0,-2 0 0 15,1 3 2-15,3-1 4 0,-2 2 5 0,-1-1-4 16,1 1 1-16,-2-2 9 0,4 1 2 0,0-2-7 15,-1 0-5-15,0 0-3 0,-3-1-15 0,-1-4-4 16,0 0-4-16,0-1 2 0,0-1-3 16,0 0-3-16,5 0-4 0,-2 0 0 0,2-1-1 15,3-2-6-15,4-4 8 0,5 2 0 0,1-2-1 16,3-1-9-16,1-1 1 0,5 0-8 0,-2 2 4 16,2-3-1-16,-2 0 3 0,2 0-5 0,-2-1-3 15,-2 2 2-15,0 0-3 0,-2 0 3 16,-4 0 5-16,2 1-8 0,-4 1-2 0,-1 1 14 15,-1-1-4-15,8-1-10 0,-12 5-4 16,0-1 3-16,-3 1-16 0,1 0-17 0,-3-1-13 16,1 2-11-16,-2 0-6 0,3 1-21 15,-3 1-25-15,-1 0-11 0,1 0-13 0,-1 0-13 16,-2 0-15-16,0 0-3 0,0 0-5 0,0 0-2 16,0 0 22-16</inkml:trace>
  <inkml:trace contextRef="#ctx0" brushRef="#br0" timeOffset="128539.22">13616 11788 25 0,'0'-4'44'0,"-2"2"31"0,1-2 21 15,-1 1 1-15,2 0-7 0,-1-1-18 0,1 2-7 16,0-1 3-16,-4 2 7 0,4-3 8 0,-1 3 4 16,-1-1 6-16,2 2-12 0,-2 0-9 0,2 0-18 15,-1 0-9-15,-1 0-2 0,2 0-11 16,0 0-2-16,0 0-6 0,0 0-2 0,0 0 16 15,3 3 14-15,-1 2 13 0,1 0-10 0,2 0 2 16,2 1-11-16,-1 1-16 0,1 0-7 0,-2 0 11 16,3-1-9-16,-3 1-7 0,0-4 9 15,1 1-6-15,-1-1 3 0,0 2-5 0,1-3-9 16,2-2 4-16,1 2 7 0,-2-1-9 0,1 1 2 16,-2 0-11-16,3-2 9 0,-1 0-3 0,-3 0-1 15,3 0-1-15,-2 0-3 0,2 0-2 16,-1-4 1-16,2 3 5 0,3-1-13 0,-2-3 10 15,20-4-9-15,-16 4 5 0,2-3 1 16,1 1 0-16,-1 1 0 0,3-3-4 0,1 0 5 16,-2-1-7-16,1-2-2 0,0 0 6 0,3 2 0 15,-3-3 3-15,0-1 0 0,0 2-3 0,-3 1 2 16,3 1-5-16,-3 1 7 0,-4 1-9 0,-2 3 1 16,2 2 4-16,-4-4 2 0,-3 5-2 15,0-1 2-15,-2 1-4 0,-1 2-5 0,2-1 3 16,-4 1-5-16,2 0-12 0,-1 0-40 0,-1 0-59 15,0 0-45-15,0 1-32 0,-1 1-23 0,-1 1-33 16,-2 3-17-16,-2-3-4 0,-1 5-154 16</inkml:trace>
  <inkml:trace contextRef="#ctx0" brushRef="#br0" timeOffset="132972.9">16295 11150 18 0,'2'-2'56'0,"1"-3"42"16,1 0 7-16,5-5 73 16,-6 3-107-16,0 0-10 0,0-1-3 0,2 0 4 15,-2-1 6-15,2 0 7 0,-1 1-15 0,0-4-1 16,-3 3-2-16,2 2-6 0,-1 0 1 0,-2-1 13 15,0 4-1-15,0-4 11 0,-2 5-4 0,2 0 2 16,-1 0-3-16,-1 2-30 0,-3-1-2 0,1 2-12 16,-4 0-2-16,0 0-5 0,-2 3 0 15,-4 2 5-15,2 2 0 0,-6 2 8 0,4 1-7 16,-2 4 8-16,3 3-4 0,-2-1-7 0,2 2 3 16,0-1 0-16,2 4-10 0,5-2-3 0,1 1-4 15,-1-1-2-15,3-2-6 0,3-1 4 0,-3-2-4 16,3-2 0-16,3-3 3 0,0-1-1 0,0-1-4 15,2-2-1-15,0-2 0 0,3-1-6 0,2 0-2 16,-2-2 1-16,5 0 3 0,0-4-12 16,0-2 3-16,-1 1 1 0,1-2-5 15,-2-2 10-15,1 2-3 0,0 0 7 0,0-2 0 16,-2-2 6-16,-1 3 0 0,-1-1 0 0,3 2-3 16,-5-1 3-16,-1 3 3 0,0 1 1 0,-2 3-6 15,0-2 2-15,-3 2 0 0,2 1 0 16,-2 0 1-16,0 1-8 0,0 1 5 0,0 0 6 15,1 3-4-15,2-1 0 0,1 4 2 0,0 2-9 16,1-3 10-16,2 3-3 0,0 0-6 0,1 3-6 16,-1-5-38-16,-1 3-35 0,5-2-27 15,-5 0-14-15,2-2-24 0,0 0-13 0,1-3-13 16,0 1-7-16,-1-4 3 0,2-1 8 0,0 0 17 16,1-3 32-16</inkml:trace>
  <inkml:trace contextRef="#ctx0" brushRef="#br0" timeOffset="133393.14">16754 11058 63 0,'4'-17'99'15,"-2"4"20"-15,-2 1-4 0,0 1-21 0,0-1-10 16,-2 3-7-16,1 1 4 0,-2 1 13 0,0 2 10 16,1 3-11-16,-1-1-23 0,0 3-15 0,-4 0-9 15,-1 1 11-15,-1 3-3 0,-1 3 7 16,-1 2 11-16,-1 1-1 0,0 5-3 0,-1 0-10 15,0 2-10-15,-1 1-4 0,2 2-11 0,1 0 1 16,1 1-14-16,0 1 6 0,3-2-18 0,1-2 0 16,0-1-5-16,6-2-3 0,0-5-2 0,0 2 8 15,4-6-8-15,0 0-18 0,2-1 0 0,0-2 3 16,4 0-1-16,1-3-14 0,-2-2-1 0,3-1-3 16,2-2-2-16,-3-2 12 0,1 1-9 15,0-2 8-15,-1-4-4 0,0 2 5 0,0-2 7 16,-2-1 2-16,2-1 5 0,-3 0 4 0,0-2-3 15,1 3 13-15,-1 1-2 0,-1 0 4 0,-2 3 2 16,0 1-3-16,-3 3 12 0,1 0 6 16,-3 1 0-16,0 1 5 0,0 3 6 0,0 0-3 15,0 0-8-15,0 0 1 0,0 3-5 0,0 1 14 16,0 4-7-16,0-1-5 0,2 3-9 0,-2 2-8 16,3 3 6-16,0-1-6 0,2 1 3 15,2-2-5-15,0 2-9 0,1-2-6 0,0 1-53 16,4 0-57-16,0-6-59 0,2 2-64 0,0-2-41 15,2-1-18-15,3-1-198 0</inkml:trace>
  <inkml:trace contextRef="#ctx0" brushRef="#br0" timeOffset="138541.34">21268 11351 19 0,'7'-5'45'0,"-1"2"34"0,0-3 17 16,0 0-5-16,-1-2-4 0,2 1-4 0,-2-1-3 16,0 0-15-16,0-1 2 0,2-2 3 0,-6 2-4 15,4-2-4-15,2 1-12 0,-2 1 7 0,-1 0 9 16,-4 2 2-16,0-1-1 0,0 4 1 16,0-1-20-16,0 2-3 0,0 3-9 0,-4 0-9 15,-1 0-1-15,-2 3-5 0,-1 2 8 0,-6 4 5 16,1 2 0-16,-1 3-2 0,-3 1 1 15,1 3-10-15,2 2-8 0,-2 2 5 0,3-1-5 16,3 2-4-16,-2-3 12 0,4 1-11 0,3-2 0 16,0 0-3-16,2-4-2 0,2-2 4 15,-2 1-4-15,3-5-7 0,0-1 9 0,0-2-3 16,3 0-9-16,-2-2 6 0,4-3-3 0,-2-1 8 16,2 2-8-16,2-2 6 0,2 0-2 0,0-2-6 15,-1-2 2-15,5 0-10 0,0-5 6 16,-4 4-6-16,5-3-1 0,-3-1 1 0,3 2 6 15,-2-4-2-15,-3 2 0 0,4 0 6 0,-4-2 0 16,1 4 4-16,-1-3-7 0,-3 4 3 0,-1 0 3 16,-2 1-5-16,1 1 4 0,-1 0-2 0,-1 3-4 15,-1 1 0-15,-1 1-1 16,3 1 3-16,-3 3 9 0,3-1-11 0,0 2 2 16,4 2 4-16,-4 0-5 0,2 4 3 0,1-4-11 15,2 3-14-15,0-2-27 0,-2 0-29 0,2-2-18 16,1 1-32-16,-1-2-16 0,4-1-10 0,-2 0-6 15,3-2-5-15,1-2-6 0,1-1 6 0,-4-1 13 16,3-2 37-16</inkml:trace>
  <inkml:trace contextRef="#ctx0" brushRef="#br0" timeOffset="139043.63">21814 11280 50 0,'-2'-7'70'0,"-1"2"11"16,-1 1 0-16,1 0-7 0,-3 0-15 16,2-1-5-16,-1 4 2 0,1-2 2 0,-2-1 7 15,0 2 3-15,-5 0 11 0,1 2-2 0,1 0 4 16,-4 0 1-16,0 2 0 0,-1 4 10 0,-2 1 5 16,-2 2-2-16,1 1 3 0,-3 5-12 15,1 2-18-15,2-5-6 0,0 5-6 0,2 0-14 16,-1 0-2-16,4 1-5 0,3-3-16 0,0 2-6 15,5-2-4-15,0-3-5 0,1 0 2 0,2-2-1 16,2-1-2-16,2-1-3 0,1-2 0 16,-1-3 0-16,2 0-8 0,2 1-5 0,3-3 4 15,-1 1-10-15,1-2-3 0,4-3 0 0,-1-1 4 16,2 1-3-16,-2-3 4 0,1 0-4 0,1-2-2 16,-1-1-2-16,-1 0 3 0,1-3 6 0,-2 0 2 15,0-1 5-15,-2 1 4 0,2-2 0 16,-3 2 0-16,0 0 2 0,-1 0 4 0,-3 2-3 15,2 3 8-15,-1 0 2 0,-5 3-3 0,-1 1 6 16,0 1 5-16,0 2-2 0,0 0 1 0,0 0 2 16,0 0-7-16,0 0 1 0,0 3 3 15,0 2 5-15,-1 1 1 0,1 3-5 0,-3 3 10 0,1 1 0 16,2 2-4-16,0 0-3 0,5 0 2 16,-2-1-7-16,2 1-3 0,-1-2-12 0,1-3 2 15,2 4 0-15,2-5 0 0,1 0-4 0,-1-1-9 16,3-3-27-16,-2 0-23 0,5-2-23 0,-1-1-34 15,2 0-40-15,1-4-36 0,2 0-33 16,-2-2-24-16,4-3-11 0,1-2 20 0</inkml:trace>
  <inkml:trace contextRef="#ctx0" brushRef="#br0" timeOffset="143775.37">15327 14615 138 0,'5'-2'155'0,"-1"-3"-15"15,-3 0-33-15,-1 0-27 0,0 0-30 0,-1-1-15 16,-1-3-1-16,0 2 15 0,-1-2 9 16,3 2 10-16,0-5-2 0,0 5 2 0,0-1-9 15,0 1-9-15,0 1-9 0,0 0 1 0,0 2-5 16,0-1-2-16,0 2 6 0,-2 2-3 0,0-1-9 16,0 2-1-16,2 0-9 0,-3 0 3 15,-2 2-9-15,-3-1 8 0,-3 3-1 0,0 3 9 16,-2 0 0-16,-1 2 7 0,0 3 7 0,-2 0-2 15,3 2-4-15,1 0-6 0,2 3-3 0,-1-2-13 16,2 4-5-16,3-5 0 0,2 1-10 16,1-2 1-16,3 1 1 0,3-2-2 0,-1-2 8 15,5-2-8-15,0 0 3 0,1-4-2 0,0 1-9 16,0-2 4-16,4-2-2 0,0-1-6 16,2-1-7-16,-1-2 0 0,-1-2-3 0,6-2-9 15,-6 1 7-15,4-3 0 0,1-1 4 0,-4-2-8 16,2 0 7-16,-2 1 10 0,0 0 9 0,1-1-2 15,-2 4 2-15,-3-4 2 0,0 5 1 0,-2 0-1 16,-2 4 4-16,-4-1-4 0,2 3 4 0,-3-1 10 16,0 2 1-16,0 0 1 0,2 0-9 0,-2 0 0 15,3 2-1-15,1 3-1 0,0 3 2 16,1 1-7-16,-1 1 1 0,1 0 1 0,0 2-5 16,2 2-1-16,-2-1-14 0,2 1-14 0,-1-2-39 15,2 0-37-15,0-2-34 0,0 1-22 0,1-3-10 16,2-1-4-16,2-2 9 0,4 0 13 15,3-2 20-15,-2-3 19 0,4-1 23 0,-1-3-34 16</inkml:trace>
  <inkml:trace contextRef="#ctx0" brushRef="#br0" timeOffset="144121.97">15876 14550 80 0,'5'-14'104'0,"-2"2"34"0,-3 3 13 15,0 2-6-15,-1 0-22 0,-6 3-23 0,1 1 2 16,-2 2 1-16,-2 1 18 0,-2 1-1 0,-1 5 8 15,-2 0-7-15,0 4-5 0,0 5-18 0,0-1-18 16,-2 3-13-16,6 1-16 0,0 0-14 0,1-1-11 16,2 3-11-16,4-4-6 0,-1 1-2 15,3-2-4-15,2-1-3 0,5-1 2 0,0-5-15 16,1-1-7-16,7-2-1 0,-4-2-7 0,4-3-12 16,3-2-3-16,-2-3 3 0,2 0-4 15,0-3 6-15,-1-3 0 0,0-1 2 0,2-2 9 16,-3-1 8-16,0-2 12 0,1 3 3 0,-3-1 4 15,-1 1-5-15,-1 4 16 0,-1 2 2 16,-4 1 11-16,-2 5 7 0,0-3-6 0,-1 4 13 16,-2 1-1-16,2 0-8 0,-2 1 6 0,1 2-8 0,3 1-10 15,-4 6-8-15,1 0 0 16,3 2-1-16,1 3-8 0,0 2-7 0,1-1-10 16,1 1-33-16,0 0-55 0,1-2-48 0,1-1-50 15,-1 1-41-15,2-1-25 0,3-4-9 0,-1 0 23 16</inkml:trace>
  <inkml:trace contextRef="#ctx0" brushRef="#br0" timeOffset="144875.6">17294 14611 233 0,'-1'-8'315'16,"-2"1"-1"-16,-4 0-50 0,-1 1-78 0,-3-1-61 15,0 3-17-15,-1 0 12 0,-1 4 29 0,-4 0 22 16,2 0-109-16,-2 3-62 0,3 2 0 0,-4 2 0 16,6 1 0-16,-1 2 0 0,4 2 0 15,1-2 0-15,1 2 0 0,5 0 0 0,2 0 0 16,2-2 0-16,3 1 0 0,1-1 0 0,2-2 0 15,1 1 0-15,1-3 0 0,0-1 0 0,1-2 0 16,0-2 0-16,0-1 0 0,0-1 0 0,-2-2 0 16,3 0 0-16,0-2 0 0,-1 0 0 15,-2 0 0-15,-1-2 0 0,2 2 0 0,-2-2 0 16,-2 4 0-16,0-1 0 0,3 1 0 0,-3 1-11 16,0 1 17-16,3 1-4 0,1 0-2 0,1-2-3 15,3 2-9-15,2-1-12 0,2 1-7 16,0-1-14-16,20-4-76 0,-17 2 64 15,-2 0 13-15,1 0 13 0,1-1 4 0,-2-1 11 16,0-1 0-16,-1 1 8 0,-3-3 13 0,0 1-9 16,0 0 1-16,-2 0-1 0,-1-1 4 15,-2-1 6-15,0 0-10 0,-1-1 6 16,-3 1 2-16,-3 0-4 0,-1-2 10 0,-2 1 10 0,0 3-5 16,-2 0 8-16,-2 1 3 0,-3 1 5 0,-2 1 0 15,-4 1 3-15,-2 2-5 0,-1 1 1 16,-5 1 2-16,-1 2-6 0,1 1 4 0,3 6-7 15,0 0 2-15,2 2-6 0,5 2-4 0,0 2-6 16,7 1-8-16,0 1 6 0,3-1-7 0,1 0 0 16,5-2 0-16,-1 0 0 0,7-1 0 0,0 0-5 15,1-4-27-15,0-3-18 0,2-1-17 0,0-1-7 16,-1-4-4-16,4-1 4 0,-2-4-2 16,2-1 2-16,-2-3 8 0,-2-1-8 0,4-4 3 15,-5-1 9-15,-1-1 0 0,0-1 12 0,2 1 1 16,-4-2 19-16,1 1 8 0,-1 1 15 0,-2 3 7 15,1-1 6-15,-4 4 11 0,0 2 9 16,-2 0 1-16,2 4 3 0,-3 1 22 0,1 2 25 16,-1 4 14-16,3 4-2 0,-1-1-18 0,0 3-16 15,0 4-15-15,2-1-5 0,3 2-18 16,-4 1 0-16,4 0-10 0,1-1-3 0,0-1-10 16,0 0-16-16,4-1-49 0,1-1-55 0,1-4-49 15,3 1-40-15,3-4-35 0,0-1-17 0,1-2 24 16</inkml:trace>
  <inkml:trace contextRef="#ctx0" brushRef="#br0" timeOffset="145839.74">19480 14568 31 0,'2'-6'92'0,"-2"-1"48"0,0-1 11 0,0 1-10 0,-2 0-11 16,-1 0-16-16,-2 2 2 0,1-1-1 15,-3 2 4-15,-2 1 0 0,1 0 2 0,-3 3-2 16,-5 1-8-16,3 2-14 0,-1 3-7 0,0 2-8 16,-2 2-7-16,0 2-10 0,-1 3-46 15,4 0-19-15,-1 1 0 0,0 1 0 0,2 2 0 16,3-3 0-16,3-1 0 0,1-2 0 0,0-1 0 15,5-2 0-15,0-1 0 0,0-1 0 0,4-5 0 16,0 0 0-16,1-1 0 0,0-1 0 0,5 1 0 16,0-2 0-16,3 0 0 0,3-3 0 0,-2 0 0 15,3 0 0-15,0 1 0 0,5-3 0 0,0 2 0 16,1-2 0-16,1-2 0 0,3 3 0 16,0-2 0-16,1-1 0 0,-1-1 0 0,0 2 0 15,0-2 0-15,-5 1 0 0,3-2-12 0,-3 1 2 16,0-1 4-16,-4-3 1 0,1 4-3 0,-3-4-4 15,0 0 3-15,-4 0-13 0,-1-2 6 16,-1 2 9-16,-4-1-1 0,3 1 5 0,-5 1 6 16,-3 1-8-16,-1 0 5 0,0 2 3 0,0 1 16 15,-1 0 14-15,-3 5-15 0,-3-3 2 16,0 5-10-16,-4 0-4 0,0 2 5 0,-3 1-11 16,-2 4 0-16,0 0 0 0,1 3 0 0,0 0 0 15,1 1 0-15,3 4 0 0,1 0 0 0,1-3 0 16,3 5 0-16,3-5 0 0,3 2 0 15,0-2 0-15,1-2 0 0,2 0 0 0,1-1 0 16,2-1 0-16,-2-5 0 0,1 2-5 0,3-4-11 16,2 1 1-16,1-2-2 0,-2 0 6 0,5-3 4 15,-2-2-7-15,-3-1 3 0,3-3 0 16,1 1-4-16,-1-4-2 0,-2 2 4 0,0 0 13 16,0-1 4-16,-1 2-12 0,-1 1 8 0,-2 1 0 15,-1 2-2-15,-1 2 5 0,0 3 5 0,-3 0-8 16,1 0 11-16,-1 3 13 0,4 1-3 0,-2 1-7 15,2 3-5-15,0 1-4 0,3 2-3 0,-4 0 0 16,6 4-4-16,0-3 0 0,0 1-6 16,2 0-17-16,2 1-44 0,0-3-55 0,3 1-31 15,3 0-44-15,-3 0-15 0,2-5-11 16,3 0 6-16,2 0-1 0,2 0 23 0,1-6 42 16</inkml:trace>
  <inkml:trace contextRef="#ctx0" brushRef="#br0" timeOffset="146589.57">21015 14418 54 0,'7'-12'124'0,"-3"3"55"0,-4 2-1 0,-1 2-14 15,-2 1-3-15,-4 4-3 0,-4 0 9 0,0 0 14 16,-4 4 8-16,-3 1 2 0,-2 2-19 15,-2 3-43-15,1 2-129 0,-5 2 0 0,4 1 0 16,3-2 0-16,2 3 0 0,2 0 0 0,2-1 0 16,4 0 0-16,1 10 0 0,6-13 0 15,2-4 0-15,4 0 0 16,-1 0 0-16,2-2 0 0,3-2 0 0,0 0 0 0,3-4 0 16,-1 0 0-16,-1-4 0 0,2 1 0 0,0-1 0 15,0 0 0-15,2-3 0 0,-4 0 0 0,4 0 0 16,-2 0-16-16,0 0 14 0,2 2-1 15,-4 2 5-15,1-2-4 0,1 1-6 0,10 4 8 16,-11 0-5-16,2 0 5 0,0 4 1 16,1 1-1-16,1-2-3 0,0 2 0 0,1 0 7 15,0-1-6-15,1-1 0 0,1-1 2 0,1-1-15 16,-2-1-10-16,1 0-27 0,1-1-6 16,0-4-10-16,0 0 5 0,1-4-2 0,0 2 16 15,-2-1 13-15,4-4-2 0,-3 1 15 0,-2-4 6 16,2-2 9-16,-4 2 5 0,2-2-4 0,-5 2 12 15,-1 2-3-15,-3-2 17 0,-1 2 10 16,-4 1 4-16,0 1 8 0,-4 2 9 0,-1 0-14 16,-2-2-4-16,-2 5 1 0,-5-3-10 0,-2 2 0 15,-2-1-3-15,-2 3 0 0,-3 0 4 0,-1 3 7 16,-2 4 19-16,5 3-12 0,2 0 1 16,-1 3-21-16,6 8-18 0,0 0 0 0,0 2 0 15,2 4 0-15,5 1 0 0,1 1 0 0,-1-1 0 16,4 1 0-16,1-2 0 0,1-2 0 0,4-1 0 15,1-2 0-15,1-4 0 0,1-3 0 0,1-2 0 16,-1-3 0-16,1-2 0 0,4-1 0 0,0-2 0 16,-2-3 0-16,3-3 0 0,-1-1 0 0,2-2-19 15,0-2-10-15,-1 1-6 0,0-4 7 16,2 1 7-16,-5-1 3 0,3 2 14 0,-3 2 2 16,-1 1 0-16,-2 3 16 0,1 2 1 0,-4 1 2 15,-2-1-2-15,0 4 5 0,-1 2 19 0,1 0-1 16,0 1-38-16,5 6 0 0,-5-4 0 0,0 3 0 15,4-1 0-15,1 4 0 0,-1-3 0 0,0 2 0 16,1-1 0-16,0-1 0 0,2-1 0 16,2-1 0-16,-1-2 0 0,4-1 0 15,2-1 0-15,1-2-50 0,4-3-134 0,2-2-42 16,3 0-44-16,3-4-32 0,5-1-11 0,3-2 20 16</inkml:trace>
  <inkml:trace contextRef="#ctx0" brushRef="#br0" timeOffset="-65795.99">24030 1950 253 0,'8'-5'260'0,"-2"2"-50"16,0 2-68-16,-3-2-57 0,-3 3-30 0,0 0-5 15,0 0 25-15,0 1 29 0,0 2 28 0,0 3-12 16,0 2-18-16,0 4-22 0,0 1-14 0,0 4-22 15,0 2 0-15,0 4-1 0,0 0-7 0,0 3 5 16,-1 1-18-16,-4 2 0 0,2-2-10 16,2-3-6-16,-3 5 4 0,1-4-4 0,-2-1-4 15,0-2 6-15,1-1-6 0,-4-3-3 0,3-2 6 16,0-1-6-16,1-1 0 0,-1-3 0 16,2-2 0-16,-1-3 0 0,0-2 0 0,3-3 0 15,-1 1 0-15,0-2 0 0,2 0 0 0,0-3 0 16,0-1 0-16,-1-5 0 0,1-1 0 0,-2-6 0 15,0-4 0-15,1 1 0 0,-1-5 0 0,2-3 0 16,3-3 0-16,2-3 0 0,0 0 0 0,3-2 0 16,1-2 0-16,-1-1 0 0,6-3 0 0,-3 2 0 15,2-2 0-15,5 4 0 0,-3 2 0 16,1 3 0-16,1 3 0 0,-1 5 0 0,2 4 0 16,-2 3 0-16,-2 7 0 0,-3-1 0 0,0 7 0 15,1 1 0-15,0 8 0 0,-2 4 0 16,7 3 0-16,-2 5 0 0,1 3 0 0,1 3 0 15,-1 5 0-15,3 1 0 0,-3 2 0 0,-2-1 0 16,1 2 0-16,-1-2 0 0,-2 0 0 0,1-2 0 16,-5 1 0-16,0-4-76 0,-2-1-127 15,-1 0-27-15,-2-3-16 0,-3 0-10 0,0-4-8 16,-2-1 6-16,1-2 33 0</inkml:trace>
  <inkml:trace contextRef="#ctx0" brushRef="#br0" timeOffset="-64863.98">24208 2093 272 0,'-14'-1'274'0,"1"-2"-51"0,5 0-70 0,3 2-59 16,0-2-31-16,1 1-9 0,4 0-10 15,4-5-5-15,1 3-7 0,4-4-19 0,2 0-1 16,6 0-5-16,1-1-4 0,4 0-3 0,3-2-3 15,3 2 1-15,2-1 4 0,-1-2 2 0,-1 0-2 16,2 0-4-16,-6 0 2 0,3 0 0 16,-2 2 0-16,-3 2 2 0,-2 0-2 15,-3 0 0-15,-4 3 7 0,-1 0 4 0,-4 2 10 0,-2 2 4 16,-1 1 5-16,0 2-1 0,-4 2-2 16,2 4-9-16,1 1 0 0,-3 2-2 0,2 1 0 15,-3 2-4-15,4 2-1 0,-3 0 5 0,3 1-5 16,-1 0-4-16,-3-1 2 0,0-2-2 0,0 2-3 15,0-2-4-15,0-2 4 0,0-2-4 0,0-1 0 16,-2-2 2-16,2 0 0 0,0-4-2 0,0-3 5 16,0 0 4-16,0 0 5 0,0 0 8 0,0 0 11 15,0 0-8-15,0-3-6 0,0-4-3 16,-1 0 4-16,-3-2-15 0,3-1 10 0,-3-4-13 16,3-1 4-16,-1-1 5 0,2-4-4 0,0 0-7 15,3-4 2-15,1 1 0 0,-1-5-1 0,2 3 1 16,2 0-2-16,0 0 2 0,1 5 5 0,-2-1-7 15,3 3 3-15,-1 2 1 0,0 4 0 16,0 0 9-16,1 4-9 0,-2 3 5 0,-2 4 5 16,1 2-5-16,2 0 7 0,1 6 1 0,3 3-6 15,-2 1-5-15,0 2 0 0,1 2-4 0,2 3 4 16,-1 0-8-16,1 1 2 0,0-2 0 0,-4 1-6 16,2 0 10-16,-1-1-4 0,-2-2 3 15,-2 0-5-15,2 0-4 0,-4-2-6 0,0-3 7 16,-3 2-11-16,-1-2-12 0,0-3 0 0,-1-1 4 15,-3 0 2-15,0 0 4 0,-2-3 13 0,-1 0-3 16,-2-1 5-16,1-2 6 0,-1 0-6 0,0 0 6 16,-2 0-3-16,1-2 3 0,0-1-2 0,0 2-1 15,-1-2 0-15,2 0 10 0,1 0-2 16,0 0-4-16,-1 1-2 0,2-1-2 0,2 0 6 16,4 2-6-16,-3-1 0 0,1 1-11 0,2-2-10 15,1 1-1-15,0 1-5 0,0-1-3 0,1-3 2 16,2-2-4-16,2 2 4 0,2-4 9 0,1 1-2 15,3-4 5-15,-2 0-1 0,7 0 8 0,-3-5-4 16,1-1 13-16,3-1-14 0,2-2 7 16,0-5 7-16,2-2-5 0,1-3 5 15,-1-1 2-15,2-4 2 0,2-5-6 0,1 0 2 16,0-6 8-16,1 4 6 0,-3 0 7 0,0 4 14 16,0 2 4-16,-1 4-1 0,-4 3 5 0,0 7 19 15,-4 3 13-15,-3 6 2 0,-4 3-11 16,-1 4-23-16,-4 4-10 0,1 3-21 0,-1 7-12 15,-1 7 0-15,-1 5 0 0,3 8 0 0,-4 6 0 16,0 9 0-16,0 1 0 0,-4 9 0 0,1 3 0 16,-3 3 0-16,-2 1 0 0,0 0 0 0,-3 4 0 15,0-2 0-15,2 0 0 0,-4-1 0 16,4-5 0-16,-1 2 0 0,2-7 0 0,0-4 0 16,4 1 0-16,0-6 0 0,0-3 0 0,0-6-159 15,3 1-105-15,-1-7-9 0,2-1-9 0,0-5 4 16,3-5 14-16,1-4 36 0</inkml:trace>
  <inkml:trace contextRef="#ctx0" brushRef="#br0" timeOffset="-64084.36">25631 1801 277 0,'5'-24'324'0,"-2"5"-59"16,-2 2-77-16,-1 1-61 0,0 2-23 0,-1 3 21 16,-1 3 28-16,-1 1 23 0,0 5-10 0,-3 0-39 15,-1 2-112-15,1 3-15 0,-2 5 0 0,-3 0 0 16,2 5 0-16,-4 0 0 0,-3 4 0 16,3 0 0-16,1 3 0 0,1 0 0 0,1-2 0 15,1-1 0-15,3 3 0 0,1-3 0 0,-2-2 0 16,6-2 0-16,1 0 0 0,0-5 0 0,1 1 0 15,1-4 0-15,-1-2 0 0,3-2-16 0,1 1-20 16,3-4-5-16,1-2-3 0,2-1-5 0,0-4 2 16,5-2 7-16,-2 1 2 0,3-2 15 15,-4-1 6-15,3 1 15 0,-2-1-2 0,0 4 2 16,1-1 2-16,-1 3 0 0,-5 1 0 16,3 1-6-16,-3 2 6 0,-1 3-3 0,-3 0 5 15,-1 0 3-15,1 2 0 0,1-1 0 0,1 2 2 16,2 2-3-16,-1-2-2 0,3 1 4 0,-1-2-2 15,-1-1 0-15,7 1-1 0,-2-2 0 0,2-2-2 16,0-1 5-16,1-1 0 0,2-2-3 0,-1-2 1 16,-1-2-7-16,0-1 3 0,4-3-4 0,-3 2 4 15,-3-5 1-15,1 3 11 0,0-1-8 16,-4-2 10-16,-2 0 6 0,1-2-1 0,-2 2 17 16,-1 0 2-16,-2 0-17 0,-2 0 14 0,-3 8 5 15,-1-2 9-15,-1 2-33 0,-1 5-16 16,-1-1 0-16,-2 4 0 0,-3 1 0 0,-4 3 0 15,-1 1 0-15,-4 5 0 0,-5 3 0 0,4-1 0 16,-2 6 0-16,3 2 0 0,0 0 0 0,3 1 0 16,0 1 0-16,3-2 0 0,3 2 0 15,-1-3 0-15,4 2 0 0,3-4 0 0,2-2 0 16,0-1 0-16,3-2-24 0,4-4-37 16,-1 0-2-16,2-3 6 0,0-3-4 0,1-1 23 15,4-1-1-15,0-6 16 0,2 2-1 0,0-4 13 16,0-2 4-16,0 1 2 0,2-5 8 0,-3 1-3 15,0 2-7-15,-1-1 12 0,1 2-1 0,-4 2 9 16,-2 0 8-16,0 5 4 0,-2-1 3 0,-2 2 13 16,0 0-2-16,-1 3 8 0,-1 0 2 0,1 3-5 15,-3 0-5-15,1 2-11 0,1 0-2 16,1 6-18-16,0 1-8 0,3 0 0 0,-3 2 0 16,2-1 0-16,3-1 0 0,-3 0 0 0,3 0 0 15,-2 0 0-15,1-2 0 0,1-2-32 0,2 1-37 16,2-6-28-16,0 2-26 0,1-1-32 0,0-3-26 15,2-1-14-15,0-1-21 0,3-5-13 16,-1 0-5-16,0-3 20 0</inkml:trace>
  <inkml:trace contextRef="#ctx0" brushRef="#br0" timeOffset="-62650.96">28451 1988 395 0,'-11'17'243'0,"-4"0"-104"0,0 1-58 0,-1 1-23 0,-3 2-10 15,0-1 11-15,3-2 32 0,2-1 20 0,1 1 18 16,4-4-11-16,0 0-24 0,1-2-40 16,1-2-17-16,2 0-11 0,2-5-11 0,0 0 6 15,2-3 5-15,1 1-8 0,0-1-12 0,1-2 3 16,4 0-8-16,-4 0 6 0,1 0-7 0,0-2 4 15,1-3-6-15,-2 0 10 0,4 0-2 0,-2-5-6 16,4 0 5-16,0-1 2 0,0-4 2 16,-1-2-6-16,1-4 1 0,2-2 9 0,2-1 2 15,0-4 5-15,2 2 6 0,-2-2-2 16,4-1 7-16,-2 3 1 0,24-40 24 16,-27 50-56-16,2 3 0 0,-4 1 0 15,-2 5 0-15,0 1 0 0,-3 2 0 0,2 4 0 16,0 3 0-16,1 4 0 0,4 4 0 15,2 2 0-15,0 5 0 0,2 2 0 0,0 3 0 16,2 0 0-16,0 1 0 0,-1 1 0 0,0-2 0 16,0 1 0-16,1-3 0 0,-2 3 0 0,-2-6-100 15,2 2-117-15,-5-4-18 0,3 0-14 16,-8-2-7-16,4-2 3 0,-7-2 9 0,-1 0 33 16</inkml:trace>
  <inkml:trace contextRef="#ctx0" brushRef="#br0" timeOffset="-61733.91">28391 2115 140 0,'-1'-2'165'0,"1"-1"-15"0,0 3-42 16,0 0-45-16,1-3-26 0,3 2-10 0,5-4 12 15,-1 1 19-15,5-1 1 0,5 1-18 0,3-2-17 16,2 2-9-16,1-3-10 0,6-1-3 15,0 1 2-15,4 1-2 0,0-3-1 0,1 0 6 16,0 0-1-16,-2 0 4 0,-2 0 2 0,-2 0 12 16,-2 1 5-16,-4 3 3 0,-5-2 10 0,-2 2 0 15,-5 5 3-15,-3-3-9 0,-1 1 0 0,-2 2-1 16,-2 0 4-16,-1 2 3 0,0 1-4 16,-2 5 0-16,0 1-11 0,0 3 0 0,0 2 3 15,0 1 5-15,-2 2-2 0,-1-3 16 0,0 6-11 16,-2-5 0-16,-3 1-2 0,3-1-14 0,1 1 2 15,-1-3-3-15,-2-1-9 0,1 0 5 16,0-3-1-16,3-1-16 0,-2-3 9 0,2 0 0 16,1-2 3-16,1-1-2 0,-1-2 5 0,0 0 9 15,2 0-5-15,-1 0 4 0,1 0-2 0,0-3-1 16,0 1-13-16,1-3-7 0,3 0 0 0,-1-5 0 16,2 2 0-16,-1-4 0 0,3-4 0 15,-1 0 0-15,-1-2 0 0,3-3 0 0,1 1 0 16,2-4 0-16,0 1 0 0,5 0 0 0,-3 1 0 15,4 2 0-15,-4 0 0 0,0 7 0 0,0 0 0 16,-1 2 0-16,0 4 0 0,-2 1 0 0,-2 1 0 16,-2 4 0-16,2 2 0 0,-2 2 0 0,1 2 0 15,-1 5 0-15,2 2 0 0,0 2 0 16,-4 4 0-16,3-2 0 0,-2 2 0 0,1 3 0 16,-5-4 0-16,1 1 0 0,1-2 0 0,-1-1 0 15,1 0 0-15,-3-1 0 0,0-1 0 0,0-2 0 16,0-1 0-16,0-1 0 0,0-2 0 0,-3 0 0 15,1-2 0-15,0-3 0 0,1 0 0 16,-1-1 0-16,1 0 0 0,-4-1 0 0,-1-1 0 16,-2-2 0-16,0-1-15 0,-6 1 7 0,3-4 3 15,-2 2-4-15,-1-2-1 0,2 2 14 16,-1 0-7-16,0-2 5 0,0 2-2 0,5 0 4 16,3 1-4-16,1 0-13 0,0 1-5 15,3-4-14-15,1 3 2 0,1 0 9 0,3-1-3 0,-1 0-2 16,3 1-1-16,2-4 1 0,6 1-7 0,-2-3 10 15,5 4-13-15,0-5 11 0,5 0-8 0,4-2 1 16,-1-1 6-16,5-6 3 0,0 2 3 16,1-5 9-16,3-4 4 0,1-1 3 0,-1-5 4 15,5 0 6-15,-3-1 1 0,3-3 5 16,-2 1 6-16,-4 2 10 0,2 2 3 0,-5 4 9 16,-2 1 17-16,-4 3 5 0,-2 5 6 0,-6 2 4 15,-2 5 7-15,-8 3-29 0,-1 1-50 0,-2 7 0 16,-3 2 0-16,0 7 0 0,-1 4 0 15,-3 7 0-15,0 7 0 0,-6 5 0 0,-1 8 0 16,-2 5 0-16,-2 2 0 0,-5 5 0 16,-2 2 0-16,-3 4 0 0,-2 0 0 0,-1 3 0 15,-2-2 0-15,0 2 0 0,-32 52 0 16,32-59 0-16,3-2 0 0,-19 49 0 16,24-54 0-16,5-5 0 0,3-1 0 15,-1-5-11-15,5-4-236 0,1-3-9 0,3-5-8 16,3-3-12-16,1-3 1 0,4-2 16 0,3-4 49 15</inkml:trace>
  <inkml:trace contextRef="#ctx0" brushRef="#br0" timeOffset="-61013.02">29859 2160 69 0,'16'-31'187'0,"3"3"39"0,-8 5-36 0,0 1-39 0,-4 3-33 15,-6 4 8-15,-1 1 1 0,-3 4 13 16,0 3 23-16,-5 0 0 0,2 2-29 0,-2 1-36 16,-2 3-22-16,-2 1-26 0,-3 0-21 0,1 2-29 15,-2 3 0-15,1 2 0 0,-1-2 0 16,2 2 0-16,1 1 0 0,1 1 0 0,-1-1 0 16,3-1 0-16,3 2 0 0,2 0 0 0,1-1 0 15,0 0 0-15,4-3 0 0,-4-1 0 16,4 1 0-16,5 0 0 0,0-2-6 0,4 1-1 15,1-1-7-15,-1 2-5 0,7-4-4 0,-3 2-5 16,2-1-2-16,5-1-4 0,-2-1-5 0,0 0 10 16,4 0-4-16,-1 0 10 0,1-1 7 0,2-1-8 15,-2-1 0-15,3 2 8 0,0-4-4 16,2 1-2-16,0-1 17 0,-2-1-4 0,4-1 1 16,-1 0 6-16,1-3 0 0,-3 0-1 0,1-1 7 15,2-1-4-15,-6 2 6 0,1-3-13 0,24-13 16 16,-30 14 3-16,2 0 2 15,-2-2-3-15,-1 1 7 0,0-1 4 0,-6 1 5 16,0 2 3-16,-3 1 1 0,-3 1-1 16,-2 1-6-16,-2 0 6 0,-1 1-9 0,-3 2-3 15,-2 1 4-15,-3 1-4 0,-4 2-6 0,-3 1-2 16,-3 1 6-16,-3 3 0 0,-1 3-6 16,-3 1 1-16,1 3 5 0,0 3-11 0,2 0-5 15,2 3 0-15,-1 0 0 0,3-1 0 0,3 1 0 16,4-2 0-16,-2 2 0 0,5 0 0 0,3-6 0 15,2 1 0-15,3-2 0 0,2-2 0 0,1-1-5 16,0 0-25-16,4-1 6 0,2-4 1 16,2 1 2-16,0-1-5 0,3-2-2 0,1 0-6 15,0-2 8-15,0-3 2 0,4-2-3 0,-2-2-6 16,0 0 4-16,4-3 6 0,-3 0 6 16,3 0 2-16,-2-1 6 0,-3-1 7 0,0 4 2 15,-5-1 0-15,0 4 5 0,-1 0 10 0,-6 5 6 16,1-1 3-16,-2 3 19 0,-1 3 19 0,-2 1-6 15,2 4 6-15,-2 1 10 0,0 3-36 16,0 2-36-16,-2 3 0 0,2 0 0 0,0-1 0 16,3 0 0-16,1 1 0 0,0-2 0 0,1-1 0 15,3 1 0-15,0-5 0 0,2 0 0 16,2 1 0-16,2-2 0 0,2-4-91 0,1-2-74 16,4 1-41-16,-1-4-36 0,4-3-38 0,-3 1-16 15,2-2 0-15,1-4-170 0</inkml:trace>
  <inkml:trace contextRef="#ctx0" brushRef="#br0" timeOffset="-49857.82">25391 2118 11 0,'0'0'21'16,"-4"0"16"-16,4 0 9 0,-1 0-1 16,1 0-3-16,0 0-6 0,0 0-10 0,0 0-8 15,0 0-4-15,0-3-3 0,0 3 3 0,0 0 0 16,0 0 0-16,0 0 0 0,0 0-3 0,0 0-6 16,0 0 0-16,0 0 3 0,1 0 0 0,-1 0-1 15,0 0 5-15,4 0-2 0,-3 0 3 16,-1 0 1-16,0 0 3 0,0-2-1 0,0 2 5 15,2-3 5-15,-1 3 3 0,-1 0 0 0,0 0 0 16,0 0 5-16,0 0-4 0,0 0 8 16,0 0-2-16,0 0-6 0,0 0-4 0,0 0-3 15,0 0-3-15,0 0-4 0,0 0-1 0,0 0-1 16,0 0-3-16,0 0 0 0,0 0-4 16,0 0 3-16,0 0-3 0,0-3-7 15,0 3 2-15,0 0 1 16,0 0-6-16,0 0 6 0,0 0-2 15,0 2-5-15,0-2 1 0,0 0 5 16,0-2 3-16,0 2 1 16,0 0-3-1,0 0-2-15,0 0 1 0,0 0-1 16,0 0 5-16,0 0-3 0,0 0-3 16,0 2 0-16,0-2 4 0,0 0-1 15,0 0 0-15,0-2-3 0,0 2 4 0,0 0-7 16,0 0 1-16,0 0 0 0,0 0 4 0,0 0-4 15,0 0 4-15,0 0 3 16,0 0-7-16,0 0 5 16,0 0-6-16,0 0 6 0,0-1-8 15,0 2 7-15,0-1-5 0,0 0 5 16,0 0-4-16,0 0 0 0,0 0 7 16,0 0-2-16,0 0-1 0,0 0-4 15,0 0 0-15,0-1 2 0,0 1 3 16,0 0-2-1,0 0-1-15,0 1-4 0,0-1 5 16,0 0-5 0,0 0 6-16,0 0 0 15,0 0-5-15,0 0 1 0,0 0 6 0,0 0-6 16,0 0 4 0,0 0 0-16,0 0 0 0,0 2-7 15,0-2 3 1,0 0 0-16,0 0 4 0,0 0 3 15,0 0-4-15,0 0-4 0,0 0 1 16,0 0 0-16,0-2 5 16,0 2 0-16,0 0-6 15,0 0 1-15,0 0 4 16,0 0-4-16,0 0-1 16,0 0-4-16,0 0-3 0,0 0 3 0,0 0-4 15,0 0-12-15,0 0-6 0,2 0-20 0,-2 0-16 16,0 0-17-16,0 0-21 0,0 0-13 0,0 0-16 15,-2 0-4-15,2-1-79 0</inkml:trace>
  <inkml:trace contextRef="#ctx0" brushRef="#br0" timeOffset="-48510.66">25427 1594 129 0,'5'-6'138'0,"-4"2"-11"0,-1-1-24 16,0 2-18-16,4 2-12 0,-4-2 0 0,1 1 5 16,-1 2-1-16,0 0-3 0,0 2-14 0,-1-2-14 15,1 3-7-15,0 3-2 0,0 2 0 16,1 6 7-16,3 1-6 0,-3 5 13 0,1 4 6 16,-2 2 8-16,0 4-5 0,-3 2-5 0,-1 3-13 15,1-2-1-15,-2 1-12 0,-1-1 2 16,-1-1-14-16,2-1 0 0,-2-1-2 0,1-3-6 15,1-3-7-15,0-2-1 0,2-2 1 0,-5-3 6 16,7-2-12-16,-3-3 4 0,1-6 2 0,2 1 0 16,1-4 8-16,0 0-4 0,1-3 4 15,1 0-2-15,-2 0 2 0,1-3 4 0,-1-3-3 16,0-3 13-16,0-1-12 0,0-4 1 0,0-3-1 16,0 0-1-16,0-4-5 0,4-3-9 15,-3-1 5-15,2-3 5 0,5 0-9 0,-3-4-2 16,1-1 5-16,1 0 2 0,-1-1 5 0,2 1-6 15,1 0-1-15,-1 1 1 0,5 1-2 0,-5 4 1 16,1 1-1-16,2 4 4 0,-3-1-4 0,0 5 6 16,-1 1 5-16,2 4-11 0,-1 2 18 15,-2 4-8-15,1 0 2 0,-4 3-4 0,1 2 6 16,-1 2-10-16,4 1 10 0,-2 4 5 16,-1 4-17-16,4 3-2 0,3 5 0 0,-3 2 0 15,2 3 0-15,2 5 0 0,-2-1 0 0,0 2 0 16,10 34 0-16,-12-33 0 0,-1 3 0 15,1-1 0-15,-1-2 0 0,4 28 0 16,5-10 0 0,-7-10 0-16,2-5-11 0,-8-20-56 15,2-3-20-15,-2-3-17 0,1 1-10 0,-4-4-17 16,0 0-17-16,0-3-7 0,0 0-10 0,0-2-9 16,0-1 17-16,-5-2-85 15,3 2 121-15,1-3 10 0,-3-2 13 0,3 1 23 16</inkml:trace>
  <inkml:trace contextRef="#ctx0" brushRef="#br0" timeOffset="-48282.91">25606 1903 24 0,'-18'-4'43'0,"6"1"40"15,-2-2 18-15,1 2 0 0,0 0-9 16,4 0-13-16,1 3-6 0,0-3 0 0,0 3 7 16,3-1 1-16,1-1 3 0,0 1-11 15,3 1 0-15,1-2 24 0,0 2-56 16,-2 0 16-16,2 0-14 15,2 0-23-15,-1 0-4 0,3 0-5 16,-4 0-13-16,1-1 3 0,2 1-6 0,2 0-3 16,3 0-11-16,0 0-8 0,0-4-25 0,1 3-25 15,5 1-24-15,-1-3-39 0,1 0-22 0,1 2-17 16,3-4-13-16,3 2 18 0</inkml:trace>
  <inkml:trace contextRef="#ctx0" brushRef="#br0" timeOffset="-47130.46">29854 1864 67 0,'5'-9'105'0,"2"-1"13"16,-2 0-20-16,-2 5-18 0,-2-4-10 0,-1 4-1 15,0 1 12-15,0-1 11 0,0 2 6 0,0 2-5 16,0-1-17-16,0 4-23 0,0-2-29 16,0 1-3-16,0 1-2 0,-1 2 7 0,-4 4 7 15,0 7 0-15,-1 2 13 0,-3 1-1 0,-3 7-2 16,-1 3 1-16,0 1 3 0,-4 0-4 16,0 2-8-16,3 0-5 0,-5-1 0 0,0 2-6 15,3-6-9-15,1 2-5 0,0-3 4 16,0-1-6-16,3-2 1 0,3-5-3 0,-2 1-6 15,3-5-2-15,1-1 7 0,3-4-5 0,0 1 2 16,2-6 0-16,-1 1-2 0,3-3 2 0,-4 1 9 16,4-2-6-16,0 1 8 0,0-1-8 15,0-1-3-15,0-2-2 0,0-2 6 0,0-2-3 0,2 0-5 16,0-2 5-16,1-1 4 0,1-4-7 16,-1 1 5-16,4-2-5 0,-1-4 0 0,1 2 5 15,2-6-3-15,0 3-4 0,3-4 7 0,0 2-5 16,-1 0-5-16,0 0 5 0,5-3-2 0,-5 4 2 15,5-1 5-15,-2 1-7 0,0 3 0 16,-1 1 2-16,1-1 3 0,-1 3-7 0,-2 2 2 16,0-1 3-16,-1 2-1 0,2 3 0 15,-2-1 0-15,-1 4 0 0,-1-2 0 0,0 4 3 16,-2-1-5-16,-3 1 3 0,1 4-1 0,-1 0 0 16,-2 0 2-16,3 0-2 15,-3 4 8-15,2 4-6 0,2 1 17 0,0 4-11 16,-2 0 5-16,2 6-4 0,-2 0 7 0,2 0-4 15,-4 3 6-15,1-1-8 0,-2 4-3 0,0-1 3 16,0-1 0-16,-2 3-3 0,2-4 0 0,0 0-11 16,0 1 2-16,0-1 2 0,0-4 0 15,0 0 3-15,0 2-11 0,0-3 0 0,0-3-18 0,0 0-17 16,0-5-24-16,0 0-22 0,0-2-22 0,2-2-27 16,1 0-21-16,-3-1-15 0,0-3-15 15,3 1-5-15,-3-2 9 0,0 0 3 0,1-3 21 16</inkml:trace>
  <inkml:trace contextRef="#ctx0" brushRef="#br0" timeOffset="-46858.32">29771 2091 83 0,'-8'-2'128'0,"2"2"3"0,-1 0-19 16,3-3 39-16,0 3-80 0,3 0 19 0,1 0 8 16,0 0-10-16,0 0-20 0,1 0-24 15,1 0-18-15,0 0 0 0,-1 0 1 0,2 0-7 16,2 0 0-16,3 2-2 0,0-1-10 16,-2 1-4-16,6-1-4 0,0 0 0 0,-2 1-5 15,-1 0-18-15,2-1-19 0,-1 1-21 0,2-2-17 16,-1 0-20-16,0 0-19 0,2 0-13 0,-2 0-16 15,-1 0-8-15,0 0 10 0</inkml:trace>
  <inkml:trace contextRef="#ctx0" brushRef="#br0" timeOffset="-33067.71">24684 4563 15 0,'0'-5'35'0,"3"3"25"0,-3-3 15 16,0 0-1-16,0 0-10 0,-3 3-11 0,3-1-1 15,0-2-1-15,0 2 1 0,0 0 3 0,0 2 7 16,0 1 4-16,0-2-7 0,-3 2-8 0,3 0-8 16,0 0-7-16,-1 0-6 0,1 0-11 15,0 3 4-15,-2 0 0 0,0 2 3 0,1 3-4 16,-2 4-1-16,1 0-3 0,-3 1 4 0,0 3 0 16,-1 1-1-16,2 0 2 0,-1 0 1 0,-2 1 2 15,-1 0-11-15,1-1 9 0,0 0-7 0,2-1-1 16,-1-1-6-16,1-2 0 0,-1 1 4 0,0-1-6 15,3-2-1-15,-1-2-2 0,1-2-3 16,2-2 1-16,1 1 0 0,-4-2 3 16,4-1 1-16,0-3-6 0,0 0-1 0,0 0 9 15,0-3 0-15,0 3 1 0,0 0-1 0,0-2 2 16,0 0-3-16,0-1 0 0,0-2-4 0,0-1 1 16,0-1-2-16,4-3-3 0,-3 0 0 15,2-4-4-15,-1 0 8 0,1-4-9 0,0-1 6 16,1 2 2-16,2-6 0 0,-2 2-7 0,1-3 2 15,2-1 2-15,1 0 0 0,1 0 2 0,2 1-2 16,-1 0 2-16,0 2 8 0,3 0-8 0,0 2 9 0,-4 2 3 16,1 1-2-16,-2 5-2 0,3-1 5 15,-5 5 9-15,1 2-8 0,-3 0 2 0,2 3-13 16,-1 3 5-16,-2 0-6 0,2 5 3 0,11 13 8 16,-10-3-12-16,2 2 0 0,0 2-3 15,5 5 3-15,4 27-6 0,-8-23-2 16,-1 2 5-16,1-1-6 0,-1 0 2 15,-3-2-12-15,0 1-40 0,0-1-25 0,-2-2-18 16,2-4-16-16,-2 1-25 0,1-2-11 0,-3-3-16 16,-1-6-10-16,0 2-5 0,4-4 16 0,-4-1-89 15</inkml:trace>
  <inkml:trace contextRef="#ctx0" brushRef="#br0" timeOffset="-32167.89">24654 4678 32 0,'-8'0'86'15,"0"0"31"-15,2-2-12 0,3 2-33 0,-2 0-27 16,4 0-15-16,-2-1-3 0,-1 1 1 0,4 0 1 16,5-3 21-16,-2 3-43 0,3-1 2 15,1 1-8-15,1-3-3 0,4 3 4 0,-1-3 1 16,4 1 2-16,-1-1 0 0,0 1 6 0,3-1 10 15,-4 0 5-15,4-2 4 0,-1 1 6 0,2-1 4 16,-5 0-4-16,4 0-1 0,-4 1-5 0,0-1-1 16,-1 1-5-16,-2 0 1 0,2 1-9 15,-6 0 6-15,1 1-2 0,0 2-5 0,-4 0 0 16,0 0-3-16,1 0 3 0,-3 2-2 0,1 1 0 16,0 3-10-16,-1-1 6 0,2 4-4 0,-1-1-3 15,0 1 1-15,-2 1-3 0,0 0 0 0,0 0-3 16,0 1 4-16,1 2 5 0,-1-1-9 15,0-3 6-15,0 2-3 0,-1-2 0 0,-1-2 0 16,0 8 0-16,2-9 2 0,-1-1-2 16,1 0 4-16,-2-2-4 0,2-1 3 15,0-2-3-15,0 2 0 0,0-2 2 0,0 0 3 16,0 0 6-16,0 0 5 0,0 0 8 0,0-2-4 16,0-3-4-16,0 3-2 0,0-1-14 0,0-2 3 15,2-2 5-15,1-1-8 0,-1-1 6 0,1-3-1 16,1 0-5-16,-1-2 0 0,1-2 0 0,0 0 3 15,1-1 1-15,0 0-2 0,1-4 2 16,0 1-10-16,1 1 13 0,-1-3-7 0,1 3 0 16,2 1-3-16,-3-1 9 0,2 0-8 0,0 1 4 15,1 3-4-15,11-10 5 0,-13 15 3 16,1 1-6-16,-1 4 5 0,-1 0-5 16,1 2 7-16,0 3-4 0,-1 0 7 0,1 5-1 15,-1 0 2-15,3 5 9 0,3 2-3 0,-6 0-15 16,2 6 0-16,0 0 1 0,-2 3-1 15,2 0 0-15,-1 0 1 0,0-1-6 0,-2 4 7 0,-2-4 0 16,2 3-10-16,-2-3 3 0,0-1 5 16,1 0-1-16,-3-1-1 0,2-2 0 0,-1-1 0 0,-2-2 0 15,3-3 0-15,-3 1 0 0,0-6-3 16,1 0 5-16,-1-1-2 0,0-1 0 0,0-1 0 16,0 0-13-16,0-2-3 0,0 1-3 0,-1-1 3 15,-1 0 1-15,1-3 2 0,-1 1 6 0,-1-3-4 16,-2-2 4-16,2 2 1 0,-2-1 2 0,1-2 4 15,-3-1-8-15,0 1 5 0,-1 2 3 16,1-3-2-16,1-1 2 0,-3 3 2 0,1-1-2 16,-2 1 0-16,-1-3-4 0,2 5 1 0,-1-3 3 15,0 2 3-15,-2-1 1 0,4 0-9 16,0 4 8-16,0-1-8 0,2 3 10 0,3-1-1 0,-2 2-1 16,2 0-6-16,-1 0 7 0,4 0 0 15,-1 0-12-15,1-2 10 0,0 2-4 0,0-3 4 16,0 3-4-16,0 0-4 0,0 0 2 15,0 0-5-15,0 0 2 0,1 0-3 0,3 0-5 16,-1 0 3-16,0 0-7 0,0 0-7 0,1 3-6 16,2-3-13-16,1 0-14 0,1 0-30 0,2 0-17 15,2 0-20-15,0 0-10 0,-3 0-11 0,5 0 2 16,-2 0 17-16</inkml:trace>
  <inkml:trace contextRef="#ctx0" brushRef="#br0" timeOffset="-31130.57">25599 4207 22 0,'2'-5'67'16,"-2"-2"47"-16,0 0 0 0,0 2-19 0,0 0-18 15,0 1-5-15,0 3-5 0,0 1-5 0,0 0 1 16,0 0-5-16,-5 3 3 0,2 2-1 15,0 4-13-15,-3 6-10 0,1 2-5 0,-3 10-6 16,-1 6-4-16,-4 8-4 0,-3 5-6 0,0 7-9 16,-4 3-1-16,-2 6-4 0,-1 1 5 0,-4 5-3 15,1 1-4-15,-3-1-4 0,2-1-13 16,1-4-7-16,0-2-10 0,4-5-16 0,-2-4-18 16,6-4-15-16,1-6-17 0,0-4-2 0,6-4-12 15,-1-4-8-15,2-6 3 0,2-4 16 0</inkml:trace>
  <inkml:trace contextRef="#ctx0" brushRef="#br0" timeOffset="-30634.29">25802 4338 170 0,'3'0'161'0,"-3"5"-33"0,-2 0-46 15,-1 4-39-15,0 3-12 0,-2 5-10 16,-1 0 8-16,-3 5 12 0,2 0 7 0,-1 4 6 0,-2-1-13 16,1-1-12-16,1 2-12 0,0-2-11 15,-10 23-4-15,9-23 1 0,0-7-3 16,1-1 2-16,4-1 0 0,-1 0-2 0,1-6-2 15,1 1 2-15,0-4 3 0,1-2 2 0,-2 1-2 16,4-4 4-16,0 1 1 0,0-2 0 0,0-3 7 16,0-4-5-16,0 1 0 0,3-3 9 0,-3-1 7 15,0-4-3-15,1 0-9 0,3-4 7 0,-1-1-11 16,0-3 0-16,2-2 3 0,0-1-9 16,1-1 4-16,3-2 0 0,-1 0 4 15,2 2 2-15,2-1-3 0,0 3 5 0,0 2-1 16,-1 3 6-16,-1 4-6 0,0 5 2 0,-1-1-5 15,-1 6 1-15,-4 0-1 0,6 5 10 0,-4 2 1 0,4 3-11 16,-1 5 0-16,4 3-6 0,-2 3 0 0,1 3-3 16,1 5 4-16,0 1-7 0,3 0 0 15,-4 3 1-15,2 0-4 0,-1 0-3 0,3 1-6 16,-7-1-34-16,3-1-23 0,-3 0-32 0,-3-1-20 16,1-4-16-16,-3 1-11 0,0-4-12 0,-4 0-6 15,0-3 6-15,-4-4-90 0</inkml:trace>
  <inkml:trace contextRef="#ctx0" brushRef="#br0" timeOffset="-29980.4">25724 4578 138 0,'-6'0'127'0,"3"0"-26"0,1 0-38 0,1 0-23 15,1 2-17-15,5-1-6 0,2 0-1 0,3 2-7 16,3-3 1-16,4 3 1 0,26 3-3 16,-17-3-7-16,1 0 0 0,3-2 2 0,0 1-6 15,2 0 0-15,0-2 0 0,-2 0 0 0,0-2-9 16,0-1 5-16,-3 0 7 0,-2 0-3 16,-2-1 1-16,-2-1-1 0,1 1 7 0,-5-2 1 15,-1-1 3-15,-3 0 2 0,-4-1 1 0,1 1 7 16,-3 0 8-16,0-1 4 0,-4-1 10 0,0 2-1 15,1-1-1-15,-4 3-6 0,0-2 2 16,-2 2 1-16,-1 1 12 0,0 1-8 0,-1 1-5 16,-1-1-3-16,0 1-12 0,-2 2-1 0,-1 0-4 15,-2 2-2-15,1-2-6 0,0 3-1 0,-1 1-5 16,-1 1 5-16,2 2 2 0,1 1-4 0,-1 0 6 16,1 1 3-16,1 0-3 0,1 1-7 15,-2 0 5-15,3 0-1 0,1-2-1 0,2 1-5 16,0-2 2-16,1 1-4 0,1-4-1 15,0 2-2-15,0-3-1 0,1 0-4 0,1-1 2 0,3 1-3 16,0-2 2-16,-1-1 5 0,4 0-2 0,-2 0 8 16,2-1-4-16,3-2-8 0,-1 1 10 0,-1-1-7 15,-1 0 2-15,2 0 2 0,-2 0 4 16,1 0-1-16,0-1 0 0,-2-1 1 0,-1 0-1 16,1 0 0-16,2-1 0 0,-3 2-2 0,1-3 3 15,-2 2-3-15,-1 1 6 0,1 1 1 0,-1 0 2 16,-2 1 3-16,0 2 2 0,-2-1-1 0,0 0 3 15,0 1 2-15,0 0-3 0,0 0 3 16,0 0-8-16,0 1 6 0,0 0 2 0,1 1-4 16,2 1 5-16,-3 0-5 0,4 1-5 0,-1 1-2 15,0 2 3-15,0-2-8 0,1 2 6 0,-3-2-3 16,7 1-2-16,-4 0-1 0,0-1 0 0,-1-1 0 16,2-1-3-16,-4 0 5 0,3-1-8 15,1 1-10-15,0-1-16 0,-1 0-25 0,-3-1-21 16,1-1-18-16,-2 0-20 0,1 2-20 15,-1-2-13-15,0 0-5 0,0-3-6 0,0-1-114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2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1 116 752,'8'3'8565,"4"-3"-3637,34-11-1661,-26 6-1784,153-34 4143,-2-7-3763,-120 32-3477,-34 12-2169,-1 1-3722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2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15 371 2497,'-4'22'2764,"1"-1"-1,0 1 1,2 0-1,2 39 1,2-29-1609,2 1 0,14 48 0,-14-66-180,-2 0 0,1 1 0,1 25 0,-8-87 1948,-16-83 0,-1-1 318,16 88-3242,2 1 0,6-74 0,-2 94-1,2 1 0,0-1-1,1 1 1,1 1 0,0-1-1,2 1 1,15-29 0,-21 43-18,1 1 0,-1 0 0,1 0 0,0 1 0,0-1 0,1 0 0,-1 1 0,1 0 0,-1 0 0,1 0 0,0 0 0,0 0 1,0 1-1,1 0 0,-1 0 0,0 0 0,1 0 0,-1 1 0,1 0 0,7-2 0,-7 4 22,-1-1-1,0 0 0,0 1 1,0-1-1,1 1 1,-1 1-1,0-1 1,0 0-1,0 1 0,-1 0 1,1 0-1,0 0 1,-1 0-1,1 1 1,-1-1-1,0 1 0,1 0 1,-2 0-1,1 0 1,0 0-1,0 1 1,-1-1-1,3 6 0,0-1 4,-1 0 0,0 0 0,-1 1 0,1 0-1,-2-1 1,1 1 0,-1 0 0,0 0-1,-1 0 1,0 1 0,-1-1 0,0 0 0,0 0-1,-1 1 1,0-1 0,-4 13 0,-4 10 10,-2-1-1,0 0 1,-22 37 0,0 4-9,32-70-12,1 0 1,-1 0-1,1 0 0,0 0 0,0 0 0,0 0 1,0 0-1,0 0 0,0 1 0,0-1 0,1 0 1,-1 0-1,1 0 0,-1 0 0,1 0 0,0 0 1,0-1-1,0 1 0,0 0 0,0 0 0,0 0 1,0-1-1,1 1 0,-1-1 0,1 1 0,-1-1 1,1 0-1,0 1 0,-1-1 0,1 0 0,0 0 1,0 0-1,0 0 0,3 1 0,9 4-5,1 0-1,-1 0 1,23 4 0,-31-8 3,17 4-50,-4-2 62,-1 0 0,0 2 0,0 0 0,-1 0 0,0 2 0,0 0 1,-1 1-1,16 12 0,-31-20-2,0 0 1,0-1 0,1 1-1,-1 0 1,0 1 0,-1-1-1,1 0 1,0 0 0,0 0-1,0 1 1,-1-1 0,1 0-1,-1 1 1,1-1 0,-1 0-1,1 1 1,-1-1 0,0 1-1,0-1 1,1 0 0,-1 1-1,0-1 1,-1 1 0,1 2-1,-1-2 11,0 1 0,0-1-1,-1 0 1,1 1 0,-1-1 0,1 0-1,-1 0 1,0 0 0,1 0 0,-1-1-1,0 1 1,-5 3 0,-7 3 61,-1 1 0,0-2 0,-24 9 0,30-12-66,-13 5-8,-5 3 0,-1-1 0,0-1 0,-1-1 0,0-2 0,0-1 0,-42 4 0,52-12-2644,-7-3-5856,16 3 5880,7 1-2894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3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65 160,'0'0'162,"0"1"-1,0-1 1,-1 0-1,1 1 1,0-1 0,0 0-1,-1 1 1,1-1-1,0 0 1,0 0 0,-1 1-1,1-1 1,0 0-1,-1 0 1,1 1-1,0-1 1,-1 0 0,1 0-1,0 0 1,-1 0-1,1 0 1,0 1 0,-1-1-1,1 0 1,0 0-1,-1 0 1,1 0-1,-1 0 1,1 0 0,0 0-1,-1 0 1,1 0-1,0 0 1,-1-1 0,1 1-1,-8-5 13287,20 4-6027,14 0-4091,250-44-739,-237 37-2591,23-2 0,-59 11-4079,-21 2-15066,10-1 15157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3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23 375 592,'-3'19'13276,"6"-25"-7381,7-5-7447,-4 3 1662,0 1 0,-1 0 0,1-1 0,-2 0 0,1-1 0,-1 1 0,0-1 0,-1 1 0,0-1 0,0 0 0,2-16 0,-2-4 473,-1 0 0,-3-42 0,0 22-370,-5-7-40,6 55-153,-1 1 1,1 0-1,-1 0 0,1 0 1,0 0-1,-1-1 1,1 1-1,0 0 0,-1 0 1,1 0-1,-1 0 1,1 0-1,0 0 0,-1 0 1,1 0-1,-1 0 1,1 0-1,0 0 0,-1 0 1,1 0-1,-1 1 1,1-1-1,0 0 0,-1 0 1,1 0-1,0 1 1,-1-1-1,1 0 0,0 0 1,-1 1-1,1-1 0,0 0 1,-1 0-1,1 1 1,0-1-1,0 0 0,0 1 1,-1-1-1,1 1 1,-13 11 54,4 3 204,1-1 0,1 1 0,1 1 0,0-1 0,1 1-1,1 0 1,0 0 0,1 0 0,-1 26 0,3-17 78,2 0 0,0 0 0,1 0 0,2-1-1,10 40 1,-12-56-317,0 0 0,1 0 0,0 0 0,1-1 0,7 14 0,-10-20-28,0 0-1,0 1 1,0-1 0,0 0 0,0 1 0,1-1-1,-1 0 1,0 0 0,1 0 0,-1 0 0,1 0-1,-1 0 1,1 0 0,0-1 0,-1 1-1,1-1 1,0 1 0,-1-1 0,1 0 0,0 1-1,0-1 1,0 0 0,-1 0 0,1 0-1,0 0 1,0-1 0,-1 1 0,1 0 0,0-1-1,-1 1 1,1-1 0,0 0 0,1-1 0,12-6-38,-1 0 1,-1-2 0,1 0-1,-2 0 1,1-1-1,-1-1 1,-1 0 0,0 0-1,-1-1 1,-1 0 0,15-27-1,-13 28-309,-1 24 188,-4-4 219,21 42 111,-23-39-183,1-1-1,0 0 1,1-1-1,10 14 1,-14-20 2,0 0 1,0-1-1,0 1 0,1-1 0,-1 0 1,1 1-1,-1-1 0,1 0 1,0 0-1,0-1 0,0 1 0,0-1 1,0 1-1,0-1 0,0 0 1,0 0-1,0 0 0,4 0 0,-4-2 19,0 0-1,0 0 0,0 0 0,0 0 0,0 0 1,0-1-1,0 1 0,0-1 0,-1 0 0,1 0 0,-1 0 1,0 0-1,1 0 0,-1 0 0,0-1 0,0 1 0,0-1 1,2-5-1,1 1-15,-1 0 1,0-1 0,-1 1-1,0-1 1,0 0-1,-1 0 1,0 0-1,0 0 1,-1-1-1,0 1 1,0 0 0,-1-1-1,0 1 1,-1-10-1,-4-14 34,0-1-1,-14-40 1,6 21-35,9 38-34,1-4 0,-1 1 0,-1 0 0,-1 0 1,-11-22-1,16 36-2898,5 9-2647,6 10-8004,-10-12 10914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3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 1217,'0'-10'2754,"-10"-4"11094,10 13-13579,3 11 5750,5 18-3863,-5-13-961,9 38 1247,6 59 0,-5-28-2129,-11-71-1513,3 23 3026,-6-25-6848,-37-31-20502,32 12 22869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3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90 336,'-37'9'7658,"21"-4"-2026,-1-2 7365,28-5-8585,14-2-2792,235-74-1841,-223 63-1945,-26 8-2694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4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0 128,'0'2'337,"1"-1"-1,-1 1 1,1-1 0,0 0-1,0 1 1,-1-1 0,1 0-1,0 1 1,0-1 0,0 0-1,1 0 1,-1 0 0,0 0 0,0 0-1,0 0 1,1 0 0,-1 0-1,1 0 1,-1-1 0,0 1-1,1 0 1,-1-1 0,1 0-1,0 1 1,2-1 0,5 4 2058,-8-4-1744,-1-1-345,0 0-1,0 0 1,0 0 0,0 0-1,0 0 1,0 0-1,0 0 1,0 0 0,-1 0-1,1 0 1,0 0-1,-1 0 1,1 0 0,0 0-1,-1 0 1,0 1 0,1-1-1,-1 0 1,1 0-1,-1 0 1,0 1 0,0-1-1,1 0 1,-1 1-1,-1-2 1,-31-2 1553,24 4-1506,-1 1 1,1 1-1,0-1 1,0 1 0,0 1-1,0 0 1,0 0-1,1 0 1,0 1-1,-1 1 1,1-1 0,1 1-1,-12 9 1,16-11-285,-1 0 0,1 0 0,0 0 1,0 1-1,0-1 0,0 1 0,0 0 1,1 0-1,-1 0 0,1 0 0,0 0 0,0 0 1,1 1-1,0-1 0,-1 1 0,1-1 1,1 1-1,-1-1 0,1 1 0,-1-1 1,1 1-1,1 0 0,-1-1 0,1 1 1,0-1-1,0 1 0,0-1 0,3 7 0,-2-7-64,0 0 0,0 0-1,1 0 1,0 0-1,0-1 1,0 1 0,0-1-1,0 0 1,1 0-1,-1 0 1,1 0-1,0-1 1,0 1 0,0-1-1,0 0 1,7 2-1,-5-2 12,0 0 0,0 0-1,1-1 1,-1 0 0,0 0 0,1 0-1,-1-1 1,1 0 0,-1 0 0,13-2-1,-12-1-8,0 0-1,0 0 0,0 0 1,0-1-1,0 0 0,-1 0 1,0-1-1,0 0 0,0 0 1,0 0-1,-1-1 0,7-8 1,-10 11-6,1 0 0,-1 0 0,1 0 0,-1 0 0,0 0 0,-1-1 0,1 1 0,0-1 0,-1 1 0,0-1 0,0 0 0,0 1 0,0-1 0,0 0 0,-1 0 0,0 0 0,0 1 0,0-1 0,0 0 0,0 0 0,-1 0 0,0 0 0,0 1 0,0-1 0,0 0 0,-3-4 0,3 6-4,-1-1 0,0 1 0,1-1 0,-1 1 0,0 0 0,-1 0 0,1 0 0,0 0 0,-1 0 0,1 1 0,-1-1 0,1 1 0,-1-1 0,0 1 0,1 0 0,-1 0 0,0 0 0,0 0 0,0 1 0,-4-1 0,1 1 10,1 0 0,-1 1 0,1-1 0,-1 1 0,1 1 0,-1-1 0,1 1 1,0 0-1,0 0 0,-8 4 0,2 0 43,1 1-1,0 0 1,0 0 0,1 1-1,0 0 1,0 1 0,1 0 0,0 0-1,-11 18 1,17-24-39,0 1 1,1-1 0,0 1-1,0 0 1,0-1 0,0 1-1,1 0 1,0 0-1,-1 0 1,1 0 0,1 0-1,-1-1 1,0 1-1,1 0 1,0 0 0,0 0-1,0-1 1,2 5 0,-2-6 3,-1 0 0,1-1 1,0 1-1,0 0 0,0-1 1,1 1-1,-1 0 1,0-1-1,0 0 0,1 1 1,-1-1-1,1 0 0,-1 1 1,1-1-1,0 0 1,-1 0-1,1-1 0,0 1 1,0 0-1,0 0 1,0-1-1,-1 1 0,1-1 1,0 0-1,0 1 0,0-1 1,0 0-1,0 0 1,0 0-1,0-1 0,0 1 1,0 0-1,0-1 0,0 1 1,0-1-1,2-1 1,7-2 8,-1-1 0,0-1 0,0 1 1,-1-2-1,0 1 0,15-14 1,-21 17-34,-1 1 0,1-1-1,0 0 1,-1 1 0,0-1 0,0 0 0,0-1 0,0 1 0,0 0 0,0-1 0,-1 1 0,0-1 0,0 1-1,0-1 1,0 1 0,0-1 0,-1 0 0,1 0 0,-1 1 0,0-1 0,0 0 0,-1 0 0,-1-6 0,1 8-10,0 0 0,0 1 1,0-1-1,0 0 1,-1 1-1,1-1 1,-1 1-1,1-1 1,-1 1-1,0 0 0,0 0 1,1 0-1,-1 0 1,0 0-1,0 0 1,0 0-1,0 1 1,0-1-1,0 1 0,0-1 1,0 1-1,0 0 1,0-1-1,0 1 1,-1 1-1,1-1 1,0 0-1,-3 1 1,-4 0 9,-1 0 1,1 1 0,0 0 0,-18 7 0,18-6 7,1 2 0,-1-1-1,1 1 1,-13 11 0,18-14 11,1 0-1,-1 1 0,1-1 1,0 0-1,0 1 0,0-1 1,0 1-1,0 0 0,0 0 1,1-1-1,-1 1 0,1 0 1,0 0-1,0 1 0,0-1 1,0 0-1,0 4 0,2-6-5,-1 0-1,1 0 1,0 0-1,-1 0 0,1 0 1,0 0-1,0 0 0,0 0 1,0 0-1,0-1 1,0 1-1,0 0 0,0-1 1,0 1-1,1 0 1,-1-1-1,0 1 0,0-1 1,0 0-1,1 1 1,-1-1-1,0 0 0,0 0 1,1 0-1,-1 0 1,0 0-1,1 0 0,-1 0 1,2-1-1,41-3 85,-32 2-75,1-2 1,-1 1-1,0-2 1,-1 0-1,1 0 1,-1-1 0,12-8-1,-20 12-43,0 1 0,-1-1 0,1 0 0,-1 1 0,0-1 0,1-1 0,-1 1 0,0 0 0,0 0 0,0-1 0,0 1 0,-1-1 0,1 0 0,-1 1 0,0-1 0,1 0 0,-1 0 0,0 0 0,-1 0 0,1 0 0,-1 0 0,1 0 0,-1 0 0,0 0 0,0 0 0,0 0 0,0-1 0,-1 1 0,1 0 0,-1 0 0,0 0 0,0 0 0,0 1 0,-2-6 0,1 6-17,1 1 1,0 0-1,0-1 0,-1 1 0,1 0 1,-1 0-1,1 0 0,-1 0 0,1 1 1,-1-1-1,0 0 0,1 1 1,-1-1-1,0 1 0,1-1 0,-1 1 1,0 0-1,0 0 0,0 0 0,1 0 1,-1 0-1,0 0 0,0 0 1,1 0-1,-1 1 0,0-1 0,0 1 1,1-1-1,-1 1 0,1 0 0,-3 1 1,-28 13-2648,10 2-3351,-3 10-6409,17-19 6118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4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0 464,'-25'5'5635,"5"-1"-1514,17-1-5086,8 1-3418,0-3 2136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4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23 2065,'-9'-22'8917,"7"23"-5008,9 15-2024,-1-3-1051,-1 1 1,0 0 0,4 21 0,9 93-342,-9-54-502,0 10-2896,-5 41-12332,-4-110 12812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4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0 384,'-5'21'4835,"5"-19"-4542,-1-1 1,1 1 0,-1-1-1,1 1 1,-1-1 0,1 1 0,0-1-1,0 1 1,-1 0 0,1-1-1,0 1 1,1-1 0,-1 1-1,0-1 1,0 1 0,1 0-1,-1-1 1,1 1 0,-1-1-1,1 1 1,0-1 0,1 3-1,1 2 390,1 1 0,-1 0-1,0 0 1,-1 0-1,0 0 1,2 10-1,5 86 41,-7-75-536,-3 75-1608,-11-3-5568,8-68 3471,4-1 7,0-18 1369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23T10:18:32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16458 1435 133 0,'5'-12'398'15,"-5"2"-81"-15,0 5-192 16,-2 2-2-16,2 0 1 0,0 1 3 0,-2 2 16 16,2 0-11-16,-1 0-12 0,1 0-27 0,0 0-5 15,0 0-15-15,1 2-22 0,4 1-51 16,3 3 0-16,2 2 0 0,2 4 0 0,3 1 0 15,4 3 0-15,-1 4 0 0,2 0 0 0,0 1 0 16,4 5 0-16,-2-1 0 0,0-1 0 0,0 0 0 16,0 0 0-16,-3-2 0 0,0 0 0 15,-3-2 0-15,0-3-20 0,-2-1-127 16,-1-2-25-16,-2-3-17 0,-1-2-16 0,-3-4-7 16,-1 0-5-16,-1-4 9 0,0 1 15 0,-2-2 25 15,1-3 33-15,-2 0-45 0</inkml:trace>
  <inkml:trace contextRef="#ctx0" brushRef="#br0" timeOffset="252.43">16846 1336 52 0,'0'-14'84'16,"0"0"20"-16,0 2-9 0,0 4-15 0,-2 2-5 15,0 2-4-15,-1 2-10 0,-2 4 10 16,2 1 17-16,-2 4 4 0,-3 1-8 0,1 6-5 15,-3 3-5-15,2 2-2 0,-6 6-12 16,1 1-4-16,-2 2-6 0,0 0-7 0,-4 4-12 16,3 1-13-16,-2-1-8 0,1-3-1 0,0-2-6 15,0 2-2-15,4-4-1 0,-4-1-16 16,3-1-15-16,2-4-28 0,-2-2-24 0,3-2-24 16,0 0-34-16,3-3-15 0,2-4-10 0,0 0-2 15,2-3-3-15,0-2 14 0</inkml:trace>
  <inkml:trace contextRef="#ctx0" brushRef="#br0" timeOffset="567.32">16997 1218 89 0,'9'-8'158'0,"-2"2"-5"16,-4 5-34-16,0-4-32 0,-3 5-16 16,0 0 4-16,4 2 14 0,-3 2 0 0,4 1-4 15,-1 0-15-15,1 4-17 0,1 3-8 16,3 3-9-16,1-1-9 0,0 3-13 16,0 3-5-16,3-1-2 0,4 0 0 0,-2 1-6 0,1-1 1 15,1 1-2-15,1-1 0 0,-1-1-6 16,0-2 1-16,1 1-12 0,-1 0-31 0,-1-2-14 15,0-1-11-15,-2-2-15 0,0-3-18 0,-1-2-14 16,-2-1 120-16,-1-4-195 0,-1 3 34 16,-2-3 20-16,0-2 26 0</inkml:trace>
  <inkml:trace contextRef="#ctx0" brushRef="#br0" timeOffset="839.69">17365 1131 53 0,'-3'-3'98'0,"3"0"23"16,-1 3-10-16,-4 1-25 0,0 2-14 0,-1 4-10 15,-1 3-7-15,-2 4 8 0,-2 3 11 0,-5 4 2 16,2 2-1-16,-5 4-5 0,1 1-14 0,-4 2-14 15,1 2-16-15,1 1-9 0,-2-2-13 0,2-1 6 16,0 1-6-16,3 0-4 0,1-4-11 16,1 2-8-16,2-4-16 0,-1-4-21 0,1-1-26 15,2-4-31-15,3-1-21 0,0-3-16 16,0-2-13-16,2-3 0 0</inkml:trace>
  <inkml:trace contextRef="#ctx0" brushRef="#br0" timeOffset="18620.32">16765 875 41 0,'0'-5'102'16,"0"2"21"-16,0-1-17 0,0 1-19 16,0 1-9-16,0 0-9 0,0 1-7 0,0 1 1 15,0 0-2-15,0 0-6 0,-2 0-11 0,2 1-6 16,0 3-8-16,0 3-6 0,0 1-3 0,2-1-5 15,-1 5-7-15,-1 0 2 0,0 17 16 16,0-12-16-16,0-2-1 0,-1 2-2 16,-3 0-6-16,1-1 0 0,-1-1-2 15,1-2 4-15,1 1-6 0,0-2 2 0,-1 2-2 16,2-6 4-16,-1 0 0 0,0-2-2 0,2-3-2 16,-1 0 6-16,1-2 3 0,-2-1-2 15,2 2-5-15,0-2 4 0,0 0 3 0,3-2 2 16,-3-1-7-16,0-1 2 0,-3-2 3 15,2-3-7-15,-1 0 8 0,-1-3-4 0,1 0-1 16,-1-3-3-16,2-1-2 0,-1-2 3 0,1-4-1 16,-1 0 2-16,2-2-2 0,3 0-4 15,0-2 5-15,2 4 2 0,1 0-8 0,-1 2 7 16,0 0 4-16,0 4 1 0,2 2 5 16,0 4 0-16,-3 1 3 0,3 1-8 0,-1 3 4 15,2 4-2-15,-2 1-4 0,2 3 1 16,2 3-1-16,2 1-1 0,0 5 3 0,1 0-7 15,-1 4 3-15,2 2-3 0,0 1-2 0,-1 1 4 16,1 0 1-16,-3 2-2 0,2-1 0 16,-5-2-3-16,1 1-1 0,-2-4 5 0,-1 1-6 15,-2-2-17-15,0-1-17 0,-3-3-13 0,-1 0-26 16,-1-4-15-16,-3 1-21 0,1-3-19 16,2 0-4-16,-5-3-2 0,2 0 4 15,0 1 11-15,0-3 24 0</inkml:trace>
  <inkml:trace contextRef="#ctx0" brushRef="#br0" timeOffset="18849.87">16799 963 69 0,'-1'0'99'16,"-1"-2"10"-16,1 1-15 0,1 1-20 15,-2 0-11-15,2 0-9 0,0-2-6 0,0 2-7 16,0-1 1-16,0-1 4 0,0 2-8 0,2 0-9 15,-1 0-8-15,2 0-10 0,2 0-6 16,0-2-4-16,2 2-1 0,0 0 0 0,1-2 1 16,0 1-6-16,1-2-11 0,1 1-21 15,1 0-19-15,-3 1-17 0,5-3-17 0,-4-1-11 16,5 0-14-16,-4 0-7 0,-1 0 15 16</inkml:trace>
  <inkml:trace contextRef="#ctx0" brushRef="#br0" timeOffset="19564.23">17506 868 58 0,'0'-5'93'16,"0"-2"11"-16,-1-1-18 0,-1 4-18 0,0-2-9 15,-1-1-9-15,1 2 0 0,-1-1 5 16,3 2 1-16,-1-2 1 0,-1 1-3 0,0 2-12 16,1 1-5-16,-2 0-2 0,2 2 3 0,-3 0-5 15,1 2-1-15,2-1-1 0,-3 1-8 16,-1 3-5-16,-1 1 0 0,-1 1-5 16,-1 3-4-16,-2-2 1 0,2 4-7 0,-1-3 1 15,2 1-4-15,-1 0 6 0,3 2-2 0,-2 0-7 16,2-3 3-16,0 1 0 0,4-2 1 0,1-1-6 15,0 2 8-15,-2-4-3 0,2 0 0 16,0 1 0-16,2-3-2 0,-1-2-2 0,7 3 1 16,3-4-2-1,-8 0-1-15,2-1 0 0,1-2-4 0,-2 0 11 16,2 0-12-16,2-1 6 0,0-2 6 0,-2 2-4 16,1-1 1-16,0-2 5 0,-1 2-7 15,-1-2 2-15,2 2 6 0,-1-3 0 0,-2 2-7 16,0 0 3-16,-1 0-2 0,0 2 0 0,-1-1 5 15,-1 0-3-15,-1 2 3 0,4-2-3 16,-3 2 0-16,-1-1 0 0,0 4 3 0,0 0 0 16,0 0 2-16,3 2 0 0,-3 1 3 0,4 2-1 15,0-1-7-15,-1 2 2 0,0 3-2 16,1-1 4-16,-1-2-6 0,0 1-1 16,0 1 3-16,0-1 0 0,-1-2 3 0,4 0-1 15,-3 0 0-15,2 0-2 0,0-2-3 0,4 3-49 16,-5-5 13-16,2-1-16 0,-2-1-14 15,1-3-18-15,3 2-10 0,-1-2-12 16,3-3-4-16,-2 0-12 0,1 2 125 0,0-4-179 16</inkml:trace>
  <inkml:trace contextRef="#ctx0" brushRef="#br0" timeOffset="32152.96">14587 5343 332 0,'-5'-6'586'16,"3"6"-533"-1,0 0-18-15,1 0 24 0,-1 0 29 0,2 1 1 16,3 1-2-16,2 1-20 0,2 3-18 16,3 3-21-16,3 2-12 0,4 5-10 0,1 2-1 15,6 0-1-15,-1 1 0 0,2 4-4 0,0-1 0 16,2-1 2-16,-2 3-12 0,-2 1-7 0,1-2-17 16,-5-3-20-16,2 4-11 0,-7-3-7 0,0-3-7 15,0 0-7-15,-3-4-12 0,-3-2-8 16,-1-1-7-16,-2-4-17 0,-1 0-4 0,2-3-3 15,-6 1 4-15,0-5 21 0</inkml:trace>
  <inkml:trace contextRef="#ctx0" brushRef="#br0" timeOffset="32436.47">14882 5230 186 0,'-3'-6'173'16,"-2"3"-38"-16,-1 1-47 0,1 4-24 0,0 3-9 15,-1 2 2-15,-1 3 17 0,0 2 24 0,-1 5 14 16,2 1-12-16,-3 5-6 0,-1 1-15 0,0 4-20 16,-1 7-11-16,0 1-17 0,0 0-11 15,-1 3-8-15,-3 3-6 0,4-2-3 0,-2 2-3 16,1-4-10-16,-1 1-7 0,2-3-13 0,1-4-10 15,0-3-9-15,-6 22-109 0,7-33 47 16,2 0-26-16,2-6-19 0,0-2-12 0,0-3-9 16,4-6 5-16,-1-2-94 0</inkml:trace>
  <inkml:trace contextRef="#ctx0" brushRef="#br0" timeOffset="33165.87">15202 5130 127 0,'-4'-9'164'0,"-7"-22"324"16,11 29-416-16,-5-1 14 15,4 3 120-15,-1 0-107 0,2 0-16 16,-2 0-32-16,2 0-12 0,0 0-13 0,0 1 2 16,2 3 11-16,3-1-5 0,1 4 2 0,2 3-6 15,3-2-6-15,0 2-12 0,4 3-9 0,0 1-3 16,-2-1-2-16,4 4 2 0,-1-2 2 0,-2-1-2 16,1 0-7-16,-3 1 2 0,-1-3-22 0,2-2-30 15,-2 0-16-15,-3 1-16 0,4-4-18 16,-4 1-22-16,1-1-11 0,-5-1-15 0,1-2-6 15,-1 0 5-15,-2-4-1 0,-2 3 15 0,0-1 30 16</inkml:trace>
  <inkml:trace contextRef="#ctx0" brushRef="#br0" timeOffset="33617.93">15484 4976 31 0,'2'-7'90'0,"-2"1"33"0,0 3-13 15,0 0-23-15,0 1-24 0,-2 0-9 0,2 2 2 16,-2 0 12-16,1 0 1 0,-2 3 1 0,3 1-3 16,0 4-10-16,0-1-12 0,0 4-1 0,0 2-9 15,0 3-1-15,0 0 4 0,0 2 0 16,0-1-3-16,0 3 3 0,-1 1 2 0,-1-2-4 15,2 1-1-15,-2-1-7 0,2 1-8 0,0-2-3 16,-1-2 1-16,1 0-5 0,-2-3 7 0,2 1-1 16,-1-1 1-16,1-2-8 0,0-1 0 0,0-1 3 15,0 0-3-15,0-1-7 0,0 0-4 16,0-3 4-16,0 0 2 0,0 1 1 0,0-2-6 16,0 1 0-16,0-1 2 0,0 2 2 0,0-2 0 15,0 3-6-15,0-2 5 0,1 3 1 0,2-1-2 16,2 9-1-16,-2-6 3 0,0 1-1 15,0 0-7-15,-1 1 2 0,0 3 1 0,-2-1-1 16,1-2 2-16,-1 0-6 0,0 0-1 0,3 2-6 16,-1-2-1-16,1 1-4 0,-1-2-17 0,-2-2-1 15,1 0-22-15,-1 0-15 0,2-3-24 0,-2 0-15 16,0-1-25-16,0-2-12 0,0 2-11 16,-2-2-6-16,2 1-4 0,-1-2 10 0,-1 1 30 15</inkml:trace>
  <inkml:trace contextRef="#ctx0" brushRef="#br0" timeOffset="38362.18">14866 4813 30 0,'2'-5'59'0,"-2"0"27"0,2-1 3 16,-2-1-11-16,0 0-11 0,0 0-9 0,-2 0-3 15,2 2-1-15,0-4-6 0,0 0 2 0,0 0 8 16,3 3-1-16,-3 0 1 0,0-1-9 0,0 2-7 15,0 0-1-15,0 0-7 0,-3 1 4 16,1 1-1-16,1 0-4 0,-1 1 5 0,-1 1-9 16,0 0 2-16,1 1 4 0,-1 0 1 0,0 0-6 15,1 0-8-15,-1 0 0 0,-1 0-13 0,0 0 2 16,-4 1-4-16,4 2 0 0,-3 3-2 0,-2 3-1 16,3 1 0-16,-1 3 0 0,-1-1-4 0,1 3 4 15,0 0-4-15,2 2 4 0,0-1-4 16,2 2 4-16,-2-3-1 0,2 2-5 0,1-3 5 15,2 1-3-15,0-1 0 0,0-2-2 0,2-2 2 16,0 0 0-16,-1-1 4 0,3-2-6 0,-1-1-3 16,0-4 3-16,0 0-5 0,1 1 4 15,0-3 0-15,4 0 3 0,-2 0-5 0,2-5-3 16,0 2 0-16,0-2-7 0,-2-2 0 0,1 2 1 16,1-2 6-16,-2-2-9 0,2 2 7 0,-2-2 4 15,1 0-1-15,-1 0 4 0,0-1 1 16,0-2-5-16,-1 0 2 0,0 0 6 0,-2-1-4 15,0 3 3-15,-1-1 4 0,-2-1-6 0,3 4-2 16,0 1 4-16,-3 0 0 0,0 1 3 0,0 0 0 16,0 3-2-16,0 2-1 0,0-3-3 0,0 6 4 15,0 0-1-15,0-2 3 0,0 3-3 16,0-2 0-16,0 2 3 0,0 0-3 0,0 3-2 16,0 1 8-16,3 5-3 0,0-4-1 0,-1 2-1 15,1 1-1-15,0 1 0 0,2-2 6 0,-2 2-10 16,1-2 0-16,2 0 10 0,-2-2-6 15,1-1-5-15,-2-1 3 0,2 0-1 0,-1-1 3 16,0-2-9-16,2 0-2 0,-1-3-14 0,1 0-13 16,-1-2-9-16,0 1-12 0,0-2-8 0,2-2-6 15,0 1-10-15,1-2-10 0,-2-2-1 0,0 1-7 16,-1-3-4-16,2 1-10 0,-6 1-5 0,2-1 13 16</inkml:trace>
  <inkml:trace contextRef="#ctx0" brushRef="#br0" timeOffset="43172.09">20808 1429 9 0,'-1'0'28'0,"1"0"30"15,0-1 22-15,-2 1 0 0,0-2-10 0,2 1-16 16,-1-1-11-16,1 0-2 0,-2 0-8 0,2 0 6 16,0 2 2-16,0-1 5 0,-2-1 5 15,2 1-3-15,0-2-3 0,0 3-6 0,0 0-6 16,0 0 2-16,0-2-1 0,0 2 2 16,0 0 2-16,0 0 37 0,0 0-39 15,0 0 1-15,0-1-3 0,0 1-6 0,0 0 1 16,0 0-7-16,0 0 8 0,0 0-4 15,0 0-2-15,0 0-3 0,0 0-1 0,0 0-4 16,0 0 0-16,0 0 3 0,0-2-3 0,0 2-11 16,0 0 6-16,-2 0-5 0,2 0 0 0,0 0-5 15,0 0 5-15,-2 0-6 16,2 0-3-16,0 0 4 0,0 0-4 0,0 0 4 16,0 0-4-1,0 0 5-15,0 0-5 0,4 0 3 16,-4 0-2-16,0 0 5 0,0 0 1 15,0 0-1-15,0 0-6 0,0 0-1 0,0 0 9 16,-2 0-2-16,2 0-8 0,0 0 7 0,0 0 1 16,0 0-2-1,2 0-6-15,-2 0 8 16,0 0-5-16,0 0-2 0,0 0 7 16,0 0-2-16,0 0-3 0,0 0 2 15,0 0 2-15,0 0-5 0,0 0 6 16,0 0-5-1,0 0 4-15,0 0-4 16,0 0 5-16,0 0-5 0,0 0 0 16,0 0 3-16,0 0-4 15,0 0 4-15,0 0 1 16,0 0-4 0,0 0 0-1,0 0 5 1,0 0-7-16,0 0 8 0,0 0-2 0,0 0-1 15,0 0 1-15,0 0-7 16,0 0 3-16,0 0 3 16,0 0 3-16,0 0-9 0,0 0 3 15,0 0 3-15,0 0 4 0,0 0-11 16,0 0 8-16,0 0 0 16,0 0-7-1,0 0 8-15,0 0-6 16,0 0 1-16,0 0 5 0,0 0-1 15,0 0-7-15,0 0 9 16,0 0-1-16,0 0 0 0,0 0-6 16,0 0 4-16,0 0-5 0,0 0 8 15,0 0-6-15,0 0-3 0,0 0 9 16,0 0-7-16,0 0 6 31,0 0-5-31,0 0 4 0,0 0-1 16,0 0 3-16,0 0-6 0,0 0-1 15,0 0 4-15,0 0-4 0,0 0 4 16,0 0-3-16,0 0 7 16,0 0-11-16,0 0 7 15,0 0 4-15,0 0-9 0,0 0 5 16,0 0-3-16,0 0 0 16,0 0 4-16,0 0 1 15,0 0-5 1,0 0 8-16,0 0-10 0,0 0 2 0,0 0 0 15,0 0 3-15,0 0 3 16,0 0-7-16,0 0 0 0,0 0 6 16,0 0-2-1,0 0 1-15,0 0-4 0,0 0 0 32,0 0 6-32,0 0-2 0,0 0-6 15,0 0 6-15,0 0 1 0,0 0-7 16,0 0 7-16,0 0-5 0,0 0 0 0,0 0 0 15,0 0 4 1,0 0-5-16,0 0 1 0,0 0 8 0,0 0-2 16,0 0-9-16,0 0 7 0,0 0 0 0,0 0-7 15,0 0 8-15,0 0-1 16,0 0-6 0,0 0 7-16,0 0 1 15,0 0-6-15,0 0 0 16,0 0 5-16,0 0-8 0,0 0 9 0,0 0-6 15,0 0 5-15,0 0-7 0,0 0 10 0,0 0-11 16,0 0 9-16,0 0-7 16,0 0 7-16,0 0-7 0,0 0 4 0,0 0-5 15,0 0 9 1,0 0 3 0,0 0-6-16,0 0 4 0,0 0 2 15,0 0-5-15,2 0 11 16,1 2-4-16,2 1 0 0,3 1 3 0,0 2-8 15,6 3 6-15,-1 1-8 0,3 4 0 16,0 0-1-16,4 4 2 0,4 0 1 0,-1 2-5 16,1 5-2-16,3 0 4 0,2-2 5 0,1 3-6 15,-4-4-4-15,3-2-1 0,-2 1 8 16,-1-1-4-16,0 0 0 0,-4-4 2 0,2 1-8 16,-4 0 6-16,-4-6-5 0,3 3-7 0,-4-4-12 15,-2-2-27-15,-1 2-11 0,-2-4-18 16,-5-2-11-16,0 1-7 0,0 0-10 0,-4-3-17 15,1 3-11-15,-2-5-8 0,0 0-7 0,0 0 0 16,-2 0 17-16,2 0-63 0</inkml:trace>
  <inkml:trace contextRef="#ctx0" brushRef="#br0" timeOffset="43586.91">21227 1332 111 0,'1'-2'134'0,"-1"-1"-8"0,0 3-30 0,0 3-25 0,0-3-16 16,-4 3-6-16,-1 3 5 0,1 1 20 15,-3 6 13-15,2 3-1 0,-1 6-8 16,-5 2-14-16,2 5 3 0,-3 6-10 0,-2 3-7 16,-2 5 4-16,-3-1-8 0,-1 0 1 15,-1-1-8-15,-1-3 4 0,0 0-6 0,-1-2-8 16,3-5-12-16,2-2-16 0,-2-3 1 0,5-2 4 15,-2-1-6-15,5-3-3 0,3-5-3 0,1 2-19 16,-2-5-11-16,4-1-8 0,0 0-14 0,1-4-20 16,0-1-14-16,4-3-21 0,-1 0-24 15,1-1-18-15,1 1-16 0,0-3-3 0,0-3 0 16,0 0 24-16</inkml:trace>
  <inkml:trace contextRef="#ctx0" brushRef="#br0" timeOffset="46129.14">21425 878 56 0,'1'-3'114'0,"3"1"20"16,-4 1-26-16,-2 1-16 0,0 1-24 15,2 1-15-15,-3-1-8 0,2 1-6 0,-1 3 2 16,0 1 3-16,2 5-4 0,-1-1-7 0,-1 3-10 15,-1 2-6-15,1 0 2 0,1 3-9 16,1-1 3-16,-2 0-8 0,-1 0 5 0,2-1-1 16,-1-1-5-16,1-2-3 0,-1-1-1 0,0 0 2 15,-1-2-5-15,3-2 9 0,-1 0-4 16,1-3-2-16,0 0 0 0,0-2 0 0,0 0 0 16,0-1 8-16,0-1 5 0,0-1 8 0,-2 0 2 15,2-3 7-15,-2 2-8 0,1-4-1 16,1 0-4-16,0 1-4 0,0-3 0 15,0-1-1-15,0-2 4 0,0-4-8 0,0 0 0 16,0 0 1-16,0-1-4 0,-2-3 0 0,2-1-1 16,0 0-9-16,0 0 10 0,0 1-8 15,3-1 5-15,-1 0-2 0,1 1 3 16,0 4-3-16,1 0 0 0,-3 2 0 0,2-3 0 16,2 5 3-16,-1 3-5 0,-2 1 5 15,1 1-3-15,1 3-4 0,0 1 1 0,1 1-4 16,1-2 7-16,-1 2 2 0,3 3 2 0,2 1-7 15,-3 2-2-15,1 2 7 0,3 2-2 16,3 4 0-16,-2-1-3 0,-1 6 7 0,1-3-6 16,1 2 2-16,-1 1 3 0,-4 0-5 0,1-2 2 15,-1 0-4-15,1-2-14 0,-5 2-13 16,1-4-12-16,0 0-15 0,-2 1-15 0,-1-4-16 16,-2-2-17-16,0-1-19 0,-2 0-11 0,1 0-15 15,-2-2 4-15,-1-2-90 0</inkml:trace>
  <inkml:trace contextRef="#ctx0" brushRef="#br0" timeOffset="46379.08">21430 1023 54 0,'-8'-3'101'15,"3"3"12"-15,1-2-25 0,3 1-21 0,-2 1-22 16,3 0-12-16,0 0-5 0,0 0 6 16,0 0 3-16,3 0-10 0,-2 0-9 0,1 0-2 15,1 0-4-15,2 0-2 0,2 0-6 0,-3 0-4 16,6 1 1-16,-1-1-4 0,1-1-12 16,-3 1-20-16,3-2-19 0,-2 2-18 0,4-2-19 15,-4 2-20-15,2 0-8 0,-1-3-68 16</inkml:trace>
  <inkml:trace contextRef="#ctx0" brushRef="#br0" timeOffset="47261.55">21938 1138 123 0,'0'-7'141'16,"0"1"-20"-16,0-2-25 0,0 4-14 16,-1 1-7-16,-1-2 8 0,2 2 6 0,-1 1 16 15,-1 0-10-15,0 2-23 0,2 0-18 16,-1 0-16-16,1 0-9 0,0 0-17 0,1 2 2 15,3 0 3-15,0 3-4 0,5 4 5 0,0 1-1 16,2 3-5-16,0 3-4 0,5 1-3 16,-3 0-5-16,13 20 4 15,-12-20-4-15,-4 1 4 0,1-3-4 0,2-2-4 16,-4 1-16-16,-1-2-27 0,1-1-37 16,7 5-158-16,-9-10 87 0,0-1-3 15,-2-2-5-15,0 0 5 0</inkml:trace>
  <inkml:trace contextRef="#ctx0" brushRef="#br0" timeOffset="47686.1">22266 970 109 0,'1'-13'131'0,"-1"-1"-14"0,0 6-22 15,0 1-15-15,2 2-8 0,-2 1 1 16,0 1 0-16,0 1 0 0,0 2-3 0,0 0-7 16,-2 4-24-16,2 1-15 0,-1 0-4 15,1 5-12-15,-4 4 8 0,3 4-2 0,-3 1 0 16,-1 5 7-16,-2-1 3 0,1 4 0 16,-1-2 0-16,-3 3 1 0,2-1-7 0,-2-2-4 15,2 1-2-15,0-2-1 0,0-4-3 16,3 2-3-16,1-3 0 0,-4-2-1 0,3-3 0 15,2 2-4-15,1-4 3 0,2 0 5 0,0 1-1 16,0 0-7-16,0 3 1 0,0-3 3 16,0 3 1-16,0 0 0 0,2 2 2 0,-2 2-1 15,0-4 2-15,0 3-1 0,2 2 6 0,-1-2-9 16,-1 1 3-16,0-2-4 0,0 0 1 16,0-1-1-16,0-1-6 0,0-1 4 0,4 0 1 15,-4-1-2-15,1 1 2 0,3-3-5 0,-4 0 1 16,0-2 2-16,2 1-6 0,0-3-17 15,-1-1-16-15,-1 1-17 0,3-3-10 0,-1-1-27 16,0 1-22-16,-2-5-12 0,0 5-28 0,0-4-17 16,0 2-8-16,0 0 19 0</inkml:trace>
  <inkml:trace contextRef="#ctx0" brushRef="#br0" timeOffset="69048.89">18467 5614 70 0,'-2'-3'143'0,"1"0"14"16,-1 1-39-16,1 1-39 0,-1 1-31 0,-1 0-20 16,3 0-4-16,0 0 9 0,0-1 19 0,-1 1 4 15,1 1-4-15,0-1-13 0,0-1-9 0,0 1-19 16,0 2-6-16,0-2-8 0,1 0 5 0,-1 0 1 16,0 0-5-16,0 0 4 0,0 0 3 0,0-2-5 15,0-1 0-15,5 6 0 16,-5-3 4-16,1-3-1 0,-1 3-5 0,0 0 9 15,0 0-3-15,0 3-4 0,0-3 5 0,0 0 2 16,2 0-1-16,-2 0-3 0,0 0 4 0,0 0-2 16,0 0-7-16,0 0 8 0,0 0-5 0,0 0 2 15,1 0-3-15,-1 0 4 0,0 0-4 16,0 0-3-16,0 0 6 0,0 0-10 16,0 0 10-16,0 0-5 0,0 0 5 0,0-3-3 0,0 3 0 15,0 0-2-15,0 0 4 16,0 0-6-16,0 0 7 0,0 0 1 0,0 0-6 15,0 0 0-15,0 0 4 0,0 0-5 16,0 0 6-16,0 3-3 0,0-3 4 16,0-3-8-16,0 3 2 0,0 0 3 15,0 0 0-15,0 0-1 16,0 0 0-16,0 0 2 0,0 3-4 0,0-3 4 16,0 0-5-1,0 0 5-15,0 0-1 16,0 0 2-16,0 1-6 0,0-1-1 15,0 0 6-15,0-4 3 0,0 4-12 0,0 3 7 16,0-3 0-16,0 1 1 0,0-1 0 16,0 1-4-16,0-1 5 0,0 0 1 15,0 0-5 1,0 0 4-16,0 0-8 16,0 0 8-16,0 0 1 0,0 0-9 15,0 0 10-15,0-2-2 0,0 2-1 16,0 0-4-16,0 1-1 0,0 0 6 15,0-1 0-15,0-2-4 0,0 3 4 16,0 0-2 0,0-1 1-16,0 0 2 0,0 0-6 0,0 0 3 15,0 0 0-15,0-2 0 0,0-1 0 16,0 3 4 0,0 0-4-16,0 0-2 0,0 0 5 15,0 0-5-15,0 0 3 16,0 0-1-16,0 0-4 0,0 0 9 0,0 0-7 0,0 3 4 15,0-3-4-15,0 0-4 0,0 1 8 0,0-1 0 16,0-4-1-16,0 4-3 16,0 3 2-16,0-3 2 0,0 0-5 0,0-3 4 15,0 3 3-15,0 3-8 0,0-3 4 0,0 1 3 16,0-1-6-16,0 0 5 0,0 1-4 16,0-1 6-16,0-2-7 0,0 2 6 15,0 0-6-15,0-3 3 0,0 3 2 16,0 0-6-16,0 0 9 0,0 3-5 0,0-3 2 15,0 0-4 1,0 0 0 0,0-3 5-16,0 3-1 0,0 0-6 15,0 0 0-15,0 3 5 0,0-3-1 0,0 0 4 16,0 1-8-16,0-2-1 16,0 1-6-16,0 0-3 0,0-3-12 15,0 3-1-15,0 0-4 0,0 0-4 0,0 0-4 16,0 3-6-16,0-3-2 0,-1 0-4 15,-1 0-11-15,2 0-10 0,0 0-8 0,3 0-18 16,-3 0-5-16,2 0 5 0,-2 0 19 0</inkml:trace>
  <inkml:trace contextRef="#ctx0" brushRef="#br0" timeOffset="69932.75">18382 5594 62 0,'0'-2'86'0,"0"-1"14"0,0 0-15 16,0 0-19-16,-2 0-9 0,1 1-11 0,-3 2-2 15,3 0 3-15,-1 0 1 0,2 0 5 16,0 0-7-16,0 0-1 0,0 0-12 0,0 0-10 15,0 0 1-15,0 0-8 0,0 0 1 0,0 0 4 16,0-1 3-16,0 1-7 0,0 0 3 0,0 0 0 16,0-2-8-16,0 2-3 0,0 0 0 0,0 0 1 15,0 0-3-15,0 0 6 0,0 0 1 0,0 0-4 16,-2 0-3-16,2 0-6 0,0 0 10 0,-1 0-3 16,1 0-7-16,-3 0 5 0,3 0 3 15,0-2-5-15,0 4 0 0,0-2-2 0,0 0 1 16,4 0-3-16,-2 0 3 0,1 2 1 0,1-1 10 15,0 4 3-15,1-1 3 0,3 2-3 0,5-1-6 16,-2 3 0-16,3 0 10 0,0 3-3 0,5-1 1 16,-1 2-4-16,4 2-4 0,1 1 1 0,2 2-6 15,2 2-5-15,-1-1-1 0,4 3 0 0,-1 0 0 16,-3-2 2-16,4 2-2 0,-3-2-3 16,0 3 9-16,-3-4-6 0,-1 1 1 0,-2-1-7 15,1-1 6-15,-2-2 2 0,-2 0-9 0,-2-4 2 16,-3-1-13-16,0 0-24 0,-1 0-21 0,-3-5-12 15,-1 4-16-15,-3-6-22 0,0 2-14 0,-4-4-11 16,-1 1-1-16,0-1-8 0,-1-1 7 16,-1 0 28-16</inkml:trace>
  <inkml:trace contextRef="#ctx0" brushRef="#br0" timeOffset="70254.08">18884 5503 61 0,'0'-4'100'0,"0"1"10"0,-2 0-28 0,-2 1-23 16,3 2-13-16,-2 2-6 0,-1 2-3 0,-1 4 2 15,2 1 10-15,-2 3 3 0,-4 5-2 0,4 2-6 16,-3 3 8-16,0 5-2 0,-1 3-7 15,1 2-13-15,-3 2-5 0,-3 1-3 0,3 1-7 16,-5-2-9-16,3 1 6 0,0-2-6 0,0 0-6 16,1-3 0-16,-2-2 3 0,3 1-10 0,1-4 10 15,-2-2-2-15,4-3-3 0,0-1-3 0,1-3-7 16,-2-3-12-16,3 0-8 0,1-6-14 0,2 0-18 16,0-2-18-16,0-2-14 0,1 1-10 15,1-4-8-15,1 0-2 0,0 0 0 0,0 0 16 16</inkml:trace>
  <inkml:trace contextRef="#ctx0" brushRef="#br0" timeOffset="70752.23">19104 5433 89 0,'-2'-5'144'0,"1"1"-5"0,-1-1-34 15,1 2-25-15,-2 0-14 0,1 0-6 0,2 3-3 16,0 0 3-16,0 0 3 0,-3 0-6 16,3 0-18-16,-1 0-15 0,1 0-4 0,0 2 7 15,3 1 1-15,4 3 1 0,1 1-6 0,5 2 2 16,1 2-1-16,1 2-13 0,3 3 4 0,0-2-9 15,2 3-1-15,1 1 2 0,-2 4 0 0,1-1-5 16,1-1 3-16,-2 1-3 0,2-1-4 0,0 2 6 16,-3-5-6-16,1 2 2 0,-2-2-3 15,-2-1 3-15,2-1 0 0,-4-3-7 0,0 0-8 16,-1-4-23-16,-3 2-20 0,1-3-23 0,-1-2-10 16,-1 1-11-16,-1-2-17 0,-2-1-2 0,-4-1 121 15,3-1-192-15,0-1 40 0,-4 2 39 16</inkml:trace>
  <inkml:trace contextRef="#ctx0" brushRef="#br0" timeOffset="71174.6">19395 5358 40 0,'-1'-2'75'0,"1"1"27"0,-2-1-3 16,0 2-12-16,2 0-26 0,-1 2-11 0,-1-1 2 0,1 2-3 15,-3 3 7-15,0 3-4 0,0 0 1 16,1 5 6-16,-3 2-5 0,1 1-3 0,1 4-9 16,-3 3 0-16,1-2-7 0,-3 4-3 0,2 2 2 15,-3 1-12-15,2-1-3 0,-1 1-6 0,1-1-4 16,-1 0-1-16,0 0-8 0,2-3 3 0,-3 0-3 16,4-3 2-16,-3-1-2 0,2-4 2 0,1 0-5 15,0-3-4-15,1-1-2 0,-1-2-9 16,3-4-11-16,-1 1-12 0,3-3-9 0,-2-2-18 15,1 1-13-15,0-3-14 0,2 3-9 0,0-4-13 16,0 0-14-16,0 0-5 0,0 0 7 0</inkml:trace>
  <inkml:trace contextRef="#ctx0" brushRef="#br0" timeOffset="73347.95">18722 5158 30 0,'-2'-2'80'15,"2"-1"34"-15,0 1-8 0,-1 0-22 0,-3 2-20 16,4 0-17-16,-1 0-12 0,-1 0-6 0,2 0 3 16,0 2-1-16,0-2-1 0,0 5-2 0,0 0-2 15,-2 2-8-15,2 2-4 0,0 1 7 16,0 0-1-16,0 4-7 0,0 1 0 0,0 2-4 15,0-3-5-15,0 1-1 0,0 0 1 0,-1-1 1 16,-1 0 0-16,1 1-5 0,-3-5 0 0,0-1 0 16,4-2 0-16,-1-1 5 0,1-1-5 0,-2-1 10 15,2-1 7-15,0-3 14 0,0 0 11 16,0 0-3-16,0 0-1 0,0 0-12 0,0-3-10 16,-2 1 7-16,2-2-5 0,-1 0-7 0,-1-4 3 15,2-1 6-15,-1 0-9 0,-3-3-6 0,1 0 1 16,1-3 1-16,-1-1-2 0,2-1-5 0,-3-3 0 15,4 1 0-15,0 0-2 0,0-1 8 16,4 0-3-16,-3-2-3 0,4 4 1 0,-2 3-1 16,1-2 2-16,0 2-1 0,0 5-6 0,1 1 8 15,0 1-1-15,-2 3-4 0,2 0 2 0,0 1 3 16,-2 2-3-16,-1 2 0 0,0 0 0 0,1 0 0 16,1 3 0-16,2 0 3 0,3 3 3 15,-1 2-2-15,2 1-4 0,2 1 0 0,-1 2 0 16,1 2 0-16,1-1 7 0,3 2-13 0,-7-2 8 15,5 2-2-15,-4 1-9 0,0-1 7 0,0-2-2 16,-2 2-8-16,0-4-12 0,-1 2-17 16,0-2-12-16,-2-1-18 0,-2-1-18 0,-1-2-11 15,-1 0-10-15,-1-1-7 0,0-2-14 0,0 1-2 16,0-2 9-16,0-1 23 0</inkml:trace>
  <inkml:trace contextRef="#ctx0" brushRef="#br0" timeOffset="73583.42">18734 5209 27 0,'-4'-1'55'0,"2"1"31"0,1 0 2 16,-1-2-15-16,0 1-7 0,2 1-16 15,0-2-10-15,0 2-3 0,0-2 2 0,0 2 1 16,0 0-1-16,4 0-9 0,-4 0-13 0,0 0-6 15,1 0-5-15,3 0-1 0,1 0-5 0,0 0 0 16,2 0 0-16,1 0-2 0,14-1-19 16,-13 1-14-16,2-1-16 0,0-1-15 15,-1 1-15-15,1 1-14 0,-3-3-10 0,-2 0 1 16</inkml:trace>
  <inkml:trace contextRef="#ctx0" brushRef="#br0" timeOffset="76484.31">19371 4894 17 0,'3'0'29'0,"-1"-1"23"16,0-1 20-16,-2 1 5 0,0 1-6 15,0-3-12-15,0 3-7 0,0 0-9 0,0-2 3 16,0 2-1-16,0 0 1 0,0 2 3 15,-2-2 0-15,0 3-1 0,2-2 1 0,0 1-8 0,0 1-2 16,0 2-2-16,0 2-9 0,0 0-9 0,0 2-2 16,2 3-9-16,-2 2 2 0,0-1-2 15,0 4-2-15,2-1 1 0,1 3 1 0,-2-3-1 16,-1 0-2-16,0 1-2 0,0-3 4 0,0 1-7 16,0-2 3-16,0-1-2 0,-1 0-1 0,1-3 0 15,0 0 5-15,-2-4-5 0,1 2 1 0,1-2 3 16,0-5 0-16,0 3-2 0,0-1 2 0,0 0 0 15,0-2 4-15,-2 0 5 0,2 0 4 16,0 0-1-16,0 0 0 0,0 0 7 0,0 0 0 16,0 0 2-16,-2-2 4 0,2 2-5 0,0-2-8 15,0-1 3-15,-1-1-12 0,-1-1-5 0,-1-2 2 16,3-1-4-16,-3 0 0 0,3-4 0 0,-1-3-3 16,1-1 3-16,0 0-3 0,0-3-1 15,0-1 2-15,0 3 5 0,-2-3-3 0,2 0 5 16,2 2-12-16,1-2 3 0,1 3 6 0,1-1 0 15,0 3 2-15,-2 0-4 0,0 1 0 0,0 1 0 16,1 2 0-16,-1 2 4 0,1 2-8 0,1-1 4 16,-2 3 0-16,0 3 0 0,-1-1 0 0,0 3 3 15,-1-3-3-15,2 3-5 0,-1 2 7 0,1-1-5 16,-1 2-2-16,4-1 3 0,0 2 10 16,2 2-10-16,0 0 2 0,6 1 2 0,-3 1 0 15,-1 2-2-15,4 2-6 0,-3-1 6 0,2 2 0 16,-4 2 0-16,3-1 0 0,-2 0 3 0,2 1-8 15,-3 2 8-15,2-2-3 0,-3 0 0 0,2 1-3 16,-3-4 5-16,0 1-2 0,-3-1-4 16,1 0-12-16,0-3-16 0,0 0-6 0,-1-1-14 15,-1-3-12-15,-1 2-115 0,-2-3 60 16,2-1-2-16,-2-1 2 0,0-1-3 0,0-1 2 16,1 0 6-16,-1 0 18 0</inkml:trace>
  <inkml:trace contextRef="#ctx0" brushRef="#br0" timeOffset="76797.57">19489 4972 8 0,'-7'0'16'16,"2"0"16"-16,0 0 21 0,1 2 17 15,-1-2 7-15,1 1-7 0,-3 2 47 16,5-1-74-16,1-2-7 0,-1 0 37 16,2 0-29-16,0 0-2 0,-1 0 7 0,1 0-1 15,-2 0-6-15,2 0-8 0,0 0-9 0,2-2-4 16,-1 2-9-16,2 0-8 0,1 0 2 0,-1 0-6 16,1 0 2-16,3 2 0 0,-1-1-1 15,-1-1-1-15,0 0-3 0,1 0-7 16,2-3-9-16,-2 3-16 0,1 0-4 0,1-2-17 0,-3 1-8 15,2 0-11-15,-2 1-8 0,0-3-12 0,-1 0-12 16,0 1-4-16,-3-1 7 0</inkml:trace>
  <inkml:trace contextRef="#ctx0" brushRef="#br0" timeOffset="85229.9">15840 11689 249 0,'0'-6'269'0,"-1"3"-70"0,1-2-61 0,-4 3-61 0,3 0-28 16,-2 2-13-16,1 0 16 0,0 0 21 0,1 0 16 16,1 0 1-16,1 2-7 0,4 5-24 0,3 0-18 15,6 3-12-15,1 3-12 0,3 5-11 16,8 4 5-16,-1 0-5 0,2 2-2 0,3 3-1 15,4 4-11-15,-2 1 10 0,1 0-9 0,2 1-3 16,0-1-18-16,-5 1-16 0,0-1-11 0,0-2-9 16,-3-2-10-16,-2-2-17 0,-4-2-17 15,1-5-11-15,-2 1-5 0,-3-5-9 0,4 7-149 16,-12-14 139-16,-6-4 15 0</inkml:trace>
  <inkml:trace contextRef="#ctx0" brushRef="#br0" timeOffset="85514.86">16189 11551 105 0,'-6'-4'178'0,"0"2"-7"0,-1 5-44 0,-1 3-40 15,-1 5-26-15,0 3-17 0,-1 7 2 0,0 4 12 16,1 3 18-16,1 6 3 0,-1 3-9 0,0 5-6 16,-1 5-19-16,2 1-11 0,-2 4-12 0,-1 1-5 15,2-1-5-15,-1-2-9 0,1-2 1 16,3 1-6-16,-1-6-6 0,1-5-9 0,1-1-6 16,1-4-12-16,0-4-21 0,1-6-4 0,1-3-20 15,-1-5-23-15,0-2-22 0,3-6-15 0,0-5-12 16,0-2-5-16,0-2 12 0</inkml:trace>
  <inkml:trace contextRef="#ctx0" brushRef="#br0" timeOffset="85832.45">16486 11521 128 0,'3'-8'241'0,"2"4"-10"0,-1-1-67 0,0 2-48 16,1 3-29-16,0 2-20 0,4 3 7 16,1 3 0-16,1 1 10 0,6 2 3 0,0 4-20 15,1 2-20-15,6 3-18 0,2 2-9 0,0 4-17 16,2 4-7-16,2-1 9 0,0 1-21 15,0 0-4-15,-2 1-1 0,-2 1-16 0,0 0-10 16,-3-3-12-16,2 0-15 0,-4-3-13 0,0-2-4 16,-3-2-10-16,0-5-4 0,-1-3-6 0,-2 0-8 15,-3-5 119-15,-1-2-198 0,-4-2 36 0,-1-3 37 16</inkml:trace>
  <inkml:trace contextRef="#ctx0" brushRef="#br0" timeOffset="86073.25">16923 11424 81 0,'-3'-14'184'0,"-4"4"20"0,0 5-39 16,0 3-49-16,-1 6-23 0,-2 6-21 0,1 4 0 15,0 3 13-15,-1 8 10 0,3 2-17 0,-1 4-15 16,-1 5-15-16,1 3-22 0,-1 3-18 15,3 3-19-15,-1 1-6 0,3 0-20 0,-3-3-2 16,1 0-19-16,1 1-13 0,-1-9-18 0,1 0-28 16,0-6-25-16,-2-4-10 0,2 0-6 0,0-7-3 15,-1-4 14-15</inkml:trace>
  <inkml:trace contextRef="#ctx0" brushRef="#br0" timeOffset="86593.67">16202 10886 93 0,'-1'0'216'0,"-3"2"-2"0,3 1-67 16,-3 2-52-16,1 5-33 0,0 1-20 0,1 2-7 16,-1 1 10-16,2 4 15 0,-2 1 13 0,1 0-9 15,-1 4-17-15,3-2-10 0,-2 0-20 0,2 0-9 16,0 0-2-16,-1-2-4 0,1 0 0 0,0-3 1 16,0-2 0-16,0-2 1 0,0-6-4 0,0-3 2 15,0 1-5-15,0-3-2 0,0-4-1 16,0-1 4-16,0-3 4 0,-2-4-7 0,2-2 5 15,-1-3 0-15,-1-3 0 0,0 0 0 0,-1-4 2 16,0 2-2-16,0-3 6 0,0-1-4 0,-2-1 0 16,4 0 2-16,1 3 0 0,0 0-2 0,1 1 7 15,4 4-5-15,-4-2 8 0,2 5-9 0,2 2-2 16,2 2 7-16,-1 3 0 0,3 4 3 0,-2 1-4 16,-1 3 8-16,4 2 3 0,-1 2 2 15,0 4-2-15,1 2-3 0,2 4-5 16,17 22-9-16,-15-14 2 0,-1 0-5 0,1 0 0 15,-3 2 2-15,3-4-2 0,-2 5-10 0,-3-4-16 16,2-2-17-16,0 0-20 0,-4-6-8 0,0 0-21 16,-2-1-14-16,-2-1-19 0,0-4-13 0,-3-5-4 15,-1 1-4-15,-1-3 8 0,-3-5 14 0,1 2-60 16</inkml:trace>
  <inkml:trace contextRef="#ctx0" brushRef="#br0" timeOffset="86772.83">16211 11035 98 0,'-9'0'129'0,"1"0"8"0,0 0-19 0,-1 0-21 16,2 0-15-16,1 0-7 0,1 0 3 0,2 0 0 15,1 0-4-15,1 0-5 0,1 2-15 0,5-2-15 16,1 0-9-16,2 1-11 0,4-1-6 0,1 0-10 16,4 0-1-16,1 0-8 0,2 0-7 0,1 0-34 15,1-3-29-15,0 2-25 0,4-2-23 0,-3 0-18 16,0 1-6-16,0 1-5 0,1-1 5 15,-4 4-84-15</inkml:trace>
  <inkml:trace contextRef="#ctx0" brushRef="#br0" timeOffset="87280.54">16981 11201 132 0,'-1'-12'209'0,"-4"2"-3"15,-3 3-32-15,3-2-38 0,-3 3-32 0,0 4-8 16,2-3-4-16,-5 5-2 0,3 0 4 0,-2 0-4 15,-2 5-19-15,3-3-16 0,-4 4-23 16,4 1-11-16,0 2-16 0,1 3 3 0,-1-2-8 16,5 2-5-16,0 0 5 0,4 2 3 0,0-3-3 15,4-1-3-15,-1 1-3 0,2-2-2 0,0-1-10 16,2-1-12-16,-2-4-10 0,1-1 0 0,1-2 5 16,0 0-3-16,1 0 7 0,0-4 8 0,4-1 3 15,0-2 8-15,-1-2 6 0,1 2-3 0,1-4 5 16,1 1-3-16,-3 1 5 0,-1 1-3 15,1 0 5-15,-5-1 1 0,-1 4 3 0,0 2 4 16,3-6 32-16,-5 9-25 16,0 2 13-16,0 0-9 0,2 1 6 0,-2 0-6 15,0 1-10-15,5 8 2 16,-3-9-6-16,-2 5-3 0,3-2-4 0,-1-3 3 16,2 2 4-16,-1-1-12 0,1 1-9 0,2-2-18 15,-1-2-14-15,2-1-29 0,2 0-13 0,-3-1-30 16,5-2-6-16,1-2-20 0,-1 1-7 0,-2-2-5 15,2-2 0-15,-2 0 15 0</inkml:trace>
  <inkml:trace contextRef="#ctx0" brushRef="#br0" timeOffset="92393.98">19346 11610 29 0,'-2'-5'66'0,"1"0"39"0,-1 1 6 15,-1 1-6-15,2 1-3 0,-1-1-2 0,1 0 5 16,-1 2 4-16,0 1 3 0,-1 0 8 16,3 0 2-16,-1 0-12 0,1-1-6 0,-2 1-7 15,0-4-5-15,2 4-10 0,-3 0-4 0,3 0-19 16,-2 0-6-16,4 4 5 0,1-2-3 0,2 6-8 15,6 2-21-15,3 1-26 0,1 7 0 16,5 1 0-16,4 5 0 0,3 1 0 0,-1 3 0 0,4 1 0 16,4 4 0-16,1 0 0 0,-1 3 0 0,3 1 0 15,-1 1 0-15,3 1-8 0,-4-3-44 16,-3 3-28-16,0-3-7 0,-2 1-7 0,-7-2-11 16,1-3-14-16,-5-2 3 0,1-2-13 0,-7-1 4 15,0-5-18-15,-5-2 7 0,-2-4-9 0,-3-2-2 16,-3-4-7-16,-1-3 8 0,-2-3 25 0</inkml:trace>
  <inkml:trace contextRef="#ctx0" brushRef="#br0" timeOffset="92759.83">19653 11571 61 0,'1'-6'128'0,"-1"-2"16"0,0 5-29 0,0 0-24 15,0 3-25-15,-1 0-7 0,-3 6-8 16,1 2 12-16,-3 1 5 0,1 2 2 0,2 9 3 15,-2-2-8-15,2 9-15 0,-2 3-16 0,-1 6-7 16,-2 3-9-16,-1 5-2 0,-1 2-5 0,-1 4-5 16,0-1 2-16,-4 2 1 0,2-1-9 0,1-2-3 15,-1-4 5-15,1-2-5 0,2-4-3 0,1-4-3 16,1-3-6-16,0-4-11 0,-1-5-12 0,4-3-9 16,1-1-20-16,-1-5-26 0,2-4-19 0,-1-5-20 15,3 1-16-15,-1-5-8 0,-1-3 3 0</inkml:trace>
  <inkml:trace contextRef="#ctx0" brushRef="#br0" timeOffset="93298.3">20135 11551 171 0,'-5'-9'181'0,"1"0"-30"16,-3 1-36-16,2 1-24 0,-1 2-7 15,1-2 1-15,-1 2 8 0,5 0 17 0,-3 5-3 16,1-3-18-16,1 1-19 0,2 2-6 0,0 2-15 16,4 1 0-16,2 5-7 0,3 4-7 0,3 0 2 15,5 2-9-15,-3 3-8 0,6 3-7 0,2 4 3 16,-4-1-12-16,4 1-4 0,0 1-2 0,-1 0 3 16,-1-4-7-16,1 3-6 0,-3-3-19 15,-1-3-16-15,-3-2-18 0,2-3-19 0,-3-1-28 16,-3 1-9-16,-2-4-21 0,-3-2-13 0,2-2-8 15,-4-4 2-15,-2-1 8 0,3-1 9 16,-4-4 20-16,0 1-56 0</inkml:trace>
  <inkml:trace contextRef="#ctx0" brushRef="#br0" timeOffset="93659.55">20462 11425 32 0,'0'-15'90'0,"0"2"42"15,-3 2-14-15,1 5-21 0,-1-1-19 0,-2 5-15 16,1 2 0-16,-3 4 11 0,0 3 7 0,2 2 6 16,2 6-2-16,-1 0-9 0,1 6-23 0,2 0-6 15,-4 4-5-15,1 0-14 0,1 3 4 0,-1-1 2 16,-1 0 4-16,0 0-13 0,2-3 6 0,2 1-11 16,-3-1-10-16,1-1 1 0,1-3-3 0,2-1-3 15,0-1-3-15,0-3 0 0,0-2 4 0,0 0-6 16,0-1-3-16,2-3 6 0,0-1 5 15,-1 1-6-15,4 0 1 0,-2-1 1 0,4 4 2 16,-2-2-6-16,0 2 6 0,2 3-2 0,-1 3-2 16,-1 2-1-16,2 0 2 0,-1 2-2 0,2-1-1 15,-4 4 0-15,3 1 0 0,-2-2 0 0,1 3-8 16,-3-2 10-16,0 1-2 0,2-2-20 0,-4 0-11 16,4-3-7-16,-2-1-13 0,-1-3-13 0,1 0-13 15,0-4-18-15,-1-2-20 0,-1 1-18 0,2-4-16 16,-3-3-11-16,2 2-7 0,-2-5 8 15,0 1-84-15</inkml:trace>
  <inkml:trace contextRef="#ctx0" brushRef="#br0" timeOffset="97026.66">19678 11194 29 0,'1'-6'57'15,"3"0"35"-15,-3 3 12 0,2-1-10 0,-1 2-10 16,-2-1 1-16,0 0 1 0,0 3 2 0,-2 0 4 16,2 2-8-16,-1-1-8 0,1 1 0 0,0 1-4 15,0 1-7-15,-2 5-12 0,2 3-13 0,0 1-9 16,0 4-2-16,0 3-8 0,0-2 1 16,-1 2-5-16,1 3-7 0,-4-2-5 0,3 2-5 15,-1-3 6-15,1 0-6 0,1-2 5 0,-3-1-2 16,1-2-2-16,2-2-4 0,0-3 3 15,0 0 0-15,0-6 1 0,0 1-5 0,0-4 4 0,0-1-3 16,0-3-1-16,0 0 0 0,0-3-2 0,0-2 3 16,0-2 6-16,0 0-3 0,0-4 1 15,0-2-5-15,0-2 4 0,0 0-2 0,0-1 7 16,0-1-11-16,5-1-1 0,-5-3 4 0,1-1-2 16,2 2 2-16,1-2 3 0,-3 1 1 0,4 2-1 15,2 1-6-15,-3 1 6 0,4 3-8 0,-2 3 10 16,2 2-7-16,-1 2 3 0,3 5 0 0,-3-2 2 15,1 4 1-15,0 0-3 0,1 4 2 16,-1 3 0-16,2 1-4 0,10 13 14 0,-9-4-12 16,3 0 2-16,-1 6-4 0,1-2 7 15,-1 3-1-15,3 0 0 0,-4 1-5 0,1 1-2 16,1-3 7-16,-1 0-7 0,-1 0-7 16,0-3-15-16,-3-3-19 0,0 0-18 0,-2-1-9 0,-1-6-26 15,-1 0-12-15,1-1-14 0,-3-1-8 16,-3-5-4-16,-1 0-1 0,-4 0 8 15,1-3 18-15</inkml:trace>
  <inkml:trace contextRef="#ctx0" brushRef="#br0" timeOffset="97229.6">19746 11275 25 0,'-7'-2'74'0,"0"0"47"0,2 2 3 16,-3 0 71-16,5 0-122 0,0 0-14 15,-1 2 1-15,3 0 2 0,-1-1 4 0,2 1-7 16,3 0-11-16,1 1-17 0,2-2-12 0,2 0-8 16,4 2-11-16,1 0 0 0,1-3-4 15,2 1-17-15,0-1-16 0,0 0-22 0,3-4-38 16,-2 0-34-16,5 0-27 0,-1-3-20 0,0 2 16 16</inkml:trace>
  <inkml:trace contextRef="#ctx0" brushRef="#br0" timeOffset="104309.28">5229 9333 19 0,'-2'-3'41'0,"0"1"26"0,2 0 9 16,-1-4-8-16,-1 4-13 0,2-3-13 0,-3 2 0 16,1-1-3-16,-1 2 3 0,-1 1 10 15,2-3 2-15,-1 2 5 0,3-1 2 0,-2 0 2 16,1 1 3-16,1-1 51 0,0 3-72 15,0 0 1-15,0 0-2 0,0 0 1 0,0 0 8 16,3 2 6-16,2 1 4 0,2 3-2 0,1 0-8 16,2 2-12-16,4 4-3 0,2-2 0 15,3 3 4-15,3 2 3 0,-1 5-6 0,4 0-14 16,0 0-7-16,2 3-9 0,1-2-5 0,1 1-1 16,-1 2-3-16,2-1-4 0,-3-1 1 0,-1 0-4 15,2 3 5-15,-1-1-21 0,0-3-18 16,-4 1-24-16,1-1-14 0,-5-2-18 0,-3 3-7 15,0-4-12-15,-2-2-9 0,-4-2-9 0,-1-2-11 16,-3-3-8-16,-4-3-5 0,-2-2 0 0,-4 1 19 16</inkml:trace>
  <inkml:trace contextRef="#ctx0" brushRef="#br0" timeOffset="104660.06">5529 9136 112 0,'0'-5'136'0,"0"3"-8"0,0-1-33 0,-2 3-21 15,1 3-15-15,-3-1-4 0,1 6 11 0,-3 2 2 16,0 2 10-16,1 5 1 0,0 3-4 16,0 6-3-16,-1 5-10 0,0 5-13 0,-2 6-10 15,0 1-11-15,-3 2-1 0,2 3 2 0,-3 3 0 16,-2 2-7-16,3-3-5 0,-2 2-6 0,-1-4-3 16,5-2-8-16,0-1 0 0,2-6-6 0,1-1-13 15,1-6-15-15,3-2-18 0,-1-5-16 16,1-2-25-16,1-4-23 0,1-4-32 0,0-5-19 15,0-2-17-15,0-7 2 0,0-1 21 0</inkml:trace>
  <inkml:trace contextRef="#ctx0" brushRef="#br0" timeOffset="106826.05">5633 8833 4 0,'0'0'3'0,"0"-2"5"16,0 1 8-16,2 1 14 0,2 1 14 0,-2-1 13 15,0 0-4-15,-2 0-4 0,0 0-9 0,0-2-9 16,0 2-4-16,0 0 2 0,0-3-2 16,0 0 7-16,0 1-2 0,0-1-1 0,0 0 3 15,1 0-5-15,-1-1-6 0,0 1-4 16,0-2 2-16,0 0 0 0,3-4 1 0,-3 4 3 16,0-2 2-16,0 2-4 0,0-1 0 0,0-1 5 0,0 2 4 15,0 0-8-15,-3-1-3 0,0 1 2 16,1 0-1-16,-4-2 1 0,3 4 10 0,0-2 2 15,1 1-4-15,-1-1-1 0,0 3-6 0,-2-1 0 16,0 0-3-16,-2 1 3 0,2 0-2 0,0 0 1 16,0 1-4-16,-1 1-1 0,3 1-4 0,-3-1 6 15,4 2-11-15,-3 0-5 0,1 1 6 0,-1 2-2 16,0 2-5-16,0-2 5 0,-1 4-2 16,3 1-2-16,1 0-4 0,-1 1-2 0,3 2 6 15,-2-1-3-15,2 2 3 0,0-4-2 0,0 3-2 16,2-2 2-16,1-2-4 0,1-1 0 0,-3 0 4 15,2-1 1-15,3 0-3 0,-4-2 0 0,1 0 0 16,0-3-6-16,-1 1 6 0,1 0-2 16,0-2-2-16,1-1-2 0,-1 3 0 0,1-3 2 15,1 0 1-15,-2 0 3 0,0 0-9 0,1-3-2 16,0-1-3-16,1-1 1 0,3 0-10 0,-3 0 7 16,3-7-17-16,-4 7 11 0,0-2 8 15,-1-1 0-15,3 1 0 0,-3-2 4 16,2 1-1-16,-2 1 1 0,0-3 10 0,2 1 0 15,-2 2-4-15,-1-1 1 0,1 1 9 0,1 1-10 16,-2 3 5-16,-2-1 1 0,2 4 5 0,-1 0-3 16,-1-3 7-16,3 3-5 0,-3 1 6 0,2 1 4 15,-2 2 0-15,3 1-2 0,-1 1-2 0,1-1-4 16,2 5-2-16,1-1-6 0,-3-1 4 16,2-1-4-16,0 0-4 0,-1-1 11 0,3 0-6 15,-1-1 1-15,-1-1-2 0,-2-1 2 0,3 0-5 16,-1 0 1-16,2-1-4 0,0-2-22 0,-2 0-13 15,1-2-18-15,2 1-20 0,-1-4-14 0,2 2-17 16,-3-1-6-16,2-2-10 0,-1-2-3 16,0 3-3-16,0-3 8 0,-4 1-61 0</inkml:trace>
  <inkml:trace contextRef="#ctx0" brushRef="#br0" timeOffset="107530.97">5746 9173 28 0,'-4'-7'55'0,"1"-1"29"0,-2 1 11 0,0 0-5 16,0-1-12-16,-2 1-6 0,2-1-1 0,-1 2 8 15,1 1 5-15,2 0 12 0,-3 0-4 16,3 3-11-16,-1-1-4 0,3 1-15 0,-1 2-14 15,2-2-6-15,0 2-3 0,0 0-12 0,0 2 1 16,0-1-2-16,3 0 10 0,2 4-2 0,4 2-8 16,3 1-4-16,-1 0-15 0,6 4-3 0,-2 0 3 15,2-1-4-15,-1 4-5 0,3-3 2 16,-1-1 0-16,0 1-3 0,-1 0 3 0,-1-1-5 16,-2-2-16-16,1-1-20 0,0 1-16 0,-2-1-24 15,-1-3-18-15,-2-1-16 0,1-1-7 16,-3 0-5-16,-3-1-7 0,-2-2 1 0,0 0 2 0,0 0 8 15,-3 0 12-15,0-3 23 0</inkml:trace>
  <inkml:trace contextRef="#ctx0" brushRef="#br0" timeOffset="107980.06">5997 8958 74 0,'0'-8'101'0,"0"3"14"16,-2 1-10-16,-1 3-19 0,2 1-16 0,-1 0-6 15,-1 0-5-15,-2 3 0 0,2 2 0 0,-2 2-2 16,3 0-7-16,-2 2-22 0,1 1 3 0,1 1-10 16,1 3 4-16,-1 0-9 0,0 3-4 15,2 1 0-15,-3 1-7 0,1 0 9 0,1-2-4 16,1 3 1-16,-2-2-3 0,2-1 1 0,0 0 1 15,0-4-4-15,0-1-3 0,0 0 3 0,2-3-6 16,1-1 6-16,-3 0-1 0,2 0 0 0,-1-2-2 16,3 1-5-16,-3-4 4 0,2 3-2 0,1 0 1 15,0 0 1-15,-1 2 2 0,0 1 2 16,2-1 8-16,-2 4-8 0,2 0 5 0,0 1-8 16,2 0 6-16,-2 2-2 0,0 2 2 0,2-2-4 15,-3 1-1-15,1 1-4 0,1-2 4 0,-1 5 0 16,0-4 2-16,1 0-6 0,-1 1-2 0,-2-2 3 15,3 0-1-15,-3 1 0 0,2-2 5 0,-2-1-5 16,1-1-5-16,-1-2 5 0,0 1 2 16,3 0-12-16,-3-4-3 0,-1 1-14 0,-1-2-16 15,1 0-5-15,-2-3-20 0,3-2-22 0,-1 1-24 16,-2-2-18-16,0 0-9 0,1 0-9 0,-1-2 2 16,0-1 24-16</inkml:trace>
  <inkml:trace contextRef="#ctx0" brushRef="#br0" timeOffset="110676.81">9914 9238 34 0,'-3'-5'96'0,"0"3"37"15,-1-3-22-15,1 3-21 0,0 0-18 0,0 0-8 16,1 1-4-16,0 1 8 0,2 0-3 0,0 0 4 15,0 0 0-15,0 0-12 0,4 0 5 0,-1 1-9 16,3 3-3-16,1 1-8 0,3 1 1 0,5 3-10 16,0 2 4-16,3 2-5 0,1 1-5 15,0 2 1-15,3 2-9 0,0 1-13 0,2 1-3 16,-2 3 9-16,2 2-12 0,-2 0 3 0,2 0-3 16,-4 2 0-16,2 1-2 0,-1-1 2 0,-2 1-6 15,-2-3-1-15,-1-2-12 0,0-1-34 0,-3-2-13 16,1-1-18-16,-3-3-20 0,1-1-12 15,-4-3 116-15,0-1-198 0,-3-1 25 0,3-2 14 16,-5-2 10-16,0-3 21 0</inkml:trace>
  <inkml:trace contextRef="#ctx0" brushRef="#br0" timeOffset="110953.81">10255 9136 143 0,'-4'-5'155'0,"-1"3"-37"16,-2 3-35-16,1 4-19 0,-2 4-10 0,-1 3 11 0,1 5 8 16,0 2 4-16,-1 6-7 0,1 2-17 15,0 6-17-15,0 3-8 0,-2 3-4 0,1 3-7 16,1 2-11-16,-3 3-1 0,1-1 3 0,-1 0-8 15,0 0-3-15,0-2 3 0,1-1-2 0,-2-7-5 16,1 1-14-16,1-4-16 0,0-5-5 0,1-2-20 16,1-5-22-16,1-3-22 0,2-4-15 15,3-6-10-15,-1-1-9 0,3-5 6 0</inkml:trace>
  <inkml:trace contextRef="#ctx0" brushRef="#br0" timeOffset="111254.76">10508 9086 211 0,'3'-5'211'15,"-1"0"-52"-15,-2 2-54 0,2 0-36 0,-2 3-5 16,1 2 15-16,4 0 16 0,1 3-4 0,5 2-18 15,2 5-23-15,3 0-15 0,0 4-19 0,4 2-4 16,0 3-9-16,3 1 0 0,-1 2 0 16,3 3-6-16,-3 0 1 0,1 0 9 0,-3 0-6 15,2 2-5-15,-3-3-4 0,0 1-8 0,0-4-17 16,-3 1-12-16,-1-3-20 0,-2 0-10 0,1-3-21 16,-1-1-17-16,-3-4-9 0,0 0-1 0,-3-4-9 15,-1-4 0-15,-1 0 10 0,-2-4-69 16</inkml:trace>
  <inkml:trace contextRef="#ctx0" brushRef="#br0" timeOffset="111512.1">10850 9072 81 0,'-7'-14'171'16,"1"4"9"-16,-2 2-37 0,2 3-37 15,1 3-35-15,-3 4-4 0,2 3 9 0,0 6-3 16,2 4-7-16,1 4-13 0,0 6-6 0,0 4-9 16,-2 8-1-16,-2 1-17 0,-2 8-1 0,3 0-7 15,-4 6-4-15,-2-2-10 0,-1 2 2 16,2 2-2-16,-3-3 2 0,1 0-29 0,-1-4-18 16,1-4-29-16,1-4-25 0,1-3-14 0,1-6-25 15,-1-3-24-15,3-5-4 0,0-6 3 16,0-6-91-16</inkml:trace>
  <inkml:trace contextRef="#ctx0" brushRef="#br0" timeOffset="112025.92">10281 8604 167 0,'-5'10'147'0,"0"0"-45"0,2 2-40 16,-2 2-19-16,3 1-8 0,-1 0 11 0,0 1 8 16,3 1 7-16,0 0-8 0,0-1-10 0,0 2-9 15,0-1-12-15,0 0-5 0,0 0-2 0,0-6-3 16,0 2-1-16,0-1 0 0,0 0-3 0,0-2 9 15,0-3-10-15,-3-1 1 0,3-2-2 16,0-1 0-16,0-1 10 0,0-1 9 0,0-1 0 16,0-3-3-16,0 0-4 0,-3-2 0 0,0-2 5 15,1 2-3-15,-3-7 0 0,4 2-5 0,-2-2 0 16,-1-3-4-16,1 1-3 0,0-5-7 0,0 1 7 16,0-1-2-16,3-2-1 0,0 1-1 15,3-2 9-15,0 2-2 0,0 4-1 0,2-1 8 16,0 3-5-16,1 3 3 0,-1 2 1 0,3 0-3 15,-4 4-5-15,1 1 3 0,0 3-7 0,2 2 3 16,3 1 3-16,0 3-1 0,1 3 0 0,3 2-6 16,1 2-6-16,0 3 2 0,-2 2 1 15,4-1-4-15,-4 2 5 0,3-1-2 0,-2 2-4 16,-2-1-2-16,1 2-23 0,-3-2-25 0,1-1-31 16,-5 0-14-16,1-2-18 0,-4-1-10 0,-2-2-15 15,-1 0-8-15,0-2 0 16,0-2 6-16,-3-2 12 0,-2-2-54 0</inkml:trace>
  <inkml:trace contextRef="#ctx0" brushRef="#br0" timeOffset="112210.34">10339 8829 51 0,'-11'-3'107'0,"4"0"30"0,-2 1-16 0,3-1-28 0,0 0-22 15,-1 3-9-15,4 0 3 0,0 0-5 16,-2 0-1-16,5 0-8 0,0 0-16 0,0 0-14 15,0-4-13-15,6 4-3 0,-3 0 0 0,4 1-5 16,3 2-2-16,2-3-2 0,2 0-19 0,2 0-22 16,2-4-23-16,0 3-14 0,0-1-18 0,4-3-8 15,-2 0-13-15,0 2-1 0,0-2 9 16</inkml:trace>
  <inkml:trace contextRef="#ctx0" brushRef="#br0" timeOffset="112744.25">11028 8681 56 0,'-1'-4'102'0,"-1"-2"17"16,-1 0-13-16,-2 2-21 0,-1-2-5 15,1 1-2-15,0 0 7 0,-1 0-2 0,-4 1 3 16,3 1-2-16,-3 1-8 0,2 0-4 0,2 2-8 16,-3 0-8-16,2 2-1 0,-1 0-4 0,-3 5-11 15,2 1-4-15,-3 1 1 0,0 2-8 0,1 4-8 16,1-2 3-16,-2 6-13 0,5 2-11 0,1-2 2 16,1 2 0-16,-1 1-2 0,5-5-3 0,1 3 5 15,1-2-2-15,4-3-2 0,-1 0-4 16,1-3-9-16,0-3-12 0,0-3-6 15,3-2-3-15,-1-1-8 0,1-1 4 0,2-2-9 16,2-3 6-16,0-2-4 0,-1 0 7 0,1-3 1 16,-2-3 12-16,4 1 1 0,-4-2 16 0,-1 0 4 0,0-2 2 15,1 1 2-15,-2 2-3 0,0-2 6 16,-2 1-1-16,0 3 1 0,-1 2-1 0,-2-1 9 16,1 2-7-16,-1 1 6 0,-3 4 7 0,0-2-3 15,2 0 4-15,-2 3 6 0,0 3 5 0,1 0-8 16,3-1-2-16,-2 5-2 0,1 0-11 15,0 1 3-15,2 0 4 0,-2 1-1 0,2 1-7 16,-1 0 3-16,6 11 1 0,-5-12-4 16,6 9-5-16,6-6 4 15,-8-7-2-15,0 0-6 0,0-3-22 0,1 1-22 16,0-3-19-16,2-3-32 0,-2-1-32 16,1-1-17-16,1-3-16 0,-1 1-8 0,2-3 13 15</inkml:trace>
  <inkml:trace contextRef="#ctx0" brushRef="#br0" timeOffset="116944.33">3801 15214 79 0,'-3'-3'169'0,"1"0"21"15,-1 0-38-15,-2-1-33 0,2 4-27 0,0-3-11 16,2-1-10-16,-1 3 4 0,2 1 6 0,0 0-3 15,0-3-6-15,0 3-22 16,0 0-14-16,2 2-7 0,2-1 5 0,4 2 0 16,2 2-4-16,5 4-7 0,3 3-4 0,6 1 5 15,2 2-8-15,3 2-11 0,1 1 4 0,2 2-1 16,-1 2 1-16,1-1-5 0,-1 3-4 0,1-2 0 16,0 0-3-16,-2 1 3 0,0-2 2 0,-2 0-5 15,-1-1 0-15,-2 0 1 0,0-4-9 16,-4 2-27-16,1-5-29 0,-7 2-16 0,4-2-14 15,-7-4-17-15,1 1-16 0,-4-4-16 0,2 0-2 16,-6-3 3-16,0 1 1 0,-2-1 4 0,0-1 16 16,-3-2-64-16</inkml:trace>
  <inkml:trace contextRef="#ctx0" brushRef="#br0" timeOffset="117284.12">4235 14950 117 0,'0'-4'164'0,"0"2"-10"0,-2 2-35 16,0 0-31-16,-1 3-22 0,0 5-10 0,0 1-1 15,-1 3 11-15,1 2 7 0,-2 6-7 0,-1 0 1 16,2 5-7-16,-1 5-14 0,-2 3-7 0,3 4 2 16,-1 2-8-16,-3 4-12 0,2-1 3 15,1 1 1-15,-2-1-9 0,0 2-3 0,1-2-9 16,-1-2-1-16,1 0-3 0,-1-5 4 0,0 0-6 16,-5 20-12-16,8-30-8 15,-1-5-14-15,3 0-14 0,-2-4-21 0,2-4-18 16,-1 0-27-16,2-5-11 0,-1-2-10 0,2-2-12 15,0-1-3-15,0-2 3 0,0-2 17 16</inkml:trace>
  <inkml:trace contextRef="#ctx0" brushRef="#br0" timeOffset="118502.29">4625 14896 59 0,'-5'-6'138'0,"0"0"24"0,-1 2-19 16,1-1-20-16,-1 2-19 0,3 0-15 0,1 2-6 16,-1 1 2-16,3 0-6 0,0 0-13 0,0 0-23 15,0 0 2-15,3 1 1 0,2 2 2 0,4 3 1 16,26 17 27-16,-14-9-60 0,4 6-5 15,4 1-3-15,2 1-3 0,4 2-7 16,1-1 9-16,-3 3-9 0,2-1 2 0,0 1 0 16,0 1 3-16,-2-1-3 0,-3-3-3 0,-2 0-1 15,1-1-18-15,-4-1-12 0,-3-3-28 16,-3-4-17-16,-2 0-12 0,-2-3-21 0,-1-2-14 16,-6-3-13-16,0 0 0 0,-3-3 0 0,-1-1 5 15,-1-1 9-15,-1 1 16 0,-2-2-54 16</inkml:trace>
  <inkml:trace contextRef="#ctx0" brushRef="#br0" timeOffset="118760.68">4987 14678 179 0,'-7'0'198'15,"-1"5"-35"-15,-2 2-52 0,0 8-32 0,0 4-12 16,0 5-8-16,0 5 10 0,2 0 0 0,-1 5 7 16,-1 7-6-16,2 1-19 0,2 3-16 0,-2 0-17 15,0 5-9-15,2-1-7 0,-1 1-8 16,0-2-16-16,0-2-13 0,1-2-20 0,1-2-20 16,-1-4-16-16,0-4-21 0,-1-2-15 0,4-5-13 15,-2-2-14-15,2-5 2 0,0 2 19 0</inkml:trace>
  <inkml:trace contextRef="#ctx0" brushRef="#br0" timeOffset="124784.71">4166 14506 10 0,'-1'-3'14'0,"1"1"14"15,0 2 20-15,0-1 9 0,0-2 6 0,0 0-7 16,0 0-12-16,0 0-2 0,3 0-4 0,-3 3 9 16,0-4 8-16,0 3 10 0,0-2 8 0,0 3 11 15,0 0-7-15,0 0-11 0,-2 0-13 16,1 0-14-16,1 0 12 0,0 1-36 15,0 1 5-15,0 3-1 0,3-2 10 0,0 5-2 16,-1-1-4-16,1 2-13 0,1 2 4 16,1 1 3-16,-2 0-1 0,2 1 1 0,0-2-1 15,-2 1-9-15,-1-1-2 0,1 1 0 0,0 0 1 16,-2-3 0-16,-1 1-3 0,2-1 4 0,1 0-1 16,-1-2-6-16,-2 0 9 0,1 0-3 15,1-2-1-15,-2 2 0 0,3-2-5 0,-1 0 4 16,-2 0 4-16,0-1 0 0,0 2-8 15,1-1 10-15,-1 1 4 0,0 4-10 16,2-4 1-16,-2-2 3 0,0 1-3 0,0-1-3 16,0 1 1-16,0 0 1 0,3 0 1 15,-3-1 1-15,0-1-6 0,2 2 2 0,-2 0 2 16,0-2-4-16,0 2-4 0,0-1 6 0,2 0-2 16,-2 1 4-16,4 0-4 0,-4-1-2 0,1-1 2 15,-1-2 3-15,0 1-2 0,0 0 4 0,0-1-10 16,0 1 7-16,0-2 0 0,0 0-2 15,0 0 2-15,0 0 0 0,0 0 3 16,0 0 3-16,0 0-3 0,0-2-2 0,0 2-2 16,0-1 1-16,0-3-4 0,0 0 0 15,-1 0 2-15,-3-6-2 0,0 3 2 0,1-5 0 16,-2 0-4-16,2-2-2 0,0-1 1 0,0-1-4 16,-1-2 6-16,-3-1 6 0,0-23-7 15,3 21-3-15,0 2 12 0,1-3-13 16,0 3 8-16,0-3 6 0,0 3-4 15,0 1-2-15,3 2-2 0,-2 1-2 0,2 1 4 16,-1 2 7-16,-1 2-9 0,2 1-1 0,0 1 3 16,0 1-3-16,0 0 3 0,0 4 0 0,0-2 1 15,3 3-1-15,-1 2-2 0,1-1 2 0,0-3 2 16,0 4-5-16,3 0 1 0,1 0 5 16,1 4-3-16,1-1 3 0,-1 0-3 0,2 1 0 15,0 1-3-15,2 1 3 0,-1 1 4 0,1 1-4 16,1 0 5-16,1 2-4 0,-1 4 6 0,0-2 5 15,-1 2-9-15,-1 1 1 0,2-2 3 0,-2 3-4 16,2 1 0-16,1-1-6 0,-3-1 1 16,1-2 11-16,-4 2-7 0,0-3-10 0,-1 0 9 15,2 0 1-15,-1-1-8 0,-3-4 6 0,1 2 0 16,-1-3 6-16,-2 0-9 0,0-2-3 16,0 1-18-16,0-3-13 0,1-1-17 0,-4-1-7 15,0 2-22-15,1-2-11 0,-1 0-19 0,0 0-3 16,-1 0-3-16,-1 0-3 0,-1-2-3 0,0 1-3 15,-1-3 9-15,0 1 20 16</inkml:trace>
  <inkml:trace contextRef="#ctx0" brushRef="#br0" timeOffset="125285.29">4218 14590 7 0,'-6'4'149'15,"4"-4"-72"-15,1 0-2 16,-2 2-14-16,3-2-6 0,0 0-7 0,0 0 2 15,-2 0 1-15,1 0 5 0,1 0-2 16,0 2 3-16,0-2-4 0,0 0-3 16,0 1-4-16,0-1-8 0,0 0-10 0,0 0-6 0,3-1 0 15,-3 1-11-15,0-2 4 0,0 2 2 16,3-2-1-16,-2 2 0 0,1 0 3 0,1 0-4 16,0 0-3-16,2 0 6 0,0 0-7 15,2 0-1-15,2 0-5 0,-1 0 0 0,-2-1 3 16,2-1-8-16,1 1 2 0,1 0 7 0,-4 1-8 15,5-2 3-15,-3 2-4 0,2-1 3 0,-1-1 0 16,-1 1-2-16,0-1 2 0,0 2-6 16,-3 0 3-16,2-1 3 0,0 1-6 0,-4 0 3 15,0 0-4-15,-1 0 10 0,-2 0-3 0,3 0-3 16,-3 0-2-16,0 0-7 0,0 0 1 0,0 0-3 16,0 0-10-16,0 0-11 0,-2 0-7 15,1 0-8-15,1 0-2 0,-2 0-19 0,2 0-5 16,-3 0 1-16,1 0-11 0,1 0-9 15,-4 1-15-15,3 1-12 0,1-2-6 0,-1 3 14 16</inkml:trace>
  <inkml:trace contextRef="#ctx0" brushRef="#br0" timeOffset="140209.2">5012 14422 15 0,'0'0'39'0,"0"0"33"0,0 0 11 0,0-3-4 15,0 3-9-15,0 0-13 0,0-1-8 0,0 1-3 16,0 0 1-16,0-3-1 0,0 3-10 0,0 0 1 16,0-2-10-16,-2-1 6 0,2 1-8 15,0 1-6-15,0-1-5 0,0-1 1 0,0-1 0 16,0 1 0-16,0 1-8 0,-1-1 9 0,1-1-7 16,-2 1 0-16,1 1 2 0,-3-3 0 0,1 2 1 15,-1-1-1-15,1 1 0 0,-2 2 10 0,0-2-3 16,2 0-2-16,-2 2-2 0,0-1-4 15,-2 2-1-15,0 0 3 0,2-1-4 0,-3 1-2 16,-1 0-1-16,1 0 1 0,-2 1 3 0,1 1-6 16,-2-1 9-16,3 4 0 0,0 0-3 15,-1 2 3-15,4 2-4 0,-3-1 2 0,2 4-3 16,0 1-5-16,1-1 6 0,3 1 1 0,1 0-4 16,-1 3 10-16,2-3-3 0,0 1 6 15,3-1-9-15,-1-2 1 0,3-1-5 0,-1 0-3 16,2-1 4-16,-1-1-11 0,-2-5 5 0,1 2 2 15,-1-4 1-15,0 2 1 0,3-1-7 0,-3-1 3 16,2 0-4-16,0-1 4 0,1-1-11 16,2 0 1-16,0-4 5 0,2 4-10 0,-1-4 7 15,0 2-2-15,1-5-6 0,-2-1-1 0,1 2-7 16,1-3 2-16,-2-1 2 0,0 1 1 0,1-2 7 16,-1 0 7-16,0 1 8 0,-2 1-3 15,2 1-3-15,-2 1 0 0,-4 2 7 0,1-1 0 16,-1 2-6-16,-2 2 4 0,3 2 5 0,-3-1 3 15,0 2 1-15,0-1-1 0,0 1-1 16,0 0-4-16,0 0-4 0,0 0-4 0,0 1-1 16,0 2 6-16,0-1 3 0,3 0-7 0,-1 3 9 15,4 0-5-15,-3 0 0 0,2 2 1 0,1 1 0 16,-1-1 1-16,2 0-1 0,-2 0-3 16,0 1-3-16,0-3 3 0,0 1 3 0,0-2 0 0,-2 1-5 15,3-2 4-15,-1 0-2 0,-2 0 0 16,2-2-5-16,0-1 5 0,-1 0-8 0,1 0-8 15,1 0-2-15,0-1-16 0,1-2-6 0,-1 0-14 16,-1 0-9-16,1-2-9 0,-1 2-4 16,-2-1-13-16,2-2-10 0,0 1-4 0,-2 0-9 15,2-4 0-15,-1 1 14 0</inkml:trace>
  <inkml:trace contextRef="#ctx0" brushRef="#br0" timeOffset="141439.25">10121 10160 21 0,'2'-2'35'0,"-1"0"25"0,2 1 15 0,-1-1-1 15,-2 0-10-15,3-1-11 0,1 1-6 0,-2-1-5 16,0 1 3-16,-1 0 6 0,1-1 6 15,-2 3-2-15,0 0 9 0,0-1 1 0,0 1-10 16,0 0-13-16,0 0-15 0,0 0-11 0,-2 0 6 16,2 1 4-16,-1 4 1 0,1-2-3 15,-2 4 2-15,0-2-3 0,-2 4 4 0,1-1-10 16,-2 11 5-16,2-7-15 0,-2-3 3 0,2 1-2 16,-2 0-2-16,0-1-6 0,1 1 7 15,-1-1-7-15,0-1 0 0,0-2 4 0,2-2-8 16,2-2 9-16,-1 3-7 0,2-3-1 0,-2-1 8 15,2 1-10-15,0 0-12 0,0-2-27 0,-1 0-28 16,-1 0-36-16,2-2-32 0,0-1-22 0,-4 0-15 16,2-3-7-16,-1 2-111 0</inkml:trace>
  <inkml:trace contextRef="#ctx0" brushRef="#br0" timeOffset="142296.37">5722 10103 7 0,'0'0'18'0,"0"-1"13"0,0 1 22 0,0 0 18 16,0 0 7-16,0 0-8 0,0 0-9 15,0 0-11-15,0 0-10 0,0 0-4 0,0 0 3 16,0 0 7-16,0 0 11 0,2 1 3 0,-1 3-1 16,3-3-4-16,1 2-11 0,-3 0-11 0,4-1-8 15,-2 2-3-15,0 1-3 0,1-1-1 16,3 2-13-16,-4-2 0 0,1 3 1 0,0-2-1 16,2 2-5-16,-4-2 3 0,1 0-3 0,-1 2 4 15,1-2-8-15,-1 1 7 0,0-1-5 0,-1 0 2 16,1 2-8-16,0-4-12 0,0 2-23 0,1-2-29 15,-2 2-25-15,1-1-17 0,-1-1-16 16,1 1-19-16,-1-1-11 0</inkml:trace>
  <inkml:trace contextRef="#ctx0" brushRef="#br0" timeOffset="149318.75">3521 14374 187 0,'7'-19'198'15,"-1"5"-35"-15,-3 3-46 0,-1 3-47 16,-2 4-25-16,0 4-4 0,0 2 5 0,-3 9 10 15,1 2 13-15,-1 8-4 0,-2 4-6 0,2 10 11 16,1 5 8-16,2 9-5 0,0 6-17 0,2 8-17 16,1 10-16-16,0 2-13 0,2 5-3 15,0 6-5-15,-1 8 4 0,1 4-6 0,-2 2 0 16,2 2 1-16,0 1-1 0,0-2-12 0,-4-5 5 16,-1-2-8-16,0 0-4 0,-1-7 0 0,-1-5 5 15,-3-7-4-15,2-5 0 0,0-7-3 16,-2-5 6-16,2-7-7 0,0-7 3 0,-2-3 0 15,4-3-15-15,-1-7 3 0,1-3-13 0,-1-7-18 16,-1-2-6-16,3-6-17 0,-2-1-24 0,-1-5-8 16,3 0-11-16,-3-4-15 0,-1-1 2 15,1-4 12-15</inkml:trace>
  <inkml:trace contextRef="#ctx0" brushRef="#br0" timeOffset="155790.79">1644 15493 46 0,'1'0'84'0,"-1"-3"18"0,0 2-9 16,-1-2-11-16,-1 0-6 0,0 0-9 16,-1 0 1-16,0-2-4 0,0 2-2 0,-1-1 2 15,0 1 13-15,1 1-2 0,1-3-2 16,2 1-13-16,-3 3-1 0,3-1-15 0,0 0-2 16,0 2-13-16,0-3 0 0,0 3 7 15,0 0-22-15,2 0-3 0,1 3-3 0,4-1 0 16,3 5 7-16,0 0-6 0,5 4 7 15,3 5-10-15,2-1 2 0,6 4 1 0,-1 5 4 16,3 0-5-16,2 2 8 0,0 0-11 16,-1 2 0-16,1 4 0 0,0-1-1 0,0 1-4 15,-3 3-3-15,0-2 3 0,-2 0 3 0,-3-1-3 16,-1-3-3-16,-1-1 1 0,-1-1-8 16,-3-3-15-16,0-3-21 0,-2-3-17 0,-3-1-14 15,-3-2-13-15,-3-3-19 0,0-2-10 16,-4-1 0-16,-1-5-7 0,0-1-1 0,0 0-6 15,0-1 7-15,0-2 11 0,-1 0 22 0</inkml:trace>
  <inkml:trace contextRef="#ctx0" brushRef="#br0" timeOffset="156160.81">1996 15351 78 0,'-2'-3'159'0,"-1"3"8"16,-1 0-32-16,-1 0-37 0,0 6-24 0,-1 3-12 15,-1 1-3-15,-2 4 3 0,1 5 19 0,-2 1 6 16,-2 7-1-16,4 3-8 0,-2 3-13 15,-2 3-18-15,1 5-14 0,1 2 2 16,-2 1-16-16,-1 2-2 0,3-4-9 0,0 3 1 16,0-3-2-16,0-1-3 0,1-3-4 0,1-4 0 15,2-2-5-15,1-3 7 0,-1-3-7 16,1-4-5-16,0-4-14 0,-1 0-15 0,3-5-3 16,-1-4-8-16,3-1-11 0,-1-4-15 0,2 1-19 15,-1-4-17-15,-2 1-14 0,3-1 1 16,0-1 3-16,0 0 5 0,0-1-2 0,4-2 1 15,-2-2 15-15</inkml:trace>
  <inkml:trace contextRef="#ctx0" brushRef="#br0" timeOffset="162175.26">2099 15012 4 0,'0'0'4'0,"0"0"5"0,0 1 10 0,0-1 11 16,0 0 12-16,-2 0 6 0,2 0-2 15,0 0-6-15,0 0-4 0,0 0-1 0,0 0 4 16,2 0 6-16,-2 0 4 0,0-1 2 0,0-1 4 15,0 2-4-15,0-3-3 0,0 1-6 16,0-1-1-16,-2-1 7 0,2-1-2 0,-3 2 0 16,1 2-2-16,1-2-2 0,-1 0-4 15,2 0 4-15,-2 1-4 0,1 2-2 0,1-2 0 16,0 2-2-16,-2 0-3 0,2 0-2 0,-1 0 5 16,-2 0-7-16,3 0-9 0,-2 0 3 15,2 0-10-15,-1 0 4 0,1 0-9 0,0 0-3 16,-2 0-3-16,2 0 7 0,-3 2-4 0,1 3 6 15,-1-2-7-15,-2 1 0 0,2 3-6 0,-2 1 9 16,1-1-3-16,1 0 3 0,0 2-5 16,1 0 5-16,0-2 2 0,1 0-11 0,-1 2 2 15,2-4 2-15,0 3 0 0,0-1-4 16,0-2-3-16,0-3 1 0,0 1 0 0,0-2-9 16,0-1-2-16,0 0 0 0,0 0 7 0,2 0-5 15,-2 0-2-15,0 0 0 0,0 0 3 0,0 0 3 16,0 0-2-16,1-1 5 0,1 1-4 15,1-3 1-15,-1 3 2 0,-1 0 4 0,1-2 9 16,2-1-4-16,-2 1-4 0,1 2 4 16,0-4-4-16,-1 4 4 0,-2-3 0 0,0 3 2 15,2 0-4-15,-2-1 4 0,0 0-2 16,0-2 0-16,0 3 0 0,0 0 3 16,0 0-3-16,0 0 1 0,0 3-4 15,0-2 7-15,0-1-4 0,0 0 1 16,1 0-3-16,-1-4 4 0,0 4 0 15,0 0 2-15,0-3 5 16,0 2-6-16,0 0 6 0,0-1-9 0,0-1-4 16,0 1 9-16,2-1 1 0,-2-2-4 0,0 0-4 15,0-2-1-15,0-1 3 0,-2 2 0 16,2-3-2-16,-1 1 8 0,-1 0-2 0,0 0-2 16,1-1 5-16,-1 0-7 0,-1 3 0 0,0-1 0 15,-3 1 2-15,-1-5 6 16,2 7-3-16,2 2 5 0,-2-1 3 0,2 3 13 15,2 0-12-15,-4 0-2 0,4 0-9 16,-1 0 2-16,-3 0-1 0,2 3 0 0,-2-1 0 16,-1 5 2-16,-2 1-4 0,0 1 10 15,2 1-4-15,1 2 3 0,0 1 1 0,-1 1-2 16,3 0-5-16,0 1-5 0,1 1 5 0,1-3-5 16,1 1-3-16,0-2 7 0,0 0 0 0,0-1-4 15,0-2 1-15,1-2-10 0,1-1 0 16,1-2 3-16,0-1 4 0,2-2-6 0,-2 0 3 15,2-1-6-15,-1 0 14 0,1-1-9 0,2-3 0 16,0 1-2-16,-2 1-7 0,1-3-1 16,1 1 3-16,2-4 0 0,-3 2 2 0,4-1-5 15,-2 1 3-15,1-2 1 0,-2 1-5 16,-1-2 7-16,2 2 2 0,-3-3 0 0,2 0 1 16,0-1 4-16,-2 1-2 0,1 1 8 0,-3 1-3 15,2 0-2-15,-2 3 4 0,3 1 0 0,-4 1 5 16,3-1 29-1,-5 4-13-15,0 0-7 0,0-3 1 0,0 6 5 0,0-3 1 16,3 4 0-16,-1 1-6 0,-1 2 0 16,2 1 5-16,2 0-4 0,-2 1-2 0,2 0-9 15,0 0 3-15,-1-1-9 0,4 1 4 0,2 1-5 16,-4 0-3-16,2-2 1 0,-3-3 4 16,0 2 2-16,2-1-11 0,-2-5-13 0,3 4-18 15,0-4-19-15,0 0-7 0,-2-2-17 0,2 1-14 16,-1-3-24-16,0 0-14 0,11-9-272 15,-15 9 273-15,-3 2-98 16</inkml:trace>
  <inkml:trace contextRef="#ctx0" brushRef="#br0" timeOffset="162610.31">2328 15564 210 0,'-6'-12'213'0,"-2"-7"131"15,5 11-216-15,-1 1-21 16,3 3 3-16,-1-1 14 0,2 4-3 0,-3 1-17 16,1-3-24-16,-1 3-24 0,3 0-4 0,3 3-5 15,2 0-19-15,5 4-3 0,4 1-8 16,3 4-7-16,4 5 0 0,6 1-6 0,1 2-4 15,4 2 0-15,1 3 10 0,0 1-10 0,-1 1 0 16,1 0-5-16,-3 1-5 0,0-3-22 0,-3 3-35 16,1-3-17-16,-4 1-19 0,-3-5-15 15,-1-1-7-15,-1-3-10 0,-5 0-11 0,0-4-14 16,-6-2-5-16,0-4-3 0,-3-2 6 16,0-2 25-16</inkml:trace>
  <inkml:trace contextRef="#ctx0" brushRef="#br0" timeOffset="162860.79">2663 15396 159 0,'-9'0'238'15,"1"4"-13"-15,0 4-62 0,0 4-51 16,-3 2-29-16,3 7-15 0,-3-1 15 0,0 6 6 15,3 1 10-15,0 4 7 0,-3 3-12 0,1 3-25 16,2 1-26-16,-1 2-25 0,3 0-10 16,-2 1-8-16,-2 0-13 0,3-3-12 0,0-1-18 15,2-3-21-15,-1-2-21 0,1-6-30 0,-1-2-23 16,3-2-23-16,-2-5-2 0,2-4-11 16,3-2 4-16,-2-5 6 0,2-1 23 0</inkml:trace>
  <inkml:trace contextRef="#ctx0" brushRef="#br0" timeOffset="163491.21">2802 14843 115 0,'0'-12'148'0,"0"2"-13"0,0 0-31 0,-1-1-16 16,-3 2-17-16,1 0-8 0,-2 0 4 0,1 0 9 15,-4 0 12-15,3 2 7 0,-1-1-6 16,-1 2-11-16,3 2 1 0,-2 0-10 0,1 3-4 15,3 0-15-15,-1-1-4 0,-2 2-7 0,0 2-9 16,-1-1-3-16,-2 4-6 0,2 4-3 0,-2 1 14 16,-2 4-7-16,1 3-1 0,1 2-3 0,2 1-9 15,-1 4-9-15,0-1 0 0,2 1 3 16,2-1-6-16,1-1 3 0,0-4 0 0,2 0-3 16,2 13-2-16,9-6-65 31,-5-24 39-31,-3-1 2 0,12-4-7 15,-7-1 10-15,4-4 4 0,6-12-26 16,-7 10 28-16,-2-2 2 0,1 0 0 16,7-17 5-16,4-12 4 15,-18 30 8-15,5-13 15 16,-5 21-13-16,-3 3 13 0,0-1 10 16,0 4-6-16,0-1-1 0,3 17 42 15,1-7-42-15,-1 1 3 16,7 16 24-16,-3-11-28 0,1-1-11 15,6 14 10-15,-6-16-12 16,9 11-8-16,-7-14 3 0,-2-2-1 0,9 4-30 16,-9-10-21-16,2-1-22 15,8-2-133-15,-8-5 62 0,2 1-18 16,8-11-196-16,-10 6 154 16,3-8-169-16</inkml:trace>
  <inkml:trace contextRef="#ctx0" brushRef="#br0" timeOffset="164257.62">1256 16943 244 0,'14'27'369'0,"-9"26"-208"15,-5-18-126-15,0 3-13 0,2 2-4 0,-4 3 7 16,-1 1 9-16,1 3 8 0,-1-4 0 15,0-1-11-15,-3-3-4 0,6-1-13 0,-3-7-4 16,1-3-5-16,4-6 7 0,1-5-7 16,-1-6 13-16,0-1-3 0,-2-8-6 15,2-2-2-15,1-5-6 0,-3-2-7 16,2-7 6-16,1-3 3 0,-3-6-3 0,-2-4 5 16,1-3-12-16,-1-5 7 0,-1-2 0 0,-3-8 1 15,1 2-4-15,-1-7 3 0,1-1-3 16,2-2 9-16,1 2 6 0,2 2 4 0,3 8-2 15,0 2 10-15,4 6-15 0,-2 9 8 16,4 4-5-16,1 10 3 0,1 6 9 16,4 7-7-16,3 8-6 0,4 9-8 0,3 9 0 15,2 4 1-15,0 10-13 0,1 2-16 0,1 5-12 16,-4 1-16-16,1-2-14 0,-1 1-11 16,-2-2-16-16,1-5-16 0,-5-4-17 0,-2-2-8 15,-2-1-15-15,-1-8 3 0,-4-2 21 0</inkml:trace>
  <inkml:trace contextRef="#ctx0" brushRef="#br0" timeOffset="164658.29">1367 17321 100 0,'-17'-2'171'0,"4"-1"-4"0,3 3-45 0,1 0-41 15,4 0-33-15,2-3-12 0,1 1-14 16,1-1-8-16,1 0-1 0,3-3-6 0,3 0-4 15,5-1-1-15,-1-2 0 0,4 0 1 0,5-4-3 16,0-1 0-16,0-1-3 0,3-2 1 0,0-2 2 16,2-2 0-16,-3-3-4 0,2-1-1 15,1-4 2-15,-2-1 0 0,-1-2 3 16,-1-1 3-16,-4-2 2 0,1 0 3 0,-4-1 9 16,-2 0 18-16,0 2 12 0,-3 5 15 0,0 2 14 15,-3 3 4-15,-2 2 14 0,0 6 10 16,-3 4 0-16,0 5-10 0,0 4-10 0,0 0-5 15,0 4 0-15,0 8-9 0,2 8-9 16,2 5-6-16,4 10-7 0,5 6-1 0,-2 9-23 16,3 7-24-16,-1 7 0 0,2 4 0 0,-2 3 0 15,3 4 0-15,-3 0 0 0,-2-1 0 16,1 0 0-16,0-3 0 0,-3-3 0 0,0-7-87 16,-1-5-24-16,-1-4-11 0,2-8-11 15,-4-4-22-15,-2-6-15 0,2-5-16 0,-2-7-2 16,-1-5-6-16,-1-4 7 0,1-5 18 0,1-5 25 15,-1-7-51-15</inkml:trace>
  <inkml:trace contextRef="#ctx0" brushRef="#br0" timeOffset="164894.31">1759 16714 69 0,'0'-39'134'0,"3"3"27"16,-1 12-20-16,-2 6-27 0,0 8-14 15,0 6 14-15,3 8-15 0,0 6-13 0,2 8-12 16,4 6-16-16,1 9-15 0,-1 11-6 0,5 7-17 16,-1 7-3-16,1 7-5 0,2 3-7 15,0 4 7-15,0 2-12 0,1-2-8 16,-1-2-5-16,3-3-19 0,0-3-17 0,-3-5-12 16,1-5-7-16,-3-6-10 0,-1-4-15 0,-2-10-10 15,-3-5-10-15,-2-4-2 0,0-6-4 16,-4-5-2-16,-2-6 6 0,-2-1 22 0</inkml:trace>
  <inkml:trace contextRef="#ctx0" brushRef="#br0" timeOffset="165723.41">1710 17358 104 0,'-16'-3'162'0,"2"3"0"0,1 0-40 16,3 2-35-16,3-1-42 0,1-1-17 0,2 0-14 15,1 0 2-15,3 0 6 0,0-3-7 16,5 1-4-16,1-1-4 0,5-2-2 0,2 1-7 16,6-1-5-16,0-2 4 0,3-2-2 15,0 0-7-15,2-3 0 0,-2 0 4 0,3-2-1 16,-1-1 5-16,1-2 0 0,-1-1 2 0,0-2 2 16,1 0-2-16,-3-2 5 0,2 1-3 15,-5-3 1-15,3 2-1 0,-3 1 7 0,-3-2-1 16,-1 2 0-16,-2 3 2 0,-2 0-2 0,3 2 4 15,-7 4 10-15,1 0-1 0,-2 2 15 16,-3 5 0-16,0 0 6 0,-3 1-5 0,0 2-1 16,0 2-6-16,-1 0-6 0,-3 3-5 0,-2 0-4 15,2 2-5-15,-3 3 8 0,-1 1 1 16,-1 1 4-16,1 2 8 0,0 1-6 16,1 2 3-16,0 0-3 0,4 2-8 0,-2-2-1 15,2 0-9-15,1-2 2 0,1 2-7 0,1-2-4 16,3-1 4-16,0-2-3 0,3-3 5 15,0-1-9-15,1 0-18 0,-1-3-8 0,2-1-9 16,3-5-3-16,0 0 4 0,2-3-6 16,1-3 12-16,-1-2 2 0,1 1 8 15,0-4-10-15,0 2 5 0,-1-3 6 0,1 2 4 16,-3 0 7-16,1 1 7 0,-2 0 1 0,-2 4 1 16,-1-1 4-16,-1 3-3 0,-3 1 5 15,3 2-2-15,-4 0 2 0,-1 3 14 0,-1 0-5 16,2 3 5-16,1 0-4 0,-1 2 0 0,1 1-6 15,2-1 0-15,-2 2-2 0,3 0-4 16,-3-1 3-16,2 2-10 0,3 0 7 0,0-3-7 16,0 0-3-16,-2-1-5 0,2-1-6 0,2-2-4 15,-1-1-9-15,-1-2 1 0,0-1-4 16,1-3 1-16,-1-1-6 0,2-1 1 0,-2-3 5 16,-1 1 2-16,0-4 3 0,1-2 1 0,-3 0 8 15,4-6-9-15,-6 1 5 0,0-3 0 16,2-3 9-16,-2-4-1 0,1-3 8 0,-3-1 10 15,-1-1 4-15,0 0 8 0,0-1 7 0,-3 0 4 16,-2 2 6-16,0 3 10 0,2 3 14 16,0 3 18-16,0 6 10 0,0 5 8 0,-2 4 3 15,4 2-3-15,-3 6-3 0,4 3 2 16,-1 2-2-16,1 4-16 0,0 4-9 0,1 6 0 16,3 5 3-16,-1 5 1 0,3 4-5 0,-2 2 7 15,1 4-15-15,0 2-17 0,3 0-17 0,-1 2-4 16,3-2-9-16,-2-1 0 0,2-2-8 0,-1-2-13 15,-1-4-6-15,0-5-44 0,3 0-10 16,-3-6-24-16,-3-5-23 0,1-1-25 0,-1-4-17 16,3-4-7-16,-2-3 0 0,-1-4 11 0,1-2 8 15,-1-3 25-15,-2 1 25 0</inkml:trace>
  <inkml:trace contextRef="#ctx0" brushRef="#br0" timeOffset="165923.68">2484 16690 112 0,'-10'-3'141'0,"2"0"-7"16,3 2-27-16,0-1-27 0,3 1-22 0,-1-2-4 15,1 3 1-15,1-2 7 0,1 2 11 16,0 0-7-16,3 0-11 0,-1 0-8 0,-1-3-17 16,2 1-14-16,2 2-11 0,0-3-13 0,3-2-20 15,3 1-16-15,0-3-27 0,0 1-18 0,2 0-15 16,0 0-2-16,1-1 1 0,0-3 5 0,0 5 3 15,-1-3 3-15,2 5 4 0,-3 0 16 0</inkml:trace>
  <inkml:trace contextRef="#ctx0" brushRef="#br0" timeOffset="166592.54">2788 16927 94 0,'-2'3'130'0,"-1"-1"12"0,1-2-5 15,-2-2-24-15,1-1-24 0,-2-1-20 0,2-2-7 16,1-2-4-16,-3-1-4 0,2-1-4 16,-2 0-3-16,1 1-17 0,1 1-1 0,1 0 4 15,-1 1-3-15,1-1-7 0,1 4 0 16,-1 1 7-16,1 1 3 0,-1 1 7 0,-1 1-2 16,-1 0-5-16,3 3-11 0,-2 0 3 0,0 1-17 15,-2 2 6-15,2 3-7 0,1-1-1 0,2 2-3 16,0 0-3-16,4 0 0 0,0 2-3 15,4-3-7-15,0 0-7 0,3 0-22 0,3-3-9 16,-3-1-5-16,5-2-7 0,-3-3-5 16,0-3 3-16,2-2 5 0,-2-1 6 0,1-3 7 0,-3-2 14 15,3 1 3-15,-2-4 7 0,-1 1 14 16,1-1-1-16,-2-2 5 0,2-2 6 0,-4-1 9 16,-1 2-4-16,-1 0 0 0,-1 2 4 15,1 1 2-15,-3 2 9 0,-1-1 6 0,-2 4 10 16,0 3 12-16,-2 2-2 0,2 1 3 15,-3 1-8-15,-3 4 2 0,-2 1-8 0,1 1 3 16,-1 5 2-16,-4 0-6 0,4 3 5 0,-2 3 17 16,1-3-6-16,1 3-19 0,3-1-15 15,2 3-3-15,0-5-9 0,3 2-5 0,0-3-8 16,1-1-12-16,1-4-2 0,1-1-2 0,2 0-12 16,0-3-6-16,1 0-1 0,2-2-6 15,0-2 4-15,-3-1 8 0,1-3-3 0,0-1 10 16,-1-4 0-16,0 1 1 0,1-1 1 0,-1-6-18 15,1 0 18-15,2-1-3 0,-3-5-1 16,0-4-12-16,-2-1-4 0,0 0 9 0,0-3 5 0,1-2 5 16,-3 1 4-16,3-2 13 0,-2 2 0 15,-2 3 12-15,0 0 4 0,2 3 8 0,1 4 10 16,-3 4 5-16,0 5 11 0,0 3 6 16,0 5-3-16,0 2 18 0,0 3 0 0,0 5-2 15,0 2-10-15,1 6 0 0,3 5 4 0,-1 5 9 16,3 3 6-16,-1 3-1 0,4 5 4 15,-1 1-18-15,4 3-26 0,-2 0-17 0,0 1-3 16,1-1-8-16,3-2-15 0,-4-1-51 0,2-6-32 16,-2-2-46-16,1-1-24 0,1-6-23 15,-2-3-19-15,1 0-18 0,3-9-3 0,-1-1 22 16</inkml:trace>
  <inkml:trace contextRef="#ctx0" brushRef="#br0" timeOffset="168621.11">4365 16186 33 0,'15'-16'109'0,"-3"-1"53"0,-4 1-11 0,0 0-19 16,-3 3-3-16,-5 0-13 0,-2 1-2 16,1 1-7-16,-2 4 19 0,1 0-2 0,-3-1 16 15,2 4-9-15,-5 6-17 0,0 1-11 16,0 4-11-16,-6 7-15 0,2 3-21 0,-1 7-25 16,-3 5-31-16,3 2 0 0,-1 6 0 0,1 2 0 15,1 2 0-15,4 0 0 0,0 1 0 0,3-1 0 16,2-3 0-16,3-2 0 0,5-3 0 15,3-5 0-15,3-2 0 0,1-4 0 0,3-4 0 16,-1-3 0-16,2-4 0 0,1-6-34 0,-1-3-43 16,3-5 5-16,-5-3 12 0,2-3 5 15,-2-3 9-15,0-1 12 0,-1-4 8 0,3 0 12 16,-3 0 2-16,-1-3 12 0,-4 3-8 0,3 0 3 16,-2 0 2-16,-2 4 5 0,-1 1-8 0,-1-1 1 15,-2 3 10-15,-1 3-5 0,1 0 4 0,-3 2 4 16,3 0-5-16,-3 3-3 0,0 1 1 0,0 1-4 15,0 0 1-15,0 0-7 0,0 0 7 0,1 0-1 16,3 1 1-16,-3 1 8 0,3 1-4 16,-1 1-5-16,0-1 0 0,2 2 3 0,-2-1 0 15,3 3-2-15,-1-2 2 0,-2 3-3 0,0-5 0 16,0 2-11-16,-1 1-2 0,-2-2-5 0,3 1 11 16,-3-1 2-16,0-1 4 0,2-2-7 0,-2 1 1 15,0 1-2-15,0-3-1 0,0 0 8 16,0 0-11-16,0 0 11 0,0-2-4 0,0 1 7 15,-2-1-1-15,2 1-3 0,-1-2 11 16,-1 3-4-16,2-1-4 0,-2 1 3 0,2 0 3 16,0 0-6-16,0-2-4 0,0 1 3 15,0 1-10-15,0-2 4 0,0 1-6 0,0 1-4 16,2-2 6-16,1 0-3 0,-3 1 5 0,0-2-2 16,2-1 4-16,1-1 5 0,-1 2 2 0,-2-4-4 15,1 2-1-15,-1 0 8 0,0-2-3 16,0-1 3-16,3 1-2 0,-3 0 4 0,0-2 0 15,0 0 8-15,0 0-4 0,-3 2 0 0,0-5 2 16,0 4-2-16,0-1 9 0,-1 2-7 0,1 2 4 16,0 0 7-16,0 2 10 0,-1 2-8 15,-1 1-5-15,0 0 3 0,0 0-1 0,0 3 8 16,0 1-4-16,-4 3-1 0,3 2-2 0,-1 3 1 16,1 3-2-16,-2-2-4 0,2 2-2 0,1 1 3 15,5 3-6-15,0-2-1 0,3-1-8 0,1-1 0 16,0 0 5-16,-1-3-5 0,3 0 3 15,1-4-5-15,1 0-3 0,-2-4-3 0,0 1 2 16,1-4-8-16,-1 1-11 0,-1-5 0 0,2 1 3 16,-2-2 2-16,0-2-1 0,8-10-23 15,-4 4 23-15,-1 0 4 0,-3 0-2 16,5-11-3-16,-3 12 10 0,-4 1 7 16,1 1 2-16,-1 2-4 0,0 0 4 0,0 2 3 15,-1 1 0-15,1 3 0 0,0-1 0 0,-1 2 4 16,1 0-6-16,0 2 5 0,0-2-2 0,0 1 2 15,2 2 1-15,-2-2-9 0,2 1 3 0,-2 0 2 16,2-1 3-16,-2-1-1 0,0 0 2 16,0 0-2-16,2 0-2 0,0-1-3 0,1-3 4 15,2 1 2-15,-2 1-3 0,1-4-4 0,-1 1 4 16,3-1 1-16,-2-1 3 0,-1 0-4 0,-1 1 0 16,0-1 0-16,2 2 5 0,-4-2 4 0,2 2 2 15,-1 1-3-15,-1 1 3 0,0 0 1 16,0 3 0-16,2 1 3 0,-1 1 4 0,1 0-7 15,0 3-3-15,30 56 5 32,-18-20-4-17,-14-27 12 17,-3-15-15-32,0-2 1 0,-3-2-5 15,-1-5-15-15,-1-46-55 31,8 43 40-31,1-17-38 16,8-24-41 0,27-35-18-1,13 62 51 17,-47 27 67-17,12 0-3-15,-10 0 2 16,-1 0 1-16,26 2-6 15,-26 1 12 1,10 7 2 31,28 97 35-31,-44-92-13-1,0-12-13-15,2 1 34 16,-2-3-33-16,0-2 88 31,0-2-86-31,0-1 14 16,0 1-15-16,0-2-5 0,0 0-4 15,3-2-4-15,0 2 2 0,0-5-2 0,2 1-8 16,3-15 4 0,28-52-21-1,-12 30 27-15,-16 33-7 16,25-20 25-1,-25 31-7-15,5-1 21 0,-7 6-22 16,3-1 6-16,4 10 15 16,-6-3-31-16,-1 2 9 0,5-2-8 0,-5-1 0 15,2 4 0-15,1-5-11 0,-1 0 9 0,-3-1-17 16,0 0-31-16,1-1-26 0,-2-3-41 16,0 2-38-16,-1-4-31 0,-3 0-16 0,0 0 0 15,-2-2 22-15,1 2 41 0</inkml:trace>
  <inkml:trace contextRef="#ctx0" brushRef="#br0" timeOffset="168806.64">5314 15795 117 0,'-10'-22'175'0,"-2"4"1"0,2 2-39 0,-2 3-34 15,4 5-41-15,1 1-24 0,1 2-24 16,1 1-8-16,1 2-10 0,4 2-9 0,0 2-16 15,4 4-25-15,1 2-12 0,3 6-20 0,0 2-14 16,4 1-10-16,1 4-3 0,1 1 10 16,-4 2-45-16</inkml:trace>
  <inkml:trace contextRef="#ctx0" brushRef="#br0" timeOffset="169416.76">5494 16123 40 0,'3'2'77'0,"-1"-2"31"0,1-2 11 16,-3 0-6-16,0-5-13 0,0 1-8 0,-2-1-11 15,1-3-6-15,1 2-6 0,0-3-6 16,0 1-9-16,0-2-16 0,0 0-2 0,1 0 2 16,4-12 11-16,-3 12-24 15,-2-2 2-15,3 4 9 0,6-8 54 0,-9 13-32 16,0 1 6-16,0 2-2 0,0-1 5 16,0 3-3-16,0 0 16 0,0 0-5 0,0 3 1 15,-3 0-4-15,0 5-12 0,0-1-21 0,2 4-39 16,-1 1 0-16,0 0 0 0,1 1 0 0,1 2 0 15,1 0 0-15,1-2 0 0,1 3 0 16,3-3 0-16,-1-2 0 0,0-2 0 0,-1 0 0 16,1-5 0-16,-1-1 0 0,0 0-32 0,4-1-34 15,-2-4 11-15,2-1 3 0,3-3 11 0,5-6-49 16,-8 2 44-16,3-2-5 0,-3-1 2 16,0-2 9-16,3-2-3 0,-2 3 11 0,3-2 4 15,0 0 15-15,-2 2 7 0,-1 2 0 16,4-1 2-16,-5 6 4 0,-2 0-2 0,1 3 5 15,0 2 0-15,-2 2 2 0,1 1 9 0,-2 0 9 16,0 6 4-16,0-1-6 0,-1 3-13 0,3 0-1 16,-3 3 7-16,2 0-14 0,-2 0 6 0,0-2-2 15,0 1-3-15,2-1 1 0,-3-2-4 16,2-1 6-16,-4 0-4 0,2-2 0 0,-2-2 6 16,1 1-3-16,-1-1 8 0,0-3 6 0,0 0 3 15,0 0-5-15,0-3 4 0,0-1-6 16,0-1-5-16,0 2 4 0,0-4-8 15,0 0-1-15,4-4 1 0,0 2-4 0,0-2 0 0,0 0-3 16,1-3 3-16,3-1-4 0,-2 0-1 16,1-1 3-16,-1-2-3 0,3 2 5 0,-2-1 0 15,1 2-8-15,1 0 3 0,0 2 5 16,-2 1-4-16,1-1 4 0,0 4-7 0,1 0 4 16,-1 2-1-16,0-1 1 0,-1 4-4 0,0-2-6 15,-2 1-5-15,0 0-10 0,1-2-6 0,-3 2-5 16,1 1-18-16,0-1-21 0,-1 2-22 0,0 1-22 15,-1-3-34-15,-2 1-18 0,0 0-12 0,-2 3-11 16,-4 1 17-16</inkml:trace>
  <inkml:trace contextRef="#ctx0" brushRef="#br0" timeOffset="170446.86">2342 16975 5 0,'0'-3'3'0,"0"1"3"0,0 2 5 16,2-3 4-16,-1 3 2 0,3-2 2 16,-1-1 4-16,3-1 0 0,-3 4-1 0,0-4-1 15,-1 1-3-15,1 0-2 0,0 1-5 0,-1-1 4 16,-2 1 0-16,0-1 6 0,1-2 1 15,1 2 2-15,1 0 2 0,-1-1 2 0,2 1 3 16,-1 0-4-16,-1 0 3 0,1-2 3 0,0 1 0 16,-1-1 12-16,3 0 8 0,0 0-3 15,-2-2 2-15,-1 3-4 0,0 0-5 0,-2-1 5 16,0 1-2-16,0 2-2 0,0-1 32 16,0 1-42-16,0 2-3 0,0 0-7 15,0 0-4-15,0 0-8 0,-2 0-1 0,-2 2-4 16,1 1-5-16,-2 1-2 0,2 1-2 0,-2 1 2 15,2 3 0-15,0 0-7 0,1 2 4 0,-4-1-16 16,3 2-22-16,0-1-33 0,3 3-30 16,-2 1-22-16,-1-1-22 0,0 0-10 0,-2-1-5 15,3-1 19-15</inkml:trace>
  <inkml:trace contextRef="#ctx0" brushRef="#br0" timeOffset="175730.42">10183 12765 3 0,'-4'-4'2'0,"0"3"-1"0,0 0 1 16,1 1 1-16,2-2 2 0,-1 1 3 0,-1-2 5 16,3 1 4-16,-1-2 4 0,1 2 3 0,0-1 5 15,0 1-3-15,-2 0-3 0,2-1 2 0,0 0 1 16,0 1 4-16,0 0 10 0,0-1 3 15,0 1 10-15,0 0 9 0,3-1 3 0,0 1 1 16,-3-3 4-16,2 5 10 0,-2-2 1 0,0 2 0 16,0 0 5-16,0 2-10 0,0-2-5 0,0 0-9 15,0 0-1-15,1 0 3 0,2 2 7 16,2 1 2-16,3-1-4 0,0 3-6 0,6 2-10 16,2 3-23-16,1-2 5 0,5 3-11 0,-2 2 5 15,3 1-7-15,-1 5-8 0,2 1-10 0,-2-1 4 16,2 0-2-16,1 1-5 0,-3 1-1 0,-1 0 0 15,1-1 3-15,0 0-6 0,-4-1 1 16,1-1 5-16,-1-2-5 0,-3 3-1 0,0-5-11 16,-2 0-16-16,-1-2-44 0,-2 1-28 0,0-4-17 15,-2-1-18-15,-1 0-12 0,-3-3-10 16,0 0-1-16,-2-4-2 0,1 1 4 0,-1-1 1 16,-2-1 10-16,0 0 28 0</inkml:trace>
  <inkml:trace contextRef="#ctx0" brushRef="#br0" timeOffset="176162.53">10553 12597 61 0,'0'0'117'16,"0"0"19"-16,0 0-20 0,-2 3-17 0,-3 0-16 16,0 1-13-16,2 4-9 0,-2-1 1 15,-1 4 9-15,3 2 3 0,-2 3 5 0,-1 1-15 16,-1 5-4-16,-1 2-25 0,1 1 2 0,-1 1-15 15,1 5 4-15,-1-2-6 0,-1 3-7 16,3-3-4-16,-1 1-1 0,1 0-1 0,-1-2-3 16,0 0-1-16,1-1-5 0,-1-2 0 0,2-2 3 15,-2-1 5-15,4-3-6 0,-1-1 3 0,0-4 0 16,0-1-7-16,1-1 4 0,2-3-4 16,-1-3-1-16,0-1-9 0,-2-3-11 0,2 2-18 15,2-3-12-15,0 1-13 0,0-2-7 0,0 0-5 16,0-2-9-16,0 1-5 0,0-1-8 0,0 0-2 15,-1 1-7-15,-1-3-1 0,2-1 0 16,0 2 5-16</inkml:trace>
  <inkml:trace contextRef="#ctx0" brushRef="#br0" timeOffset="178960.84">10693 12287 37 0,'5'-4'99'0,"-5"3"28"16,0-1-22-16,0 0-26 0,-2 2-18 0,2-3-14 15,-1 3 0-15,1 0 5 0,-2 0 15 0,2 3 3 16,0 1 5-16,0 4-22 0,3-1-11 16,-3 3-11-16,0 4-8 0,0 1-4 0,0 2-6 15,2 0-4-15,1 1 2 0,0-2-5 0,-1 3 4 16,-2-2-8-16,0-1 2 0,2-3-4 0,-4 1 2 15,2-4 4-15,-2 0-9 0,1-3 6 0,-1-1 0 16,1-2 1-16,-1 1 0 0,2-2 7 16,-2-2 4-16,2-1-1 0,0 0 0 0,-1-1-7 15,-1-2 4-15,2 1-4 0,-2-3 0 0,1 0 1 16,-1-3-1-16,-1 1-5 0,-3 0 3 16,3-5-1-16,1 1 0 0,1-3 1 0,-1 1-3 15,2-3-2-15,-3-1 4 0,1-1-4 0,-1-2-6 16,0-2 8-16,-2 0-5 0,3 0 3 15,-1 0 3-15,3-1-5 0,3 2-3 0,-1 0 10 16,1 2-5-16,-1 0-4 0,1 5 2 0,0-1 6 16,1 2-8-16,0 1 9 0,0 5-9 15,1 2 9-15,-1 0-4 0,-1 1-1 0,-2 3 4 16,6 2 15-16,-2 4-2 0,1 2-1 16,2 5-7-16,0 1 1 0,1 2 0 0,2 0-5 15,0 5-5-15,-3 1 0 0,5 1 5 0,-4 0-9 16,1 0 6-16,-1 1-2 0,-1-3 0 0,3 4-3 15,0-4 0-15,-3-1-1 0,-1-3-11 0,-2 0-21 16,1 0-20-16,1-5-11 0,-5 0-19 16,1-2-20-16,-1-1-8 0,-2-3-12 0,-2 0-2 15,-1 0-7-15,0-5-4 0,-3 0 13 0</inkml:trace>
  <inkml:trace contextRef="#ctx0" brushRef="#br0" timeOffset="179278.44">10708 12360 40 0,'-2'0'79'0,"0"0"27"16,-1 0-8-16,-2 0 39 0,5 0-88 16,-1 0-6-16,1 0 8 0,0 0 3 0,0 0 4 15,1 0-3-15,1-2-16 0,1 1-11 16,-3 1-8-16,7-2-3 0,-2 0-16 16,0 2-3-16,2 0 4 0,2-3 0 0,0 1-2 15,1 0-18-15,0 1-24 0,2-1-11 16,-2 0-19-16,-1 2-20 0,2-3-11 0,0 3-14 15,1-2-5-15,-2-1 10 0</inkml:trace>
  <inkml:trace contextRef="#ctx0" brushRef="#br0" timeOffset="179895.31">11025 12706 35 0,'0'-6'84'0,"-2"-4"156"0,1 6-150 16,-1 2-11-16,-1-3 1 0,-1 4 5 0,0-2 7 0,3 1 8 15,-1 1-4-15,1-1-6 0,1 2-9 16,0 0-22-16,-2 0-5 0,0 0 1 0,2 0-1 15,2 3 6-15,1 2-16 0,4 1 0 0,2 3 1 16,0-1 3-16,1 4-7 0,4 3 1 0,-1 4-20 16,2-1-10-16,-2 3-1 0,1-2-7 15,1 1-1-15,0 1-1 0,0-2-2 0,0-1-3 16,-2 2 7-16,-2-2-7 0,2-3-3 0,-2-1-18 16,1 1-38-16,0-2-31 0,-1-3-25 0,1-4-17 15,-2 2-18-15,-4-4-20 0,2-1-3 0,-3-1-5 16,-1-2 12-16,0-2 12 0,-4-1 25 0</inkml:trace>
  <inkml:trace contextRef="#ctx0" brushRef="#br0" timeOffset="180160.79">11238 12598 134 0,'-8'-7'138'0,"1"3"-16"0,-1-1-23 0,-2 3-23 16,2 2-6-16,-11 8 64 16,8-1-62-16,0 5-3 0,3 2-2 15,-9 23 42-15,9-14-70 0,0 4-7 0,0 2-13 16,-3-1-7-16,2 2-3 0,-4 1-1 0,2 1-4 16,1 0 0-16,-2-4-2 0,1 0-2 0,0-2-9 15,0-2-8-15,1-2-19 0,-1-3-18 0,2-3-18 16,2-3-22-16,-1-2-17 0,3-4-21 0,2-3-10 15,2-1-9-15,-2-3 5 0,3-1 26 0</inkml:trace>
  <inkml:trace contextRef="#ctx0" brushRef="#br0" timeOffset="181044.67">11400 12138 6 0,'1'0'8'16,"3"-1"9"-16,-3 1 12 0,4-2 14 0,-4 0 8 15,2 1-3-15,-1 1-10 0,0-2-6 0,-2 0-5 16,0-1-3-16,0 1 0 0,0 0 7 0,1-1-4 15,-1 3 6-15,3-2-2 0,-1-1-4 16,-2 1-2-16,2-1-2 0,-2-2-4 0,0 2-1 16,0-1 1-16,1 1 0 0,-1-2 1 0,0 1 1 15,3-2-3-15,-3 1 1 0,0 0 2 16,0 2 0-16,-1-4-1 0,-1 4 3 0,1-2-8 16,-1 3 6-16,-1-3 2 0,-2 3-4 0,2-1-1 15,0 3-5-15,-5 0-3 0,3 0 2 0,-1 0 4 16,-4 0 1-16,1 3-5 0,1-1 9 0,-2 3 0 15,-4 2 1-15,3 0 7 0,1 1-9 0,-2 1 5 16,2 3-6-16,-2 1-6 0,4 4 2 0,-2-1-5 16,2 0 2-16,1 2 4 0,2-1-6 15,2 2 1-15,0-1-6 0,1 0-2 0,0-3-3 16,2 0 0-16,0-1 7 0,2-3-11 0,1 0 2 16,0-2 5-16,2-1-3 0,-1-1 0 0,3-2 0 15,-2-2 0-15,1-1 0 0,1-2 2 16,3 0-5-16,-2-2 3 0,4-1-12 0,-2-1 4 15,0-1-5-15,0 0-3 0,0-1-1 0,-1-2-3 16,-1 2 10-16,0-1 0 0,-1-2 3 0,1-1 7 16,-3-2-3-16,1 4 3 0,1-4-2 15,-1 0 2-15,-3 0-5 0,2-2 2 0,-4 1 3 16,1-1-4-16,1 2 8 0,-1 0-1 0,-2 2 1 16,1 0-6-16,-1 2-4 0,4 0 10 15,-4 3-4-15,0 2-2 0,0 1 2 0,0-1 2 16,0 3 2-16,0 0 1 0,0 1-2 15,0 3 8-15,0-1-3 0,0 4-1 0,0 0 2 16,0 1 1-16,0 2-1 0,1 2-4 16,1-1 3-16,2 4-1 0,-1-3-2 0,-1 2-4 15,1-4 1-15,0 0 1 0,1 1-3 0,-1-3 5 16,0 2 0-16,0-3-4 0,3 0-1 0,-3 0-3 16,4-2 4-16,-1-2-5 0,-1-2 1 0,0-1-11 15,4 0-4-15,-3 0-22 0,1-1-17 0,-1-2-13 16,2-2-10-16,-3 1-11 0,1-1-12 0,-1-2-10 15,1 0-13-15,-4-1-9 0,-2 0 2 16,0-1-74-16</inkml:trace>
  <inkml:trace contextRef="#ctx0" brushRef="#br0" timeOffset="182340.55">10796 12243 8 0,'0'0'7'16,"-2"0"9"-16,2 0 10 0,0 0 12 0,0 0 7 15,-1 0-4-15,1 0-5 0,0 0-5 0,0 0-6 16,0 0 0-16,-2 0 1 0,-1 0-1 0,1 0 1 16,2 0-8-16,-1 0 2 0,1 0-5 0,-2-3-3 15,2 1 4-15,0 0-6 0,0 0-2 16,-3 0 4-16,3-1-3 0,-2 0 4 0,2 0 1 16,-1 2 4-16,-1-3-1 0,2 1 2 0,-2 0 3 15,-2-4-1-15,1 5 3 0,1-3 3 16,-1 0 4-16,0 0-2 0,0 1-2 0,0-1-5 15,-1 1-9-15,1 0 3 0,-3-1 1 16,1-1-3-16,-1 3-3 0,-2-3-2 0,1 3 0 16,-2 2 1-16,1 1 3 0,2 0-1 0,-2 0 6 15,0 0-1-15,2 0 5 0,-1 3 4 16,-1 0 2-16,1 1 2 0,-1 0-7 0,1 3 8 16,-1 0-4-16,1 4-3 0,0 1 0 0,1 2-9 15,3 0-4-15,-2 3 2 0,2-1 7 0,-1 3-5 16,2 0-7-16,0 0 8 0,2 1-9 0,0-1-1 15,2 1 5-15,2-2-2 0,-1 0-4 16,2-1-1-16,-2-3-4 0,2 0 0 0,0-1 0 16,0-1 4-16,1-2-4 0,0-1 3 0,1-4-2 15,1 5-1-15,-1-7 0 0,1 2-2 0,0-3 6 16,-1-1-2-16,-1 1 2 0,0-2-4 0,0 0 1 16,1-3-3-16,1 1 2 0,1-1 0 15,-2-1-2-15,1 1 5 0,-2-2-3 0,1 0 0 16,0 0-4-16,1 0 1 0,2-7-2 15,-5 5 1-15,-1-1 4 0,-3-1-6 16,1-1 3-16,-2 1 3 0,0-4-4 0,0 4 1 16,0-4 1-16,0 1 2 0,3 0 0 0,-3-2-2 15,0 2 3-15,0 0-4 0,0 0 0 0,0 2 3 16,0 0 0-16,0 1-2 0,0 1 2 16,0 3 0-16,0-2 0 0,0 2 0 0,0 3 3 15,0 2-5-15,0 0-1 0,0 0 6 0,0 0-6 16,-1 0-5-16,1 0 11 0,0 0-3 0,0 2 1 15,0 1-1-15,0 2-2 0,0 2 5 16,1 0 1-16,-1-1 5 0,3 2-5 0,1 2 2 16,-1 2-5-16,-2 1 6 0,4-1-3 0,1 2-1 15,-1-1 3-15,1 1-4 0,-2 0 2 0,0-2-4 16,1 0 3-16,-3-4 4 0,5 1-10 0,-2 0 3 16,3-1 0-16,-3-1 0 0,6-1 2 0,-2-4-2 15,0 3 2-15,1-3-5 0,2 0 10 0,-3-2-7 16,3-2-5-16,-2 0-3 0,3-3-6 15,-1 3-7-15,-2-1-11 0,-2-3-11 0,1 2-3 16,-1-1-15-16,-3-2-3 0,1 1-18 0,0-2-12 16,-4 1-12-16,1-3-11 0,0 0 0 15,-3-2-13-15,-1 0 0 0,-4-1 11 0</inkml:trace>
  <inkml:trace contextRef="#ctx0" brushRef="#br0" timeOffset="185093.84">10804 12175 8 0,'0'-1'4'0,"0"-2"3"0,0 1 4 16,0 1 7-16,1-2 8 0,2-1 10 0,-3 2 1 16,0 0-5-16,0-1-3 0,0 2-7 0,0-1-2 15,0 2-2-15,0-1 1 0,0 1 5 0,-1-2 1 16,-1 1 2-16,2-1 1 0,-3 2-3 16,0 0 4-16,0-2-10 0,0 0 4 0,0 1-7 15,-1-2 6-15,-2 1 1 0,1-1 3 16,-4 0 2-16,4-1 3 0,0 2-4 0,-3 2 0 0,3-2-2 15,-2 2 0-15,2 0 0 0,-1 0 1 16,-1 0-5-16,2 0-1 0,-4 2 0 16,-4 3 25-16,-12 12 21 15,17-8-46-15,-9 12 14 16,9-8-19-16,3 2-4 0,-1 0-5 0,-2 3 0 16,5 0 0-16,-2 3-3 0,0 1 0 15,-4 22 2-15,5-22-2 0,-1 19-4 16,3-20 1-16,0-3 0 0,2 17 4 15,2-18-4-15,1-4 2 0,-1-1-2 16,0-1 0-16,2-4 0 0,-1-1-2 0,2 0 7 16,-2-2-5-16,0 0 0 0,4-1-5 0,0-3 5 15,1 0-5-15,2 0 2 0,0-2-2 0,0-1-3 16,0-2-1-16,0 1-7 0,2 1 1 16,-1-3 0-16,-3 2 0 0,1-1 2 0,1-2 2 15,-4 0-1-15,3 0-1 0,-4-1 2 16,0-1 0-16,0 1-3 0,-2-1 3 0,2-2 2 15,2 1 2-15,-3-2 4 0,-1-1-3 0,0-2 2 0,-3 2-1 16,0-3 1-16,3-1 0 0,-1 0 1 16,1 0-1-16,-1 0 4 0,-1-1-8 0,1 2 11 15,1 0-5-15,-3 1 2 0,3 2-2 16,-1 3 3-16,-1-14 3 16,-1 20-7-16,0 0 10 0,0-1 7 15,0 5-6-15,0 0 6 0,0 2-3 0,0 0 2 16,-1 1-8-16,-1 3 7 0,2 0-2 0,0 2 5 15,0 3-6-15,-3 0 2 0,3 17 12 16,3-11-11-16,-3-1 2 0,3 1 1 16,-3-1-8-16,2 3 2 0,1-2-3 0,-1-1-2 15,-1-1-4-15,2 2-2 0,2-3 2 0,0-3 0 16,0 0-3-16,-1 0 6 0,1-4-1 0,1 0-2 16,-1 0 0-16,3-2 1 0,1-1-1 15,-4-3 3-15,2 1-3 0,-2-2 0 0,1 2-7 16,1-2 5-16,2-2-3 0,3-3-5 15,-6 3 2-15,-3-3 1 0,4 5-5 0,-2-3 1 16,-2-1-3-16,5 0-15 0,-4 0 2 16,-2 1-4-16,-2-2-4 0,3-4-63 15,-3 6 26-15,2-1-9 16,-1-6-114-16,1 3 79 0,-2 2 1 0</inkml:trace>
  <inkml:trace contextRef="#ctx0" brushRef="#br0" timeOffset="187510.29">13681 13690 103 0,'-2'-4'136'15,"-1"4"-4"-15,1-3-27 0,-4-5 121 16,4 4-153-16,-1 1 9 0,2 0 13 16,-3 1-3-16,4 2-6 0,-4-1-15 15,4 1-22-15,0 0-5 0,4 0 7 0,1 3 14 0,5 1-10 16,4 5-10-16,3 3 3 0,4 4-4 0,1 1-1 15,5 3-13-15,0 1-5 0,3 3-7 0,-2 1-3 16,1 2-5-16,-1 1-10 0,-3-2 3 16,4-1-5-16,-4 1 3 0,-1-2-7 0,-2-2 6 15,0 0-3-15,2-3-8 0,-5 0-15 0,1-1-41 16,-1-2-18-16,-3-4-10 0,1-2-16 0,-4-1-15 16,-3-1-9-16,1-4-8 0,-2 1-3 0,-2-4 1 15,-4-1 1-15,3 0 7 0,-3-1 11 0,-3-4 20 16</inkml:trace>
  <inkml:trace contextRef="#ctx0" brushRef="#br0" timeOffset="187773.68">14128 13507 59 0,'-5'-6'128'0,"0"2"29"0,-9 4 86 15,6 4-160-15,-3 7-17 0,-23 42 143 16,24-28-120-16,-3 4-11 16,-1 4-5-16,3 1-20 0,-6 5-6 0,4 0-14 15,-4 4-13-15,-1-1-9 0,3 2-1 16,0-2-1-16,-2-1-11 0,3 1 5 0,-2-5-7 16,3-2-7-16,-1-1-15 0,5-2-19 0,-4-6-25 15,2-2-17-15,1-2-19 0,4-7-18 0,1-1-13 16,2-6-15-16,0-4-6 0,3-1 4 15,0-3 22-15</inkml:trace>
  <inkml:trace contextRef="#ctx0" brushRef="#br0" timeOffset="188306.81">14283 13333 117 0,'5'-5'174'0,"-2"0"-11"0,0 0-49 15,2 3-30-15,-5 2-5 0,1 2 4 0,2 3 9 16,2 0 9-16,3 3-11 0,0 3-18 0,3-1-19 16,0 5-12-16,3-1-11 0,-1 6-14 0,4-4-8 15,-1 5-4-15,1-3-2 0,1-1 1 0,-1 3-1 16,-1 0 1-16,0-5-9 0,0 0 7 0,-2-3-1 15,1-2-10-15,-2-2 2 0,-1-3 2 0,0-1-8 16,-1-4-1-16,-1 0 3 0,-1-4-4 16,2-1 8-16,-3-3-1 0,-1-4 4 0,0 0 0 15,1-3 1-15,-3 2 4 0,0-4-3 0,1 2 1 16,-1-3 5-16,0 0-3 0,-4 0 0 16,2 1 0-16,-1-2 0 0,-2 3 2 0,0-1 3 15,0 2-3-15,0 2 8 0,0 1 4 0,0 0 7 16,0 5 10-16,0 2-4 0,0 2 11 0,0 1-5 15,0 2 63-15,-2 3-35 0,1 2 2 16,-1 4-11-16,1 3-11 0,-1 3-3 16,0 4 3-16,-1 5 8 0,0 3-11 0,-1 5 4 15,0 3-2-15,0 5-6 0,0 1-15 0,1 2 7 16,-7 89-14-16,6-89-12 16,1 74 0-16,3-82 0 15,3 25-3-15,-1-35-21 0,-2-1-22 16,2 15-128-16,0-23 46 15,1-4-27-15,-3 8-444 16,0-18 381-16,0-1-4 0,-3-4 20 0</inkml:trace>
  <inkml:trace contextRef="#ctx0" brushRef="#br0" timeOffset="214550.23">14016 13137 22 0,'0'-2'37'0,"0"0"20"15,0 1-1-15,0 0 7 0,0-1-4 0,2-1-2 16,-4 2-3-16,2-1 0 0,-2 1 3 0,2-1 6 16,0 2 4-16,2 0 11 0,-2 0 0 15,0 0 5-15,-2 0-4 0,2 0-8 0,0 0-12 16,0 0-13-16,0 0 3 0,0 0 4 0,0 2 5 15,0 1 8-15,0 3 2 0,0 1 2 0,2 4-13 16,1-2 1-16,-1 6-4 0,0 0-4 0,0 0-3 16,-2 1-2-16,0 1-13 0,0 0-8 15,0 0-7-15,0 0 3 0,0-1-13 0,0-1-5 16,0 0 4-16,0 0-6 0,0-1 3 0,0-4-8 16,0-1 11-16,0 0-2 0,0-1-4 0,0-3 3 15,0 0-3-15,0-2 2 0,0-1-6 0,0 0 4 16,0-2-5-16,3 0-4 0,-3 0-2 0,0-4 5 15,0 3-6-15,0-2 9 0,0-1-5 0,0-3 8 16,-3-3-15-16,1 1 10 0,-2-2-8 0,3-1-3 16,-1-2 4-16,0-3 1 0,-1-2-8 15,2 0 1-15,-3-1-6 0,4-4 4 0,-3 1 3 0,3 0 0 16,-2-4 3-16,2 3 7 0,0 0-4 16,2-1 8-16,-2 2 1 0,3 2-1 0,1 1 3 15,-3 0 0-15,2 3 0 0,-1 4 0 0,1 2 0 16,-1-1 4-16,2 4-10 0,-1 4 6 0,1-1-7 15,-4 4 5-15,1-3-1 0,-1 4-5 0,3 2 10 16,2 1 2-16,-2 2 3 0,4 2-7 16,0 2-2-16,1 1 2 0,0 2 3 0,3 0 0 15,-3 3 2-15,3-1-7 0,0 1 0 0,-1 2 5 16,-1-2-3-16,2 1-3 0,-3 2 3 0,0-4 2 16,0 1-2-16,1 0 0 0,-1-2-7 0,1 2-10 15,-5-3-30-15,2-2-27 0,-3-2-14 0,2 2-8 16,0-3-15-16,-3-3-10 0,1 0-9 0,-1-1 7 15,-1 1-1-15,-1-3 1 0,0-1 1 16,3 0 6-16,-3 0 6 0,0 0 11 0,-1-1-39 16</inkml:trace>
  <inkml:trace contextRef="#ctx0" brushRef="#br0" timeOffset="-214677.45">14019 13192 38 0,'-5'0'60'0,"2"0"25"0,-2 0 2 15,2-2-8-15,1 2-9 0,1 0-6 0,-1 0-7 16,2 0-5-16,0 0 9 0,-1 0-6 0,1 0 1 16,1 0-10-16,2 0-6 0,-3 0-9 0,0 0-5 15,2 0-9-15,1 0-2 0,1-2-11 16,2 0 1-16,1-1 2 0,2 3-2 0,0-2-1 15,1-1 0-15,2-1-4 0,-1 1-6 0,2 0-14 16,-2 0-21-16,-1-1-22 0,0 1-25 0,2-1-22 16,-3 2-15-16,0-1-14 0,-2-2 0 0,-2 2-90 15</inkml:trace>
  <inkml:trace contextRef="#ctx0" brushRef="#br0" timeOffset="-213539.79">14825 12943 45 0,'0'-9'86'0,"3"2"24"0,-3 1-19 0,0 0-21 15,-3 1-7-15,3 2-5 0,0 2-1 0,-1 1 3 16,1 0 13-16,-2 0 11 0,2 4-10 0,0 4-10 16,2 3-11-16,2 6-3 0,0 7-4 0,4 3-1 15,-1 8 6-15,4 7 14 0,-1 6 4 16,1 8-4-16,-2 7-4 0,1 4-13 0,1 11-18 16,-2 4-16-16,1 8-7 0,-1 5 0 15,-1 1-7-15,0-1-7 0,2 1-18 0,-1-6-5 0,1-5-8 16,-2-3-3-16,-1-5-10 0,3-7-8 15,0-6-15-15,-4-4-3 0,3-7-5 0,-2-5-1 16,-1-4 3-16,-1-7-3 0,-2-2 6 0,1-7-6 16,-1-2-7-16,-3-4-6 0,0-3-11 0,0-8-6 15,-3-1 8-15</inkml:trace>
  <inkml:trace contextRef="#ctx0" brushRef="#br0" timeOffset="-213103.15">15203 13415 181 0,'-3'-5'216'0,"-2"3"-35"0,3 0-57 15,1-1-38-15,-1 3-28 0,-1 3-3 16,1-3 6-16,1 1 17 0,-1 0 11 0,2 1-7 15,5 1-8-15,1 4-15 0,4-1-8 0,2 5-23 16,6 2-4-16,3 3-12 0,2 4-6 0,2 1-6 16,4 3 5-16,-2 1 3 0,2 1-5 0,2 0-5 15,-1 4 6-15,0-3-10 0,-1 1-5 16,-1-1-11-16,0-1-25 0,-2-1-23 0,-3-1-20 16,1-1-9-16,-5-5-14 0,2 2-8 0,-5-4-2 15,-1-1-1-15,-2-3 5 0,-1-2 0 0,-2-3 5 16,-4 0 8-16,-1-4 19 0</inkml:trace>
  <inkml:trace contextRef="#ctx0" brushRef="#br0" timeOffset="-212787.63">15612 13328 130 0,'-3'-3'158'0,"1"1"-14"16,-1 2-26-16,-1 1-19 0,-1 3-9 0,0 4-6 0,-1 3-9 16,-2 4 1-16,-1 3 0 0,1 5 1 15,0 0-7-15,0 6-19 0,-2 6-5 0,2 0-6 16,0 5-12-16,-1 0-12 0,3 2-7 0,-2-3-3 15,1 3-6-15,1-2-2 0,-2-2 2 0,4-3-14 16,-3 1-29-16,2-5-17 0,-4-1-19 16,4-5-15-16,-1-2-18 0,-1 2-11 0,1-6-20 15,0-5-4-15,3 0-8 0,-2-4 6 0,4-2 24 16</inkml:trace>
  <inkml:trace contextRef="#ctx0" brushRef="#br0" timeOffset="-211642.01">15764 13056 8 0,'3'-5'18'0,"0"1"18"16,-1-1 16-16,1 1 12 0,-1-1-3 0,0-3-6 15,-2 3-8-15,0-2-5 0,0 0 0 16,0 0-1-16,0-1 3 0,0 1 3 0,0-1 5 16,0 2-2-16,-4 1-2 0,3-2 2 0,-1 2-2 15,-3 2 2-15,2-1-4 0,-3 3-8 16,-2 1 0-16,0 0 0 0,0 0 1 0,-2 1 1 0,-2 2-3 15,1 1 1-15,-3 1 2 0,1 2-3 16,-1 3 8-16,1 0-10 0,2 4-6 0,-1-2-4 16,0 5-12-16,4-3-3 0,2 3-2 0,2-1-1 15,0 0-2-15,1 0-1 0,3-3-6 16,0 0 2-16,2 0-2 0,1-1 2 16,0-2 2-16,5-3-2 0,-4 0 0 0,1-3-3 15,2 0-3-15,2-2-13 0,-1 1 3 0,2-3-10 0,-2 0 6 16,4-5-5-16,1 3 5 0,-2-4 4 0,1-2-2 15,0 0 2-15,2 0 12 0,-5 0-5 16,-1-2 3-16,0 1 4 0,1-2-3 0,-2 1 2 16,-2-1 1-16,0 0 7 0,-2 1-7 0,1 0 2 15,-4-1 4-15,2 4-3 0,-2-1-1 0,0 3 9 16,1-1-5-16,-1 0 0 0,0 4 6 16,0 0-3-16,0 2 2 0,0 0 2 0,0 0-2 15,0 0-1-15,0 2-3 0,3 0 9 0,-1 1-3 16,1 4-1-16,0 0-8 0,2 1-2 0,-1 1 3 15,0 1-3-15,2 0 2 0,-1 2-1 16,2-3-3-16,-1 3 6 0,0-2-6 0,3-1-10 16,-2 1-19-16,-1-1-37 0,2-1-31 0,2 2-15 15,-2-4-19-15,0 1-11 0,1-3-8 0,0 1-7 16,1-3 5-16,1 1 29 0</inkml:trace>
  <inkml:trace contextRef="#ctx0" brushRef="#br0" timeOffset="-211322.05">16019 13135 71 0,'-3'-3'123'0,"-1"0"17"0,1 2-20 0,1 1-24 16,-1 0-13-16,3 0-9 0,-3 0 11 0,3 0 8 15,-2 0 0-15,4 1 1 0,3 1-13 0,-2 0-10 16,4 3-22-16,1 1-5 0,2 0-11 16,2 2-9-16,1 2-2 0,0 0-15 0,0 0 0 15,1 0-3-15,-3-1-3 0,7 2-1 0,-6-2 2 16,2 0-2-16,-1 1 0 0,3-3-8 0,-5 1-18 16,2-2-19-16,-4-1-16 0,-1-1-13 15,0-1-16-15,1-1-8 0,-1-2-4 0,-3 0 0 0,0 0-1 16,1-3 0-16,0 0 1 0,-1 0 13 15,2-4-3-15,-3 3 8 0,1-4 12 0,0 0 10 16,-2-1 17-16,1 0-13 0</inkml:trace>
  <inkml:trace contextRef="#ctx0" brushRef="#br0" timeOffset="-211023.84">16321 13110 7 0,'0'-14'18'0,"0"1"25"0,0 1 36 16,0 0 26-16,-2 1-5 0,0 3-12 0,1 0-16 15,-1 1-2-15,2 3 1 0,-1 1 11 0,-3 0 4 16,4-1-4-16,-1 4 3 0,-1 0 2 0,2 2-7 15,0 0-16-15,0 1 4 0,0 3-5 0,0 3-4 16,0 0 11-16,0 20 81 16,0-14-70-16,-2 6-13 0,2 1-13 0,-1-1 2 15,-2 2-16-15,3 1-6 0,-1-2-1 0,-1 0 0 16,2 2-22-16,0-1-12 0,0 0 0 0,0-1 0 16,0-1 0-16,0 0 0 0,3 0 0 15,-3 1 0-15,3-3 0 0,0-1 0 0,0 1 0 0,1 2 0 16,0-3 0-16,0 0 0 0,0 1 0 0,-2 3 0 15,4-1 0-15,0-3 0 0,-2 3 0 0,0-1 0 16,-2-1 0-16,1 0-9 0,-1-1-70 16,-1 1-22-16,3-2-17 0,-3 0-29 0,-1 3-12 15,5-3-26-15,-4-2-12 0,-1 0-11 0,0 0 4 16,3-2 4-16,-1 1 17 0</inkml:trace>
  <inkml:trace contextRef="#ctx0" brushRef="#br0" timeOffset="-202958.85">7068 17766 31 0,'-3'-3'88'0,"-3"-4"134"16,3 5-143-16,1 0-12 0,1 2-8 15,-1-1 0-15,-1 1 1 0,3-2 18 0,-2 2-3 16,2 0-2-16,0 0-5 0,0 2-4 0,0-1 0 15,4 3-3-15,2 6-4 0,5-2-26 16,0 8-4-16,3-1 12 0,5 6-3 0,-2 1-3 16,3 4-13-16,0 1-9 0,2 1 1 15,-3 3-6-15,0-2 0 0,0 2-5 0,-1 0-1 16,-1-1 3-16,-1-1 0 0,1-3-3 0,-1 3-9 16,1-4-4-16,-4 1-18 0,3-2-24 0,-2 1-23 15,-2-2-17-15,-2-3-13 0,1-1-14 16,-3-3-4-16,-2-5-8 0,-1-1-5 15,-2-4-6-15,-1-2 9 0,1-2 23 0</inkml:trace>
  <inkml:trace contextRef="#ctx0" brushRef="#br0" timeOffset="-202608.97">7373 17691 50 0,'0'-3'119'16,"0"3"29"-16,-4 0-17 0,-1 0-23 15,-1 1-19-15,1 1-8 0,-3 5-4 0,-3 1-7 16,2 1 4-16,-3 3 1 0,0 4 1 15,1 2-6-15,-5 4-16 0,3 3-2 0,-1 2-10 16,-3 3-9-16,0 1-17 0,-3 4-3 0,0-1-1 16,-2 2-7-16,-1 0-3 0,-2-2 1 15,0 3-9-15,0-4 9 0,1-1-6 0,0-4-4 16,0 2-14-16,2-3-15 0,4-5-13 16,3-4-15-16,4-1-20 0,0-5-28 0,5-4-29 15,4-3-14-15,2-3-9 0,2-2-1 16,3-5 10-16,1-4-81 0</inkml:trace>
  <inkml:trace contextRef="#ctx0" brushRef="#br0" timeOffset="-201955.54">7606 17769 11 0,'-3'-8'30'0,"1"1"33"0,-1-1 27 16,1 2 7-16,1 2-4 0,1 0-3 0,-2 0-6 0,2 3-6 15,-3-2 4-15,3-1 11 0,0 4-4 16,0 0-3-16,0-2-8 0,0 2-6 0,0 2 2 15,5 3 1-15,3 0-10 0,1 3-14 0,2 5-12 16,4 2-1-16,2 2-6 0,2 3 0 16,2 4-5-16,1 2-14 0,1 3 1 0,-2-1-4 15,1 2-10-15,0-2 0 0,-2 2-3 0,-2-3-1 16,3-1 2-16,13 25-4 0,-19-30-15 16,-1-3-28-16,-3-1-24 0,3 0-15 15,-3-5-9-15,-1 2-14 0,2-5-14 0,-2 0 0 16,-2-4-4-16,1 2 6 0,-4-7 0 15,-2 2 1-15,2 1 11 0,-2-3 9 0,0 0 20 16</inkml:trace>
  <inkml:trace contextRef="#ctx0" brushRef="#br0" timeOffset="-201624.22">7943 17676 63 0,'-5'-13'219'0,"0"12"-119"0,2-1-12 16,-2 2-5-16,-1 2 0 0,-2 1 6 0,0 3 11 16,0 2 5-16,-2 4-11 0,0 5 1 0,0 2-11 15,-4 5 10-15,1 4-10 0,0 5-6 0,-2 3-15 16,0 4-7-16,-3 3-11 0,-1 2-10 15,3-1-13-15,-3 0-17 0,3 0-4 0,-1-4 2 16,1 5 1-16,0-2-4 0,3-2-6 0,1-2-6 16,2-3-15-16,2-5-14 0,2-3-17 15,2-9-19-15,0-3-25 0,4-6-27 16,-1-5-36-16,1-3-18 0,1-5-21 0,6-3 3 16,0-3 15-16,1-5 39 0</inkml:trace>
  <inkml:trace contextRef="#ctx0" brushRef="#br0" timeOffset="-194192.3">7380 17298 2 0,'0'0'2'0,"0"-2"0"0,0 1 0 0,0 1 1 16,0 0 1-16,0 0 1 0,0-2 2 0,0 2 0 16,0 0 2-16,-2 2 1 0,2-2 0 15,-1 0-2-15,1 0 3 0,0 0-1 0,0 0-1 16,0 0 1-16,0-2 2 0,0 2 0 15,0-1-3-15,0-1-1 0,0 0-2 0,0 2 0 16,0-1 1-16,0 1 0 0,1 0 0 16,-1 0 1-16,0 0-2 0,0 0 0 0,2-1 0 15,-2 1-3-15,0 0 3 0,0-2 1 0,0 2-4 16,0 0 4-16,0 0 1 0,0 0-2 0,0 2-2 16,0-2 4-16,0-2 0 0,0 1-2 15,0 1 0-15,0-2 2 0,0 2 3 0,0 0 4 16,0 0 1-16,0 0-1 0,0 0-1 15,0 0-1-15,0-1-1 0,0 1-2 0,-2 0 1 16,2 1-1-16,-1-1 1 0,1-1-1 0,0-2 0 16,-2 3-7-16,2 0-1 0,0 0 1 0,0 0-1 15,0 0 1-15,0 0-5 32,0 0 3-32,0 0 1 0,0-2-4 15,0 2 4-15,0 0-1 16,0 0 1-16,0 0 0 0,0 0-4 15,0 0 7-15,0 0-2 16,0-2-3-16,0 2-2 0,0 0 3 16,0 0 1-16,0 0-1 15,0 0-4 1,0 0 1-16,0 0 5 0,0 0-1 16,0 0-4-16,0 0 4 0,0 0-4 15,0 0 4-15,0-3-2 0,0 3-2 31,0 0 4-31,0 0-1 0,0 0-1 16,0 0-3-16,0 0 0 31,0 0 4-31,0 0-3 0,0 0 4 0,0 0-4 16,0 3 4 0,0-3-4-16,0 0 5 15,0 0-6 16,0 0 6-31,0 0-5 0,0 0 3 16,0 0-3-16,0 0 4 16,2 0-2-1,-2 0 2-15,0 0-4 16,0 0 4 0,0 0 0-16,0 0-5 15,0-3 3-15,0 3 0 0,0 0 3 16,0-2-3-16,0 2-3 0,0-2 3 0,0 1 0 15,0 1 2-15,0-2-2 16,0 2 3-16,0-1-3 16,0 1-4-16,1 0 7 31,-1 0-5-31,0 0 0 0,0 0 5 16,0 0-7-1,0 0 4-15,-1 0-3 16,1 0 1-16,0 0 2 15,0 1 2-15,0 1-1 0,0-2-3 16,0 1 2-16,0-1 0 0,0 0 3 16,0 2-3-16,0-2 1 15,0 0-4 1,0 0 7-16,0 0-6 16,0 0 4-16,0 0 0 15,0 0-5-15,0-2 3 16,0 2 2-16,0-1-1 31,0-1-1-31,1 2-3 0,-1-1 3 0,0 1 2 16,0-1-1-16,0-2-1 15,0 3-2-15,0 0 4 0,0 0-2 0,0-3 0 16,0 3 1 0,0 0 0-16,0 0 1 31,0 0-7-16,0 0 7-15,0 0-5 0,0 0 5 16,0 0-5 0,0 0 4-1,0 0 0-15,0 0 0 0,0 0 2 16,0 0-7-16,0 0 6 0,0 0 0 16,0 0 0-1,0 0-4-15,0 0 4 0,0 0 0 16,0 0 1-16,0 0 0 0,0 0 2 0,0 0-1 15,0 0 0-15,0 0 0 0,0 0 1 16,0 0-2-16,0-2 0 0,0 2-1 0,0 0 0 16,0-2-1-16,0-1 4 0,0 1-4 15,0 1 4-15,2 0-5 0,-2 1 3 0,0 0-1 16,0 0 1-16,0 0-1 0,0 0 1 16,3 0-2-16,-3 0 0 0,0 0 1 15,2 0 2-15,-2 0 1 16,-2 0-7-16,5-3 7 0,-3 3-3 15,0 0 0-15,0 0 2 0,2 0 0 0,-2 0-1 16,0 0 3-16,0 0 3 0,0 0-3 0,-2-3-2 16,2 3 0-16,0 0 0 0,0 0-1 15,0 0 1-15,0 0 0 0,0 0 5 0,0 0-1 16,0 0-3-16,0 0 2 0,0 0-5 16,0 0 4-16,0 0 4 0,0 0-4 0,0 0 3 15,0 0-1-15,0 0-2 0,0 0-4 0,0 0 4 16,0 0-3-16,0 0 2 0,0 0 1 15,0 0-4-15,0 0 2 0,0-2 2 16,0 2-4-16,0 0 0 0,0-1-2 16,0 1 6-16,0-2-8 0,0 2 5 15,0 0 0-15,0 0 1 16,0 0 3-16,0-1-3 0,0 1 2 0,0-2 4 16,0 1-1-16,0 1-6 0,0 0 3 15,0-3 1-15,0 0-3 0,0 3 2 0,0 0-4 16,0-3 4-16,0 3-1 0,0 0-2 0,0-2 4 15,0 2 1-15,0-1-2 0,-1-1-1 0,-1 0 0 16,2 2 5-16,-3 0-1 0,3 0 9 16,0 0-7-16,0-1 2 0,-2 1 2 0,1 0 0 15,-1 0-3-15,0 0-1 0,-1 0 10 16,3 0-10-16,-1 0 1 0,-2 0 1 0,0 0-4 16,0 0 2-16,-1 0 0 0,1 0-1 0,0 0-1 15,1 0-1-15,2 0-1 0,-1 0 8 0,-1 1-3 16,0 1 4-16,2 0 9 0,-3 1-3 15,2 1-1-15,-4 2 1 0,2 2-5 0,0-1 1 16,0 1-1-16,-1 1-9 0,3-1-4 0,-1 5 0 16,-1-3-1-16,1 1-3 0,2-2 0 15,-1 4-6-15,1-2 8 0,0 0-1 0,0-1-1 16,0-3 0-16,0 1-2 0,0 2 8 0,1-2-8 16,1-3 2-16,1 3 3 0,-1-4-3 15,-1 0 2-15,-1-1-8 0,2-3 7 16,1 3-1-16,-3-1 2 0,3-2 1 0,-1 3-10 15,1-3 7-15,-1 0-7 0,-2 0 3 0,4-3-4 16,-1 3 2-16,1 0-5 0,-1-2-3 0,0 0 2 16,0 1 3-16,2-1 3 0,0 1-3 0,2-3 6 15,-3 4-1-15,-1-2-9 0,2-1 6 16,-2-2-5-16,0 3 1 0,-1-3 5 0,1 2 4 16,1 0-4-16,-1-2-1 0,-1 1 0 0,1-2 1 15,-1 1 0-15,1-1 3 0,2 0-4 0,-3 3 1 16,-1-6 2-16,-1 5 7 0,3-4-8 15,-1 3 7-15,0 0-2 0,-2-1-3 0,2-2 3 16,0 4 0-16,1-2 2 0,-1 1-2 0,-2-1 2 16,1 0-5-16,-1 3 5 0,0-2-1 15,2 1-1-15,-2 0 9 0,0 3-5 0,0-2-2 16,0 3 1-16,-2 0 2 0,2 0 1 16,0 0 1-16,0 0 0 0,0 0-2 0,0 0-2 15,0 0 1-15,0 0-1 0,0 0-2 0,0 0 1 16,0 0 4-16,0 0-2 15,0 4 11-15,0-1-4 0,0 2 2 0,0 3-5 16,0 0-1-16,0 2 0 0,0-1 0 0,2 2 3 16,0 2-1-16,-1-1-7 0,2-1-1 15,-1 0-5-15,1 2 9 0,0-3-4 0,-1 0-1 16,0 0 0-16,2-1 0 0,-1 1 0 0,0-3 0 16,-1-3 0-16,0 2 0 0,-1-3 0 0,2 0 0 15,-1 0 0-15,-2 0-5 0,3-2-1 16,-1-1-13-16,1 0-15 0,1 0-22 0,0 1-13 15,-1-1-18-15,0 0-21 0,3 2 108 0,-1-5-206 16,0 2 17-16,1-4 15 0,0 1 30 16</inkml:trace>
  <inkml:trace contextRef="#ctx0" brushRef="#br0" timeOffset="-193357.75">8001 17365 22 0,'0'-3'31'0,"-1"0"22"16,-1-1 8-16,-1-1 1 0,3 3-3 0,-2-3-6 15,1-1-9-15,-3 2-2 0,3-3-5 0,-1 1 1 0,-1 2-5 16,1-2 9-16,1 1-1 0,-1-1-3 16,-4 0-1-16,3-1 1 0,0 2 2 0,1-1 1 15,-3 1-6-15,-1 0 11 0,3 1 5 16,-5-2-5-16,3 2-5 0,-1 1-7 0,1 1 0 16,-1 0-2-16,-2-1 4 0,0 3-2 0,2 0-2 15,-1 0-2-15,0 0 1 0,2 0 2 0,-1 3 2 16,-1 1 16-16,2 3-13 0,-4 3-10 15,3 0-1-15,1-1-11 0,-2 3 2 0,3 3-3 16,-2-2-4-16,1 1-11 0,3 1 7 0,-1 0-1 16,0-2-2-16,3 2-6 0,-2-3 2 15,2 0-5-15,0-2 5 0,0-3 3 16,7 7-7-16,-4-10-3 0,0 1-9 0,1-2-2 16,1 0-9-16,-2-3 1 0,1 0 3 0,1 0-3 15,-1 0 5-15,3 0-1 0,2-3 1 16,-1 3-2-16,0-5-3 0,-1 1 3 0,0-2-7 0,1 1 4 15,0-1-2-15,1 1 2 0,-4-2 1 16,1 0 6-16,-1 0 6 0,0-3 5 0,0 3 2 16,2-1 1-16,-3 1 5 0,0 1 3 0,-2 1-5 15,-2-1 5-15,3 2-3 0,-3-2 0 0,2 4 0 16,-2-3 4-16,0 1 2 0,0 3 2 16,0 1 1-16,0-2 1 0,0 2-1 0,0 0 1 15,0-1 2-15,0 1-7 0,0 0 0 0,0 0 2 16,0 1-5-16,0 2 8 0,1-1 3 15,1 0 2-15,1 3-4 0,-1 3 1 16,0-1 8-16,0 1-8 0,1-1-4 0,-1 4 4 16,1-3-2-16,-1 1-10 0,3 1 0 0,-2-1 9 15,0-2-9-15,0 2 3 0,1-1-3 0,0-4-3 16,-1 2 0-16,2-1 3 0,-2 0-18 16,2-3-37-16,-2 1-24 0,4 0-20 15,-2 1-34-15,0-1-29 0,2-3-16 0,-1 0-8 16,1 0 6-16</inkml:trace>
  <inkml:trace contextRef="#ctx0" brushRef="#br0" timeOffset="-191941.32">6896 17205 52 0,'-3'1'104'16,"-2"1"24"-16,-4 2-8 0,3 4-7 0,-4 2-14 16,0 6-14-16,-4 6-3 0,1 6 7 0,-2 5 5 15,-1 6-4-15,-3 8-21 0,-3 4 0 16,0 12-9-16,-4 3-15 0,0 2-8 0,-3 6-15 16,1 1-9-16,-1-1-9 0,1 0-4 0,1-1-5 15,0 1 0-15,5-1-13 0,-2-1-16 16,5-1-14-16,0-4-6 0,4-9-12 0,-3-1-15 15,4-7-17-15,4-8-25 0,1-7-13 16,0-6-23-16,4-7-15 0,-2-4 10 16</inkml:trace>
  <inkml:trace contextRef="#ctx0" brushRef="#br0" timeOffset="-191372.92">5513 17541 80 0,'-3'-8'133'0,"-2"-1"5"0,2 3-32 16,0 0-22-16,0 2-1 0,1-2-4 16,0 2 1-16,2 1 4 0,-3-1-2 0,2 4-11 15,-1 0-18-15,-1 4-9 0,3 1 6 0,5 2-7 16,1 4-6-16,4 4 2 0,2 5-19 0,2 4-3 15,2 4-7-15,2 3 2 0,0 1-11 16,0 3 1-16,3 0 4 0,-3 1-12 0,2 2 6 16,-2-2 0-16,-3-1 0 0,2-2-5 15,-2 1-14-15,0-5-25 0,-2-2-16 0,1-1-17 16,-4-4-19-16,-1-3-16 0,2-2-15 0,-5-5-3 16,-1-3-9-16,0-2-4 0,-2-2 4 15,-1-2 21-15</inkml:trace>
  <inkml:trace contextRef="#ctx0" brushRef="#br0" timeOffset="-191089.81">5785 17466 113 0,'-8'8'186'0,"-2"5"2"16,-2 5-26-16,1 6-40 0,-2 5-26 0,-1 8-12 16,-2 4 1-16,-1 3-5 0,1 6 18 15,-5 1-10-15,1 4-9 0,-4-1-21 0,3 1-22 16,-2 3-23-16,1-3-3 0,-2-3-14 0,3 3 7 16,-1-1-10-16,5-3-22 0,1-1-21 15,3-9-22-15,1-4-25 0,4-6-22 16,1-9-25-16,4-7-37 0,1-8-13 0,2-7-9 15,4-8 21-15</inkml:trace>
  <inkml:trace contextRef="#ctx0" brushRef="#br0" timeOffset="-190472.55">5832 17076 79 0,'0'0'125'15,"0"0"5"-15,0 0-17 0,-1 1-16 0,-1 2-7 16,-1 3-9-16,1 2-13 0,-1 3 1 0,-1 4-3 16,2-1-1-16,-1 4-8 0,1 3-11 15,-1 1-9-15,0 0-11 0,1-1-8 0,-1 2-8 16,0-4 0-16,1 0-10 0,-1-2 3 0,1 0 2 15,0-5 0-15,2-2-7 0,0-3 0 16,0 1 5-16,0-2 0 0,0-2 7 0,2-4-1 16,0 0 1-16,-2-3-3 0,3-1-9 0,-1-4 6 15,-2 1-4-15,2-6 1 0,-2 1-1 0,1-5 4 16,2 0 0-16,-3-4-4 0,2-2 0 16,1 0 0-16,-1-4 0 0,-1-2 0 0,3 1-3 15,-1-2 1-15,1 0 5 0,1 3 2 16,0 2 2-16,-2 2-7 0,2 5 8 0,0 3 4 15,-2 5 0-15,1 2 2 0,-4 4-2 0,3 4 3 16,2 3 10-16,0 6 4 0,3 4-2 0,1 5-5 16,1 4-14-16,1 5 3 0,1 0-11 0,0 4 1 15,-3-1-1-15,2 2 0 0,-1 0-3 16,1-2-1-16,-2 0-6 0,1-2-25 0,-1-2-21 16,4-1-20-16,-4-4-19 0,-2-4-13 15,2-2-19-15,-1-3-8 0,-3-2-6 0,0-3-2 0,-2-3 4 16,-2-3 15-16,-1-2 7 0</inkml:trace>
  <inkml:trace contextRef="#ctx0" brushRef="#br0" timeOffset="-190271.39">5872 17254 67 0,'-18'1'273'15,"9"-1"-139"-15,1 3-19 0,2-3-19 0,-1 0-10 16,4 4 1-16,-3-4 0 0,5 0-12 15,-1 0-11-15,2 0-24 0,0 0-11 0,0 0-5 0,0 0-7 16,5 0-9-16,2 0-1 0,3 0-7 16,1 0-4-16,5 0-23 0,0 0-26 0,3 0-21 15,-1 0-26-15,0 0-15 0,-1-4-17 0,1 7-14 16,-2-2-9-16,-2 0 3 0,2 2-91 16</inkml:trace>
  <inkml:trace contextRef="#ctx0" brushRef="#br0" timeOffset="-189942.68">5989 17549 92 0,'-2'-3'193'0,"-1"1"13"0,0-1-35 16,1 3-46-16,2 3-18 0,0-1-13 16,0 0 0-16,4 4 6 0,0 2-13 0,4 3 3 15,3 2-12-15,0 3-21 0,2 3-24 0,1 5-13 16,2 1-9-16,3 1-2 0,1 3-8 0,-2 2-5 16,1-1 4-16,0 2-2 0,-2-2 0 15,2-1-18-15,-4-1-29 0,0-2-28 0,-2-2-14 16,-1-2-16-16,-2-3-23 0,-2-2-15 15,-3-3-15-15,1-4-6 0,-3-2-3 0,2-2 10 16,-4-2 28-16</inkml:trace>
  <inkml:trace contextRef="#ctx0" brushRef="#br0" timeOffset="-189700.08">6248 17551 101 0,'0'-7'162'0,"-3"1"16"0,-3 6-17 16,-1 6-11-16,1 1-26 0,-2 7-19 0,-3 1-7 15,2 6 8-15,-1 4 1 0,-4 4-9 16,4 4-5-16,-4-1-10 0,3 3-16 0,-3 1-15 16,-2 2-20-16,3-1-17 0,-2 1-5 0,2-4-10 15,-1-1-6-15,3-1-6 0,1-5-21 0,1-2-15 16,1-4-26-16,1-2-30 0,4-2-29 15,-3-5-30-15,6-5-26 0,0 0-17 0,0-6 5 16,3-2 5-16,0-4 30 0</inkml:trace>
  <inkml:trace contextRef="#ctx0" brushRef="#br0" timeOffset="-189073.05">6433 17208 54 0,'2'-8'84'16,"-1"-1"16"-16,2 1-7 0,-3-4-24 0,0 2-5 16,0-2-8-16,0 0-1 0,0 0 8 0,-1 0 4 15,1 2-1-15,-2-2 6 0,2 5-5 0,-3 0-4 16,1 3-1-16,-1-1 5 0,-1 4-9 16,2 1-2-16,-1 0-10 0,0 1 8 0,-4 5-12 15,1 2-4-15,-5 4-6 16,-10 19 18-16,11-11-20 0,-2 1 0 0,3 3-8 15,-2-2-9-15,3 1-5 0,3 0-4 0,-1-3-2 16,2 1-2-16,3-1 3 0,1-3-3 0,0-3-2 16,1-3 2-16,1-2-10 0,1-2 0 15,2-3-15-15,0 1-11 0,0-3-1 0,10-5-30 16,-7-2 40-16,2-1-4 16,2-1-2-16,-4-3 6 0,2-2 4 0,2 0-5 15,-2-2 2-15,-4 0 8 0,1-1 4 0,0 2 8 16,-2-1 2-16,2 2 0 0,-1-1 1 15,-3 4 3-15,3-2-3 0,-4 2 3 0,-1 3 9 16,-1 3 2-16,0 1 2 0,0-1 5 0,0 3-3 16,0 3 7-16,0-1 8 0,2 3-4 15,1 2-4-15,-3 2-3 0,2 2-2 0,1 1 0 16,0 2 3-16,-1 1-2 0,3-2-10 0,-2-1-2 16,3 1-6-16,-3-1 6 0,0 1-6 15,0-4 3-15,1-2-7 0,0-1 7 0,1-2-24 16,3-1-25-16,-2 0-21 0,-1-1-34 0,1-2-26 15,1 0-34-15,0-2-12 0,0-3-10 16,-1 1-5-16,2-3 18 0</inkml:trace>
  <inkml:trace contextRef="#ctx0" brushRef="#br0" timeOffset="-185443.29">12130 17958 92 0,'-10'-17'450'16,"4"12"-275"-16,4 5-91 15,1 0 105-15,-1 0-101 0,0 0-25 16,0 0-19-16,2 0-10 0,4 0 0 0,-1 5-8 16,4 2-4-16,4 5-11 0,6 1-3 15,1 3 0-15,4 3-8 0,0 5 2 0,2-1-5 16,-4 3 4-16,2 3-4 0,0 0 3 0,2 0-6 16,-5-1-4-16,3 0-20 0,-4 5-23 0,2-2-16 15,-1-3-9-15,-4 1-7 0,0-5-16 16,-2-2-1-16,1-2 0 0,-6-5-2 15,3-3-2-15,-2-4-3 0,-4-1 0 0,0-4 8 16,-2 1-54-16</inkml:trace>
  <inkml:trace contextRef="#ctx0" brushRef="#br0" timeOffset="-185121.33">12446 17818 123 0,'-2'2'150'0,"-4"2"1"0,0 2-26 0,-2 5-23 16,0 2-7-16,-3 6-8 0,-2 3-5 0,-1 3 0 15,0 3 7-15,-3 3-13 0,1-2-4 16,-1 3-8-16,0 2-15 0,-1 2-22 0,0-4-7 16,1 1-8-16,0 0-8 0,2 2-1 0,1-1-11 15,3-3 8-15,0 1-25 0,0-6-17 16,3-6-29-16,3 2-20 0,-5 8-183 16,9-22 109-16,-1-1-7 0,2-4-1 15,3-3 13-15,2 0-71 0</inkml:trace>
  <inkml:trace contextRef="#ctx0" brushRef="#br0" timeOffset="-184643.47">12629 17813 207 0,'4'-1'196'0,"-1"1"-34"0,-3 0-42 16,1 3-22-16,1 2-5 0,1 2-11 0,2 2-1 16,2 1-2-16,0 2-22 0,3 3-13 0,-1-2-15 15,2 2-11-15,2-2-12 0,1-1-1 16,-3 2-2-16,2-4-3 0,-1 0 2 0,1-2-2 16,-2-2 5-16,-1-1-10 0,-1-1 1 15,-1-4-8-15,3 2 0 0,-3-2-3 0,0-2-4 16,0-4 7-16,1 0 6 0,-1-3 3 0,-1 0-2 15,0-1 1-15,-2-2-2 0,0 0 6 16,-2-3-2-16,3 1 7 0,-1-1-5 0,0-2 3 16,-4 4 11-16,-1-1 4 0,0 4 14 15,0 2-2-15,0 3 8 0,-1 0-7 0,-2 2 7 16,3 2 12-16,0 1-3 0,0 0 2 0,0 1 12 16,-2 7 12-16,-1 2-17 0,3 3 6 15,-3 7 0-15,1 4-5 0,-1 5-3 0,1 3 4 16,-1 0-31-16,0 4-27 0,0 0 0 15,0-2 0-15,-2 2 0 0,0-4 0 0,2 1 0 16,0-2 0-16,1-1 0 0,-2 2 0 0,0-4 0 16,1-1-34-16,0-2-90 0,-1-3-38 15,0-2-41-15,1-5-28 0,0-2-31 0,1-1-15 16,2-1 5-16,0-4 43 0</inkml:trace>
  <inkml:trace contextRef="#ctx0" brushRef="#br0" timeOffset="-183989.58">14819 17800 303 0,'1'-10'251'15,"-1"-1"-70"-15,4 2-49 0,-4 2-39 0,-2 4-15 0,2-1-1 16,2 4 28-16,1 4 12 0,2 2 1 15,4 4-7-15,5 5-17 0,2 4-29 16,31 32 13-16,-20-20-58 0,3 0-14 16,2 3-10-16,0-3 11 0,-2 1-7 0,-4-1-12 15,1-1 2-15,0-3-22 0,-4-2-39 0,0 0-27 16,-1-5-33-16,0 0-29 0,-3-5-25 0,0-2-15 16,-3-1 0-16,-2-2 12 0,1-6 10 15,-1-1 25-15,-6-1-60 0</inkml:trace>
  <inkml:trace contextRef="#ctx0" brushRef="#br0" timeOffset="-183738.63">15299 17681 135 0,'-7'2'192'0,"-1"3"-8"0,-4 5-40 0,-2 3-43 15,-2 6-21-15,-4 5 1 0,1 3 9 0,1 4 18 16,-2 3-2-16,2 5-5 0,-4 0-15 0,0 5-23 16,-3-1-18-16,3 2-21 0,-2 1-8 15,2-4-13-15,0 1-3 0,4 1-6 0,-2-1-1 16,6-2-30-16,1-5-31 0,0-6-35 16,4-1-33-16,4-10-36 0,2-4-30 0,3-3-16 15,3-8 2-15,2-4 31 0</inkml:trace>
  <inkml:trace contextRef="#ctx0" brushRef="#br0" timeOffset="-183304.91">15413 17505 143 0,'4'-5'277'15,"0"0"-36"-15,-4 5-68 0,-8 20 95 16,7-8-196-16,-1 2 12 16,2 1 0-16,0-1 3 0,3 3-22 0,2 0-22 15,3-2-19-15,-2-1-11 0,2-2-7 0,13 11 6 16,-9-17-6-16,1 0-1 16,1-3-5-16,0 0 0 0,2-3 1 0,1-3-1 15,-1-4 2-15,16-11 1 0,-16 5-6 16,-2 1 3-16,0-5 0 0,1-1 0 0,-2 0 3 15,0-4-3-15,1 2 0 0,-4-3 5 16,-2 8-5-16,0-2 0 0,1 4-2 0,-4 3 28 16,-2 1 4-16,0 4 4 0,-1 4 5 0,-2 1 13 15,0 1 17-15,-2 4 16 0,1 7-12 16,-1 4-46-16,1 7-27 0,-1 4 0 0,-3 6 0 16,4 3 0-16,-5 2 0 0,1 3 0 15,-2 2 0-15,1-2 0 0,0 1 0 0,-2-1 0 16,2-2 0-16,1-2 0 0,0-2 0 15,0-4 0-15,2-1 0 0,1-3 0 0,1-1 0 16,-2-5-9-16,3 0-202 0,0-3-44 0,0-6-38 16,0 0-24-16,0 0 0 0,0-4 33 15</inkml:trace>
  <inkml:trace contextRef="#ctx0" brushRef="#br0" timeOffset="-166041.03">12476 17561 26 0,'0'-3'53'0,"0"1"27"0,0 2 6 15,0 0-11-15,-2-2-10 0,2 1-10 0,0-4-4 16,0 1-5-16,0 1-2 0,0-2 1 0,0-1-1 16,0 0 2-16,2 0-10 0,0-1 0 15,-1 1-5-15,-1-1 6 0,3-3-1 0,-3 1 3 16,0 0-8-16,0-1 4 0,-1 1-12 0,-2-2-5 16,-1 1 0-16,0 0 4 0,-1 2-3 0,-1-1 0 15,-1 0 0-15,-1 1 8 0,-1-1-1 16,1 2 3-16,0 2 12 0,-1-1-9 0,-1 5 4 15,2-4 1-15,-7 4 20 0,8 2-28 16,1 1-10-16,-2 1 7 0,-1 1-14 16,1 2 6-16,1 2-3 0,1 2-13 0,1 0 6 15,-2 6-5-15,3 0 1 0,4 2 1 16,0-1-4-16,0 3 6 0,2-3-9 0,0-2-1 0,1 0 3 16,-2-1 0-16,2 0 0 0,0-4 0 15,0-1 2-15,2 0-2 0,-1-3 4 16,-1-2-1-16,0 1-3 0,2-2-2 0,1-3 3 15,-2-3-1-15,3 1 0 0,1-1 0 0,0 0 0 16,1 0 0-16,-1-2 0 0,3-3-4 0,-1 1-5 16,-4-1-3-16,2-1 1 0,-2 0 0 15,2 1 11-15,-2 1-8 0,-1-4-1 0,0 3 2 16,0-2 2-16,-2 1-2 0,1 1 7 0,0-4 0 16,2-3 3-16,-4 10-1 0,-1-1 1 15,-1 3-3-15,3-1-5 0,-3 2 5 16,0 0 4-16,0 2-8 0,0 0-4 15,0 0 6-15,0 0 6 0,0 0 2 0,0 2-8 16,0 0 8-16,0 2-1 0,2 0-7 16,1 1 0-16,-1 0 10 0,0 0-3 0,-1 0 1 15,3 2-6-15,0 1 7 0,0-2-6 16,0-2-1-16,-1 0 0 0,0 1 0 0,2-2 0 0,-2 1 0 16,1-3-2-16,1 1 6 0,-2-2-1 15,2 0-5-15,-1 1 5 0,0-1-9 16,3 0 6-16,-1 0-7 0,0 0-7 0,-1 0-10 15,1-1-6-15,-1-2-9 0,-2-1-8 0,2 3-5 16,-2-1-6-16,0 0-6 0,-1-1-9 0,1 3-19 16,0-2-18-16,-3-1-17 0,0 0-19 15,0-1-18-15,0 4-3 0,0-2 21 0</inkml:trace>
  <inkml:trace contextRef="#ctx0" brushRef="#br0" timeOffset="-164371.62">15155 17329 18 0,'-1'4'32'0,"-1"-4"26"0,2 0 16 16,0 0-3-16,0 0-5 0,-1-4-16 15,1 3-7-15,-2-3-3 0,2 1 2 0,0-2-3 16,0 2-3-16,2-2 0 0,-2-1-5 0,0 2 1 16,0-2-4-16,0 1-5 0,0 1 2 15,0-2 1-15,0 2-5 0,-2-3 1 0,0 2-2 16,0-2 0-16,0 1-7 0,2-1 6 0,-1 2 5 16,-1-1-8-16,0 2 3 0,1 1 1 15,-1-2 10-15,-1 2-3 0,-2 1 0 0,2 0-2 16,0-1-8-16,-3 3-4 0,2-3 4 15,1 1 0-15,0 2 0 0,1 0-4 0,-1 0 0 16,3 0-7-16,-1 0 0 0,-3 2 8 0,1 1 0 16,-2 1 4-16,-1 1-5 0,2 1 1 0,-1 3 2 15,0 0 5-15,0-1 1 0,0 1-11 0,1 3 3 16,1 8-3-16,1-8-2 0,1-1-2 16,-1 9-7-16,5-8 3 15,-3-4 3-15,0 1-6 0,3-1 5 0,-1-1-7 16,2-1 4-16,-1-1-2 0,1 1-3 0,-1-4 3 15,-1 3 3-15,-1-3-5 0,2-1 5 16,-3 1-6-16,2 0 3 0,1-2-2 0,0 3-2 16,3-3-6-16,-2 0-8 0,-1 0 2 0,-2 0 1 15,3 0-2-15,-4 0 7 0,4 0-2 0,0-3-3 16,0-2 3-16,0 0 0 0,2 1-5 16,-2-2-4-16,1-1-10 0,2 0 8 0,-1 0-3 15,2-2 6-15,-5 1 6 0,3-2 6 0,-1 0 8 16,2 1-2-16,-2 1 3 0,0 0-5 15,2 1 6-15,-3-1-2 0,-2 4-3 0,1-2 1 16,-3 1 5-16,2 0 0 0,-2 3 2 0,0-1-1 16,0 0-1-16,0 3 6 0,0 0-5 0,0 0 0 15,0 0-1-15,0 0 2 0,0 0 1 0,0 0-2 16,0 0 5-16,0 3 6 0,2 0-3 16,-2 2 4-16,0 0-5 0,3 1 0 0,1 2 0 15,-2-2 5-15,-1 1-2 0,2 1 1 0,2 8-3 16,-3-8-8-16,0 0-4 15,-1-3 4-15,2 2-4 0,-1-3 4 0,1 0-8 16,-3-1 6-16,3 2-2 0,0-4 0 0,-3 2 6 16,3-1-6-16,-1-2-3 0,-1 0-3 15,3 1 1-15,-3-1-14 0,3 0-6 0,-3 0-11 16,1 0-10-16,1 0-11 0,0 0-27 0,3-3-17 16,-3 0-16-16,2-1-17 0,-2 1-3 15,-1-2-10-15,-2 2 8 0,0 1-86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4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2369,'-1'45'6253,"0"-27"-5224,1 0-1,0 0 1,6 35 0,1-18-1203,-2 1 0,-1 0 0,-3 61 1,-7-29-3135,-8-3-3436,11-53 4834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4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0 176,'1'69'7422,"0"25"-1291,-5-2-6326,-4-47-6154,8-36 4094</inkml:trace>
  <inkml:trace contextRef="#ctx0" brushRef="#br0" timeOffset="1">35 651 368,'-4'89'7007,"-5"1"-4240,0 11-4284,1-61-3957,4-29 2339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49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0 560,'7'12'9675,"1"21"-4589,-5-20-3469,18 80 2653,13 126 0,-24-94-4726,-11 230 0,-12-218-4106,-20 66-8420,25-160 10042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49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1297,'-1'27'9645,"0"-22"-8905,0 0-1,1-1 1,0 1 0,0 0-1,0 0 1,1 0 0,0 0 0,0 0-1,2 6 1,18 47 951,-1-2-147,-1 1-1,12 67 1,-28-102-2549,-1-1 1,0 1-1,-3 34 1,-1-40-1024,0 0 1,-1 0 0,-1 0-1,0 0 1,-11 24 0,-2-1-3288,6-23 2167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49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0 400,'2'7'1329,"-1"-1"-1,1 1 0,-1 0 1,0-1-1,-1 1 1,1 0-1,-2-1 0,0 9 1,-12 59 6593,0 2-4565,15 39-2445,0-3-5810,-3-95 2226,-1 1 0,-1-1 0,0 0-1,-8 24 1,3-17-30</inkml:trace>
  <inkml:trace contextRef="#ctx0" brushRef="#br0" timeOffset="1">41 969 1072,'1'5'1046,"0"-1"-1,0 0 0,-1 1 0,1-1 0,-1 1 0,0-1 0,0 1 0,-1-1 0,1 1 1,-1-1-1,0 1 0,0-1 0,-2 5 0,-10 26 2362,-1-7-4366,7-20-8122,4-7 5020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51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770 78 1953,'16'-10'2430,"39"-28"3671,-28 8 2400,-32 46-1377,1 5-3589,-4 17-708,-15 22-2736,-4-2 0,-2 0 1,-51 75-1,-128 152-145,137-192 39,-4 5 15,-119 168 0,183-249-2408,-3-8-6884,0-19-377,2-8 6589,5 5 1879,0 0 0,1-1 0,1 1 0,0-1 0,-3-18 0,3 6 1207,1 0 0,2-1 0,0 1 0,3-31 0,0 45 808,1 1 0,1 0 0,0 0 0,5-12 0,3-14 3170,-6 1 5164,-4 41-8406,1-1-1,-2 0 0,1 0 0,0 0 1,-1 1-1,0-1 0,0 6 1,1 2 480,-1 11-276,-1-1 0,-1 0 1,-1 0-1,-1 0 0,-1-1 0,-10 30 0,3-9-299,4-10-647,0-8 0,1 1 0,2 1 0,0-1 0,2 1 0,1 0 0,1 32 0,1-55 0,1-1 0,0 0 0,0 0 0,0 0 0,0 0 0,0 0 0,0 0 0,1 0 0,-1 0 0,1 0 0,-1-1 0,1 1 0,0 0 0,-1-1 0,1 0 0,0 1 0,0-1 0,0 0 0,0 0 0,0 0 0,0 0 0,1 0 0,-1-1 0,3 2 0,58 10 0,-57-11 0,127 10-1797,-57-9-1427,0-4 0,79-11 0,-118 7-7755,-25 4 6006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5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3330,'11'-23'0,"-11"0"-1537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5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1018 135 1313,'-16'1'1460,"1"0"1,0 1 0,-1 1 0,1 1 0,0 0 0,1 0 0,-1 2 0,1 0 0,-18 10 0,-14 11 2249,-57 45 1,37-24-458,6-7-2816,3 3 0,1 3 0,3 2 0,2 2 0,2 2 0,2 2 0,-41 66 0,64-83-231,1 2-1,2 1 1,2 0 0,1 1 0,3 1-1,1 1 1,2 0 0,2 1 0,3 0 0,1 0-1,2 1 1,2 59 0,5-74-206,0 0 0,2-1 0,1 0 0,2 0 0,1-1 0,21 50 0,-11-40 0,2-1 0,2-1 0,1 0 0,33 37 0,12 0 0,2-2 0,4-4 0,111 79 0,-131-108 0,2-2 0,1-3 0,1-2 0,2-3 0,72 24 0,-88-38 0,0-2 0,2-2 0,-1-2 0,1-2 0,1-2 0,-1-2 0,1-2 0,51-7 0,-65 1 0,0-3 0,0 0 0,-1-2 0,-1-2 0,0-1 0,0-1 0,-2-2 0,47-30 0,7-14 0,118-110 0,-152 126 0,-3-3 0,-2-2 0,-2-1 0,-2-3 0,-2-1 0,-3-2 0,33-68 0,-49 81 0,-2-2 0,-2 0 0,-2 0 0,-2-1 0,-2-1 0,5-61 0,-12 69 0,-2 0 0,-2 0 0,-1 0 0,-2 1 0,-2-1 0,-1 1 0,-2 0 0,-16-40 0,7 33 0,-2 2 0,-3 1 0,0 1 0,-3 1 0,-2 0 0,-1 3 0,-1 0 0,-3 2 0,-39-34 0,-34-33 0,-109-96 0,176 166 0,0 3 0,-2 1 0,-82-41 0,103 60-344,0 2 1,-1 0-1,1 1 0,-1 1 1,0 1-1,-1 1 0,1 1 1,0 0-1,-1 2 1,0 1-1,1 0 0,-28 7 1,10 1-862,0 1 0,2 2 0,-1 2 1,2 1-1,-61 36 0,14 1-9795,41-25 6131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53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67 266 2097,'9'-21'6872,"-7"4"1455,-2 41-3170,2-1 0,6 32 0,3 33-5157,-4 1 0,-7 125 0,-1-123 0,0-98 0,-1 0 0,0 0 0,0 0 0,0 0 0,-1 1 0,0-1 0,-4-6 0,-9-21 0,-1-15 0,2-1 0,-15-95 0,28 121 0,0 0 0,2-1 0,0 1 0,2 0 0,1-1 0,0 1 0,2 0 0,10-30 0,-7 31 0,1 1 0,0 0 0,2 0 0,25-38 0,-32 54 0,0 0 0,0 1 0,1 0 0,-1 0 0,1 0 0,0 0 0,0 1 0,1 0 0,-1 0 0,1 0 0,0 1 0,0 0 0,0 0 0,1 0 0,-1 1 0,1 0 0,-1 0 0,1 1 0,0 0 0,0 0 0,13 0 0,-15 2 0,0 0 0,1 1 0,-1-1 0,0 1 0,0 0 0,0 1 0,0-1 0,-1 1 0,1 0 0,0 0 0,-1 0 0,0 1 0,0 0 0,0 0 0,-1 0 0,1 0 0,-1 0 0,0 1 0,0-1 0,0 1 0,2 6 0,1 1 0,-1 0 0,0 0 0,-1 1 0,0 0 0,-1 0 0,-1-1 0,2 23 0,-4-12 0,-1-1 0,-1 0 0,-2 1 0,0-1 0,-1-1 0,-1 1 0,-1-1 0,-1 0 0,0 0 0,-2-1 0,-16 26 0,25-46 0,1 1 0,0 0 0,-1 0 0,1-1 0,0 1 0,-1 0 0,1 0 0,0 0 0,0-1 0,0 1 0,0 0 0,0 0 0,0 0 0,0 0 0,0 0 0,0-1 0,0 1 0,0 0 0,0 0 0,1 0 0,-1-1 0,0 1 0,1 0 0,-1 0 0,0 0 0,2 1 0,23 14 0,48 4 0,-54-16 0,1 1 0,1 2 0,-2 0 0,1 1 0,-1 0 0,-1 2 0,34 22 0,-47-28 0,1 0 0,-1 0 0,0 0 0,0 1 0,-1-1 0,1 1 0,-1 0 0,0 1 0,0-1 0,-1 1 0,1 0 0,-1-1 0,-1 1 0,1 1 0,-1-1 0,0 0 0,-1 1 0,1-1 0,-1 1 0,0-1 0,-1 1 0,0-1 0,0 1 0,0 0 0,-3 11 0,1-12 0,0-1 0,-1 0 0,1 0 0,-1 0 0,-1-1 0,1 1 0,-1-1 0,1 1 0,-1-1 0,-1 0 0,1-1 0,0 1 0,-1-1 0,0 0 0,-7 4 0,-5 3 0,-1-2 0,1 0 0,-23 6 0,17-6 0,1-2 0,-1-1 0,0-1 0,0-1 0,-1-1 0,1-1 0,-1-1 0,1-1 0,0-1 0,-1-1 0,-29-8 0,43 10-1579,9 1 1167,0 0 0,0 0 0,0 0-1,0 0 1,0 0 0,0 0 0,0 0-1,0-1 1,0 1 0,0 0 0,0-1 0,0 1-1,0 0 1,0-1 0,0 1 0,0-1 0,0 0-1,0 1 1,0-1 0,1 0 0,-1 1 0,0-1-1,0 0 1,1 0 0,-1 0 0,0 0 0,0-1-1,6-8-9626,1 3 5602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5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8 588 624,'-8'12'13026,"12"-21"-6953,15-25-4496,7-1-1312,57-85 13,-73 103-278,-1-1 1,0 0 0,-2-1 0,0 0 0,6-28-1,-7 24 252,-2 0-1,0 0 0,-2 0 0,0 0 0,-3-42 1,-3 48 989,-1 15-438,-5 24-92,-5 45 31,12-52-540,0 1 0,1-1-1,1 1 1,0 0 0,1-1-1,0 1 1,2 0-1,0 0 1,1-1 0,0 0-1,8 22 1,-9-31-158,1 0 1,0 0-1,0 0 0,0 0 0,1-1 0,0 1 1,0-1-1,6 6 0,-8-10-32,0 1-1,-1-1 1,1 0-1,-1 0 1,1 0-1,0 0 1,0 0-1,0 0 1,0-1-1,-1 1 1,1-1-1,0 1 1,0-1-1,0 1 1,0-1-1,0 0 1,0 0-1,0 0 1,0 0-1,0-1 1,0 1-1,0-1 1,0 1-1,0-1 1,0 1 0,0-1-1,0 0 1,-1 0-1,1 0 1,2-2-1,7-6-88,0 0-1,-1 0 0,-1-2 1,0 1-1,0-1 1,-1 0-1,0-1 0,-1 0 1,-1 0-1,0-1 1,0 1-1,4-16 1,-10 28 70,0-1 0,0 0 0,0 1 0,0-1 1,0 1-1,0-1 0,0 0 0,1 1 1,-1-1-1,0 1 0,0-1 0,1 1 0,-1-1 1,0 1-1,1-1 0,-1 1 0,1-1 0,-1 1 1,0-1-1,1 1 0,-1 0 0,1-1 0,-1 1 1,1 0-1,-1-1 0,1 1 0,1-1 1,12 21-165,-10-12 183,1 0-1,0-1 0,1 1 1,0-1-1,0 0 0,0-1 1,1 1-1,0-1 0,0-1 1,1 1-1,0-1 1,0-1-1,0 1 0,0-1 1,17 5-1,-23-9-5,-1 1 0,1-1-1,0 0 1,0 0 0,-1 0 0,1-1 0,0 1 0,0 0 0,-1-1-1,1 1 1,0-1 0,-1 1 0,1-1 0,-1 0 0,1 0-1,-1 1 1,1-1 0,-1 0 0,1-1 0,-1 1 0,2-2 0,0-1 5,0 1 0,-1-1 1,0 1-1,0-1 1,0 0-1,0 0 1,-1 0-1,2-7 1,0-3 0,-1 1 0,0 0 1,-1-1-1,-1-21 0,-2 18 4,-1 0 0,-1 1 0,-1 0 0,-11-28 0,11 30-153,-1 0-1,2 0 0,0 0 1,1 0-1,0-1 1,-1-18-1,2 49-24182,4-13 20422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23T10:24:54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13549 7314 34 0,'-1'-2'56'16,"-1"-1"84"-16,2 3-85 0,-1 0-15 15,-1 0-11-15,2-1-5 0,0 1-4 16,-2 0 1-16,2 0 0 0,0 0 1 0,0 0-2 16,-1 0-7-16,-1 0-1 0,2 0-4 0,0 1-3 15,0-1-2-15,0 2 1 0,0-2-1 16,0 0 1-16,0 0 3 0,3 0 3 0,-3 0-3 15,0 0 4-15,0 0 1 0,0 1-3 0,2-1 5 16,-2 0 1-16,0 0-3 0,0 0 3 0,0 0 3 16,0 0-6-16,0 0 2 0,0-1-2 0,0-1 2 15,0 2-1-15,0 0 0 0,0 0-6 16,0 0 0-16,0 0-3 0,0 0 5 0,0 0-4 16,0 0 0-16,0 0 1 0,0 0-3 0,0 0 1 15,0 0 1-15,0 0 2 0,0-1 1 0,0-1 0 16,0 2 2-16,0 0-1 0,0 0-5 0,0 0 1 15,0 0 0-15,0-1-5 0,0-2 0 16,0 1 7-16,0-1-7 0,-2 1 1 0,2 2 3 16,-3-2 4-16,3-1-3 0,-4 1-5 0,4 2 0 15,-2-1 0-15,2 0 4 0,0-2-3 0,0 3 0 16,-1-4-1-16,-1 3 8 0,2-1-6 16,-1 1-2-16,1 1-3 0,0-4 7 0,0 1-2 15,-2 1-2-15,0-1 4 0,2 1 1 0,0-1-1 16,-1 2-4-16,-1-1 3 0,2 1-2 0,0-1 5 15,-2 1-2-15,2-1 0 0,-1 2-4 0,-1-1 5 16,2 1-5-16,-1 0-3 0,1 0 9 0,0-2-1 16,0 1-5-16,-2-1 2 0,2 2 0 15,-2-3 0-15,2 3 3 0,0 0 3 16,0-1-2-16,0-2-2 0,-3 3 2 0,2 0 3 16,-2 0-1-16,1 0-1 0,2 0 1 0,-1 0-2 15,-1-2 5-15,2 1-8 0,-2 1 6 0,1 0-5 16,-1 0 0-16,2 0 0 0,-1 0 2 0,1 0 0 15,0-3 0-15,-2 3 1 0,2 0 1 0,-2 0-4 16,1 0 5-16,-1 0 3 0,2 0-5 16,-3 0 0-16,3 0-6 0,-2 0-1 0,1 0 6 15,-1 0-6-15,-2 0 2 0,1 1 1 16,-1 1-1-16,1-1 3 0,0-1-3 0,0 2-2 16,-2 1 5-16,3-2 1 0,-1 1 1 0,-1-1-4 15,2-1 0-15,-1 0 0 0,0 2 2 0,0-1 4 16,1 1-7-16,-1-2 4 0,1 1-1 0,1-1 2 15,-3 3 1-15,1-1-1 0,1-2 2 0,-2 0 5 16,1 3-4-16,1-1 4 0,-1 2 1 0,0-3-4 16,1 1-1-16,-1 0 2 0,2 0-2 15,-1 1-1-15,0-1 3 0,-1 1 5 0,1 2-10 16,-2-2 4-16,1-1 1 0,1 2-3 0,-2-1 3 16,2 2 0-16,0-2-4 0,-1 2 0 0,3 1 0 15,-2 0-1-15,1 0-4 0,-1 0 3 0,1 0 0 16,-1-1-5-16,0 3 5 0,2-1-2 0,-1 0-4 15,1 0 5-15,-3 1 1 0,3 1-3 16,0-2 2-16,0 1-3 0,0 1-2 0,0-2 5 16,0 1-3-16,0 1-1 0,0-1-1 0,0-1 0 15,0-1 0-15,0-1 4 0,0 3-4 0,3-3 2 16,-3-2 0-16,1 1-2 0,1 1-3 0,1-2 3 16,-1 2 3-16,1-1-3 0,0 0 0 15,1 0 2-15,0-1-4 0,1-2 2 0,-1 2 0 16,-2-3-3-16,0 1-5 0,1-1 2 0,0 0 6 15,2 0-5-15,-2 0-1 0,2 0-2 0,2 0-1 16,0-1-4-16,-1-2-1 0,-1 2 1 0,2-5 0 16,0 4-5-16,-2-1-4 0,1-4 3 0,2 2 11 15,-1 0 1-15,0-1-6 0,-2 0 3 0,-2-2-1 16,2 0 5-16,-2 0 1 0,1 1 1 16,-1-3-2-16,0 1 1 0,0 1-3 0,-2-1 8 15,1-2 0-15,1 1 2 0,-3-8-4 16,0 8 2-16,0 1-2 0,0 2 4 0,0 0-2 15,2 1-3-15,-2 1 3 0,1-2-2 0,-1 1 5 16,0 3-2-16,0 0-3 0,0 1 4 0,0-1 2 16,0 1-1-16,0 2 6 0,0 0-1 0,0 0-4 15,0 0 6-15,0 0 0 0,2 0 2 16,-2 2-2-16,3 1-2 0,1 0-1 0,-3 2 6 16,1 1-5-16,-2 0 2 0,3 1-3 0,4 7 21 15,-2-4-18-15,5 11 17 16,-5-10-20-16,-2-1 8 0,4 1-5 0,-2-1-1 15,-1 2-1-15,0-2-4 0,1-1-1 0,4 1-3 16,-4-2-2-16,2 0 8 0,-3-2-8 16,1 0 5-16,0-1-2 0,2 0-6 0,-2 0 5 15,0-2-13-15,0 0-14 0,-2-3-21 0,2 0-18 16,1-3-12-16,-1 3-17 0,1-5-24 0,-1 2-19 16,3 1-13-16,1-3-3 0,1-2-1 0,0 1 4 15,0-2 13-15</inkml:trace>
  <inkml:trace contextRef="#ctx0" brushRef="#br0" timeOffset="802.28">14076 7252 28 0,'-2'-3'66'0,"1"2"31"0,-1-1-5 0,2 1-21 16,-1-2-18-16,1 0-12 0,0 0-7 0,0 0-8 16,0-2 6-16,0-1 0 0,0 1-4 0,0-2 0 15,0 0-6-15,0 0 2 0,0 2 0 0,0 0-9 16,0 1-1-16,-2-2 7 0,0-2-3 16,1 2 3-16,-2 0 9 0,-1 2 6 0,-1-1-2 15,0 0 2-15,0-2-2 0,-2 1-5 0,1 2-2 16,-3 0-1-16,-1-1 0 0,0 2 3 0,-2-1 4 15,3 1 7-15,-1 1 2 0,2 0-11 0,0 1-7 16,-1 1 0-16,2 0-7 0,2 0 6 0,-2 1 5 16,0 1 2-16,1 2-4 0,0 1-5 0,-2 2 5 15,0 2-3-15,2 4-5 0,1 0-5 0,0 3 6 16,-1-1-3-16,1 7 5 0,0-5-5 0,2 3 0 16,0-1-7-16,1 0 2 0,1-2-8 15,1 0 7-15,0-1-14 0,0-1 7 0,3-1 0 16,-1-1-3-16,-1-2 2 0,2-2-2 0,2-3-6 15,-2 0-4-15,3-2 2 0,-1-1 3 0,0-1-5 16,0-2 0-16,1 0-5 0,2-2 6 16,1-3 2-16,-1 3-6 0,2-4-2 0,2 0 12 15,0-3-10-15,-2 1-6 0,-2 0 6 0,2-4 4 16,-2 0-4-16,4 2 6 0,-3-2 1 0,0 0 2 16,-3 0-2-16,1-2 1 0,-3-1 1 0,4 3 4 15,1-10-2-15,-5 13 2 0,1-4 0 16,-1 3 4-16,-2 8 4 15,-2 0-2-15,0 2 2 0,0-1 2 0,0 1 10 16,2 1 9-16,-2 3-5 0,1 1-6 0,2 2 4 16,-3 1-7-16,2 0 2 0,0 1-4 15,1 3-4-15,3-3 8 0,-5 1-6 0,4 3 0 16,-2-4-3-16,2 1-6 0,0-1 9 0,3 0-5 16,-2 0-10-16,0-3 0 0,-1 1 4 0,0-1 0 15,3 1-2-15,-4-3-7 0,3 1-9 0,-2-2-5 16,0-1-13-16,-4 1-14 0,4-3-22 0,2 0-25 15,-3 0-16-15,0 0-29 0,1-5-27 16,0 5-5-16,-2-3-7 0,3-2-2 0,-3-2 13 0</inkml:trace>
  <inkml:trace contextRef="#ctx0" brushRef="#br0" timeOffset="8615.93">8984 7036 100 0,'0'-5'118'16,"-1"3"-14"-16,-1-1-37 0,-2 0-20 0,2 1-23 16,-1-1-3-16,1 1-1 0,-1 1 13 0,1 0 10 15,2-1 9-15,-1 2 0 0,-1 0-4 0,-1-1-1 16,3 1-19-16,-2 0-9 0,2 1-9 16,0 1 1-16,0-1 3 0,0 2 6 0,0 2 10 15,0 2 5-15,0 2 1 0,0 2-3 0,0 1-2 16,0 3 2-16,2 3 1 0,-2 3 0 0,0 3-2 15,0 1-3-15,0 3-7 0,3 1-1 0,-3 3-9 16,0 0 4-16,0-1-6 0,0-2 3 0,0 0-5 16,0 26 12-16,0-30-20 15,0-1 3-15,0-2-1 0,0-3 4 0,0-1-9 16,0-2 5-16,0-4-2 0,0 1 2 0,0-4-1 16,0 0-4-16,0-3 1 0,0-1 4 0,0 0 2 15,0-1 1-15,0-3 4 0,0-1-4 16,0 0 2-16,0-1 5 0,0-3-3 0,0 0 0 15,-3 0 0-15,3-4-6 0,-2-2-3 0,-1-2 3 16,0-2-3-16,-1-2 0 0,-1-1 1 0,3-3-8 16,-1-2-1-16,-2-1 5 0,2-2 3 15,0-2-9-15,0-1 4 0,-1-2 2 0,0 0 4 16,-1-34-6-16,5 33 5 0,-1-1 2 16,-1-21-6-16,5 26 2 0,0-14 3 15,3 21-1-15,-2 6 3 0,2-9 1 16,-3 16-2-16,0 1 1 0,-1 3 1 15,1 1 8-15,2 4 7 0,3 4 27 0,3 2 12 16,2 6-10-16,4 1-10 0,3 5-11 0,1 4-12 16,3 3-3-16,-4 4 1 0,2 2 2 15,-4 2-12-15,-1-1-9 0,1 0 7 0,-1 1 1 16,-3-2-4-16,0 0-2 0,-3-3-2 16,-1-1-9-16,9 23-33 0,-13-29 8 0,2-3-11 15,-3-1-10-15,-1-5-5 0,0-2-4 0,-1 0 4 16,-3-5-3-16,0-1 3 0,0-3-1 15,0-2-9-15,-2-1 6 0,-1-3 4 0,-2-1 8 16,0-1 18-16,-4-2 13 0,-2-3 14 0,0 0 5 16,-2-2 3-16,1-1 1 0,-6 1 6 0,2-2-4 15,-1 3 6-15,1-4 5 0,-3 3-5 16,2 1 0-16,-1 0 6 0,3 1 3 0,0 1-1 16,2-1-5-16,1 2 3 0,3 1 0 0,0 3 4 15,2-1 2-15,4 3-2 0,0-1 1 0,1 1-9 16,2 2 3-16,0 0-4 0,3 0 1 15,2 0-2-15,3 0 2 0,4-1-1 16,1-1 5-16,4 1-4 0,1-2-2 16,1 1 2-16,3-2-4 0,-3-1 2 0,2-1 0 15,-1-2-4-15,1 0 2 0,1-1 2 0,1-3-4 16,-1 1 0-16,1-2 1 0,-1-2 0 0,2 0 2 16,-5-4-2-16,3 2-5 0,-2-3 4 15,-4 1 4-15,1-2 3 0,-5 3 2 0,0 0 14 16,-2 1 5-16,-4 2-1 0,-1 0 5 0,-1 3 2 15,-1 0 12-15,-3 5 2 0,-3-3 41 16,-1 5-46-16,1 3-10 0,-2 0-9 0,-3 2-2 16,0 2-4-16,-3 3 3 0,1 2-1 15,-1 1-14-15,-1 2 0 0,4 4-2 0,0-2-4 16,0 2-4-16,2 3 6 0,-1 0-5 0,4 1 3 16,3-4-5-16,0 2 8 0,2-1-3 0,3-2-3 15,-1-1-3-15,1-1-14 0,3-3-4 0,-2 0-20 16,2-4 1-16,0 0 3 0,3-1 10 15,-1-3 0-15,1-2 1 0,1 0 3 0,1-4-8 16,-1 1 2-16,0-2 4 0,-1-2 4 0,0-1 6 16,-2-2 0-16,-1 0 6 0,2 0 0 0,-4 0 8 15,0 0 0-15,-2 0 4 0,-1-1 1 0,-2 2-1 16,1 1 5-16,-2 0-5 0,0 3 7 16,0 1 5-16,4 2 3 0,-4 1 8 0,2-1-1 15,-4 3-1-15,2-1-1 0,0 2 8 0,0 2-5 16,2-1 5-16,1 3 3 0,-1-1-4 0,1 2 0 15,0 2-8-15,0 2-1 0,4 1-1 0,2 1-10 16,-1-1 4-16,3 2-5 0,0 1 0 16,2-1-13-16,0 0 7 0,1-4-5 0,0 1-10 15,3-3-14-15,-2 0-16 0,0-3-16 16,1-1-29-16,0-2-27 0,0-2-28 0,0-2-24 16,-3-4-12-16,2-1 1 0,-4-2 33 0</inkml:trace>
  <inkml:trace contextRef="#ctx0" brushRef="#br0" timeOffset="9067.12">8404 6835 139 0,'-4'-10'252'16,"1"1"-28"-16,-1 1-77 0,-1 4-50 0,-1 1-42 15,3 3-27-15,-2 3 9 0,1 1 17 0,2 6 23 16,1 5 27-16,1 5 4 0,3 7-4 16,3 8-8-16,0 6-19 0,5 9-17 0,-2 11-26 15,1 5-13-15,1 9-12 0,0 7-6 0,-3 6 1 16,0 2-11-16,-3 1-24 0,1 1-20 15,-1 0-33-15,-4-3-18 0,-1-6-22 0,2-2-15 0,-2-4-20 16,-2-7-15-16,2-5-3 0,-3-5 0 16,0-7 5-16,2-4 21 0</inkml:trace>
  <inkml:trace contextRef="#ctx0" brushRef="#br0" timeOffset="9565.84">7386 7287 230 0,'-1'1'349'0,"-1"6"-123"0,2 4-106 15,0 6-62-15,0 5-29 0,3 8-12 16,4 4-5-16,0 4 17 0,3 1 29 0,1 3 10 16,0 1 11-16,-3-1-2 0,3 0-17 0,0-2-14 15,-3-2-9-15,0 0-24 0,0-4 0 0,1-3-13 16,-4-4 4-16,1-2 1 0,-2-5-3 16,-1-5 2-16,-2-5-4 0,1-2 3 0,-2-3 10 15,0 0 16-15,0-5 3 0,0-3-11 0,-3-4-6 16,-2-1-10-16,-3-4-2 0,-2-4-3 0,-2-2 0 15,-1-6-7-15,-4-5-2 0,1-1 1 0,-3-3 0 16,0-2-3-16,3-5 2 0,-1 2 14 16,4 0-7-16,1 1-1 0,2 3 5 0,5 3 4 15,2 1-6-15,0 5-4 0,3 5-1 0,3 2 8 16,0 4-5-16,1 5 3 0,2 3-3 0,2 3 2 16,1 6 6-16,6 5 8 0,5 2-4 15,5 5-8-15,2 6 1 0,3 0-3 0,0 4 4 16,3 4-7-16,-1-2 4 0,1 4-4 0,-1-3 1 15,-2-1-19-15,-3 0-50 0,-2-2-25 0,-4-2-34 16,-1 2-27-16,-4-2-15 0,-3-4-16 0,-5-1-1 16,-3-1 0-16,-1-2 17 0</inkml:trace>
  <inkml:trace contextRef="#ctx0" brushRef="#br0" timeOffset="10302.64">7437 7721 90 0,'0'-2'172'0,"0"-1"0"0,0 0-52 15,0 3-52-15,0-2-30 0,1-1-15 0,-1 0-9 0,0-1-3 16,4-1 5-16,-1-1 11 0,2-1 5 16,3-1 3-16,4-2 7 0,-1-1-13 0,3-2-11 15,1-1-6-15,0-1 3 0,3 0-3 0,2-3 1 16,-1-3 6-16,0 1 10 0,-2 0 0 15,1-2-2-15,-1 5 2 0,15-19 20 16,-19 19-29-16,-1 2 1 0,-2 3-2 0,-2 3 2 16,1 2 2-16,-4 2-6 0,-2 2-7 0,2-2 5 15,-2 7 0-15,0 1 10 0,2 3 0 16,4 3-6-16,1 2-7 0,-2 2 1 0,4 2-2 16,1 3-4-16,-1 0-3 0,-2 0 3 0,0 2 7 15,-2-1 4-15,-1-1 4 0,0 1 11 0,-2-2 3 16,-1-2-22-16,0-1-5 0,-3-2 4 0,-1-3-7 15,0-2 1-15,0-2 2 0,0 2 0 0,0-2 6 16,0-4-6-16,0-1 0 0,-1-3 4 16,-1 1 1-16,-1-3-3 0,-2-3 0 15,0-1-6-15,0-3-7 0,-2 0 3 0,0-8-3 16,-18-48-11-16,-6-76 16 31,27 114-6-31,3 3-2 0,1-1 2 0,1 2 3 16,3 3-3-16,1 2-2 0,0 3 3 0,2 3 0 15,-1 3 2-15,2 5-11 0,1-1 6 16,-1 5 5-16,2 3 1 0,7 3 6 0,-1 6 10 16,8 2-5-16,1 5 5 0,33 26-1 15,-28-18-11-15,1 1-1 0,-3 3 5 16,-1-4-1-16,-2 2-1 0,-4-3-11 0,-1 0-1 16,-1-2 12-16,-3-3-10 0,1 1 3 0,-5-4-5 15,-3-1-10-15,0-2-6 0,-2-3-15 0,-4-1-8 16,0-3-7-16,-3 0-6 0,0-2 7 0,0 0-2 15,-3-3-6-15,-2 0-2 0,-6-3 19 0,0-2 12 16,-2-1 8-16,-4 0 12 0,-2-2 9 16,-2-4-2-16,-2 2 0 0,-2 0 7 0,-1-1-5 15,-2-1 12-15,2 4 0 0,-1-4 4 0,2 2 3 16,3 3 3-16,0-1-1 0,6 1 4 0,-1 1-8 16,3 1 0-16,3 1-2 0,3 1 2 0,3 0-5 15,0 1 3-15,2 2-13 0,3-1-5 16,0-1-13-16,0 2-7 0,0 0 5 0,3 0-19 15,2 0-20-15,3 0-39 0,3 0-42 0,3 0-40 16,5 0-33-16,0 0-19 0,3-3 29 0</inkml:trace>
  <inkml:trace contextRef="#ctx0" brushRef="#br0" timeOffset="20370.9">14752 8896 97 0,'3'-4'103'0,"-1"2"-10"0,0-2-29 15,-2-2-23-15,0 3-15 0,0-1 0 0,0-3 3 16,0 2 11-16,0-3 4 0,0 1-2 16,0 0-2-16,0-1-11 0,-2 0-7 0,2 0-5 15,0 1 0-15,-2 1 8 0,1-1 12 0,-1 2 2 16,0-2-2-16,-2 5-5 0,-1-5-7 0,2 4 5 16,0 1 1-16,0 2 4 0,-2 0 1 15,0 0 5-15,-4 1-3 0,3 0-3 0,-2 4 9 16,-3 2-12-16,1 3-3 0,1 0 0 0,-2 4-6 15,0 0-3-15,3 4 2 0,-3 1-9 0,3 0 3 16,1 0-11-16,-1 1-2 0,5-1-3 16,-1 1 7-16,1-2-5 0,1 2-2 0,0-4-5 15,2 0 3-15,0 0 2 0,2-4 3 0,0-3-1 16,-1 0-2-16,3-2-5 0,0-2 5 0,0-3-3 16,1 1-4-16,0-3 2 0,0 0-13 15,2-4 1-15,2 0 0 0,-1-1-9 0,3-1 6 16,0-3 5-16,-3 0 1 0,1-1 8 0,0-1-3 15,1-2 4-15,-2 1-2 0,1-2 7 0,-4 1 4 16,1-1-4-16,1 2-3 0,-2 0 5 16,0 2 2-16,-3 1-4 0,0-3 0 0,-2 3 1 15,0 0-3-15,1 4 3 0,-1-1-1 0,0 2 0 16,0 1 3-16,0 0-3 0,0 3-4 16,0-2 5-16,0 2 2 0,0 0-3 0,0 2 0 15,0 0 3-15,5 6 2 0,-3-2 0 16,1-1 0-16,2 2-5 0,-2 1 4 15,0-1 3-15,3 1-4 0,-1-1-9 0,1 0 6 16,-1-2 2-16,0 3 1 0,-2-1-2 0,2-2-1 16,1-1 0-16,1-1 5 0,-3-1-5 0,4 0 4 15,0-2-7-15,-2 0 7 0,2-2-4 16,-1-1-3-16,3 0 1 0,0-2 2 0,1-3-8 16,2 3 4-16,-2-5-7 0,0 1 8 0,0-1 1 15,0 0-3-15,-3-1 3 0,3-1 2 0,-3 1 2 16,0-3-2-16,0-1 0 0,0-2 0 0,0-1-2 15,-3 0-1-15,-1-1 3 0,1 2 0 16,-2-1 1-16,-2 2 1 0,-1-1-5 0,0 0 5 16,2 2 0-16,-2 2-4 0,3 0-1 0,-3 3 5 15,-1-6 8-15,-1 10 2 0,0 2-3 16,-1 1-3-16,-1 3 2 0,-1 0-7 0,0 0 8 16,0 3-5-16,-1-1 8 0,0 6-3 15,-2 1 3-15,0 1-8 0,0 5 3 0,3-1 1 16,-4 1 3-16,4 4 1 0,0 0-4 0,1 2 2 15,0-2-5-15,3 1 5 0,-1 0-8 0,1-3 2 16,1 0 2-16,0 0-6 0,1-5-4 16,-1 1 4-16,3-4 2 0,-1-2-7 0,1-1 1 15,2 0 7-15,-2-4 3 0,2 1-9 16,34-16-75 0,-29 8 52-16,0-1-1 0,5-11-15 15,-7 9 25-15,0-1 0 0,3-1 4 16,-5 0-2-16,-1-2 4 0,3 0 5 0,-3 0-3 15,3 2 6-15,-5 1 1 0,2-1 6 0,-2 3-6 16,-2-1 2-16,-1 1-2 0,2 2 6 0,-2-1-4 16,3 1-5-16,-3 3 6 0,2 2 3 0,-2 0-2 15,0 0 4-15,0 0-3 0,1 0 1 16,-1 0 6-16,0 1 8 0,0 2-9 0,2-1 6 16,2 4-2-16,0 0 1 0,-3 0 4 15,4 3-12-15,-2-2 5 0,2 3 5 0,-2-1-9 16,2 3 6-16,-1-2-5 0,0-1-2 0,0 1-3 15,1-1-3-15,-2-1-4 0,2 0 6 0,0-1 1 16,-1-2-7-16,3 0 10 0,-1-1-6 0,-1-3-4 16,2 2 0-16,-3-3-10 0,2 0-9 0,-1-3-8 15,3 0-9-15,0 0-7 0,1-1-9 16,-2-4-3-16,-1-1-9 0,-1 4-18 0,1-4-8 16,0 2-9-16,1-2-10 0,-2 0-10 0,-4-3-8 15,-1 2-4-15,0-2-79 0</inkml:trace>
  <inkml:trace contextRef="#ctx0" brushRef="#br0" timeOffset="22170.99">8047 6715 34 0,'-2'6'80'0,"-1"-1"26"0,1 0-19 0,-3 3-25 16,-2 1-13-16,1 1-11 0,-1 4 8 0,-1 1 8 16,-1 2 6-16,-2 2 5 0,-1 4 3 0,-1 1-2 15,-2 2 1-15,-2 8-4 0,0-1-10 0,-1 6-8 16,-4 0-7-16,-1 10-8 0,0 4 1 16,-4 4-17-16,0 4 2 0,-1 2-5 0,-2 3-4 15,2 5-3-15,-4 1 4 0,0 0-1 0,2 4-5 16,0-2-2-16,-3 3-5 0,3-1 3 0,2-1 5 15,-1-3 1-15,1-2-8 0,4-7 4 16,2-2-4-16,1-4 4 0,4-5 4 0,1-4-3 16,2-5-1-16,3-2-2 0,-1-7-1 0,3 0 0 15,3-4 6-15,0-4-3 0,1-4 4 0,0 0-4 16,-1-6 0-16,1-1-3 0,2-3 5 0,0-2-2 16,1-1 0-16,-1-2 0 0,3-4-7 15,-2 0-4-15,2 0 0 0,0-3-7 0,0 0-3 16,0 0-2-16,0 0-17 0,0 0-9 0,0 0-4 15,0 0-13-15,0 0-8 0,0 0-6 0,0 0-15 16,2 0-11-16,-2 0-18 0,0 0-9 0,0-3 133 16</inkml:trace>
  <inkml:trace contextRef="#ctx0" brushRef="#br0" timeOffset="37728.11">16904 8829 46 0,'2'-6'90'0,"-2"-2"17"0,4-2-16 0,-4 3-28 0,0-1-14 16,-3-1 0-16,0 1 1 0,1-1-2 0,-1 0 5 16,2 0 2-16,1 0-4 0,-2 0-4 15,0 1-4-15,2 1-8 0,-1 0-1 16,-1-1-10-16,2 1 6 0,-3 2 6 0,1 2 17 0,-1 1-4 15,0 0-15-15,-1 2-9 0,-1 0-11 0,-3 0 5 16,0 2-1-16,-1 3 0 0,-16 12 16 16,8-7-13-16,3 5-2 0,-3 3-2 15,2 0-3-15,1 1-3 0,5 1-1 0,-2 1-3 16,3-1 2-16,3 2-7 0,0-1-2 0,4-2-2 16,1-1 6-16,1 1-8 0,2-2 2 15,1-3 5-15,0-2-5 0,1-2 2 0,1-2 1 16,2 1 2-16,-1-4-3 0,-1 0 6 0,2-5-6 15,0 0-2-15,1 0-1 0,3-4 3 0,-2 0-4 16,0-5 1-16,2 2-3 0,-1-1 4 16,2-3-2-16,-2 1-2 0,2-2 6 0,-3-1 0 15,0-1 2-15,0 2-6 0,7-17 1 16,-9 14 3-16,-1 1 0 0,-3-1-3 16,0 2 6-16,2 3-3 0,-5 2 4 0,2 0-7 15,1 1 3-15,-4 5-3 0,1-1 8 0,-1 1-5 16,0-1 0-16,0 3-5 0,0 0 2 0,3 1 7 15,-1 1-6-15,0 3-1 0,-2-3 3 16,3 5-3-16,0 1 3 0,0-3 0 0,5 4 2 0,-3-3-2 16,-1 0-4-16,0 1-9 0,0-1-31 15,1 1-23-15,0-3-15 0,-1 1-11 0,0 0-20 16,0 0-11-16,1-2-5 0,-1 0-15 0,-3-2 3 16,1 2 6-16,-1-3 21 0</inkml:trace>
  <inkml:trace contextRef="#ctx0" brushRef="#br0" timeOffset="38282.11">17158 8679 11 0,'3'-8'29'0,"-3"0"27"16,0 0 20-16,0 1-2 0,-1 0-8 0,-1 2-16 15,2 0-7-15,-3-2-4 0,-3 3-5 16,4 0 3-16,-1-1-3 0,-2 2 5 0,1 1-1 16,-3 2 2-16,2 0-6 0,-1 0 1 0,2 0 1 15,-3 2 3-15,2 1-2 0,0 2 2 0,1 0 3 16,-4 5-7-16,2-1-2 0,-1 4-2 16,2-1-5-16,1 2-6 0,-2 1-7 0,3 2-1 15,1 0-6-15,0-2 3 0,2 0-8 0,0 0 0 16,2 0 7-16,0-3-8 0,1-1 0 15,3-4 0-15,-3 2 0 0,0-3 2 0,4 0 3 16,-3-4-5-16,3-1 5 0,-1-1-7 0,0-1 5 16,1-2-6-16,1-2 3 0,1 2 0 0,0-3 3 15,1-1-5-15,1-2 3 0,-5-1-3 0,4 0 2 16,-1 1 3-16,1-1-2 0,-4-3-4 0,-1 3 7 16,-2 2-4-16,0-2 2 0,1 2-2 15,-3-1 0-15,3 1 0 0,-4 1 0 0,2 2 0 16,-2 2-3-16,0-2 9 0,3 3-11 0,-1 0 5 15,-2 0-2-15,0 1-1 0,1 1 1 16,-1 1 7-16,5 2-1 0,-3 0 9 0,1 2-7 16,0-1-2-16,2 3 1 0,-1 0-5 15,1 0 5-15,-2 0-5 0,2 0 7 0,0 1-10 16,2-1 8-16,-3-1-2 0,1 1-9 0,-1-1 6 16,1 0 1-16,2-2 1 0,-1 1-6 0,3-2-5 15,-4-1-22-15,2-2-24 0,-1 2-28 0,0-4-26 16,0 0-22-16,-1-1-8 0,2 1-9 0,-4-3-8 15,0-1 14-15</inkml:trace>
  <inkml:trace contextRef="#ctx0" brushRef="#br0" timeOffset="41019.3">18777 7135 25 0,'-2'-10'48'0,"-1"-1"30"15,0 1 9-15,-2 1-10 0,-1 0-12 0,0 1-10 16,-1 0-4-16,-1-2 4 0,-1 5 14 0,1-4 5 16,-2 4 0-16,2 0 4 0,-2-1-8 0,0 3-7 15,0 0-8-15,1 2-4 0,0 1-1 16,-3 0-12-16,2 3-9 0,-2 1 1 0,0 2-3 16,2-1-2-16,1 2 0 0,-2 3-7 0,1 2-4 15,2-2-6-15,2 3-7 0,-2-1-1 0,5 1 2 16,-2 2-2-16,5-3 4 0,0 2-4 0,2-2 0 15,1 0 0-15,2 0 5 0,1-2-8 16,-1-3 8-16,1 1-10 0,-1-3 10 0,0 0-5 16,2-2-5-16,0-3-3 0,-1 0 8 0,2-3-6 15,0 1 6-15,0-1-5 0,0-2 5 0,2-2 0 16,-3 2 0-16,-1-3 0 0,2-1-4 0,-1 0 4 16,0 0 3-16,1 0-6 0,-3-2 3 15,-1 3 4-15,-3 1 0 0,2 2-2 0,-1 0-2 16,-2 2 0-16,2 3 7 0,-2-2-3 0,0 2-2 15,0 0 5-15,0 2-4 16,0-2-7-16,0 0 11 0,0 0-7 0,3 3 0 16,3-1-4-16,-2 3 2 0,1 0 5 0,3-2-3 15,1 4-3-15,-1-4 3 0,1 2 3 0,-1-1-3 16,2-1-6-16,-2 0-18 0,0 0-13 0,0-1-23 16,0-1-18-16,-2 1-22 0,-1-2-15 15,0 0-11-15,3-3 3 0,-4 1 2 0,3-3 6 16,-1 1 8-16,2-5 5 0,3 1 14 0,-5-4 19 15</inkml:trace>
  <inkml:trace contextRef="#ctx0" brushRef="#br0" timeOffset="41448.11">18942 6958 12 0,'0'-12'24'16,"0"0"26"-16,0 3 30 0,0-1 11 0,-2 0-7 0,-1 1-15 16,1 2-14-16,1-1-2 0,-3 4-2 0,1-2 4 15,1 3 8-15,1 1 5 0,-1 1-3 16,-1 0-11-16,1 1-7 0,1 0-18 0,-1 1-5 15,0 0-5-15,-2 4 1 0,1 1 0 0,-2 1 2 16,2 2 5-16,-3 3 1 0,1 0 6 0,-1 1-10 16,1-2-1-16,4 4-9 0,-3-3-5 0,4 3-7 15,-1-3 4-15,1-2-6 0,0 0-2 0,0-2 5 16,0-1-5-16,1-1 3 0,3-3-1 16,-3-1 4-16,1 0-7 0,-1 0-7 0,3-2 0 15,5-2-12-15,-5 0 15 0,1 0 2 16,2-4-3-16,0 2-2 0,-2-2 5 0,3-1-2 15,-1 2 1-15,1-4 9 0,-1 0-6 0,0-1 3 16,-3 0-6-16,1 1 7 0,0 0-1 16,1 2-3-16,-3-1 6 0,4 2 0 0,-6 2 1 15,2 1 2-15,-3 1 2 0,2 2 5 0,-2 0-4 16,2 0 7-16,-1 2-1 0,2-1 6 0,1 1-14 16,2 2 3-16,-2-1-3 0,1 0-1 15,2 2-1-15,-1-2-2 0,2 1 1 0,8 2-4 16,-7-3-2-16,2 0 2 0,-3-1 3 15,-1 0-12-15,3-2-23 0,-2 3-15 0,0-3-18 16,0 0-22-16,1 0-18 0,0-3-18 0,-1 1-16 16,-2-1-11-16,3-2-4 0,-1-2 5 0</inkml:trace>
  <inkml:trace contextRef="#ctx0" brushRef="#br0" timeOffset="42468.74">21956 6917 101 0,'3'-12'203'0,"-3"3"11"16,0 4-45-16,0 0-50 0,0 5-40 0,-2 0-23 16,-1 3-3-16,-1 4 24 0,1 5 15 0,-1 2-5 15,-1 3 3-15,4 2-19 0,-1 3-8 16,1 1-23-16,-1 3-15 0,2 0-12 0,0 2-1 16,0-3-8-16,0 2-2 0,0 0 2 0,0-1-1 15,0-2 4-15,0-3-9 0,2-3 0 0,-2-3 3 16,0-3-1-16,0-3 2 0,0-1 0 0,0-3 4 15,0-3 9-15,0-2 34 0,-4-2-16 16,1-3-11-16,0-3-6 0,-3-1-3 16,0-5-8-16,-2-1 1 0,0-1 2 0,-3-5 6 15,1-2-5-15,2-2-6 0,1-4 1 0,-1-2-7 16,1-3 3-16,4 0 3 0,1-2 1 0,-1-1-4 16,3 2-5-16,3 3 9 0,1 1-9 15,0 4 0-15,4 3-1 0,3 5 6 0,-1 4-3 16,-1 5 0-16,5 2-4 0,-1 4 4 0,3 4-1 15,2 5 11-15,3 5-7 0,5 6 5 0,0 0-5 16,3 5-2-16,1 3-2 0,0 3 0 0,0 1-20 16,-2 0-43-16,-2 2-40 0,1 0-27 0,-5 1-31 15,-2 0-19-15,0-3-15 0,-5 0-9 0,0 1-4 16,-6-3 21-16</inkml:trace>
  <inkml:trace contextRef="#ctx0" brushRef="#br0" timeOffset="43169.11">22003 7152 187 0,'-3'-5'169'0,"0"1"-37"0,1 1-53 0,1 1-36 0,1-1-14 16,0 1 0-16,3-2 7 0,2 1 20 15,3 0 6-15,4 0-8 0,3-1-21 0,0-1-13 16,3-2-14-16,5 1-6 0,3-3 6 0,-1-2-5 15,3 1 3-15,1-3 0 0,-3 1-2 0,4 0 6 16,-4-3-6-16,1 1 3 0,-2-1 10 0,0-1 15 16,1 1 19-16,-7-1 8 0,0 1 8 0,-4 0-2 15,-2 1 8-15,-5 4-4 0,1-2 6 16,-4 3-1-16,0 0 7 0,-3 3 5 0,-2 2 1 16,-4 0 7-16,1 0 10 0,-2 3-29 0,-4 1-70 15,1 0-3-15,0 1 0 0,-4 4 0 0,0-1 0 16,-1 5 0-16,1 0 0 0,1 3 0 0,-3 0 0 15,3 0 0-15,3 2 0 0,0 1 0 0,2 0 0 16,1-1 0-16,3 0 0 0,1 0 0 0,-1-4-33 16,2 2-42-16,3-1-8 0,2-2-6 0,2-2 12 15,-1-2 7-15,2-3 4 0,0 0-1 16,1-2 1-16,5-2 3 0,-2 0 11 0,1-3 4 16,-1-1 19-16,1-1 10 0,1-1 8 15,-5-1 3-15,3 0 6 0,-3-1-3 0,-3-1 5 16,4 3 4-16,-3 1-4 0,0 2 5 0,-3 0-3 0,0 3 6 15,-3-1-1-15,2 2 8 0,-3 1-4 0,0 0-4 16,4 0-2-16,-3 1 3 0,4 1-4 16,-2-1-6-16,2 1 2 0,-1 2 0 0,1-1 2 0,2 0 0 15,0 0-1-15,1-1-6 0,0 0-17 16,5-2-13-16,-4-2-20 0,3 0-26 0,-2-1-11 16,0-2 1-16,0 0 7 0,3-3 15 0,-3-2 17 15,1-1 9-15,0-3 22 0,0-3 10 0,2 0 5 16,-5-2 7-16,1-3 3 0,0-2 12 0,0 1 10 15,-5-5 3-15,1-1 8 0,0-3 3 16,-2-1 6-16,-1-1 6 0,0-3 9 0,-2 0 12 16,0 2 6-16,0 4 6 0,-2 3 10 0,0 4-13 15,1 2 4-15,-1 8 0 0,0 4-8 0,2 3-6 16,-1 5 19-16,-1 3 2 0,2 8 1 0,0 9-21 16,0 7-21-16,0 10-52 0,0 7 0 15,0 9 0-15,3 6 0 0,-1 5 0 0,-2 76 0 16,0-68 0-16,0-2-19 0,-2 4-107 0,-1 1-35 15,-2-3-47-15,2 1-31 0,0-4-22 0,-3-4-1 16,5-5 8-16,-4-3 32 0</inkml:trace>
  <inkml:trace contextRef="#ctx0" brushRef="#br0" timeOffset="43566.67">23018 6600 288 0,'1'-2'218'0,"-1"5"-63"15,0 6-54-15,-3 3-29 0,1 5-16 0,0 2-10 16,0 6 15-16,1-3 10 0,-1 3-3 0,1 0-9 16,-1-2-24-16,-1 0-19 0,-1-1-6 15,3 1-10-15,-1-4 4 0,1-3-4 0,-1-1 2 16,0-3-2-16,2-2 7 0,-1-3-7 0,-1-5 14 15,2-1-5-15,-2-1-4 0,-2-3-5 0,-1-4 6 16,2-3 7-16,-2-5 5 0,1-1 10 0,-3-3-14 16,1-6-7-16,1-2 5 0,2-4-5 0,0-3-5 15,0-4 5-15,1-1 1 0,2 0 16 0,0 3-8 16,5 0 10-16,0 6-6 0,0 3-3 16,2 6-7-16,1 6-4 0,-1 1-6 0,1 7 0 15,-1 1 4-15,3 6 7 0,1 5-1 0,5 7-5 16,-2 3-1-16,7 6-8 0,-4 2 4 0,5 5-10 15,-3 0-28-15,-1 3-29 0,-1-4-20 0,-3 1-17 16,0 1-24-16,-2-3-22 0,-3-1-25 16,0-1-12-16,-2-4 1 0,-1 0 14 0,-3-6-87 15</inkml:trace>
  <inkml:trace contextRef="#ctx0" brushRef="#br0" timeOffset="44234.21">22991 6755 184 0,'-16'0'198'0,"5"-4"-20"0,2 3-38 0,1 1-38 0,3 0-19 16,2-4-5-16,1 4 5 0,2-3-9 15,0 1-32-15,4-3-20 0,4-1-13 0,2 0-5 16,5-2-2-16,4 0 1 0,2-3-7 0,1 1-9 16,4-4-4-16,1-1-13 0,-2-2-2 0,1-1 4 15,-6 0 12-15,1-3 5 0,-2 1 11 0,-3-4 0 16,-1 0 12-16,0 1 15 0,-1 2 5 15,-1 4 4-15,-2-2 15 0,0 7 7 0,-3 2-4 16,-4 1-6-16,3 4-12 0,-1 2-6 0,-5 3 8 16,4 1 5-16,-2 6 10 0,4 2 7 0,-1 6-7 15,7 2-7-15,-5 2-15 0,1 5-1 0,-2-2-7 16,0 4 9-16,0-2-4 0,-1-1 7 16,-3 1-2-16,1-1-19 0,-3 0-3 15,-1-6 2-15,0 2-10 0,-1-6 1 0,1-2 3 0,0-2 1 16,0-3 9-16,0-4-3 0,0 1 0 0,-4-3-12 15,3-3-2-15,-6-1 0 0,4-3 0 0,-2-4 0 16,-2-2 0-16,2-3 0 0,-2-5 0 0,3 1 0 16,0-4 0-16,0-5 0 0,-1-2 0 15,2-3 0-15,1 2 0 0,1 1 0 0,1-1 0 16,0 3 0-16,3 7 0 0,1 1 0 0,3 3 0 16,-2 4 0-16,1 7 0 0,-1 1 0 0,2 5 0 15,5 5 0-15,1 4 0 0,5 2 0 0,4 5 0 16,-1 3 0-16,3 3 0 0,-2 1 0 15,0 1 0-15,-1-1 0 0,-3 0 0 0,-1 1 0 16,0-1 0-16,-4-2 0 0,-1 0 0 0,-2-2 0 16,-1-3 0-16,0-1 0 0,-1-1-21 0,-3-3-43 15,0-2-11-15,-3-4 0 0,-1 1 11 0,-1-2 3 16,0-2 7-16,-1-1 6 0,-4 0 8 0,-2-3 14 16,-4-3 13-16,-3 0 9 0,0 0-4 15,-5-1 5-15,-1-2 11 0,-1 0 9 0,-3-1 7 16,-3 1-5-16,0 1 14 0,1-3 3 0,-1 2-6 15,3 1-9-15,-2 0 20 0,3 1-17 0,-1 2 11 16,7 0-7-16,3 0-2 0,1 5-7 0,5-4-7 16,0 4 2-16,3 0-14 0,2 0 0 0,3 0-17 15,0 2-20-15,2 0-27 0,4-2-29 0,3 3-24 16,3-1-47-16,5 0-58 0,0-1-48 16,5-1-27-16,2-1 20 0</inkml:trace>
  <inkml:trace contextRef="#ctx0" brushRef="#br0" timeOffset="53899.67">1672 13059 300 0,'2'-12'248'0,"-2"2"-70"16,-2 1-64-16,2 6-43 0,-2 2-23 0,1 2 9 16,-1 7 25-16,0 1 39 0,1 3 23 15,1 5-7-15,0 3-29 0,0 4-15 16,3-1-28-16,0 4-13 0,1 3-8 0,2-3-6 0,-3 4-7 15,1-3-2-15,1 2 8 0,-3-3-12 16,1-3-9-16,0-3-8 0,-1 2-7 0,1-7-1 16,-3-5 0-16,2 0 0 0,-2-3 0 15,0-4 0-15,0 1 0 0,0-5 0 0,-2-3 0 16,-1-3 0-16,-2-6 0 0,-3-2 0 16,-4-2 0-16,-1-4 0 0,-3-5 0 0,2-4 0 15,-3-5 0-15,-18-43 0 0,20 35 0 16,0-4 0-16,2 0 0 0,4 3 0 15,2-1 0-15,4 5 0 0,3 5 0 0,3 4 0 16,4 4 0-16,2 4 0 0,1 5 0 16,-1 6 0-16,7 3 0 0,3 8 0 0,6 5 0 15,5 4 0-15,7 4 0 0,2 6 0 16,2 6 0-16,1 2 0 0,1 1 0 0,-1 2 0 16,-1 1 0-16,-3 2 0 0,-2-2-21 0,-1 0-153 15,-5-1-25-15,-3-1-33 0,-2-4-23 16,-6 0-9-16,-5-2 9 0,-4-4 18 0,-3 1 46 15</inkml:trace>
  <inkml:trace contextRef="#ctx0" brushRef="#br0" timeOffset="54351.04">1602 13204 162 0,'-22'-1'241'0,"5"1"-27"0,6-2-65 16,0 2-66-16,3 0-31 0,2 0-1 0,1 0 13 15,2-3 5-15,1 2-2 0,2-1-2 16,3-3-23-16,2 0-10 0,3-2-14 0,8-3-6 16,1-4 2-16,2 0 11 0,3-1-5 0,3-4 7 15,-2-1-8-15,0-1 2 0,-1-4-3 16,2 0-5-16,-3 0 5 0,1 0 12 0,-2 0 6 16,-2 0 4-16,1 0 8 0,-4 3-8 15,1 1-3-15,-3 3 6 0,-2 4-8 0,-3 2-4 16,0 0-9-16,1 5-3 0,-4 2-4 15,3 2 6-15,0 3 23 0,6 5 15 0,2 0-28 0,3 4-31 16,3 1 0-16,3 0 0 0,-1 4 0 16,1 1 0-16,2-1 0 0,0 1 0 0,-2 0 0 15,2-3 0-15,-4-1 0 0,0-1 0 16,-1-2 0-16,0-1 0 0,-4-5 0 0,-1 1 0 16,-4-3 0-16,1-1 0 0,-5-3 0 0,1-1 0 15,-1-1 0-15,-4-3 0 0,0-1 0 0,-2-4 0 16,-3-3 0-16,-3 1 0 0,-2-5 0 15,0-2 0-15,-6-1 0 0,0-1 0 0,-3 0 0 16,-2-3 0-16,1 0 0 0,0 1 0 0,1 2 0 16,0-1 0-16,0 2-84 0,1 2-55 15,0 4-42-15,1-2-32 0,2 4-17 0,2 0-8 16,-1 1 1-16,-1 4 3 0,2-1 25 16</inkml:trace>
  <inkml:trace contextRef="#ctx0" brushRef="#br0" timeOffset="54719.7">2320 12400 152 0,'-3'4'330'0,"1"0"-33"16,-1-1-119-16,0-1-89 0,0 1-31 16,1-3 3-16,-1 0 25 0,3 0 7 0,0 0-17 15,1-3-27-15,3-1-21 0,-1-2-19 0,5-1-5 16,3-3-2-16,3 0-2 0,3-1 5 0,1-1-7 15,1 0 3-15,-1-3-3 0,0 4-3 16,-2-1-15-16,-2 1-11 0,-1 1 3 0,-4 1 1 16,-1-1 16-16,-3 3 5 0,0 1 6 0,-3 2-3 15,-2 1 12-15,0 0 7 0,-2 1 15 16,2 2 2-16,-2 0 12 0,1 0-5 0,1 0-8 16,-2 2 0-16,1 1-2 0,-1 0-1 15,2 4 21-15,-2 3 15 0,-1 2-6 0,3 4 5 16,2 2 6-16,1 2-14 0,0 4-53 0,4 4-3 15,2 2 0-15,2 0 0 0,-1 1 0 16,2 2 0-16,1 0 0 0,2 0 0 0,-2-3 0 16,1 0 0-16,1 1 0 0,-4-2-40 0,3 0-104 15,-1-2-35-15,-1-2-47 0,-4-1-26 0,2 0-15 16,-3-6-2-16,1 2 13 0,-1-3-150 0</inkml:trace>
  <inkml:trace contextRef="#ctx0" brushRef="#br0" timeOffset="54923.71">3030 12655 195 0,'-4'-5'353'0,"0"5"-32"0,1-2-110 15,1 2-94-15,-1 0-43 0,3 0-3 0,-2-2 18 0,1 2 4 16,-1-1-20-16,2-1-42 0,0 2-16 15,0 0-19-15,2 0-39 0,-1 3-52 0,4 1-59 16,0 1-66-16,1 5-37 0,-3 1-13 0,0 4 15 16</inkml:trace>
  <inkml:trace contextRef="#ctx0" brushRef="#br0" timeOffset="55830.89">2448 14355 302 0,'-14'-12'398'16,"3"4"-119"-16,4 3-138 0,0 2-78 0,2 3-35 16,2 3-16-16,1 2-4 0,0 3 2 0,4 4 7 15,3 2 14-15,1 3 12 0,2 2 20 16,0 1 0-16,3 3 13 0,0-3-13 0,0 3-7 16,-1-2-9-16,2 0 1 0,-2-2-3 0,-2-3-14 15,1-1-9-15,-3-2-3 0,-1-3-6 0,-2-1 4 16,1-6 1-16,-4 1 8 0,0-3 16 15,0-1-1-15,0-1-16 0,-2-1-25 0,-1-3 0 16,-5-4 0-16,-3-1 0 0,1-3 0 0,-4-7 0 16,-2-3 0-16,-1-2 0 0,-2-8 0 15,0-5 0-15,-2-1 0 0,-1-8-1 0,-1-5-23 16,-1-1 3-16,3-4 6 0,-1 1 3 16,5 1-5-16,2 0 10 0,5 3-3 0,3 5-4 15,2 6 12-15,4 4 0 0,1 8-3 16,1-17-1-16,1 33-4 0,1 4 6 15,-1 3-6-15,-2 2 4 0,3 4 0 0,5 3 0 16,-2 1 2-16,-1 4 2 0,3 4 0 0,1 1-2 16,-1 4 4-16,-1 1-13 0,-1 2-3 15,-1 4 7-15,2 1 4 0,-4 0 13 0,-1 3-3 16,-2 1-9-16,0 2-1 0,0-2 11 0,-2 0-2 16,1 0-1-16,-1 0 3 0,2-2 1 15,0 0 5-15,0-3-2 0,2-2 4 0,3-3 1 16,0-1-1-16,-1-5-3 0,3 1 3 0,2-1 0 15,2-3-2-15,3 2-12 0,1-5 0 16,2-1 5-16,2-4-2 0,3 2-3 0,0-1 0 16,1-3-6-16,0-3 3 0,1-2-5 0,-1 0-8 15,1-4 0-15,-3-3-4 0,2 0 6 16,-2-1-1-16,0-3-11 0,-1-1-9 0,-1-3 4 16,-1-3-1-16,-3 0 1 0,1-1 7 15,-5-1-3-15,-1 0 8 0,-4 0-1 0,-3-2 2 16,-3 2 11-16,0-3 5 0,-5 3 6 0,1 0-7 0,-3 0 4 15,-2 2 8-15,1 3 9 0,0 3 9 16,3 2 13-16,0 3-3 0,-2 5 12 0,5 1-4 16,-1 3 3-16,0 2 14 0,1 1-10 15,2 2-9-15,0 5-26 0,0 1-17 0,3 4 0 16,2 5 0-16,3-2 0 0,0 5 0 0,3 3 0 16,1 1 0-16,1-1 0 0,4 0 0 0,20 25 0 15,-18-26 0-15,0 0 0 16,1-2 0-16,0-2 0 0,0-2 0 0,0-4 0 15,-2 0 0-15,1-5 0 0,-3-2 0 0,4-3 0 16,-1-2 0-16,0-5-2 0,2-2-180 0,-3-2-34 16,2-4-33-16,0-2-30 0,-2-5 7 0,-3-3-2 15,-3-1 33-15</inkml:trace>
  <inkml:trace contextRef="#ctx0" brushRef="#br0" timeOffset="56017.91">2944 13968 278 0,'-6'3'254'15,"-2"0"-57"-15,5-1-70 0,0 2-51 0,0-3-12 16,1-1 12-16,1 0-8 0,1-1-21 0,1-1-19 16,4-4-12-16,1 2-16 0,7-7-21 0,1 1-35 15,3-4-30-15,4-3-45 0,1 0-29 0,0-2-13 16,0-5 1-16,-2 4 9 0,-3-3 34 15</inkml:trace>
  <inkml:trace contextRef="#ctx0" brushRef="#br0" timeOffset="56584.73">2834 13733 167 0,'-13'4'171'0,"5"-1"-33"16,-1-2-42-16,4 1-30 0,3-1-12 15,1-1-10-15,1-3-4 0,3-1 1 0,2-1-2 0,6 0-16 16,1-2-5-16,6-6-12 0,1-1 1 16,6-1-3-16,2 0-4 0,1-3 0 0,1-4-2 15,1-1-7-15,-2 1 0 0,-1-3 6 16,-3 3-3-16,0 3 4 0,-1 0 2 0,-4 0-3 16,-3 6 5-16,1 1 1 0,-5 3 4 0,-3 4 3 15,-3 1 21-15,-1 2 8 0,-2 2 24 0,-1 2 13 16,1 4-5-16,0 4-3 0,0 4-10 0,1 3 3 15,-1 3 1-15,1 4 8 0,-1 3 9 16,4 3-12-16,-1 2-4 0,2-3-12 0,3 2-14 16,0-3-21-16,1-2-10 0,2-2 9 0,2-4-15 15,-1-1-6-15,4-2 1 0,-3-6-20 16,1-2-3-16,-1-4-9 0,0-2-18 0,0-3 1 16,-2-3-9-16,0-5 1 0,0-2 1 0,-1-4 1 15,-3-6 13-15,2 0-8 0,-4-5 1 16,0-2-2-16,0-7 7 0,-4 0 8 0,0-3 18 15,-4 1 13-15,0-1 5 0,0 2 7 0,-2 0 10 16,2 3 8-16,-3 4 13 0,1 2 8 0,-4 2 5 16,3 4 22-16,-2 3 15 0,2 3 13 15,2 7 12-15,-1-1 2 0,-1 5-22 0,1 0-20 16,2 5-10-16,0 2 4 0,2 2-5 0,1 3-1 16,2 5-56-16,3 0 0 0,1 6 0 0,2 1 0 15,0-1 0-15,5 5 0 0,-3-1 0 0,2-1 0 16,3 2 0-16,-2-1 0 0,-2-3 0 15,5-3 0-15,-4 1 0 0,2-3 0 0,-4-4 0 16,0-5 0-16,0-2 0 0,1-2 0 0,-3-3 0 16,3-3 0-16,1-5-141 0,0-2-96 0,-2-4-26 15,1-1-8-15,-3-3-2 0,-1-1 20 0,-1-2 33 16,-4-1 41-16</inkml:trace>
  <inkml:trace contextRef="#ctx0" brushRef="#br0" timeOffset="56781.16">3689 13400 73 0,'-6'7'168'0,"-1"-3"35"0,2 0-26 15,2 1-41-15,0-5-22 0,0 0-23 0,3 0 5 16,0 0-14-16,0 0-23 0,3-5-26 0,2 3-18 16,1-4-9-16,1-1-8 0,1 0-14 0,4-3-49 15,-1 1-20-15,0-2-30 0,0-1-24 0,2-1-2 16,0-1 3-16,-4-2 1 0,-1 2 5 15,-2-1 17-15,-3 1-50 0</inkml:trace>
  <inkml:trace contextRef="#ctx0" brushRef="#br0" timeOffset="57768.68">3566 13210 38 0,'-15'5'102'0,"6"-2"45"0,0-2-10 15,2 2-27-15,1 0-24 0,1-3-7 0,3 0-6 16,2-4-21-16,3-1-17 0,2-3-14 0,3 3-12 15,6-6-2-15,-1 0-4 0,4-2-2 0,3-2-4 16,0 2-12-16,0-2-13 0,0-2-8 0,0 2 0 16,-2-1 2-16,2 1 1 0,-1 0 11 15,-1 0 11-15,0-2 6 0,-5 1 2 0,3-1 5 16,-2 0 3-16,-3 1 1 0,-3 3 5 0,-2 1 8 16,-1-1 11-16,-3 5 18 0,-2 2 18 0,0 1 13 15,0 3-3-15,-3 2-5 0,-2 0-10 16,0 2-5-16,-3 3-1 0,-1 4 3 0,-2 1-1 15,-1 3 4-15,0 3-16 0,2 4-3 0,1-1-8 16,-2 3 0-16,6 0-12 16,5 1-13-16,2 0-7 0,6-2 4 0,4-1-4 0,4 2-2 15,3-5-12-15,3 2-17 0,3-4-12 0,1-3-27 16,4-2-17-16,0-2-2 0,0-4 12 0,0 1 16 16,-2-1 24-16,-1-2 16 0,0 1 9 15,-5-3 5-15,-1 4 3 0,-1-3 8 0,-4 3 3 16,-3-1 16-16,-2-1 20 0,-2 4 15 0,-4-4 18 15,1 1 6-15,-2 1 13 0,-4 1 3 0,-2-2-7 16,-1 3 3-16,-4 0-3 0,1 2-18 16,-3-1-10-16,-1-1-48 0,0 2-17 0,-2-2 0 15,-1-1 0-15,-1 1 0 0,1-2 0 0,2-1 0 16,2-1 0-16,3 1-19 0,1-3-93 0,0-3-18 16,3 1-14-16,2-3 8 0,0-4 3 0,2-1-1 15,3-2 7-15,0-5 4 0,1-3-3 0,3-4 19 16,-1-4 35-16,0-4 23 0,0-5 15 15,0-1 8-15,-2-3 5 0,-1-1 12 0,0 3 7 16,0 0 2-16,1 0 8 0,0 4 7 16,-1 2 22-16,-2 5 13 0,0 4 18 0,1-1 11 15,-3 9 14-15,-1-1 8 0,0 9 7 0,0 1-1 16,0 3-10-16,-3 3-8 0,0 1-5 0,1 1-2 16,-3 3-18-16,-1 4-8 0,-5 3 0 15,3 4 2-15,0-1-11 0,-1 4-3 0,1 3-9 16,3-1-11-16,2 0-14 0,3 1-1 0,3-2-3 15,5-1-3-15,3 0 2 0,3 0-18 0,3-2-9 16,1-1-11-16,4 1-17 0,0-3-10 0,2 1 0 16,-3-2 6-16,2 1 10 0,-1-1 14 15,-4 0 6-15,2-1 17 0,-5 0 7 0,0 0-5 16,-2-1 9-16,0 2 14 0,-4-4 17 0,1 1 20 16,-3 0 17-16,-3-3 9 0,-4 2 10 0,-2-2 15 15,2-1-97-15,-3 0-9 0,-3 1 0 16,-1-2 0-16,-1 1 0 0,0 0 0 0,-4-3 0 15,1 0 0-15,-3 1 0 0,1-3 0 0,-3 0 0 16,2-3 0-16,1 1 0 0,1-5 0 0,-1 2 0 16,-1-5 0-16,4-2 0 0,2-1-56 15,2-5-130-15,-2-1 6 0,5-6-4 0,1-3 4 16,2-4 14-16,0-2 31 0,2 0 40 0,3 0 44 16,2 3 23-16,0 2 18 0,1 4 19 15,3 3 22-15,0 1 26 0,3 6 21 0,0 5 20 16,1 3 0-16,2 4-1 0,-3 3 5 0,5 1 16 15,-1 1 4-15,-1 4 2 0,5 0-22 0,-4 1-13 16,2 1-16-16,-1 2-13 0,0 1-47 0,-2 2-13 16,-1-2 0-16,0 2 0 0,-2-1 0 15,0 0 0-15,-1 2 0 0,-2-4 0 0,-3 2 0 16,2-1 0-16,-6 1 0 0,0-3 0 0,0 0-82 16,-1-1-63-16,-3-1-35 0,0-2-17 0,0 0-15 15,0 0-4-15,0-5 1 0,-3 0 10 0,0-3 27 16,2-4 36-16,1-3 33 0,1-2 35 15</inkml:trace>
  <inkml:trace contextRef="#ctx0" brushRef="#br0" timeOffset="58280.63">4625 12711 16 0,'-5'-27'48'0,"2"1"59"15,1 4 47-15,1 4 0 0,1 3-14 0,0 3-9 16,-2 3-11-16,2 5 5 0,3 1 8 0,2 3 14 16,0 3-2-16,7 7-19 0,1 2-10 0,3 1-22 15,1 5-8-15,0 1-13 0,1 3-10 16,1 0-11-16,-3 0-35 0,3-1-17 0,-2-4 0 15,-3 1 0-15,4-4 0 0,-7 0 0 0,0-6 0 16,-2-1 0-16,-1-2 0 0,-3-5 0 0,0 0 0 16,0-5 0-16,-1-5 0 0,1-2 0 0,-4-5 0 15,-1-2 0-15,0-5 0 0,-1 0 0 0,-2-6 0 16,-1-1 0-16,-3-2 0 0,2-2 0 16,0-1 0-16,-3 0 0 0,3-1 0 0,-4 3 0 15,3-3 0-15,3 5 0 0,-1 2 0 0,3 2 0 16,-1 5 0-16,2 2 0 0,0 4-67 0,0 4-83 15,2 6-1-15,-2 1-3 0,1 1 6 16,3 5 6-16,-1 4 3 0,2-1 7 0,-1 4 13 16,4-1 18-16,0 2 17 0,0 0 20 0,0 1 12 15,3 1 12-15,-3-1 14 0,12 6 17 16,-10-11 20-16,0 2 12 0,-1 2 10 16,0-4 13-16,-2 2 19 0,-1 2 23 0,2 0 19 15,-2 1 22-15,1 1 8 0,2 2 15 16,-1 1 8-16,-2 2 4 0,1 3 28 0,-1 1 10 15,-1 0-133-15,2 1-69 0,-2 2 0 0,0 0 0 0,1 1 0 16,1-5 0-16,0 1 0 0,0-2 0 0,1-3 0 16,0-1 0-16,3-3 0 0,-2-1 0 15,-1-2 0-15,5-4 0 0,-2 2 0 0,0-5 0 16,3-1 0-16,-1-3 0 0,1 1 0 0,2-6 0 16,1 1 0-16,1-6 0 0,2-2 0 0,-1-4 0 15,5-2-201-15,-3 1-61 0,2-3-3 0,1 1-4 16,-1-1 4-16,-2 0 10 0,-2 2 37 0,-1 2-90 15</inkml:trace>
  <inkml:trace contextRef="#ctx0" brushRef="#br0" timeOffset="58457.09">5177 12493 137 0,'-13'7'199'0,"0"1"-8"16,2-1-33-16,3-5-27 0,2 1-2 0,1-3-1 15,1 0-4-15,2-2-20 0,2-1-44 0,6-2-29 16,2-5-16-16,2 1-12 0,3-3-29 0,4-1-29 16,0-2-31-16,-1-4-28 0,3 0-31 0,-3-1-19 15,-2-1-1-15,-2-1 5 0,-1-3 4 16,-3 3 13-16</inkml:trace>
  <inkml:trace contextRef="#ctx0" brushRef="#br0" timeOffset="58648.63">4947 12232 110 0,'-19'11'197'0,"5"-4"4"0,2 1-47 15,0-3-37-15,6-2-8 0,3-3 17 0,3 0-5 16,3-3-6-16,3-6-13 0,7 1-21 16,1-2-28-16,4-3-24 0,5 0-10 15,1-4-11-15,1-1-16 0,2-1-27 0,-3 0-42 16,1-2-36-16,-1-1-38 0,-2 0-46 0,-4-4-22 0,-3-1-11 15,-2 0 9-15</inkml:trace>
  <inkml:trace contextRef="#ctx0" brushRef="#br0" timeOffset="59197.51">885 14555 114 0,'-13'-7'234'0,"2"2"-32"16,3 2-76-16,3-1-51 0,0 4-32 15,2 0 15-15,3 4 34 0,8-1 18 0,5 4 5 16,9 3-3-16,8 4 10 0,13 3-9 16,12 7-17-16,10 4-18 0,9 0-17 0,6 6-24 15,5 0 2-15,3 4-19 0,4 0-5 16,1 2-8-16,-3 3-5 0,-1-1-14 0,-4-2-40 15,-6 2-25-15,-5-1-33 0,-4-2-25 0,-5-2-23 16,-8-5-21-16,-2-5-11 0,-5-2-6 0,-5-2 6 16,-6-7 12-16,-9-2 21 0,-4-5-75 15</inkml:trace>
  <inkml:trace contextRef="#ctx0" brushRef="#br0" timeOffset="59430.31">1533 14252 194 0,'-10'-17'343'15,"1"10"-61"-15,2 7-98 0,-2 12-61 0,6 13-35 16,3 9 20-16,0 13 40 0,3 12 25 16,2 11 32-16,4 8-6 0,-1 9-199 0,0 4 0 15,3 1 0-15,-3 7 0 0,0 4 0 16,0 1 0-16,0-3 0 0,-2-4 0 0,2-6 0 15,0-5 0-15,3-9 0 0,3-4-225 0,2-9-36 16,3-5-18-16,2-8-21 0,2-8-3 16,-1-9 29-16</inkml:trace>
  <inkml:trace contextRef="#ctx0" brushRef="#br0" timeOffset="60036.41">2144 13860 13 0,'2'-11'15'0,"3"1"17"16,0-1 22-16,1 1 22 0,2-1 5 0,0 2-6 15,0 1-19-15,1-1-5 0,2 2-4 16,0 2 1-16,-1 0-4 0,4-1-10 15,-1 3 6-15,1-1-5 0,-1 2 6 0,18 0 45 16,-12 2-52-16,0 2 0 0,-2 0 2 16,2 5 10-16,-1-1-1 0,2 3 2 0,-2 1 12 15,2 2 8-15,-1 5 0 0,-1 1-7 0,-1 3-8 16,-3 1-5-16,0 5-5 0,-2 1-1 16,-3 2-13-16,0 1 5 0,-4 0-5 0,-5 0-7 15,0 3-11-15,-3-6-5 0,-2-1-2 16,-2 1-10-16,-1-2-19 0,-2-1-31 0,2-1-44 15,-3-1-44-15,2-2-43 0,-1-2-44 0,-1-5-24 16,3-1 1-16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5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33 592,'0'-3'613,"-6"-27"19781,3 52-14805,6 20-2668,-1-31-1821,0 13-920,5 45 279,2 0 1,25 88-1,-30-143-2544,-5-8-6385,-14-23-6672,8 8 13426,-1-1-645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5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28 149 1825,'-12'5'2356,"-4"3"15946,22-4-9171,7-3-8125,-3 0-989,0-1-1,0-1 0,0 0 1,0 0-1,-1-1 0,1 0 1,-1-1-1,1 0 0,12-6 1,13-8-37,36-23 0,-7 3-197,-42 27-2329,3-2-4043,8-10-7711,-26 15 9898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5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17 3762,'0'-1'333,"0"1"-1,-1-1 1,1 0 0,0 0 0,0 1 0,0-1 0,0 0-1,-1 1 1,1-1 0,0 0 0,-1 1 0,1-1-1,0 1 1,-1-1 0,1 0 0,-1 1 0,1-1 0,-1 1-1,1-1 1,-1 1 0,1 0 0,-1-1 0,1 1 0,-1-1-1,0 1 1,1 0 0,-1 0 0,0-1 0,1 1 0,-1 0-1,0 0 1,0 0 0,0 0-170,1 1 0,-1-1-1,1 1 1,-1-1 0,1 1 0,0 0 0,0-1 0,-1 1-1,1-1 1,0 1 0,0 0 0,-1-1 0,1 1-1,0 0 1,0 0 0,0-1 0,0 1 0,0 0 0,0-1-1,0 1 1,0 0 0,1-1 0,-1 1 0,0 0 0,0-1-1,0 1 1,1 0 0,-1-1 0,0 1 0,1-1-1,-1 1 1,1 0 0,-1-1 0,0 1 0,1-1 0,-1 1-1,1-1 1,1 1 0,16 26 1675,2-2-1,1 0 1,38 36-1,82 57 1759,115 68-2592,60 48-4518,-295-214 588,7 7-3820,-9-15-3767,-17-12 7471,-2-4 276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5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12 1937,'1'-11'7535,"1"16"-2058,10 20-2882,28 24-852,-21-28-1360,-1 2 0,-1 0 1,0 1-1,-2 0 0,21 47 0,-35-69-253,0 1-1,0-1 1,0 1 0,-1-1 0,1 1-1,-1 0 1,1-1 0,-1 1 0,0 0 0,0-1-1,0 1 1,0 0 0,-1-1 0,1 1-1,-1 0 1,1-1 0,-1 1 0,0-1-1,0 1 1,0-1 0,-1 1 0,1-1-1,0 0 1,-1 0 0,0 0 0,1 0 0,-1 0-1,0 0 1,0 0 0,0 0 0,0-1-1,-1 1 1,1-1 0,-3 2 0,-8 3-40,-1-1 0,0 0 0,0 0 0,0-2 0,-19 3 1,-11 4-78,22-6-259,-22 6-1153,28 1-4661,10 6-6690,6-12 9756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5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804 56 2049,'-22'8'2101,"0"2"0,1 1 0,0 0 0,1 2 0,-23 17 0,14-6-590,1 2 1,-41 46 0,5 10 55,-73 123 0,126-187-987,-49 75 252,5 3 1,4 2-1,-51 139 0,89-192-577,2 0 0,2 1 0,2 0 0,2 1 0,2-1 0,2 1 0,2 0-1,3-1 1,10 54 0,5-2-174,6 0-1,3-2 1,49 110-1,-44-134 253,3-2 0,3-1 0,3-2 0,3-2 0,3-2 0,2-3 0,3-1 0,3-3 0,2-2 0,74 52 0,-85-73-333,0-3 0,3-2 0,0-2 0,2-2 0,0-3 0,1-2 0,1-2 0,84 14 0,-94-26 0,-1-2 0,1-2 0,0-2 0,-1-2 0,0-2 0,1-2 0,-2-1 0,1-3 0,-2-1 0,66-28 0,-31 5 0,-2-4 0,-1-2 0,-2-4 0,103-84 0,-93 62 0,-2-4 0,94-109 0,-143 144 0,-2-2 0,-1 0 0,-2-2 0,-2-1 0,-1-1 0,-2 0 0,24-81 0,-28 63 0,-3-1 0,-2 0 0,-3 0 0,-3-1 0,-3-66 0,-4 82 0,-2 0 0,-3 0 0,-1 1 0,-3 0 0,-1 0 0,-2 1 0,-30-62 0,-18-18 0,-6 3 0,-115-157 0,119 195 0,-4 2 0,-3 4 0,-146-123 0,192 180 0,0 2 0,-2 0 0,0 2 0,-1 1 0,0 1 0,-2 1 0,1 2 0,-1 1 0,-1 1 0,0 2 0,0 1 0,0 1 0,-1 2 0,-39 1 0,33 2-228,-202 6-7650,203-3 6245,-1 2-1,1 1 0,1 2 1,-48 17-1,70-19-649,0 0 0,1 1-1,-1 0 1,-17 15 0,5-2-2778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5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85 2945,'1'-20'3299,"-1"-21"1997,-7 17 1271,7 27-2262,6 20-3077,52 117 1814,-7 2 1,61 271-1,-103-380-3042,-5-19 0,-15-35 0,8 13 0,0 0 0,1 0 0,0 0 0,0 0 0,1-1 0,0 1 0,0 0 0,1-1 0,0 1 0,1 0 0,0-1 0,0 1 0,1 0 0,0 0 0,0 0 0,1 0 0,0 0 0,0 0 0,1 1 0,5-9 0,-6 11 0,1-1 0,0 0 0,0 1 0,0 0 0,1 0 0,-1 1 0,1-1 0,0 1 0,1 0 0,-1 0 0,1 1 0,0-1 0,0 1 0,0 0 0,0 1 0,0 0 0,1 0 0,-1 0 0,1 1 0,-1 0 0,1 0 0,-1 0 0,1 1 0,0 0 0,12 2 0,-12 0 0,1 0 0,-1 0 0,0 1 0,0 0 0,0 0 0,-1 1 0,1-1 0,-1 2 0,0-1 0,0 1 0,0 0 0,-1 0 0,0 0 0,0 1 0,0 0 0,0 0 0,-1 0 0,0 0 0,0 1 0,-1 0 0,0 0 0,0 0 0,-1 0 0,0 0 0,0 0 0,0 1 0,-1-1 0,0 10 0,1-8 0,-1 0 0,-1 0 0,0-1 0,0 1 0,-1 0 0,0 0 0,-1-1 0,1 1 0,-2 0 0,1-1 0,-1 0 0,0 1 0,-1-1 0,0-1 0,0 1 0,-1 0 0,0-1 0,0 0 0,-1 0 0,0-1 0,0 0 0,-1 0 0,-13 10 0,-25 4-2524,37-19 1311,1 1-1,0-1 1,-1 0-1,1 0 1,-1-1-1,1 0 0,-1 0 1,1-1-1,-1 0 1,1 0-1,-1-1 1,1 0-1,0 0 1,0-1-1,-10-5 1,10 4 332,1 0 1,-1 0-1,1-1 1,0 0-1,-8-8 1,3 1-4584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2:5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0 776 1217,'7'-5'10944,"6"-12"-6802,13-28-4202,-17 30 1284,2-6-795,0 0 0,-2-1 1,0-1-1,-2 1 0,10-46 0,5-122 68,-10 65 553,-11 116-973,0 0 1,-1 0-1,0 0 1,0 0-1,-1 1 1,-1-1-1,1 0 1,-1 0 0,-1 1-1,1-1 1,-2 1-1,1 0 1,-5-8-1,7 15-36,0 0-1,0 0 1,0 1-1,0-1 0,0 0 1,0 1-1,0-1 0,0 1 1,0-1-1,0 1 1,0-1-1,0 1 0,0 0 1,0 0-1,0-1 0,0 1 1,-1 0-1,1 0 1,0 0-1,0 0 0,0 0 1,0 1-1,0-1 0,0 0 1,-1 0-1,1 1 1,0-1-1,0 1 0,0-1 1,0 1-1,0-1 0,0 1 1,0 0-1,0-1 1,1 1-1,-1 0 0,0 0 1,-1 1-1,-2 1 65,0 0 0,1 1 1,-1-1-1,1 1 0,-1-1 0,1 1 0,1 0 0,-4 6 1,2 4 323,0-1 1,2 2 0,-1-1 0,2 0 0,0 0 0,1 1-1,0-1 1,5 25 0,-1-9 363,3 0 1,19 59-1,-21-76-744,0 0-1,1-1 1,0 1 0,10 14 0,-13-23-40,1 0-1,-1 0 1,0 0 0,1-1 0,0 1-1,0-1 1,0 0 0,0-1 0,0 1-1,0-1 1,1 1 0,-1-1 0,1-1-1,0 1 1,5 1 0,-6-3-65,0 0 0,0 0 0,0 0 1,-1-1-1,1 0 0,0 1 0,0-1 0,0-1 1,-1 1-1,1 0 0,0-1 0,-1 0 0,1 0 1,-1 0-1,0 0 0,0 0 0,0-1 0,0 1 0,0-1 1,0 0-1,3-6 0,3-1-151,-1-1 1,0 0-1,0 0 0,-2-1 1,8-15-1,10-7 52,-21 30 140,1 0 1,-1 0 0,0 0-1,0-1 1,0 1-1,2-7 1,-2 26 137,0 1 0,1-1 0,0 0 0,2 0 1,-1 0-1,14 23 0,-7-18-130,-9-15 10,-1 0 0,1-1 1,-1 1-1,2 0 0,-1-1 0,0 0 0,1 1 0,0-1 0,0-1 1,0 1-1,0 0 0,1-1 0,4 3 0,-7-6-3,0 0 0,0 0 0,0 0-1,0-1 1,0 1 0,0 0 0,0-1 0,0 1 0,0-1 0,-1 0-1,1 0 1,0 0 0,0 0 0,-1 0 0,1 0 0,0 0 0,-1 0-1,1-1 1,-1 1 0,0 0 0,1-1 0,-1 1 0,1-3-1,31-43-298,-28 40 117,2-6 150,0 0 1,-1 0 0,0 0 0,-1-1 0,0 0 0,-1 0 0,-1 0 0,0 0 0,-1 0 0,-1-1 0,0-22-1,-3 13 30,0 0-1,-2 0 0,0 0 1,-2 1-1,0 0 0,-13-29 0,13 39-127,1 0-1,1 0 0,0 0 0,0 0 1,-1-21-1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1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1140 3842,'-31'-37'8047,"20"25"-6703,-1 1 0,0 1 1,-1 0-1,0 1 0,-22-12 0,-1 6 5914,35 15-7227,1 0 0,0 0 0,0 0 1,0 0-1,-1 0 0,1 0 0,0 0 0,0 0 0,0 0 0,-1 0 0,1 0 0,0 0 0,0 0 0,-1 0 0,1 0 0,0 0 0,0 0 0,0 0 0,-1 0 0,1 0 0,0 0 0,0 1 0,0-1 0,-1 0 0,1 0 0,0 0 0,0 0 0,0 0 0,0 1 0,-1-1 0,1 0 0,0 0 0,0 0 0,0 0 0,0 1 0,0-1 0,0 0 0,-1 0 0,1 0 0,0 1 0,0-1 0,0 0 0,0 0 0,0 1 0,0-1 0,2 16 1774,9 18 513,-10-33-2313,13 34-5,2-1 0,2 0 0,1-1 0,2-1 0,0-1 0,3-1 0,46 47 0,-46-54 0,1-2 0,1-1 0,0-1 0,2-2 0,0 0 0,1-2 0,1-1 0,0-1 0,44 11 0,-10-9 0,2-3 0,-1-2 0,1-4 0,0-2 0,1-3 0,-1-4 0,0-2 0,79-16 0,66-25 0,241-86 0,-160 42 0,38 6 0,-242 67 0,163-9 0,-198 24 0,-1 3 0,1 3 0,-1 1 0,71 18 0,-84-13 0,-1 2 0,0 2 0,-1 1 0,0 2 0,-2 1 0,53 37 0,-20-2 0,-45-34 0,0-2 0,0 0 0,48 24 0,-70-40 0,0 0 0,1 0 0,-1 0 0,0 0 0,1-1 0,-1 1 0,1-1 0,-1 1 0,1-1 0,-1 1 0,1-1 0,0 0 0,-1 0 0,1 0 0,-1 0 0,1 0 0,0 0 0,-1 0 0,1 0 0,-1-1 0,1 1 0,-1-1 0,1 1 0,-1-1 0,1 0 0,-1 1 0,0-1 0,1 0 0,-1 0 0,0 0 0,1 0 0,-1 0 0,0 0 0,0 0 0,0-1 0,0 1 0,0 0 0,0 0 0,-1-1 0,2-1 0,1-6 0,0-1 0,-1 1 0,-1-1 0,1 0 0,-1-17 0,6-25 0,-3 44 0,0-1 0,0 1 0,1 0 0,0 1 0,1-1 0,0 1 0,0 0 0,0 1 0,1-1 0,0 1 0,0 0 0,1 1 0,-1 0 0,1 0 0,1 1 0,8-4 0,18-7 0,0 2 0,57-13 0,-88 25 0,63-13 0,0 3 0,1 3 0,0 3 0,120 6 0,273 49 0,-414-44 0,701 78 0,5-70 0,-427-39 0,-2-13 0,396-100 0,605-271 0,-779 171 0,-19-36 0,-493 256 0,29-16 31,206-98-1279,-256 129-3094,-19 15-13990,-4-5 17518,-12 6-3070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1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7 462 3458,'-1'10'11481,"-4"48"-6992,14 40-7,31 139 0,-2-15-107,-36-203-4375,3 16 0,-1 1 0,-2 0 0,-3 51 0,1-87 0,0 0 0,0 0 0,0 1 0,0-1 0,0 0 0,0 0 0,0 0 0,0 1 0,0-1 0,0 0 0,0 0 0,0 1 0,0-1 0,0 0 0,0 0 0,0 0 0,0 1 0,0-1 0,-1 0 0,1 0 0,0 0 0,0 1 0,0-1 0,0 0 0,0 0 0,0 0 0,-1 0 0,1 1 0,0-1 0,0 0 0,0 0 0,-1 0 0,1 0 0,0 0 0,0 0 0,0 0 0,-1 0 0,1 0 0,0 1 0,0-1 0,0 0 0,-1 0 0,1 0 0,0 0 0,0 0 0,-1 0 0,1 0 0,0 0 0,0-1 0,0 1 0,-1 0 0,1 0 0,0 0 0,0 0 0,0 0 0,-1 0 0,1 0 0,0 0 0,0-1 0,0 1 0,-1 0 0,1 0 0,0 0 0,0 0 0,0 0 0,0-1 0,0 1 0,0 0 0,-1-1 0,-17-24 0,-13-41 0,20 26 0,2 1 0,1-2 0,2 1 0,0-42 0,6-166 0,1 233 0,1-42 0,3 1 0,3 1 0,1-1 0,26-78 0,-26 104 0,2 1 0,2-1 0,0 2 0,2 0 0,1 0 0,1 2 0,2 0 0,0 1 0,33-32 0,-48 52 0,1 0 0,0 1 0,0 0 0,0 0 0,1 0 0,0 0 0,0 1 0,10-5 0,-14 8 0,-1 0 0,1-1 0,-1 1 0,0 0 0,1 0 0,-1 0 0,0 0 0,1 0 0,-1 1 0,1-1 0,-1 0 0,0 1 0,1-1 0,-1 1 0,0-1 0,0 1 0,3 1 0,-2 0 0,1 0 0,-1 0 0,0 1 0,0-1 0,0 0 0,0 1 0,0 0 0,-1-1 0,1 1 0,1 5 0,2 6 0,-1 0 0,0 1 0,-2-1 0,1 0 0,-2 1 0,0-1 0,0 1 0,-1 0 0,-1-1 0,-1 1 0,0-1 0,-1 1 0,0-1 0,-1 0 0,-1 0 0,-12 26 0,1-9 0,0-1 0,-2 0 0,-2-2 0,0 0 0,-2-1 0,-27 27 0,28-34-2056,-10 11-6152,-4 3-2121,12-11 6481,15-15 100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3:13:1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1078 3314,'-17'-30'3973,"13"25"-2519,-1 1-1,0 0 1,0 0-1,0 0 1,0 0-1,-1 1 1,-6-3-1,4 2 750,0 1-1,0 0 0,0 1 1,-17-4-1,-10 6 638,28 1-2840,0 1 0,0 1 0,0-1 0,0 1 0,0 0 0,1 1 0,-1 0 0,1 0 0,0 0 0,0 1 0,0 0 0,1 0 0,0 0 0,0 1 0,-6 8 0,6-8 0,1 0 0,0 0 0,0 0 0,1 0 0,0 1 0,0-1 0,0 1 0,1 0 0,0 0 0,0 0 0,1 0 0,0 0 0,0 0 0,0 0 0,2 14 0,-1-19 0,0 0 0,1 0 0,-1 0 0,1 0 0,-1 0 0,1-1 0,-1 1 0,1 0 0,0 0 0,0-1 0,0 1 0,0 0 0,0-1 0,1 1 0,-1-1 0,0 1 0,1-1 0,-1 0 0,1 0 0,-1 0 0,1 0 0,0 0 0,-1 0 0,4 1 0,-1-1 0,0 0 0,-1-1 0,1 1 0,0-1 0,0 0 0,0-1 0,-1 1 0,1-1 0,0 1 0,0-1 0,6-3 0,4-1 0,0-1 0,-1-1 0,0 0 0,0-1 0,16-12 0,-6 0 0,1 1 0,1 1 0,1 1 0,39-18 0,-59 31 0,0 2 0,1-1 0,-1 1 0,1 0 0,-1 0 0,1 1 0,0 0 0,0 0 0,0 0 0,-1 1 0,1 0 0,0 1 0,0 0 0,0 0 0,0 0 0,-1 0 0,1 1 0,-1 0 0,1 1 0,-1 0 0,0 0 0,0 0 0,0 0 0,0 1 0,9 8 0,-6-4 0,0 1 0,-1 0 0,0 0 0,-1 0 0,12 19 0,-20-31 0,0-1 0,0 0 0,0 0 0,0 0 0,1 0 0,0 1 0,0-1 0,0 0 0,0 0 0,0 0 0,1 0 0,0 0 0,0 0 0,0 1 0,0-1 0,1 0 0,-1 1 0,1-1 0,3-5 0,-2 5 0,-1-1 0,1 1 0,0-1 0,0 1 0,1 0 0,-1 0 0,1 0 0,0 1 0,0-1 0,0 1 0,0 0 0,0 0 0,1 1 0,8-5 0,19 1 3,0 0-1,44 0 1,14-3-94,-66 5-321,1 0 0,-1-2-1,-1-1 1,38-15-1,-54 19 395,0 0 1,0-1-1,-1 0 0,1 0 0,-1 0 0,0-1 0,0 0 0,-1 0 0,0 0 0,1-1 1,-2 0-1,1 0 0,-1 0 0,0 0 0,0-1 0,-1 0 0,1 0 0,-2 0 0,4-10 1,-5 14 58,0 1 0,0 0 1,-1 0-1,1-1 1,-1 1-1,0 0 0,1-1 1,-1 1-1,0-1 0,0 1 1,-1 0-1,1-1 1,0 1-1,-1 0 0,1-1 1,-1 1-1,0 0 1,0 0-1,0 0 0,0-1 1,0 1-1,0 0 1,-1 0-1,1 0 0,-1 1 1,1-1-1,-1 0 1,0 1-1,1-1 0,-3-1 1,0 2 19,1 0 0,-1 0 0,1 1 0,-1-1 0,0 1 0,1 0-1,-1 0 1,1 0 0,-1 1 0,0-1 0,1 1 0,-1 0 0,1-1 0,-1 2 0,1-1 0,0 0 0,-1 1 0,1 0 0,-4 2 0,0 1-61,0 0 0,0 0 0,1 0 0,-1 1 0,1 0 0,1 1 0,-1-1 0,1 1 0,0 0 0,1 0 0,0 1 0,0-1 0,0 1 0,1 0 0,0 0 0,1 0 0,-3 16 0,3-17 0,1 0 0,1 0 0,-1 0 0,1 0 0,0 0 0,1 0 0,0 0 0,0-1 0,0 1 0,1 0 0,0 0 0,0-1 0,0 1 0,1-1 0,0 0 0,1 0 0,-1 0 0,1 0 0,0 0 0,1-1 0,-1 0 0,8 7 0,-9-10 0,0 0 0,0-1 0,0 1 0,1-1 0,-1 1 0,0-1 0,0 0 0,1 0 0,-1-1 0,1 1 0,-1-1 0,1 1 0,-1-1 0,1 0 0,-1 0 0,1-1 0,-1 1 0,1-1 0,-1 0 0,6-2 0,9-3 0,0-1 0,29-17 0,-2 1 0,-40 21 0,0 1 0,-1-1 0,1 1 0,0 0 0,0 0 0,-1 1 0,1 0 0,0-1 0,0 1 0,0 1 0,0-1 0,0 1 0,7 2 0,-2 0 0,0 2 0,0-1 0,0 1 0,11 9 0,-11-8 0,1 0 0,-1 0 0,1-1 0,21 8 0,-29-13 0,1 1 0,-1 0 0,1 0 0,0-1 0,-1 0 0,1 0 0,-1 0 0,1 0 0,0-1 0,-1 1 0,1-1 0,-1 0 0,1 0 0,-1 0 0,0 0 0,7-4 0,-2-1 0,0 0 0,0 0 0,0-1 0,9-11 0,-12 12 0,-1 1 0,1 0 0,0 0 0,1 0 0,-1 1 0,1 0 0,0 0 0,0 0 0,0 1 0,0 0 0,11-4 0,-10 7 0,-1 0 0,1 0 0,0 1 0,0-1 0,0 2 0,0-1 0,0 1 0,-1 0 0,1 0 0,-1 1 0,12 6 0,29 8 0,-36-14 0,0-1 0,0 0 0,-1-1 0,1-1 0,1 0 0,-1 0 0,0-1 0,-1 0 0,1-1 0,0 0 0,0-1 0,-1 0 0,14-6 0,-17 5 0,0 1 0,-1-1 0,1 0 0,-1-1 0,0 0 0,0 0 0,-1 0 0,1 0 0,-1-1 0,-1 0 0,1 0 0,-1-1 0,0 1 0,0-1 0,-1 0 0,1 0 0,-2 0 0,1 0 0,-1-1 0,2-7 0,3-32 0,-1-1 0,-1-88 0,-19-96 0,-27-166 0,47 437 0,18 64 0,-4-20 0,96 476 0,-112-540-1,3 20-361,2 0 0,1-1-1,2 0 1,2-1 0,24 47 0,-31-75-2715,1-9-6413,-2-9 609,-4 0 6889,-1-7-1335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236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3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491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493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5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83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470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602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14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30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72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69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png"/><Relationship Id="rId21" Type="http://schemas.openxmlformats.org/officeDocument/2006/relationships/customXml" Target="../ink/ink21.xml"/><Relationship Id="rId42" Type="http://schemas.openxmlformats.org/officeDocument/2006/relationships/image" Target="../media/image36.png"/><Relationship Id="rId47" Type="http://schemas.openxmlformats.org/officeDocument/2006/relationships/customXml" Target="../ink/ink34.xml"/><Relationship Id="rId63" Type="http://schemas.openxmlformats.org/officeDocument/2006/relationships/customXml" Target="../ink/ink42.xml"/><Relationship Id="rId68" Type="http://schemas.openxmlformats.org/officeDocument/2006/relationships/image" Target="../media/image49.png"/><Relationship Id="rId84" Type="http://schemas.openxmlformats.org/officeDocument/2006/relationships/image" Target="../media/image57.png"/><Relationship Id="rId89" Type="http://schemas.openxmlformats.org/officeDocument/2006/relationships/customXml" Target="../ink/ink55.xml"/><Relationship Id="rId16" Type="http://schemas.openxmlformats.org/officeDocument/2006/relationships/image" Target="../media/image23.png"/><Relationship Id="rId11" Type="http://schemas.openxmlformats.org/officeDocument/2006/relationships/customXml" Target="../ink/ink16.xml"/><Relationship Id="rId32" Type="http://schemas.openxmlformats.org/officeDocument/2006/relationships/image" Target="../media/image31.png"/><Relationship Id="rId37" Type="http://schemas.openxmlformats.org/officeDocument/2006/relationships/customXml" Target="../ink/ink29.xml"/><Relationship Id="rId53" Type="http://schemas.openxmlformats.org/officeDocument/2006/relationships/customXml" Target="../ink/ink37.xml"/><Relationship Id="rId58" Type="http://schemas.openxmlformats.org/officeDocument/2006/relationships/image" Target="../media/image44.png"/><Relationship Id="rId74" Type="http://schemas.openxmlformats.org/officeDocument/2006/relationships/image" Target="../media/image52.png"/><Relationship Id="rId79" Type="http://schemas.openxmlformats.org/officeDocument/2006/relationships/customXml" Target="../ink/ink50.xml"/><Relationship Id="rId102" Type="http://schemas.openxmlformats.org/officeDocument/2006/relationships/image" Target="../media/image66.png"/><Relationship Id="rId5" Type="http://schemas.openxmlformats.org/officeDocument/2006/relationships/customXml" Target="../ink/ink13.xml"/><Relationship Id="rId90" Type="http://schemas.openxmlformats.org/officeDocument/2006/relationships/image" Target="../media/image60.png"/><Relationship Id="rId95" Type="http://schemas.openxmlformats.org/officeDocument/2006/relationships/customXml" Target="../ink/ink58.xml"/><Relationship Id="rId22" Type="http://schemas.openxmlformats.org/officeDocument/2006/relationships/image" Target="../media/image26.png"/><Relationship Id="rId27" Type="http://schemas.openxmlformats.org/officeDocument/2006/relationships/customXml" Target="../ink/ink24.xml"/><Relationship Id="rId43" Type="http://schemas.openxmlformats.org/officeDocument/2006/relationships/customXml" Target="../ink/ink32.xml"/><Relationship Id="rId48" Type="http://schemas.openxmlformats.org/officeDocument/2006/relationships/image" Target="../media/image39.png"/><Relationship Id="rId64" Type="http://schemas.openxmlformats.org/officeDocument/2006/relationships/image" Target="../media/image47.png"/><Relationship Id="rId69" Type="http://schemas.openxmlformats.org/officeDocument/2006/relationships/customXml" Target="../ink/ink45.xml"/><Relationship Id="rId80" Type="http://schemas.openxmlformats.org/officeDocument/2006/relationships/image" Target="../media/image55.png"/><Relationship Id="rId85" Type="http://schemas.openxmlformats.org/officeDocument/2006/relationships/customXml" Target="../ink/ink53.xml"/><Relationship Id="rId12" Type="http://schemas.openxmlformats.org/officeDocument/2006/relationships/image" Target="../media/image21.png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33" Type="http://schemas.openxmlformats.org/officeDocument/2006/relationships/customXml" Target="../ink/ink27.xml"/><Relationship Id="rId38" Type="http://schemas.openxmlformats.org/officeDocument/2006/relationships/image" Target="../media/image34.png"/><Relationship Id="rId46" Type="http://schemas.openxmlformats.org/officeDocument/2006/relationships/image" Target="../media/image38.png"/><Relationship Id="rId59" Type="http://schemas.openxmlformats.org/officeDocument/2006/relationships/customXml" Target="../ink/ink40.xml"/><Relationship Id="rId67" Type="http://schemas.openxmlformats.org/officeDocument/2006/relationships/customXml" Target="../ink/ink44.xml"/><Relationship Id="rId20" Type="http://schemas.openxmlformats.org/officeDocument/2006/relationships/image" Target="../media/image25.png"/><Relationship Id="rId41" Type="http://schemas.openxmlformats.org/officeDocument/2006/relationships/customXml" Target="../ink/ink31.xml"/><Relationship Id="rId54" Type="http://schemas.openxmlformats.org/officeDocument/2006/relationships/image" Target="../media/image42.png"/><Relationship Id="rId62" Type="http://schemas.openxmlformats.org/officeDocument/2006/relationships/image" Target="../media/image46.png"/><Relationship Id="rId70" Type="http://schemas.openxmlformats.org/officeDocument/2006/relationships/image" Target="../media/image50.png"/><Relationship Id="rId75" Type="http://schemas.openxmlformats.org/officeDocument/2006/relationships/customXml" Target="../ink/ink48.xml"/><Relationship Id="rId83" Type="http://schemas.openxmlformats.org/officeDocument/2006/relationships/customXml" Target="../ink/ink52.xml"/><Relationship Id="rId88" Type="http://schemas.openxmlformats.org/officeDocument/2006/relationships/image" Target="../media/image59.png"/><Relationship Id="rId91" Type="http://schemas.openxmlformats.org/officeDocument/2006/relationships/customXml" Target="../ink/ink56.xml"/><Relationship Id="rId9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28" Type="http://schemas.openxmlformats.org/officeDocument/2006/relationships/image" Target="../media/image29.png"/><Relationship Id="rId36" Type="http://schemas.openxmlformats.org/officeDocument/2006/relationships/image" Target="../media/image33.png"/><Relationship Id="rId49" Type="http://schemas.openxmlformats.org/officeDocument/2006/relationships/customXml" Target="../ink/ink35.xml"/><Relationship Id="rId57" Type="http://schemas.openxmlformats.org/officeDocument/2006/relationships/customXml" Target="../ink/ink39.xml"/><Relationship Id="rId10" Type="http://schemas.openxmlformats.org/officeDocument/2006/relationships/image" Target="../media/image20.png"/><Relationship Id="rId31" Type="http://schemas.openxmlformats.org/officeDocument/2006/relationships/customXml" Target="../ink/ink26.xml"/><Relationship Id="rId44" Type="http://schemas.openxmlformats.org/officeDocument/2006/relationships/image" Target="../media/image37.png"/><Relationship Id="rId52" Type="http://schemas.openxmlformats.org/officeDocument/2006/relationships/image" Target="../media/image41.png"/><Relationship Id="rId60" Type="http://schemas.openxmlformats.org/officeDocument/2006/relationships/image" Target="../media/image45.png"/><Relationship Id="rId65" Type="http://schemas.openxmlformats.org/officeDocument/2006/relationships/customXml" Target="../ink/ink43.xml"/><Relationship Id="rId73" Type="http://schemas.openxmlformats.org/officeDocument/2006/relationships/customXml" Target="../ink/ink47.xml"/><Relationship Id="rId78" Type="http://schemas.openxmlformats.org/officeDocument/2006/relationships/image" Target="../media/image54.png"/><Relationship Id="rId81" Type="http://schemas.openxmlformats.org/officeDocument/2006/relationships/customXml" Target="../ink/ink51.xml"/><Relationship Id="rId86" Type="http://schemas.openxmlformats.org/officeDocument/2006/relationships/image" Target="../media/image58.png"/><Relationship Id="rId94" Type="http://schemas.openxmlformats.org/officeDocument/2006/relationships/image" Target="../media/image62.png"/><Relationship Id="rId99" Type="http://schemas.openxmlformats.org/officeDocument/2006/relationships/customXml" Target="../ink/ink60.xml"/><Relationship Id="rId101" Type="http://schemas.openxmlformats.org/officeDocument/2006/relationships/customXml" Target="../ink/ink61.xml"/><Relationship Id="rId4" Type="http://schemas.openxmlformats.org/officeDocument/2006/relationships/image" Target="../media/image14.png"/><Relationship Id="rId9" Type="http://schemas.openxmlformats.org/officeDocument/2006/relationships/customXml" Target="../ink/ink15.xml"/><Relationship Id="rId13" Type="http://schemas.openxmlformats.org/officeDocument/2006/relationships/customXml" Target="../ink/ink17.xml"/><Relationship Id="rId18" Type="http://schemas.openxmlformats.org/officeDocument/2006/relationships/image" Target="../media/image24.png"/><Relationship Id="rId39" Type="http://schemas.openxmlformats.org/officeDocument/2006/relationships/customXml" Target="../ink/ink30.xml"/><Relationship Id="rId34" Type="http://schemas.openxmlformats.org/officeDocument/2006/relationships/image" Target="../media/image32.png"/><Relationship Id="rId50" Type="http://schemas.openxmlformats.org/officeDocument/2006/relationships/image" Target="../media/image40.png"/><Relationship Id="rId55" Type="http://schemas.openxmlformats.org/officeDocument/2006/relationships/customXml" Target="../ink/ink38.xml"/><Relationship Id="rId76" Type="http://schemas.openxmlformats.org/officeDocument/2006/relationships/image" Target="../media/image53.png"/><Relationship Id="rId97" Type="http://schemas.openxmlformats.org/officeDocument/2006/relationships/customXml" Target="../ink/ink59.xml"/><Relationship Id="rId7" Type="http://schemas.openxmlformats.org/officeDocument/2006/relationships/customXml" Target="../ink/ink14.xml"/><Relationship Id="rId71" Type="http://schemas.openxmlformats.org/officeDocument/2006/relationships/customXml" Target="../ink/ink46.xml"/><Relationship Id="rId92" Type="http://schemas.openxmlformats.org/officeDocument/2006/relationships/image" Target="../media/image61.png"/><Relationship Id="rId2" Type="http://schemas.openxmlformats.org/officeDocument/2006/relationships/image" Target="../media/image1.jpeg"/><Relationship Id="rId29" Type="http://schemas.openxmlformats.org/officeDocument/2006/relationships/customXml" Target="../ink/ink25.xml"/><Relationship Id="rId24" Type="http://schemas.openxmlformats.org/officeDocument/2006/relationships/image" Target="../media/image27.png"/><Relationship Id="rId40" Type="http://schemas.openxmlformats.org/officeDocument/2006/relationships/image" Target="../media/image35.png"/><Relationship Id="rId45" Type="http://schemas.openxmlformats.org/officeDocument/2006/relationships/customXml" Target="../ink/ink33.xml"/><Relationship Id="rId66" Type="http://schemas.openxmlformats.org/officeDocument/2006/relationships/image" Target="../media/image48.png"/><Relationship Id="rId87" Type="http://schemas.openxmlformats.org/officeDocument/2006/relationships/customXml" Target="../ink/ink54.xml"/><Relationship Id="rId61" Type="http://schemas.openxmlformats.org/officeDocument/2006/relationships/customXml" Target="../ink/ink41.xml"/><Relationship Id="rId82" Type="http://schemas.openxmlformats.org/officeDocument/2006/relationships/image" Target="../media/image56.png"/><Relationship Id="rId19" Type="http://schemas.openxmlformats.org/officeDocument/2006/relationships/customXml" Target="../ink/ink20.xml"/><Relationship Id="rId14" Type="http://schemas.openxmlformats.org/officeDocument/2006/relationships/image" Target="../media/image22.png"/><Relationship Id="rId30" Type="http://schemas.openxmlformats.org/officeDocument/2006/relationships/image" Target="../media/image30.png"/><Relationship Id="rId35" Type="http://schemas.openxmlformats.org/officeDocument/2006/relationships/customXml" Target="../ink/ink28.xml"/><Relationship Id="rId56" Type="http://schemas.openxmlformats.org/officeDocument/2006/relationships/image" Target="../media/image43.png"/><Relationship Id="rId77" Type="http://schemas.openxmlformats.org/officeDocument/2006/relationships/customXml" Target="../ink/ink49.xml"/><Relationship Id="rId100" Type="http://schemas.openxmlformats.org/officeDocument/2006/relationships/image" Target="../media/image65.png"/><Relationship Id="rId8" Type="http://schemas.openxmlformats.org/officeDocument/2006/relationships/image" Target="../media/image19.png"/><Relationship Id="rId51" Type="http://schemas.openxmlformats.org/officeDocument/2006/relationships/customXml" Target="../ink/ink36.xml"/><Relationship Id="rId72" Type="http://schemas.openxmlformats.org/officeDocument/2006/relationships/image" Target="../media/image51.png"/><Relationship Id="rId93" Type="http://schemas.openxmlformats.org/officeDocument/2006/relationships/customXml" Target="../ink/ink57.xml"/><Relationship Id="rId98" Type="http://schemas.openxmlformats.org/officeDocument/2006/relationships/image" Target="../media/image64.png"/><Relationship Id="rId3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8.png"/><Relationship Id="rId117" Type="http://schemas.openxmlformats.org/officeDocument/2006/relationships/customXml" Target="../ink/ink119.xml"/><Relationship Id="rId21" Type="http://schemas.openxmlformats.org/officeDocument/2006/relationships/customXml" Target="../ink/ink71.xml"/><Relationship Id="rId42" Type="http://schemas.openxmlformats.org/officeDocument/2006/relationships/image" Target="../media/image86.png"/><Relationship Id="rId47" Type="http://schemas.openxmlformats.org/officeDocument/2006/relationships/customXml" Target="../ink/ink84.xml"/><Relationship Id="rId63" Type="http://schemas.openxmlformats.org/officeDocument/2006/relationships/customXml" Target="../ink/ink92.xml"/><Relationship Id="rId68" Type="http://schemas.openxmlformats.org/officeDocument/2006/relationships/image" Target="../media/image99.png"/><Relationship Id="rId84" Type="http://schemas.openxmlformats.org/officeDocument/2006/relationships/image" Target="../media/image107.png"/><Relationship Id="rId89" Type="http://schemas.openxmlformats.org/officeDocument/2006/relationships/customXml" Target="../ink/ink105.xml"/><Relationship Id="rId112" Type="http://schemas.openxmlformats.org/officeDocument/2006/relationships/image" Target="../media/image121.png"/><Relationship Id="rId16" Type="http://schemas.openxmlformats.org/officeDocument/2006/relationships/image" Target="../media/image73.png"/><Relationship Id="rId107" Type="http://schemas.openxmlformats.org/officeDocument/2006/relationships/customXml" Target="../ink/ink114.xml"/><Relationship Id="rId11" Type="http://schemas.openxmlformats.org/officeDocument/2006/relationships/customXml" Target="../ink/ink66.xml"/><Relationship Id="rId32" Type="http://schemas.openxmlformats.org/officeDocument/2006/relationships/image" Target="../media/image81.png"/><Relationship Id="rId37" Type="http://schemas.openxmlformats.org/officeDocument/2006/relationships/customXml" Target="../ink/ink79.xml"/><Relationship Id="rId53" Type="http://schemas.openxmlformats.org/officeDocument/2006/relationships/customXml" Target="../ink/ink87.xml"/><Relationship Id="rId58" Type="http://schemas.openxmlformats.org/officeDocument/2006/relationships/image" Target="../media/image94.png"/><Relationship Id="rId74" Type="http://schemas.openxmlformats.org/officeDocument/2006/relationships/image" Target="../media/image102.png"/><Relationship Id="rId79" Type="http://schemas.openxmlformats.org/officeDocument/2006/relationships/customXml" Target="../ink/ink100.xml"/><Relationship Id="rId102" Type="http://schemas.openxmlformats.org/officeDocument/2006/relationships/image" Target="../media/image116.png"/><Relationship Id="rId5" Type="http://schemas.openxmlformats.org/officeDocument/2006/relationships/customXml" Target="../ink/ink63.xml"/><Relationship Id="rId90" Type="http://schemas.openxmlformats.org/officeDocument/2006/relationships/image" Target="../media/image110.png"/><Relationship Id="rId95" Type="http://schemas.openxmlformats.org/officeDocument/2006/relationships/customXml" Target="../ink/ink108.xml"/><Relationship Id="rId22" Type="http://schemas.openxmlformats.org/officeDocument/2006/relationships/image" Target="../media/image76.png"/><Relationship Id="rId27" Type="http://schemas.openxmlformats.org/officeDocument/2006/relationships/customXml" Target="../ink/ink74.xml"/><Relationship Id="rId43" Type="http://schemas.openxmlformats.org/officeDocument/2006/relationships/customXml" Target="../ink/ink82.xml"/><Relationship Id="rId48" Type="http://schemas.openxmlformats.org/officeDocument/2006/relationships/image" Target="../media/image89.png"/><Relationship Id="rId64" Type="http://schemas.openxmlformats.org/officeDocument/2006/relationships/image" Target="../media/image97.png"/><Relationship Id="rId69" Type="http://schemas.openxmlformats.org/officeDocument/2006/relationships/customXml" Target="../ink/ink95.xml"/><Relationship Id="rId113" Type="http://schemas.openxmlformats.org/officeDocument/2006/relationships/customXml" Target="../ink/ink117.xml"/><Relationship Id="rId118" Type="http://schemas.openxmlformats.org/officeDocument/2006/relationships/image" Target="../media/image124.png"/><Relationship Id="rId80" Type="http://schemas.openxmlformats.org/officeDocument/2006/relationships/image" Target="../media/image105.png"/><Relationship Id="rId85" Type="http://schemas.openxmlformats.org/officeDocument/2006/relationships/customXml" Target="../ink/ink103.xml"/><Relationship Id="rId12" Type="http://schemas.openxmlformats.org/officeDocument/2006/relationships/image" Target="../media/image71.png"/><Relationship Id="rId17" Type="http://schemas.openxmlformats.org/officeDocument/2006/relationships/customXml" Target="../ink/ink69.xml"/><Relationship Id="rId33" Type="http://schemas.openxmlformats.org/officeDocument/2006/relationships/customXml" Target="../ink/ink77.xml"/><Relationship Id="rId38" Type="http://schemas.openxmlformats.org/officeDocument/2006/relationships/image" Target="../media/image84.png"/><Relationship Id="rId59" Type="http://schemas.openxmlformats.org/officeDocument/2006/relationships/customXml" Target="../ink/ink90.xml"/><Relationship Id="rId103" Type="http://schemas.openxmlformats.org/officeDocument/2006/relationships/customXml" Target="../ink/ink112.xml"/><Relationship Id="rId108" Type="http://schemas.openxmlformats.org/officeDocument/2006/relationships/image" Target="../media/image119.png"/><Relationship Id="rId54" Type="http://schemas.openxmlformats.org/officeDocument/2006/relationships/image" Target="../media/image92.png"/><Relationship Id="rId70" Type="http://schemas.openxmlformats.org/officeDocument/2006/relationships/image" Target="../media/image100.png"/><Relationship Id="rId75" Type="http://schemas.openxmlformats.org/officeDocument/2006/relationships/customXml" Target="../ink/ink98.xml"/><Relationship Id="rId91" Type="http://schemas.openxmlformats.org/officeDocument/2006/relationships/customXml" Target="../ink/ink106.xml"/><Relationship Id="rId96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23" Type="http://schemas.openxmlformats.org/officeDocument/2006/relationships/customXml" Target="../ink/ink72.xml"/><Relationship Id="rId28" Type="http://schemas.openxmlformats.org/officeDocument/2006/relationships/image" Target="../media/image79.png"/><Relationship Id="rId49" Type="http://schemas.openxmlformats.org/officeDocument/2006/relationships/customXml" Target="../ink/ink85.xml"/><Relationship Id="rId114" Type="http://schemas.openxmlformats.org/officeDocument/2006/relationships/image" Target="../media/image122.png"/><Relationship Id="rId119" Type="http://schemas.openxmlformats.org/officeDocument/2006/relationships/customXml" Target="../ink/ink120.xml"/><Relationship Id="rId44" Type="http://schemas.openxmlformats.org/officeDocument/2006/relationships/image" Target="../media/image87.png"/><Relationship Id="rId60" Type="http://schemas.openxmlformats.org/officeDocument/2006/relationships/image" Target="../media/image95.png"/><Relationship Id="rId65" Type="http://schemas.openxmlformats.org/officeDocument/2006/relationships/customXml" Target="../ink/ink93.xml"/><Relationship Id="rId81" Type="http://schemas.openxmlformats.org/officeDocument/2006/relationships/customXml" Target="../ink/ink101.xml"/><Relationship Id="rId86" Type="http://schemas.openxmlformats.org/officeDocument/2006/relationships/image" Target="../media/image108.png"/><Relationship Id="rId4" Type="http://schemas.openxmlformats.org/officeDocument/2006/relationships/image" Target="../media/image67.png"/><Relationship Id="rId9" Type="http://schemas.openxmlformats.org/officeDocument/2006/relationships/customXml" Target="../ink/ink65.xml"/><Relationship Id="rId13" Type="http://schemas.openxmlformats.org/officeDocument/2006/relationships/customXml" Target="../ink/ink67.xml"/><Relationship Id="rId18" Type="http://schemas.openxmlformats.org/officeDocument/2006/relationships/image" Target="../media/image74.png"/><Relationship Id="rId39" Type="http://schemas.openxmlformats.org/officeDocument/2006/relationships/customXml" Target="../ink/ink80.xml"/><Relationship Id="rId109" Type="http://schemas.openxmlformats.org/officeDocument/2006/relationships/customXml" Target="../ink/ink115.xml"/><Relationship Id="rId34" Type="http://schemas.openxmlformats.org/officeDocument/2006/relationships/image" Target="../media/image82.png"/><Relationship Id="rId50" Type="http://schemas.openxmlformats.org/officeDocument/2006/relationships/image" Target="../media/image90.png"/><Relationship Id="rId55" Type="http://schemas.openxmlformats.org/officeDocument/2006/relationships/customXml" Target="../ink/ink88.xml"/><Relationship Id="rId76" Type="http://schemas.openxmlformats.org/officeDocument/2006/relationships/image" Target="../media/image103.png"/><Relationship Id="rId97" Type="http://schemas.openxmlformats.org/officeDocument/2006/relationships/customXml" Target="../ink/ink109.xml"/><Relationship Id="rId104" Type="http://schemas.openxmlformats.org/officeDocument/2006/relationships/image" Target="../media/image117.png"/><Relationship Id="rId120" Type="http://schemas.openxmlformats.org/officeDocument/2006/relationships/image" Target="../media/image125.png"/><Relationship Id="rId7" Type="http://schemas.openxmlformats.org/officeDocument/2006/relationships/customXml" Target="../ink/ink64.xml"/><Relationship Id="rId71" Type="http://schemas.openxmlformats.org/officeDocument/2006/relationships/customXml" Target="../ink/ink96.xml"/><Relationship Id="rId92" Type="http://schemas.openxmlformats.org/officeDocument/2006/relationships/image" Target="../media/image111.png"/><Relationship Id="rId2" Type="http://schemas.openxmlformats.org/officeDocument/2006/relationships/image" Target="../media/image1.jpeg"/><Relationship Id="rId29" Type="http://schemas.openxmlformats.org/officeDocument/2006/relationships/customXml" Target="../ink/ink75.xml"/><Relationship Id="rId24" Type="http://schemas.openxmlformats.org/officeDocument/2006/relationships/image" Target="../media/image77.png"/><Relationship Id="rId40" Type="http://schemas.openxmlformats.org/officeDocument/2006/relationships/image" Target="../media/image85.png"/><Relationship Id="rId45" Type="http://schemas.openxmlformats.org/officeDocument/2006/relationships/customXml" Target="../ink/ink83.xml"/><Relationship Id="rId66" Type="http://schemas.openxmlformats.org/officeDocument/2006/relationships/image" Target="../media/image98.png"/><Relationship Id="rId87" Type="http://schemas.openxmlformats.org/officeDocument/2006/relationships/customXml" Target="../ink/ink104.xml"/><Relationship Id="rId110" Type="http://schemas.openxmlformats.org/officeDocument/2006/relationships/image" Target="../media/image120.png"/><Relationship Id="rId115" Type="http://schemas.openxmlformats.org/officeDocument/2006/relationships/customXml" Target="../ink/ink118.xml"/><Relationship Id="rId61" Type="http://schemas.openxmlformats.org/officeDocument/2006/relationships/customXml" Target="../ink/ink91.xml"/><Relationship Id="rId82" Type="http://schemas.openxmlformats.org/officeDocument/2006/relationships/image" Target="../media/image106.png"/><Relationship Id="rId19" Type="http://schemas.openxmlformats.org/officeDocument/2006/relationships/customXml" Target="../ink/ink70.xml"/><Relationship Id="rId14" Type="http://schemas.openxmlformats.org/officeDocument/2006/relationships/image" Target="../media/image72.png"/><Relationship Id="rId30" Type="http://schemas.openxmlformats.org/officeDocument/2006/relationships/image" Target="../media/image80.png"/><Relationship Id="rId35" Type="http://schemas.openxmlformats.org/officeDocument/2006/relationships/customXml" Target="../ink/ink78.xml"/><Relationship Id="rId56" Type="http://schemas.openxmlformats.org/officeDocument/2006/relationships/image" Target="../media/image93.png"/><Relationship Id="rId77" Type="http://schemas.openxmlformats.org/officeDocument/2006/relationships/customXml" Target="../ink/ink99.xml"/><Relationship Id="rId100" Type="http://schemas.openxmlformats.org/officeDocument/2006/relationships/image" Target="../media/image115.png"/><Relationship Id="rId105" Type="http://schemas.openxmlformats.org/officeDocument/2006/relationships/customXml" Target="../ink/ink113.xml"/><Relationship Id="rId8" Type="http://schemas.openxmlformats.org/officeDocument/2006/relationships/image" Target="../media/image69.png"/><Relationship Id="rId51" Type="http://schemas.openxmlformats.org/officeDocument/2006/relationships/customXml" Target="../ink/ink86.xml"/><Relationship Id="rId72" Type="http://schemas.openxmlformats.org/officeDocument/2006/relationships/image" Target="../media/image101.png"/><Relationship Id="rId93" Type="http://schemas.openxmlformats.org/officeDocument/2006/relationships/customXml" Target="../ink/ink107.xml"/><Relationship Id="rId98" Type="http://schemas.openxmlformats.org/officeDocument/2006/relationships/image" Target="../media/image114.png"/><Relationship Id="rId121" Type="http://schemas.openxmlformats.org/officeDocument/2006/relationships/customXml" Target="../ink/ink121.xml"/><Relationship Id="rId3" Type="http://schemas.openxmlformats.org/officeDocument/2006/relationships/customXml" Target="../ink/ink62.xml"/><Relationship Id="rId25" Type="http://schemas.openxmlformats.org/officeDocument/2006/relationships/customXml" Target="../ink/ink73.xml"/><Relationship Id="rId46" Type="http://schemas.openxmlformats.org/officeDocument/2006/relationships/image" Target="../media/image88.png"/><Relationship Id="rId67" Type="http://schemas.openxmlformats.org/officeDocument/2006/relationships/customXml" Target="../ink/ink94.xml"/><Relationship Id="rId116" Type="http://schemas.openxmlformats.org/officeDocument/2006/relationships/image" Target="../media/image123.png"/><Relationship Id="rId20" Type="http://schemas.openxmlformats.org/officeDocument/2006/relationships/image" Target="../media/image75.png"/><Relationship Id="rId41" Type="http://schemas.openxmlformats.org/officeDocument/2006/relationships/customXml" Target="../ink/ink81.xml"/><Relationship Id="rId62" Type="http://schemas.openxmlformats.org/officeDocument/2006/relationships/image" Target="../media/image96.png"/><Relationship Id="rId83" Type="http://schemas.openxmlformats.org/officeDocument/2006/relationships/customXml" Target="../ink/ink102.xml"/><Relationship Id="rId88" Type="http://schemas.openxmlformats.org/officeDocument/2006/relationships/image" Target="../media/image109.png"/><Relationship Id="rId111" Type="http://schemas.openxmlformats.org/officeDocument/2006/relationships/customXml" Target="../ink/ink116.xml"/><Relationship Id="rId15" Type="http://schemas.openxmlformats.org/officeDocument/2006/relationships/customXml" Target="../ink/ink68.xml"/><Relationship Id="rId36" Type="http://schemas.openxmlformats.org/officeDocument/2006/relationships/image" Target="../media/image83.png"/><Relationship Id="rId57" Type="http://schemas.openxmlformats.org/officeDocument/2006/relationships/customXml" Target="../ink/ink89.xml"/><Relationship Id="rId106" Type="http://schemas.openxmlformats.org/officeDocument/2006/relationships/image" Target="../media/image118.png"/><Relationship Id="rId10" Type="http://schemas.openxmlformats.org/officeDocument/2006/relationships/image" Target="../media/image70.png"/><Relationship Id="rId31" Type="http://schemas.openxmlformats.org/officeDocument/2006/relationships/customXml" Target="../ink/ink76.xml"/><Relationship Id="rId52" Type="http://schemas.openxmlformats.org/officeDocument/2006/relationships/image" Target="../media/image91.png"/><Relationship Id="rId73" Type="http://schemas.openxmlformats.org/officeDocument/2006/relationships/customXml" Target="../ink/ink97.xml"/><Relationship Id="rId78" Type="http://schemas.openxmlformats.org/officeDocument/2006/relationships/image" Target="../media/image104.png"/><Relationship Id="rId94" Type="http://schemas.openxmlformats.org/officeDocument/2006/relationships/image" Target="../media/image112.png"/><Relationship Id="rId99" Type="http://schemas.openxmlformats.org/officeDocument/2006/relationships/customXml" Target="../ink/ink110.xml"/><Relationship Id="rId101" Type="http://schemas.openxmlformats.org/officeDocument/2006/relationships/customXml" Target="../ink/ink111.xml"/><Relationship Id="rId122" Type="http://schemas.openxmlformats.org/officeDocument/2006/relationships/image" Target="../media/image126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9.xml"/><Relationship Id="rId299" Type="http://schemas.openxmlformats.org/officeDocument/2006/relationships/customXml" Target="../ink/ink270.xml"/><Relationship Id="rId21" Type="http://schemas.openxmlformats.org/officeDocument/2006/relationships/customXml" Target="../ink/ink131.xml"/><Relationship Id="rId63" Type="http://schemas.openxmlformats.org/officeDocument/2006/relationships/customXml" Target="../ink/ink152.xml"/><Relationship Id="rId159" Type="http://schemas.openxmlformats.org/officeDocument/2006/relationships/customXml" Target="../ink/ink200.xml"/><Relationship Id="rId324" Type="http://schemas.openxmlformats.org/officeDocument/2006/relationships/image" Target="../media/image286.png"/><Relationship Id="rId170" Type="http://schemas.openxmlformats.org/officeDocument/2006/relationships/image" Target="../media/image209.png"/><Relationship Id="rId226" Type="http://schemas.openxmlformats.org/officeDocument/2006/relationships/image" Target="../media/image237.png"/><Relationship Id="rId268" Type="http://schemas.openxmlformats.org/officeDocument/2006/relationships/image" Target="../media/image258.png"/><Relationship Id="rId32" Type="http://schemas.openxmlformats.org/officeDocument/2006/relationships/image" Target="../media/image141.png"/><Relationship Id="rId74" Type="http://schemas.openxmlformats.org/officeDocument/2006/relationships/image" Target="../media/image161.png"/><Relationship Id="rId128" Type="http://schemas.openxmlformats.org/officeDocument/2006/relationships/image" Target="../media/image188.png"/><Relationship Id="rId5" Type="http://schemas.openxmlformats.org/officeDocument/2006/relationships/customXml" Target="../ink/ink123.xml"/><Relationship Id="rId181" Type="http://schemas.openxmlformats.org/officeDocument/2006/relationships/customXml" Target="../ink/ink211.xml"/><Relationship Id="rId237" Type="http://schemas.openxmlformats.org/officeDocument/2006/relationships/customXml" Target="../ink/ink239.xml"/><Relationship Id="rId279" Type="http://schemas.openxmlformats.org/officeDocument/2006/relationships/customXml" Target="../ink/ink260.xml"/><Relationship Id="rId43" Type="http://schemas.openxmlformats.org/officeDocument/2006/relationships/customXml" Target="../ink/ink142.xml"/><Relationship Id="rId139" Type="http://schemas.openxmlformats.org/officeDocument/2006/relationships/customXml" Target="../ink/ink190.xml"/><Relationship Id="rId290" Type="http://schemas.openxmlformats.org/officeDocument/2006/relationships/image" Target="../media/image269.png"/><Relationship Id="rId304" Type="http://schemas.openxmlformats.org/officeDocument/2006/relationships/image" Target="../media/image276.png"/><Relationship Id="rId85" Type="http://schemas.openxmlformats.org/officeDocument/2006/relationships/customXml" Target="../ink/ink163.xml"/><Relationship Id="rId150" Type="http://schemas.openxmlformats.org/officeDocument/2006/relationships/image" Target="../media/image199.png"/><Relationship Id="rId192" Type="http://schemas.openxmlformats.org/officeDocument/2006/relationships/image" Target="../media/image220.png"/><Relationship Id="rId206" Type="http://schemas.openxmlformats.org/officeDocument/2006/relationships/image" Target="../media/image227.png"/><Relationship Id="rId248" Type="http://schemas.openxmlformats.org/officeDocument/2006/relationships/image" Target="../media/image248.png"/><Relationship Id="rId12" Type="http://schemas.openxmlformats.org/officeDocument/2006/relationships/image" Target="../media/image131.png"/><Relationship Id="rId108" Type="http://schemas.openxmlformats.org/officeDocument/2006/relationships/image" Target="../media/image178.png"/><Relationship Id="rId315" Type="http://schemas.openxmlformats.org/officeDocument/2006/relationships/customXml" Target="../ink/ink278.xml"/><Relationship Id="rId54" Type="http://schemas.openxmlformats.org/officeDocument/2006/relationships/image" Target="../media/image151.png"/><Relationship Id="rId96" Type="http://schemas.openxmlformats.org/officeDocument/2006/relationships/image" Target="../media/image172.png"/><Relationship Id="rId161" Type="http://schemas.openxmlformats.org/officeDocument/2006/relationships/customXml" Target="../ink/ink201.xml"/><Relationship Id="rId217" Type="http://schemas.openxmlformats.org/officeDocument/2006/relationships/customXml" Target="../ink/ink229.xml"/><Relationship Id="rId259" Type="http://schemas.openxmlformats.org/officeDocument/2006/relationships/customXml" Target="../ink/ink250.xml"/><Relationship Id="rId23" Type="http://schemas.openxmlformats.org/officeDocument/2006/relationships/customXml" Target="../ink/ink132.xml"/><Relationship Id="rId119" Type="http://schemas.openxmlformats.org/officeDocument/2006/relationships/customXml" Target="../ink/ink180.xml"/><Relationship Id="rId270" Type="http://schemas.openxmlformats.org/officeDocument/2006/relationships/image" Target="../media/image259.png"/><Relationship Id="rId326" Type="http://schemas.openxmlformats.org/officeDocument/2006/relationships/image" Target="../media/image287.png"/><Relationship Id="rId65" Type="http://schemas.openxmlformats.org/officeDocument/2006/relationships/customXml" Target="../ink/ink153.xml"/><Relationship Id="rId130" Type="http://schemas.openxmlformats.org/officeDocument/2006/relationships/image" Target="../media/image189.png"/><Relationship Id="rId172" Type="http://schemas.openxmlformats.org/officeDocument/2006/relationships/image" Target="../media/image210.png"/><Relationship Id="rId228" Type="http://schemas.openxmlformats.org/officeDocument/2006/relationships/image" Target="../media/image238.png"/><Relationship Id="rId281" Type="http://schemas.openxmlformats.org/officeDocument/2006/relationships/customXml" Target="../ink/ink261.xml"/><Relationship Id="rId34" Type="http://schemas.openxmlformats.org/officeDocument/2006/relationships/image" Target="../media/image82.png"/><Relationship Id="rId76" Type="http://schemas.openxmlformats.org/officeDocument/2006/relationships/image" Target="../media/image162.png"/><Relationship Id="rId141" Type="http://schemas.openxmlformats.org/officeDocument/2006/relationships/customXml" Target="../ink/ink191.xml"/><Relationship Id="rId7" Type="http://schemas.openxmlformats.org/officeDocument/2006/relationships/customXml" Target="../ink/ink124.xml"/><Relationship Id="rId162" Type="http://schemas.openxmlformats.org/officeDocument/2006/relationships/image" Target="../media/image205.png"/><Relationship Id="rId183" Type="http://schemas.openxmlformats.org/officeDocument/2006/relationships/customXml" Target="../ink/ink212.xml"/><Relationship Id="rId218" Type="http://schemas.openxmlformats.org/officeDocument/2006/relationships/image" Target="../media/image233.png"/><Relationship Id="rId239" Type="http://schemas.openxmlformats.org/officeDocument/2006/relationships/customXml" Target="../ink/ink240.xml"/><Relationship Id="rId250" Type="http://schemas.openxmlformats.org/officeDocument/2006/relationships/image" Target="../media/image249.png"/><Relationship Id="rId271" Type="http://schemas.openxmlformats.org/officeDocument/2006/relationships/customXml" Target="../ink/ink256.xml"/><Relationship Id="rId292" Type="http://schemas.openxmlformats.org/officeDocument/2006/relationships/image" Target="../media/image270.png"/><Relationship Id="rId306" Type="http://schemas.openxmlformats.org/officeDocument/2006/relationships/image" Target="../media/image277.png"/><Relationship Id="rId24" Type="http://schemas.openxmlformats.org/officeDocument/2006/relationships/image" Target="../media/image137.png"/><Relationship Id="rId45" Type="http://schemas.openxmlformats.org/officeDocument/2006/relationships/customXml" Target="../ink/ink143.xml"/><Relationship Id="rId66" Type="http://schemas.openxmlformats.org/officeDocument/2006/relationships/image" Target="../media/image157.png"/><Relationship Id="rId87" Type="http://schemas.openxmlformats.org/officeDocument/2006/relationships/customXml" Target="../ink/ink164.xml"/><Relationship Id="rId110" Type="http://schemas.openxmlformats.org/officeDocument/2006/relationships/image" Target="../media/image179.png"/><Relationship Id="rId131" Type="http://schemas.openxmlformats.org/officeDocument/2006/relationships/customXml" Target="../ink/ink186.xml"/><Relationship Id="rId152" Type="http://schemas.openxmlformats.org/officeDocument/2006/relationships/image" Target="../media/image200.png"/><Relationship Id="rId173" Type="http://schemas.openxmlformats.org/officeDocument/2006/relationships/customXml" Target="../ink/ink207.xml"/><Relationship Id="rId194" Type="http://schemas.openxmlformats.org/officeDocument/2006/relationships/image" Target="../media/image221.png"/><Relationship Id="rId208" Type="http://schemas.openxmlformats.org/officeDocument/2006/relationships/image" Target="../media/image228.png"/><Relationship Id="rId229" Type="http://schemas.openxmlformats.org/officeDocument/2006/relationships/customXml" Target="../ink/ink235.xml"/><Relationship Id="rId240" Type="http://schemas.openxmlformats.org/officeDocument/2006/relationships/image" Target="../media/image244.png"/><Relationship Id="rId261" Type="http://schemas.openxmlformats.org/officeDocument/2006/relationships/customXml" Target="../ink/ink251.xml"/><Relationship Id="rId14" Type="http://schemas.openxmlformats.org/officeDocument/2006/relationships/image" Target="../media/image132.png"/><Relationship Id="rId35" Type="http://schemas.openxmlformats.org/officeDocument/2006/relationships/customXml" Target="../ink/ink138.xml"/><Relationship Id="rId56" Type="http://schemas.openxmlformats.org/officeDocument/2006/relationships/image" Target="../media/image152.png"/><Relationship Id="rId77" Type="http://schemas.openxmlformats.org/officeDocument/2006/relationships/customXml" Target="../ink/ink159.xml"/><Relationship Id="rId100" Type="http://schemas.openxmlformats.org/officeDocument/2006/relationships/image" Target="../media/image174.png"/><Relationship Id="rId282" Type="http://schemas.openxmlformats.org/officeDocument/2006/relationships/image" Target="../media/image265.png"/><Relationship Id="rId317" Type="http://schemas.openxmlformats.org/officeDocument/2006/relationships/customXml" Target="../ink/ink279.xml"/><Relationship Id="rId8" Type="http://schemas.openxmlformats.org/officeDocument/2006/relationships/image" Target="../media/image129.png"/><Relationship Id="rId98" Type="http://schemas.openxmlformats.org/officeDocument/2006/relationships/image" Target="../media/image173.png"/><Relationship Id="rId121" Type="http://schemas.openxmlformats.org/officeDocument/2006/relationships/customXml" Target="../ink/ink181.xml"/><Relationship Id="rId142" Type="http://schemas.openxmlformats.org/officeDocument/2006/relationships/image" Target="../media/image195.png"/><Relationship Id="rId163" Type="http://schemas.openxmlformats.org/officeDocument/2006/relationships/customXml" Target="../ink/ink202.xml"/><Relationship Id="rId184" Type="http://schemas.openxmlformats.org/officeDocument/2006/relationships/image" Target="../media/image216.png"/><Relationship Id="rId219" Type="http://schemas.openxmlformats.org/officeDocument/2006/relationships/customXml" Target="../ink/ink230.xml"/><Relationship Id="rId230" Type="http://schemas.openxmlformats.org/officeDocument/2006/relationships/image" Target="../media/image239.png"/><Relationship Id="rId251" Type="http://schemas.openxmlformats.org/officeDocument/2006/relationships/customXml" Target="../ink/ink246.xml"/><Relationship Id="rId25" Type="http://schemas.openxmlformats.org/officeDocument/2006/relationships/customXml" Target="../ink/ink133.xml"/><Relationship Id="rId46" Type="http://schemas.openxmlformats.org/officeDocument/2006/relationships/image" Target="../media/image147.png"/><Relationship Id="rId67" Type="http://schemas.openxmlformats.org/officeDocument/2006/relationships/customXml" Target="../ink/ink154.xml"/><Relationship Id="rId272" Type="http://schemas.openxmlformats.org/officeDocument/2006/relationships/image" Target="../media/image260.png"/><Relationship Id="rId293" Type="http://schemas.openxmlformats.org/officeDocument/2006/relationships/customXml" Target="../ink/ink267.xml"/><Relationship Id="rId307" Type="http://schemas.openxmlformats.org/officeDocument/2006/relationships/customXml" Target="../ink/ink274.xml"/><Relationship Id="rId88" Type="http://schemas.openxmlformats.org/officeDocument/2006/relationships/image" Target="../media/image168.png"/><Relationship Id="rId111" Type="http://schemas.openxmlformats.org/officeDocument/2006/relationships/customXml" Target="../ink/ink176.xml"/><Relationship Id="rId132" Type="http://schemas.openxmlformats.org/officeDocument/2006/relationships/image" Target="../media/image190.png"/><Relationship Id="rId153" Type="http://schemas.openxmlformats.org/officeDocument/2006/relationships/customXml" Target="../ink/ink197.xml"/><Relationship Id="rId174" Type="http://schemas.openxmlformats.org/officeDocument/2006/relationships/image" Target="../media/image211.png"/><Relationship Id="rId195" Type="http://schemas.openxmlformats.org/officeDocument/2006/relationships/customXml" Target="../ink/ink218.xml"/><Relationship Id="rId209" Type="http://schemas.openxmlformats.org/officeDocument/2006/relationships/customXml" Target="../ink/ink225.xml"/><Relationship Id="rId220" Type="http://schemas.openxmlformats.org/officeDocument/2006/relationships/image" Target="../media/image234.png"/><Relationship Id="rId241" Type="http://schemas.openxmlformats.org/officeDocument/2006/relationships/customXml" Target="../ink/ink241.xml"/><Relationship Id="rId15" Type="http://schemas.openxmlformats.org/officeDocument/2006/relationships/customXml" Target="../ink/ink128.xml"/><Relationship Id="rId36" Type="http://schemas.openxmlformats.org/officeDocument/2006/relationships/image" Target="../media/image142.png"/><Relationship Id="rId57" Type="http://schemas.openxmlformats.org/officeDocument/2006/relationships/customXml" Target="../ink/ink149.xml"/><Relationship Id="rId262" Type="http://schemas.openxmlformats.org/officeDocument/2006/relationships/image" Target="../media/image255.png"/><Relationship Id="rId283" Type="http://schemas.openxmlformats.org/officeDocument/2006/relationships/customXml" Target="../ink/ink262.xml"/><Relationship Id="rId318" Type="http://schemas.openxmlformats.org/officeDocument/2006/relationships/image" Target="../media/image283.png"/><Relationship Id="rId78" Type="http://schemas.openxmlformats.org/officeDocument/2006/relationships/image" Target="../media/image163.png"/><Relationship Id="rId99" Type="http://schemas.openxmlformats.org/officeDocument/2006/relationships/customXml" Target="../ink/ink170.xml"/><Relationship Id="rId101" Type="http://schemas.openxmlformats.org/officeDocument/2006/relationships/customXml" Target="../ink/ink171.xml"/><Relationship Id="rId122" Type="http://schemas.openxmlformats.org/officeDocument/2006/relationships/image" Target="../media/image185.png"/><Relationship Id="rId143" Type="http://schemas.openxmlformats.org/officeDocument/2006/relationships/customXml" Target="../ink/ink192.xml"/><Relationship Id="rId164" Type="http://schemas.openxmlformats.org/officeDocument/2006/relationships/image" Target="../media/image206.png"/><Relationship Id="rId185" Type="http://schemas.openxmlformats.org/officeDocument/2006/relationships/customXml" Target="../ink/ink213.xml"/><Relationship Id="rId9" Type="http://schemas.openxmlformats.org/officeDocument/2006/relationships/customXml" Target="../ink/ink125.xml"/><Relationship Id="rId210" Type="http://schemas.openxmlformats.org/officeDocument/2006/relationships/image" Target="../media/image229.png"/><Relationship Id="rId26" Type="http://schemas.openxmlformats.org/officeDocument/2006/relationships/image" Target="../media/image138.png"/><Relationship Id="rId231" Type="http://schemas.openxmlformats.org/officeDocument/2006/relationships/customXml" Target="../ink/ink236.xml"/><Relationship Id="rId252" Type="http://schemas.openxmlformats.org/officeDocument/2006/relationships/image" Target="../media/image250.png"/><Relationship Id="rId273" Type="http://schemas.openxmlformats.org/officeDocument/2006/relationships/customXml" Target="../ink/ink257.xml"/><Relationship Id="rId294" Type="http://schemas.openxmlformats.org/officeDocument/2006/relationships/image" Target="../media/image271.png"/><Relationship Id="rId308" Type="http://schemas.openxmlformats.org/officeDocument/2006/relationships/image" Target="../media/image278.png"/><Relationship Id="rId47" Type="http://schemas.openxmlformats.org/officeDocument/2006/relationships/customXml" Target="../ink/ink144.xml"/><Relationship Id="rId68" Type="http://schemas.openxmlformats.org/officeDocument/2006/relationships/image" Target="../media/image158.png"/><Relationship Id="rId89" Type="http://schemas.openxmlformats.org/officeDocument/2006/relationships/customXml" Target="../ink/ink165.xml"/><Relationship Id="rId112" Type="http://schemas.openxmlformats.org/officeDocument/2006/relationships/image" Target="../media/image180.png"/><Relationship Id="rId133" Type="http://schemas.openxmlformats.org/officeDocument/2006/relationships/customXml" Target="../ink/ink187.xml"/><Relationship Id="rId154" Type="http://schemas.openxmlformats.org/officeDocument/2006/relationships/image" Target="../media/image201.png"/><Relationship Id="rId175" Type="http://schemas.openxmlformats.org/officeDocument/2006/relationships/customXml" Target="../ink/ink208.xml"/><Relationship Id="rId196" Type="http://schemas.openxmlformats.org/officeDocument/2006/relationships/image" Target="../media/image222.png"/><Relationship Id="rId200" Type="http://schemas.openxmlformats.org/officeDocument/2006/relationships/image" Target="../media/image224.png"/><Relationship Id="rId16" Type="http://schemas.openxmlformats.org/officeDocument/2006/relationships/image" Target="../media/image133.png"/><Relationship Id="rId221" Type="http://schemas.openxmlformats.org/officeDocument/2006/relationships/customXml" Target="../ink/ink231.xml"/><Relationship Id="rId242" Type="http://schemas.openxmlformats.org/officeDocument/2006/relationships/image" Target="../media/image245.png"/><Relationship Id="rId263" Type="http://schemas.openxmlformats.org/officeDocument/2006/relationships/customXml" Target="../ink/ink252.xml"/><Relationship Id="rId284" Type="http://schemas.openxmlformats.org/officeDocument/2006/relationships/image" Target="../media/image266.png"/><Relationship Id="rId319" Type="http://schemas.openxmlformats.org/officeDocument/2006/relationships/customXml" Target="../ink/ink280.xml"/><Relationship Id="rId37" Type="http://schemas.openxmlformats.org/officeDocument/2006/relationships/customXml" Target="../ink/ink139.xml"/><Relationship Id="rId58" Type="http://schemas.openxmlformats.org/officeDocument/2006/relationships/image" Target="../media/image153.png"/><Relationship Id="rId79" Type="http://schemas.openxmlformats.org/officeDocument/2006/relationships/customXml" Target="../ink/ink160.xml"/><Relationship Id="rId102" Type="http://schemas.openxmlformats.org/officeDocument/2006/relationships/image" Target="../media/image175.png"/><Relationship Id="rId123" Type="http://schemas.openxmlformats.org/officeDocument/2006/relationships/customXml" Target="../ink/ink182.xml"/><Relationship Id="rId144" Type="http://schemas.openxmlformats.org/officeDocument/2006/relationships/image" Target="../media/image196.png"/><Relationship Id="rId90" Type="http://schemas.openxmlformats.org/officeDocument/2006/relationships/image" Target="../media/image169.png"/><Relationship Id="rId165" Type="http://schemas.openxmlformats.org/officeDocument/2006/relationships/customXml" Target="../ink/ink203.xml"/><Relationship Id="rId186" Type="http://schemas.openxmlformats.org/officeDocument/2006/relationships/image" Target="../media/image217.png"/><Relationship Id="rId211" Type="http://schemas.openxmlformats.org/officeDocument/2006/relationships/customXml" Target="../ink/ink226.xml"/><Relationship Id="rId232" Type="http://schemas.openxmlformats.org/officeDocument/2006/relationships/image" Target="../media/image240.png"/><Relationship Id="rId253" Type="http://schemas.openxmlformats.org/officeDocument/2006/relationships/customXml" Target="../ink/ink247.xml"/><Relationship Id="rId274" Type="http://schemas.openxmlformats.org/officeDocument/2006/relationships/image" Target="../media/image261.png"/><Relationship Id="rId295" Type="http://schemas.openxmlformats.org/officeDocument/2006/relationships/customXml" Target="../ink/ink268.xml"/><Relationship Id="rId309" Type="http://schemas.openxmlformats.org/officeDocument/2006/relationships/customXml" Target="../ink/ink275.xml"/><Relationship Id="rId27" Type="http://schemas.openxmlformats.org/officeDocument/2006/relationships/customXml" Target="../ink/ink134.xml"/><Relationship Id="rId48" Type="http://schemas.openxmlformats.org/officeDocument/2006/relationships/image" Target="../media/image148.png"/><Relationship Id="rId69" Type="http://schemas.openxmlformats.org/officeDocument/2006/relationships/customXml" Target="../ink/ink155.xml"/><Relationship Id="rId113" Type="http://schemas.openxmlformats.org/officeDocument/2006/relationships/customXml" Target="../ink/ink177.xml"/><Relationship Id="rId134" Type="http://schemas.openxmlformats.org/officeDocument/2006/relationships/image" Target="../media/image191.png"/><Relationship Id="rId320" Type="http://schemas.openxmlformats.org/officeDocument/2006/relationships/image" Target="../media/image284.png"/><Relationship Id="rId80" Type="http://schemas.openxmlformats.org/officeDocument/2006/relationships/image" Target="../media/image164.png"/><Relationship Id="rId155" Type="http://schemas.openxmlformats.org/officeDocument/2006/relationships/customXml" Target="../ink/ink198.xml"/><Relationship Id="rId176" Type="http://schemas.openxmlformats.org/officeDocument/2006/relationships/image" Target="../media/image212.png"/><Relationship Id="rId197" Type="http://schemas.openxmlformats.org/officeDocument/2006/relationships/customXml" Target="../ink/ink219.xml"/><Relationship Id="rId201" Type="http://schemas.openxmlformats.org/officeDocument/2006/relationships/customXml" Target="../ink/ink221.xml"/><Relationship Id="rId222" Type="http://schemas.openxmlformats.org/officeDocument/2006/relationships/image" Target="../media/image235.png"/><Relationship Id="rId243" Type="http://schemas.openxmlformats.org/officeDocument/2006/relationships/customXml" Target="../ink/ink242.xml"/><Relationship Id="rId264" Type="http://schemas.openxmlformats.org/officeDocument/2006/relationships/image" Target="../media/image256.png"/><Relationship Id="rId285" Type="http://schemas.openxmlformats.org/officeDocument/2006/relationships/customXml" Target="../ink/ink263.xml"/><Relationship Id="rId17" Type="http://schemas.openxmlformats.org/officeDocument/2006/relationships/customXml" Target="../ink/ink129.xml"/><Relationship Id="rId38" Type="http://schemas.openxmlformats.org/officeDocument/2006/relationships/image" Target="../media/image143.png"/><Relationship Id="rId59" Type="http://schemas.openxmlformats.org/officeDocument/2006/relationships/customXml" Target="../ink/ink150.xml"/><Relationship Id="rId103" Type="http://schemas.openxmlformats.org/officeDocument/2006/relationships/customXml" Target="../ink/ink172.xml"/><Relationship Id="rId124" Type="http://schemas.openxmlformats.org/officeDocument/2006/relationships/image" Target="../media/image186.png"/><Relationship Id="rId310" Type="http://schemas.openxmlformats.org/officeDocument/2006/relationships/image" Target="../media/image279.png"/><Relationship Id="rId70" Type="http://schemas.openxmlformats.org/officeDocument/2006/relationships/image" Target="../media/image159.png"/><Relationship Id="rId91" Type="http://schemas.openxmlformats.org/officeDocument/2006/relationships/customXml" Target="../ink/ink166.xml"/><Relationship Id="rId145" Type="http://schemas.openxmlformats.org/officeDocument/2006/relationships/customXml" Target="../ink/ink193.xml"/><Relationship Id="rId166" Type="http://schemas.openxmlformats.org/officeDocument/2006/relationships/image" Target="../media/image207.png"/><Relationship Id="rId187" Type="http://schemas.openxmlformats.org/officeDocument/2006/relationships/customXml" Target="../ink/ink21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30.png"/><Relationship Id="rId233" Type="http://schemas.openxmlformats.org/officeDocument/2006/relationships/customXml" Target="../ink/ink237.xml"/><Relationship Id="rId254" Type="http://schemas.openxmlformats.org/officeDocument/2006/relationships/image" Target="../media/image251.png"/><Relationship Id="rId28" Type="http://schemas.openxmlformats.org/officeDocument/2006/relationships/image" Target="../media/image139.png"/><Relationship Id="rId49" Type="http://schemas.openxmlformats.org/officeDocument/2006/relationships/customXml" Target="../ink/ink145.xml"/><Relationship Id="rId114" Type="http://schemas.openxmlformats.org/officeDocument/2006/relationships/image" Target="../media/image181.png"/><Relationship Id="rId275" Type="http://schemas.openxmlformats.org/officeDocument/2006/relationships/customXml" Target="../ink/ink258.xml"/><Relationship Id="rId296" Type="http://schemas.openxmlformats.org/officeDocument/2006/relationships/image" Target="../media/image272.png"/><Relationship Id="rId300" Type="http://schemas.openxmlformats.org/officeDocument/2006/relationships/image" Target="../media/image274.png"/><Relationship Id="rId60" Type="http://schemas.openxmlformats.org/officeDocument/2006/relationships/image" Target="../media/image154.png"/><Relationship Id="rId81" Type="http://schemas.openxmlformats.org/officeDocument/2006/relationships/customXml" Target="../ink/ink161.xml"/><Relationship Id="rId135" Type="http://schemas.openxmlformats.org/officeDocument/2006/relationships/customXml" Target="../ink/ink188.xml"/><Relationship Id="rId156" Type="http://schemas.openxmlformats.org/officeDocument/2006/relationships/image" Target="../media/image202.png"/><Relationship Id="rId177" Type="http://schemas.openxmlformats.org/officeDocument/2006/relationships/customXml" Target="../ink/ink209.xml"/><Relationship Id="rId198" Type="http://schemas.openxmlformats.org/officeDocument/2006/relationships/image" Target="../media/image223.png"/><Relationship Id="rId321" Type="http://schemas.openxmlformats.org/officeDocument/2006/relationships/customXml" Target="../ink/ink281.xml"/><Relationship Id="rId202" Type="http://schemas.openxmlformats.org/officeDocument/2006/relationships/image" Target="../media/image225.png"/><Relationship Id="rId223" Type="http://schemas.openxmlformats.org/officeDocument/2006/relationships/customXml" Target="../ink/ink232.xml"/><Relationship Id="rId244" Type="http://schemas.openxmlformats.org/officeDocument/2006/relationships/image" Target="../media/image246.png"/><Relationship Id="rId18" Type="http://schemas.openxmlformats.org/officeDocument/2006/relationships/image" Target="../media/image134.png"/><Relationship Id="rId39" Type="http://schemas.openxmlformats.org/officeDocument/2006/relationships/customXml" Target="../ink/ink140.xml"/><Relationship Id="rId265" Type="http://schemas.openxmlformats.org/officeDocument/2006/relationships/customXml" Target="../ink/ink253.xml"/><Relationship Id="rId286" Type="http://schemas.openxmlformats.org/officeDocument/2006/relationships/image" Target="../media/image267.png"/><Relationship Id="rId50" Type="http://schemas.openxmlformats.org/officeDocument/2006/relationships/image" Target="../media/image149.png"/><Relationship Id="rId104" Type="http://schemas.openxmlformats.org/officeDocument/2006/relationships/image" Target="../media/image176.png"/><Relationship Id="rId125" Type="http://schemas.openxmlformats.org/officeDocument/2006/relationships/customXml" Target="../ink/ink183.xml"/><Relationship Id="rId146" Type="http://schemas.openxmlformats.org/officeDocument/2006/relationships/image" Target="../media/image197.png"/><Relationship Id="rId167" Type="http://schemas.openxmlformats.org/officeDocument/2006/relationships/customXml" Target="../ink/ink204.xml"/><Relationship Id="rId188" Type="http://schemas.openxmlformats.org/officeDocument/2006/relationships/image" Target="../media/image218.png"/><Relationship Id="rId311" Type="http://schemas.openxmlformats.org/officeDocument/2006/relationships/customXml" Target="../ink/ink276.xml"/><Relationship Id="rId71" Type="http://schemas.openxmlformats.org/officeDocument/2006/relationships/customXml" Target="../ink/ink156.xml"/><Relationship Id="rId92" Type="http://schemas.openxmlformats.org/officeDocument/2006/relationships/image" Target="../media/image170.png"/><Relationship Id="rId213" Type="http://schemas.openxmlformats.org/officeDocument/2006/relationships/customXml" Target="../ink/ink227.xml"/><Relationship Id="rId234" Type="http://schemas.openxmlformats.org/officeDocument/2006/relationships/image" Target="../media/image241.png"/><Relationship Id="rId2" Type="http://schemas.openxmlformats.org/officeDocument/2006/relationships/image" Target="../media/image1.jpeg"/><Relationship Id="rId29" Type="http://schemas.openxmlformats.org/officeDocument/2006/relationships/customXml" Target="../ink/ink135.xml"/><Relationship Id="rId255" Type="http://schemas.openxmlformats.org/officeDocument/2006/relationships/customXml" Target="../ink/ink248.xml"/><Relationship Id="rId276" Type="http://schemas.openxmlformats.org/officeDocument/2006/relationships/image" Target="../media/image262.png"/><Relationship Id="rId297" Type="http://schemas.openxmlformats.org/officeDocument/2006/relationships/customXml" Target="../ink/ink269.xml"/><Relationship Id="rId40" Type="http://schemas.openxmlformats.org/officeDocument/2006/relationships/image" Target="../media/image144.png"/><Relationship Id="rId115" Type="http://schemas.openxmlformats.org/officeDocument/2006/relationships/customXml" Target="../ink/ink178.xml"/><Relationship Id="rId136" Type="http://schemas.openxmlformats.org/officeDocument/2006/relationships/image" Target="../media/image192.png"/><Relationship Id="rId157" Type="http://schemas.openxmlformats.org/officeDocument/2006/relationships/customXml" Target="../ink/ink199.xml"/><Relationship Id="rId178" Type="http://schemas.openxmlformats.org/officeDocument/2006/relationships/image" Target="../media/image213.png"/><Relationship Id="rId301" Type="http://schemas.openxmlformats.org/officeDocument/2006/relationships/customXml" Target="../ink/ink271.xml"/><Relationship Id="rId322" Type="http://schemas.openxmlformats.org/officeDocument/2006/relationships/image" Target="../media/image285.png"/><Relationship Id="rId61" Type="http://schemas.openxmlformats.org/officeDocument/2006/relationships/customXml" Target="../ink/ink151.xml"/><Relationship Id="rId82" Type="http://schemas.openxmlformats.org/officeDocument/2006/relationships/image" Target="../media/image165.png"/><Relationship Id="rId199" Type="http://schemas.openxmlformats.org/officeDocument/2006/relationships/customXml" Target="../ink/ink220.xml"/><Relationship Id="rId203" Type="http://schemas.openxmlformats.org/officeDocument/2006/relationships/customXml" Target="../ink/ink222.xml"/><Relationship Id="rId19" Type="http://schemas.openxmlformats.org/officeDocument/2006/relationships/customXml" Target="../ink/ink130.xml"/><Relationship Id="rId224" Type="http://schemas.openxmlformats.org/officeDocument/2006/relationships/image" Target="../media/image236.png"/><Relationship Id="rId245" Type="http://schemas.openxmlformats.org/officeDocument/2006/relationships/customXml" Target="../ink/ink243.xml"/><Relationship Id="rId266" Type="http://schemas.openxmlformats.org/officeDocument/2006/relationships/image" Target="../media/image257.png"/><Relationship Id="rId287" Type="http://schemas.openxmlformats.org/officeDocument/2006/relationships/customXml" Target="../ink/ink264.xml"/><Relationship Id="rId30" Type="http://schemas.openxmlformats.org/officeDocument/2006/relationships/image" Target="../media/image140.png"/><Relationship Id="rId105" Type="http://schemas.openxmlformats.org/officeDocument/2006/relationships/customXml" Target="../ink/ink173.xml"/><Relationship Id="rId126" Type="http://schemas.openxmlformats.org/officeDocument/2006/relationships/image" Target="../media/image187.png"/><Relationship Id="rId147" Type="http://schemas.openxmlformats.org/officeDocument/2006/relationships/customXml" Target="../ink/ink194.xml"/><Relationship Id="rId168" Type="http://schemas.openxmlformats.org/officeDocument/2006/relationships/image" Target="../media/image208.png"/><Relationship Id="rId312" Type="http://schemas.openxmlformats.org/officeDocument/2006/relationships/image" Target="../media/image280.png"/><Relationship Id="rId51" Type="http://schemas.openxmlformats.org/officeDocument/2006/relationships/customXml" Target="../ink/ink146.xml"/><Relationship Id="rId72" Type="http://schemas.openxmlformats.org/officeDocument/2006/relationships/image" Target="../media/image160.png"/><Relationship Id="rId93" Type="http://schemas.openxmlformats.org/officeDocument/2006/relationships/customXml" Target="../ink/ink167.xml"/><Relationship Id="rId189" Type="http://schemas.openxmlformats.org/officeDocument/2006/relationships/customXml" Target="../ink/ink215.xml"/><Relationship Id="rId3" Type="http://schemas.openxmlformats.org/officeDocument/2006/relationships/customXml" Target="../ink/ink122.xml"/><Relationship Id="rId214" Type="http://schemas.openxmlformats.org/officeDocument/2006/relationships/image" Target="../media/image231.png"/><Relationship Id="rId235" Type="http://schemas.openxmlformats.org/officeDocument/2006/relationships/customXml" Target="../ink/ink238.xml"/><Relationship Id="rId256" Type="http://schemas.openxmlformats.org/officeDocument/2006/relationships/image" Target="../media/image252.png"/><Relationship Id="rId277" Type="http://schemas.openxmlformats.org/officeDocument/2006/relationships/customXml" Target="../ink/ink259.xml"/><Relationship Id="rId298" Type="http://schemas.openxmlformats.org/officeDocument/2006/relationships/image" Target="../media/image273.png"/><Relationship Id="rId116" Type="http://schemas.openxmlformats.org/officeDocument/2006/relationships/image" Target="../media/image182.png"/><Relationship Id="rId137" Type="http://schemas.openxmlformats.org/officeDocument/2006/relationships/customXml" Target="../ink/ink189.xml"/><Relationship Id="rId158" Type="http://schemas.openxmlformats.org/officeDocument/2006/relationships/image" Target="../media/image203.png"/><Relationship Id="rId302" Type="http://schemas.openxmlformats.org/officeDocument/2006/relationships/image" Target="../media/image275.png"/><Relationship Id="rId323" Type="http://schemas.openxmlformats.org/officeDocument/2006/relationships/customXml" Target="../ink/ink282.xml"/><Relationship Id="rId20" Type="http://schemas.openxmlformats.org/officeDocument/2006/relationships/image" Target="../media/image135.png"/><Relationship Id="rId41" Type="http://schemas.openxmlformats.org/officeDocument/2006/relationships/customXml" Target="../ink/ink141.xml"/><Relationship Id="rId62" Type="http://schemas.openxmlformats.org/officeDocument/2006/relationships/image" Target="../media/image155.png"/><Relationship Id="rId83" Type="http://schemas.openxmlformats.org/officeDocument/2006/relationships/customXml" Target="../ink/ink162.xml"/><Relationship Id="rId179" Type="http://schemas.openxmlformats.org/officeDocument/2006/relationships/customXml" Target="../ink/ink210.xml"/><Relationship Id="rId190" Type="http://schemas.openxmlformats.org/officeDocument/2006/relationships/image" Target="../media/image219.png"/><Relationship Id="rId204" Type="http://schemas.openxmlformats.org/officeDocument/2006/relationships/image" Target="../media/image226.png"/><Relationship Id="rId225" Type="http://schemas.openxmlformats.org/officeDocument/2006/relationships/customXml" Target="../ink/ink233.xml"/><Relationship Id="rId246" Type="http://schemas.openxmlformats.org/officeDocument/2006/relationships/image" Target="../media/image247.png"/><Relationship Id="rId267" Type="http://schemas.openxmlformats.org/officeDocument/2006/relationships/customXml" Target="../ink/ink254.xml"/><Relationship Id="rId288" Type="http://schemas.openxmlformats.org/officeDocument/2006/relationships/image" Target="../media/image268.png"/><Relationship Id="rId106" Type="http://schemas.openxmlformats.org/officeDocument/2006/relationships/image" Target="../media/image177.png"/><Relationship Id="rId127" Type="http://schemas.openxmlformats.org/officeDocument/2006/relationships/customXml" Target="../ink/ink184.xml"/><Relationship Id="rId313" Type="http://schemas.openxmlformats.org/officeDocument/2006/relationships/customXml" Target="../ink/ink277.xml"/><Relationship Id="rId10" Type="http://schemas.openxmlformats.org/officeDocument/2006/relationships/image" Target="../media/image130.png"/><Relationship Id="rId31" Type="http://schemas.openxmlformats.org/officeDocument/2006/relationships/customXml" Target="../ink/ink136.xml"/><Relationship Id="rId52" Type="http://schemas.openxmlformats.org/officeDocument/2006/relationships/image" Target="../media/image150.png"/><Relationship Id="rId73" Type="http://schemas.openxmlformats.org/officeDocument/2006/relationships/customXml" Target="../ink/ink157.xml"/><Relationship Id="rId94" Type="http://schemas.openxmlformats.org/officeDocument/2006/relationships/image" Target="../media/image171.png"/><Relationship Id="rId148" Type="http://schemas.openxmlformats.org/officeDocument/2006/relationships/image" Target="../media/image198.png"/><Relationship Id="rId169" Type="http://schemas.openxmlformats.org/officeDocument/2006/relationships/customXml" Target="../ink/ink205.xml"/><Relationship Id="rId4" Type="http://schemas.openxmlformats.org/officeDocument/2006/relationships/image" Target="../media/image127.png"/><Relationship Id="rId180" Type="http://schemas.openxmlformats.org/officeDocument/2006/relationships/image" Target="../media/image214.png"/><Relationship Id="rId215" Type="http://schemas.openxmlformats.org/officeDocument/2006/relationships/customXml" Target="../ink/ink228.xml"/><Relationship Id="rId236" Type="http://schemas.openxmlformats.org/officeDocument/2006/relationships/image" Target="../media/image242.png"/><Relationship Id="rId257" Type="http://schemas.openxmlformats.org/officeDocument/2006/relationships/customXml" Target="../ink/ink249.xml"/><Relationship Id="rId278" Type="http://schemas.openxmlformats.org/officeDocument/2006/relationships/image" Target="../media/image263.png"/><Relationship Id="rId303" Type="http://schemas.openxmlformats.org/officeDocument/2006/relationships/customXml" Target="../ink/ink272.xml"/><Relationship Id="rId42" Type="http://schemas.openxmlformats.org/officeDocument/2006/relationships/image" Target="../media/image145.png"/><Relationship Id="rId84" Type="http://schemas.openxmlformats.org/officeDocument/2006/relationships/image" Target="../media/image166.png"/><Relationship Id="rId138" Type="http://schemas.openxmlformats.org/officeDocument/2006/relationships/image" Target="../media/image193.png"/><Relationship Id="rId191" Type="http://schemas.openxmlformats.org/officeDocument/2006/relationships/customXml" Target="../ink/ink216.xml"/><Relationship Id="rId205" Type="http://schemas.openxmlformats.org/officeDocument/2006/relationships/customXml" Target="../ink/ink223.xml"/><Relationship Id="rId247" Type="http://schemas.openxmlformats.org/officeDocument/2006/relationships/customXml" Target="../ink/ink244.xml"/><Relationship Id="rId107" Type="http://schemas.openxmlformats.org/officeDocument/2006/relationships/customXml" Target="../ink/ink174.xml"/><Relationship Id="rId289" Type="http://schemas.openxmlformats.org/officeDocument/2006/relationships/customXml" Target="../ink/ink265.xml"/><Relationship Id="rId11" Type="http://schemas.openxmlformats.org/officeDocument/2006/relationships/customXml" Target="../ink/ink126.xml"/><Relationship Id="rId53" Type="http://schemas.openxmlformats.org/officeDocument/2006/relationships/customXml" Target="../ink/ink147.xml"/><Relationship Id="rId149" Type="http://schemas.openxmlformats.org/officeDocument/2006/relationships/customXml" Target="../ink/ink195.xml"/><Relationship Id="rId314" Type="http://schemas.openxmlformats.org/officeDocument/2006/relationships/image" Target="../media/image281.png"/><Relationship Id="rId95" Type="http://schemas.openxmlformats.org/officeDocument/2006/relationships/customXml" Target="../ink/ink168.xml"/><Relationship Id="rId160" Type="http://schemas.openxmlformats.org/officeDocument/2006/relationships/image" Target="../media/image204.png"/><Relationship Id="rId216" Type="http://schemas.openxmlformats.org/officeDocument/2006/relationships/image" Target="../media/image232.png"/><Relationship Id="rId258" Type="http://schemas.openxmlformats.org/officeDocument/2006/relationships/image" Target="../media/image253.png"/><Relationship Id="rId22" Type="http://schemas.openxmlformats.org/officeDocument/2006/relationships/image" Target="../media/image136.png"/><Relationship Id="rId64" Type="http://schemas.openxmlformats.org/officeDocument/2006/relationships/image" Target="../media/image156.png"/><Relationship Id="rId118" Type="http://schemas.openxmlformats.org/officeDocument/2006/relationships/image" Target="../media/image183.png"/><Relationship Id="rId325" Type="http://schemas.openxmlformats.org/officeDocument/2006/relationships/customXml" Target="../ink/ink283.xml"/><Relationship Id="rId171" Type="http://schemas.openxmlformats.org/officeDocument/2006/relationships/customXml" Target="../ink/ink206.xml"/><Relationship Id="rId227" Type="http://schemas.openxmlformats.org/officeDocument/2006/relationships/customXml" Target="../ink/ink234.xml"/><Relationship Id="rId269" Type="http://schemas.openxmlformats.org/officeDocument/2006/relationships/customXml" Target="../ink/ink255.xml"/><Relationship Id="rId33" Type="http://schemas.openxmlformats.org/officeDocument/2006/relationships/customXml" Target="../ink/ink137.xml"/><Relationship Id="rId129" Type="http://schemas.openxmlformats.org/officeDocument/2006/relationships/customXml" Target="../ink/ink185.xml"/><Relationship Id="rId280" Type="http://schemas.openxmlformats.org/officeDocument/2006/relationships/image" Target="../media/image264.png"/><Relationship Id="rId75" Type="http://schemas.openxmlformats.org/officeDocument/2006/relationships/customXml" Target="../ink/ink158.xml"/><Relationship Id="rId140" Type="http://schemas.openxmlformats.org/officeDocument/2006/relationships/image" Target="../media/image194.png"/><Relationship Id="rId182" Type="http://schemas.openxmlformats.org/officeDocument/2006/relationships/image" Target="../media/image215.png"/><Relationship Id="rId6" Type="http://schemas.openxmlformats.org/officeDocument/2006/relationships/image" Target="../media/image128.png"/><Relationship Id="rId238" Type="http://schemas.openxmlformats.org/officeDocument/2006/relationships/image" Target="../media/image243.png"/><Relationship Id="rId291" Type="http://schemas.openxmlformats.org/officeDocument/2006/relationships/customXml" Target="../ink/ink266.xml"/><Relationship Id="rId305" Type="http://schemas.openxmlformats.org/officeDocument/2006/relationships/customXml" Target="../ink/ink273.xml"/><Relationship Id="rId44" Type="http://schemas.openxmlformats.org/officeDocument/2006/relationships/image" Target="../media/image146.png"/><Relationship Id="rId86" Type="http://schemas.openxmlformats.org/officeDocument/2006/relationships/image" Target="../media/image167.png"/><Relationship Id="rId151" Type="http://schemas.openxmlformats.org/officeDocument/2006/relationships/customXml" Target="../ink/ink196.xml"/><Relationship Id="rId193" Type="http://schemas.openxmlformats.org/officeDocument/2006/relationships/customXml" Target="../ink/ink217.xml"/><Relationship Id="rId207" Type="http://schemas.openxmlformats.org/officeDocument/2006/relationships/customXml" Target="../ink/ink224.xml"/><Relationship Id="rId249" Type="http://schemas.openxmlformats.org/officeDocument/2006/relationships/customXml" Target="../ink/ink245.xml"/><Relationship Id="rId13" Type="http://schemas.openxmlformats.org/officeDocument/2006/relationships/customXml" Target="../ink/ink127.xml"/><Relationship Id="rId109" Type="http://schemas.openxmlformats.org/officeDocument/2006/relationships/customXml" Target="../ink/ink175.xml"/><Relationship Id="rId260" Type="http://schemas.openxmlformats.org/officeDocument/2006/relationships/image" Target="../media/image254.png"/><Relationship Id="rId316" Type="http://schemas.openxmlformats.org/officeDocument/2006/relationships/image" Target="../media/image282.png"/><Relationship Id="rId55" Type="http://schemas.openxmlformats.org/officeDocument/2006/relationships/customXml" Target="../ink/ink148.xml"/><Relationship Id="rId97" Type="http://schemas.openxmlformats.org/officeDocument/2006/relationships/customXml" Target="../ink/ink169.xml"/><Relationship Id="rId120" Type="http://schemas.openxmlformats.org/officeDocument/2006/relationships/image" Target="../media/image184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1.xml"/><Relationship Id="rId21" Type="http://schemas.openxmlformats.org/officeDocument/2006/relationships/customXml" Target="../ink/ink293.xml"/><Relationship Id="rId42" Type="http://schemas.openxmlformats.org/officeDocument/2006/relationships/image" Target="../media/image307.png"/><Relationship Id="rId63" Type="http://schemas.openxmlformats.org/officeDocument/2006/relationships/customXml" Target="../ink/ink314.xml"/><Relationship Id="rId84" Type="http://schemas.openxmlformats.org/officeDocument/2006/relationships/image" Target="../media/image328.png"/><Relationship Id="rId138" Type="http://schemas.openxmlformats.org/officeDocument/2006/relationships/image" Target="../media/image355.png"/><Relationship Id="rId159" Type="http://schemas.openxmlformats.org/officeDocument/2006/relationships/customXml" Target="../ink/ink362.xml"/><Relationship Id="rId107" Type="http://schemas.openxmlformats.org/officeDocument/2006/relationships/customXml" Target="../ink/ink336.xml"/><Relationship Id="rId11" Type="http://schemas.openxmlformats.org/officeDocument/2006/relationships/customXml" Target="../ink/ink288.xml"/><Relationship Id="rId32" Type="http://schemas.openxmlformats.org/officeDocument/2006/relationships/image" Target="../media/image302.png"/><Relationship Id="rId53" Type="http://schemas.openxmlformats.org/officeDocument/2006/relationships/customXml" Target="../ink/ink309.xml"/><Relationship Id="rId74" Type="http://schemas.openxmlformats.org/officeDocument/2006/relationships/image" Target="../media/image323.png"/><Relationship Id="rId128" Type="http://schemas.openxmlformats.org/officeDocument/2006/relationships/image" Target="../media/image350.png"/><Relationship Id="rId149" Type="http://schemas.openxmlformats.org/officeDocument/2006/relationships/customXml" Target="../ink/ink357.xml"/><Relationship Id="rId5" Type="http://schemas.openxmlformats.org/officeDocument/2006/relationships/customXml" Target="../ink/ink285.xml"/><Relationship Id="rId95" Type="http://schemas.openxmlformats.org/officeDocument/2006/relationships/customXml" Target="../ink/ink330.xml"/><Relationship Id="rId160" Type="http://schemas.openxmlformats.org/officeDocument/2006/relationships/image" Target="../media/image366.png"/><Relationship Id="rId22" Type="http://schemas.openxmlformats.org/officeDocument/2006/relationships/image" Target="../media/image297.png"/><Relationship Id="rId43" Type="http://schemas.openxmlformats.org/officeDocument/2006/relationships/customXml" Target="../ink/ink304.xml"/><Relationship Id="rId64" Type="http://schemas.openxmlformats.org/officeDocument/2006/relationships/image" Target="../media/image318.png"/><Relationship Id="rId118" Type="http://schemas.openxmlformats.org/officeDocument/2006/relationships/image" Target="../media/image345.png"/><Relationship Id="rId139" Type="http://schemas.openxmlformats.org/officeDocument/2006/relationships/customXml" Target="../ink/ink352.xml"/><Relationship Id="rId85" Type="http://schemas.openxmlformats.org/officeDocument/2006/relationships/customXml" Target="../ink/ink325.xml"/><Relationship Id="rId150" Type="http://schemas.openxmlformats.org/officeDocument/2006/relationships/image" Target="../media/image361.png"/><Relationship Id="rId12" Type="http://schemas.openxmlformats.org/officeDocument/2006/relationships/image" Target="../media/image292.png"/><Relationship Id="rId17" Type="http://schemas.openxmlformats.org/officeDocument/2006/relationships/customXml" Target="../ink/ink291.xml"/><Relationship Id="rId33" Type="http://schemas.openxmlformats.org/officeDocument/2006/relationships/customXml" Target="../ink/ink299.xml"/><Relationship Id="rId38" Type="http://schemas.openxmlformats.org/officeDocument/2006/relationships/image" Target="../media/image305.png"/><Relationship Id="rId59" Type="http://schemas.openxmlformats.org/officeDocument/2006/relationships/customXml" Target="../ink/ink312.xml"/><Relationship Id="rId103" Type="http://schemas.openxmlformats.org/officeDocument/2006/relationships/customXml" Target="../ink/ink334.xml"/><Relationship Id="rId108" Type="http://schemas.openxmlformats.org/officeDocument/2006/relationships/image" Target="../media/image340.png"/><Relationship Id="rId124" Type="http://schemas.openxmlformats.org/officeDocument/2006/relationships/image" Target="../media/image348.png"/><Relationship Id="rId129" Type="http://schemas.openxmlformats.org/officeDocument/2006/relationships/customXml" Target="../ink/ink347.xml"/><Relationship Id="rId54" Type="http://schemas.openxmlformats.org/officeDocument/2006/relationships/image" Target="../media/image313.png"/><Relationship Id="rId70" Type="http://schemas.openxmlformats.org/officeDocument/2006/relationships/image" Target="../media/image321.png"/><Relationship Id="rId75" Type="http://schemas.openxmlformats.org/officeDocument/2006/relationships/customXml" Target="../ink/ink320.xml"/><Relationship Id="rId91" Type="http://schemas.openxmlformats.org/officeDocument/2006/relationships/customXml" Target="../ink/ink328.xml"/><Relationship Id="rId96" Type="http://schemas.openxmlformats.org/officeDocument/2006/relationships/image" Target="../media/image334.png"/><Relationship Id="rId140" Type="http://schemas.openxmlformats.org/officeDocument/2006/relationships/image" Target="../media/image356.png"/><Relationship Id="rId145" Type="http://schemas.openxmlformats.org/officeDocument/2006/relationships/customXml" Target="../ink/ink355.xml"/><Relationship Id="rId161" Type="http://schemas.openxmlformats.org/officeDocument/2006/relationships/customXml" Target="../ink/ink363.xml"/><Relationship Id="rId166" Type="http://schemas.openxmlformats.org/officeDocument/2006/relationships/image" Target="../media/image3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9.png"/><Relationship Id="rId23" Type="http://schemas.openxmlformats.org/officeDocument/2006/relationships/customXml" Target="../ink/ink294.xml"/><Relationship Id="rId28" Type="http://schemas.openxmlformats.org/officeDocument/2006/relationships/image" Target="../media/image300.png"/><Relationship Id="rId49" Type="http://schemas.openxmlformats.org/officeDocument/2006/relationships/customXml" Target="../ink/ink307.xml"/><Relationship Id="rId114" Type="http://schemas.openxmlformats.org/officeDocument/2006/relationships/image" Target="../media/image343.png"/><Relationship Id="rId119" Type="http://schemas.openxmlformats.org/officeDocument/2006/relationships/customXml" Target="../ink/ink342.xml"/><Relationship Id="rId44" Type="http://schemas.openxmlformats.org/officeDocument/2006/relationships/image" Target="../media/image308.png"/><Relationship Id="rId60" Type="http://schemas.openxmlformats.org/officeDocument/2006/relationships/image" Target="../media/image316.png"/><Relationship Id="rId65" Type="http://schemas.openxmlformats.org/officeDocument/2006/relationships/customXml" Target="../ink/ink315.xml"/><Relationship Id="rId81" Type="http://schemas.openxmlformats.org/officeDocument/2006/relationships/customXml" Target="../ink/ink323.xml"/><Relationship Id="rId86" Type="http://schemas.openxmlformats.org/officeDocument/2006/relationships/image" Target="../media/image329.png"/><Relationship Id="rId130" Type="http://schemas.openxmlformats.org/officeDocument/2006/relationships/image" Target="../media/image351.png"/><Relationship Id="rId135" Type="http://schemas.openxmlformats.org/officeDocument/2006/relationships/customXml" Target="../ink/ink350.xml"/><Relationship Id="rId151" Type="http://schemas.openxmlformats.org/officeDocument/2006/relationships/customXml" Target="../ink/ink358.xml"/><Relationship Id="rId156" Type="http://schemas.openxmlformats.org/officeDocument/2006/relationships/image" Target="../media/image364.png"/><Relationship Id="rId13" Type="http://schemas.openxmlformats.org/officeDocument/2006/relationships/customXml" Target="../ink/ink289.xml"/><Relationship Id="rId18" Type="http://schemas.openxmlformats.org/officeDocument/2006/relationships/image" Target="../media/image295.png"/><Relationship Id="rId39" Type="http://schemas.openxmlformats.org/officeDocument/2006/relationships/customXml" Target="../ink/ink302.xml"/><Relationship Id="rId109" Type="http://schemas.openxmlformats.org/officeDocument/2006/relationships/customXml" Target="../ink/ink337.xml"/><Relationship Id="rId34" Type="http://schemas.openxmlformats.org/officeDocument/2006/relationships/image" Target="../media/image303.png"/><Relationship Id="rId50" Type="http://schemas.openxmlformats.org/officeDocument/2006/relationships/image" Target="../media/image311.png"/><Relationship Id="rId55" Type="http://schemas.openxmlformats.org/officeDocument/2006/relationships/customXml" Target="../ink/ink310.xml"/><Relationship Id="rId76" Type="http://schemas.openxmlformats.org/officeDocument/2006/relationships/image" Target="../media/image324.png"/><Relationship Id="rId97" Type="http://schemas.openxmlformats.org/officeDocument/2006/relationships/customXml" Target="../ink/ink331.xml"/><Relationship Id="rId104" Type="http://schemas.openxmlformats.org/officeDocument/2006/relationships/image" Target="../media/image338.png"/><Relationship Id="rId120" Type="http://schemas.openxmlformats.org/officeDocument/2006/relationships/image" Target="../media/image346.png"/><Relationship Id="rId125" Type="http://schemas.openxmlformats.org/officeDocument/2006/relationships/customXml" Target="../ink/ink345.xml"/><Relationship Id="rId141" Type="http://schemas.openxmlformats.org/officeDocument/2006/relationships/customXml" Target="../ink/ink353.xml"/><Relationship Id="rId146" Type="http://schemas.openxmlformats.org/officeDocument/2006/relationships/image" Target="../media/image359.png"/><Relationship Id="rId7" Type="http://schemas.openxmlformats.org/officeDocument/2006/relationships/customXml" Target="../ink/ink286.xml"/><Relationship Id="rId71" Type="http://schemas.openxmlformats.org/officeDocument/2006/relationships/customXml" Target="../ink/ink318.xml"/><Relationship Id="rId92" Type="http://schemas.openxmlformats.org/officeDocument/2006/relationships/image" Target="../media/image332.png"/><Relationship Id="rId162" Type="http://schemas.openxmlformats.org/officeDocument/2006/relationships/image" Target="../media/image367.png"/><Relationship Id="rId2" Type="http://schemas.openxmlformats.org/officeDocument/2006/relationships/image" Target="../media/image1.jpeg"/><Relationship Id="rId29" Type="http://schemas.openxmlformats.org/officeDocument/2006/relationships/customXml" Target="../ink/ink297.xml"/><Relationship Id="rId24" Type="http://schemas.openxmlformats.org/officeDocument/2006/relationships/image" Target="../media/image298.png"/><Relationship Id="rId40" Type="http://schemas.openxmlformats.org/officeDocument/2006/relationships/image" Target="../media/image306.png"/><Relationship Id="rId45" Type="http://schemas.openxmlformats.org/officeDocument/2006/relationships/customXml" Target="../ink/ink305.xml"/><Relationship Id="rId66" Type="http://schemas.openxmlformats.org/officeDocument/2006/relationships/image" Target="../media/image319.png"/><Relationship Id="rId87" Type="http://schemas.openxmlformats.org/officeDocument/2006/relationships/customXml" Target="../ink/ink326.xml"/><Relationship Id="rId110" Type="http://schemas.openxmlformats.org/officeDocument/2006/relationships/image" Target="../media/image341.png"/><Relationship Id="rId115" Type="http://schemas.openxmlformats.org/officeDocument/2006/relationships/customXml" Target="../ink/ink340.xml"/><Relationship Id="rId131" Type="http://schemas.openxmlformats.org/officeDocument/2006/relationships/customXml" Target="../ink/ink348.xml"/><Relationship Id="rId136" Type="http://schemas.openxmlformats.org/officeDocument/2006/relationships/image" Target="../media/image354.png"/><Relationship Id="rId157" Type="http://schemas.openxmlformats.org/officeDocument/2006/relationships/customXml" Target="../ink/ink361.xml"/><Relationship Id="rId61" Type="http://schemas.openxmlformats.org/officeDocument/2006/relationships/customXml" Target="../ink/ink313.xml"/><Relationship Id="rId82" Type="http://schemas.openxmlformats.org/officeDocument/2006/relationships/image" Target="../media/image327.png"/><Relationship Id="rId152" Type="http://schemas.openxmlformats.org/officeDocument/2006/relationships/image" Target="../media/image362.png"/><Relationship Id="rId19" Type="http://schemas.openxmlformats.org/officeDocument/2006/relationships/customXml" Target="../ink/ink292.xml"/><Relationship Id="rId14" Type="http://schemas.openxmlformats.org/officeDocument/2006/relationships/image" Target="../media/image293.png"/><Relationship Id="rId30" Type="http://schemas.openxmlformats.org/officeDocument/2006/relationships/image" Target="../media/image301.png"/><Relationship Id="rId35" Type="http://schemas.openxmlformats.org/officeDocument/2006/relationships/customXml" Target="../ink/ink300.xml"/><Relationship Id="rId56" Type="http://schemas.openxmlformats.org/officeDocument/2006/relationships/image" Target="../media/image314.png"/><Relationship Id="rId77" Type="http://schemas.openxmlformats.org/officeDocument/2006/relationships/customXml" Target="../ink/ink321.xml"/><Relationship Id="rId100" Type="http://schemas.openxmlformats.org/officeDocument/2006/relationships/image" Target="../media/image336.png"/><Relationship Id="rId105" Type="http://schemas.openxmlformats.org/officeDocument/2006/relationships/customXml" Target="../ink/ink335.xml"/><Relationship Id="rId126" Type="http://schemas.openxmlformats.org/officeDocument/2006/relationships/image" Target="../media/image349.png"/><Relationship Id="rId147" Type="http://schemas.openxmlformats.org/officeDocument/2006/relationships/customXml" Target="../ink/ink356.xml"/><Relationship Id="rId8" Type="http://schemas.openxmlformats.org/officeDocument/2006/relationships/image" Target="../media/image290.png"/><Relationship Id="rId51" Type="http://schemas.openxmlformats.org/officeDocument/2006/relationships/customXml" Target="../ink/ink308.xml"/><Relationship Id="rId72" Type="http://schemas.openxmlformats.org/officeDocument/2006/relationships/image" Target="../media/image322.png"/><Relationship Id="rId93" Type="http://schemas.openxmlformats.org/officeDocument/2006/relationships/customXml" Target="../ink/ink329.xml"/><Relationship Id="rId98" Type="http://schemas.openxmlformats.org/officeDocument/2006/relationships/image" Target="../media/image335.png"/><Relationship Id="rId121" Type="http://schemas.openxmlformats.org/officeDocument/2006/relationships/customXml" Target="../ink/ink343.xml"/><Relationship Id="rId142" Type="http://schemas.openxmlformats.org/officeDocument/2006/relationships/image" Target="../media/image357.png"/><Relationship Id="rId163" Type="http://schemas.openxmlformats.org/officeDocument/2006/relationships/customXml" Target="../ink/ink364.xml"/><Relationship Id="rId3" Type="http://schemas.openxmlformats.org/officeDocument/2006/relationships/customXml" Target="../ink/ink284.xml"/><Relationship Id="rId25" Type="http://schemas.openxmlformats.org/officeDocument/2006/relationships/customXml" Target="../ink/ink295.xml"/><Relationship Id="rId46" Type="http://schemas.openxmlformats.org/officeDocument/2006/relationships/image" Target="../media/image309.png"/><Relationship Id="rId67" Type="http://schemas.openxmlformats.org/officeDocument/2006/relationships/customXml" Target="../ink/ink316.xml"/><Relationship Id="rId116" Type="http://schemas.openxmlformats.org/officeDocument/2006/relationships/image" Target="../media/image344.png"/><Relationship Id="rId137" Type="http://schemas.openxmlformats.org/officeDocument/2006/relationships/customXml" Target="../ink/ink351.xml"/><Relationship Id="rId158" Type="http://schemas.openxmlformats.org/officeDocument/2006/relationships/image" Target="../media/image365.png"/><Relationship Id="rId20" Type="http://schemas.openxmlformats.org/officeDocument/2006/relationships/image" Target="../media/image296.png"/><Relationship Id="rId41" Type="http://schemas.openxmlformats.org/officeDocument/2006/relationships/customXml" Target="../ink/ink303.xml"/><Relationship Id="rId62" Type="http://schemas.openxmlformats.org/officeDocument/2006/relationships/image" Target="../media/image317.png"/><Relationship Id="rId83" Type="http://schemas.openxmlformats.org/officeDocument/2006/relationships/customXml" Target="../ink/ink324.xml"/><Relationship Id="rId88" Type="http://schemas.openxmlformats.org/officeDocument/2006/relationships/image" Target="../media/image330.png"/><Relationship Id="rId111" Type="http://schemas.openxmlformats.org/officeDocument/2006/relationships/customXml" Target="../ink/ink338.xml"/><Relationship Id="rId132" Type="http://schemas.openxmlformats.org/officeDocument/2006/relationships/image" Target="../media/image352.png"/><Relationship Id="rId153" Type="http://schemas.openxmlformats.org/officeDocument/2006/relationships/customXml" Target="../ink/ink359.xml"/><Relationship Id="rId15" Type="http://schemas.openxmlformats.org/officeDocument/2006/relationships/customXml" Target="../ink/ink290.xml"/><Relationship Id="rId36" Type="http://schemas.openxmlformats.org/officeDocument/2006/relationships/image" Target="../media/image304.png"/><Relationship Id="rId57" Type="http://schemas.openxmlformats.org/officeDocument/2006/relationships/customXml" Target="../ink/ink311.xml"/><Relationship Id="rId106" Type="http://schemas.openxmlformats.org/officeDocument/2006/relationships/image" Target="../media/image339.png"/><Relationship Id="rId127" Type="http://schemas.openxmlformats.org/officeDocument/2006/relationships/customXml" Target="../ink/ink346.xml"/><Relationship Id="rId10" Type="http://schemas.openxmlformats.org/officeDocument/2006/relationships/image" Target="../media/image291.png"/><Relationship Id="rId31" Type="http://schemas.openxmlformats.org/officeDocument/2006/relationships/customXml" Target="../ink/ink298.xml"/><Relationship Id="rId52" Type="http://schemas.openxmlformats.org/officeDocument/2006/relationships/image" Target="../media/image312.png"/><Relationship Id="rId73" Type="http://schemas.openxmlformats.org/officeDocument/2006/relationships/customXml" Target="../ink/ink319.xml"/><Relationship Id="rId78" Type="http://schemas.openxmlformats.org/officeDocument/2006/relationships/image" Target="../media/image325.png"/><Relationship Id="rId94" Type="http://schemas.openxmlformats.org/officeDocument/2006/relationships/image" Target="../media/image333.png"/><Relationship Id="rId99" Type="http://schemas.openxmlformats.org/officeDocument/2006/relationships/customXml" Target="../ink/ink332.xml"/><Relationship Id="rId101" Type="http://schemas.openxmlformats.org/officeDocument/2006/relationships/customXml" Target="../ink/ink333.xml"/><Relationship Id="rId122" Type="http://schemas.openxmlformats.org/officeDocument/2006/relationships/image" Target="../media/image347.png"/><Relationship Id="rId143" Type="http://schemas.openxmlformats.org/officeDocument/2006/relationships/customXml" Target="../ink/ink354.xml"/><Relationship Id="rId148" Type="http://schemas.openxmlformats.org/officeDocument/2006/relationships/image" Target="../media/image360.png"/><Relationship Id="rId164" Type="http://schemas.openxmlformats.org/officeDocument/2006/relationships/image" Target="../media/image368.png"/><Relationship Id="rId4" Type="http://schemas.openxmlformats.org/officeDocument/2006/relationships/image" Target="../media/image288.png"/><Relationship Id="rId9" Type="http://schemas.openxmlformats.org/officeDocument/2006/relationships/customXml" Target="../ink/ink287.xml"/><Relationship Id="rId26" Type="http://schemas.openxmlformats.org/officeDocument/2006/relationships/image" Target="../media/image299.png"/><Relationship Id="rId47" Type="http://schemas.openxmlformats.org/officeDocument/2006/relationships/customXml" Target="../ink/ink306.xml"/><Relationship Id="rId68" Type="http://schemas.openxmlformats.org/officeDocument/2006/relationships/image" Target="../media/image320.png"/><Relationship Id="rId89" Type="http://schemas.openxmlformats.org/officeDocument/2006/relationships/customXml" Target="../ink/ink327.xml"/><Relationship Id="rId112" Type="http://schemas.openxmlformats.org/officeDocument/2006/relationships/image" Target="../media/image342.png"/><Relationship Id="rId133" Type="http://schemas.openxmlformats.org/officeDocument/2006/relationships/customXml" Target="../ink/ink349.xml"/><Relationship Id="rId154" Type="http://schemas.openxmlformats.org/officeDocument/2006/relationships/image" Target="../media/image363.png"/><Relationship Id="rId16" Type="http://schemas.openxmlformats.org/officeDocument/2006/relationships/image" Target="../media/image294.png"/><Relationship Id="rId37" Type="http://schemas.openxmlformats.org/officeDocument/2006/relationships/customXml" Target="../ink/ink301.xml"/><Relationship Id="rId58" Type="http://schemas.openxmlformats.org/officeDocument/2006/relationships/image" Target="../media/image315.png"/><Relationship Id="rId79" Type="http://schemas.openxmlformats.org/officeDocument/2006/relationships/customXml" Target="../ink/ink322.xml"/><Relationship Id="rId102" Type="http://schemas.openxmlformats.org/officeDocument/2006/relationships/image" Target="../media/image337.png"/><Relationship Id="rId123" Type="http://schemas.openxmlformats.org/officeDocument/2006/relationships/customXml" Target="../ink/ink344.xml"/><Relationship Id="rId144" Type="http://schemas.openxmlformats.org/officeDocument/2006/relationships/image" Target="../media/image358.png"/><Relationship Id="rId90" Type="http://schemas.openxmlformats.org/officeDocument/2006/relationships/image" Target="../media/image331.png"/><Relationship Id="rId165" Type="http://schemas.openxmlformats.org/officeDocument/2006/relationships/customXml" Target="../ink/ink365.xml"/><Relationship Id="rId27" Type="http://schemas.openxmlformats.org/officeDocument/2006/relationships/customXml" Target="../ink/ink296.xml"/><Relationship Id="rId48" Type="http://schemas.openxmlformats.org/officeDocument/2006/relationships/image" Target="../media/image310.png"/><Relationship Id="rId69" Type="http://schemas.openxmlformats.org/officeDocument/2006/relationships/customXml" Target="../ink/ink317.xml"/><Relationship Id="rId113" Type="http://schemas.openxmlformats.org/officeDocument/2006/relationships/customXml" Target="../ink/ink339.xml"/><Relationship Id="rId134" Type="http://schemas.openxmlformats.org/officeDocument/2006/relationships/image" Target="../media/image353.png"/><Relationship Id="rId80" Type="http://schemas.openxmlformats.org/officeDocument/2006/relationships/image" Target="../media/image326.png"/><Relationship Id="rId155" Type="http://schemas.openxmlformats.org/officeDocument/2006/relationships/customXml" Target="../ink/ink36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0.png"/><Relationship Id="rId4" Type="http://schemas.openxmlformats.org/officeDocument/2006/relationships/customXml" Target="../ink/ink3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1.png"/><Relationship Id="rId4" Type="http://schemas.openxmlformats.org/officeDocument/2006/relationships/customXml" Target="../ink/ink3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3.png"/><Relationship Id="rId4" Type="http://schemas.openxmlformats.org/officeDocument/2006/relationships/customXml" Target="../ink/ink3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4.png"/><Relationship Id="rId4" Type="http://schemas.openxmlformats.org/officeDocument/2006/relationships/customXml" Target="../ink/ink3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png"/><Relationship Id="rId7" Type="http://schemas.openxmlformats.org/officeDocument/2006/relationships/image" Target="../media/image3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1.xml"/><Relationship Id="rId5" Type="http://schemas.openxmlformats.org/officeDocument/2006/relationships/image" Target="../media/image376.png"/><Relationship Id="rId4" Type="http://schemas.openxmlformats.org/officeDocument/2006/relationships/customXml" Target="../ink/ink3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9.png"/><Relationship Id="rId4" Type="http://schemas.openxmlformats.org/officeDocument/2006/relationships/customXml" Target="../ink/ink37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0.png"/><Relationship Id="rId4" Type="http://schemas.openxmlformats.org/officeDocument/2006/relationships/customXml" Target="../ink/ink3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1.png"/><Relationship Id="rId4" Type="http://schemas.openxmlformats.org/officeDocument/2006/relationships/customXml" Target="../ink/ink3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2.png"/><Relationship Id="rId4" Type="http://schemas.openxmlformats.org/officeDocument/2006/relationships/customXml" Target="../ink/ink3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05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4D60568-21C2-4333-97A9-DD1298CA5CDF}"/>
                  </a:ext>
                </a:extLst>
              </p14:cNvPr>
              <p14:cNvContentPartPr/>
              <p14:nvPr/>
            </p14:nvContentPartPr>
            <p14:xfrm>
              <a:off x="246600" y="523800"/>
              <a:ext cx="9456840" cy="6205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4D60568-21C2-4333-97A9-DD1298CA5C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240" y="514440"/>
                <a:ext cx="9475560" cy="62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752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15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sp>
        <p:nvSpPr>
          <p:cNvPr id="5" name="AutoShape 2" descr="Image result for ulothrix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Image result for spirogyra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146" name="Picture 2" descr="Genetics pedigree problems">
            <a:extLst>
              <a:ext uri="{FF2B5EF4-FFF2-40B4-BE49-F238E27FC236}">
                <a16:creationId xmlns:a16="http://schemas.microsoft.com/office/drawing/2014/main" id="{32B229AD-46CC-4945-987B-7866A0E7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50DA42-871D-4DDC-9284-76B86BCB1DAE}"/>
                  </a:ext>
                </a:extLst>
              </p14:cNvPr>
              <p14:cNvContentPartPr/>
              <p14:nvPr/>
            </p14:nvContentPartPr>
            <p14:xfrm>
              <a:off x="302400" y="2270880"/>
              <a:ext cx="8223480" cy="3455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50DA42-871D-4DDC-9284-76B86BCB1D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040" y="2261520"/>
                <a:ext cx="8242200" cy="34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43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022" y="169818"/>
            <a:ext cx="488253" cy="20835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6" name="TextBox 5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16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sp>
        <p:nvSpPr>
          <p:cNvPr id="3" name="AutoShape 2" descr="Image result for gray and white matte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4" descr="Image result for gray and white matter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0" name="Picture 2" descr="Genetics pedigree problems">
            <a:extLst>
              <a:ext uri="{FF2B5EF4-FFF2-40B4-BE49-F238E27FC236}">
                <a16:creationId xmlns:a16="http://schemas.microsoft.com/office/drawing/2014/main" id="{212DD972-AF0D-4BD8-B8CB-923B3074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751F86-2574-4BD7-80DE-62A79A36082B}"/>
                  </a:ext>
                </a:extLst>
              </p14:cNvPr>
              <p14:cNvContentPartPr/>
              <p14:nvPr/>
            </p14:nvContentPartPr>
            <p14:xfrm>
              <a:off x="531720" y="2142720"/>
              <a:ext cx="7338960" cy="326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751F86-2574-4BD7-80DE-62A79A3608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360" y="2133360"/>
                <a:ext cx="7357680" cy="328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993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62862" y="156755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17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DF6284-747F-45C7-B98D-93D757BC9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442912"/>
            <a:ext cx="10353675" cy="5972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DA4DB67-313F-4952-BB7B-7A2349D070AD}"/>
                  </a:ext>
                </a:extLst>
              </p14:cNvPr>
              <p14:cNvContentPartPr/>
              <p14:nvPr/>
            </p14:nvContentPartPr>
            <p14:xfrm>
              <a:off x="1387800" y="402120"/>
              <a:ext cx="10746720" cy="622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DA4DB67-313F-4952-BB7B-7A2349D07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8440" y="392760"/>
                <a:ext cx="10765440" cy="62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861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18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C75243-40CB-4264-8AE1-E352D904A2FD}"/>
              </a:ext>
            </a:extLst>
          </p:cNvPr>
          <p:cNvGrpSpPr/>
          <p:nvPr/>
        </p:nvGrpSpPr>
        <p:grpSpPr>
          <a:xfrm>
            <a:off x="1947693" y="1772276"/>
            <a:ext cx="1628280" cy="1481400"/>
            <a:chOff x="1947693" y="1772276"/>
            <a:chExt cx="1628280" cy="14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A37A58E-AC1B-4BE8-BE72-FA1FD6A90590}"/>
                    </a:ext>
                  </a:extLst>
                </p14:cNvPr>
                <p14:cNvContentPartPr/>
                <p14:nvPr/>
              </p14:nvContentPartPr>
              <p14:xfrm>
                <a:off x="1947693" y="1772276"/>
                <a:ext cx="500040" cy="73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A37A58E-AC1B-4BE8-BE72-FA1FD6A9059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43373" y="1767956"/>
                  <a:ext cx="50868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83885A-EE34-41AD-9CAE-32627E81D12C}"/>
                    </a:ext>
                  </a:extLst>
                </p14:cNvPr>
                <p14:cNvContentPartPr/>
                <p14:nvPr/>
              </p14:nvContentPartPr>
              <p14:xfrm>
                <a:off x="1968213" y="1878116"/>
                <a:ext cx="1607760" cy="1375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83885A-EE34-41AD-9CAE-32627E81D12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63893" y="1873796"/>
                  <a:ext cx="1616400" cy="138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24DDA05-16F9-49E1-9630-261EB941EF8E}"/>
                  </a:ext>
                </a:extLst>
              </p14:cNvPr>
              <p14:cNvContentPartPr/>
              <p14:nvPr/>
            </p14:nvContentPartPr>
            <p14:xfrm>
              <a:off x="2062893" y="3646076"/>
              <a:ext cx="19800" cy="46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24DDA05-16F9-49E1-9630-261EB941EF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8573" y="3641756"/>
                <a:ext cx="2844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8FA576D-2B3E-45EA-AEAF-B965A78C24C7}"/>
              </a:ext>
            </a:extLst>
          </p:cNvPr>
          <p:cNvGrpSpPr/>
          <p:nvPr/>
        </p:nvGrpSpPr>
        <p:grpSpPr>
          <a:xfrm>
            <a:off x="1795773" y="988556"/>
            <a:ext cx="2102400" cy="2470680"/>
            <a:chOff x="1795773" y="988556"/>
            <a:chExt cx="2102400" cy="24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B0588AD-8880-44A8-A9B2-F689D03FD4F4}"/>
                    </a:ext>
                  </a:extLst>
                </p14:cNvPr>
                <p14:cNvContentPartPr/>
                <p14:nvPr/>
              </p14:nvContentPartPr>
              <p14:xfrm>
                <a:off x="2435493" y="1428116"/>
                <a:ext cx="155520" cy="283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B0588AD-8880-44A8-A9B2-F689D03FD4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31173" y="1423796"/>
                  <a:ext cx="1641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17C2A5-275E-43C8-B89B-57533FCED44D}"/>
                    </a:ext>
                  </a:extLst>
                </p14:cNvPr>
                <p14:cNvContentPartPr/>
                <p14:nvPr/>
              </p14:nvContentPartPr>
              <p14:xfrm>
                <a:off x="1795773" y="1579676"/>
                <a:ext cx="198000" cy="225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17C2A5-275E-43C8-B89B-57533FCED4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91453" y="1575356"/>
                  <a:ext cx="206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B54114D-E1BB-47D1-B76F-F0C8BAD4BD31}"/>
                    </a:ext>
                  </a:extLst>
                </p14:cNvPr>
                <p14:cNvContentPartPr/>
                <p14:nvPr/>
              </p14:nvContentPartPr>
              <p14:xfrm>
                <a:off x="2267733" y="2001236"/>
                <a:ext cx="164880" cy="10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B54114D-E1BB-47D1-B76F-F0C8BAD4BD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63413" y="1996916"/>
                  <a:ext cx="173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03EF86-018A-4EB2-A7A3-8504C3B835D2}"/>
                    </a:ext>
                  </a:extLst>
                </p14:cNvPr>
                <p14:cNvContentPartPr/>
                <p14:nvPr/>
              </p14:nvContentPartPr>
              <p14:xfrm>
                <a:off x="1970733" y="1993316"/>
                <a:ext cx="119880" cy="42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03EF86-018A-4EB2-A7A3-8504C3B835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66413" y="1988996"/>
                  <a:ext cx="128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8B72AC-03C3-4F06-B8E7-D9B55E4C05DC}"/>
                    </a:ext>
                  </a:extLst>
                </p14:cNvPr>
                <p14:cNvContentPartPr/>
                <p14:nvPr/>
              </p14:nvContentPartPr>
              <p14:xfrm>
                <a:off x="3077373" y="2045156"/>
                <a:ext cx="221400" cy="94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8B72AC-03C3-4F06-B8E7-D9B55E4C05D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73053" y="2040836"/>
                  <a:ext cx="230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5561C3-6AFE-4013-B5D1-CB361F757667}"/>
                    </a:ext>
                  </a:extLst>
                </p14:cNvPr>
                <p14:cNvContentPartPr/>
                <p14:nvPr/>
              </p14:nvContentPartPr>
              <p14:xfrm>
                <a:off x="3407133" y="2045876"/>
                <a:ext cx="130680" cy="45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5561C3-6AFE-4013-B5D1-CB361F75766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02813" y="2041556"/>
                  <a:ext cx="139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0044C3C-7FC6-45A1-ABDB-24582653A0D0}"/>
                    </a:ext>
                  </a:extLst>
                </p14:cNvPr>
                <p14:cNvContentPartPr/>
                <p14:nvPr/>
              </p14:nvContentPartPr>
              <p14:xfrm>
                <a:off x="2970813" y="1544396"/>
                <a:ext cx="138240" cy="266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0044C3C-7FC6-45A1-ABDB-24582653A0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66493" y="1540076"/>
                  <a:ext cx="146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0F4AED-FC9F-4E6F-8738-C908A95DA89C}"/>
                    </a:ext>
                  </a:extLst>
                </p14:cNvPr>
                <p14:cNvContentPartPr/>
                <p14:nvPr/>
              </p14:nvContentPartPr>
              <p14:xfrm>
                <a:off x="3683613" y="1822316"/>
                <a:ext cx="214560" cy="349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0F4AED-FC9F-4E6F-8738-C908A95DA8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79293" y="1817996"/>
                  <a:ext cx="2232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87F58B8-DC2F-4315-97BA-4D51B06C5198}"/>
                    </a:ext>
                  </a:extLst>
                </p14:cNvPr>
                <p14:cNvContentPartPr/>
                <p14:nvPr/>
              </p14:nvContentPartPr>
              <p14:xfrm>
                <a:off x="2121213" y="988556"/>
                <a:ext cx="33840" cy="142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87F58B8-DC2F-4315-97BA-4D51B06C519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16893" y="984236"/>
                  <a:ext cx="42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6045B51-9F10-454E-9C44-1A7234B4975B}"/>
                    </a:ext>
                  </a:extLst>
                </p14:cNvPr>
                <p14:cNvContentPartPr/>
                <p14:nvPr/>
              </p14:nvContentPartPr>
              <p14:xfrm>
                <a:off x="2131293" y="1213196"/>
                <a:ext cx="11880" cy="119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6045B51-9F10-454E-9C44-1A7234B497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26973" y="1208876"/>
                  <a:ext cx="20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5A8CC1C-5725-4F0F-A049-78F7A95CD723}"/>
                    </a:ext>
                  </a:extLst>
                </p14:cNvPr>
                <p14:cNvContentPartPr/>
                <p14:nvPr/>
              </p14:nvContentPartPr>
              <p14:xfrm>
                <a:off x="2143533" y="1403636"/>
                <a:ext cx="15480" cy="10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5A8CC1C-5725-4F0F-A049-78F7A95CD7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39213" y="1399316"/>
                  <a:ext cx="24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A8D448-474C-4246-9E12-58C2C7B4600B}"/>
                    </a:ext>
                  </a:extLst>
                </p14:cNvPr>
                <p14:cNvContentPartPr/>
                <p14:nvPr/>
              </p14:nvContentPartPr>
              <p14:xfrm>
                <a:off x="2162973" y="1578236"/>
                <a:ext cx="5760" cy="10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A8D448-474C-4246-9E12-58C2C7B4600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58653" y="1573916"/>
                  <a:ext cx="14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EE2320-BA38-4AF6-AADF-61576B1035D1}"/>
                    </a:ext>
                  </a:extLst>
                </p14:cNvPr>
                <p14:cNvContentPartPr/>
                <p14:nvPr/>
              </p14:nvContentPartPr>
              <p14:xfrm>
                <a:off x="2158653" y="1806476"/>
                <a:ext cx="4320" cy="93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EE2320-BA38-4AF6-AADF-61576B1035D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54333" y="1802156"/>
                  <a:ext cx="12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77A420-F54D-42CE-8913-EB3952E39065}"/>
                    </a:ext>
                  </a:extLst>
                </p14:cNvPr>
                <p14:cNvContentPartPr/>
                <p14:nvPr/>
              </p14:nvContentPartPr>
              <p14:xfrm>
                <a:off x="2170533" y="1990796"/>
                <a:ext cx="11880" cy="146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77A420-F54D-42CE-8913-EB3952E3906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66213" y="1986476"/>
                  <a:ext cx="20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6EE101C-BBDF-4388-9499-1DFE8A10D2E8}"/>
                    </a:ext>
                  </a:extLst>
                </p14:cNvPr>
                <p14:cNvContentPartPr/>
                <p14:nvPr/>
              </p14:nvContentPartPr>
              <p14:xfrm>
                <a:off x="2173773" y="2249276"/>
                <a:ext cx="11160" cy="322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6EE101C-BBDF-4388-9499-1DFE8A10D2E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69453" y="2244956"/>
                  <a:ext cx="19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9726BDE-213A-4011-83CB-9366BE97CB44}"/>
                    </a:ext>
                  </a:extLst>
                </p14:cNvPr>
                <p14:cNvContentPartPr/>
                <p14:nvPr/>
              </p14:nvContentPartPr>
              <p14:xfrm>
                <a:off x="2152533" y="2710796"/>
                <a:ext cx="6480" cy="84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9726BDE-213A-4011-83CB-9366BE97CB4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48213" y="2706476"/>
                  <a:ext cx="15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01B9785-60D9-4335-BD3E-DF887DF41AD4}"/>
                    </a:ext>
                  </a:extLst>
                </p14:cNvPr>
                <p14:cNvContentPartPr/>
                <p14:nvPr/>
              </p14:nvContentPartPr>
              <p14:xfrm>
                <a:off x="2166933" y="2916356"/>
                <a:ext cx="4680" cy="126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01B9785-60D9-4335-BD3E-DF887DF41AD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62613" y="2912036"/>
                  <a:ext cx="13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0E7C19B-B346-45B9-B7A4-8F2131ABA455}"/>
                    </a:ext>
                  </a:extLst>
                </p14:cNvPr>
                <p14:cNvContentPartPr/>
                <p14:nvPr/>
              </p14:nvContentPartPr>
              <p14:xfrm>
                <a:off x="2124453" y="3135236"/>
                <a:ext cx="54000" cy="324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0E7C19B-B346-45B9-B7A4-8F2131ABA45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20133" y="3130916"/>
                  <a:ext cx="626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8EA382D-736A-4183-85AA-40DC56750CF6}"/>
                    </a:ext>
                  </a:extLst>
                </p14:cNvPr>
                <p14:cNvContentPartPr/>
                <p14:nvPr/>
              </p14:nvContentPartPr>
              <p14:xfrm>
                <a:off x="3369693" y="1338116"/>
                <a:ext cx="139320" cy="220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8EA382D-736A-4183-85AA-40DC56750CF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65373" y="1333796"/>
                  <a:ext cx="147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FC4C876-B2C3-4FDB-BC59-3CEAB1043D9B}"/>
                    </a:ext>
                  </a:extLst>
                </p14:cNvPr>
                <p14:cNvContentPartPr/>
                <p14:nvPr/>
              </p14:nvContentPartPr>
              <p14:xfrm>
                <a:off x="3312813" y="1623956"/>
                <a:ext cx="43560" cy="719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FC4C876-B2C3-4FDB-BC59-3CEAB1043D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08493" y="1619636"/>
                  <a:ext cx="52200" cy="72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DFAA7A4-040A-4E7A-87FA-0E01D34FF605}"/>
                  </a:ext>
                </a:extLst>
              </p14:cNvPr>
              <p14:cNvContentPartPr/>
              <p14:nvPr/>
            </p14:nvContentPartPr>
            <p14:xfrm>
              <a:off x="3279333" y="2626196"/>
              <a:ext cx="31320" cy="287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DFAA7A4-040A-4E7A-87FA-0E01D34FF60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275013" y="2621876"/>
                <a:ext cx="39960" cy="29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9527994-7004-4D67-AABC-6E48B39564FC}"/>
              </a:ext>
            </a:extLst>
          </p:cNvPr>
          <p:cNvGrpSpPr/>
          <p:nvPr/>
        </p:nvGrpSpPr>
        <p:grpSpPr>
          <a:xfrm>
            <a:off x="3286173" y="3056396"/>
            <a:ext cx="107280" cy="724320"/>
            <a:chOff x="3286173" y="3056396"/>
            <a:chExt cx="1072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D4CDD1E-833E-42C8-94CE-3CF170836816}"/>
                    </a:ext>
                  </a:extLst>
                </p14:cNvPr>
                <p14:cNvContentPartPr/>
                <p14:nvPr/>
              </p14:nvContentPartPr>
              <p14:xfrm>
                <a:off x="3286173" y="3056396"/>
                <a:ext cx="71640" cy="545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D4CDD1E-833E-42C8-94CE-3CF17083681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81853" y="3052076"/>
                  <a:ext cx="8028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689093F-2E8C-4CCF-953F-98CBD2D53CAE}"/>
                    </a:ext>
                  </a:extLst>
                </p14:cNvPr>
                <p14:cNvContentPartPr/>
                <p14:nvPr/>
              </p14:nvContentPartPr>
              <p14:xfrm>
                <a:off x="3369693" y="3707276"/>
                <a:ext cx="23760" cy="73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689093F-2E8C-4CCF-953F-98CBD2D53CA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65373" y="3702956"/>
                  <a:ext cx="324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9017B22-705E-4ED7-93E4-1606ED2B18D9}"/>
              </a:ext>
            </a:extLst>
          </p:cNvPr>
          <p:cNvGrpSpPr/>
          <p:nvPr/>
        </p:nvGrpSpPr>
        <p:grpSpPr>
          <a:xfrm>
            <a:off x="1521813" y="3927596"/>
            <a:ext cx="494280" cy="541440"/>
            <a:chOff x="1521813" y="3927596"/>
            <a:chExt cx="49428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64347DC-EB79-41E4-B312-AEF1301B95B9}"/>
                    </a:ext>
                  </a:extLst>
                </p14:cNvPr>
                <p14:cNvContentPartPr/>
                <p14:nvPr/>
              </p14:nvContentPartPr>
              <p14:xfrm>
                <a:off x="1561413" y="3927596"/>
                <a:ext cx="454680" cy="529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64347DC-EB79-41E4-B312-AEF1301B95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57093" y="3923276"/>
                  <a:ext cx="46332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7C9020-5C9A-4540-9474-0FEB4C3C4BDA}"/>
                    </a:ext>
                  </a:extLst>
                </p14:cNvPr>
                <p14:cNvContentPartPr/>
                <p14:nvPr/>
              </p14:nvContentPartPr>
              <p14:xfrm>
                <a:off x="1521813" y="4334396"/>
                <a:ext cx="186840" cy="134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7C9020-5C9A-4540-9474-0FEB4C3C4BD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17493" y="4330076"/>
                  <a:ext cx="19548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89FEC55-F5D0-492E-BB8F-4110A429B36D}"/>
                  </a:ext>
                </a:extLst>
              </p14:cNvPr>
              <p14:cNvContentPartPr/>
              <p14:nvPr/>
            </p14:nvContentPartPr>
            <p14:xfrm>
              <a:off x="684453" y="4639316"/>
              <a:ext cx="1176840" cy="1074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89FEC55-F5D0-492E-BB8F-4110A429B36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80133" y="4634996"/>
                <a:ext cx="118548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BC4671-33B4-4559-B193-D2922A705771}"/>
                  </a:ext>
                </a:extLst>
              </p14:cNvPr>
              <p14:cNvContentPartPr/>
              <p14:nvPr/>
            </p14:nvContentPartPr>
            <p14:xfrm>
              <a:off x="2542773" y="4570556"/>
              <a:ext cx="1228680" cy="1026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BC4671-33B4-4559-B193-D2922A70577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38453" y="4566236"/>
                <a:ext cx="1237320" cy="10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C981578-730E-4B4F-A1CA-591CAC23ACC1}"/>
                  </a:ext>
                </a:extLst>
              </p14:cNvPr>
              <p14:cNvContentPartPr/>
              <p14:nvPr/>
            </p14:nvContentPartPr>
            <p14:xfrm>
              <a:off x="4327653" y="4530596"/>
              <a:ext cx="1234080" cy="991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C981578-730E-4B4F-A1CA-591CAC23ACC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323333" y="4526276"/>
                <a:ext cx="1242720" cy="10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3269EB5-F406-4C7F-8F89-42CC10218678}"/>
                  </a:ext>
                </a:extLst>
              </p14:cNvPr>
              <p14:cNvContentPartPr/>
              <p14:nvPr/>
            </p14:nvContentPartPr>
            <p14:xfrm>
              <a:off x="6179493" y="4447796"/>
              <a:ext cx="1215720" cy="1023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3269EB5-F406-4C7F-8F89-42CC1021867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175173" y="4443476"/>
                <a:ext cx="1224360" cy="10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A7EF86A-DFCC-4391-97BF-15434343F4BC}"/>
              </a:ext>
            </a:extLst>
          </p:cNvPr>
          <p:cNvGrpSpPr/>
          <p:nvPr/>
        </p:nvGrpSpPr>
        <p:grpSpPr>
          <a:xfrm>
            <a:off x="3768573" y="3865316"/>
            <a:ext cx="375480" cy="283680"/>
            <a:chOff x="3768573" y="3865316"/>
            <a:chExt cx="37548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25A797D-B284-4EFE-8461-DCD7F511A0A8}"/>
                    </a:ext>
                  </a:extLst>
                </p14:cNvPr>
                <p14:cNvContentPartPr/>
                <p14:nvPr/>
              </p14:nvContentPartPr>
              <p14:xfrm>
                <a:off x="3768573" y="3865316"/>
                <a:ext cx="375480" cy="215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25A797D-B284-4EFE-8461-DCD7F511A0A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64253" y="3860996"/>
                  <a:ext cx="384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D9F7993-375B-4EF5-B5F7-C1451DDD14F1}"/>
                    </a:ext>
                  </a:extLst>
                </p14:cNvPr>
                <p14:cNvContentPartPr/>
                <p14:nvPr/>
              </p14:nvContentPartPr>
              <p14:xfrm>
                <a:off x="4023093" y="3976556"/>
                <a:ext cx="118440" cy="172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D9F7993-375B-4EF5-B5F7-C1451DDD14F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18773" y="3972236"/>
                  <a:ext cx="1270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5FD320B-E17A-42BC-A840-ABBB4CD1D90F}"/>
              </a:ext>
            </a:extLst>
          </p:cNvPr>
          <p:cNvGrpSpPr/>
          <p:nvPr/>
        </p:nvGrpSpPr>
        <p:grpSpPr>
          <a:xfrm>
            <a:off x="1013133" y="4964396"/>
            <a:ext cx="407160" cy="391320"/>
            <a:chOff x="1013133" y="4964396"/>
            <a:chExt cx="40716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69F35DA-D04A-4BBB-9949-EE89DE14594B}"/>
                    </a:ext>
                  </a:extLst>
                </p14:cNvPr>
                <p14:cNvContentPartPr/>
                <p14:nvPr/>
              </p14:nvContentPartPr>
              <p14:xfrm>
                <a:off x="1013133" y="4964396"/>
                <a:ext cx="190080" cy="391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69F35DA-D04A-4BBB-9949-EE89DE14594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8813" y="4960076"/>
                  <a:ext cx="1987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0D955B4-B455-4FA3-A551-8A8F75E11EE8}"/>
                    </a:ext>
                  </a:extLst>
                </p14:cNvPr>
                <p14:cNvContentPartPr/>
                <p14:nvPr/>
              </p14:nvContentPartPr>
              <p14:xfrm>
                <a:off x="1255413" y="4982756"/>
                <a:ext cx="164880" cy="339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0D955B4-B455-4FA3-A551-8A8F75E11EE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51093" y="4978436"/>
                  <a:ext cx="17352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3BE8183-B95B-45DE-B465-310DB19DC49F}"/>
                  </a:ext>
                </a:extLst>
              </p14:cNvPr>
              <p14:cNvContentPartPr/>
              <p14:nvPr/>
            </p14:nvContentPartPr>
            <p14:xfrm>
              <a:off x="3003573" y="4871516"/>
              <a:ext cx="459000" cy="678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3BE8183-B95B-45DE-B465-310DB19DC49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99253" y="4867196"/>
                <a:ext cx="467640" cy="68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E419756-D91B-4890-94F9-D10A6F6FAB21}"/>
              </a:ext>
            </a:extLst>
          </p:cNvPr>
          <p:cNvGrpSpPr/>
          <p:nvPr/>
        </p:nvGrpSpPr>
        <p:grpSpPr>
          <a:xfrm>
            <a:off x="4797813" y="4902116"/>
            <a:ext cx="391680" cy="388440"/>
            <a:chOff x="4797813" y="4902116"/>
            <a:chExt cx="39168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29F47E7-7672-4C5A-ABD6-3CAEAF939335}"/>
                    </a:ext>
                  </a:extLst>
                </p14:cNvPr>
                <p14:cNvContentPartPr/>
                <p14:nvPr/>
              </p14:nvContentPartPr>
              <p14:xfrm>
                <a:off x="4797813" y="5041796"/>
                <a:ext cx="254520" cy="248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29F47E7-7672-4C5A-ABD6-3CAEAF93933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93493" y="5037476"/>
                  <a:ext cx="263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1D47CE0-117A-4456-82AF-F3C4D49C7C9F}"/>
                    </a:ext>
                  </a:extLst>
                </p14:cNvPr>
                <p14:cNvContentPartPr/>
                <p14:nvPr/>
              </p14:nvContentPartPr>
              <p14:xfrm>
                <a:off x="5051253" y="4902116"/>
                <a:ext cx="138240" cy="327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1D47CE0-117A-4456-82AF-F3C4D49C7C9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046933" y="4897796"/>
                  <a:ext cx="146880" cy="33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51BAD3-0367-446F-AEA4-03720A38A389}"/>
                  </a:ext>
                </a:extLst>
              </p14:cNvPr>
              <p14:cNvContentPartPr/>
              <p14:nvPr/>
            </p14:nvContentPartPr>
            <p14:xfrm>
              <a:off x="6617973" y="4916516"/>
              <a:ext cx="431640" cy="447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51BAD3-0367-446F-AEA4-03720A38A38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613653" y="4912196"/>
                <a:ext cx="440280" cy="45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7870A4D1-8D31-4C8A-80E8-F421CEC690C3}"/>
              </a:ext>
            </a:extLst>
          </p:cNvPr>
          <p:cNvGrpSpPr/>
          <p:nvPr/>
        </p:nvGrpSpPr>
        <p:grpSpPr>
          <a:xfrm>
            <a:off x="9714333" y="3221276"/>
            <a:ext cx="209160" cy="290160"/>
            <a:chOff x="9714333" y="3221276"/>
            <a:chExt cx="20916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5547239-0BD2-4081-BC71-5A9732FBBA4A}"/>
                    </a:ext>
                  </a:extLst>
                </p14:cNvPr>
                <p14:cNvContentPartPr/>
                <p14:nvPr/>
              </p14:nvContentPartPr>
              <p14:xfrm>
                <a:off x="9714333" y="3221276"/>
                <a:ext cx="127080" cy="29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5547239-0BD2-4081-BC71-5A9732FBBA4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09653" y="3216956"/>
                  <a:ext cx="1357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FB0264F-13A9-486D-9355-979D8AFCB7CD}"/>
                    </a:ext>
                  </a:extLst>
                </p14:cNvPr>
                <p14:cNvContentPartPr/>
                <p14:nvPr/>
              </p14:nvContentPartPr>
              <p14:xfrm>
                <a:off x="9914853" y="3313076"/>
                <a:ext cx="7920" cy="18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FB0264F-13A9-486D-9355-979D8AFCB7C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10533" y="3308756"/>
                  <a:ext cx="16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42A7ED1-FA28-4DF4-AB23-AB6AA8B86939}"/>
                    </a:ext>
                  </a:extLst>
                </p14:cNvPr>
                <p14:cNvContentPartPr/>
                <p14:nvPr/>
              </p14:nvContentPartPr>
              <p14:xfrm>
                <a:off x="9909453" y="3431516"/>
                <a:ext cx="14040" cy="7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42A7ED1-FA28-4DF4-AB23-AB6AA8B8693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05133" y="3427196"/>
                  <a:ext cx="22680" cy="1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0E111F7-6F80-4664-8AA9-2D4D17E1CBBD}"/>
              </a:ext>
            </a:extLst>
          </p:cNvPr>
          <p:cNvGrpSpPr/>
          <p:nvPr/>
        </p:nvGrpSpPr>
        <p:grpSpPr>
          <a:xfrm>
            <a:off x="10081533" y="3233876"/>
            <a:ext cx="236520" cy="221400"/>
            <a:chOff x="10081533" y="3233876"/>
            <a:chExt cx="23652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C4A99C7-4F23-490C-859A-CCDC448B82BE}"/>
                    </a:ext>
                  </a:extLst>
                </p14:cNvPr>
                <p14:cNvContentPartPr/>
                <p14:nvPr/>
              </p14:nvContentPartPr>
              <p14:xfrm>
                <a:off x="10081533" y="3233876"/>
                <a:ext cx="117000" cy="221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C4A99C7-4F23-490C-859A-CCDC448B82B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77213" y="3229556"/>
                  <a:ext cx="125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568C9DB-267C-442C-96D9-1706EEF6D75F}"/>
                    </a:ext>
                  </a:extLst>
                </p14:cNvPr>
                <p14:cNvContentPartPr/>
                <p14:nvPr/>
              </p14:nvContentPartPr>
              <p14:xfrm>
                <a:off x="10309413" y="3297236"/>
                <a:ext cx="8640" cy="18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568C9DB-267C-442C-96D9-1706EEF6D75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05093" y="3292916"/>
                  <a:ext cx="17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767CDFA-5AD8-4FA8-90E1-965EA5238143}"/>
                    </a:ext>
                  </a:extLst>
                </p14:cNvPr>
                <p14:cNvContentPartPr/>
                <p14:nvPr/>
              </p14:nvContentPartPr>
              <p14:xfrm>
                <a:off x="10301133" y="3401636"/>
                <a:ext cx="6480" cy="4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767CDFA-5AD8-4FA8-90E1-965EA523814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96813" y="3397316"/>
                  <a:ext cx="15120" cy="1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534F7D3-95F2-448B-9CDD-8E3E203CA675}"/>
                  </a:ext>
                </a:extLst>
              </p14:cNvPr>
              <p14:cNvContentPartPr/>
              <p14:nvPr/>
            </p14:nvContentPartPr>
            <p14:xfrm>
              <a:off x="10439373" y="3216956"/>
              <a:ext cx="126000" cy="244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534F7D3-95F2-448B-9CDD-8E3E203CA67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435053" y="3212636"/>
                <a:ext cx="1346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F07F183-5E74-4B93-BEB9-CDCF9475C18A}"/>
                  </a:ext>
                </a:extLst>
              </p14:cNvPr>
              <p14:cNvContentPartPr/>
              <p14:nvPr/>
            </p14:nvContentPartPr>
            <p14:xfrm>
              <a:off x="10657533" y="3273836"/>
              <a:ext cx="11880" cy="21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F07F183-5E74-4B93-BEB9-CDCF9475C18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653213" y="3269516"/>
                <a:ext cx="20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E9AE7F2-BA65-4F7F-9969-E42E122EEBAC}"/>
                  </a:ext>
                </a:extLst>
              </p14:cNvPr>
              <p14:cNvContentPartPr/>
              <p14:nvPr/>
            </p14:nvContentPartPr>
            <p14:xfrm>
              <a:off x="10655373" y="3362036"/>
              <a:ext cx="10080" cy="4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E9AE7F2-BA65-4F7F-9969-E42E122EEBA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651053" y="3357716"/>
                <a:ext cx="1872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90DFE9F-E48D-4C46-BB19-550C2313E768}"/>
                  </a:ext>
                </a:extLst>
              </p14:cNvPr>
              <p14:cNvContentPartPr/>
              <p14:nvPr/>
            </p14:nvContentPartPr>
            <p14:xfrm>
              <a:off x="10766253" y="3179156"/>
              <a:ext cx="198000" cy="265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90DFE9F-E48D-4C46-BB19-550C2313E76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761933" y="3174836"/>
                <a:ext cx="206640" cy="2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650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19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ADBCFDF-1ABA-4E38-88D1-6310746BCD9D}"/>
                  </a:ext>
                </a:extLst>
              </p14:cNvPr>
              <p14:cNvContentPartPr/>
              <p14:nvPr/>
            </p14:nvContentPartPr>
            <p14:xfrm>
              <a:off x="2452053" y="2256836"/>
              <a:ext cx="126720" cy="7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ADBCFDF-1ABA-4E38-88D1-6310746BCD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7733" y="2252516"/>
                <a:ext cx="1353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60AB34-2911-4690-96DE-A32FA7F595EE}"/>
                  </a:ext>
                </a:extLst>
              </p14:cNvPr>
              <p14:cNvContentPartPr/>
              <p14:nvPr/>
            </p14:nvContentPartPr>
            <p14:xfrm>
              <a:off x="2717013" y="2003036"/>
              <a:ext cx="131040" cy="218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60AB34-2911-4690-96DE-A32FA7F595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2693" y="1998716"/>
                <a:ext cx="13968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16D0388-A068-4949-A051-0A170A5296CD}"/>
              </a:ext>
            </a:extLst>
          </p:cNvPr>
          <p:cNvGrpSpPr/>
          <p:nvPr/>
        </p:nvGrpSpPr>
        <p:grpSpPr>
          <a:xfrm>
            <a:off x="1648893" y="1980716"/>
            <a:ext cx="1132200" cy="1701720"/>
            <a:chOff x="1648893" y="1980716"/>
            <a:chExt cx="1132200" cy="170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F18A05D-4AED-4E3F-BD08-A61D119D1363}"/>
                    </a:ext>
                  </a:extLst>
                </p14:cNvPr>
                <p14:cNvContentPartPr/>
                <p14:nvPr/>
              </p14:nvContentPartPr>
              <p14:xfrm>
                <a:off x="2060013" y="1980716"/>
                <a:ext cx="550080" cy="888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F18A05D-4AED-4E3F-BD08-A61D119D13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55693" y="1976396"/>
                  <a:ext cx="558720" cy="89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3B92F31-9B6A-47DF-B58E-D8722613B40A}"/>
                    </a:ext>
                  </a:extLst>
                </p14:cNvPr>
                <p14:cNvContentPartPr/>
                <p14:nvPr/>
              </p14:nvContentPartPr>
              <p14:xfrm>
                <a:off x="2065413" y="2830676"/>
                <a:ext cx="473400" cy="851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3B92F31-9B6A-47DF-B58E-D8722613B4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61093" y="2826356"/>
                  <a:ext cx="482040" cy="8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E6317E7-4B9F-4F25-B3C9-E56AD71056D8}"/>
                    </a:ext>
                  </a:extLst>
                </p14:cNvPr>
                <p14:cNvContentPartPr/>
                <p14:nvPr/>
              </p14:nvContentPartPr>
              <p14:xfrm>
                <a:off x="2296533" y="3144956"/>
                <a:ext cx="200160" cy="61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E6317E7-4B9F-4F25-B3C9-E56AD71056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92213" y="3140636"/>
                  <a:ext cx="208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B7AB106-5AE7-4911-8CE9-1BB0E6D9439E}"/>
                    </a:ext>
                  </a:extLst>
                </p14:cNvPr>
                <p14:cNvContentPartPr/>
                <p14:nvPr/>
              </p14:nvContentPartPr>
              <p14:xfrm>
                <a:off x="2603973" y="3071156"/>
                <a:ext cx="7920" cy="147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B7AB106-5AE7-4911-8CE9-1BB0E6D9439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99653" y="3066836"/>
                  <a:ext cx="16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C634029-B5D7-4D2B-B2A2-D831D9598C7A}"/>
                    </a:ext>
                  </a:extLst>
                </p14:cNvPr>
                <p14:cNvContentPartPr/>
                <p14:nvPr/>
              </p14:nvContentPartPr>
              <p14:xfrm>
                <a:off x="2604693" y="3054956"/>
                <a:ext cx="176400" cy="167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C634029-B5D7-4D2B-B2A2-D831D9598C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00373" y="3050636"/>
                  <a:ext cx="185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B374DB-0F84-44D1-B5A8-E8202B65373B}"/>
                    </a:ext>
                  </a:extLst>
                </p14:cNvPr>
                <p14:cNvContentPartPr/>
                <p14:nvPr/>
              </p14:nvContentPartPr>
              <p14:xfrm>
                <a:off x="2563653" y="3030116"/>
                <a:ext cx="84960" cy="97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B374DB-0F84-44D1-B5A8-E8202B6537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59333" y="3025796"/>
                  <a:ext cx="93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61FFE0-B68E-4C98-A26C-3D079C0594A9}"/>
                    </a:ext>
                  </a:extLst>
                </p14:cNvPr>
                <p14:cNvContentPartPr/>
                <p14:nvPr/>
              </p14:nvContentPartPr>
              <p14:xfrm>
                <a:off x="2072613" y="2277356"/>
                <a:ext cx="185400" cy="43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61FFE0-B68E-4C98-A26C-3D079C0594A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68293" y="2273036"/>
                  <a:ext cx="194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4D1B99-55C3-4BCF-A0EE-699795988DDD}"/>
                    </a:ext>
                  </a:extLst>
                </p14:cNvPr>
                <p14:cNvContentPartPr/>
                <p14:nvPr/>
              </p14:nvContentPartPr>
              <p14:xfrm>
                <a:off x="1682013" y="2066036"/>
                <a:ext cx="176760" cy="288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4D1B99-55C3-4BCF-A0EE-699795988DD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77693" y="2061716"/>
                  <a:ext cx="1854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BDF6D7-D931-4033-9B42-12AC4C5E4A4B}"/>
                    </a:ext>
                  </a:extLst>
                </p14:cNvPr>
                <p14:cNvContentPartPr/>
                <p14:nvPr/>
              </p14:nvContentPartPr>
              <p14:xfrm>
                <a:off x="2073693" y="3276716"/>
                <a:ext cx="150840" cy="25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BDF6D7-D931-4033-9B42-12AC4C5E4A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69373" y="3272396"/>
                  <a:ext cx="159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56079B-D9C8-469A-AB24-3227B719DE81}"/>
                    </a:ext>
                  </a:extLst>
                </p14:cNvPr>
                <p14:cNvContentPartPr/>
                <p14:nvPr/>
              </p14:nvContentPartPr>
              <p14:xfrm>
                <a:off x="1648893" y="3246476"/>
                <a:ext cx="175320" cy="177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56079B-D9C8-469A-AB24-3227B719DE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44573" y="3242156"/>
                  <a:ext cx="183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CD3228-22FA-4FE1-ADD9-12E9713F33BB}"/>
                    </a:ext>
                  </a:extLst>
                </p14:cNvPr>
                <p14:cNvContentPartPr/>
                <p14:nvPr/>
              </p14:nvContentPartPr>
              <p14:xfrm>
                <a:off x="1859493" y="3097796"/>
                <a:ext cx="23400" cy="130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CD3228-22FA-4FE1-ADD9-12E9713F33B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5173" y="3093476"/>
                  <a:ext cx="32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87D4AE-6092-4A08-BD39-31AEAF65A083}"/>
                    </a:ext>
                  </a:extLst>
                </p14:cNvPr>
                <p14:cNvContentPartPr/>
                <p14:nvPr/>
              </p14:nvContentPartPr>
              <p14:xfrm>
                <a:off x="1808733" y="3144236"/>
                <a:ext cx="124200" cy="38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87D4AE-6092-4A08-BD39-31AEAF65A08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04413" y="3139916"/>
                  <a:ext cx="132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84721B6-E279-468B-8D0C-0E246A1343BE}"/>
                    </a:ext>
                  </a:extLst>
                </p14:cNvPr>
                <p14:cNvContentPartPr/>
                <p14:nvPr/>
              </p14:nvContentPartPr>
              <p14:xfrm>
                <a:off x="2261973" y="2793596"/>
                <a:ext cx="96480" cy="9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84721B6-E279-468B-8D0C-0E246A1343B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57653" y="2789276"/>
                  <a:ext cx="105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D2D411A-FED3-46C0-AA63-BFE3AD3F85F1}"/>
                    </a:ext>
                  </a:extLst>
                </p14:cNvPr>
                <p14:cNvContentPartPr/>
                <p14:nvPr/>
              </p14:nvContentPartPr>
              <p14:xfrm>
                <a:off x="2277813" y="2863076"/>
                <a:ext cx="17640" cy="6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D2D411A-FED3-46C0-AA63-BFE3AD3F85F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73493" y="2858756"/>
                  <a:ext cx="2628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8825D4-89E5-4C52-A9C3-144659F78B9B}"/>
              </a:ext>
            </a:extLst>
          </p:cNvPr>
          <p:cNvGrpSpPr/>
          <p:nvPr/>
        </p:nvGrpSpPr>
        <p:grpSpPr>
          <a:xfrm>
            <a:off x="2321013" y="1428836"/>
            <a:ext cx="51480" cy="1113120"/>
            <a:chOff x="2321013" y="1428836"/>
            <a:chExt cx="51480" cy="11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3C0BADF-B9AA-4FF3-AF5D-A0DE1E6E3977}"/>
                    </a:ext>
                  </a:extLst>
                </p14:cNvPr>
                <p14:cNvContentPartPr/>
                <p14:nvPr/>
              </p14:nvContentPartPr>
              <p14:xfrm>
                <a:off x="2321013" y="1428836"/>
                <a:ext cx="26280" cy="18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3C0BADF-B9AA-4FF3-AF5D-A0DE1E6E39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16693" y="1424516"/>
                  <a:ext cx="34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77852D-E36A-45B7-A5D7-AB42945B12EC}"/>
                    </a:ext>
                  </a:extLst>
                </p14:cNvPr>
                <p14:cNvContentPartPr/>
                <p14:nvPr/>
              </p14:nvContentPartPr>
              <p14:xfrm>
                <a:off x="2351253" y="1682276"/>
                <a:ext cx="14040" cy="190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77852D-E36A-45B7-A5D7-AB42945B12E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46933" y="1677956"/>
                  <a:ext cx="22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AFD4F0C-FA4A-4EF0-8549-05010E7C7875}"/>
                    </a:ext>
                  </a:extLst>
                </p14:cNvPr>
                <p14:cNvContentPartPr/>
                <p14:nvPr/>
              </p14:nvContentPartPr>
              <p14:xfrm>
                <a:off x="2363853" y="1926356"/>
                <a:ext cx="8640" cy="180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AFD4F0C-FA4A-4EF0-8549-05010E7C787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59533" y="1922036"/>
                  <a:ext cx="17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870C29-07A4-4B67-BAFA-CDBCE2254A1B}"/>
                    </a:ext>
                  </a:extLst>
                </p14:cNvPr>
                <p14:cNvContentPartPr/>
                <p14:nvPr/>
              </p14:nvContentPartPr>
              <p14:xfrm>
                <a:off x="2346573" y="2188076"/>
                <a:ext cx="24480" cy="353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870C29-07A4-4B67-BAFA-CDBCE2254A1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42253" y="2183756"/>
                  <a:ext cx="33120" cy="36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99A102-E128-41FC-868E-63D548BFF7D5}"/>
                  </a:ext>
                </a:extLst>
              </p14:cNvPr>
              <p14:cNvContentPartPr/>
              <p14:nvPr/>
            </p14:nvContentPartPr>
            <p14:xfrm>
              <a:off x="2293653" y="3028316"/>
              <a:ext cx="30240" cy="443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99A102-E128-41FC-868E-63D548BFF7D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89333" y="3023996"/>
                <a:ext cx="38880" cy="45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0B61DFB6-D9DA-480D-9306-72F76B59093B}"/>
              </a:ext>
            </a:extLst>
          </p:cNvPr>
          <p:cNvGrpSpPr/>
          <p:nvPr/>
        </p:nvGrpSpPr>
        <p:grpSpPr>
          <a:xfrm>
            <a:off x="2299053" y="3637796"/>
            <a:ext cx="37800" cy="702720"/>
            <a:chOff x="2299053" y="3637796"/>
            <a:chExt cx="37800" cy="7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D39ABC-24A9-4DA4-9666-504E05C82ABA}"/>
                    </a:ext>
                  </a:extLst>
                </p14:cNvPr>
                <p14:cNvContentPartPr/>
                <p14:nvPr/>
              </p14:nvContentPartPr>
              <p14:xfrm>
                <a:off x="2299053" y="3637796"/>
                <a:ext cx="37800" cy="242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D39ABC-24A9-4DA4-9666-504E05C82AB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94733" y="3633476"/>
                  <a:ext cx="46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0FED53B-C61F-4897-A19A-DE1417D177BE}"/>
                    </a:ext>
                  </a:extLst>
                </p14:cNvPr>
                <p14:cNvContentPartPr/>
                <p14:nvPr/>
              </p14:nvContentPartPr>
              <p14:xfrm>
                <a:off x="2301933" y="3941636"/>
                <a:ext cx="19080" cy="398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0FED53B-C61F-4897-A19A-DE1417D177B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97613" y="3937316"/>
                  <a:ext cx="27720" cy="40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CB529CD-022F-4BC0-B52A-4EC7930103C7}"/>
                  </a:ext>
                </a:extLst>
              </p14:cNvPr>
              <p14:cNvContentPartPr/>
              <p14:nvPr/>
            </p14:nvContentPartPr>
            <p14:xfrm>
              <a:off x="1688133" y="3904196"/>
              <a:ext cx="312840" cy="47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CB529CD-022F-4BC0-B52A-4EC7930103C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83813" y="3899876"/>
                <a:ext cx="321480" cy="4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6E30AC1-1752-4415-B86E-4165A5BDD14D}"/>
              </a:ext>
            </a:extLst>
          </p:cNvPr>
          <p:cNvGrpSpPr/>
          <p:nvPr/>
        </p:nvGrpSpPr>
        <p:grpSpPr>
          <a:xfrm>
            <a:off x="911253" y="4604396"/>
            <a:ext cx="938880" cy="915480"/>
            <a:chOff x="911253" y="4604396"/>
            <a:chExt cx="938880" cy="91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6FE0F2-4FEE-49B5-9D5C-964B807DEF75}"/>
                    </a:ext>
                  </a:extLst>
                </p14:cNvPr>
                <p14:cNvContentPartPr/>
                <p14:nvPr/>
              </p14:nvContentPartPr>
              <p14:xfrm>
                <a:off x="1223013" y="4751996"/>
                <a:ext cx="4320" cy="16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6FE0F2-4FEE-49B5-9D5C-964B807DEF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18693" y="4747676"/>
                  <a:ext cx="12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B733F19-8E31-40DA-B851-925D85D3DA8F}"/>
                    </a:ext>
                  </a:extLst>
                </p14:cNvPr>
                <p14:cNvContentPartPr/>
                <p14:nvPr/>
              </p14:nvContentPartPr>
              <p14:xfrm>
                <a:off x="911253" y="4604396"/>
                <a:ext cx="938880" cy="91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B733F19-8E31-40DA-B851-925D85D3DA8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6933" y="4600076"/>
                  <a:ext cx="947520" cy="9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ECB6AF3-A9A4-427D-BBD4-E7502DDEB1E3}"/>
                    </a:ext>
                  </a:extLst>
                </p14:cNvPr>
                <p14:cNvContentPartPr/>
                <p14:nvPr/>
              </p14:nvContentPartPr>
              <p14:xfrm>
                <a:off x="1024293" y="4951796"/>
                <a:ext cx="232560" cy="331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ECB6AF3-A9A4-427D-BBD4-E7502DDEB1E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9973" y="4947476"/>
                  <a:ext cx="2412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9EEBF9-BA81-47BB-A7FB-9C174773D275}"/>
                    </a:ext>
                  </a:extLst>
                </p14:cNvPr>
                <p14:cNvContentPartPr/>
                <p14:nvPr/>
              </p14:nvContentPartPr>
              <p14:xfrm>
                <a:off x="1310493" y="5063396"/>
                <a:ext cx="216360" cy="216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9EEBF9-BA81-47BB-A7FB-9C174773D27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06173" y="5059076"/>
                  <a:ext cx="225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544C84D-2F8D-4C11-9CDB-086113DAC548}"/>
                    </a:ext>
                  </a:extLst>
                </p14:cNvPr>
                <p14:cNvContentPartPr/>
                <p14:nvPr/>
              </p14:nvContentPartPr>
              <p14:xfrm>
                <a:off x="1592013" y="4894556"/>
                <a:ext cx="22320" cy="149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544C84D-2F8D-4C11-9CDB-086113DAC5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87693" y="4890236"/>
                  <a:ext cx="30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5EC30D1-81B6-470A-9DD6-BE45415326A4}"/>
                    </a:ext>
                  </a:extLst>
                </p14:cNvPr>
                <p14:cNvContentPartPr/>
                <p14:nvPr/>
              </p14:nvContentPartPr>
              <p14:xfrm>
                <a:off x="1547013" y="4923716"/>
                <a:ext cx="139320" cy="60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5EC30D1-81B6-470A-9DD6-BE45415326A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42693" y="4919396"/>
                  <a:ext cx="14796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7439ED5-FD6A-4E33-8226-9FBAEB52A7BE}"/>
              </a:ext>
            </a:extLst>
          </p:cNvPr>
          <p:cNvGrpSpPr/>
          <p:nvPr/>
        </p:nvGrpSpPr>
        <p:grpSpPr>
          <a:xfrm>
            <a:off x="2738253" y="3964316"/>
            <a:ext cx="1304280" cy="1485360"/>
            <a:chOff x="2738253" y="3964316"/>
            <a:chExt cx="1304280" cy="14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1DFBC21-C4B4-4256-B202-352711F9F22D}"/>
                    </a:ext>
                  </a:extLst>
                </p14:cNvPr>
                <p14:cNvContentPartPr/>
                <p14:nvPr/>
              </p14:nvContentPartPr>
              <p14:xfrm>
                <a:off x="2738253" y="3964316"/>
                <a:ext cx="327600" cy="273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1DFBC21-C4B4-4256-B202-352711F9F22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33933" y="3959996"/>
                  <a:ext cx="336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2FA43F5-4C0A-4B97-91C4-8E410BAF0333}"/>
                    </a:ext>
                  </a:extLst>
                </p14:cNvPr>
                <p14:cNvContentPartPr/>
                <p14:nvPr/>
              </p14:nvContentPartPr>
              <p14:xfrm>
                <a:off x="3014373" y="4120916"/>
                <a:ext cx="97200" cy="156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2FA43F5-4C0A-4B97-91C4-8E410BAF03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10053" y="4116596"/>
                  <a:ext cx="105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55E5C8B-E711-450C-A09A-333E4F25E30C}"/>
                    </a:ext>
                  </a:extLst>
                </p14:cNvPr>
                <p14:cNvContentPartPr/>
                <p14:nvPr/>
              </p14:nvContentPartPr>
              <p14:xfrm>
                <a:off x="2992413" y="4340156"/>
                <a:ext cx="1050120" cy="110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55E5C8B-E711-450C-A09A-333E4F25E30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88093" y="4335836"/>
                  <a:ext cx="1058760" cy="11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E7D6577-216A-4D5C-959C-CD4AAC1D31E5}"/>
                    </a:ext>
                  </a:extLst>
                </p14:cNvPr>
                <p14:cNvContentPartPr/>
                <p14:nvPr/>
              </p14:nvContentPartPr>
              <p14:xfrm>
                <a:off x="3230013" y="4735796"/>
                <a:ext cx="195120" cy="317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E7D6577-216A-4D5C-959C-CD4AAC1D31E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25693" y="4731476"/>
                  <a:ext cx="2037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F7C3766-0FDF-468D-9FA6-C15616B91063}"/>
                    </a:ext>
                  </a:extLst>
                </p14:cNvPr>
                <p14:cNvContentPartPr/>
                <p14:nvPr/>
              </p14:nvContentPartPr>
              <p14:xfrm>
                <a:off x="3494253" y="4735436"/>
                <a:ext cx="220320" cy="279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F7C3766-0FDF-468D-9FA6-C15616B9106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89933" y="4731116"/>
                  <a:ext cx="228960" cy="28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CB5CF7D-7EC6-4938-A814-0FC23CC7B276}"/>
              </a:ext>
            </a:extLst>
          </p:cNvPr>
          <p:cNvGrpSpPr/>
          <p:nvPr/>
        </p:nvGrpSpPr>
        <p:grpSpPr>
          <a:xfrm>
            <a:off x="973893" y="5466596"/>
            <a:ext cx="3836520" cy="1087560"/>
            <a:chOff x="973893" y="5466596"/>
            <a:chExt cx="3836520" cy="10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6EBDD88-B837-413F-B65C-EF2AE53F1A59}"/>
                    </a:ext>
                  </a:extLst>
                </p14:cNvPr>
                <p14:cNvContentPartPr/>
                <p14:nvPr/>
              </p14:nvContentPartPr>
              <p14:xfrm>
                <a:off x="973893" y="5466596"/>
                <a:ext cx="3836520" cy="578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6EBDD88-B837-413F-B65C-EF2AE53F1A5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9573" y="5462276"/>
                  <a:ext cx="384516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0415F20-940D-4354-A928-BC6EDBA03FED}"/>
                    </a:ext>
                  </a:extLst>
                </p14:cNvPr>
                <p14:cNvContentPartPr/>
                <p14:nvPr/>
              </p14:nvContentPartPr>
              <p14:xfrm>
                <a:off x="2755533" y="6083276"/>
                <a:ext cx="134640" cy="470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0415F20-940D-4354-A928-BC6EDBA03FE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51213" y="6078956"/>
                  <a:ext cx="14328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EC36729-5BA0-46C3-87A7-EECC630A143F}"/>
                    </a:ext>
                  </a:extLst>
                </p14:cNvPr>
                <p14:cNvContentPartPr/>
                <p14:nvPr/>
              </p14:nvContentPartPr>
              <p14:xfrm>
                <a:off x="2902053" y="6077156"/>
                <a:ext cx="816120" cy="442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EC36729-5BA0-46C3-87A7-EECC630A143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97733" y="6072836"/>
                  <a:ext cx="8247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D74941B-3627-45F2-A5B2-1E3C1C1B0A73}"/>
                    </a:ext>
                  </a:extLst>
                </p14:cNvPr>
                <p14:cNvContentPartPr/>
                <p14:nvPr/>
              </p14:nvContentPartPr>
              <p14:xfrm>
                <a:off x="3548973" y="6139076"/>
                <a:ext cx="359640" cy="252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D74941B-3627-45F2-A5B2-1E3C1C1B0A7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44653" y="6134756"/>
                  <a:ext cx="36828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32AA4BD-786A-4C99-B3D6-2B4E8C17D283}"/>
              </a:ext>
            </a:extLst>
          </p:cNvPr>
          <p:cNvGrpSpPr/>
          <p:nvPr/>
        </p:nvGrpSpPr>
        <p:grpSpPr>
          <a:xfrm>
            <a:off x="5418093" y="4001756"/>
            <a:ext cx="4017240" cy="2457360"/>
            <a:chOff x="5418093" y="4001756"/>
            <a:chExt cx="4017240" cy="24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D1BBBD-29FC-4955-8453-379E1ECE965E}"/>
                    </a:ext>
                  </a:extLst>
                </p14:cNvPr>
                <p14:cNvContentPartPr/>
                <p14:nvPr/>
              </p14:nvContentPartPr>
              <p14:xfrm>
                <a:off x="5418093" y="4148636"/>
                <a:ext cx="1492560" cy="1029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D1BBBD-29FC-4955-8453-379E1ECE965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13773" y="4144316"/>
                  <a:ext cx="1501200" cy="10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E44A17F-170A-420C-83E7-3E264493DFB1}"/>
                    </a:ext>
                  </a:extLst>
                </p14:cNvPr>
                <p14:cNvContentPartPr/>
                <p14:nvPr/>
              </p14:nvContentPartPr>
              <p14:xfrm>
                <a:off x="5786373" y="4430876"/>
                <a:ext cx="253080" cy="411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E44A17F-170A-420C-83E7-3E264493DFB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82053" y="4426556"/>
                  <a:ext cx="2617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ACF2C36-BEBB-419A-83E2-2504DAA66566}"/>
                    </a:ext>
                  </a:extLst>
                </p14:cNvPr>
                <p14:cNvContentPartPr/>
                <p14:nvPr/>
              </p14:nvContentPartPr>
              <p14:xfrm>
                <a:off x="6198573" y="4603676"/>
                <a:ext cx="211320" cy="206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ACF2C36-BEBB-419A-83E2-2504DAA6656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94253" y="4599356"/>
                  <a:ext cx="219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D08CB74-15B2-496D-9008-7A881C464A25}"/>
                    </a:ext>
                  </a:extLst>
                </p14:cNvPr>
                <p14:cNvContentPartPr/>
                <p14:nvPr/>
              </p14:nvContentPartPr>
              <p14:xfrm>
                <a:off x="7551453" y="4001756"/>
                <a:ext cx="1185120" cy="1162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D08CB74-15B2-496D-9008-7A881C464A2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47133" y="3997436"/>
                  <a:ext cx="1193760" cy="11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6A33384-0E89-4947-B79D-26C23236826E}"/>
                    </a:ext>
                  </a:extLst>
                </p14:cNvPr>
                <p14:cNvContentPartPr/>
                <p14:nvPr/>
              </p14:nvContentPartPr>
              <p14:xfrm>
                <a:off x="7818933" y="4414676"/>
                <a:ext cx="165240" cy="327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6A33384-0E89-4947-B79D-26C23236826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814613" y="4410356"/>
                  <a:ext cx="1738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D12522C-B4D4-4E83-A975-60AEFE63CFC9}"/>
                    </a:ext>
                  </a:extLst>
                </p14:cNvPr>
                <p14:cNvContentPartPr/>
                <p14:nvPr/>
              </p14:nvContentPartPr>
              <p14:xfrm>
                <a:off x="8072373" y="4529516"/>
                <a:ext cx="279360" cy="250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D12522C-B4D4-4E83-A975-60AEFE63CFC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68053" y="4525196"/>
                  <a:ext cx="288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DC7D4A-375B-4DC8-8439-1026F156E76F}"/>
                    </a:ext>
                  </a:extLst>
                </p14:cNvPr>
                <p14:cNvContentPartPr/>
                <p14:nvPr/>
              </p14:nvContentPartPr>
              <p14:xfrm>
                <a:off x="8471613" y="4350956"/>
                <a:ext cx="16200" cy="190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DC7D4A-375B-4DC8-8439-1026F156E76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67293" y="4346636"/>
                  <a:ext cx="24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BA225A4-1159-4236-B052-B21EC7C40BD6}"/>
                    </a:ext>
                  </a:extLst>
                </p14:cNvPr>
                <p14:cNvContentPartPr/>
                <p14:nvPr/>
              </p14:nvContentPartPr>
              <p14:xfrm>
                <a:off x="8413293" y="4408556"/>
                <a:ext cx="152640" cy="52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BA225A4-1159-4236-B052-B21EC7C40BD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08973" y="4404236"/>
                  <a:ext cx="161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F395F34-1191-4ECB-A229-7C072AE4E4DD}"/>
                    </a:ext>
                  </a:extLst>
                </p14:cNvPr>
                <p14:cNvContentPartPr/>
                <p14:nvPr/>
              </p14:nvContentPartPr>
              <p14:xfrm>
                <a:off x="8102613" y="4551476"/>
                <a:ext cx="201960" cy="182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F395F34-1191-4ECB-A229-7C072AE4E4D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098293" y="4547156"/>
                  <a:ext cx="210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52B30DE-04D7-4762-840C-140A52A00C0E}"/>
                    </a:ext>
                  </a:extLst>
                </p14:cNvPr>
                <p14:cNvContentPartPr/>
                <p14:nvPr/>
              </p14:nvContentPartPr>
              <p14:xfrm>
                <a:off x="5441133" y="5273636"/>
                <a:ext cx="3070440" cy="542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52B30DE-04D7-4762-840C-140A52A00C0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36813" y="5269316"/>
                  <a:ext cx="307908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2678506-93BB-4AF5-BEDD-59A449947C78}"/>
                    </a:ext>
                  </a:extLst>
                </p14:cNvPr>
                <p14:cNvContentPartPr/>
                <p14:nvPr/>
              </p14:nvContentPartPr>
              <p14:xfrm>
                <a:off x="6625533" y="6137636"/>
                <a:ext cx="16920" cy="321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2678506-93BB-4AF5-BEDD-59A449947C7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21213" y="6133316"/>
                  <a:ext cx="255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7FF7F42-0C08-4BE1-B539-8252426D3CBF}"/>
                    </a:ext>
                  </a:extLst>
                </p14:cNvPr>
                <p14:cNvContentPartPr/>
                <p14:nvPr/>
              </p14:nvContentPartPr>
              <p14:xfrm>
                <a:off x="6612213" y="6083996"/>
                <a:ext cx="171720" cy="140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7FF7F42-0C08-4BE1-B539-8252426D3CB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07893" y="6079676"/>
                  <a:ext cx="180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4A7E676-0A5F-4F1F-91E1-01F96F7BA4E0}"/>
                    </a:ext>
                  </a:extLst>
                </p14:cNvPr>
                <p14:cNvContentPartPr/>
                <p14:nvPr/>
              </p14:nvContentPartPr>
              <p14:xfrm>
                <a:off x="6690333" y="6155276"/>
                <a:ext cx="106560" cy="49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4A7E676-0A5F-4F1F-91E1-01F96F7BA4E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86013" y="6150956"/>
                  <a:ext cx="115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71901F-93B8-4AE9-8000-647D7BC5CA51}"/>
                    </a:ext>
                  </a:extLst>
                </p14:cNvPr>
                <p14:cNvContentPartPr/>
                <p14:nvPr/>
              </p14:nvContentPartPr>
              <p14:xfrm>
                <a:off x="6769173" y="6229436"/>
                <a:ext cx="297000" cy="168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71901F-93B8-4AE9-8000-647D7BC5CA5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64853" y="6225116"/>
                  <a:ext cx="305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388D997-41CC-401F-BF54-D9A8CC55F2C0}"/>
                    </a:ext>
                  </a:extLst>
                </p14:cNvPr>
                <p14:cNvContentPartPr/>
                <p14:nvPr/>
              </p14:nvContentPartPr>
              <p14:xfrm>
                <a:off x="7636773" y="6154196"/>
                <a:ext cx="132480" cy="137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388D997-41CC-401F-BF54-D9A8CC55F2C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32453" y="6149876"/>
                  <a:ext cx="141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B84A718-1F5F-4E7E-8736-204D2D3BF523}"/>
                    </a:ext>
                  </a:extLst>
                </p14:cNvPr>
                <p14:cNvContentPartPr/>
                <p14:nvPr/>
              </p14:nvContentPartPr>
              <p14:xfrm>
                <a:off x="7800933" y="6185156"/>
                <a:ext cx="186480" cy="118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B84A718-1F5F-4E7E-8736-204D2D3BF52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96613" y="6180836"/>
                  <a:ext cx="195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49A6E16-DE61-4AA8-BEDD-D897586D6F26}"/>
                    </a:ext>
                  </a:extLst>
                </p14:cNvPr>
                <p14:cNvContentPartPr/>
                <p14:nvPr/>
              </p14:nvContentPartPr>
              <p14:xfrm>
                <a:off x="7989213" y="5824436"/>
                <a:ext cx="755280" cy="420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49A6E16-DE61-4AA8-BEDD-D897586D6F2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84893" y="5820116"/>
                  <a:ext cx="7639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73A35EF-8447-4AA0-8676-2C652F5EBE32}"/>
                    </a:ext>
                  </a:extLst>
                </p14:cNvPr>
                <p14:cNvContentPartPr/>
                <p14:nvPr/>
              </p14:nvContentPartPr>
              <p14:xfrm>
                <a:off x="8660973" y="5768996"/>
                <a:ext cx="29160" cy="16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73A35EF-8447-4AA0-8676-2C652F5EBE3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56653" y="5764676"/>
                  <a:ext cx="37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85E970E-1FBE-4C05-B065-8781233EA4AC}"/>
                    </a:ext>
                  </a:extLst>
                </p14:cNvPr>
                <p14:cNvContentPartPr/>
                <p14:nvPr/>
              </p14:nvContentPartPr>
              <p14:xfrm>
                <a:off x="8739453" y="5487836"/>
                <a:ext cx="552960" cy="485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85E970E-1FBE-4C05-B065-8781233EA4A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735133" y="5483516"/>
                  <a:ext cx="5616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B9C092F-A47F-4DCF-99FE-2809543B3B43}"/>
                    </a:ext>
                  </a:extLst>
                </p14:cNvPr>
                <p14:cNvContentPartPr/>
                <p14:nvPr/>
              </p14:nvContentPartPr>
              <p14:xfrm>
                <a:off x="9190893" y="5519516"/>
                <a:ext cx="244440" cy="256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B9C092F-A47F-4DCF-99FE-2809543B3B4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186573" y="5515196"/>
                  <a:ext cx="253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6C51EA8-51D7-416C-A5D1-CDCA763277B8}"/>
                    </a:ext>
                  </a:extLst>
                </p14:cNvPr>
                <p14:cNvContentPartPr/>
                <p14:nvPr/>
              </p14:nvContentPartPr>
              <p14:xfrm>
                <a:off x="9045813" y="5822996"/>
                <a:ext cx="132120" cy="43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6C51EA8-51D7-416C-A5D1-CDCA763277B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41493" y="5818676"/>
                  <a:ext cx="140760" cy="5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1085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20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169951-18BC-43EE-8641-7D48D6C27340}"/>
              </a:ext>
            </a:extLst>
          </p:cNvPr>
          <p:cNvGrpSpPr/>
          <p:nvPr/>
        </p:nvGrpSpPr>
        <p:grpSpPr>
          <a:xfrm>
            <a:off x="634053" y="421556"/>
            <a:ext cx="2436120" cy="387720"/>
            <a:chOff x="634053" y="421556"/>
            <a:chExt cx="243612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045315-FA3D-4393-80E5-EAB1C152A282}"/>
                    </a:ext>
                  </a:extLst>
                </p14:cNvPr>
                <p14:cNvContentPartPr/>
                <p14:nvPr/>
              </p14:nvContentPartPr>
              <p14:xfrm>
                <a:off x="951213" y="424796"/>
                <a:ext cx="29160" cy="207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3045315-FA3D-4393-80E5-EAB1C152A28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6893" y="420476"/>
                  <a:ext cx="37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ADF7B65-D158-4EAF-A8D6-27EBC673B06A}"/>
                    </a:ext>
                  </a:extLst>
                </p14:cNvPr>
                <p14:cNvContentPartPr/>
                <p14:nvPr/>
              </p14:nvContentPartPr>
              <p14:xfrm>
                <a:off x="942213" y="437036"/>
                <a:ext cx="157320" cy="178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ADF7B65-D158-4EAF-A8D6-27EBC673B06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7893" y="432716"/>
                  <a:ext cx="165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FAD3D4E-C416-4769-970F-27E541AF67ED}"/>
                    </a:ext>
                  </a:extLst>
                </p14:cNvPr>
                <p14:cNvContentPartPr/>
                <p14:nvPr/>
              </p14:nvContentPartPr>
              <p14:xfrm>
                <a:off x="1188813" y="421556"/>
                <a:ext cx="158400" cy="217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FAD3D4E-C416-4769-970F-27E541AF67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4493" y="417236"/>
                  <a:ext cx="167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66FBCF-F9AB-448D-A6DC-B20D6ACA3B36}"/>
                    </a:ext>
                  </a:extLst>
                </p14:cNvPr>
                <p14:cNvContentPartPr/>
                <p14:nvPr/>
              </p14:nvContentPartPr>
              <p14:xfrm>
                <a:off x="1200333" y="461156"/>
                <a:ext cx="330120" cy="171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66FBCF-F9AB-448D-A6DC-B20D6ACA3B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6013" y="456836"/>
                  <a:ext cx="338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29FB390-4A8E-4AA8-B1BA-4BDA1EA460F8}"/>
                    </a:ext>
                  </a:extLst>
                </p14:cNvPr>
                <p14:cNvContentPartPr/>
                <p14:nvPr/>
              </p14:nvContentPartPr>
              <p14:xfrm>
                <a:off x="1457013" y="525236"/>
                <a:ext cx="87480" cy="46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29FB390-4A8E-4AA8-B1BA-4BDA1EA460F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52693" y="520916"/>
                  <a:ext cx="96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F80168-B1BD-4B08-9AD1-70461318E1EF}"/>
                    </a:ext>
                  </a:extLst>
                </p14:cNvPr>
                <p14:cNvContentPartPr/>
                <p14:nvPr/>
              </p14:nvContentPartPr>
              <p14:xfrm>
                <a:off x="1448733" y="452156"/>
                <a:ext cx="93960" cy="29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F80168-B1BD-4B08-9AD1-70461318E1E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44413" y="447836"/>
                  <a:ext cx="102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755E20-B5F9-4DBA-9889-7EE9224179D9}"/>
                    </a:ext>
                  </a:extLst>
                </p14:cNvPr>
                <p14:cNvContentPartPr/>
                <p14:nvPr/>
              </p14:nvContentPartPr>
              <p14:xfrm>
                <a:off x="1623693" y="505076"/>
                <a:ext cx="358200" cy="135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755E20-B5F9-4DBA-9889-7EE9224179D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19373" y="500756"/>
                  <a:ext cx="366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DC097D-83C2-4D13-A029-177ED5374B4F}"/>
                    </a:ext>
                  </a:extLst>
                </p14:cNvPr>
                <p14:cNvContentPartPr/>
                <p14:nvPr/>
              </p14:nvContentPartPr>
              <p14:xfrm>
                <a:off x="2036973" y="452516"/>
                <a:ext cx="146520" cy="200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DC097D-83C2-4D13-A029-177ED5374B4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2653" y="448196"/>
                  <a:ext cx="155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B7C9F4-24E7-42E7-8BEE-6734584008E4}"/>
                    </a:ext>
                  </a:extLst>
                </p14:cNvPr>
                <p14:cNvContentPartPr/>
                <p14:nvPr/>
              </p14:nvContentPartPr>
              <p14:xfrm>
                <a:off x="2221653" y="458276"/>
                <a:ext cx="92880" cy="18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B7C9F4-24E7-42E7-8BEE-6734584008E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17333" y="453956"/>
                  <a:ext cx="101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7929E20-57E0-4977-B043-92D0FD327188}"/>
                    </a:ext>
                  </a:extLst>
                </p14:cNvPr>
                <p14:cNvContentPartPr/>
                <p14:nvPr/>
              </p14:nvContentPartPr>
              <p14:xfrm>
                <a:off x="2364933" y="497516"/>
                <a:ext cx="10440" cy="165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7929E20-57E0-4977-B043-92D0FD32718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60613" y="493196"/>
                  <a:ext cx="19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243D9BB-8771-45AE-BFF2-3F618C50E125}"/>
                    </a:ext>
                  </a:extLst>
                </p14:cNvPr>
                <p14:cNvContentPartPr/>
                <p14:nvPr/>
              </p14:nvContentPartPr>
              <p14:xfrm>
                <a:off x="2447733" y="476636"/>
                <a:ext cx="104400" cy="140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243D9BB-8771-45AE-BFF2-3F618C50E1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43413" y="472316"/>
                  <a:ext cx="113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E7BC96C-DE54-4D45-9E06-6B2D2490CD6C}"/>
                    </a:ext>
                  </a:extLst>
                </p14:cNvPr>
                <p14:cNvContentPartPr/>
                <p14:nvPr/>
              </p14:nvContentPartPr>
              <p14:xfrm>
                <a:off x="2590293" y="482036"/>
                <a:ext cx="9360" cy="155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E7BC96C-DE54-4D45-9E06-6B2D2490CD6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85973" y="477716"/>
                  <a:ext cx="18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BDB8CAC-624A-40DD-A128-281A87C55103}"/>
                    </a:ext>
                  </a:extLst>
                </p14:cNvPr>
                <p14:cNvContentPartPr/>
                <p14:nvPr/>
              </p14:nvContentPartPr>
              <p14:xfrm>
                <a:off x="2671653" y="429116"/>
                <a:ext cx="183240" cy="212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BDB8CAC-624A-40DD-A128-281A87C5510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67333" y="424796"/>
                  <a:ext cx="191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F5641F1-4709-4B75-AD5A-C3193A915CFE}"/>
                    </a:ext>
                  </a:extLst>
                </p14:cNvPr>
                <p14:cNvContentPartPr/>
                <p14:nvPr/>
              </p14:nvContentPartPr>
              <p14:xfrm>
                <a:off x="2686053" y="540716"/>
                <a:ext cx="105840" cy="10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F5641F1-4709-4B75-AD5A-C3193A915C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81733" y="536396"/>
                  <a:ext cx="114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97CAD4D-3003-43A5-9CFA-DA4857C180DC}"/>
                    </a:ext>
                  </a:extLst>
                </p14:cNvPr>
                <p14:cNvContentPartPr/>
                <p14:nvPr/>
              </p14:nvContentPartPr>
              <p14:xfrm>
                <a:off x="634053" y="738716"/>
                <a:ext cx="2348640" cy="70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97CAD4D-3003-43A5-9CFA-DA4857C180D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9733" y="734396"/>
                  <a:ext cx="2357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0CE2865-9776-4531-85B7-C0B219E2FD3F}"/>
                    </a:ext>
                  </a:extLst>
                </p14:cNvPr>
                <p14:cNvContentPartPr/>
                <p14:nvPr/>
              </p14:nvContentPartPr>
              <p14:xfrm>
                <a:off x="3058653" y="769316"/>
                <a:ext cx="11520" cy="9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0CE2865-9776-4531-85B7-C0B219E2FD3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54333" y="764996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57A39D-2EAF-486C-B78D-8B6A35FDCB48}"/>
              </a:ext>
            </a:extLst>
          </p:cNvPr>
          <p:cNvGrpSpPr/>
          <p:nvPr/>
        </p:nvGrpSpPr>
        <p:grpSpPr>
          <a:xfrm>
            <a:off x="3450333" y="349196"/>
            <a:ext cx="567720" cy="610920"/>
            <a:chOff x="3450333" y="349196"/>
            <a:chExt cx="56772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238B62-7EA8-4490-ABD0-22691C2F2DA1}"/>
                    </a:ext>
                  </a:extLst>
                </p14:cNvPr>
                <p14:cNvContentPartPr/>
                <p14:nvPr/>
              </p14:nvContentPartPr>
              <p14:xfrm>
                <a:off x="3450333" y="375116"/>
                <a:ext cx="169200" cy="487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238B62-7EA8-4490-ABD0-22691C2F2DA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46013" y="370796"/>
                  <a:ext cx="1778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F38CD1F-6BFC-4A0B-94E9-871F49AD6D99}"/>
                    </a:ext>
                  </a:extLst>
                </p14:cNvPr>
                <p14:cNvContentPartPr/>
                <p14:nvPr/>
              </p14:nvContentPartPr>
              <p14:xfrm>
                <a:off x="3745173" y="496796"/>
                <a:ext cx="28440" cy="228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F38CD1F-6BFC-4A0B-94E9-871F49AD6D9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40853" y="492476"/>
                  <a:ext cx="37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3EA18AF-1E63-4C15-883B-E506D4CBE525}"/>
                    </a:ext>
                  </a:extLst>
                </p14:cNvPr>
                <p14:cNvContentPartPr/>
                <p14:nvPr/>
              </p14:nvContentPartPr>
              <p14:xfrm>
                <a:off x="3763893" y="512276"/>
                <a:ext cx="101160" cy="184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3EA18AF-1E63-4C15-883B-E506D4CBE5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59573" y="507956"/>
                  <a:ext cx="109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9909C0-59A6-4BDD-99EE-61ED73148EDE}"/>
                    </a:ext>
                  </a:extLst>
                </p14:cNvPr>
                <p14:cNvContentPartPr/>
                <p14:nvPr/>
              </p14:nvContentPartPr>
              <p14:xfrm>
                <a:off x="3817533" y="349196"/>
                <a:ext cx="200520" cy="610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9909C0-59A6-4BDD-99EE-61ED73148E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13213" y="344876"/>
                  <a:ext cx="209160" cy="61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D41FA4E-2F64-4F54-BB26-CC9C9ECCE41E}"/>
              </a:ext>
            </a:extLst>
          </p:cNvPr>
          <p:cNvGrpSpPr/>
          <p:nvPr/>
        </p:nvGrpSpPr>
        <p:grpSpPr>
          <a:xfrm>
            <a:off x="1331733" y="1406516"/>
            <a:ext cx="886320" cy="676080"/>
            <a:chOff x="1331733" y="1406516"/>
            <a:chExt cx="88632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262A5CA-ED80-4488-897E-4F8DAE534591}"/>
                    </a:ext>
                  </a:extLst>
                </p14:cNvPr>
                <p14:cNvContentPartPr/>
                <p14:nvPr/>
              </p14:nvContentPartPr>
              <p14:xfrm>
                <a:off x="1415613" y="1690916"/>
                <a:ext cx="160920" cy="354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262A5CA-ED80-4488-897E-4F8DAE53459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11293" y="1686596"/>
                  <a:ext cx="1695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037DA33-1773-4CF6-A96F-DCA616A2A434}"/>
                    </a:ext>
                  </a:extLst>
                </p14:cNvPr>
                <p14:cNvContentPartPr/>
                <p14:nvPr/>
              </p14:nvContentPartPr>
              <p14:xfrm>
                <a:off x="1331733" y="1683716"/>
                <a:ext cx="271800" cy="39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037DA33-1773-4CF6-A96F-DCA616A2A4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327413" y="1679396"/>
                  <a:ext cx="2804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EE0340-E774-464A-B7FE-8D7CD734CA10}"/>
                    </a:ext>
                  </a:extLst>
                </p14:cNvPr>
                <p14:cNvContentPartPr/>
                <p14:nvPr/>
              </p14:nvContentPartPr>
              <p14:xfrm>
                <a:off x="1804413" y="1695236"/>
                <a:ext cx="235080" cy="342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EE0340-E774-464A-B7FE-8D7CD734CA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00093" y="1690916"/>
                  <a:ext cx="2437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038F330-7883-49E5-B644-D053EC464534}"/>
                    </a:ext>
                  </a:extLst>
                </p14:cNvPr>
                <p14:cNvContentPartPr/>
                <p14:nvPr/>
              </p14:nvContentPartPr>
              <p14:xfrm>
                <a:off x="1771653" y="1687676"/>
                <a:ext cx="318960" cy="361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038F330-7883-49E5-B644-D053EC46453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67333" y="1683356"/>
                  <a:ext cx="3276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60F1A20-C0DD-48AA-9707-71BB1F7719C5}"/>
                    </a:ext>
                  </a:extLst>
                </p14:cNvPr>
                <p14:cNvContentPartPr/>
                <p14:nvPr/>
              </p14:nvContentPartPr>
              <p14:xfrm>
                <a:off x="1565733" y="1408676"/>
                <a:ext cx="36000" cy="153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60F1A20-C0DD-48AA-9707-71BB1F7719C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61413" y="1404356"/>
                  <a:ext cx="44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10ED13-E63E-47EE-976B-12DFA52BD173}"/>
                    </a:ext>
                  </a:extLst>
                </p14:cNvPr>
                <p14:cNvContentPartPr/>
                <p14:nvPr/>
              </p14:nvContentPartPr>
              <p14:xfrm>
                <a:off x="1581213" y="1406516"/>
                <a:ext cx="101880" cy="151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10ED13-E63E-47EE-976B-12DFA52BD17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76533" y="1402196"/>
                  <a:ext cx="110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6B2C70C-95C3-4E53-A1D8-C446A706AB7D}"/>
                    </a:ext>
                  </a:extLst>
                </p14:cNvPr>
                <p14:cNvContentPartPr/>
                <p14:nvPr/>
              </p14:nvContentPartPr>
              <p14:xfrm>
                <a:off x="2103213" y="1476716"/>
                <a:ext cx="61200" cy="155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6B2C70C-95C3-4E53-A1D8-C446A706AB7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98893" y="1472396"/>
                  <a:ext cx="69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5358F84-4448-4221-B7D7-CF71FB1807C2}"/>
                    </a:ext>
                  </a:extLst>
                </p14:cNvPr>
                <p14:cNvContentPartPr/>
                <p14:nvPr/>
              </p14:nvContentPartPr>
              <p14:xfrm>
                <a:off x="2101053" y="1495436"/>
                <a:ext cx="117000" cy="143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5358F84-4448-4221-B7D7-CF71FB1807C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96733" y="1491116"/>
                  <a:ext cx="12564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7169AD6-80C0-4486-8F27-2712221005E1}"/>
              </a:ext>
            </a:extLst>
          </p:cNvPr>
          <p:cNvGrpSpPr/>
          <p:nvPr/>
        </p:nvGrpSpPr>
        <p:grpSpPr>
          <a:xfrm>
            <a:off x="1267653" y="3383636"/>
            <a:ext cx="949680" cy="847800"/>
            <a:chOff x="1267653" y="3383636"/>
            <a:chExt cx="949680" cy="84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DBA880-1B3E-4E9D-9324-F79247EDC3D4}"/>
                    </a:ext>
                  </a:extLst>
                </p14:cNvPr>
                <p14:cNvContentPartPr/>
                <p14:nvPr/>
              </p14:nvContentPartPr>
              <p14:xfrm>
                <a:off x="1322373" y="3786116"/>
                <a:ext cx="223920" cy="363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DBA880-1B3E-4E9D-9324-F79247EDC3D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18053" y="3781796"/>
                  <a:ext cx="232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01ACCE2-07A5-438E-A7D6-D97551D063C8}"/>
                    </a:ext>
                  </a:extLst>
                </p14:cNvPr>
                <p14:cNvContentPartPr/>
                <p14:nvPr/>
              </p14:nvContentPartPr>
              <p14:xfrm>
                <a:off x="1267653" y="3773516"/>
                <a:ext cx="267840" cy="393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01ACCE2-07A5-438E-A7D6-D97551D063C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63333" y="3769196"/>
                  <a:ext cx="2764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852347C-C5A6-4EB9-8DFD-1003239CBA26}"/>
                    </a:ext>
                  </a:extLst>
                </p14:cNvPr>
                <p14:cNvContentPartPr/>
                <p14:nvPr/>
              </p14:nvContentPartPr>
              <p14:xfrm>
                <a:off x="1760133" y="3808796"/>
                <a:ext cx="203400" cy="356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852347C-C5A6-4EB9-8DFD-1003239CBA2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55813" y="3804476"/>
                  <a:ext cx="2120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4040391-F498-4699-B396-C47988E8491F}"/>
                    </a:ext>
                  </a:extLst>
                </p14:cNvPr>
                <p14:cNvContentPartPr/>
                <p14:nvPr/>
              </p14:nvContentPartPr>
              <p14:xfrm>
                <a:off x="1724493" y="3839036"/>
                <a:ext cx="225000" cy="392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4040391-F498-4699-B396-C47988E8491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20173" y="3834716"/>
                  <a:ext cx="2336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2C935F1-6BC2-4772-B09A-037ED0279993}"/>
                    </a:ext>
                  </a:extLst>
                </p14:cNvPr>
                <p14:cNvContentPartPr/>
                <p14:nvPr/>
              </p14:nvContentPartPr>
              <p14:xfrm>
                <a:off x="1547733" y="3383636"/>
                <a:ext cx="143640" cy="273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2C935F1-6BC2-4772-B09A-037ED027999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543413" y="3379316"/>
                  <a:ext cx="1522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94F060D-111E-4597-B43A-F6B8D3EFDF8D}"/>
                    </a:ext>
                  </a:extLst>
                </p14:cNvPr>
                <p14:cNvContentPartPr/>
                <p14:nvPr/>
              </p14:nvContentPartPr>
              <p14:xfrm>
                <a:off x="2078373" y="3418916"/>
                <a:ext cx="138960" cy="341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94F060D-111E-4597-B43A-F6B8D3EFDF8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074053" y="3414596"/>
                  <a:ext cx="147600" cy="34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00F287E-A004-4C31-9AC5-2C9C3E1BD8DC}"/>
                  </a:ext>
                </a:extLst>
              </p14:cNvPr>
              <p14:cNvContentPartPr/>
              <p14:nvPr/>
            </p14:nvContentPartPr>
            <p14:xfrm>
              <a:off x="2945613" y="2950556"/>
              <a:ext cx="516960" cy="11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00F287E-A004-4C31-9AC5-2C9C3E1BD8D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41293" y="2946236"/>
                <a:ext cx="5256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46DA3D5-4921-4209-A328-B3CACC16F8BB}"/>
                  </a:ext>
                </a:extLst>
              </p14:cNvPr>
              <p14:cNvContentPartPr/>
              <p14:nvPr/>
            </p14:nvContentPartPr>
            <p14:xfrm>
              <a:off x="2928693" y="1757876"/>
              <a:ext cx="469800" cy="9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46DA3D5-4921-4209-A328-B3CACC16F8B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924373" y="1753556"/>
                <a:ext cx="4784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7D63A866-EDDE-4A99-8B2B-57408291F12D}"/>
              </a:ext>
            </a:extLst>
          </p:cNvPr>
          <p:cNvGrpSpPr/>
          <p:nvPr/>
        </p:nvGrpSpPr>
        <p:grpSpPr>
          <a:xfrm>
            <a:off x="4045413" y="1654916"/>
            <a:ext cx="1204200" cy="268560"/>
            <a:chOff x="4045413" y="1654916"/>
            <a:chExt cx="120420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77F3249-0157-471A-85D8-73740A5345FB}"/>
                    </a:ext>
                  </a:extLst>
                </p14:cNvPr>
                <p14:cNvContentPartPr/>
                <p14:nvPr/>
              </p14:nvContentPartPr>
              <p14:xfrm>
                <a:off x="4045413" y="1699916"/>
                <a:ext cx="182160" cy="150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77F3249-0157-471A-85D8-73740A5345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41093" y="1695596"/>
                  <a:ext cx="190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9966686-353C-461B-A409-A5D1EB4C474C}"/>
                    </a:ext>
                  </a:extLst>
                </p14:cNvPr>
                <p14:cNvContentPartPr/>
                <p14:nvPr/>
              </p14:nvContentPartPr>
              <p14:xfrm>
                <a:off x="4279413" y="1702076"/>
                <a:ext cx="152640" cy="158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9966686-353C-461B-A409-A5D1EB4C474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75093" y="1697756"/>
                  <a:ext cx="161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9958156-5199-42A8-87B0-05DFF900E4EF}"/>
                    </a:ext>
                  </a:extLst>
                </p14:cNvPr>
                <p14:cNvContentPartPr/>
                <p14:nvPr/>
              </p14:nvContentPartPr>
              <p14:xfrm>
                <a:off x="4501173" y="1654916"/>
                <a:ext cx="142920" cy="212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9958156-5199-42A8-87B0-05DFF900E4E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96853" y="1650596"/>
                  <a:ext cx="151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1A71817-A016-4411-B1FA-141ED3AA029A}"/>
                    </a:ext>
                  </a:extLst>
                </p14:cNvPr>
                <p14:cNvContentPartPr/>
                <p14:nvPr/>
              </p14:nvContentPartPr>
              <p14:xfrm>
                <a:off x="4687653" y="1712156"/>
                <a:ext cx="149040" cy="175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1A71817-A016-4411-B1FA-141ED3AA029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83333" y="1707836"/>
                  <a:ext cx="157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76F233E-088F-48E2-A04B-70C509E80CEA}"/>
                    </a:ext>
                  </a:extLst>
                </p14:cNvPr>
                <p14:cNvContentPartPr/>
                <p14:nvPr/>
              </p14:nvContentPartPr>
              <p14:xfrm>
                <a:off x="4886733" y="1715756"/>
                <a:ext cx="147600" cy="207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76F233E-088F-48E2-A04B-70C509E80CE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82413" y="1711436"/>
                  <a:ext cx="156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FADFEC1-35C1-44BA-82BB-65BE12704809}"/>
                    </a:ext>
                  </a:extLst>
                </p14:cNvPr>
                <p14:cNvContentPartPr/>
                <p14:nvPr/>
              </p14:nvContentPartPr>
              <p14:xfrm>
                <a:off x="4913373" y="1727276"/>
                <a:ext cx="336240" cy="170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FADFEC1-35C1-44BA-82BB-65BE1270480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09053" y="1722956"/>
                  <a:ext cx="3448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363FE6C-AC96-43B4-9C88-BFACDC0E18F3}"/>
              </a:ext>
            </a:extLst>
          </p:cNvPr>
          <p:cNvGrpSpPr/>
          <p:nvPr/>
        </p:nvGrpSpPr>
        <p:grpSpPr>
          <a:xfrm>
            <a:off x="3800253" y="2805836"/>
            <a:ext cx="1240920" cy="201960"/>
            <a:chOff x="3800253" y="2805836"/>
            <a:chExt cx="124092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00795D1-546D-47E3-B6CC-13BDB2F36C66}"/>
                    </a:ext>
                  </a:extLst>
                </p14:cNvPr>
                <p14:cNvContentPartPr/>
                <p14:nvPr/>
              </p14:nvContentPartPr>
              <p14:xfrm>
                <a:off x="3800253" y="2817716"/>
                <a:ext cx="190440" cy="188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00795D1-546D-47E3-B6CC-13BDB2F36C6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95933" y="2813396"/>
                  <a:ext cx="199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C1584F-E3EB-45E3-AD8D-0C9055D0103B}"/>
                    </a:ext>
                  </a:extLst>
                </p14:cNvPr>
                <p14:cNvContentPartPr/>
                <p14:nvPr/>
              </p14:nvContentPartPr>
              <p14:xfrm>
                <a:off x="4094373" y="2843636"/>
                <a:ext cx="116640" cy="141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C1584F-E3EB-45E3-AD8D-0C9055D0103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90053" y="2839316"/>
                  <a:ext cx="125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64BF8EE-3118-40F3-B324-99F54F514AF1}"/>
                    </a:ext>
                  </a:extLst>
                </p14:cNvPr>
                <p14:cNvContentPartPr/>
                <p14:nvPr/>
              </p14:nvContentPartPr>
              <p14:xfrm>
                <a:off x="4252773" y="2805836"/>
                <a:ext cx="156960" cy="201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64BF8EE-3118-40F3-B324-99F54F514AF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48453" y="2801516"/>
                  <a:ext cx="165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3B3320E-CA74-4818-995F-CB18F8B2ADED}"/>
                    </a:ext>
                  </a:extLst>
                </p14:cNvPr>
                <p14:cNvContentPartPr/>
                <p14:nvPr/>
              </p14:nvContentPartPr>
              <p14:xfrm>
                <a:off x="4473813" y="2822036"/>
                <a:ext cx="108720" cy="173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3B3320E-CA74-4818-995F-CB18F8B2ADE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69493" y="2817716"/>
                  <a:ext cx="117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A6F48C3-C55D-4CEF-BA36-BBAA201B96C4}"/>
                    </a:ext>
                  </a:extLst>
                </p14:cNvPr>
                <p14:cNvContentPartPr/>
                <p14:nvPr/>
              </p14:nvContentPartPr>
              <p14:xfrm>
                <a:off x="4618893" y="2823116"/>
                <a:ext cx="187920" cy="177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A6F48C3-C55D-4CEF-BA36-BBAA201B96C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14573" y="2818796"/>
                  <a:ext cx="196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1254CD9-CAED-40C3-AEAA-83224098D125}"/>
                    </a:ext>
                  </a:extLst>
                </p14:cNvPr>
                <p14:cNvContentPartPr/>
                <p14:nvPr/>
              </p14:nvContentPartPr>
              <p14:xfrm>
                <a:off x="4640853" y="2830676"/>
                <a:ext cx="400320" cy="177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1254CD9-CAED-40C3-AEAA-83224098D12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36533" y="2826356"/>
                  <a:ext cx="40896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5C4710E-A800-4F6D-A20B-A6403106CDBC}"/>
              </a:ext>
            </a:extLst>
          </p:cNvPr>
          <p:cNvGrpSpPr/>
          <p:nvPr/>
        </p:nvGrpSpPr>
        <p:grpSpPr>
          <a:xfrm>
            <a:off x="5310813" y="2774876"/>
            <a:ext cx="187920" cy="241920"/>
            <a:chOff x="5310813" y="2774876"/>
            <a:chExt cx="18792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0F38F35-5268-4DD0-8B83-9D357FF08128}"/>
                    </a:ext>
                  </a:extLst>
                </p14:cNvPr>
                <p14:cNvContentPartPr/>
                <p14:nvPr/>
              </p14:nvContentPartPr>
              <p14:xfrm>
                <a:off x="5391093" y="2774876"/>
                <a:ext cx="19080" cy="241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0F38F35-5268-4DD0-8B83-9D357FF0812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86773" y="2770556"/>
                  <a:ext cx="27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66DC978-D632-42A3-A4D0-CF6B833AFB84}"/>
                    </a:ext>
                  </a:extLst>
                </p14:cNvPr>
                <p14:cNvContentPartPr/>
                <p14:nvPr/>
              </p14:nvContentPartPr>
              <p14:xfrm>
                <a:off x="5310813" y="2886836"/>
                <a:ext cx="187920" cy="16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66DC978-D632-42A3-A4D0-CF6B833AFB8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06493" y="2882516"/>
                  <a:ext cx="1965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3AF666C-F8B2-44A3-8DC9-A23F4D4D1BB2}"/>
              </a:ext>
            </a:extLst>
          </p:cNvPr>
          <p:cNvGrpSpPr/>
          <p:nvPr/>
        </p:nvGrpSpPr>
        <p:grpSpPr>
          <a:xfrm>
            <a:off x="6017133" y="2636276"/>
            <a:ext cx="906480" cy="320040"/>
            <a:chOff x="6017133" y="2636276"/>
            <a:chExt cx="9064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4E7E24A-00F0-4C82-9C0E-883B21FB4349}"/>
                    </a:ext>
                  </a:extLst>
                </p14:cNvPr>
                <p14:cNvContentPartPr/>
                <p14:nvPr/>
              </p14:nvContentPartPr>
              <p14:xfrm>
                <a:off x="6017133" y="2636276"/>
                <a:ext cx="637200" cy="320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4E7E24A-00F0-4C82-9C0E-883B21FB434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012813" y="2631956"/>
                  <a:ext cx="6458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793AC9B-6BA7-4E11-95F3-06270BA8691F}"/>
                    </a:ext>
                  </a:extLst>
                </p14:cNvPr>
                <p14:cNvContentPartPr/>
                <p14:nvPr/>
              </p14:nvContentPartPr>
              <p14:xfrm>
                <a:off x="6634173" y="2701436"/>
                <a:ext cx="20880" cy="55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793AC9B-6BA7-4E11-95F3-06270BA8691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29853" y="2697116"/>
                  <a:ext cx="29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EE18A6B-127D-49DD-AD13-7A672CFD9FEC}"/>
                    </a:ext>
                  </a:extLst>
                </p14:cNvPr>
                <p14:cNvContentPartPr/>
                <p14:nvPr/>
              </p14:nvContentPartPr>
              <p14:xfrm>
                <a:off x="6712293" y="2786756"/>
                <a:ext cx="211320" cy="150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EE18A6B-127D-49DD-AD13-7A672CFD9FE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07973" y="2782436"/>
                  <a:ext cx="21996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EE59520-09B2-4458-9486-9E942184BCBA}"/>
                  </a:ext>
                </a:extLst>
              </p14:cNvPr>
              <p14:cNvContentPartPr/>
              <p14:nvPr/>
            </p14:nvContentPartPr>
            <p14:xfrm>
              <a:off x="2867133" y="3983756"/>
              <a:ext cx="525600" cy="24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EE59520-09B2-4458-9486-9E942184BCB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862813" y="3979436"/>
                <a:ext cx="5342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8F56408-8F78-429A-B2E4-C0F24647DCF5}"/>
                  </a:ext>
                </a:extLst>
              </p14:cNvPr>
              <p14:cNvContentPartPr/>
              <p14:nvPr/>
            </p14:nvContentPartPr>
            <p14:xfrm>
              <a:off x="2191413" y="2588036"/>
              <a:ext cx="83520" cy="54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8F56408-8F78-429A-B2E4-C0F24647DCF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187093" y="2583716"/>
                <a:ext cx="9216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B6F10FEE-6BC8-47B4-A9FA-E8D3A45C147A}"/>
              </a:ext>
            </a:extLst>
          </p:cNvPr>
          <p:cNvGrpSpPr/>
          <p:nvPr/>
        </p:nvGrpSpPr>
        <p:grpSpPr>
          <a:xfrm>
            <a:off x="4002213" y="3880076"/>
            <a:ext cx="1259280" cy="217080"/>
            <a:chOff x="4002213" y="3880076"/>
            <a:chExt cx="125928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1A5FD2B-6E1A-4F20-A664-4AF8C47242D0}"/>
                    </a:ext>
                  </a:extLst>
                </p14:cNvPr>
                <p14:cNvContentPartPr/>
                <p14:nvPr/>
              </p14:nvContentPartPr>
              <p14:xfrm>
                <a:off x="4002213" y="3886556"/>
                <a:ext cx="128880" cy="198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1A5FD2B-6E1A-4F20-A664-4AF8C47242D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997893" y="3882236"/>
                  <a:ext cx="137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8B0377D-66BD-4EB5-96F7-E7549A355072}"/>
                    </a:ext>
                  </a:extLst>
                </p14:cNvPr>
                <p14:cNvContentPartPr/>
                <p14:nvPr/>
              </p14:nvContentPartPr>
              <p14:xfrm>
                <a:off x="4023813" y="3979796"/>
                <a:ext cx="122400" cy="17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8B0377D-66BD-4EB5-96F7-E7549A35507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19493" y="3975476"/>
                  <a:ext cx="131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BC902E4-5325-4B86-AC0C-DEBFAA67DEE7}"/>
                    </a:ext>
                  </a:extLst>
                </p14:cNvPr>
                <p14:cNvContentPartPr/>
                <p14:nvPr/>
              </p14:nvContentPartPr>
              <p14:xfrm>
                <a:off x="4193733" y="3916076"/>
                <a:ext cx="45720" cy="147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BC902E4-5325-4B86-AC0C-DEBFAA67DEE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89413" y="3911756"/>
                  <a:ext cx="54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4E597E8-CE00-4913-B569-572A6DAA03C6}"/>
                    </a:ext>
                  </a:extLst>
                </p14:cNvPr>
                <p14:cNvContentPartPr/>
                <p14:nvPr/>
              </p14:nvContentPartPr>
              <p14:xfrm>
                <a:off x="4230093" y="3888356"/>
                <a:ext cx="119520" cy="42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4E597E8-CE00-4913-B569-572A6DAA03C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25773" y="3884036"/>
                  <a:ext cx="128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D606C5F-9EB7-428C-A085-A7FC02DF6312}"/>
                    </a:ext>
                  </a:extLst>
                </p14:cNvPr>
                <p14:cNvContentPartPr/>
                <p14:nvPr/>
              </p14:nvContentPartPr>
              <p14:xfrm>
                <a:off x="4234053" y="3880076"/>
                <a:ext cx="323640" cy="159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D606C5F-9EB7-428C-A085-A7FC02DF631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29733" y="3875756"/>
                  <a:ext cx="332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90FD735-CF31-431F-8364-55FA413A1010}"/>
                    </a:ext>
                  </a:extLst>
                </p14:cNvPr>
                <p14:cNvContentPartPr/>
                <p14:nvPr/>
              </p14:nvContentPartPr>
              <p14:xfrm>
                <a:off x="4412253" y="3901316"/>
                <a:ext cx="259920" cy="167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90FD735-CF31-431F-8364-55FA413A101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07933" y="3896996"/>
                  <a:ext cx="268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9AE33C1-5C97-4573-8AA0-D48FCAC4330D}"/>
                    </a:ext>
                  </a:extLst>
                </p14:cNvPr>
                <p14:cNvContentPartPr/>
                <p14:nvPr/>
              </p14:nvContentPartPr>
              <p14:xfrm>
                <a:off x="4561293" y="3981236"/>
                <a:ext cx="93600" cy="33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9AE33C1-5C97-4573-8AA0-D48FCAC4330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556973" y="3976916"/>
                  <a:ext cx="102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DE888BA-67D8-495D-8287-6B8545798633}"/>
                    </a:ext>
                  </a:extLst>
                </p14:cNvPr>
                <p14:cNvContentPartPr/>
                <p14:nvPr/>
              </p14:nvContentPartPr>
              <p14:xfrm>
                <a:off x="4599813" y="3896636"/>
                <a:ext cx="99360" cy="18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DE888BA-67D8-495D-8287-6B854579863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95493" y="3892316"/>
                  <a:ext cx="10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5E78CE6-E14F-4B67-BAA0-BD49073E4FD1}"/>
                    </a:ext>
                  </a:extLst>
                </p14:cNvPr>
                <p14:cNvContentPartPr/>
                <p14:nvPr/>
              </p14:nvContentPartPr>
              <p14:xfrm>
                <a:off x="4701333" y="3922196"/>
                <a:ext cx="128880" cy="137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5E78CE6-E14F-4B67-BAA0-BD49073E4FD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97013" y="3917876"/>
                  <a:ext cx="137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6BF9206-6597-40F2-8441-57B9A14DF54E}"/>
                    </a:ext>
                  </a:extLst>
                </p14:cNvPr>
                <p14:cNvContentPartPr/>
                <p14:nvPr/>
              </p14:nvContentPartPr>
              <p14:xfrm>
                <a:off x="4883133" y="3902396"/>
                <a:ext cx="117720" cy="194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6BF9206-6597-40F2-8441-57B9A14DF54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78813" y="3898076"/>
                  <a:ext cx="126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BB07EA9-48E3-43A6-80A7-37CEC26528EA}"/>
                    </a:ext>
                  </a:extLst>
                </p14:cNvPr>
                <p14:cNvContentPartPr/>
                <p14:nvPr/>
              </p14:nvContentPartPr>
              <p14:xfrm>
                <a:off x="4983573" y="3920756"/>
                <a:ext cx="108360" cy="163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BB07EA9-48E3-43A6-80A7-37CEC26528E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79253" y="3916436"/>
                  <a:ext cx="117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C0E8511-9A5E-4019-8BD0-F1C6DDC0F26D}"/>
                    </a:ext>
                  </a:extLst>
                </p14:cNvPr>
                <p14:cNvContentPartPr/>
                <p14:nvPr/>
              </p14:nvContentPartPr>
              <p14:xfrm>
                <a:off x="5036133" y="3911756"/>
                <a:ext cx="150840" cy="158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C0E8511-9A5E-4019-8BD0-F1C6DDC0F26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031813" y="3907436"/>
                  <a:ext cx="159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1DAA69F-9749-4FC1-A2CE-D2BF61612705}"/>
                    </a:ext>
                  </a:extLst>
                </p14:cNvPr>
                <p14:cNvContentPartPr/>
                <p14:nvPr/>
              </p14:nvContentPartPr>
              <p14:xfrm>
                <a:off x="5119653" y="3881516"/>
                <a:ext cx="141840" cy="169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1DAA69F-9749-4FC1-A2CE-D2BF616127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15333" y="3877196"/>
                  <a:ext cx="15048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810BD01-E2F8-462A-B847-E79FDFB3B291}"/>
              </a:ext>
            </a:extLst>
          </p:cNvPr>
          <p:cNvGrpSpPr/>
          <p:nvPr/>
        </p:nvGrpSpPr>
        <p:grpSpPr>
          <a:xfrm>
            <a:off x="6906693" y="6395396"/>
            <a:ext cx="153000" cy="258480"/>
            <a:chOff x="6906693" y="6395396"/>
            <a:chExt cx="15300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DE46344-BE86-44C4-BF13-45E0F2FE2CAE}"/>
                    </a:ext>
                  </a:extLst>
                </p14:cNvPr>
                <p14:cNvContentPartPr/>
                <p14:nvPr/>
              </p14:nvContentPartPr>
              <p14:xfrm>
                <a:off x="6926493" y="6458396"/>
                <a:ext cx="122400" cy="195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DE46344-BE86-44C4-BF13-45E0F2FE2CA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22173" y="6454076"/>
                  <a:ext cx="131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15F48D-F7FA-4364-97F7-EFCE43572F2A}"/>
                    </a:ext>
                  </a:extLst>
                </p14:cNvPr>
                <p14:cNvContentPartPr/>
                <p14:nvPr/>
              </p14:nvContentPartPr>
              <p14:xfrm>
                <a:off x="6906693" y="6395396"/>
                <a:ext cx="153000" cy="220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15F48D-F7FA-4364-97F7-EFCE43572F2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02373" y="6391076"/>
                  <a:ext cx="16164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B9F178A-F8EE-431B-AC82-D4246EE8ABE7}"/>
              </a:ext>
            </a:extLst>
          </p:cNvPr>
          <p:cNvGrpSpPr/>
          <p:nvPr/>
        </p:nvGrpSpPr>
        <p:grpSpPr>
          <a:xfrm>
            <a:off x="6783213" y="4746596"/>
            <a:ext cx="532440" cy="1513440"/>
            <a:chOff x="6783213" y="4746596"/>
            <a:chExt cx="532440" cy="15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A14F26F-1CEC-4AA2-AC9A-869C3DF7B957}"/>
                    </a:ext>
                  </a:extLst>
                </p14:cNvPr>
                <p14:cNvContentPartPr/>
                <p14:nvPr/>
              </p14:nvContentPartPr>
              <p14:xfrm>
                <a:off x="6887613" y="4746596"/>
                <a:ext cx="428040" cy="739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A14F26F-1CEC-4AA2-AC9A-869C3DF7B95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83293" y="4742276"/>
                  <a:ext cx="436680" cy="7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F5F3E2E-103B-478C-AD7E-C89B83DDB42E}"/>
                    </a:ext>
                  </a:extLst>
                </p14:cNvPr>
                <p14:cNvContentPartPr/>
                <p14:nvPr/>
              </p14:nvContentPartPr>
              <p14:xfrm>
                <a:off x="6783213" y="5364356"/>
                <a:ext cx="421200" cy="895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F5F3E2E-103B-478C-AD7E-C89B83DDB42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778893" y="5360036"/>
                  <a:ext cx="429840" cy="90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FD52849-7F0D-4924-8757-47C2597C07F1}"/>
                    </a:ext>
                  </a:extLst>
                </p14:cNvPr>
                <p14:cNvContentPartPr/>
                <p14:nvPr/>
              </p14:nvContentPartPr>
              <p14:xfrm>
                <a:off x="7001013" y="5400716"/>
                <a:ext cx="122760" cy="99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FD52849-7F0D-4924-8757-47C2597C07F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996693" y="5396396"/>
                  <a:ext cx="131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C4EB485-E7DA-4086-810D-16C1E3FCE069}"/>
                    </a:ext>
                  </a:extLst>
                </p14:cNvPr>
                <p14:cNvContentPartPr/>
                <p14:nvPr/>
              </p14:nvContentPartPr>
              <p14:xfrm>
                <a:off x="7202613" y="4854956"/>
                <a:ext cx="105480" cy="10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C4EB485-E7DA-4086-810D-16C1E3FCE06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198293" y="4850636"/>
                  <a:ext cx="114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DA0289E-3BF1-42EC-BE15-1619D0C1B079}"/>
                    </a:ext>
                  </a:extLst>
                </p14:cNvPr>
                <p14:cNvContentPartPr/>
                <p14:nvPr/>
              </p14:nvContentPartPr>
              <p14:xfrm>
                <a:off x="7183893" y="4916516"/>
                <a:ext cx="92520" cy="7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DA0289E-3BF1-42EC-BE15-1619D0C1B07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79573" y="4912196"/>
                  <a:ext cx="101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D0891FC-40B0-4B34-BF19-6AF93D51D76B}"/>
                    </a:ext>
                  </a:extLst>
                </p14:cNvPr>
                <p14:cNvContentPartPr/>
                <p14:nvPr/>
              </p14:nvContentPartPr>
              <p14:xfrm>
                <a:off x="7125213" y="5002196"/>
                <a:ext cx="96480" cy="9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D0891FC-40B0-4B34-BF19-6AF93D51D76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20893" y="4997876"/>
                  <a:ext cx="10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EC4233A-AEC8-47F8-91E7-A41DCD3841AF}"/>
                    </a:ext>
                  </a:extLst>
                </p14:cNvPr>
                <p14:cNvContentPartPr/>
                <p14:nvPr/>
              </p14:nvContentPartPr>
              <p14:xfrm>
                <a:off x="7084173" y="5099756"/>
                <a:ext cx="126000" cy="10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EC4233A-AEC8-47F8-91E7-A41DCD3841A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79853" y="5095436"/>
                  <a:ext cx="134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439A878-20DC-4778-ABCC-1FA5A917D867}"/>
                    </a:ext>
                  </a:extLst>
                </p14:cNvPr>
                <p14:cNvContentPartPr/>
                <p14:nvPr/>
              </p14:nvContentPartPr>
              <p14:xfrm>
                <a:off x="7073013" y="5184716"/>
                <a:ext cx="82080" cy="4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439A878-20DC-4778-ABCC-1FA5A917D86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68693" y="5180396"/>
                  <a:ext cx="90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794B5D6-1EE2-4ED3-8C2C-5E93C50ECF12}"/>
                    </a:ext>
                  </a:extLst>
                </p14:cNvPr>
                <p14:cNvContentPartPr/>
                <p14:nvPr/>
              </p14:nvContentPartPr>
              <p14:xfrm>
                <a:off x="7044213" y="5250956"/>
                <a:ext cx="67680" cy="14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794B5D6-1EE2-4ED3-8C2C-5E93C50ECF1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39893" y="5246636"/>
                  <a:ext cx="76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7E9DF9B-D8E8-4209-B46F-6E2847C88673}"/>
                    </a:ext>
                  </a:extLst>
                </p14:cNvPr>
                <p14:cNvContentPartPr/>
                <p14:nvPr/>
              </p14:nvContentPartPr>
              <p14:xfrm>
                <a:off x="7061493" y="5560916"/>
                <a:ext cx="102600" cy="29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7E9DF9B-D8E8-4209-B46F-6E2847C8867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57173" y="5556596"/>
                  <a:ext cx="111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6644AFD-7890-46B8-B96D-94DFFE1F6FBE}"/>
                    </a:ext>
                  </a:extLst>
                </p14:cNvPr>
                <p14:cNvContentPartPr/>
                <p14:nvPr/>
              </p14:nvContentPartPr>
              <p14:xfrm>
                <a:off x="7040253" y="5674676"/>
                <a:ext cx="162720" cy="23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6644AFD-7890-46B8-B96D-94DFFE1F6FB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035933" y="5670356"/>
                  <a:ext cx="171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4751A64-EC67-4DA1-A0EF-A21604ECA50C}"/>
                    </a:ext>
                  </a:extLst>
                </p14:cNvPr>
                <p14:cNvContentPartPr/>
                <p14:nvPr/>
              </p14:nvContentPartPr>
              <p14:xfrm>
                <a:off x="7070133" y="5759276"/>
                <a:ext cx="115200" cy="11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4751A64-EC67-4DA1-A0EF-A21604ECA50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65813" y="5754956"/>
                  <a:ext cx="123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E0A02B3-4F4E-4D83-9229-7A77BF072FCA}"/>
                    </a:ext>
                  </a:extLst>
                </p14:cNvPr>
                <p14:cNvContentPartPr/>
                <p14:nvPr/>
              </p14:nvContentPartPr>
              <p14:xfrm>
                <a:off x="7039173" y="5857556"/>
                <a:ext cx="137520" cy="9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E0A02B3-4F4E-4D83-9229-7A77BF072FC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034853" y="5853236"/>
                  <a:ext cx="146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A5AE1F8-A4B4-41E1-83D3-537B373FBBDE}"/>
                    </a:ext>
                  </a:extLst>
                </p14:cNvPr>
                <p14:cNvContentPartPr/>
                <p14:nvPr/>
              </p14:nvContentPartPr>
              <p14:xfrm>
                <a:off x="7039893" y="5928116"/>
                <a:ext cx="191160" cy="18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A5AE1F8-A4B4-41E1-83D3-537B373FBBD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035573" y="5923796"/>
                  <a:ext cx="199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1D96951-86B0-480A-BDFB-BFCFA96D83A5}"/>
                    </a:ext>
                  </a:extLst>
                </p14:cNvPr>
                <p14:cNvContentPartPr/>
                <p14:nvPr/>
              </p14:nvContentPartPr>
              <p14:xfrm>
                <a:off x="7060053" y="5999756"/>
                <a:ext cx="145800" cy="16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1D96951-86B0-480A-BDFB-BFCFA96D83A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055733" y="5995436"/>
                  <a:ext cx="154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6EF24CB-28F9-490A-8002-B5EE6E0AB508}"/>
                    </a:ext>
                  </a:extLst>
                </p14:cNvPr>
                <p14:cNvContentPartPr/>
                <p14:nvPr/>
              </p14:nvContentPartPr>
              <p14:xfrm>
                <a:off x="7036293" y="6074996"/>
                <a:ext cx="138600" cy="22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6EF24CB-28F9-490A-8002-B5EE6E0AB50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31973" y="6070676"/>
                  <a:ext cx="1472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2868BB1-F803-4241-B33B-2D87E103DF53}"/>
              </a:ext>
            </a:extLst>
          </p:cNvPr>
          <p:cNvGrpSpPr/>
          <p:nvPr/>
        </p:nvGrpSpPr>
        <p:grpSpPr>
          <a:xfrm>
            <a:off x="7796253" y="6329516"/>
            <a:ext cx="182160" cy="313920"/>
            <a:chOff x="7796253" y="6329516"/>
            <a:chExt cx="18216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554BD49-2459-48E2-B3E2-E012D287B795}"/>
                    </a:ext>
                  </a:extLst>
                </p14:cNvPr>
                <p14:cNvContentPartPr/>
                <p14:nvPr/>
              </p14:nvContentPartPr>
              <p14:xfrm>
                <a:off x="7796253" y="6329516"/>
                <a:ext cx="77760" cy="159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554BD49-2459-48E2-B3E2-E012D287B79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91933" y="6325196"/>
                  <a:ext cx="86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86FA719-C9CC-481B-80B4-E395CB75EC48}"/>
                    </a:ext>
                  </a:extLst>
                </p14:cNvPr>
                <p14:cNvContentPartPr/>
                <p14:nvPr/>
              </p14:nvContentPartPr>
              <p14:xfrm>
                <a:off x="7855653" y="6332756"/>
                <a:ext cx="122760" cy="310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86FA719-C9CC-481B-80B4-E395CB75EC4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851333" y="6328436"/>
                  <a:ext cx="13140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13AA514-EA31-45C2-87C5-94DE481E870F}"/>
              </a:ext>
            </a:extLst>
          </p:cNvPr>
          <p:cNvGrpSpPr/>
          <p:nvPr/>
        </p:nvGrpSpPr>
        <p:grpSpPr>
          <a:xfrm>
            <a:off x="7696173" y="5651276"/>
            <a:ext cx="241200" cy="473760"/>
            <a:chOff x="7696173" y="5651276"/>
            <a:chExt cx="24120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31CA902-5849-4A97-BA54-3156970A8CDF}"/>
                    </a:ext>
                  </a:extLst>
                </p14:cNvPr>
                <p14:cNvContentPartPr/>
                <p14:nvPr/>
              </p14:nvContentPartPr>
              <p14:xfrm>
                <a:off x="7777533" y="5651276"/>
                <a:ext cx="152280" cy="150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31CA902-5849-4A97-BA54-3156970A8C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773213" y="5646956"/>
                  <a:ext cx="160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9C24596-4FC0-44CB-8613-813107AEFD39}"/>
                    </a:ext>
                  </a:extLst>
                </p14:cNvPr>
                <p14:cNvContentPartPr/>
                <p14:nvPr/>
              </p14:nvContentPartPr>
              <p14:xfrm>
                <a:off x="7713453" y="5774756"/>
                <a:ext cx="223920" cy="350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9C24596-4FC0-44CB-8613-813107AEFD3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709133" y="5770436"/>
                  <a:ext cx="2325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131C114-79B2-452F-A360-6291BB9F4CED}"/>
                    </a:ext>
                  </a:extLst>
                </p14:cNvPr>
                <p14:cNvContentPartPr/>
                <p14:nvPr/>
              </p14:nvContentPartPr>
              <p14:xfrm>
                <a:off x="7798773" y="5713556"/>
                <a:ext cx="56160" cy="36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131C114-79B2-452F-A360-6291BB9F4CE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94453" y="5709236"/>
                  <a:ext cx="64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D9CAE25-1853-4560-AB0F-65F33CE63503}"/>
                    </a:ext>
                  </a:extLst>
                </p14:cNvPr>
                <p14:cNvContentPartPr/>
                <p14:nvPr/>
              </p14:nvContentPartPr>
              <p14:xfrm>
                <a:off x="7737933" y="5841356"/>
                <a:ext cx="64440" cy="39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D9CAE25-1853-4560-AB0F-65F33CE6350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33613" y="5837036"/>
                  <a:ext cx="73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2B13B81-0F27-4E7C-8184-6A58BD26EB9F}"/>
                    </a:ext>
                  </a:extLst>
                </p14:cNvPr>
                <p14:cNvContentPartPr/>
                <p14:nvPr/>
              </p14:nvContentPartPr>
              <p14:xfrm>
                <a:off x="7719213" y="5920556"/>
                <a:ext cx="88560" cy="50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2B13B81-0F27-4E7C-8184-6A58BD26EB9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714893" y="5916236"/>
                  <a:ext cx="97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D8FB5E4-1FE1-41A1-8560-D2FF10908B8A}"/>
                    </a:ext>
                  </a:extLst>
                </p14:cNvPr>
                <p14:cNvContentPartPr/>
                <p14:nvPr/>
              </p14:nvContentPartPr>
              <p14:xfrm>
                <a:off x="7696173" y="5996876"/>
                <a:ext cx="70560" cy="56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D8FB5E4-1FE1-41A1-8560-D2FF10908B8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691853" y="5992556"/>
                  <a:ext cx="79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6DB357F-D741-412C-B37F-612FCB20C429}"/>
                    </a:ext>
                  </a:extLst>
                </p14:cNvPr>
                <p14:cNvContentPartPr/>
                <p14:nvPr/>
              </p14:nvContentPartPr>
              <p14:xfrm>
                <a:off x="7821813" y="5820836"/>
                <a:ext cx="66240" cy="48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6DB357F-D741-412C-B37F-612FCB20C42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817493" y="5816516"/>
                  <a:ext cx="74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F4F7B78-6633-4B26-8736-0CFD81420EE7}"/>
                    </a:ext>
                  </a:extLst>
                </p14:cNvPr>
                <p14:cNvContentPartPr/>
                <p14:nvPr/>
              </p14:nvContentPartPr>
              <p14:xfrm>
                <a:off x="7765293" y="5842796"/>
                <a:ext cx="58680" cy="70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F4F7B78-6633-4B26-8736-0CFD81420EE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60973" y="5838476"/>
                  <a:ext cx="6732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698FB13-D380-4562-AB02-97B3A76E89FD}"/>
                  </a:ext>
                </a:extLst>
              </p14:cNvPr>
              <p14:cNvContentPartPr/>
              <p14:nvPr/>
            </p14:nvContentPartPr>
            <p14:xfrm>
              <a:off x="10169013" y="1882076"/>
              <a:ext cx="266040" cy="9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698FB13-D380-4562-AB02-97B3A76E89FD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164693" y="1877756"/>
                <a:ext cx="2746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B350725-DA2F-4996-9B5B-F89E9F85CFC3}"/>
              </a:ext>
            </a:extLst>
          </p:cNvPr>
          <p:cNvGrpSpPr/>
          <p:nvPr/>
        </p:nvGrpSpPr>
        <p:grpSpPr>
          <a:xfrm>
            <a:off x="10813773" y="1749956"/>
            <a:ext cx="1203480" cy="234360"/>
            <a:chOff x="10813773" y="1749956"/>
            <a:chExt cx="120348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BC5A16C-9964-447A-8147-73CEBB399286}"/>
                    </a:ext>
                  </a:extLst>
                </p14:cNvPr>
                <p14:cNvContentPartPr/>
                <p14:nvPr/>
              </p14:nvContentPartPr>
              <p14:xfrm>
                <a:off x="10813773" y="1784156"/>
                <a:ext cx="180360" cy="135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BC5A16C-9964-447A-8147-73CEBB39928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809453" y="1779836"/>
                  <a:ext cx="189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A1CA22B-7851-45AF-B98F-57A4E62986D4}"/>
                    </a:ext>
                  </a:extLst>
                </p14:cNvPr>
                <p14:cNvContentPartPr/>
                <p14:nvPr/>
              </p14:nvContentPartPr>
              <p14:xfrm>
                <a:off x="11062893" y="1821236"/>
                <a:ext cx="86760" cy="105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A1CA22B-7851-45AF-B98F-57A4E62986D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058573" y="1816916"/>
                  <a:ext cx="95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553F99F-A3C9-4F86-95F2-667526A97569}"/>
                    </a:ext>
                  </a:extLst>
                </p14:cNvPr>
                <p14:cNvContentPartPr/>
                <p14:nvPr/>
              </p14:nvContentPartPr>
              <p14:xfrm>
                <a:off x="11237493" y="1749956"/>
                <a:ext cx="181080" cy="214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553F99F-A3C9-4F86-95F2-667526A9756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233173" y="1745636"/>
                  <a:ext cx="189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94B068F-9934-412D-A05D-04B078E10D02}"/>
                    </a:ext>
                  </a:extLst>
                </p14:cNvPr>
                <p14:cNvContentPartPr/>
                <p14:nvPr/>
              </p14:nvContentPartPr>
              <p14:xfrm>
                <a:off x="11462853" y="1788476"/>
                <a:ext cx="128160" cy="195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94B068F-9934-412D-A05D-04B078E10D0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458533" y="1784156"/>
                  <a:ext cx="136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0E55881-E3C6-4B31-9B12-CB9A73DE3B6A}"/>
                    </a:ext>
                  </a:extLst>
                </p14:cNvPr>
                <p14:cNvContentPartPr/>
                <p14:nvPr/>
              </p14:nvContentPartPr>
              <p14:xfrm>
                <a:off x="11653653" y="1770836"/>
                <a:ext cx="145440" cy="164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0E55881-E3C6-4B31-9B12-CB9A73DE3B6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649333" y="1766516"/>
                  <a:ext cx="154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A050738-EAF0-4C7A-96A0-8BD8C6654BA3}"/>
                    </a:ext>
                  </a:extLst>
                </p14:cNvPr>
                <p14:cNvContentPartPr/>
                <p14:nvPr/>
              </p14:nvContentPartPr>
              <p14:xfrm>
                <a:off x="11703693" y="1774796"/>
                <a:ext cx="313560" cy="170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A050738-EAF0-4C7A-96A0-8BD8C6654BA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699373" y="1770476"/>
                  <a:ext cx="32220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BBF9077-AC1D-41BC-8EB6-899FCCDEB7D7}"/>
              </a:ext>
            </a:extLst>
          </p:cNvPr>
          <p:cNvGrpSpPr/>
          <p:nvPr/>
        </p:nvGrpSpPr>
        <p:grpSpPr>
          <a:xfrm>
            <a:off x="10723773" y="3075476"/>
            <a:ext cx="1325160" cy="264600"/>
            <a:chOff x="10723773" y="3075476"/>
            <a:chExt cx="132516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FBD15A2-796A-4638-AD49-B786A50C82DA}"/>
                    </a:ext>
                  </a:extLst>
                </p14:cNvPr>
                <p14:cNvContentPartPr/>
                <p14:nvPr/>
              </p14:nvContentPartPr>
              <p14:xfrm>
                <a:off x="10723773" y="3090956"/>
                <a:ext cx="143280" cy="249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FBD15A2-796A-4638-AD49-B786A50C82D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719453" y="3086636"/>
                  <a:ext cx="151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72B9120-CE9E-4E4A-8BCA-E925CA5EAA53}"/>
                    </a:ext>
                  </a:extLst>
                </p14:cNvPr>
                <p14:cNvContentPartPr/>
                <p14:nvPr/>
              </p14:nvContentPartPr>
              <p14:xfrm>
                <a:off x="10737453" y="3145316"/>
                <a:ext cx="276840" cy="173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72B9120-CE9E-4E4A-8BCA-E925CA5EAA5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733133" y="3140996"/>
                  <a:ext cx="285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F0261CF-0F7C-4B25-86E5-293C599B9B5E}"/>
                    </a:ext>
                  </a:extLst>
                </p14:cNvPr>
                <p14:cNvContentPartPr/>
                <p14:nvPr/>
              </p14:nvContentPartPr>
              <p14:xfrm>
                <a:off x="10973253" y="3106796"/>
                <a:ext cx="148320" cy="80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F0261CF-0F7C-4B25-86E5-293C599B9B5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968933" y="3102476"/>
                  <a:ext cx="156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E291DB1-5E08-47F0-8CC0-731C5EC41369}"/>
                    </a:ext>
                  </a:extLst>
                </p14:cNvPr>
                <p14:cNvContentPartPr/>
                <p14:nvPr/>
              </p14:nvContentPartPr>
              <p14:xfrm>
                <a:off x="10970013" y="3150716"/>
                <a:ext cx="209520" cy="168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E291DB1-5E08-47F0-8CC0-731C5EC4136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965693" y="3146396"/>
                  <a:ext cx="218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FF92128-158E-41BB-82EC-A9175119211F}"/>
                    </a:ext>
                  </a:extLst>
                </p14:cNvPr>
                <p14:cNvContentPartPr/>
                <p14:nvPr/>
              </p14:nvContentPartPr>
              <p14:xfrm>
                <a:off x="11147133" y="3122636"/>
                <a:ext cx="131760" cy="85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FF92128-158E-41BB-82EC-A9175119211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142813" y="3118316"/>
                  <a:ext cx="140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D7F6475-F208-4D23-8D8D-D3C896749AAA}"/>
                    </a:ext>
                  </a:extLst>
                </p14:cNvPr>
                <p14:cNvContentPartPr/>
                <p14:nvPr/>
              </p14:nvContentPartPr>
              <p14:xfrm>
                <a:off x="11308773" y="3120116"/>
                <a:ext cx="107280" cy="195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D7F6475-F208-4D23-8D8D-D3C896749AA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304453" y="3115796"/>
                  <a:ext cx="115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328167D-4872-40F7-9D70-C0BC3330890E}"/>
                    </a:ext>
                  </a:extLst>
                </p14:cNvPr>
                <p14:cNvContentPartPr/>
                <p14:nvPr/>
              </p14:nvContentPartPr>
              <p14:xfrm>
                <a:off x="11350173" y="3211916"/>
                <a:ext cx="91080" cy="21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328167D-4872-40F7-9D70-C0BC3330890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345853" y="3207596"/>
                  <a:ext cx="99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E7513DD-740F-4963-94B4-BB77A5289963}"/>
                    </a:ext>
                  </a:extLst>
                </p14:cNvPr>
                <p14:cNvContentPartPr/>
                <p14:nvPr/>
              </p14:nvContentPartPr>
              <p14:xfrm>
                <a:off x="11327133" y="3123716"/>
                <a:ext cx="300960" cy="195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E7513DD-740F-4963-94B4-BB77A528996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322813" y="3119396"/>
                  <a:ext cx="309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C6EA884-FAE1-473B-8BBE-4BA0220C0F70}"/>
                    </a:ext>
                  </a:extLst>
                </p14:cNvPr>
                <p14:cNvContentPartPr/>
                <p14:nvPr/>
              </p14:nvContentPartPr>
              <p14:xfrm>
                <a:off x="11638173" y="3133796"/>
                <a:ext cx="101520" cy="178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C6EA884-FAE1-473B-8BBE-4BA0220C0F7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633853" y="3129476"/>
                  <a:ext cx="110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21F62AE-F361-4C9B-B23C-D75CC06295CC}"/>
                    </a:ext>
                  </a:extLst>
                </p14:cNvPr>
                <p14:cNvContentPartPr/>
                <p14:nvPr/>
              </p14:nvContentPartPr>
              <p14:xfrm>
                <a:off x="11745093" y="3162596"/>
                <a:ext cx="88560" cy="154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21F62AE-F361-4C9B-B23C-D75CC06295C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740773" y="3158276"/>
                  <a:ext cx="97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3127064-C118-45CD-A0CC-860C5EF45578}"/>
                    </a:ext>
                  </a:extLst>
                </p14:cNvPr>
                <p14:cNvContentPartPr/>
                <p14:nvPr/>
              </p14:nvContentPartPr>
              <p14:xfrm>
                <a:off x="11787933" y="3209036"/>
                <a:ext cx="58680" cy="14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3127064-C118-45CD-A0CC-860C5EF4557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783613" y="3204716"/>
                  <a:ext cx="67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3F9E80C-5283-4E88-A276-0E5862D01636}"/>
                    </a:ext>
                  </a:extLst>
                </p14:cNvPr>
                <p14:cNvContentPartPr/>
                <p14:nvPr/>
              </p14:nvContentPartPr>
              <p14:xfrm>
                <a:off x="11787933" y="3103916"/>
                <a:ext cx="191880" cy="200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3F9E80C-5283-4E88-A276-0E5862D0163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783613" y="3099596"/>
                  <a:ext cx="200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CACF1D3-3FAD-42AA-8EF7-2D7A51D52E5D}"/>
                    </a:ext>
                  </a:extLst>
                </p14:cNvPr>
                <p14:cNvContentPartPr/>
                <p14:nvPr/>
              </p14:nvContentPartPr>
              <p14:xfrm>
                <a:off x="11848413" y="3075476"/>
                <a:ext cx="200520" cy="253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CACF1D3-3FAD-42AA-8EF7-2D7A51D52E5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844093" y="3071156"/>
                  <a:ext cx="20916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0D1BC82-D73A-48D5-90CC-9E5B1C724FF6}"/>
              </a:ext>
            </a:extLst>
          </p:cNvPr>
          <p:cNvGrpSpPr/>
          <p:nvPr/>
        </p:nvGrpSpPr>
        <p:grpSpPr>
          <a:xfrm>
            <a:off x="9149853" y="4177076"/>
            <a:ext cx="494280" cy="336240"/>
            <a:chOff x="9149853" y="4177076"/>
            <a:chExt cx="49428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90B0E84-ACA4-4AAA-B11E-C2A65CB5257B}"/>
                    </a:ext>
                  </a:extLst>
                </p14:cNvPr>
                <p14:cNvContentPartPr/>
                <p14:nvPr/>
              </p14:nvContentPartPr>
              <p14:xfrm>
                <a:off x="9175773" y="4177076"/>
                <a:ext cx="210960" cy="336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90B0E84-ACA4-4AAA-B11E-C2A65CB5257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171453" y="4172756"/>
                  <a:ext cx="2196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05207F2-4A65-42D5-A095-A96832209835}"/>
                    </a:ext>
                  </a:extLst>
                </p14:cNvPr>
                <p14:cNvContentPartPr/>
                <p14:nvPr/>
              </p14:nvContentPartPr>
              <p14:xfrm>
                <a:off x="9149853" y="4211276"/>
                <a:ext cx="240120" cy="292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05207F2-4A65-42D5-A095-A9683220983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45533" y="4206956"/>
                  <a:ext cx="2487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92CDEEB-B6EF-49ED-A129-59F526B8B771}"/>
                    </a:ext>
                  </a:extLst>
                </p14:cNvPr>
                <p14:cNvContentPartPr/>
                <p14:nvPr/>
              </p14:nvContentPartPr>
              <p14:xfrm>
                <a:off x="9527853" y="4211996"/>
                <a:ext cx="116280" cy="279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92CDEEB-B6EF-49ED-A129-59F526B8B77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523533" y="4207676"/>
                  <a:ext cx="124920" cy="28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FCA11ACC-3DC4-4EF0-A422-C26729E2B01B}"/>
                  </a:ext>
                </a:extLst>
              </p14:cNvPr>
              <p14:cNvContentPartPr/>
              <p14:nvPr/>
            </p14:nvContentPartPr>
            <p14:xfrm>
              <a:off x="10089093" y="4375796"/>
              <a:ext cx="285840" cy="24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FCA11ACC-3DC4-4EF0-A422-C26729E2B01B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084773" y="4371476"/>
                <a:ext cx="29448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C618DB-0E7F-4E9F-99D6-E9898EA6B948}"/>
              </a:ext>
            </a:extLst>
          </p:cNvPr>
          <p:cNvGrpSpPr/>
          <p:nvPr/>
        </p:nvGrpSpPr>
        <p:grpSpPr>
          <a:xfrm>
            <a:off x="10638093" y="4274276"/>
            <a:ext cx="1211040" cy="526320"/>
            <a:chOff x="10638093" y="4274276"/>
            <a:chExt cx="121104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85750A0-770C-4F0F-8B61-F61E531AF2ED}"/>
                    </a:ext>
                  </a:extLst>
                </p14:cNvPr>
                <p14:cNvContentPartPr/>
                <p14:nvPr/>
              </p14:nvContentPartPr>
              <p14:xfrm>
                <a:off x="10676973" y="4274276"/>
                <a:ext cx="207360" cy="151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85750A0-770C-4F0F-8B61-F61E531AF2E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672653" y="4269956"/>
                  <a:ext cx="216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64E84B2-9108-4832-B62A-6C250D8E9A29}"/>
                    </a:ext>
                  </a:extLst>
                </p14:cNvPr>
                <p14:cNvContentPartPr/>
                <p14:nvPr/>
              </p14:nvContentPartPr>
              <p14:xfrm>
                <a:off x="10908093" y="4287596"/>
                <a:ext cx="161280" cy="127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64E84B2-9108-4832-B62A-6C250D8E9A2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903773" y="4283276"/>
                  <a:ext cx="169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344E412-085F-4BD0-961F-7F55BC3ED84B}"/>
                    </a:ext>
                  </a:extLst>
                </p14:cNvPr>
                <p14:cNvContentPartPr/>
                <p14:nvPr/>
              </p14:nvContentPartPr>
              <p14:xfrm>
                <a:off x="10638093" y="4612316"/>
                <a:ext cx="334440" cy="167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344E412-085F-4BD0-961F-7F55BC3ED84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633773" y="4607996"/>
                  <a:ext cx="343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BB94017-2FB3-447B-82A0-BCADA2557CB3}"/>
                    </a:ext>
                  </a:extLst>
                </p14:cNvPr>
                <p14:cNvContentPartPr/>
                <p14:nvPr/>
              </p14:nvContentPartPr>
              <p14:xfrm>
                <a:off x="10827093" y="4570556"/>
                <a:ext cx="548640" cy="199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BB94017-2FB3-447B-82A0-BCADA2557CB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822773" y="4566236"/>
                  <a:ext cx="557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6ACE8A4-8CF0-4AAB-933B-CC65FD8C9F2C}"/>
                    </a:ext>
                  </a:extLst>
                </p14:cNvPr>
                <p14:cNvContentPartPr/>
                <p14:nvPr/>
              </p14:nvContentPartPr>
              <p14:xfrm>
                <a:off x="11422893" y="4552196"/>
                <a:ext cx="41040" cy="207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6ACE8A4-8CF0-4AAB-933B-CC65FD8C9F2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418573" y="4547876"/>
                  <a:ext cx="49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507543D-CCDB-455B-ADA5-DCD346D83D04}"/>
                    </a:ext>
                  </a:extLst>
                </p14:cNvPr>
                <p14:cNvContentPartPr/>
                <p14:nvPr/>
              </p14:nvContentPartPr>
              <p14:xfrm>
                <a:off x="11497773" y="4591796"/>
                <a:ext cx="117720" cy="167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507543D-CCDB-455B-ADA5-DCD346D83D0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93453" y="4587476"/>
                  <a:ext cx="126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6415BE9-DFBD-4B06-AA3E-E3D88F97B563}"/>
                    </a:ext>
                  </a:extLst>
                </p14:cNvPr>
                <p14:cNvContentPartPr/>
                <p14:nvPr/>
              </p14:nvContentPartPr>
              <p14:xfrm>
                <a:off x="11549253" y="4512596"/>
                <a:ext cx="299880" cy="288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6415BE9-DFBD-4B06-AA3E-E3D88F97B56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544933" y="4508276"/>
                  <a:ext cx="308520" cy="29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2FAF517-411A-495E-912C-5C39BD8C87DC}"/>
                  </a:ext>
                </a:extLst>
              </p14:cNvPr>
              <p14:cNvContentPartPr/>
              <p14:nvPr/>
            </p14:nvContentPartPr>
            <p14:xfrm>
              <a:off x="6172293" y="3234596"/>
              <a:ext cx="837360" cy="219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2FAF517-411A-495E-912C-5C39BD8C87DC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167973" y="3230276"/>
                <a:ext cx="84600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7BB559B-A43E-4AAC-856E-0A453549553E}"/>
              </a:ext>
            </a:extLst>
          </p:cNvPr>
          <p:cNvGrpSpPr/>
          <p:nvPr/>
        </p:nvGrpSpPr>
        <p:grpSpPr>
          <a:xfrm>
            <a:off x="988293" y="2316236"/>
            <a:ext cx="1692720" cy="945720"/>
            <a:chOff x="988293" y="2316236"/>
            <a:chExt cx="1692720" cy="94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4B806A-C6FA-4B4B-8E3B-65DF30CCE924}"/>
                    </a:ext>
                  </a:extLst>
                </p14:cNvPr>
                <p14:cNvContentPartPr/>
                <p14:nvPr/>
              </p14:nvContentPartPr>
              <p14:xfrm>
                <a:off x="1414533" y="2668676"/>
                <a:ext cx="247320" cy="371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4B806A-C6FA-4B4B-8E3B-65DF30CCE92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410213" y="2664356"/>
                  <a:ext cx="2559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BA0A7FF-9479-41F2-8C44-6DB88E7D4395}"/>
                    </a:ext>
                  </a:extLst>
                </p14:cNvPr>
                <p14:cNvContentPartPr/>
                <p14:nvPr/>
              </p14:nvContentPartPr>
              <p14:xfrm>
                <a:off x="1318773" y="2681276"/>
                <a:ext cx="33264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BA0A7FF-9479-41F2-8C44-6DB88E7D439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314453" y="2676956"/>
                  <a:ext cx="3412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5842EBC-4214-4843-9B1F-5FCC3BEB7B4F}"/>
                    </a:ext>
                  </a:extLst>
                </p14:cNvPr>
                <p14:cNvContentPartPr/>
                <p14:nvPr/>
              </p14:nvContentPartPr>
              <p14:xfrm>
                <a:off x="1894413" y="2729156"/>
                <a:ext cx="237960" cy="36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5842EBC-4214-4843-9B1F-5FCC3BEB7B4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890093" y="2724836"/>
                  <a:ext cx="2466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7F19A87-2694-407D-B399-1692E355DF27}"/>
                    </a:ext>
                  </a:extLst>
                </p14:cNvPr>
                <p14:cNvContentPartPr/>
                <p14:nvPr/>
              </p14:nvContentPartPr>
              <p14:xfrm>
                <a:off x="1854813" y="2735276"/>
                <a:ext cx="308520" cy="368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7F19A87-2694-407D-B399-1692E355DF2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850493" y="2730956"/>
                  <a:ext cx="3171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E6465E-9F17-4101-94B8-582340BDAAFE}"/>
                    </a:ext>
                  </a:extLst>
                </p14:cNvPr>
                <p14:cNvContentPartPr/>
                <p14:nvPr/>
              </p14:nvContentPartPr>
              <p14:xfrm>
                <a:off x="1660773" y="2413436"/>
                <a:ext cx="21600" cy="176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E6465E-9F17-4101-94B8-582340BDAAF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656453" y="2409116"/>
                  <a:ext cx="30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66EAC0D-C305-412B-B2D5-2E0642E02235}"/>
                    </a:ext>
                  </a:extLst>
                </p14:cNvPr>
                <p14:cNvContentPartPr/>
                <p14:nvPr/>
              </p14:nvContentPartPr>
              <p14:xfrm>
                <a:off x="1666893" y="2421716"/>
                <a:ext cx="107640" cy="160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66EAC0D-C305-412B-B2D5-2E0642E0223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62573" y="2417396"/>
                  <a:ext cx="116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17D6C5F-71DF-437C-A80D-C666036726D5}"/>
                    </a:ext>
                  </a:extLst>
                </p14:cNvPr>
                <p14:cNvContentPartPr/>
                <p14:nvPr/>
              </p14:nvContentPartPr>
              <p14:xfrm>
                <a:off x="2240373" y="2380316"/>
                <a:ext cx="152280" cy="349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17D6C5F-71DF-437C-A80D-C666036726D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36053" y="2375996"/>
                  <a:ext cx="1609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8BBEBE4-D54A-4EE5-9F3C-7379FEF716AC}"/>
                    </a:ext>
                  </a:extLst>
                </p14:cNvPr>
                <p14:cNvContentPartPr/>
                <p14:nvPr/>
              </p14:nvContentPartPr>
              <p14:xfrm>
                <a:off x="988293" y="2316236"/>
                <a:ext cx="1692720" cy="945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8BBEBE4-D54A-4EE5-9F3C-7379FEF716A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83973" y="2311916"/>
                  <a:ext cx="1701360" cy="9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310DDD5-A72F-4758-9F93-299862A81C3F}"/>
              </a:ext>
            </a:extLst>
          </p:cNvPr>
          <p:cNvGrpSpPr/>
          <p:nvPr/>
        </p:nvGrpSpPr>
        <p:grpSpPr>
          <a:xfrm>
            <a:off x="9371253" y="3649316"/>
            <a:ext cx="174240" cy="24480"/>
            <a:chOff x="9371253" y="3649316"/>
            <a:chExt cx="174240" cy="2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D14F401-A3F7-4A4A-A976-CC8B0C132B22}"/>
                    </a:ext>
                  </a:extLst>
                </p14:cNvPr>
                <p14:cNvContentPartPr/>
                <p14:nvPr/>
              </p14:nvContentPartPr>
              <p14:xfrm>
                <a:off x="9371253" y="3649316"/>
                <a:ext cx="174240" cy="7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D14F401-A3F7-4A4A-A976-CC8B0C132B2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366933" y="3644996"/>
                  <a:ext cx="182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7E0F77A-F22B-4346-8C27-07DC24F8B7E3}"/>
                    </a:ext>
                  </a:extLst>
                </p14:cNvPr>
                <p14:cNvContentPartPr/>
                <p14:nvPr/>
              </p14:nvContentPartPr>
              <p14:xfrm>
                <a:off x="9390693" y="3661196"/>
                <a:ext cx="120960" cy="12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7E0F77A-F22B-4346-8C27-07DC24F8B7E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386373" y="3656876"/>
                  <a:ext cx="12960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98F060BA-FBFC-4FBB-9CBA-F4610A3F52F9}"/>
                  </a:ext>
                </a:extLst>
              </p14:cNvPr>
              <p14:cNvContentPartPr/>
              <p14:nvPr/>
            </p14:nvContentPartPr>
            <p14:xfrm>
              <a:off x="9812253" y="2804036"/>
              <a:ext cx="133920" cy="1238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98F060BA-FBFC-4FBB-9CBA-F4610A3F52F9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9807933" y="2799716"/>
                <a:ext cx="14256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688D843-EF81-4EDA-8273-7262128CDC38}"/>
              </a:ext>
            </a:extLst>
          </p:cNvPr>
          <p:cNvGrpSpPr/>
          <p:nvPr/>
        </p:nvGrpSpPr>
        <p:grpSpPr>
          <a:xfrm>
            <a:off x="9295653" y="1342796"/>
            <a:ext cx="762840" cy="747360"/>
            <a:chOff x="9295653" y="1342796"/>
            <a:chExt cx="762840" cy="74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91AD5F6-8467-40AB-BD03-092B80A50C27}"/>
                    </a:ext>
                  </a:extLst>
                </p14:cNvPr>
                <p14:cNvContentPartPr/>
                <p14:nvPr/>
              </p14:nvContentPartPr>
              <p14:xfrm>
                <a:off x="9295653" y="1643396"/>
                <a:ext cx="214200" cy="433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91AD5F6-8467-40AB-BD03-092B80A50C2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291333" y="1639076"/>
                  <a:ext cx="2228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9BCCAC3-7D65-4CC1-B166-526C9F81E502}"/>
                    </a:ext>
                  </a:extLst>
                </p14:cNvPr>
                <p14:cNvContentPartPr/>
                <p14:nvPr/>
              </p14:nvContentPartPr>
              <p14:xfrm>
                <a:off x="9296373" y="1680116"/>
                <a:ext cx="226080" cy="400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9BCCAC3-7D65-4CC1-B166-526C9F81E50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292053" y="1675796"/>
                  <a:ext cx="2347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72B4CEC-DC3E-466F-AA23-AC785B09453E}"/>
                    </a:ext>
                  </a:extLst>
                </p14:cNvPr>
                <p14:cNvContentPartPr/>
                <p14:nvPr/>
              </p14:nvContentPartPr>
              <p14:xfrm>
                <a:off x="9657453" y="1671476"/>
                <a:ext cx="117360" cy="162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72B4CEC-DC3E-466F-AA23-AC785B09453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653133" y="1667156"/>
                  <a:ext cx="126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B9A7AF6-86E4-4C66-981F-4084F4FED4C6}"/>
                    </a:ext>
                  </a:extLst>
                </p14:cNvPr>
                <p14:cNvContentPartPr/>
                <p14:nvPr/>
              </p14:nvContentPartPr>
              <p14:xfrm>
                <a:off x="9746373" y="1676516"/>
                <a:ext cx="102960" cy="413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B9A7AF6-86E4-4C66-981F-4084F4FED4C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742053" y="1672196"/>
                  <a:ext cx="1116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584A60E-7620-4AAE-A8D1-F9C72C9BBE61}"/>
                    </a:ext>
                  </a:extLst>
                </p14:cNvPr>
                <p14:cNvContentPartPr/>
                <p14:nvPr/>
              </p14:nvContentPartPr>
              <p14:xfrm>
                <a:off x="9514173" y="1352516"/>
                <a:ext cx="44280" cy="172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584A60E-7620-4AAE-A8D1-F9C72C9BBE6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09853" y="1348196"/>
                  <a:ext cx="52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26DCC93-5330-4E61-B98D-46809A4D4280}"/>
                    </a:ext>
                  </a:extLst>
                </p14:cNvPr>
                <p14:cNvContentPartPr/>
                <p14:nvPr/>
              </p14:nvContentPartPr>
              <p14:xfrm>
                <a:off x="9533973" y="1424156"/>
                <a:ext cx="95040" cy="6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26DCC93-5330-4E61-B98D-46809A4D428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529653" y="1419836"/>
                  <a:ext cx="103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E8AB142-E95A-443C-A9E3-BB4A54BB518C}"/>
                    </a:ext>
                  </a:extLst>
                </p14:cNvPr>
                <p14:cNvContentPartPr/>
                <p14:nvPr/>
              </p14:nvContentPartPr>
              <p14:xfrm>
                <a:off x="9612093" y="1420556"/>
                <a:ext cx="16920" cy="7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E8AB142-E95A-443C-A9E3-BB4A54BB518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07773" y="1416236"/>
                  <a:ext cx="25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F06A030-DA04-4F7C-8949-B457850E00B4}"/>
                    </a:ext>
                  </a:extLst>
                </p14:cNvPr>
                <p14:cNvContentPartPr/>
                <p14:nvPr/>
              </p14:nvContentPartPr>
              <p14:xfrm>
                <a:off x="9634773" y="1342796"/>
                <a:ext cx="20160" cy="175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F06A030-DA04-4F7C-8949-B457850E00B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30453" y="1338476"/>
                  <a:ext cx="28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C95DED1-BEEF-4A25-959E-CE089F4E4062}"/>
                    </a:ext>
                  </a:extLst>
                </p14:cNvPr>
                <p14:cNvContentPartPr/>
                <p14:nvPr/>
              </p14:nvContentPartPr>
              <p14:xfrm>
                <a:off x="9634773" y="1365476"/>
                <a:ext cx="33120" cy="152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C95DED1-BEEF-4A25-959E-CE089F4E406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630453" y="1361156"/>
                  <a:ext cx="41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8FAC621-EDA6-42FB-8EDD-F439FE4E667B}"/>
                    </a:ext>
                  </a:extLst>
                </p14:cNvPr>
                <p14:cNvContentPartPr/>
                <p14:nvPr/>
              </p14:nvContentPartPr>
              <p14:xfrm>
                <a:off x="9526053" y="1346396"/>
                <a:ext cx="25200" cy="167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8FAC621-EDA6-42FB-8EDD-F439FE4E667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521733" y="1342076"/>
                  <a:ext cx="33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7239CE3-529B-4697-9C39-0FDCFB3B5A03}"/>
                    </a:ext>
                  </a:extLst>
                </p14:cNvPr>
                <p14:cNvContentPartPr/>
                <p14:nvPr/>
              </p14:nvContentPartPr>
              <p14:xfrm>
                <a:off x="9545133" y="1346396"/>
                <a:ext cx="97560" cy="167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7239CE3-529B-4697-9C39-0FDCFB3B5A0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540813" y="1342076"/>
                  <a:ext cx="106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C831552-FE4D-4D5B-9F8C-820152D4B350}"/>
                    </a:ext>
                  </a:extLst>
                </p14:cNvPr>
                <p14:cNvContentPartPr/>
                <p14:nvPr/>
              </p14:nvContentPartPr>
              <p14:xfrm>
                <a:off x="9897933" y="1441796"/>
                <a:ext cx="134280" cy="119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C831552-FE4D-4D5B-9F8C-820152D4B35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893613" y="1437476"/>
                  <a:ext cx="142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35993EA-E9D3-4778-BC7F-4F708639F9F5}"/>
                    </a:ext>
                  </a:extLst>
                </p14:cNvPr>
                <p14:cNvContentPartPr/>
                <p14:nvPr/>
              </p14:nvContentPartPr>
              <p14:xfrm>
                <a:off x="9883893" y="1376636"/>
                <a:ext cx="122400" cy="202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35993EA-E9D3-4778-BC7F-4F708639F9F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879573" y="1372316"/>
                  <a:ext cx="131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0674167-F6A3-47A7-8725-AE3B6EB666BD}"/>
                    </a:ext>
                  </a:extLst>
                </p14:cNvPr>
                <p14:cNvContentPartPr/>
                <p14:nvPr/>
              </p14:nvContentPartPr>
              <p14:xfrm>
                <a:off x="9838173" y="1371596"/>
                <a:ext cx="220320" cy="227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0674167-F6A3-47A7-8725-AE3B6EB666B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833853" y="1367276"/>
                  <a:ext cx="22896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BDE938F-23FE-47F4-8EFC-986246CA528C}"/>
              </a:ext>
            </a:extLst>
          </p:cNvPr>
          <p:cNvGrpSpPr/>
          <p:nvPr/>
        </p:nvGrpSpPr>
        <p:grpSpPr>
          <a:xfrm>
            <a:off x="9254613" y="2657516"/>
            <a:ext cx="1034640" cy="777600"/>
            <a:chOff x="9254613" y="2657516"/>
            <a:chExt cx="1034640" cy="77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46C5657-46A6-4BBA-AE78-B8A8FBB56D19}"/>
                    </a:ext>
                  </a:extLst>
                </p14:cNvPr>
                <p14:cNvContentPartPr/>
                <p14:nvPr/>
              </p14:nvContentPartPr>
              <p14:xfrm>
                <a:off x="9294213" y="3047756"/>
                <a:ext cx="167760" cy="311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46C5657-46A6-4BBA-AE78-B8A8FBB56D1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289893" y="3043436"/>
                  <a:ext cx="176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1B6EB6B-CE65-468B-9DF8-6E1B0C0D1F80}"/>
                    </a:ext>
                  </a:extLst>
                </p14:cNvPr>
                <p14:cNvContentPartPr/>
                <p14:nvPr/>
              </p14:nvContentPartPr>
              <p14:xfrm>
                <a:off x="9254613" y="3033716"/>
                <a:ext cx="235440" cy="340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1B6EB6B-CE65-468B-9DF8-6E1B0C0D1F8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250293" y="3029396"/>
                  <a:ext cx="244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1BE46AC-71F8-4D0C-882F-70A29D6D191E}"/>
                    </a:ext>
                  </a:extLst>
                </p14:cNvPr>
                <p14:cNvContentPartPr/>
                <p14:nvPr/>
              </p14:nvContentPartPr>
              <p14:xfrm>
                <a:off x="9597693" y="3021836"/>
                <a:ext cx="102960" cy="151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1BE46AC-71F8-4D0C-882F-70A29D6D191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93373" y="3017516"/>
                  <a:ext cx="111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F9E75AE-234D-4A92-85CE-E76B8B34F4A6}"/>
                    </a:ext>
                  </a:extLst>
                </p14:cNvPr>
                <p14:cNvContentPartPr/>
                <p14:nvPr/>
              </p14:nvContentPartPr>
              <p14:xfrm>
                <a:off x="9614253" y="3021476"/>
                <a:ext cx="143280" cy="413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F9E75AE-234D-4A92-85CE-E76B8B34F4A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609933" y="3017156"/>
                  <a:ext cx="1519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E16BBE0-957A-4A66-9288-449364EF31E0}"/>
                    </a:ext>
                  </a:extLst>
                </p14:cNvPr>
                <p14:cNvContentPartPr/>
                <p14:nvPr/>
              </p14:nvContentPartPr>
              <p14:xfrm>
                <a:off x="9450453" y="2657516"/>
                <a:ext cx="113400" cy="255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E16BBE0-957A-4A66-9288-449364EF31E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446133" y="2653196"/>
                  <a:ext cx="122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89FB79B-7F01-41ED-BCF5-633206CEA422}"/>
                    </a:ext>
                  </a:extLst>
                </p14:cNvPr>
                <p14:cNvContentPartPr/>
                <p14:nvPr/>
              </p14:nvContentPartPr>
              <p14:xfrm>
                <a:off x="9403293" y="2826356"/>
                <a:ext cx="94320" cy="52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89FB79B-7F01-41ED-BCF5-633206CEA42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398973" y="2822036"/>
                  <a:ext cx="102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E721251-DA91-4FE1-93B1-F324787A1F22}"/>
                    </a:ext>
                  </a:extLst>
                </p14:cNvPr>
                <p14:cNvContentPartPr/>
                <p14:nvPr/>
              </p14:nvContentPartPr>
              <p14:xfrm>
                <a:off x="10008453" y="3332516"/>
                <a:ext cx="280800" cy="26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E721251-DA91-4FE1-93B1-F324787A1F2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004133" y="3328196"/>
                  <a:ext cx="289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4E4CB83-5133-446D-8B72-436C09709706}"/>
                    </a:ext>
                  </a:extLst>
                </p14:cNvPr>
                <p14:cNvContentPartPr/>
                <p14:nvPr/>
              </p14:nvContentPartPr>
              <p14:xfrm>
                <a:off x="9797133" y="2766236"/>
                <a:ext cx="134640" cy="165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4E4CB83-5133-446D-8B72-436C0970970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792813" y="2761916"/>
                  <a:ext cx="143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C34CD04-B386-4A2C-ACC9-2292FCFA2B10}"/>
                    </a:ext>
                  </a:extLst>
                </p14:cNvPr>
                <p14:cNvContentPartPr/>
                <p14:nvPr/>
              </p14:nvContentPartPr>
              <p14:xfrm>
                <a:off x="9822333" y="2708276"/>
                <a:ext cx="157680" cy="208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C34CD04-B386-4A2C-ACC9-2292FCFA2B1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818013" y="2703956"/>
                  <a:ext cx="166320" cy="21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5346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21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BD43A2-374E-4E47-9B02-08F121F86FA0}"/>
              </a:ext>
            </a:extLst>
          </p:cNvPr>
          <p:cNvGrpSpPr/>
          <p:nvPr/>
        </p:nvGrpSpPr>
        <p:grpSpPr>
          <a:xfrm>
            <a:off x="2025813" y="721076"/>
            <a:ext cx="996480" cy="684720"/>
            <a:chOff x="2025813" y="721076"/>
            <a:chExt cx="996480" cy="68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3D3C789-73AC-4EC5-A883-DDBCE1BF6D8F}"/>
                    </a:ext>
                  </a:extLst>
                </p14:cNvPr>
                <p14:cNvContentPartPr/>
                <p14:nvPr/>
              </p14:nvContentPartPr>
              <p14:xfrm>
                <a:off x="2149653" y="944276"/>
                <a:ext cx="172440" cy="461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3D3C789-73AC-4EC5-A883-DDBCE1BF6D8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45333" y="939956"/>
                  <a:ext cx="1810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0317853-F66F-4683-A930-BF3CA5301C92}"/>
                    </a:ext>
                  </a:extLst>
                </p14:cNvPr>
                <p14:cNvContentPartPr/>
                <p14:nvPr/>
              </p14:nvContentPartPr>
              <p14:xfrm>
                <a:off x="2025813" y="996116"/>
                <a:ext cx="388080" cy="354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0317853-F66F-4683-A930-BF3CA5301C9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21493" y="991796"/>
                  <a:ext cx="3967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8346105-96DB-4F91-9CCF-2ACE6A064308}"/>
                    </a:ext>
                  </a:extLst>
                </p14:cNvPr>
                <p14:cNvContentPartPr/>
                <p14:nvPr/>
              </p14:nvContentPartPr>
              <p14:xfrm>
                <a:off x="2578053" y="1010156"/>
                <a:ext cx="163440" cy="37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8346105-96DB-4F91-9CCF-2ACE6A0643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73733" y="1005836"/>
                  <a:ext cx="1720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AF2BE0F-521A-4758-9CE3-C64BED832567}"/>
                    </a:ext>
                  </a:extLst>
                </p14:cNvPr>
                <p14:cNvContentPartPr/>
                <p14:nvPr/>
              </p14:nvContentPartPr>
              <p14:xfrm>
                <a:off x="2531973" y="1049036"/>
                <a:ext cx="234720" cy="337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AF2BE0F-521A-4758-9CE3-C64BED83256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27653" y="1044716"/>
                  <a:ext cx="243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DC0D2B6-1F70-4DE0-8462-E259A9CCFB46}"/>
                    </a:ext>
                  </a:extLst>
                </p14:cNvPr>
                <p14:cNvContentPartPr/>
                <p14:nvPr/>
              </p14:nvContentPartPr>
              <p14:xfrm>
                <a:off x="2397693" y="721076"/>
                <a:ext cx="33840" cy="151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DC0D2B6-1F70-4DE0-8462-E259A9CCFB4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93373" y="716756"/>
                  <a:ext cx="42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B961A72-75F3-4F76-ADE5-FA918D511863}"/>
                    </a:ext>
                  </a:extLst>
                </p14:cNvPr>
                <p14:cNvContentPartPr/>
                <p14:nvPr/>
              </p14:nvContentPartPr>
              <p14:xfrm>
                <a:off x="2410653" y="736196"/>
                <a:ext cx="88920" cy="143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B961A72-75F3-4F76-ADE5-FA918D5118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06333" y="731876"/>
                  <a:ext cx="97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B0F41B0-FA59-4159-87BE-5219C48BB00F}"/>
                    </a:ext>
                  </a:extLst>
                </p14:cNvPr>
                <p14:cNvContentPartPr/>
                <p14:nvPr/>
              </p14:nvContentPartPr>
              <p14:xfrm>
                <a:off x="2824653" y="749516"/>
                <a:ext cx="197640" cy="239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B0F41B0-FA59-4159-87BE-5219C48BB0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20333" y="745196"/>
                  <a:ext cx="20628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C58EDC-2C99-4809-89C2-91F0EB44C744}"/>
              </a:ext>
            </a:extLst>
          </p:cNvPr>
          <p:cNvGrpSpPr/>
          <p:nvPr/>
        </p:nvGrpSpPr>
        <p:grpSpPr>
          <a:xfrm>
            <a:off x="5716173" y="1330556"/>
            <a:ext cx="154440" cy="136080"/>
            <a:chOff x="5716173" y="1330556"/>
            <a:chExt cx="15444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5B47A13-DC4E-4B9B-AF9A-22D0EB705541}"/>
                    </a:ext>
                  </a:extLst>
                </p14:cNvPr>
                <p14:cNvContentPartPr/>
                <p14:nvPr/>
              </p14:nvContentPartPr>
              <p14:xfrm>
                <a:off x="5716173" y="1330556"/>
                <a:ext cx="140040" cy="136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5B47A13-DC4E-4B9B-AF9A-22D0EB70554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11853" y="1326236"/>
                  <a:ext cx="148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9C6185-D940-4510-BEC3-E5931831B239}"/>
                    </a:ext>
                  </a:extLst>
                </p14:cNvPr>
                <p14:cNvContentPartPr/>
                <p14:nvPr/>
              </p14:nvContentPartPr>
              <p14:xfrm>
                <a:off x="5737413" y="1347116"/>
                <a:ext cx="133200" cy="110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9C6185-D940-4510-BEC3-E5931831B2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33093" y="1342796"/>
                  <a:ext cx="1418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72420F-A149-44B8-8903-2E412B9F041F}"/>
              </a:ext>
            </a:extLst>
          </p:cNvPr>
          <p:cNvGrpSpPr/>
          <p:nvPr/>
        </p:nvGrpSpPr>
        <p:grpSpPr>
          <a:xfrm>
            <a:off x="6924333" y="813596"/>
            <a:ext cx="698760" cy="746640"/>
            <a:chOff x="6924333" y="813596"/>
            <a:chExt cx="698760" cy="74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281857-39A9-4D83-A7CF-E89BBA226CD2}"/>
                    </a:ext>
                  </a:extLst>
                </p14:cNvPr>
                <p14:cNvContentPartPr/>
                <p14:nvPr/>
              </p14:nvContentPartPr>
              <p14:xfrm>
                <a:off x="6975093" y="1131836"/>
                <a:ext cx="195840" cy="37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281857-39A9-4D83-A7CF-E89BBA226C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70773" y="1127516"/>
                  <a:ext cx="2044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DA7A769-916D-471B-A455-1E58DA8A0506}"/>
                    </a:ext>
                  </a:extLst>
                </p14:cNvPr>
                <p14:cNvContentPartPr/>
                <p14:nvPr/>
              </p14:nvContentPartPr>
              <p14:xfrm>
                <a:off x="6924333" y="1129676"/>
                <a:ext cx="313560" cy="372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DA7A769-916D-471B-A455-1E58DA8A050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20013" y="1125356"/>
                  <a:ext cx="3222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0A21B3A-3443-4387-BFF5-5854AFF74A53}"/>
                    </a:ext>
                  </a:extLst>
                </p14:cNvPr>
                <p14:cNvContentPartPr/>
                <p14:nvPr/>
              </p14:nvContentPartPr>
              <p14:xfrm>
                <a:off x="7419333" y="1091156"/>
                <a:ext cx="111240" cy="218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0A21B3A-3443-4387-BFF5-5854AFF74A5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15013" y="1086836"/>
                  <a:ext cx="119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1905E4F-605D-43C9-9339-4A69FEEA1C83}"/>
                    </a:ext>
                  </a:extLst>
                </p14:cNvPr>
                <p14:cNvContentPartPr/>
                <p14:nvPr/>
              </p14:nvContentPartPr>
              <p14:xfrm>
                <a:off x="7471173" y="1114916"/>
                <a:ext cx="151920" cy="445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1905E4F-605D-43C9-9339-4A69FEEA1C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66853" y="1110596"/>
                  <a:ext cx="1605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01DFE22-A9DD-47F8-B23D-994AF6BDD549}"/>
                    </a:ext>
                  </a:extLst>
                </p14:cNvPr>
                <p14:cNvContentPartPr/>
                <p14:nvPr/>
              </p14:nvContentPartPr>
              <p14:xfrm>
                <a:off x="7188213" y="813596"/>
                <a:ext cx="43560" cy="167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01DFE22-A9DD-47F8-B23D-994AF6BDD54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83893" y="809276"/>
                  <a:ext cx="52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501C62E-891D-4105-974F-69466E765161}"/>
                    </a:ext>
                  </a:extLst>
                </p14:cNvPr>
                <p14:cNvContentPartPr/>
                <p14:nvPr/>
              </p14:nvContentPartPr>
              <p14:xfrm>
                <a:off x="7211973" y="830156"/>
                <a:ext cx="105840" cy="188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501C62E-891D-4105-974F-69466E76516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07653" y="825836"/>
                  <a:ext cx="11448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ECA664A-5FB9-4EB2-92B1-6D86AD86F20A}"/>
                  </a:ext>
                </a:extLst>
              </p14:cNvPr>
              <p14:cNvContentPartPr/>
              <p14:nvPr/>
            </p14:nvContentPartPr>
            <p14:xfrm>
              <a:off x="6877893" y="2504156"/>
              <a:ext cx="289440" cy="461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ECA664A-5FB9-4EB2-92B1-6D86AD86F20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73573" y="2499836"/>
                <a:ext cx="2980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ABD11D6-6872-417D-A7AA-8442A5BA1F6E}"/>
                  </a:ext>
                </a:extLst>
              </p14:cNvPr>
              <p14:cNvContentPartPr/>
              <p14:nvPr/>
            </p14:nvContentPartPr>
            <p14:xfrm>
              <a:off x="6834693" y="2462756"/>
              <a:ext cx="323280" cy="528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ABD11D6-6872-417D-A7AA-8442A5BA1F6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30373" y="2458436"/>
                <a:ext cx="33192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935343E-4F95-4779-9554-488A705A3E5F}"/>
                  </a:ext>
                </a:extLst>
              </p14:cNvPr>
              <p14:cNvContentPartPr/>
              <p14:nvPr/>
            </p14:nvContentPartPr>
            <p14:xfrm>
              <a:off x="7179213" y="2266556"/>
              <a:ext cx="29520" cy="167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935343E-4F95-4779-9554-488A705A3E5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74893" y="2262236"/>
                <a:ext cx="381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F56EB6-6865-46D3-95B6-DC8CDE6AFCCE}"/>
                  </a:ext>
                </a:extLst>
              </p14:cNvPr>
              <p14:cNvContentPartPr/>
              <p14:nvPr/>
            </p14:nvContentPartPr>
            <p14:xfrm>
              <a:off x="7202973" y="2266556"/>
              <a:ext cx="98640" cy="201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F56EB6-6865-46D3-95B6-DC8CDE6AFCC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98653" y="2262236"/>
                <a:ext cx="1072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A4C378B-9FAA-4DF1-8798-E89EB78FCBC6}"/>
                  </a:ext>
                </a:extLst>
              </p14:cNvPr>
              <p14:cNvContentPartPr/>
              <p14:nvPr/>
            </p14:nvContentPartPr>
            <p14:xfrm>
              <a:off x="6599613" y="2100956"/>
              <a:ext cx="1141920" cy="1230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A4C378B-9FAA-4DF1-8798-E89EB78FCBC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95293" y="2096636"/>
                <a:ext cx="1150560" cy="12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32434FB-2293-4C5C-B389-B5B1D1FD82D1}"/>
                  </a:ext>
                </a:extLst>
              </p14:cNvPr>
              <p14:cNvContentPartPr/>
              <p14:nvPr/>
            </p14:nvContentPartPr>
            <p14:xfrm>
              <a:off x="8038893" y="2307596"/>
              <a:ext cx="224640" cy="617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32434FB-2293-4C5C-B389-B5B1D1FD82D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034573" y="2303276"/>
                <a:ext cx="23328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C765060-DA5A-46F6-B941-A13D9F7DF4EF}"/>
                  </a:ext>
                </a:extLst>
              </p14:cNvPr>
              <p14:cNvContentPartPr/>
              <p14:nvPr/>
            </p14:nvContentPartPr>
            <p14:xfrm>
              <a:off x="7895613" y="2127956"/>
              <a:ext cx="885240" cy="1058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C765060-DA5A-46F6-B941-A13D9F7DF4E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91293" y="2123636"/>
                <a:ext cx="89388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7FC14EF-7C6E-4286-A158-B3531DEE2C30}"/>
                  </a:ext>
                </a:extLst>
              </p14:cNvPr>
              <p14:cNvContentPartPr/>
              <p14:nvPr/>
            </p14:nvContentPartPr>
            <p14:xfrm>
              <a:off x="1976493" y="3180596"/>
              <a:ext cx="4926960" cy="711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7FC14EF-7C6E-4286-A158-B3531DEE2C3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72173" y="3176276"/>
                <a:ext cx="4935600" cy="72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92793824-0084-4EF2-A73D-A4932AA5E6B2}"/>
              </a:ext>
            </a:extLst>
          </p:cNvPr>
          <p:cNvGrpSpPr/>
          <p:nvPr/>
        </p:nvGrpSpPr>
        <p:grpSpPr>
          <a:xfrm>
            <a:off x="1538013" y="1811156"/>
            <a:ext cx="4799520" cy="1423080"/>
            <a:chOff x="1538013" y="1811156"/>
            <a:chExt cx="4799520" cy="14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C519A5-9882-40F4-B172-5F114660700E}"/>
                    </a:ext>
                  </a:extLst>
                </p14:cNvPr>
                <p14:cNvContentPartPr/>
                <p14:nvPr/>
              </p14:nvContentPartPr>
              <p14:xfrm>
                <a:off x="2449173" y="1811156"/>
                <a:ext cx="12600" cy="337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EC519A5-9882-40F4-B172-5F114660700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44853" y="1806836"/>
                  <a:ext cx="212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DD6D6D3-9E91-4CC7-BE5F-D3B06CCE3A2E}"/>
                    </a:ext>
                  </a:extLst>
                </p14:cNvPr>
                <p14:cNvContentPartPr/>
                <p14:nvPr/>
              </p14:nvContentPartPr>
              <p14:xfrm>
                <a:off x="2382213" y="2032196"/>
                <a:ext cx="176760" cy="133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DD6D6D3-9E91-4CC7-BE5F-D3B06CCE3A2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77893" y="2027876"/>
                  <a:ext cx="185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DD29733-CE2D-4C5F-84DA-45038C1998F2}"/>
                    </a:ext>
                  </a:extLst>
                </p14:cNvPr>
                <p14:cNvContentPartPr/>
                <p14:nvPr/>
              </p14:nvContentPartPr>
              <p14:xfrm>
                <a:off x="1810173" y="2564636"/>
                <a:ext cx="12240" cy="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DD29733-CE2D-4C5F-84DA-45038C1998F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05853" y="2560316"/>
                  <a:ext cx="208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09201B-55D1-4270-BE87-DD4680458AFC}"/>
                    </a:ext>
                  </a:extLst>
                </p14:cNvPr>
                <p14:cNvContentPartPr/>
                <p14:nvPr/>
              </p14:nvContentPartPr>
              <p14:xfrm>
                <a:off x="1806933" y="2564636"/>
                <a:ext cx="5400" cy="3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09201B-55D1-4270-BE87-DD4680458AF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02613" y="2560316"/>
                  <a:ext cx="14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746C023-178B-4598-BFA7-43393E557AC9}"/>
                    </a:ext>
                  </a:extLst>
                </p14:cNvPr>
                <p14:cNvContentPartPr/>
                <p14:nvPr/>
              </p14:nvContentPartPr>
              <p14:xfrm>
                <a:off x="1787493" y="2567516"/>
                <a:ext cx="19440" cy="9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746C023-178B-4598-BFA7-43393E557AC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83173" y="2563196"/>
                  <a:ext cx="2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573B450-7D95-4A7C-AF3E-B277D48BD252}"/>
                    </a:ext>
                  </a:extLst>
                </p14:cNvPr>
                <p14:cNvContentPartPr/>
                <p14:nvPr/>
              </p14:nvContentPartPr>
              <p14:xfrm>
                <a:off x="1796493" y="2563196"/>
                <a:ext cx="213480" cy="371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573B450-7D95-4A7C-AF3E-B277D48BD25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92173" y="2558876"/>
                  <a:ext cx="2221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2E7F1FB-11EE-4661-B2E6-B646AC46E590}"/>
                    </a:ext>
                  </a:extLst>
                </p14:cNvPr>
                <p14:cNvContentPartPr/>
                <p14:nvPr/>
              </p14:nvContentPartPr>
              <p14:xfrm>
                <a:off x="1796493" y="2589836"/>
                <a:ext cx="190080" cy="305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2E7F1FB-11EE-4661-B2E6-B646AC46E59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92173" y="2585516"/>
                  <a:ext cx="1987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1FCFA8D-22DF-47BF-9D6A-B5855E68AC0B}"/>
                    </a:ext>
                  </a:extLst>
                </p14:cNvPr>
                <p14:cNvContentPartPr/>
                <p14:nvPr/>
              </p14:nvContentPartPr>
              <p14:xfrm>
                <a:off x="2059293" y="2419556"/>
                <a:ext cx="99720" cy="218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1FCFA8D-22DF-47BF-9D6A-B5855E68AC0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54973" y="2415236"/>
                  <a:ext cx="108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3FCDEA-21C9-47C2-BEA7-9D3897B434E8}"/>
                    </a:ext>
                  </a:extLst>
                </p14:cNvPr>
                <p14:cNvContentPartPr/>
                <p14:nvPr/>
              </p14:nvContentPartPr>
              <p14:xfrm>
                <a:off x="1538013" y="2302556"/>
                <a:ext cx="832320" cy="880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3FCDEA-21C9-47C2-BEA7-9D3897B434E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33693" y="2298236"/>
                  <a:ext cx="840960" cy="8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706D18-97DA-4AE0-AFDC-24B124876B5A}"/>
                    </a:ext>
                  </a:extLst>
                </p14:cNvPr>
                <p14:cNvContentPartPr/>
                <p14:nvPr/>
              </p14:nvContentPartPr>
              <p14:xfrm>
                <a:off x="2608653" y="2522156"/>
                <a:ext cx="293040" cy="441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706D18-97DA-4AE0-AFDC-24B124876B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04333" y="2517836"/>
                  <a:ext cx="3016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F4B27FF-93B0-45B6-9F09-ADE7D440F327}"/>
                    </a:ext>
                  </a:extLst>
                </p14:cNvPr>
                <p14:cNvContentPartPr/>
                <p14:nvPr/>
              </p14:nvContentPartPr>
              <p14:xfrm>
                <a:off x="2642493" y="2513156"/>
                <a:ext cx="258480" cy="475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F4B27FF-93B0-45B6-9F09-ADE7D440F32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38173" y="2508836"/>
                  <a:ext cx="26712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CEA570A-9DAC-4129-9B2D-A27B51E8EF58}"/>
                    </a:ext>
                  </a:extLst>
                </p14:cNvPr>
                <p14:cNvContentPartPr/>
                <p14:nvPr/>
              </p14:nvContentPartPr>
              <p14:xfrm>
                <a:off x="2961813" y="2328836"/>
                <a:ext cx="185760" cy="279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CEA570A-9DAC-4129-9B2D-A27B51E8EF5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57493" y="2324516"/>
                  <a:ext cx="194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AD8AECD-4794-4985-8E63-53DB2F15145E}"/>
                    </a:ext>
                  </a:extLst>
                </p14:cNvPr>
                <p14:cNvContentPartPr/>
                <p14:nvPr/>
              </p14:nvContentPartPr>
              <p14:xfrm>
                <a:off x="2430453" y="2205716"/>
                <a:ext cx="1062000" cy="1028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AD8AECD-4794-4985-8E63-53DB2F15145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26133" y="2201396"/>
                  <a:ext cx="107064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EDE76DB-9B1D-42CB-9C45-FB0B31537151}"/>
                    </a:ext>
                  </a:extLst>
                </p14:cNvPr>
                <p14:cNvContentPartPr/>
                <p14:nvPr/>
              </p14:nvContentPartPr>
              <p14:xfrm>
                <a:off x="2924373" y="2538716"/>
                <a:ext cx="57240" cy="106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EDE76DB-9B1D-42CB-9C45-FB0B3153715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20053" y="2534396"/>
                  <a:ext cx="65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8FA940E-9A1A-4726-B9D4-5B3D58B1B2F5}"/>
                    </a:ext>
                  </a:extLst>
                </p14:cNvPr>
                <p14:cNvContentPartPr/>
                <p14:nvPr/>
              </p14:nvContentPartPr>
              <p14:xfrm>
                <a:off x="2938773" y="2522516"/>
                <a:ext cx="172440" cy="155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8FA940E-9A1A-4726-B9D4-5B3D58B1B2F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34453" y="2518196"/>
                  <a:ext cx="181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1D2E40C-FBEB-4AAD-B279-D698AB4A2F3C}"/>
                    </a:ext>
                  </a:extLst>
                </p14:cNvPr>
                <p14:cNvContentPartPr/>
                <p14:nvPr/>
              </p14:nvContentPartPr>
              <p14:xfrm>
                <a:off x="3424413" y="2249996"/>
                <a:ext cx="17640" cy="7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1D2E40C-FBEB-4AAD-B279-D698AB4A2F3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20093" y="2245676"/>
                  <a:ext cx="26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6E9C90A-16FF-4DA1-8A24-766E3E80A698}"/>
                    </a:ext>
                  </a:extLst>
                </p14:cNvPr>
                <p14:cNvContentPartPr/>
                <p14:nvPr/>
              </p14:nvContentPartPr>
              <p14:xfrm>
                <a:off x="3441693" y="2242076"/>
                <a:ext cx="2828880" cy="448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6E9C90A-16FF-4DA1-8A24-766E3E80A69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37373" y="2237756"/>
                  <a:ext cx="28375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7302164-E4D7-42C6-B1B9-D8A907235F4D}"/>
                    </a:ext>
                  </a:extLst>
                </p14:cNvPr>
                <p14:cNvContentPartPr/>
                <p14:nvPr/>
              </p14:nvContentPartPr>
              <p14:xfrm>
                <a:off x="6171573" y="2570036"/>
                <a:ext cx="165960" cy="188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7302164-E4D7-42C6-B1B9-D8A907235F4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167253" y="2565716"/>
                  <a:ext cx="1746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2DDA234-F19F-44DF-B73B-20F43E27A3A6}"/>
              </a:ext>
            </a:extLst>
          </p:cNvPr>
          <p:cNvGrpSpPr/>
          <p:nvPr/>
        </p:nvGrpSpPr>
        <p:grpSpPr>
          <a:xfrm>
            <a:off x="6711573" y="4215236"/>
            <a:ext cx="568080" cy="789480"/>
            <a:chOff x="6711573" y="4215236"/>
            <a:chExt cx="568080" cy="7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B500F9C-A2DF-4E50-8F99-D21736BF1033}"/>
                    </a:ext>
                  </a:extLst>
                </p14:cNvPr>
                <p14:cNvContentPartPr/>
                <p14:nvPr/>
              </p14:nvContentPartPr>
              <p14:xfrm>
                <a:off x="6764133" y="4507556"/>
                <a:ext cx="218160" cy="433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B500F9C-A2DF-4E50-8F99-D21736BF103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59813" y="4503236"/>
                  <a:ext cx="2268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F34B719-1C46-42EC-913D-233644447D80}"/>
                    </a:ext>
                  </a:extLst>
                </p14:cNvPr>
                <p14:cNvContentPartPr/>
                <p14:nvPr/>
              </p14:nvContentPartPr>
              <p14:xfrm>
                <a:off x="6711573" y="4533836"/>
                <a:ext cx="263520" cy="470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F34B719-1C46-42EC-913D-233644447D8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07253" y="4529516"/>
                  <a:ext cx="2721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F0A9B0-4BA2-4141-BF36-9EAD90F8DB70}"/>
                    </a:ext>
                  </a:extLst>
                </p14:cNvPr>
                <p14:cNvContentPartPr/>
                <p14:nvPr/>
              </p14:nvContentPartPr>
              <p14:xfrm>
                <a:off x="7067613" y="4487756"/>
                <a:ext cx="212040" cy="515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F0A9B0-4BA2-4141-BF36-9EAD90F8DB7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63293" y="4483436"/>
                  <a:ext cx="2206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1281B69-FC10-4546-9BDA-BF0E089A5FED}"/>
                    </a:ext>
                  </a:extLst>
                </p14:cNvPr>
                <p14:cNvContentPartPr/>
                <p14:nvPr/>
              </p14:nvContentPartPr>
              <p14:xfrm>
                <a:off x="6905253" y="4215236"/>
                <a:ext cx="142920" cy="186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1281B69-FC10-4546-9BDA-BF0E089A5FE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00933" y="4210916"/>
                  <a:ext cx="15156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3D0ECC-8E41-4191-9706-FCB9F125CDD0}"/>
              </a:ext>
            </a:extLst>
          </p:cNvPr>
          <p:cNvGrpSpPr/>
          <p:nvPr/>
        </p:nvGrpSpPr>
        <p:grpSpPr>
          <a:xfrm>
            <a:off x="6926493" y="5248076"/>
            <a:ext cx="147600" cy="425520"/>
            <a:chOff x="6926493" y="5248076"/>
            <a:chExt cx="14760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1C3785C-4DD9-4E39-8997-4AACAE7D07EF}"/>
                    </a:ext>
                  </a:extLst>
                </p14:cNvPr>
                <p14:cNvContentPartPr/>
                <p14:nvPr/>
              </p14:nvContentPartPr>
              <p14:xfrm>
                <a:off x="6971133" y="5248076"/>
                <a:ext cx="45720" cy="419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1C3785C-4DD9-4E39-8997-4AACAE7D07E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966813" y="5243756"/>
                  <a:ext cx="543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B7265A8-A5D1-4B58-AC0B-85FF76DB3EEF}"/>
                    </a:ext>
                  </a:extLst>
                </p14:cNvPr>
                <p14:cNvContentPartPr/>
                <p14:nvPr/>
              </p14:nvContentPartPr>
              <p14:xfrm>
                <a:off x="6926493" y="5560916"/>
                <a:ext cx="147600" cy="11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B7265A8-A5D1-4B58-AC0B-85FF76DB3E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22173" y="5556596"/>
                  <a:ext cx="15624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FE728C9-36A9-4BFF-AFE3-1D29F9DF0053}"/>
              </a:ext>
            </a:extLst>
          </p:cNvPr>
          <p:cNvGrpSpPr/>
          <p:nvPr/>
        </p:nvGrpSpPr>
        <p:grpSpPr>
          <a:xfrm>
            <a:off x="6750453" y="5878436"/>
            <a:ext cx="1229760" cy="610560"/>
            <a:chOff x="6750453" y="5878436"/>
            <a:chExt cx="122976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77A4A61-85F2-4D9B-81CE-807806619299}"/>
                    </a:ext>
                  </a:extLst>
                </p14:cNvPr>
                <p14:cNvContentPartPr/>
                <p14:nvPr/>
              </p14:nvContentPartPr>
              <p14:xfrm>
                <a:off x="6750453" y="5946116"/>
                <a:ext cx="166320" cy="320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77A4A61-85F2-4D9B-81CE-80780661929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46133" y="5941796"/>
                  <a:ext cx="174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0ACF6A0-496E-4534-BDE2-708F574D69F9}"/>
                    </a:ext>
                  </a:extLst>
                </p14:cNvPr>
                <p14:cNvContentPartPr/>
                <p14:nvPr/>
              </p14:nvContentPartPr>
              <p14:xfrm>
                <a:off x="6774573" y="5918396"/>
                <a:ext cx="235800" cy="531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0ACF6A0-496E-4534-BDE2-708F574D69F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70253" y="5914076"/>
                  <a:ext cx="24444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7CCF796-605F-4EC9-BA11-CFC8F687D96E}"/>
                    </a:ext>
                  </a:extLst>
                </p14:cNvPr>
                <p14:cNvContentPartPr/>
                <p14:nvPr/>
              </p14:nvContentPartPr>
              <p14:xfrm>
                <a:off x="6986253" y="5887436"/>
                <a:ext cx="165600" cy="536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7CCF796-605F-4EC9-BA11-CFC8F687D96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981933" y="5883116"/>
                  <a:ext cx="17424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70A077-8D87-4215-A222-E010D6611F18}"/>
                    </a:ext>
                  </a:extLst>
                </p14:cNvPr>
                <p14:cNvContentPartPr/>
                <p14:nvPr/>
              </p14:nvContentPartPr>
              <p14:xfrm>
                <a:off x="7066533" y="5878436"/>
                <a:ext cx="621360" cy="328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70A077-8D87-4215-A222-E010D6611F1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62213" y="5874116"/>
                  <a:ext cx="6300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57FA843-6EF3-4E2E-BFE1-A35B1A4584A5}"/>
                    </a:ext>
                  </a:extLst>
                </p14:cNvPr>
                <p14:cNvContentPartPr/>
                <p14:nvPr/>
              </p14:nvContentPartPr>
              <p14:xfrm>
                <a:off x="7578093" y="5977076"/>
                <a:ext cx="154080" cy="2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57FA843-6EF3-4E2E-BFE1-A35B1A4584A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73413" y="5972756"/>
                  <a:ext cx="162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5F1AB21-412A-409C-9872-20FF56F26F22}"/>
                    </a:ext>
                  </a:extLst>
                </p14:cNvPr>
                <p14:cNvContentPartPr/>
                <p14:nvPr/>
              </p14:nvContentPartPr>
              <p14:xfrm>
                <a:off x="7706613" y="5888876"/>
                <a:ext cx="273600" cy="323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5F1AB21-412A-409C-9872-20FF56F26F2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02293" y="5884556"/>
                  <a:ext cx="2822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EA7E8CD-1B9B-4227-9F39-37639C7D223B}"/>
                    </a:ext>
                  </a:extLst>
                </p14:cNvPr>
                <p14:cNvContentPartPr/>
                <p14:nvPr/>
              </p14:nvContentPartPr>
              <p14:xfrm>
                <a:off x="7423293" y="6383156"/>
                <a:ext cx="366840" cy="44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EA7E8CD-1B9B-4227-9F39-37639C7D223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418973" y="6378836"/>
                  <a:ext cx="375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41F94FC-3EF1-4521-8DBD-93733DBC31EA}"/>
                    </a:ext>
                  </a:extLst>
                </p14:cNvPr>
                <p14:cNvContentPartPr/>
                <p14:nvPr/>
              </p14:nvContentPartPr>
              <p14:xfrm>
                <a:off x="7480893" y="6465956"/>
                <a:ext cx="294120" cy="23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41F94FC-3EF1-4521-8DBD-93733DBC31E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76573" y="6461636"/>
                  <a:ext cx="3027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5824605-43C4-418B-BF32-354E24CEA398}"/>
              </a:ext>
            </a:extLst>
          </p:cNvPr>
          <p:cNvGrpSpPr/>
          <p:nvPr/>
        </p:nvGrpSpPr>
        <p:grpSpPr>
          <a:xfrm>
            <a:off x="3069453" y="4294436"/>
            <a:ext cx="1416960" cy="1149120"/>
            <a:chOff x="3069453" y="4294436"/>
            <a:chExt cx="1416960" cy="11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3D91D57-3498-42BF-A9E4-3E4A5EE4B7BC}"/>
                    </a:ext>
                  </a:extLst>
                </p14:cNvPr>
                <p14:cNvContentPartPr/>
                <p14:nvPr/>
              </p14:nvContentPartPr>
              <p14:xfrm>
                <a:off x="3290853" y="4568396"/>
                <a:ext cx="277200" cy="485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3D91D57-3498-42BF-A9E4-3E4A5EE4B7B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286533" y="4564076"/>
                  <a:ext cx="28584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6171AC3-9AA3-4DD9-8E1C-143968338074}"/>
                    </a:ext>
                  </a:extLst>
                </p14:cNvPr>
                <p14:cNvContentPartPr/>
                <p14:nvPr/>
              </p14:nvContentPartPr>
              <p14:xfrm>
                <a:off x="3209493" y="4596116"/>
                <a:ext cx="325800" cy="493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6171AC3-9AA3-4DD9-8E1C-14396833807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205173" y="4591796"/>
                  <a:ext cx="33444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3BEFB54-9E77-4B71-9A35-D25B92B2A3CB}"/>
                    </a:ext>
                  </a:extLst>
                </p14:cNvPr>
                <p14:cNvContentPartPr/>
                <p14:nvPr/>
              </p14:nvContentPartPr>
              <p14:xfrm>
                <a:off x="3723933" y="4594316"/>
                <a:ext cx="281160" cy="526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3BEFB54-9E77-4B71-9A35-D25B92B2A3C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19613" y="4589996"/>
                  <a:ext cx="28980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A80DFD-3CC5-47C8-9ACD-DDC2E6FEDD7E}"/>
                    </a:ext>
                  </a:extLst>
                </p14:cNvPr>
                <p14:cNvContentPartPr/>
                <p14:nvPr/>
              </p14:nvContentPartPr>
              <p14:xfrm>
                <a:off x="3716373" y="4638596"/>
                <a:ext cx="266760" cy="498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A80DFD-3CC5-47C8-9ACD-DDC2E6FEDD7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12053" y="4634276"/>
                  <a:ext cx="2754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15669B7-7E5D-471B-B215-712074BDF568}"/>
                    </a:ext>
                  </a:extLst>
                </p14:cNvPr>
                <p14:cNvContentPartPr/>
                <p14:nvPr/>
              </p14:nvContentPartPr>
              <p14:xfrm>
                <a:off x="3531333" y="4326476"/>
                <a:ext cx="92880" cy="173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15669B7-7E5D-471B-B215-712074BDF56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27013" y="4322156"/>
                  <a:ext cx="101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7876534-B644-4C31-8659-46C7583692FC}"/>
                    </a:ext>
                  </a:extLst>
                </p14:cNvPr>
                <p14:cNvContentPartPr/>
                <p14:nvPr/>
              </p14:nvContentPartPr>
              <p14:xfrm>
                <a:off x="3978093" y="4294436"/>
                <a:ext cx="172800" cy="248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7876534-B644-4C31-8659-46C7583692F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73773" y="4290116"/>
                  <a:ext cx="181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E98544A-4145-4DC5-AEF1-8B166390B6F3}"/>
                    </a:ext>
                  </a:extLst>
                </p14:cNvPr>
                <p14:cNvContentPartPr/>
                <p14:nvPr/>
              </p14:nvContentPartPr>
              <p14:xfrm>
                <a:off x="3069453" y="5205236"/>
                <a:ext cx="1416960" cy="238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E98544A-4145-4DC5-AEF1-8B166390B6F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65133" y="5200916"/>
                  <a:ext cx="142560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1916A9D-F3A7-4972-AC30-529320EF139F}"/>
              </a:ext>
            </a:extLst>
          </p:cNvPr>
          <p:cNvGrpSpPr/>
          <p:nvPr/>
        </p:nvGrpSpPr>
        <p:grpSpPr>
          <a:xfrm>
            <a:off x="3161973" y="5595476"/>
            <a:ext cx="1038240" cy="377280"/>
            <a:chOff x="3161973" y="5595476"/>
            <a:chExt cx="103824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1891A0E-0063-4449-A49C-9F523C19DDCD}"/>
                    </a:ext>
                  </a:extLst>
                </p14:cNvPr>
                <p14:cNvContentPartPr/>
                <p14:nvPr/>
              </p14:nvContentPartPr>
              <p14:xfrm>
                <a:off x="3161973" y="5595476"/>
                <a:ext cx="643320" cy="377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1891A0E-0063-4449-A49C-9F523C19DDC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57653" y="5591156"/>
                  <a:ext cx="6519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73C340B-33E1-4581-9AA6-9EDF5109B4C2}"/>
                    </a:ext>
                  </a:extLst>
                </p14:cNvPr>
                <p14:cNvContentPartPr/>
                <p14:nvPr/>
              </p14:nvContentPartPr>
              <p14:xfrm>
                <a:off x="3817533" y="5694476"/>
                <a:ext cx="12240" cy="52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73C340B-33E1-4581-9AA6-9EDF5109B4C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13213" y="5690156"/>
                  <a:ext cx="20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5EFAA7B-89B2-4886-BC0F-A929FFD6D28B}"/>
                    </a:ext>
                  </a:extLst>
                </p14:cNvPr>
                <p14:cNvContentPartPr/>
                <p14:nvPr/>
              </p14:nvContentPartPr>
              <p14:xfrm>
                <a:off x="3892053" y="5788076"/>
                <a:ext cx="308160" cy="144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5EFAA7B-89B2-4886-BC0F-A929FFD6D28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887733" y="5783756"/>
                  <a:ext cx="3168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0917C8F-5542-4EAC-BD3A-9581B826F6F2}"/>
              </a:ext>
            </a:extLst>
          </p:cNvPr>
          <p:cNvGrpSpPr/>
          <p:nvPr/>
        </p:nvGrpSpPr>
        <p:grpSpPr>
          <a:xfrm>
            <a:off x="1244973" y="4300556"/>
            <a:ext cx="1098360" cy="1283040"/>
            <a:chOff x="1244973" y="4300556"/>
            <a:chExt cx="1098360" cy="12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17D36CF-6F66-4EF0-A478-59F78C39544F}"/>
                    </a:ext>
                  </a:extLst>
                </p14:cNvPr>
                <p14:cNvContentPartPr/>
                <p14:nvPr/>
              </p14:nvContentPartPr>
              <p14:xfrm>
                <a:off x="1427853" y="4589276"/>
                <a:ext cx="342720" cy="614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17D36CF-6F66-4EF0-A478-59F78C39544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23533" y="4584956"/>
                  <a:ext cx="35136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34E1410-4ACE-45DB-9C66-7E0C2C6D03B3}"/>
                    </a:ext>
                  </a:extLst>
                </p14:cNvPr>
                <p14:cNvContentPartPr/>
                <p14:nvPr/>
              </p14:nvContentPartPr>
              <p14:xfrm>
                <a:off x="1410573" y="4608356"/>
                <a:ext cx="300600" cy="598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34E1410-4ACE-45DB-9C66-7E0C2C6D03B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06253" y="4604036"/>
                  <a:ext cx="30924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0F2FE88-E869-4B04-91C5-07A2382741BC}"/>
                    </a:ext>
                  </a:extLst>
                </p14:cNvPr>
                <p14:cNvContentPartPr/>
                <p14:nvPr/>
              </p14:nvContentPartPr>
              <p14:xfrm>
                <a:off x="1903413" y="4646876"/>
                <a:ext cx="329760" cy="501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0F2FE88-E869-4B04-91C5-07A2382741B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899093" y="4642556"/>
                  <a:ext cx="33840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71B433-8DFF-434C-8AC8-8A203C6366DA}"/>
                    </a:ext>
                  </a:extLst>
                </p14:cNvPr>
                <p14:cNvContentPartPr/>
                <p14:nvPr/>
              </p14:nvContentPartPr>
              <p14:xfrm>
                <a:off x="1911333" y="4651556"/>
                <a:ext cx="249840" cy="483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71B433-8DFF-434C-8AC8-8A203C6366D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07013" y="4647236"/>
                  <a:ext cx="2584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B15109-96AF-45A8-A5C8-471F6B689A0C}"/>
                    </a:ext>
                  </a:extLst>
                </p14:cNvPr>
                <p14:cNvContentPartPr/>
                <p14:nvPr/>
              </p14:nvContentPartPr>
              <p14:xfrm>
                <a:off x="1743573" y="4335476"/>
                <a:ext cx="10080" cy="5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B15109-96AF-45A8-A5C8-471F6B689A0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39253" y="4331156"/>
                  <a:ext cx="18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C80EC74-CED6-4A83-8ECD-E8CE5AA407E7}"/>
                    </a:ext>
                  </a:extLst>
                </p14:cNvPr>
                <p14:cNvContentPartPr/>
                <p14:nvPr/>
              </p14:nvContentPartPr>
              <p14:xfrm>
                <a:off x="1724493" y="4300556"/>
                <a:ext cx="114840" cy="235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C80EC74-CED6-4A83-8ECD-E8CE5AA407E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720173" y="4296236"/>
                  <a:ext cx="1234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F4E7F8D-D454-49F4-9DF9-B434411F6CC9}"/>
                    </a:ext>
                  </a:extLst>
                </p14:cNvPr>
                <p14:cNvContentPartPr/>
                <p14:nvPr/>
              </p14:nvContentPartPr>
              <p14:xfrm>
                <a:off x="2123013" y="4357796"/>
                <a:ext cx="110160" cy="203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F4E7F8D-D454-49F4-9DF9-B434411F6CC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18693" y="4353476"/>
                  <a:ext cx="118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0E41102-0E17-4A5A-88B5-D352E10FBDD6}"/>
                    </a:ext>
                  </a:extLst>
                </p14:cNvPr>
                <p14:cNvContentPartPr/>
                <p14:nvPr/>
              </p14:nvContentPartPr>
              <p14:xfrm>
                <a:off x="1244973" y="5359676"/>
                <a:ext cx="1098360" cy="223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0E41102-0E17-4A5A-88B5-D352E10FBDD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40653" y="5355356"/>
                  <a:ext cx="110700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6113884-5BCA-4458-8291-C269AA6EF7F7}"/>
                  </a:ext>
                </a:extLst>
              </p14:cNvPr>
              <p14:cNvContentPartPr/>
              <p14:nvPr/>
            </p14:nvContentPartPr>
            <p14:xfrm>
              <a:off x="1290333" y="5765756"/>
              <a:ext cx="221400" cy="1886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6113884-5BCA-4458-8291-C269AA6EF7F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286013" y="5761436"/>
                <a:ext cx="23004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AFE3ACD-3102-4479-82A2-CBEB3F66371E}"/>
              </a:ext>
            </a:extLst>
          </p:cNvPr>
          <p:cNvGrpSpPr/>
          <p:nvPr/>
        </p:nvGrpSpPr>
        <p:grpSpPr>
          <a:xfrm>
            <a:off x="5344293" y="4258436"/>
            <a:ext cx="796320" cy="1537560"/>
            <a:chOff x="5344293" y="4258436"/>
            <a:chExt cx="796320" cy="15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5834E34-F7F1-42DA-959E-C5E658D01112}"/>
                    </a:ext>
                  </a:extLst>
                </p14:cNvPr>
                <p14:cNvContentPartPr/>
                <p14:nvPr/>
              </p14:nvContentPartPr>
              <p14:xfrm>
                <a:off x="5425293" y="4493156"/>
                <a:ext cx="302400" cy="525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5834E34-F7F1-42DA-959E-C5E658D0111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20973" y="4488836"/>
                  <a:ext cx="31104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F4F48D3-7C30-459B-B3F8-2D3D5E93817E}"/>
                    </a:ext>
                  </a:extLst>
                </p14:cNvPr>
                <p14:cNvContentPartPr/>
                <p14:nvPr/>
              </p14:nvContentPartPr>
              <p14:xfrm>
                <a:off x="5381373" y="4525196"/>
                <a:ext cx="278280" cy="515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F4F48D3-7C30-459B-B3F8-2D3D5E93817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77053" y="4520876"/>
                  <a:ext cx="2869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44676E1-6547-4DFC-AB8E-218A3F93148A}"/>
                    </a:ext>
                  </a:extLst>
                </p14:cNvPr>
                <p14:cNvContentPartPr/>
                <p14:nvPr/>
              </p14:nvContentPartPr>
              <p14:xfrm>
                <a:off x="5770533" y="4542116"/>
                <a:ext cx="167400" cy="455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44676E1-6547-4DFC-AB8E-218A3F93148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766213" y="4537796"/>
                  <a:ext cx="1760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6F64B37-00E1-4483-9734-6A53F1DDA41F}"/>
                    </a:ext>
                  </a:extLst>
                </p14:cNvPr>
                <p14:cNvContentPartPr/>
                <p14:nvPr/>
              </p14:nvContentPartPr>
              <p14:xfrm>
                <a:off x="5610693" y="4267796"/>
                <a:ext cx="21960" cy="159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6F64B37-00E1-4483-9734-6A53F1DDA41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606373" y="4263476"/>
                  <a:ext cx="30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9A88B3B-2A9B-4FED-8FC3-CDFF54EF2443}"/>
                    </a:ext>
                  </a:extLst>
                </p14:cNvPr>
                <p14:cNvContentPartPr/>
                <p14:nvPr/>
              </p14:nvContentPartPr>
              <p14:xfrm>
                <a:off x="5622933" y="4258436"/>
                <a:ext cx="85320" cy="181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9A88B3B-2A9B-4FED-8FC3-CDFF54EF244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18613" y="4254116"/>
                  <a:ext cx="93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3155D72-B041-469B-9570-ECF94AEF6947}"/>
                    </a:ext>
                  </a:extLst>
                </p14:cNvPr>
                <p14:cNvContentPartPr/>
                <p14:nvPr/>
              </p14:nvContentPartPr>
              <p14:xfrm>
                <a:off x="5344293" y="5185796"/>
                <a:ext cx="796320" cy="207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3155D72-B041-469B-9570-ECF94AEF694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39973" y="5181476"/>
                  <a:ext cx="804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56CBABF-33A1-46D7-8604-8D287C5A940D}"/>
                    </a:ext>
                  </a:extLst>
                </p14:cNvPr>
                <p14:cNvContentPartPr/>
                <p14:nvPr/>
              </p14:nvContentPartPr>
              <p14:xfrm>
                <a:off x="5550573" y="5568836"/>
                <a:ext cx="235800" cy="227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56CBABF-33A1-46D7-8604-8D287C5A940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46253" y="5564516"/>
                  <a:ext cx="24444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D545EE3-EFD0-4F25-83B9-EFBC8FF85FCB}"/>
                  </a:ext>
                </a:extLst>
              </p14:cNvPr>
              <p14:cNvContentPartPr/>
              <p14:nvPr/>
            </p14:nvContentPartPr>
            <p14:xfrm>
              <a:off x="4434933" y="5237996"/>
              <a:ext cx="66600" cy="134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D545EE3-EFD0-4F25-83B9-EFBC8FF85FC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430613" y="5233676"/>
                <a:ext cx="75240" cy="1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3992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22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sp>
        <p:nvSpPr>
          <p:cNvPr id="5" name="AutoShape 2" descr="Image result for kelp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2" descr="Genetics pedigree problems">
            <a:extLst>
              <a:ext uri="{FF2B5EF4-FFF2-40B4-BE49-F238E27FC236}">
                <a16:creationId xmlns:a16="http://schemas.microsoft.com/office/drawing/2014/main" id="{E1507259-98F2-4A15-80E7-03E7D740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0EE7AA-EC38-4EC8-AD5F-AA3C5E8CD955}"/>
                  </a:ext>
                </a:extLst>
              </p14:cNvPr>
              <p14:cNvContentPartPr/>
              <p14:nvPr/>
            </p14:nvContentPartPr>
            <p14:xfrm>
              <a:off x="710640" y="2140560"/>
              <a:ext cx="7608600" cy="3440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0EE7AA-EC38-4EC8-AD5F-AA3C5E8CD9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280" y="2131200"/>
                <a:ext cx="7627320" cy="34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6038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23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5" name="Picture 2" descr="Genetics pedigree problems">
            <a:extLst>
              <a:ext uri="{FF2B5EF4-FFF2-40B4-BE49-F238E27FC236}">
                <a16:creationId xmlns:a16="http://schemas.microsoft.com/office/drawing/2014/main" id="{239DEF4C-D0C9-4E00-B7F9-BEE1B553A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AC350F-3B8C-4012-B98A-B253D9D7B8AC}"/>
                  </a:ext>
                </a:extLst>
              </p14:cNvPr>
              <p14:cNvContentPartPr/>
              <p14:nvPr/>
            </p14:nvContentPartPr>
            <p14:xfrm>
              <a:off x="692280" y="2074680"/>
              <a:ext cx="8303760" cy="3150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AC350F-3B8C-4012-B98A-B253D9D7B8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920" y="2065320"/>
                <a:ext cx="8322480" cy="316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8178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24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85BFD53-BB5B-47ED-B0A7-03B7BBFBE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690" y="169818"/>
            <a:ext cx="9477375" cy="2867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5E888E1-448B-4B51-AB19-4A0132C32137}"/>
                  </a:ext>
                </a:extLst>
              </p14:cNvPr>
              <p14:cNvContentPartPr/>
              <p14:nvPr/>
            </p14:nvContentPartPr>
            <p14:xfrm>
              <a:off x="2486160" y="483840"/>
              <a:ext cx="5867640" cy="2889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5E888E1-448B-4B51-AB19-4A0132C321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6800" y="474480"/>
                <a:ext cx="5886360" cy="29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857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06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1026" name="Picture 2" descr="Lab 14">
            <a:extLst>
              <a:ext uri="{FF2B5EF4-FFF2-40B4-BE49-F238E27FC236}">
                <a16:creationId xmlns:a16="http://schemas.microsoft.com/office/drawing/2014/main" id="{99C32205-2EF7-4A0A-BE58-3323F7C61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47863"/>
            <a:ext cx="5715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E2E330-5674-453A-B6B1-86ADDF4651FB}"/>
                  </a:ext>
                </a:extLst>
              </p14:cNvPr>
              <p14:cNvContentPartPr/>
              <p14:nvPr/>
            </p14:nvContentPartPr>
            <p14:xfrm>
              <a:off x="199080" y="1966680"/>
              <a:ext cx="8504280" cy="3124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E2E330-5674-453A-B6B1-86ADDF4651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720" y="1957320"/>
                <a:ext cx="8523000" cy="31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4064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25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53AE653-52FC-42EA-A0DA-6CE13760E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1995487"/>
            <a:ext cx="9477375" cy="2867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F16477-DC99-46D4-9487-D10BA8B86ADF}"/>
                  </a:ext>
                </a:extLst>
              </p14:cNvPr>
              <p14:cNvContentPartPr/>
              <p14:nvPr/>
            </p14:nvContentPartPr>
            <p14:xfrm>
              <a:off x="1629720" y="3362400"/>
              <a:ext cx="3585240" cy="1207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F16477-DC99-46D4-9487-D10BA8B86A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0360" y="3353040"/>
                <a:ext cx="3603960" cy="12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067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26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2009A5F-6AAD-4406-8584-7FDD1FDB9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928" y="639784"/>
            <a:ext cx="9639300" cy="2047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34A325-7B81-4C99-B781-F79804C46DA2}"/>
                  </a:ext>
                </a:extLst>
              </p14:cNvPr>
              <p14:cNvContentPartPr/>
              <p14:nvPr/>
            </p14:nvContentPartPr>
            <p14:xfrm>
              <a:off x="1873080" y="402120"/>
              <a:ext cx="8913240" cy="5704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34A325-7B81-4C99-B781-F79804C46D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3720" y="392760"/>
                <a:ext cx="8931960" cy="57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4EB4FC-2DD9-42FD-8B56-49C43A58C91B}"/>
                  </a:ext>
                </a:extLst>
              </p14:cNvPr>
              <p14:cNvContentPartPr/>
              <p14:nvPr/>
            </p14:nvContentPartPr>
            <p14:xfrm>
              <a:off x="1348560" y="2464920"/>
              <a:ext cx="9837000" cy="4045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4EB4FC-2DD9-42FD-8B56-49C43A58C9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9200" y="2455560"/>
                <a:ext cx="9855720" cy="40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9393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27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2AA32A7-C4D4-4A86-B13F-22C8C54B3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73996"/>
            <a:ext cx="9525000" cy="4010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979251-D518-4BD3-B2C5-868BBE8E9884}"/>
                  </a:ext>
                </a:extLst>
              </p14:cNvPr>
              <p14:cNvContentPartPr/>
              <p14:nvPr/>
            </p14:nvContentPartPr>
            <p14:xfrm>
              <a:off x="1301760" y="953640"/>
              <a:ext cx="5717160" cy="317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979251-D518-4BD3-B2C5-868BBE8E98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2400" y="944280"/>
                <a:ext cx="5735880" cy="318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2595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28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5210D49-0F59-4C06-A67B-2E13417B1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73996"/>
            <a:ext cx="9525000" cy="4010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63AA42-C0B3-4407-9644-BABC56D6EE26}"/>
                  </a:ext>
                </a:extLst>
              </p14:cNvPr>
              <p14:cNvContentPartPr/>
              <p14:nvPr/>
            </p14:nvContentPartPr>
            <p14:xfrm>
              <a:off x="1492560" y="1048320"/>
              <a:ext cx="2922840" cy="2369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63AA42-C0B3-4407-9644-BABC56D6EE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3200" y="1038960"/>
                <a:ext cx="2941560" cy="238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943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29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1381473-3D63-442B-9483-CA2E0E232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423987"/>
            <a:ext cx="9525000" cy="4010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CAC1B87-B27D-47DE-B2BE-59809111A756}"/>
                  </a:ext>
                </a:extLst>
              </p14:cNvPr>
              <p14:cNvContentPartPr/>
              <p14:nvPr/>
            </p14:nvContentPartPr>
            <p14:xfrm>
              <a:off x="1534680" y="2088000"/>
              <a:ext cx="2524680" cy="3005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CAC1B87-B27D-47DE-B2BE-59809111A7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5320" y="2078640"/>
                <a:ext cx="2543400" cy="30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807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30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5259619-ABEF-49DC-8D5A-C6739B83F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423987"/>
            <a:ext cx="9525000" cy="4010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8781E9-4F74-4872-AFA1-909BF1B32685}"/>
                  </a:ext>
                </a:extLst>
              </p14:cNvPr>
              <p14:cNvContentPartPr/>
              <p14:nvPr/>
            </p14:nvContentPartPr>
            <p14:xfrm>
              <a:off x="1476000" y="2045880"/>
              <a:ext cx="2555280" cy="343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8781E9-4F74-4872-AFA1-909BF1B326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6640" y="2036520"/>
                <a:ext cx="2574000" cy="34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605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07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2050" name="Picture 2" descr="Lab 14">
            <a:extLst>
              <a:ext uri="{FF2B5EF4-FFF2-40B4-BE49-F238E27FC236}">
                <a16:creationId xmlns:a16="http://schemas.microsoft.com/office/drawing/2014/main" id="{928B7E3D-1C5A-47A1-82A0-903CFFAF2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47863"/>
            <a:ext cx="5715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B2FDD2-CA66-4956-B04E-BC74EC10F309}"/>
                  </a:ext>
                </a:extLst>
              </p14:cNvPr>
              <p14:cNvContentPartPr/>
              <p14:nvPr/>
            </p14:nvContentPartPr>
            <p14:xfrm>
              <a:off x="454320" y="1917720"/>
              <a:ext cx="8618400" cy="3288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B2FDD2-CA66-4956-B04E-BC74EC10F3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960" y="1908360"/>
                <a:ext cx="8637120" cy="33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086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08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3074" name="Picture 2" descr="Lab 14">
            <a:extLst>
              <a:ext uri="{FF2B5EF4-FFF2-40B4-BE49-F238E27FC236}">
                <a16:creationId xmlns:a16="http://schemas.microsoft.com/office/drawing/2014/main" id="{738C791B-741B-4B54-B2A5-3D9BCBC90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47863"/>
            <a:ext cx="5715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BEB0A71-DB59-41D1-ABB1-A21331DEB237}"/>
                  </a:ext>
                </a:extLst>
              </p14:cNvPr>
              <p14:cNvContentPartPr/>
              <p14:nvPr/>
            </p14:nvContentPartPr>
            <p14:xfrm>
              <a:off x="163080" y="1751400"/>
              <a:ext cx="8077680" cy="2932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BEB0A71-DB59-41D1-ABB1-A21331DEB2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720" y="1742040"/>
                <a:ext cx="8096400" cy="29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258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09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4098" name="Picture 2" descr="Lab 14">
            <a:extLst>
              <a:ext uri="{FF2B5EF4-FFF2-40B4-BE49-F238E27FC236}">
                <a16:creationId xmlns:a16="http://schemas.microsoft.com/office/drawing/2014/main" id="{1B6EFEA9-7510-4891-B99F-BE19253B6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47863"/>
            <a:ext cx="5715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23C2C3B-E141-42CD-A990-5985B284F92E}"/>
                  </a:ext>
                </a:extLst>
              </p14:cNvPr>
              <p14:cNvContentPartPr/>
              <p14:nvPr/>
            </p14:nvContentPartPr>
            <p14:xfrm>
              <a:off x="221760" y="1522800"/>
              <a:ext cx="9800640" cy="3741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23C2C3B-E141-42CD-A990-5985B284F9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400" y="1513440"/>
                <a:ext cx="9819360" cy="37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763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10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065EC60-B053-41C6-89D4-29C718FDB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79" y="378173"/>
            <a:ext cx="10048342" cy="65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5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11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5414ADF-F32D-4060-B424-6B1C654AB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3" y="639784"/>
            <a:ext cx="9976547" cy="53849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190F00-D7A8-4C11-83B2-1C24EDB5DC8C}"/>
                  </a:ext>
                </a:extLst>
              </p14:cNvPr>
              <p14:cNvContentPartPr/>
              <p14:nvPr/>
            </p14:nvContentPartPr>
            <p14:xfrm>
              <a:off x="2207160" y="600840"/>
              <a:ext cx="4253400" cy="2019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190F00-D7A8-4C11-83B2-1C24EDB5DC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7800" y="591480"/>
                <a:ext cx="4272120" cy="20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97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12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8202A08-EA67-4E18-8382-6E948B247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7" y="639784"/>
            <a:ext cx="10416813" cy="56226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24FBF2C-6586-4A5A-A756-5D7C835E86BB}"/>
                  </a:ext>
                </a:extLst>
              </p14:cNvPr>
              <p14:cNvContentPartPr/>
              <p14:nvPr/>
            </p14:nvContentPartPr>
            <p14:xfrm>
              <a:off x="1044000" y="459000"/>
              <a:ext cx="10014840" cy="4857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24FBF2C-6586-4A5A-A756-5D7C835E86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4640" y="449640"/>
                <a:ext cx="10033560" cy="487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958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14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5122" name="Picture 2" descr="Genetics - MCAT Biology">
            <a:extLst>
              <a:ext uri="{FF2B5EF4-FFF2-40B4-BE49-F238E27FC236}">
                <a16:creationId xmlns:a16="http://schemas.microsoft.com/office/drawing/2014/main" id="{B5EC1469-B9AF-49E9-9830-AB43509B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76225"/>
            <a:ext cx="11753850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B4257E-4A85-4B4B-A287-08A1820307AA}"/>
                  </a:ext>
                </a:extLst>
              </p14:cNvPr>
              <p14:cNvContentPartPr/>
              <p14:nvPr/>
            </p14:nvContentPartPr>
            <p14:xfrm>
              <a:off x="445320" y="268200"/>
              <a:ext cx="7571880" cy="6464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B4257E-4A85-4B4B-A287-08A1820307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960" y="258840"/>
                <a:ext cx="7590600" cy="64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564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50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Arti Agarwal</cp:lastModifiedBy>
  <cp:revision>57</cp:revision>
  <dcterms:created xsi:type="dcterms:W3CDTF">2016-02-12T07:59:32Z</dcterms:created>
  <dcterms:modified xsi:type="dcterms:W3CDTF">2024-01-11T16:06:48Z</dcterms:modified>
</cp:coreProperties>
</file>