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</p:sldIdLst>
  <p:sldSz cy="5143500" cx="9144000"/>
  <p:notesSz cx="6858000" cy="9144000"/>
  <p:embeddedFontLst>
    <p:embeddedFont>
      <p:font typeface="Caveat"/>
      <p:regular r:id="rId31"/>
      <p:bold r:id="rId32"/>
    </p:embeddedFont>
    <p:embeddedFont>
      <p:font typeface="Nunito"/>
      <p:regular r:id="rId33"/>
      <p:bold r:id="rId34"/>
      <p:italic r:id="rId35"/>
      <p:boldItalic r:id="rId36"/>
    </p:embeddedFont>
    <p:embeddedFont>
      <p:font typeface="Maven Pro"/>
      <p:regular r:id="rId37"/>
      <p:bold r:id="rId3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Caveat-regular.fntdata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font" Target="fonts/Nunito-regular.fntdata"/><Relationship Id="rId10" Type="http://schemas.openxmlformats.org/officeDocument/2006/relationships/slide" Target="slides/slide5.xml"/><Relationship Id="rId32" Type="http://schemas.openxmlformats.org/officeDocument/2006/relationships/font" Target="fonts/Caveat-bold.fntdata"/><Relationship Id="rId13" Type="http://schemas.openxmlformats.org/officeDocument/2006/relationships/slide" Target="slides/slide8.xml"/><Relationship Id="rId35" Type="http://schemas.openxmlformats.org/officeDocument/2006/relationships/font" Target="fonts/Nunito-italic.fntdata"/><Relationship Id="rId12" Type="http://schemas.openxmlformats.org/officeDocument/2006/relationships/slide" Target="slides/slide7.xml"/><Relationship Id="rId34" Type="http://schemas.openxmlformats.org/officeDocument/2006/relationships/font" Target="fonts/Nunito-bold.fntdata"/><Relationship Id="rId15" Type="http://schemas.openxmlformats.org/officeDocument/2006/relationships/slide" Target="slides/slide10.xml"/><Relationship Id="rId37" Type="http://schemas.openxmlformats.org/officeDocument/2006/relationships/font" Target="fonts/MavenPro-regular.fntdata"/><Relationship Id="rId14" Type="http://schemas.openxmlformats.org/officeDocument/2006/relationships/slide" Target="slides/slide9.xml"/><Relationship Id="rId36" Type="http://schemas.openxmlformats.org/officeDocument/2006/relationships/font" Target="fonts/Nunito-boldItalic.fntdata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38" Type="http://schemas.openxmlformats.org/officeDocument/2006/relationships/font" Target="fonts/MavenPro-bold.fntdata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ge86596427f_0_3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2" name="Google Shape;332;ge86596427f_0_3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ge86596427f_0_3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9" name="Google Shape;339;ge86596427f_0_3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5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ged3af5420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7" name="Google Shape;347;ged3af5420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ge86596427f_0_3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2" name="Google Shape;352;ge86596427f_0_3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gea39c69770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8" name="Google Shape;358;gea39c69770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gea39c69770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4" name="Google Shape;364;gea39c69770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8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gea39c69770_0_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0" name="Google Shape;370;gea39c69770_0_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4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gea39c69770_0_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6" name="Google Shape;376;gea39c69770_0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0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gea39c69770_0_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2" name="Google Shape;382;gea39c69770_0_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6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Google Shape;387;gea39c69770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8" name="Google Shape;388;gea39c69770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ge86596427f_0_2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0" name="Google Shape;280;ge86596427f_0_2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2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gea39c69770_0_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4" name="Google Shape;394;gea39c69770_0_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8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gea39c69770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0" name="Google Shape;400;gea39c69770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4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gea39c69770_0_1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6" name="Google Shape;406;gea39c69770_0_1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0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gea39c69770_0_1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2" name="Google Shape;412;gea39c69770_0_1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6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gea39c69770_0_1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8" name="Google Shape;418;gea39c69770_0_1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2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gea39c69770_0_1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4" name="Google Shape;424;gea39c69770_0_1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ge86596427f_0_2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8" name="Google Shape;288;ge86596427f_0_2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ge86596427f_0_2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5" name="Google Shape;295;ge86596427f_0_2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ge86596427f_0_2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1" name="Google Shape;301;ge86596427f_0_2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ge86596427f_0_2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8" name="Google Shape;308;ge86596427f_0_2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ge86596427f_0_3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4" name="Google Shape;314;ge86596427f_0_3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ge86596427f_0_3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0" name="Google Shape;320;ge86596427f_0_3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ge86596427f_0_3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6" name="Google Shape;326;ge86596427f_0_3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3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7343003" y="3409675"/>
            <a:ext cx="1691422" cy="1732548"/>
            <a:chOff x="7343003" y="3409675"/>
            <a:chExt cx="1691422" cy="1732548"/>
          </a:xfrm>
        </p:grpSpPr>
        <p:grpSp>
          <p:nvGrpSpPr>
            <p:cNvPr id="11" name="Google Shape;11;p2"/>
            <p:cNvGrpSpPr/>
            <p:nvPr/>
          </p:nvGrpSpPr>
          <p:grpSpPr>
            <a:xfrm>
              <a:off x="7343003" y="4453711"/>
              <a:ext cx="316800" cy="688513"/>
              <a:chOff x="7343003" y="4453711"/>
              <a:chExt cx="316800" cy="688513"/>
            </a:xfrm>
          </p:grpSpPr>
          <p:sp>
            <p:nvSpPr>
              <p:cNvPr id="12" name="Google Shape;12;p2"/>
              <p:cNvSpPr/>
              <p:nvPr/>
            </p:nvSpPr>
            <p:spPr>
              <a:xfrm>
                <a:off x="7343003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" name="Google Shape;13;p2"/>
              <p:cNvSpPr/>
              <p:nvPr/>
            </p:nvSpPr>
            <p:spPr>
              <a:xfrm>
                <a:off x="7343003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" name="Google Shape;14;p2"/>
            <p:cNvGrpSpPr/>
            <p:nvPr/>
          </p:nvGrpSpPr>
          <p:grpSpPr>
            <a:xfrm>
              <a:off x="7801210" y="4105700"/>
              <a:ext cx="316800" cy="1036523"/>
              <a:chOff x="7801210" y="4105700"/>
              <a:chExt cx="316800" cy="1036523"/>
            </a:xfrm>
          </p:grpSpPr>
          <p:sp>
            <p:nvSpPr>
              <p:cNvPr id="15" name="Google Shape;15;p2"/>
              <p:cNvSpPr/>
              <p:nvPr/>
            </p:nvSpPr>
            <p:spPr>
              <a:xfrm>
                <a:off x="7801210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7801210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7801210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" name="Google Shape;18;p2"/>
            <p:cNvGrpSpPr/>
            <p:nvPr/>
          </p:nvGrpSpPr>
          <p:grpSpPr>
            <a:xfrm>
              <a:off x="8259418" y="3757688"/>
              <a:ext cx="316800" cy="1384535"/>
              <a:chOff x="8259418" y="3757688"/>
              <a:chExt cx="316800" cy="1384535"/>
            </a:xfrm>
          </p:grpSpPr>
          <p:sp>
            <p:nvSpPr>
              <p:cNvPr id="19" name="Google Shape;19;p2"/>
              <p:cNvSpPr/>
              <p:nvPr/>
            </p:nvSpPr>
            <p:spPr>
              <a:xfrm>
                <a:off x="8259418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8259418" y="3757688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8259418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8259418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" name="Google Shape;23;p2"/>
            <p:cNvGrpSpPr/>
            <p:nvPr/>
          </p:nvGrpSpPr>
          <p:grpSpPr>
            <a:xfrm>
              <a:off x="8717625" y="3409675"/>
              <a:ext cx="316800" cy="1732548"/>
              <a:chOff x="8717625" y="3409675"/>
              <a:chExt cx="316800" cy="1732548"/>
            </a:xfrm>
          </p:grpSpPr>
          <p:sp>
            <p:nvSpPr>
              <p:cNvPr id="24" name="Google Shape;24;p2"/>
              <p:cNvSpPr/>
              <p:nvPr/>
            </p:nvSpPr>
            <p:spPr>
              <a:xfrm>
                <a:off x="8717625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8717625" y="3757688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8717625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8717625" y="3409675"/>
                <a:ext cx="316800" cy="1732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8717625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29" name="Google Shape;29;p2"/>
          <p:cNvGrpSpPr/>
          <p:nvPr/>
        </p:nvGrpSpPr>
        <p:grpSpPr>
          <a:xfrm>
            <a:off x="5043503" y="0"/>
            <a:ext cx="3814072" cy="3839102"/>
            <a:chOff x="5043503" y="0"/>
            <a:chExt cx="3814072" cy="3839102"/>
          </a:xfrm>
        </p:grpSpPr>
        <p:sp>
          <p:nvSpPr>
            <p:cNvPr id="30" name="Google Shape;30;p2"/>
            <p:cNvSpPr/>
            <p:nvPr/>
          </p:nvSpPr>
          <p:spPr>
            <a:xfrm>
              <a:off x="8460975" y="1817775"/>
              <a:ext cx="396600" cy="3966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 rot="-9830444">
              <a:off x="6469759" y="3480728"/>
              <a:ext cx="320148" cy="320148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2" name="Google Shape;32;p2"/>
            <p:cNvGrpSpPr/>
            <p:nvPr/>
          </p:nvGrpSpPr>
          <p:grpSpPr>
            <a:xfrm>
              <a:off x="7647812" y="2704283"/>
              <a:ext cx="635219" cy="635219"/>
              <a:chOff x="6725724" y="2701260"/>
              <a:chExt cx="1208101" cy="1208100"/>
            </a:xfrm>
          </p:grpSpPr>
          <p:sp>
            <p:nvSpPr>
              <p:cNvPr id="33" name="Google Shape;33;p2"/>
              <p:cNvSpPr/>
              <p:nvPr/>
            </p:nvSpPr>
            <p:spPr>
              <a:xfrm rot="5400000">
                <a:off x="6725725" y="2701260"/>
                <a:ext cx="1208100" cy="12081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 rot="5400000">
                <a:off x="6725724" y="2701260"/>
                <a:ext cx="1208100" cy="1208100"/>
              </a:xfrm>
              <a:prstGeom prst="pie">
                <a:avLst>
                  <a:gd fmla="val 8244818" name="adj1"/>
                  <a:gd fmla="val 16246175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 rot="5400000">
                <a:off x="6954988" y="2930398"/>
                <a:ext cx="749700" cy="7497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36" name="Google Shape;36;p2"/>
            <p:cNvSpPr/>
            <p:nvPr/>
          </p:nvSpPr>
          <p:spPr>
            <a:xfrm>
              <a:off x="8460975" y="1817775"/>
              <a:ext cx="396600" cy="396600"/>
            </a:xfrm>
            <a:prstGeom prst="pie">
              <a:avLst>
                <a:gd fmla="val 1937684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7" name="Google Shape;37;p2"/>
            <p:cNvGrpSpPr/>
            <p:nvPr/>
          </p:nvGrpSpPr>
          <p:grpSpPr>
            <a:xfrm>
              <a:off x="7952720" y="179238"/>
              <a:ext cx="873165" cy="873003"/>
              <a:chOff x="7754428" y="208725"/>
              <a:chExt cx="541800" cy="541800"/>
            </a:xfrm>
          </p:grpSpPr>
          <p:sp>
            <p:nvSpPr>
              <p:cNvPr id="38" name="Google Shape;38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pie">
                <a:avLst>
                  <a:gd fmla="val 19376841" name="adj1"/>
                  <a:gd fmla="val 12313574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40" name="Google Shape;40;p2"/>
            <p:cNvSpPr/>
            <p:nvPr/>
          </p:nvSpPr>
          <p:spPr>
            <a:xfrm>
              <a:off x="5399840" y="356365"/>
              <a:ext cx="2577000" cy="25770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 rot="2043858">
              <a:off x="5503813" y="460310"/>
              <a:ext cx="2369480" cy="236948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5399795" y="360281"/>
              <a:ext cx="2577000" cy="2577000"/>
            </a:xfrm>
            <a:prstGeom prst="pie">
              <a:avLst>
                <a:gd fmla="val 8801158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 rot="2044777">
              <a:off x="5911449" y="867729"/>
              <a:ext cx="1554223" cy="155422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399795" y="356358"/>
              <a:ext cx="2577000" cy="2577000"/>
            </a:xfrm>
            <a:prstGeom prst="pie">
              <a:avLst>
                <a:gd fmla="val 1255410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 rot="-9830444">
              <a:off x="6469759" y="3480727"/>
              <a:ext cx="320148" cy="320148"/>
            </a:xfrm>
            <a:prstGeom prst="pie">
              <a:avLst>
                <a:gd fmla="val 1937684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6" name="Google Shape;46;p2"/>
          <p:cNvSpPr txBox="1"/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2"/>
          <p:cNvSpPr txBox="1"/>
          <p:nvPr>
            <p:ph idx="1" type="subTitle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8" name="Google Shape;48;p2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3"/>
        </a:solid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Google Shape;142;p11"/>
          <p:cNvGrpSpPr/>
          <p:nvPr/>
        </p:nvGrpSpPr>
        <p:grpSpPr>
          <a:xfrm>
            <a:off x="52" y="4099200"/>
            <a:ext cx="9144036" cy="1044300"/>
            <a:chOff x="52" y="4099200"/>
            <a:chExt cx="9144036" cy="1044300"/>
          </a:xfrm>
        </p:grpSpPr>
        <p:grpSp>
          <p:nvGrpSpPr>
            <p:cNvPr id="143" name="Google Shape;143;p11"/>
            <p:cNvGrpSpPr/>
            <p:nvPr/>
          </p:nvGrpSpPr>
          <p:grpSpPr>
            <a:xfrm>
              <a:off x="52" y="4309200"/>
              <a:ext cx="231622" cy="834300"/>
              <a:chOff x="2688737" y="4301380"/>
              <a:chExt cx="231900" cy="834300"/>
            </a:xfrm>
          </p:grpSpPr>
          <p:sp>
            <p:nvSpPr>
              <p:cNvPr id="144" name="Google Shape;144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5" name="Google Shape;145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6" name="Google Shape;146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7" name="Google Shape;147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8" name="Google Shape;148;p11"/>
            <p:cNvGrpSpPr/>
            <p:nvPr/>
          </p:nvGrpSpPr>
          <p:grpSpPr>
            <a:xfrm>
              <a:off x="371406" y="4099200"/>
              <a:ext cx="231622" cy="1044300"/>
              <a:chOff x="2688737" y="4091380"/>
              <a:chExt cx="231900" cy="1044300"/>
            </a:xfrm>
          </p:grpSpPr>
          <p:sp>
            <p:nvSpPr>
              <p:cNvPr id="149" name="Google Shape;149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0" name="Google Shape;150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1" name="Google Shape;15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2" name="Google Shape;152;p11"/>
              <p:cNvSpPr/>
              <p:nvPr/>
            </p:nvSpPr>
            <p:spPr>
              <a:xfrm flipH="1">
                <a:off x="2688737" y="4091380"/>
                <a:ext cx="2319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3" name="Google Shape;153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4" name="Google Shape;154;p11"/>
            <p:cNvGrpSpPr/>
            <p:nvPr/>
          </p:nvGrpSpPr>
          <p:grpSpPr>
            <a:xfrm>
              <a:off x="742761" y="4309200"/>
              <a:ext cx="231622" cy="834300"/>
              <a:chOff x="2688737" y="4301380"/>
              <a:chExt cx="231900" cy="834300"/>
            </a:xfrm>
          </p:grpSpPr>
          <p:sp>
            <p:nvSpPr>
              <p:cNvPr id="155" name="Google Shape;155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6" name="Google Shape;156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7" name="Google Shape;157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8" name="Google Shape;158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9" name="Google Shape;159;p11"/>
            <p:cNvGrpSpPr/>
            <p:nvPr/>
          </p:nvGrpSpPr>
          <p:grpSpPr>
            <a:xfrm>
              <a:off x="1114115" y="4518900"/>
              <a:ext cx="231622" cy="624600"/>
              <a:chOff x="2688737" y="4511080"/>
              <a:chExt cx="231900" cy="624600"/>
            </a:xfrm>
          </p:grpSpPr>
          <p:sp>
            <p:nvSpPr>
              <p:cNvPr id="160" name="Google Shape;160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1" name="Google Shape;16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2" name="Google Shape;162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63" name="Google Shape;163;p11"/>
            <p:cNvGrpSpPr/>
            <p:nvPr/>
          </p:nvGrpSpPr>
          <p:grpSpPr>
            <a:xfrm>
              <a:off x="1856753" y="4099200"/>
              <a:ext cx="231600" cy="1044300"/>
              <a:chOff x="1856753" y="4099200"/>
              <a:chExt cx="231600" cy="1044300"/>
            </a:xfrm>
          </p:grpSpPr>
          <p:sp>
            <p:nvSpPr>
              <p:cNvPr id="164" name="Google Shape;164;p11"/>
              <p:cNvSpPr/>
              <p:nvPr/>
            </p:nvSpPr>
            <p:spPr>
              <a:xfrm flipH="1">
                <a:off x="185675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5" name="Google Shape;165;p11"/>
              <p:cNvSpPr/>
              <p:nvPr/>
            </p:nvSpPr>
            <p:spPr>
              <a:xfrm flipH="1">
                <a:off x="1856753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6" name="Google Shape;166;p11"/>
              <p:cNvSpPr/>
              <p:nvPr/>
            </p:nvSpPr>
            <p:spPr>
              <a:xfrm flipH="1">
                <a:off x="185675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7" name="Google Shape;167;p11"/>
              <p:cNvSpPr/>
              <p:nvPr/>
            </p:nvSpPr>
            <p:spPr>
              <a:xfrm flipH="1">
                <a:off x="1856753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8" name="Google Shape;168;p11"/>
              <p:cNvSpPr/>
              <p:nvPr/>
            </p:nvSpPr>
            <p:spPr>
              <a:xfrm flipH="1">
                <a:off x="185675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69" name="Google Shape;169;p11"/>
            <p:cNvGrpSpPr/>
            <p:nvPr/>
          </p:nvGrpSpPr>
          <p:grpSpPr>
            <a:xfrm>
              <a:off x="2228107" y="4309200"/>
              <a:ext cx="231600" cy="834300"/>
              <a:chOff x="2228107" y="4309200"/>
              <a:chExt cx="231600" cy="834300"/>
            </a:xfrm>
          </p:grpSpPr>
          <p:sp>
            <p:nvSpPr>
              <p:cNvPr id="170" name="Google Shape;170;p11"/>
              <p:cNvSpPr/>
              <p:nvPr/>
            </p:nvSpPr>
            <p:spPr>
              <a:xfrm flipH="1">
                <a:off x="2228107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1" name="Google Shape;171;p11"/>
              <p:cNvSpPr/>
              <p:nvPr/>
            </p:nvSpPr>
            <p:spPr>
              <a:xfrm flipH="1">
                <a:off x="2228107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2" name="Google Shape;172;p11"/>
              <p:cNvSpPr/>
              <p:nvPr/>
            </p:nvSpPr>
            <p:spPr>
              <a:xfrm flipH="1">
                <a:off x="2228107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3" name="Google Shape;173;p11"/>
              <p:cNvSpPr/>
              <p:nvPr/>
            </p:nvSpPr>
            <p:spPr>
              <a:xfrm flipH="1">
                <a:off x="2228107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74" name="Google Shape;174;p11"/>
            <p:cNvGrpSpPr/>
            <p:nvPr/>
          </p:nvGrpSpPr>
          <p:grpSpPr>
            <a:xfrm>
              <a:off x="2599462" y="4518900"/>
              <a:ext cx="231600" cy="624600"/>
              <a:chOff x="2599462" y="4518900"/>
              <a:chExt cx="231600" cy="624600"/>
            </a:xfrm>
          </p:grpSpPr>
          <p:sp>
            <p:nvSpPr>
              <p:cNvPr id="175" name="Google Shape;175;p11"/>
              <p:cNvSpPr/>
              <p:nvPr/>
            </p:nvSpPr>
            <p:spPr>
              <a:xfrm flipH="1">
                <a:off x="2599462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6" name="Google Shape;176;p11"/>
              <p:cNvSpPr/>
              <p:nvPr/>
            </p:nvSpPr>
            <p:spPr>
              <a:xfrm flipH="1">
                <a:off x="2599462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7" name="Google Shape;177;p11"/>
              <p:cNvSpPr/>
              <p:nvPr/>
            </p:nvSpPr>
            <p:spPr>
              <a:xfrm flipH="1">
                <a:off x="2599462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78" name="Google Shape;178;p11"/>
            <p:cNvGrpSpPr/>
            <p:nvPr/>
          </p:nvGrpSpPr>
          <p:grpSpPr>
            <a:xfrm>
              <a:off x="3342171" y="4099200"/>
              <a:ext cx="231600" cy="1044300"/>
              <a:chOff x="3342171" y="4099200"/>
              <a:chExt cx="231600" cy="1044300"/>
            </a:xfrm>
          </p:grpSpPr>
          <p:sp>
            <p:nvSpPr>
              <p:cNvPr id="179" name="Google Shape;179;p11"/>
              <p:cNvSpPr/>
              <p:nvPr/>
            </p:nvSpPr>
            <p:spPr>
              <a:xfrm flipH="1">
                <a:off x="3342171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0" name="Google Shape;180;p11"/>
              <p:cNvSpPr/>
              <p:nvPr/>
            </p:nvSpPr>
            <p:spPr>
              <a:xfrm flipH="1">
                <a:off x="3342171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1" name="Google Shape;181;p11"/>
              <p:cNvSpPr/>
              <p:nvPr/>
            </p:nvSpPr>
            <p:spPr>
              <a:xfrm flipH="1">
                <a:off x="3342171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2" name="Google Shape;182;p11"/>
              <p:cNvSpPr/>
              <p:nvPr/>
            </p:nvSpPr>
            <p:spPr>
              <a:xfrm flipH="1">
                <a:off x="3342171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3" name="Google Shape;183;p11"/>
              <p:cNvSpPr/>
              <p:nvPr/>
            </p:nvSpPr>
            <p:spPr>
              <a:xfrm flipH="1">
                <a:off x="3342171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4" name="Google Shape;184;p11"/>
            <p:cNvGrpSpPr/>
            <p:nvPr/>
          </p:nvGrpSpPr>
          <p:grpSpPr>
            <a:xfrm>
              <a:off x="3713525" y="4309200"/>
              <a:ext cx="231600" cy="834300"/>
              <a:chOff x="3713525" y="4309200"/>
              <a:chExt cx="231600" cy="834300"/>
            </a:xfrm>
          </p:grpSpPr>
          <p:sp>
            <p:nvSpPr>
              <p:cNvPr id="185" name="Google Shape;185;p11"/>
              <p:cNvSpPr/>
              <p:nvPr/>
            </p:nvSpPr>
            <p:spPr>
              <a:xfrm flipH="1">
                <a:off x="3713525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6" name="Google Shape;186;p11"/>
              <p:cNvSpPr/>
              <p:nvPr/>
            </p:nvSpPr>
            <p:spPr>
              <a:xfrm flipH="1">
                <a:off x="3713525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7" name="Google Shape;187;p11"/>
              <p:cNvSpPr/>
              <p:nvPr/>
            </p:nvSpPr>
            <p:spPr>
              <a:xfrm flipH="1">
                <a:off x="3713525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8" name="Google Shape;188;p11"/>
              <p:cNvSpPr/>
              <p:nvPr/>
            </p:nvSpPr>
            <p:spPr>
              <a:xfrm flipH="1">
                <a:off x="3713525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9" name="Google Shape;189;p11"/>
            <p:cNvGrpSpPr/>
            <p:nvPr/>
          </p:nvGrpSpPr>
          <p:grpSpPr>
            <a:xfrm>
              <a:off x="1485398" y="4309200"/>
              <a:ext cx="231600" cy="834300"/>
              <a:chOff x="1485398" y="4309200"/>
              <a:chExt cx="231600" cy="834300"/>
            </a:xfrm>
          </p:grpSpPr>
          <p:sp>
            <p:nvSpPr>
              <p:cNvPr id="190" name="Google Shape;190;p11"/>
              <p:cNvSpPr/>
              <p:nvPr/>
            </p:nvSpPr>
            <p:spPr>
              <a:xfrm flipH="1">
                <a:off x="148539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1" name="Google Shape;191;p11"/>
              <p:cNvSpPr/>
              <p:nvPr/>
            </p:nvSpPr>
            <p:spPr>
              <a:xfrm flipH="1">
                <a:off x="148539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2" name="Google Shape;192;p11"/>
              <p:cNvSpPr/>
              <p:nvPr/>
            </p:nvSpPr>
            <p:spPr>
              <a:xfrm flipH="1">
                <a:off x="148539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3" name="Google Shape;193;p11"/>
              <p:cNvSpPr/>
              <p:nvPr/>
            </p:nvSpPr>
            <p:spPr>
              <a:xfrm flipH="1">
                <a:off x="148539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4" name="Google Shape;194;p11"/>
            <p:cNvGrpSpPr/>
            <p:nvPr/>
          </p:nvGrpSpPr>
          <p:grpSpPr>
            <a:xfrm>
              <a:off x="4084879" y="4518900"/>
              <a:ext cx="231600" cy="624600"/>
              <a:chOff x="4084879" y="4518900"/>
              <a:chExt cx="231600" cy="624600"/>
            </a:xfrm>
          </p:grpSpPr>
          <p:sp>
            <p:nvSpPr>
              <p:cNvPr id="195" name="Google Shape;195;p11"/>
              <p:cNvSpPr/>
              <p:nvPr/>
            </p:nvSpPr>
            <p:spPr>
              <a:xfrm flipH="1">
                <a:off x="4084879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6" name="Google Shape;196;p11"/>
              <p:cNvSpPr/>
              <p:nvPr/>
            </p:nvSpPr>
            <p:spPr>
              <a:xfrm flipH="1">
                <a:off x="4084879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7" name="Google Shape;197;p11"/>
              <p:cNvSpPr/>
              <p:nvPr/>
            </p:nvSpPr>
            <p:spPr>
              <a:xfrm flipH="1">
                <a:off x="4084879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8" name="Google Shape;198;p11"/>
            <p:cNvGrpSpPr/>
            <p:nvPr/>
          </p:nvGrpSpPr>
          <p:grpSpPr>
            <a:xfrm>
              <a:off x="2970816" y="4309200"/>
              <a:ext cx="231600" cy="834300"/>
              <a:chOff x="2970816" y="4309200"/>
              <a:chExt cx="231600" cy="834300"/>
            </a:xfrm>
          </p:grpSpPr>
          <p:sp>
            <p:nvSpPr>
              <p:cNvPr id="199" name="Google Shape;199;p11"/>
              <p:cNvSpPr/>
              <p:nvPr/>
            </p:nvSpPr>
            <p:spPr>
              <a:xfrm flipH="1">
                <a:off x="2970816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0" name="Google Shape;200;p11"/>
              <p:cNvSpPr/>
              <p:nvPr/>
            </p:nvSpPr>
            <p:spPr>
              <a:xfrm flipH="1">
                <a:off x="2970816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1" name="Google Shape;201;p11"/>
              <p:cNvSpPr/>
              <p:nvPr/>
            </p:nvSpPr>
            <p:spPr>
              <a:xfrm flipH="1">
                <a:off x="2970816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2" name="Google Shape;202;p11"/>
              <p:cNvSpPr/>
              <p:nvPr/>
            </p:nvSpPr>
            <p:spPr>
              <a:xfrm flipH="1">
                <a:off x="2970816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3" name="Google Shape;203;p11"/>
            <p:cNvGrpSpPr/>
            <p:nvPr/>
          </p:nvGrpSpPr>
          <p:grpSpPr>
            <a:xfrm>
              <a:off x="4456234" y="4309200"/>
              <a:ext cx="231600" cy="834300"/>
              <a:chOff x="4456234" y="4309200"/>
              <a:chExt cx="231600" cy="834300"/>
            </a:xfrm>
          </p:grpSpPr>
          <p:sp>
            <p:nvSpPr>
              <p:cNvPr id="204" name="Google Shape;204;p11"/>
              <p:cNvSpPr/>
              <p:nvPr/>
            </p:nvSpPr>
            <p:spPr>
              <a:xfrm flipH="1">
                <a:off x="4456234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5" name="Google Shape;205;p11"/>
              <p:cNvSpPr/>
              <p:nvPr/>
            </p:nvSpPr>
            <p:spPr>
              <a:xfrm flipH="1">
                <a:off x="4456234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6" name="Google Shape;206;p11"/>
              <p:cNvSpPr/>
              <p:nvPr/>
            </p:nvSpPr>
            <p:spPr>
              <a:xfrm flipH="1">
                <a:off x="4456234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7" name="Google Shape;207;p11"/>
              <p:cNvSpPr/>
              <p:nvPr/>
            </p:nvSpPr>
            <p:spPr>
              <a:xfrm flipH="1">
                <a:off x="4456234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8" name="Google Shape;208;p11"/>
            <p:cNvGrpSpPr/>
            <p:nvPr/>
          </p:nvGrpSpPr>
          <p:grpSpPr>
            <a:xfrm>
              <a:off x="4827588" y="4099200"/>
              <a:ext cx="231600" cy="1044300"/>
              <a:chOff x="4827588" y="4099200"/>
              <a:chExt cx="231600" cy="1044300"/>
            </a:xfrm>
          </p:grpSpPr>
          <p:sp>
            <p:nvSpPr>
              <p:cNvPr id="209" name="Google Shape;209;p11"/>
              <p:cNvSpPr/>
              <p:nvPr/>
            </p:nvSpPr>
            <p:spPr>
              <a:xfrm flipH="1">
                <a:off x="482758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0" name="Google Shape;210;p11"/>
              <p:cNvSpPr/>
              <p:nvPr/>
            </p:nvSpPr>
            <p:spPr>
              <a:xfrm flipH="1">
                <a:off x="482758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1" name="Google Shape;211;p11"/>
              <p:cNvSpPr/>
              <p:nvPr/>
            </p:nvSpPr>
            <p:spPr>
              <a:xfrm flipH="1">
                <a:off x="482758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2" name="Google Shape;212;p11"/>
              <p:cNvSpPr/>
              <p:nvPr/>
            </p:nvSpPr>
            <p:spPr>
              <a:xfrm flipH="1">
                <a:off x="4827588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3" name="Google Shape;213;p11"/>
              <p:cNvSpPr/>
              <p:nvPr/>
            </p:nvSpPr>
            <p:spPr>
              <a:xfrm flipH="1">
                <a:off x="482758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14" name="Google Shape;214;p11"/>
            <p:cNvGrpSpPr/>
            <p:nvPr/>
          </p:nvGrpSpPr>
          <p:grpSpPr>
            <a:xfrm>
              <a:off x="5198943" y="4309200"/>
              <a:ext cx="231600" cy="834300"/>
              <a:chOff x="5198943" y="4309200"/>
              <a:chExt cx="231600" cy="834300"/>
            </a:xfrm>
          </p:grpSpPr>
          <p:sp>
            <p:nvSpPr>
              <p:cNvPr id="215" name="Google Shape;215;p11"/>
              <p:cNvSpPr/>
              <p:nvPr/>
            </p:nvSpPr>
            <p:spPr>
              <a:xfrm flipH="1">
                <a:off x="519894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6" name="Google Shape;216;p11"/>
              <p:cNvSpPr/>
              <p:nvPr/>
            </p:nvSpPr>
            <p:spPr>
              <a:xfrm flipH="1">
                <a:off x="5198943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7" name="Google Shape;217;p11"/>
              <p:cNvSpPr/>
              <p:nvPr/>
            </p:nvSpPr>
            <p:spPr>
              <a:xfrm flipH="1">
                <a:off x="519894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8" name="Google Shape;218;p11"/>
              <p:cNvSpPr/>
              <p:nvPr/>
            </p:nvSpPr>
            <p:spPr>
              <a:xfrm flipH="1">
                <a:off x="519894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19" name="Google Shape;219;p11"/>
            <p:cNvGrpSpPr/>
            <p:nvPr/>
          </p:nvGrpSpPr>
          <p:grpSpPr>
            <a:xfrm>
              <a:off x="5570297" y="4518900"/>
              <a:ext cx="231600" cy="624600"/>
              <a:chOff x="5570297" y="4518900"/>
              <a:chExt cx="231600" cy="624600"/>
            </a:xfrm>
          </p:grpSpPr>
          <p:sp>
            <p:nvSpPr>
              <p:cNvPr id="220" name="Google Shape;220;p11"/>
              <p:cNvSpPr/>
              <p:nvPr/>
            </p:nvSpPr>
            <p:spPr>
              <a:xfrm flipH="1">
                <a:off x="5570297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1" name="Google Shape;221;p11"/>
              <p:cNvSpPr/>
              <p:nvPr/>
            </p:nvSpPr>
            <p:spPr>
              <a:xfrm flipH="1">
                <a:off x="5570297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2" name="Google Shape;222;p11"/>
              <p:cNvSpPr/>
              <p:nvPr/>
            </p:nvSpPr>
            <p:spPr>
              <a:xfrm flipH="1">
                <a:off x="5570297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23" name="Google Shape;223;p11"/>
            <p:cNvGrpSpPr/>
            <p:nvPr/>
          </p:nvGrpSpPr>
          <p:grpSpPr>
            <a:xfrm>
              <a:off x="5941652" y="4309200"/>
              <a:ext cx="231600" cy="834300"/>
              <a:chOff x="5941652" y="4309200"/>
              <a:chExt cx="231600" cy="834300"/>
            </a:xfrm>
          </p:grpSpPr>
          <p:sp>
            <p:nvSpPr>
              <p:cNvPr id="224" name="Google Shape;224;p11"/>
              <p:cNvSpPr/>
              <p:nvPr/>
            </p:nvSpPr>
            <p:spPr>
              <a:xfrm flipH="1">
                <a:off x="5941652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5" name="Google Shape;225;p11"/>
              <p:cNvSpPr/>
              <p:nvPr/>
            </p:nvSpPr>
            <p:spPr>
              <a:xfrm flipH="1">
                <a:off x="5941652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6" name="Google Shape;226;p11"/>
              <p:cNvSpPr/>
              <p:nvPr/>
            </p:nvSpPr>
            <p:spPr>
              <a:xfrm flipH="1">
                <a:off x="5941652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7" name="Google Shape;227;p11"/>
              <p:cNvSpPr/>
              <p:nvPr/>
            </p:nvSpPr>
            <p:spPr>
              <a:xfrm flipH="1">
                <a:off x="5941652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28" name="Google Shape;228;p11"/>
            <p:cNvGrpSpPr/>
            <p:nvPr/>
          </p:nvGrpSpPr>
          <p:grpSpPr>
            <a:xfrm>
              <a:off x="6313006" y="4099200"/>
              <a:ext cx="231600" cy="1044300"/>
              <a:chOff x="6313006" y="4099200"/>
              <a:chExt cx="231600" cy="1044300"/>
            </a:xfrm>
          </p:grpSpPr>
          <p:sp>
            <p:nvSpPr>
              <p:cNvPr id="229" name="Google Shape;229;p11"/>
              <p:cNvSpPr/>
              <p:nvPr/>
            </p:nvSpPr>
            <p:spPr>
              <a:xfrm flipH="1">
                <a:off x="6313006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0" name="Google Shape;230;p11"/>
              <p:cNvSpPr/>
              <p:nvPr/>
            </p:nvSpPr>
            <p:spPr>
              <a:xfrm flipH="1">
                <a:off x="6313006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1" name="Google Shape;231;p11"/>
              <p:cNvSpPr/>
              <p:nvPr/>
            </p:nvSpPr>
            <p:spPr>
              <a:xfrm flipH="1">
                <a:off x="6313006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2" name="Google Shape;232;p11"/>
              <p:cNvSpPr/>
              <p:nvPr/>
            </p:nvSpPr>
            <p:spPr>
              <a:xfrm flipH="1">
                <a:off x="6313006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3" name="Google Shape;233;p11"/>
              <p:cNvSpPr/>
              <p:nvPr/>
            </p:nvSpPr>
            <p:spPr>
              <a:xfrm flipH="1">
                <a:off x="6313006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4" name="Google Shape;234;p11"/>
            <p:cNvGrpSpPr/>
            <p:nvPr/>
          </p:nvGrpSpPr>
          <p:grpSpPr>
            <a:xfrm>
              <a:off x="6684361" y="4309200"/>
              <a:ext cx="231600" cy="834300"/>
              <a:chOff x="6684361" y="4309200"/>
              <a:chExt cx="231600" cy="834300"/>
            </a:xfrm>
          </p:grpSpPr>
          <p:sp>
            <p:nvSpPr>
              <p:cNvPr id="235" name="Google Shape;235;p11"/>
              <p:cNvSpPr/>
              <p:nvPr/>
            </p:nvSpPr>
            <p:spPr>
              <a:xfrm flipH="1">
                <a:off x="6684361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6" name="Google Shape;236;p11"/>
              <p:cNvSpPr/>
              <p:nvPr/>
            </p:nvSpPr>
            <p:spPr>
              <a:xfrm flipH="1">
                <a:off x="6684361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7" name="Google Shape;237;p11"/>
              <p:cNvSpPr/>
              <p:nvPr/>
            </p:nvSpPr>
            <p:spPr>
              <a:xfrm flipH="1">
                <a:off x="6684361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8" name="Google Shape;238;p11"/>
              <p:cNvSpPr/>
              <p:nvPr/>
            </p:nvSpPr>
            <p:spPr>
              <a:xfrm flipH="1">
                <a:off x="6684361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9" name="Google Shape;239;p11"/>
            <p:cNvGrpSpPr/>
            <p:nvPr/>
          </p:nvGrpSpPr>
          <p:grpSpPr>
            <a:xfrm>
              <a:off x="7055715" y="4518900"/>
              <a:ext cx="231600" cy="624600"/>
              <a:chOff x="7055715" y="4518900"/>
              <a:chExt cx="231600" cy="624600"/>
            </a:xfrm>
          </p:grpSpPr>
          <p:sp>
            <p:nvSpPr>
              <p:cNvPr id="240" name="Google Shape;240;p11"/>
              <p:cNvSpPr/>
              <p:nvPr/>
            </p:nvSpPr>
            <p:spPr>
              <a:xfrm flipH="1">
                <a:off x="7055715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1" name="Google Shape;241;p11"/>
              <p:cNvSpPr/>
              <p:nvPr/>
            </p:nvSpPr>
            <p:spPr>
              <a:xfrm flipH="1">
                <a:off x="7055715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2" name="Google Shape;242;p11"/>
              <p:cNvSpPr/>
              <p:nvPr/>
            </p:nvSpPr>
            <p:spPr>
              <a:xfrm flipH="1">
                <a:off x="7055715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43" name="Google Shape;243;p11"/>
            <p:cNvGrpSpPr/>
            <p:nvPr/>
          </p:nvGrpSpPr>
          <p:grpSpPr>
            <a:xfrm>
              <a:off x="7798424" y="4099200"/>
              <a:ext cx="231600" cy="1044300"/>
              <a:chOff x="7798424" y="4099200"/>
              <a:chExt cx="231600" cy="1044300"/>
            </a:xfrm>
          </p:grpSpPr>
          <p:sp>
            <p:nvSpPr>
              <p:cNvPr id="244" name="Google Shape;244;p11"/>
              <p:cNvSpPr/>
              <p:nvPr/>
            </p:nvSpPr>
            <p:spPr>
              <a:xfrm flipH="1">
                <a:off x="7798424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5" name="Google Shape;245;p11"/>
              <p:cNvSpPr/>
              <p:nvPr/>
            </p:nvSpPr>
            <p:spPr>
              <a:xfrm flipH="1">
                <a:off x="7798424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6" name="Google Shape;246;p11"/>
              <p:cNvSpPr/>
              <p:nvPr/>
            </p:nvSpPr>
            <p:spPr>
              <a:xfrm flipH="1">
                <a:off x="7798424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7" name="Google Shape;247;p11"/>
              <p:cNvSpPr/>
              <p:nvPr/>
            </p:nvSpPr>
            <p:spPr>
              <a:xfrm flipH="1">
                <a:off x="7798424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8" name="Google Shape;248;p11"/>
              <p:cNvSpPr/>
              <p:nvPr/>
            </p:nvSpPr>
            <p:spPr>
              <a:xfrm flipH="1">
                <a:off x="7798424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49" name="Google Shape;249;p11"/>
            <p:cNvGrpSpPr/>
            <p:nvPr/>
          </p:nvGrpSpPr>
          <p:grpSpPr>
            <a:xfrm>
              <a:off x="8169779" y="4309200"/>
              <a:ext cx="231600" cy="834300"/>
              <a:chOff x="8169779" y="4309200"/>
              <a:chExt cx="231600" cy="834300"/>
            </a:xfrm>
          </p:grpSpPr>
          <p:sp>
            <p:nvSpPr>
              <p:cNvPr id="250" name="Google Shape;250;p11"/>
              <p:cNvSpPr/>
              <p:nvPr/>
            </p:nvSpPr>
            <p:spPr>
              <a:xfrm flipH="1">
                <a:off x="8169779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1" name="Google Shape;251;p11"/>
              <p:cNvSpPr/>
              <p:nvPr/>
            </p:nvSpPr>
            <p:spPr>
              <a:xfrm flipH="1">
                <a:off x="8169779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2" name="Google Shape;252;p11"/>
              <p:cNvSpPr/>
              <p:nvPr/>
            </p:nvSpPr>
            <p:spPr>
              <a:xfrm flipH="1">
                <a:off x="8169779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3" name="Google Shape;253;p11"/>
              <p:cNvSpPr/>
              <p:nvPr/>
            </p:nvSpPr>
            <p:spPr>
              <a:xfrm flipH="1">
                <a:off x="8169779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54" name="Google Shape;254;p11"/>
            <p:cNvGrpSpPr/>
            <p:nvPr/>
          </p:nvGrpSpPr>
          <p:grpSpPr>
            <a:xfrm>
              <a:off x="7427070" y="4309200"/>
              <a:ext cx="231600" cy="834300"/>
              <a:chOff x="7427070" y="4309200"/>
              <a:chExt cx="231600" cy="834300"/>
            </a:xfrm>
          </p:grpSpPr>
          <p:sp>
            <p:nvSpPr>
              <p:cNvPr id="255" name="Google Shape;255;p11"/>
              <p:cNvSpPr/>
              <p:nvPr/>
            </p:nvSpPr>
            <p:spPr>
              <a:xfrm flipH="1">
                <a:off x="7427070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6" name="Google Shape;256;p11"/>
              <p:cNvSpPr/>
              <p:nvPr/>
            </p:nvSpPr>
            <p:spPr>
              <a:xfrm flipH="1">
                <a:off x="7427070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7" name="Google Shape;257;p11"/>
              <p:cNvSpPr/>
              <p:nvPr/>
            </p:nvSpPr>
            <p:spPr>
              <a:xfrm flipH="1">
                <a:off x="7427070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8" name="Google Shape;258;p11"/>
              <p:cNvSpPr/>
              <p:nvPr/>
            </p:nvSpPr>
            <p:spPr>
              <a:xfrm flipH="1">
                <a:off x="7427070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59" name="Google Shape;259;p11"/>
            <p:cNvGrpSpPr/>
            <p:nvPr/>
          </p:nvGrpSpPr>
          <p:grpSpPr>
            <a:xfrm>
              <a:off x="8541133" y="4518900"/>
              <a:ext cx="231600" cy="624600"/>
              <a:chOff x="8541133" y="4518900"/>
              <a:chExt cx="231600" cy="624600"/>
            </a:xfrm>
          </p:grpSpPr>
          <p:sp>
            <p:nvSpPr>
              <p:cNvPr id="260" name="Google Shape;260;p11"/>
              <p:cNvSpPr/>
              <p:nvPr/>
            </p:nvSpPr>
            <p:spPr>
              <a:xfrm flipH="1">
                <a:off x="854113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1" name="Google Shape;261;p11"/>
              <p:cNvSpPr/>
              <p:nvPr/>
            </p:nvSpPr>
            <p:spPr>
              <a:xfrm flipH="1">
                <a:off x="854113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2" name="Google Shape;262;p11"/>
              <p:cNvSpPr/>
              <p:nvPr/>
            </p:nvSpPr>
            <p:spPr>
              <a:xfrm flipH="1">
                <a:off x="854113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63" name="Google Shape;263;p11"/>
            <p:cNvGrpSpPr/>
            <p:nvPr/>
          </p:nvGrpSpPr>
          <p:grpSpPr>
            <a:xfrm>
              <a:off x="8912488" y="4309200"/>
              <a:ext cx="231600" cy="834300"/>
              <a:chOff x="8912488" y="4309200"/>
              <a:chExt cx="231600" cy="834300"/>
            </a:xfrm>
          </p:grpSpPr>
          <p:sp>
            <p:nvSpPr>
              <p:cNvPr id="264" name="Google Shape;264;p11"/>
              <p:cNvSpPr/>
              <p:nvPr/>
            </p:nvSpPr>
            <p:spPr>
              <a:xfrm flipH="1">
                <a:off x="891248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5" name="Google Shape;265;p11"/>
              <p:cNvSpPr/>
              <p:nvPr/>
            </p:nvSpPr>
            <p:spPr>
              <a:xfrm flipH="1">
                <a:off x="891248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6" name="Google Shape;266;p11"/>
              <p:cNvSpPr/>
              <p:nvPr/>
            </p:nvSpPr>
            <p:spPr>
              <a:xfrm flipH="1">
                <a:off x="891248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7" name="Google Shape;267;p11"/>
              <p:cNvSpPr/>
              <p:nvPr/>
            </p:nvSpPr>
            <p:spPr>
              <a:xfrm flipH="1">
                <a:off x="891248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268" name="Google Shape;268;p11"/>
          <p:cNvSpPr txBox="1"/>
          <p:nvPr>
            <p:ph hasCustomPrompt="1" type="title"/>
          </p:nvPr>
        </p:nvSpPr>
        <p:spPr>
          <a:xfrm>
            <a:off x="1388625" y="772725"/>
            <a:ext cx="6366900" cy="186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69" name="Google Shape;269;p11"/>
          <p:cNvSpPr txBox="1"/>
          <p:nvPr>
            <p:ph idx="1" type="body"/>
          </p:nvPr>
        </p:nvSpPr>
        <p:spPr>
          <a:xfrm>
            <a:off x="1388625" y="2712300"/>
            <a:ext cx="6366900" cy="11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0" name="Google Shape;270;p11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2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oogle Shape;50;p3"/>
          <p:cNvGrpSpPr/>
          <p:nvPr/>
        </p:nvGrpSpPr>
        <p:grpSpPr>
          <a:xfrm>
            <a:off x="146769" y="3406"/>
            <a:ext cx="1233215" cy="1384535"/>
            <a:chOff x="146769" y="3406"/>
            <a:chExt cx="1233215" cy="1384535"/>
          </a:xfrm>
        </p:grpSpPr>
        <p:grpSp>
          <p:nvGrpSpPr>
            <p:cNvPr id="51" name="Google Shape;51;p3"/>
            <p:cNvGrpSpPr/>
            <p:nvPr/>
          </p:nvGrpSpPr>
          <p:grpSpPr>
            <a:xfrm>
              <a:off x="1063183" y="3406"/>
              <a:ext cx="316800" cy="688513"/>
              <a:chOff x="1063183" y="3406"/>
              <a:chExt cx="316800" cy="688513"/>
            </a:xfrm>
          </p:grpSpPr>
          <p:sp>
            <p:nvSpPr>
              <p:cNvPr id="52" name="Google Shape;52;p3"/>
              <p:cNvSpPr/>
              <p:nvPr/>
            </p:nvSpPr>
            <p:spPr>
              <a:xfrm rot="10800000">
                <a:off x="1063183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3" name="Google Shape;53;p3"/>
              <p:cNvSpPr/>
              <p:nvPr/>
            </p:nvSpPr>
            <p:spPr>
              <a:xfrm rot="10800000">
                <a:off x="1063183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4" name="Google Shape;54;p3"/>
            <p:cNvGrpSpPr/>
            <p:nvPr/>
          </p:nvGrpSpPr>
          <p:grpSpPr>
            <a:xfrm>
              <a:off x="604976" y="3406"/>
              <a:ext cx="316800" cy="1036524"/>
              <a:chOff x="604976" y="3406"/>
              <a:chExt cx="316800" cy="1036524"/>
            </a:xfrm>
          </p:grpSpPr>
          <p:sp>
            <p:nvSpPr>
              <p:cNvPr id="55" name="Google Shape;55;p3"/>
              <p:cNvSpPr/>
              <p:nvPr/>
            </p:nvSpPr>
            <p:spPr>
              <a:xfrm rot="10800000">
                <a:off x="604976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6" name="Google Shape;56;p3"/>
              <p:cNvSpPr/>
              <p:nvPr/>
            </p:nvSpPr>
            <p:spPr>
              <a:xfrm rot="10800000">
                <a:off x="604976" y="343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7" name="Google Shape;57;p3"/>
              <p:cNvSpPr/>
              <p:nvPr/>
            </p:nvSpPr>
            <p:spPr>
              <a:xfrm rot="10800000">
                <a:off x="604976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8" name="Google Shape;58;p3"/>
            <p:cNvGrpSpPr/>
            <p:nvPr/>
          </p:nvGrpSpPr>
          <p:grpSpPr>
            <a:xfrm>
              <a:off x="146769" y="3406"/>
              <a:ext cx="316800" cy="1384535"/>
              <a:chOff x="146769" y="3406"/>
              <a:chExt cx="316800" cy="1384535"/>
            </a:xfrm>
          </p:grpSpPr>
          <p:sp>
            <p:nvSpPr>
              <p:cNvPr id="59" name="Google Shape;59;p3"/>
              <p:cNvSpPr/>
              <p:nvPr/>
            </p:nvSpPr>
            <p:spPr>
              <a:xfrm rot="10800000">
                <a:off x="146769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0" name="Google Shape;60;p3"/>
              <p:cNvSpPr/>
              <p:nvPr/>
            </p:nvSpPr>
            <p:spPr>
              <a:xfrm rot="10800000">
                <a:off x="146769" y="3441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1" name="Google Shape;61;p3"/>
              <p:cNvSpPr/>
              <p:nvPr/>
            </p:nvSpPr>
            <p:spPr>
              <a:xfrm rot="10800000">
                <a:off x="146769" y="343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2" name="Google Shape;62;p3"/>
              <p:cNvSpPr/>
              <p:nvPr/>
            </p:nvSpPr>
            <p:spPr>
              <a:xfrm rot="10800000">
                <a:off x="146769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63" name="Google Shape;63;p3"/>
          <p:cNvGrpSpPr/>
          <p:nvPr/>
        </p:nvGrpSpPr>
        <p:grpSpPr>
          <a:xfrm>
            <a:off x="6775084" y="2904008"/>
            <a:ext cx="2186148" cy="2239500"/>
            <a:chOff x="6775084" y="2904008"/>
            <a:chExt cx="2186148" cy="2239500"/>
          </a:xfrm>
        </p:grpSpPr>
        <p:grpSp>
          <p:nvGrpSpPr>
            <p:cNvPr id="64" name="Google Shape;64;p3"/>
            <p:cNvGrpSpPr/>
            <p:nvPr/>
          </p:nvGrpSpPr>
          <p:grpSpPr>
            <a:xfrm>
              <a:off x="6775084" y="4253708"/>
              <a:ext cx="409500" cy="889800"/>
              <a:chOff x="6775084" y="4253708"/>
              <a:chExt cx="409500" cy="889800"/>
            </a:xfrm>
          </p:grpSpPr>
          <p:sp>
            <p:nvSpPr>
              <p:cNvPr id="65" name="Google Shape;65;p3"/>
              <p:cNvSpPr/>
              <p:nvPr/>
            </p:nvSpPr>
            <p:spPr>
              <a:xfrm>
                <a:off x="6775084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6" name="Google Shape;66;p3"/>
              <p:cNvSpPr/>
              <p:nvPr/>
            </p:nvSpPr>
            <p:spPr>
              <a:xfrm>
                <a:off x="6775084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67" name="Google Shape;67;p3"/>
            <p:cNvGrpSpPr/>
            <p:nvPr/>
          </p:nvGrpSpPr>
          <p:grpSpPr>
            <a:xfrm>
              <a:off x="7367299" y="3804008"/>
              <a:ext cx="409500" cy="1339500"/>
              <a:chOff x="7367299" y="3804008"/>
              <a:chExt cx="409500" cy="1339500"/>
            </a:xfrm>
          </p:grpSpPr>
          <p:sp>
            <p:nvSpPr>
              <p:cNvPr id="68" name="Google Shape;68;p3"/>
              <p:cNvSpPr/>
              <p:nvPr/>
            </p:nvSpPr>
            <p:spPr>
              <a:xfrm>
                <a:off x="7367299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9" name="Google Shape;69;p3"/>
              <p:cNvSpPr/>
              <p:nvPr/>
            </p:nvSpPr>
            <p:spPr>
              <a:xfrm>
                <a:off x="7367299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0" name="Google Shape;70;p3"/>
              <p:cNvSpPr/>
              <p:nvPr/>
            </p:nvSpPr>
            <p:spPr>
              <a:xfrm>
                <a:off x="7367299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71" name="Google Shape;71;p3"/>
            <p:cNvGrpSpPr/>
            <p:nvPr/>
          </p:nvGrpSpPr>
          <p:grpSpPr>
            <a:xfrm>
              <a:off x="7959516" y="3354008"/>
              <a:ext cx="409500" cy="1789500"/>
              <a:chOff x="7959516" y="3354008"/>
              <a:chExt cx="409500" cy="1789500"/>
            </a:xfrm>
          </p:grpSpPr>
          <p:sp>
            <p:nvSpPr>
              <p:cNvPr id="72" name="Google Shape;72;p3"/>
              <p:cNvSpPr/>
              <p:nvPr/>
            </p:nvSpPr>
            <p:spPr>
              <a:xfrm>
                <a:off x="7959516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3" name="Google Shape;73;p3"/>
              <p:cNvSpPr/>
              <p:nvPr/>
            </p:nvSpPr>
            <p:spPr>
              <a:xfrm>
                <a:off x="7959516" y="3354008"/>
                <a:ext cx="409500" cy="178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4" name="Google Shape;74;p3"/>
              <p:cNvSpPr/>
              <p:nvPr/>
            </p:nvSpPr>
            <p:spPr>
              <a:xfrm>
                <a:off x="7959516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5" name="Google Shape;75;p3"/>
              <p:cNvSpPr/>
              <p:nvPr/>
            </p:nvSpPr>
            <p:spPr>
              <a:xfrm>
                <a:off x="7959516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76" name="Google Shape;76;p3"/>
            <p:cNvGrpSpPr/>
            <p:nvPr/>
          </p:nvGrpSpPr>
          <p:grpSpPr>
            <a:xfrm>
              <a:off x="8551731" y="2904008"/>
              <a:ext cx="409500" cy="2239500"/>
              <a:chOff x="8551731" y="2904008"/>
              <a:chExt cx="409500" cy="2239500"/>
            </a:xfrm>
          </p:grpSpPr>
          <p:sp>
            <p:nvSpPr>
              <p:cNvPr id="77" name="Google Shape;77;p3"/>
              <p:cNvSpPr/>
              <p:nvPr/>
            </p:nvSpPr>
            <p:spPr>
              <a:xfrm>
                <a:off x="8551731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8" name="Google Shape;78;p3"/>
              <p:cNvSpPr/>
              <p:nvPr/>
            </p:nvSpPr>
            <p:spPr>
              <a:xfrm>
                <a:off x="8551731" y="3354008"/>
                <a:ext cx="409500" cy="178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9" name="Google Shape;79;p3"/>
              <p:cNvSpPr/>
              <p:nvPr/>
            </p:nvSpPr>
            <p:spPr>
              <a:xfrm>
                <a:off x="8551731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0" name="Google Shape;80;p3"/>
              <p:cNvSpPr/>
              <p:nvPr/>
            </p:nvSpPr>
            <p:spPr>
              <a:xfrm>
                <a:off x="8551731" y="2904008"/>
                <a:ext cx="409500" cy="22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1" name="Google Shape;81;p3"/>
              <p:cNvSpPr/>
              <p:nvPr/>
            </p:nvSpPr>
            <p:spPr>
              <a:xfrm>
                <a:off x="8551731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82" name="Google Shape;82;p3"/>
          <p:cNvSpPr txBox="1"/>
          <p:nvPr>
            <p:ph type="title"/>
          </p:nvPr>
        </p:nvSpPr>
        <p:spPr>
          <a:xfrm>
            <a:off x="824000" y="1613825"/>
            <a:ext cx="58578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3" name="Google Shape;83;p3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oogle Shape;85;p4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86" name="Google Shape;86;p4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4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8" name="Google Shape;88;p4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89" name="Google Shape;89;p4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0" name="Google Shape;90;p4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5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93" name="Google Shape;93;p5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5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5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6" name="Google Shape;96;p5"/>
          <p:cNvSpPr txBox="1"/>
          <p:nvPr>
            <p:ph idx="1" type="body"/>
          </p:nvPr>
        </p:nvSpPr>
        <p:spPr>
          <a:xfrm>
            <a:off x="1303800" y="1990050"/>
            <a:ext cx="34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7" name="Google Shape;97;p5"/>
          <p:cNvSpPr txBox="1"/>
          <p:nvPr>
            <p:ph idx="2" type="body"/>
          </p:nvPr>
        </p:nvSpPr>
        <p:spPr>
          <a:xfrm>
            <a:off x="4903650" y="1990050"/>
            <a:ext cx="34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5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6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1" name="Google Shape;101;p6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6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Google Shape;103;p6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04" name="Google Shape;104;p6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7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7" name="Google Shape;107;p7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7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9" name="Google Shape;109;p7"/>
          <p:cNvSpPr txBox="1"/>
          <p:nvPr>
            <p:ph type="title"/>
          </p:nvPr>
        </p:nvSpPr>
        <p:spPr>
          <a:xfrm>
            <a:off x="1303800" y="598575"/>
            <a:ext cx="3312000" cy="159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10" name="Google Shape;110;p7"/>
          <p:cNvSpPr txBox="1"/>
          <p:nvPr>
            <p:ph idx="1" type="body"/>
          </p:nvPr>
        </p:nvSpPr>
        <p:spPr>
          <a:xfrm>
            <a:off x="1303800" y="2309675"/>
            <a:ext cx="3312000" cy="222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11" name="Google Shape;111;p7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dk1"/>
        </a:solidFill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" name="Google Shape;113;p8"/>
          <p:cNvGrpSpPr/>
          <p:nvPr/>
        </p:nvGrpSpPr>
        <p:grpSpPr>
          <a:xfrm>
            <a:off x="6866714" y="1306"/>
            <a:ext cx="2267451" cy="2601690"/>
            <a:chOff x="6790514" y="1306"/>
            <a:chExt cx="2267451" cy="2601690"/>
          </a:xfrm>
        </p:grpSpPr>
        <p:grpSp>
          <p:nvGrpSpPr>
            <p:cNvPr id="114" name="Google Shape;114;p8"/>
            <p:cNvGrpSpPr/>
            <p:nvPr/>
          </p:nvGrpSpPr>
          <p:grpSpPr>
            <a:xfrm>
              <a:off x="7067465" y="1306"/>
              <a:ext cx="1990500" cy="1990200"/>
              <a:chOff x="7067465" y="1306"/>
              <a:chExt cx="1990500" cy="1990200"/>
            </a:xfrm>
          </p:grpSpPr>
          <p:sp>
            <p:nvSpPr>
              <p:cNvPr id="115" name="Google Shape;115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6" name="Google Shape;116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pie">
                <a:avLst>
                  <a:gd fmla="val 19376841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7" name="Google Shape;117;p8"/>
              <p:cNvSpPr/>
              <p:nvPr/>
            </p:nvSpPr>
            <p:spPr>
              <a:xfrm rot="-8649154">
                <a:off x="7349891" y="283705"/>
                <a:ext cx="1425647" cy="14254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18" name="Google Shape;118;p8"/>
            <p:cNvGrpSpPr/>
            <p:nvPr/>
          </p:nvGrpSpPr>
          <p:grpSpPr>
            <a:xfrm>
              <a:off x="8207126" y="1807996"/>
              <a:ext cx="795000" cy="795000"/>
              <a:chOff x="8207126" y="1807996"/>
              <a:chExt cx="795000" cy="795000"/>
            </a:xfrm>
          </p:grpSpPr>
          <p:sp>
            <p:nvSpPr>
              <p:cNvPr id="119" name="Google Shape;119;p8"/>
              <p:cNvSpPr/>
              <p:nvPr/>
            </p:nvSpPr>
            <p:spPr>
              <a:xfrm rot="2152054">
                <a:off x="8319942" y="1920813"/>
                <a:ext cx="569367" cy="569367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0" name="Google Shape;120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1" name="Google Shape;121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pie">
                <a:avLst>
                  <a:gd fmla="val 5699893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22" name="Google Shape;122;p8"/>
            <p:cNvGrpSpPr/>
            <p:nvPr/>
          </p:nvGrpSpPr>
          <p:grpSpPr>
            <a:xfrm>
              <a:off x="6790514" y="118857"/>
              <a:ext cx="548700" cy="548700"/>
              <a:chOff x="6790514" y="118857"/>
              <a:chExt cx="548700" cy="548700"/>
            </a:xfrm>
          </p:grpSpPr>
          <p:sp>
            <p:nvSpPr>
              <p:cNvPr id="123" name="Google Shape;123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4" name="Google Shape;124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pie">
                <a:avLst>
                  <a:gd fmla="val 5699893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125" name="Google Shape;125;p8"/>
          <p:cNvSpPr txBox="1"/>
          <p:nvPr>
            <p:ph type="title"/>
          </p:nvPr>
        </p:nvSpPr>
        <p:spPr>
          <a:xfrm>
            <a:off x="824000" y="763600"/>
            <a:ext cx="5857800" cy="357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6" name="Google Shape;126;p8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oogle Shape;128;p9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29" name="Google Shape;129;p9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9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1" name="Google Shape;131;p9"/>
          <p:cNvSpPr txBox="1"/>
          <p:nvPr>
            <p:ph type="title"/>
          </p:nvPr>
        </p:nvSpPr>
        <p:spPr>
          <a:xfrm>
            <a:off x="1303800" y="598575"/>
            <a:ext cx="3430500" cy="19902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32" name="Google Shape;132;p9"/>
          <p:cNvSpPr txBox="1"/>
          <p:nvPr>
            <p:ph idx="1" type="subTitle"/>
          </p:nvPr>
        </p:nvSpPr>
        <p:spPr>
          <a:xfrm>
            <a:off x="1303800" y="2743203"/>
            <a:ext cx="3430500" cy="7260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33" name="Google Shape;133;p9"/>
          <p:cNvSpPr txBox="1"/>
          <p:nvPr>
            <p:ph idx="2" type="body"/>
          </p:nvPr>
        </p:nvSpPr>
        <p:spPr>
          <a:xfrm>
            <a:off x="4903700" y="661000"/>
            <a:ext cx="3430500" cy="38706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34" name="Google Shape;134;p9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oogle Shape;136;p10"/>
          <p:cNvGrpSpPr/>
          <p:nvPr/>
        </p:nvGrpSpPr>
        <p:grpSpPr>
          <a:xfrm>
            <a:off x="713373" y="3847119"/>
            <a:ext cx="825392" cy="825392"/>
            <a:chOff x="348199" y="179450"/>
            <a:chExt cx="1116300" cy="1116300"/>
          </a:xfrm>
        </p:grpSpPr>
        <p:sp>
          <p:nvSpPr>
            <p:cNvPr id="137" name="Google Shape;137;p10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" name="Google Shape;138;p10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9" name="Google Shape;139;p10"/>
          <p:cNvSpPr txBox="1"/>
          <p:nvPr>
            <p:ph idx="1" type="body"/>
          </p:nvPr>
        </p:nvSpPr>
        <p:spPr>
          <a:xfrm>
            <a:off x="1303800" y="4138975"/>
            <a:ext cx="5843100" cy="53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40" name="Google Shape;140;p10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oment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://www.youtube.com/watch?v=UIrLyE7iz50" TargetMode="External"/><Relationship Id="rId4" Type="http://schemas.openxmlformats.org/officeDocument/2006/relationships/image" Target="../media/image1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Relationship Id="rId3" Type="http://schemas.openxmlformats.org/officeDocument/2006/relationships/hyperlink" Target="http://www.youtube.com/watch?v=ERSAaQrUpbc" TargetMode="External"/><Relationship Id="rId4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Relationship Id="rId3" Type="http://schemas.openxmlformats.org/officeDocument/2006/relationships/hyperlink" Target="http://www.youtube.com/watch?v=ERSAaQrUpbc" TargetMode="External"/><Relationship Id="rId4" Type="http://schemas.openxmlformats.org/officeDocument/2006/relationships/image" Target="../media/image2.jp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Relationship Id="rId3" Type="http://schemas.openxmlformats.org/officeDocument/2006/relationships/hyperlink" Target="http://www.youtube.com/watch?v=ERSAaQrUpbc" TargetMode="External"/><Relationship Id="rId4" Type="http://schemas.openxmlformats.org/officeDocument/2006/relationships/image" Target="../media/image2.jp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Relationship Id="rId3" Type="http://schemas.openxmlformats.org/officeDocument/2006/relationships/hyperlink" Target="http://www.youtube.com/watch?v=ERSAaQrUpbc" TargetMode="External"/><Relationship Id="rId4" Type="http://schemas.openxmlformats.org/officeDocument/2006/relationships/image" Target="../media/image2.jp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Relationship Id="rId3" Type="http://schemas.openxmlformats.org/officeDocument/2006/relationships/hyperlink" Target="http://www.youtube.com/watch?v=ERSAaQrUpbc" TargetMode="External"/><Relationship Id="rId4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3"/>
          <p:cNvSpPr txBox="1"/>
          <p:nvPr>
            <p:ph idx="1" type="subTitle"/>
          </p:nvPr>
        </p:nvSpPr>
        <p:spPr>
          <a:xfrm>
            <a:off x="-709375" y="257175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>
                <a:latin typeface="Caveat"/>
                <a:ea typeface="Caveat"/>
                <a:cs typeface="Caveat"/>
                <a:sym typeface="Caveat"/>
              </a:rPr>
              <a:t>Rules for counting Significant figures</a:t>
            </a:r>
            <a:endParaRPr sz="7200">
              <a:latin typeface="Caveat"/>
              <a:ea typeface="Caveat"/>
              <a:cs typeface="Caveat"/>
              <a:sym typeface="Cavea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22"/>
          <p:cNvSpPr txBox="1"/>
          <p:nvPr>
            <p:ph type="title"/>
          </p:nvPr>
        </p:nvSpPr>
        <p:spPr>
          <a:xfrm>
            <a:off x="1303800" y="598575"/>
            <a:ext cx="76353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Convert the following into scientific notations</a:t>
            </a:r>
            <a:endParaRPr/>
          </a:p>
        </p:txBody>
      </p:sp>
      <p:sp>
        <p:nvSpPr>
          <p:cNvPr id="335" name="Google Shape;335;p22"/>
          <p:cNvSpPr txBox="1"/>
          <p:nvPr>
            <p:ph idx="1" type="body"/>
          </p:nvPr>
        </p:nvSpPr>
        <p:spPr>
          <a:xfrm>
            <a:off x="1399225" y="13009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5846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31"/>
              <a:buFont typeface="Arial"/>
              <a:buAutoNum type="alphaUcPeriod"/>
            </a:pPr>
            <a:r>
              <a:rPr b="1" lang="en" sz="153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21</a:t>
            </a:r>
            <a:endParaRPr b="1" sz="153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5846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31"/>
              <a:buFont typeface="Arial"/>
              <a:buAutoNum type="alphaUcPeriod"/>
            </a:pPr>
            <a:r>
              <a:rPr b="1" lang="en" sz="153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16600.01</a:t>
            </a:r>
            <a:endParaRPr b="1" sz="153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5846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31"/>
              <a:buFont typeface="Arial"/>
              <a:buAutoNum type="alphaUcPeriod"/>
            </a:pPr>
            <a:r>
              <a:rPr b="1" lang="en" sz="153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455</a:t>
            </a:r>
            <a:endParaRPr b="1" sz="153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5846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31"/>
              <a:buFont typeface="Arial"/>
              <a:buAutoNum type="alphaUcPeriod"/>
            </a:pPr>
            <a:r>
              <a:rPr b="1" lang="en" sz="153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0.0104</a:t>
            </a:r>
            <a:endParaRPr b="1" sz="153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5846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31"/>
              <a:buFont typeface="Arial"/>
              <a:buAutoNum type="alphaUcPeriod"/>
            </a:pPr>
            <a:r>
              <a:rPr b="1" lang="en" sz="153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0.0000099800</a:t>
            </a:r>
            <a:endParaRPr b="1" sz="153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5846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31"/>
              <a:buFont typeface="Arial"/>
              <a:buAutoNum type="alphaUcPeriod"/>
            </a:pPr>
            <a:r>
              <a:rPr b="1" lang="en" sz="153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0.1234</a:t>
            </a:r>
            <a:endParaRPr b="1" sz="153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358"/>
              <a:buNone/>
            </a:pPr>
            <a:r>
              <a:t/>
            </a:r>
            <a:endParaRPr b="1" sz="806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SzPts val="358"/>
              <a:buNone/>
            </a:pPr>
            <a:r>
              <a:t/>
            </a:r>
            <a:endParaRPr b="1" sz="822"/>
          </a:p>
        </p:txBody>
      </p:sp>
      <p:pic>
        <p:nvPicPr>
          <p:cNvPr descr="Precise 3 minute countdown, with visual indication of minutes and seconds." id="336" name="Google Shape;336;p22" title="3 Minute Timer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039225"/>
            <a:ext cx="1738726" cy="999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23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Answers-</a:t>
            </a:r>
            <a:endParaRPr/>
          </a:p>
        </p:txBody>
      </p:sp>
      <p:sp>
        <p:nvSpPr>
          <p:cNvPr id="342" name="Google Shape;342;p23"/>
          <p:cNvSpPr txBox="1"/>
          <p:nvPr>
            <p:ph idx="1" type="body"/>
          </p:nvPr>
        </p:nvSpPr>
        <p:spPr>
          <a:xfrm>
            <a:off x="1303800" y="1334300"/>
            <a:ext cx="7030500" cy="319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343" name="Google Shape;343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03800" y="1334300"/>
            <a:ext cx="4076000" cy="1650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44" name="Google Shape;344;p23"/>
          <p:cNvPicPr preferRelativeResize="0"/>
          <p:nvPr/>
        </p:nvPicPr>
        <p:blipFill rotWithShape="1">
          <a:blip r:embed="rId4">
            <a:alphaModFix/>
          </a:blip>
          <a:srcRect b="0" l="0" r="0" t="21929"/>
          <a:stretch/>
        </p:blipFill>
        <p:spPr>
          <a:xfrm>
            <a:off x="1233188" y="2842175"/>
            <a:ext cx="4217225" cy="1288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8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p24"/>
          <p:cNvSpPr txBox="1"/>
          <p:nvPr>
            <p:ph type="title"/>
          </p:nvPr>
        </p:nvSpPr>
        <p:spPr>
          <a:xfrm>
            <a:off x="837300" y="1218175"/>
            <a:ext cx="74694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43434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Rounding significant figure</a:t>
            </a:r>
            <a:endParaRPr/>
          </a:p>
          <a:p>
            <a:pPr indent="-43434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Rounding to decimal place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25"/>
          <p:cNvSpPr txBox="1"/>
          <p:nvPr>
            <p:ph type="title"/>
          </p:nvPr>
        </p:nvSpPr>
        <p:spPr>
          <a:xfrm>
            <a:off x="1303800" y="3398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Significant Figures and Rounding</a:t>
            </a:r>
            <a:endParaRPr/>
          </a:p>
        </p:txBody>
      </p:sp>
      <p:sp>
        <p:nvSpPr>
          <p:cNvPr id="355" name="Google Shape;355;p25"/>
          <p:cNvSpPr txBox="1"/>
          <p:nvPr>
            <p:ph idx="1" type="body"/>
          </p:nvPr>
        </p:nvSpPr>
        <p:spPr>
          <a:xfrm>
            <a:off x="1303800" y="1727025"/>
            <a:ext cx="7626000" cy="3306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 u="sng">
                <a:latin typeface="Arial"/>
                <a:ea typeface="Arial"/>
                <a:cs typeface="Arial"/>
                <a:sym typeface="Arial"/>
              </a:rPr>
              <a:t>Example-  		</a:t>
            </a:r>
            <a:r>
              <a:rPr b="1" lang="en" sz="1800">
                <a:latin typeface="Arial"/>
                <a:ea typeface="Arial"/>
                <a:cs typeface="Arial"/>
                <a:sym typeface="Arial"/>
              </a:rPr>
              <a:t>Round 53,879 to 1 significant figure</a:t>
            </a:r>
            <a:endParaRPr b="1" sz="19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900">
                <a:latin typeface="Arial"/>
                <a:ea typeface="Arial"/>
                <a:cs typeface="Arial"/>
                <a:sym typeface="Arial"/>
              </a:rPr>
              <a:t>To round to a significant figure:</a:t>
            </a:r>
            <a:endParaRPr b="1" sz="1900">
              <a:latin typeface="Arial"/>
              <a:ea typeface="Arial"/>
              <a:cs typeface="Arial"/>
              <a:sym typeface="Arial"/>
            </a:endParaRPr>
          </a:p>
          <a:p>
            <a:pPr indent="-34925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900"/>
              <a:buFont typeface="Arial"/>
              <a:buChar char="●"/>
            </a:pPr>
            <a:r>
              <a:rPr b="1" lang="en" sz="1900" u="sng">
                <a:latin typeface="Arial"/>
                <a:ea typeface="Arial"/>
                <a:cs typeface="Arial"/>
                <a:sym typeface="Arial"/>
              </a:rPr>
              <a:t>look at the first non-zero digit</a:t>
            </a:r>
            <a:r>
              <a:rPr b="1" lang="en" sz="1900">
                <a:latin typeface="Arial"/>
                <a:ea typeface="Arial"/>
                <a:cs typeface="Arial"/>
                <a:sym typeface="Arial"/>
              </a:rPr>
              <a:t> if rounding to one significant figure</a:t>
            </a:r>
            <a:endParaRPr b="1" sz="1900">
              <a:latin typeface="Arial"/>
              <a:ea typeface="Arial"/>
              <a:cs typeface="Arial"/>
              <a:sym typeface="Arial"/>
            </a:endParaRPr>
          </a:p>
          <a:p>
            <a:pPr indent="-3492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900"/>
              <a:buFont typeface="Arial"/>
              <a:buChar char="●"/>
            </a:pPr>
            <a:r>
              <a:rPr b="1" lang="en" sz="1900">
                <a:latin typeface="Arial"/>
                <a:ea typeface="Arial"/>
                <a:cs typeface="Arial"/>
                <a:sym typeface="Arial"/>
              </a:rPr>
              <a:t>draw a</a:t>
            </a:r>
            <a:r>
              <a:rPr b="1" lang="en" sz="1900" u="sng">
                <a:latin typeface="Arial"/>
                <a:ea typeface="Arial"/>
                <a:cs typeface="Arial"/>
                <a:sym typeface="Arial"/>
              </a:rPr>
              <a:t> vertical line </a:t>
            </a:r>
            <a:r>
              <a:rPr b="1" lang="en" sz="1900">
                <a:latin typeface="Arial"/>
                <a:ea typeface="Arial"/>
                <a:cs typeface="Arial"/>
                <a:sym typeface="Arial"/>
              </a:rPr>
              <a:t>after the place value digit that is required</a:t>
            </a:r>
            <a:endParaRPr b="1" sz="1900">
              <a:latin typeface="Arial"/>
              <a:ea typeface="Arial"/>
              <a:cs typeface="Arial"/>
              <a:sym typeface="Arial"/>
            </a:endParaRPr>
          </a:p>
          <a:p>
            <a:pPr indent="-3492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900"/>
              <a:buFont typeface="Arial"/>
              <a:buChar char="●"/>
            </a:pPr>
            <a:r>
              <a:rPr b="1" lang="en" sz="1900">
                <a:latin typeface="Arial"/>
                <a:ea typeface="Arial"/>
                <a:cs typeface="Arial"/>
                <a:sym typeface="Arial"/>
              </a:rPr>
              <a:t>look at the next digit.</a:t>
            </a:r>
            <a:endParaRPr b="1" sz="1900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ctr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2200">
                <a:latin typeface="Arial"/>
                <a:ea typeface="Arial"/>
                <a:cs typeface="Arial"/>
                <a:sym typeface="Arial"/>
              </a:rPr>
              <a:t> 5</a:t>
            </a:r>
            <a:r>
              <a:rPr b="1" lang="en" sz="22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|</a:t>
            </a:r>
            <a:r>
              <a:rPr b="1" lang="en" sz="2200">
                <a:latin typeface="Arial"/>
                <a:ea typeface="Arial"/>
                <a:cs typeface="Arial"/>
                <a:sym typeface="Arial"/>
              </a:rPr>
              <a:t>3879</a:t>
            </a:r>
            <a:endParaRPr b="1" sz="2300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9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19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5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5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5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5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5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5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5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5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26"/>
          <p:cNvSpPr txBox="1"/>
          <p:nvPr>
            <p:ph type="title"/>
          </p:nvPr>
        </p:nvSpPr>
        <p:spPr>
          <a:xfrm>
            <a:off x="1303800" y="1599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Significant Figures and Rounding</a:t>
            </a:r>
            <a:endParaRPr/>
          </a:p>
        </p:txBody>
      </p:sp>
      <p:sp>
        <p:nvSpPr>
          <p:cNvPr id="361" name="Google Shape;361;p26"/>
          <p:cNvSpPr txBox="1"/>
          <p:nvPr>
            <p:ph idx="1" type="body"/>
          </p:nvPr>
        </p:nvSpPr>
        <p:spPr>
          <a:xfrm>
            <a:off x="1303800" y="782625"/>
            <a:ext cx="8046300" cy="330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 u="sng">
                <a:latin typeface="Arial"/>
                <a:ea typeface="Arial"/>
                <a:cs typeface="Arial"/>
                <a:sym typeface="Arial"/>
              </a:rPr>
              <a:t>Example-</a:t>
            </a:r>
            <a:r>
              <a:rPr b="1" lang="en" sz="1800">
                <a:latin typeface="Arial"/>
                <a:ea typeface="Arial"/>
                <a:cs typeface="Arial"/>
                <a:sym typeface="Arial"/>
              </a:rPr>
              <a:t>    Round 53,879 to 1 significant figure</a:t>
            </a:r>
            <a:endParaRPr b="1" sz="1800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ctr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2600">
                <a:latin typeface="Arial"/>
                <a:ea typeface="Arial"/>
                <a:cs typeface="Arial"/>
                <a:sym typeface="Arial"/>
              </a:rPr>
              <a:t>5</a:t>
            </a:r>
            <a:r>
              <a:rPr b="1" lang="en" sz="26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|3</a:t>
            </a:r>
            <a:r>
              <a:rPr b="1" lang="en" sz="2600">
                <a:latin typeface="Arial"/>
                <a:ea typeface="Arial"/>
                <a:cs typeface="Arial"/>
                <a:sym typeface="Arial"/>
              </a:rPr>
              <a:t>879 </a:t>
            </a:r>
            <a:endParaRPr b="1" sz="2600"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Arial"/>
              <a:buChar char="●"/>
            </a:pPr>
            <a:r>
              <a:rPr b="1" lang="en" sz="1800">
                <a:latin typeface="Arial"/>
                <a:ea typeface="Arial"/>
                <a:cs typeface="Arial"/>
                <a:sym typeface="Arial"/>
              </a:rPr>
              <a:t>if it's 5 or more, increase the </a:t>
            </a:r>
            <a:r>
              <a:rPr b="1" lang="en" sz="1800" u="sng">
                <a:latin typeface="Arial"/>
                <a:ea typeface="Arial"/>
                <a:cs typeface="Arial"/>
                <a:sym typeface="Arial"/>
              </a:rPr>
              <a:t>previous digit by one</a:t>
            </a:r>
            <a:endParaRPr b="1" sz="1800" u="sng"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●"/>
            </a:pPr>
            <a:r>
              <a:rPr b="1" lang="en" sz="1800">
                <a:latin typeface="Arial"/>
                <a:ea typeface="Arial"/>
                <a:cs typeface="Arial"/>
                <a:sym typeface="Arial"/>
              </a:rPr>
              <a:t>if it's 4 or less, k</a:t>
            </a:r>
            <a:r>
              <a:rPr b="1" lang="en" sz="1800" u="sng">
                <a:latin typeface="Arial"/>
                <a:ea typeface="Arial"/>
                <a:cs typeface="Arial"/>
                <a:sym typeface="Arial"/>
              </a:rPr>
              <a:t>eep the previous digit the same,</a:t>
            </a:r>
            <a:r>
              <a:rPr b="1" lang="en" sz="1800">
                <a:latin typeface="Arial"/>
                <a:ea typeface="Arial"/>
                <a:cs typeface="Arial"/>
                <a:sym typeface="Arial"/>
              </a:rPr>
              <a:t>fill any spaces to the right of the line with zeros,</a:t>
            </a:r>
            <a:endParaRPr b="1" sz="1800">
              <a:latin typeface="Arial"/>
              <a:ea typeface="Arial"/>
              <a:cs typeface="Arial"/>
              <a:sym typeface="Arial"/>
            </a:endParaRPr>
          </a:p>
          <a:p>
            <a:pPr indent="0" lvl="0" marL="9144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800">
                <a:latin typeface="Arial"/>
                <a:ea typeface="Arial"/>
                <a:cs typeface="Arial"/>
                <a:sym typeface="Arial"/>
              </a:rPr>
              <a:t>                        5</a:t>
            </a:r>
            <a:r>
              <a:rPr b="1" lang="en" sz="1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|</a:t>
            </a:r>
            <a:r>
              <a:rPr b="1" lang="en" sz="1800">
                <a:latin typeface="Arial"/>
                <a:ea typeface="Arial"/>
                <a:cs typeface="Arial"/>
                <a:sym typeface="Arial"/>
              </a:rPr>
              <a:t>3879 to 1 significant figure is 5</a:t>
            </a:r>
            <a:r>
              <a:rPr b="1" lang="en" sz="1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0,000</a:t>
            </a:r>
            <a:endParaRPr b="1" sz="18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800" u="sng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18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6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6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6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6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6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6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6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27"/>
          <p:cNvSpPr txBox="1"/>
          <p:nvPr>
            <p:ph type="title"/>
          </p:nvPr>
        </p:nvSpPr>
        <p:spPr>
          <a:xfrm>
            <a:off x="1303800" y="1599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Significant Figures and Rounding</a:t>
            </a:r>
            <a:endParaRPr/>
          </a:p>
        </p:txBody>
      </p:sp>
      <p:sp>
        <p:nvSpPr>
          <p:cNvPr id="367" name="Google Shape;367;p27"/>
          <p:cNvSpPr txBox="1"/>
          <p:nvPr>
            <p:ph idx="1" type="body"/>
          </p:nvPr>
        </p:nvSpPr>
        <p:spPr>
          <a:xfrm>
            <a:off x="1303800" y="782625"/>
            <a:ext cx="8046300" cy="330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 u="sng">
                <a:latin typeface="Arial"/>
                <a:ea typeface="Arial"/>
                <a:cs typeface="Arial"/>
                <a:sym typeface="Arial"/>
              </a:rPr>
              <a:t>Example-  </a:t>
            </a:r>
            <a:r>
              <a:rPr b="1" lang="en" sz="1800">
                <a:latin typeface="Arial"/>
                <a:ea typeface="Arial"/>
                <a:cs typeface="Arial"/>
                <a:sym typeface="Arial"/>
              </a:rPr>
              <a:t>Round 53,879 to 2 significant figure</a:t>
            </a:r>
            <a:endParaRPr b="1" sz="1800"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Arial"/>
              <a:buChar char="●"/>
            </a:pPr>
            <a:r>
              <a:rPr b="1" lang="en" sz="1800">
                <a:latin typeface="Arial"/>
                <a:ea typeface="Arial"/>
                <a:cs typeface="Arial"/>
                <a:sym typeface="Arial"/>
              </a:rPr>
              <a:t>draw a vertical line after the place value digit that is required</a:t>
            </a:r>
            <a:endParaRPr b="1" sz="1800"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●"/>
            </a:pPr>
            <a:r>
              <a:rPr b="1" lang="en" sz="1800">
                <a:latin typeface="Arial"/>
                <a:ea typeface="Arial"/>
                <a:cs typeface="Arial"/>
                <a:sym typeface="Arial"/>
              </a:rPr>
              <a:t>look at the next digit.</a:t>
            </a:r>
            <a:endParaRPr b="1" sz="1800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ctr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231F20"/>
                </a:solidFill>
                <a:latin typeface="Arial"/>
                <a:ea typeface="Arial"/>
                <a:cs typeface="Arial"/>
                <a:sym typeface="Arial"/>
              </a:rPr>
              <a:t>53|</a:t>
            </a:r>
            <a:r>
              <a:rPr b="1" lang="en" sz="1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r>
              <a:rPr b="1" lang="en" sz="1800">
                <a:solidFill>
                  <a:srgbClr val="231F20"/>
                </a:solidFill>
                <a:latin typeface="Arial"/>
                <a:ea typeface="Arial"/>
                <a:cs typeface="Arial"/>
                <a:sym typeface="Arial"/>
              </a:rPr>
              <a:t>79</a:t>
            </a:r>
            <a:endParaRPr b="1" sz="1800">
              <a:solidFill>
                <a:srgbClr val="231F2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rgbClr val="231F20"/>
              </a:buClr>
              <a:buSzPts val="1800"/>
              <a:buFont typeface="Arial"/>
              <a:buChar char="●"/>
            </a:pPr>
            <a:r>
              <a:rPr b="1" lang="en" sz="1800">
                <a:solidFill>
                  <a:srgbClr val="231F20"/>
                </a:solidFill>
                <a:latin typeface="Arial"/>
                <a:ea typeface="Arial"/>
                <a:cs typeface="Arial"/>
                <a:sym typeface="Arial"/>
              </a:rPr>
              <a:t>Look at the digit after vertical line, if more than five </a:t>
            </a:r>
            <a:r>
              <a:rPr b="1" lang="en" sz="1800" u="sng">
                <a:latin typeface="Arial"/>
                <a:ea typeface="Arial"/>
                <a:cs typeface="Arial"/>
                <a:sym typeface="Arial"/>
              </a:rPr>
              <a:t>increase the previous digit by one followed by zeros</a:t>
            </a:r>
            <a:endParaRPr b="1" sz="1800" u="sng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ctr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231F20"/>
                </a:solidFill>
                <a:latin typeface="Arial"/>
                <a:ea typeface="Arial"/>
                <a:cs typeface="Arial"/>
                <a:sym typeface="Arial"/>
              </a:rPr>
              <a:t>53|879 to 2 significant figures is 54,000</a:t>
            </a:r>
            <a:endParaRPr b="1" sz="1800">
              <a:solidFill>
                <a:srgbClr val="231F2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9144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800" u="sng">
              <a:latin typeface="Arial"/>
              <a:ea typeface="Arial"/>
              <a:cs typeface="Arial"/>
              <a:sym typeface="Arial"/>
            </a:endParaRPr>
          </a:p>
          <a:p>
            <a:pPr indent="0" lvl="0" marL="9144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latin typeface="Arial"/>
              <a:ea typeface="Arial"/>
              <a:cs typeface="Arial"/>
              <a:sym typeface="Arial"/>
            </a:endParaRPr>
          </a:p>
          <a:p>
            <a:pPr indent="0" lvl="0" marL="9144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800" u="sng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18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6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6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6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6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6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6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6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67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67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67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67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28"/>
          <p:cNvSpPr txBox="1"/>
          <p:nvPr>
            <p:ph type="title"/>
          </p:nvPr>
        </p:nvSpPr>
        <p:spPr>
          <a:xfrm>
            <a:off x="1303800" y="309450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Significant Figures and Rounding</a:t>
            </a:r>
            <a:endParaRPr/>
          </a:p>
        </p:txBody>
      </p:sp>
      <p:sp>
        <p:nvSpPr>
          <p:cNvPr id="373" name="Google Shape;373;p28"/>
          <p:cNvSpPr txBox="1"/>
          <p:nvPr>
            <p:ph idx="1" type="body"/>
          </p:nvPr>
        </p:nvSpPr>
        <p:spPr>
          <a:xfrm>
            <a:off x="1303800" y="1727025"/>
            <a:ext cx="7626000" cy="3306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 u="sng">
                <a:latin typeface="Arial"/>
                <a:ea typeface="Arial"/>
                <a:cs typeface="Arial"/>
                <a:sym typeface="Arial"/>
              </a:rPr>
              <a:t>Example-  	</a:t>
            </a:r>
            <a:r>
              <a:rPr b="1" lang="en" sz="1800">
                <a:latin typeface="Arial"/>
                <a:ea typeface="Arial"/>
                <a:cs typeface="Arial"/>
                <a:sym typeface="Arial"/>
              </a:rPr>
              <a:t>Round 0.005089 to 1 significant figure</a:t>
            </a:r>
            <a:endParaRPr b="1" sz="19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900">
                <a:latin typeface="Arial"/>
                <a:ea typeface="Arial"/>
                <a:cs typeface="Arial"/>
                <a:sym typeface="Arial"/>
              </a:rPr>
              <a:t>To round to a significant figure:</a:t>
            </a:r>
            <a:endParaRPr b="1" sz="1900">
              <a:latin typeface="Arial"/>
              <a:ea typeface="Arial"/>
              <a:cs typeface="Arial"/>
              <a:sym typeface="Arial"/>
            </a:endParaRPr>
          </a:p>
          <a:p>
            <a:pPr indent="-34925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900"/>
              <a:buFont typeface="Arial"/>
              <a:buChar char="●"/>
            </a:pPr>
            <a:r>
              <a:rPr b="1" lang="en" sz="1900">
                <a:latin typeface="Arial"/>
                <a:ea typeface="Arial"/>
                <a:cs typeface="Arial"/>
                <a:sym typeface="Arial"/>
              </a:rPr>
              <a:t>l</a:t>
            </a:r>
            <a:r>
              <a:rPr b="1" lang="en" sz="1900" u="sng">
                <a:latin typeface="Arial"/>
                <a:ea typeface="Arial"/>
                <a:cs typeface="Arial"/>
                <a:sym typeface="Arial"/>
              </a:rPr>
              <a:t>ook at the first non-zero digit</a:t>
            </a:r>
            <a:r>
              <a:rPr b="1" lang="en" sz="1900">
                <a:latin typeface="Arial"/>
                <a:ea typeface="Arial"/>
                <a:cs typeface="Arial"/>
                <a:sym typeface="Arial"/>
              </a:rPr>
              <a:t> if rounding to one significant figure</a:t>
            </a:r>
            <a:endParaRPr b="1" sz="1900">
              <a:latin typeface="Arial"/>
              <a:ea typeface="Arial"/>
              <a:cs typeface="Arial"/>
              <a:sym typeface="Arial"/>
            </a:endParaRPr>
          </a:p>
          <a:p>
            <a:pPr indent="-3492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900"/>
              <a:buFont typeface="Arial"/>
              <a:buChar char="●"/>
            </a:pPr>
            <a:r>
              <a:rPr b="1" lang="en" sz="1900">
                <a:latin typeface="Arial"/>
                <a:ea typeface="Arial"/>
                <a:cs typeface="Arial"/>
                <a:sym typeface="Arial"/>
              </a:rPr>
              <a:t>draw a vertical line after the place value digit that is required</a:t>
            </a:r>
            <a:endParaRPr b="1" sz="1900">
              <a:latin typeface="Arial"/>
              <a:ea typeface="Arial"/>
              <a:cs typeface="Arial"/>
              <a:sym typeface="Arial"/>
            </a:endParaRPr>
          </a:p>
          <a:p>
            <a:pPr indent="-3492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900"/>
              <a:buFont typeface="Arial"/>
              <a:buChar char="●"/>
            </a:pPr>
            <a:r>
              <a:rPr b="1" lang="en" sz="1900">
                <a:latin typeface="Arial"/>
                <a:ea typeface="Arial"/>
                <a:cs typeface="Arial"/>
                <a:sym typeface="Arial"/>
              </a:rPr>
              <a:t>look at the next digit.</a:t>
            </a:r>
            <a:endParaRPr b="1" sz="1900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ctr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2200">
                <a:latin typeface="Arial"/>
                <a:ea typeface="Arial"/>
                <a:cs typeface="Arial"/>
                <a:sym typeface="Arial"/>
              </a:rPr>
              <a:t>0.005</a:t>
            </a:r>
            <a:r>
              <a:rPr b="1" lang="en" sz="22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|</a:t>
            </a:r>
            <a:r>
              <a:rPr b="1" lang="en" sz="2200">
                <a:latin typeface="Arial"/>
                <a:ea typeface="Arial"/>
                <a:cs typeface="Arial"/>
                <a:sym typeface="Arial"/>
              </a:rPr>
              <a:t>089</a:t>
            </a:r>
            <a:endParaRPr b="1" sz="2300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9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19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7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7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7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7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7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7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7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73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7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29"/>
          <p:cNvSpPr txBox="1"/>
          <p:nvPr>
            <p:ph type="title"/>
          </p:nvPr>
        </p:nvSpPr>
        <p:spPr>
          <a:xfrm>
            <a:off x="1303800" y="309450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Significant Figures and Rounding</a:t>
            </a:r>
            <a:endParaRPr/>
          </a:p>
        </p:txBody>
      </p:sp>
      <p:sp>
        <p:nvSpPr>
          <p:cNvPr id="379" name="Google Shape;379;p29"/>
          <p:cNvSpPr txBox="1"/>
          <p:nvPr>
            <p:ph idx="1" type="body"/>
          </p:nvPr>
        </p:nvSpPr>
        <p:spPr>
          <a:xfrm>
            <a:off x="1303800" y="1696575"/>
            <a:ext cx="7626000" cy="3306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 u="sng">
                <a:latin typeface="Arial"/>
                <a:ea typeface="Arial"/>
                <a:cs typeface="Arial"/>
                <a:sym typeface="Arial"/>
              </a:rPr>
              <a:t>Example-  	</a:t>
            </a:r>
            <a:r>
              <a:rPr b="1" lang="en" sz="1800">
                <a:latin typeface="Arial"/>
                <a:ea typeface="Arial"/>
                <a:cs typeface="Arial"/>
                <a:sym typeface="Arial"/>
              </a:rPr>
              <a:t>Round 0.005089 to 1 significant figure</a:t>
            </a:r>
            <a:endParaRPr b="1" sz="1800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ctr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2200">
                <a:latin typeface="Arial"/>
                <a:ea typeface="Arial"/>
                <a:cs typeface="Arial"/>
                <a:sym typeface="Arial"/>
              </a:rPr>
              <a:t>0.005</a:t>
            </a:r>
            <a:r>
              <a:rPr b="1" lang="en" sz="22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|</a:t>
            </a:r>
            <a:r>
              <a:rPr b="1" lang="en" sz="22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r>
              <a:rPr b="1" lang="en" sz="2200">
                <a:latin typeface="Arial"/>
                <a:ea typeface="Arial"/>
                <a:cs typeface="Arial"/>
                <a:sym typeface="Arial"/>
              </a:rPr>
              <a:t>89</a:t>
            </a:r>
            <a:endParaRPr b="1" sz="18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900">
                <a:latin typeface="Arial"/>
                <a:ea typeface="Arial"/>
                <a:cs typeface="Arial"/>
                <a:sym typeface="Arial"/>
              </a:rPr>
              <a:t>To round to a significant figure:</a:t>
            </a:r>
            <a:endParaRPr b="1" sz="1900">
              <a:latin typeface="Arial"/>
              <a:ea typeface="Arial"/>
              <a:cs typeface="Arial"/>
              <a:sym typeface="Arial"/>
            </a:endParaRPr>
          </a:p>
          <a:p>
            <a:pPr indent="-34925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900"/>
              <a:buFont typeface="Arial"/>
              <a:buChar char="●"/>
            </a:pPr>
            <a:r>
              <a:rPr b="1" lang="en" sz="1900">
                <a:latin typeface="Arial"/>
                <a:ea typeface="Arial"/>
                <a:cs typeface="Arial"/>
                <a:sym typeface="Arial"/>
              </a:rPr>
              <a:t>Look for first non-zero digit, </a:t>
            </a:r>
            <a:r>
              <a:rPr b="1" lang="en" sz="1900">
                <a:latin typeface="Arial"/>
                <a:ea typeface="Arial"/>
                <a:cs typeface="Arial"/>
                <a:sym typeface="Arial"/>
              </a:rPr>
              <a:t>vertical line after it</a:t>
            </a:r>
            <a:endParaRPr b="1" sz="1900">
              <a:latin typeface="Arial"/>
              <a:ea typeface="Arial"/>
              <a:cs typeface="Arial"/>
              <a:sym typeface="Arial"/>
            </a:endParaRPr>
          </a:p>
          <a:p>
            <a:pPr indent="-3492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900"/>
              <a:buFont typeface="Arial"/>
              <a:buChar char="●"/>
            </a:pPr>
            <a:r>
              <a:rPr b="1" lang="en" sz="1900">
                <a:latin typeface="Arial"/>
                <a:ea typeface="Arial"/>
                <a:cs typeface="Arial"/>
                <a:sym typeface="Arial"/>
              </a:rPr>
              <a:t>if it's 5 or more, increase the previous digit by one</a:t>
            </a:r>
            <a:endParaRPr b="1" sz="1900">
              <a:latin typeface="Arial"/>
              <a:ea typeface="Arial"/>
              <a:cs typeface="Arial"/>
              <a:sym typeface="Arial"/>
            </a:endParaRPr>
          </a:p>
          <a:p>
            <a:pPr indent="-3492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900"/>
              <a:buFont typeface="Arial"/>
              <a:buChar char="●"/>
            </a:pPr>
            <a:r>
              <a:rPr b="1" lang="en" sz="1900">
                <a:latin typeface="Arial"/>
                <a:ea typeface="Arial"/>
                <a:cs typeface="Arial"/>
                <a:sym typeface="Arial"/>
              </a:rPr>
              <a:t>if it's 4 or less, keep the previous digit the same</a:t>
            </a:r>
            <a:endParaRPr b="1" sz="1900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ctr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2200">
                <a:latin typeface="Arial"/>
                <a:ea typeface="Arial"/>
                <a:cs typeface="Arial"/>
                <a:sym typeface="Arial"/>
              </a:rPr>
              <a:t>0.005|089 to 1 significant figure is 0.005</a:t>
            </a:r>
            <a:endParaRPr b="1" sz="2300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9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19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7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7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7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7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7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7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7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79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79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3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30"/>
          <p:cNvSpPr txBox="1"/>
          <p:nvPr>
            <p:ph type="title"/>
          </p:nvPr>
        </p:nvSpPr>
        <p:spPr>
          <a:xfrm>
            <a:off x="1303800" y="309450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Significant Figures and Rounding</a:t>
            </a:r>
            <a:endParaRPr/>
          </a:p>
        </p:txBody>
      </p:sp>
      <p:sp>
        <p:nvSpPr>
          <p:cNvPr id="385" name="Google Shape;385;p30"/>
          <p:cNvSpPr txBox="1"/>
          <p:nvPr>
            <p:ph idx="1" type="body"/>
          </p:nvPr>
        </p:nvSpPr>
        <p:spPr>
          <a:xfrm>
            <a:off x="1303800" y="1696575"/>
            <a:ext cx="7626000" cy="3306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 u="sng">
                <a:latin typeface="Arial"/>
                <a:ea typeface="Arial"/>
                <a:cs typeface="Arial"/>
                <a:sym typeface="Arial"/>
              </a:rPr>
              <a:t>Example-  	</a:t>
            </a:r>
            <a:r>
              <a:rPr b="1" lang="en" sz="1800">
                <a:latin typeface="Arial"/>
                <a:ea typeface="Arial"/>
                <a:cs typeface="Arial"/>
                <a:sym typeface="Arial"/>
              </a:rPr>
              <a:t>Round 0.005089 to  2 significant figures.</a:t>
            </a:r>
            <a:endParaRPr b="1" sz="1800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ctr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2200">
                <a:latin typeface="Arial"/>
                <a:ea typeface="Arial"/>
                <a:cs typeface="Arial"/>
                <a:sym typeface="Arial"/>
              </a:rPr>
              <a:t>0.005</a:t>
            </a:r>
            <a:r>
              <a:rPr b="1" lang="en" sz="2200">
                <a:solidFill>
                  <a:srgbClr val="231F20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r>
              <a:rPr b="1" lang="en" sz="22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|</a:t>
            </a:r>
            <a:r>
              <a:rPr b="1" lang="en" sz="22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r>
              <a:rPr b="1" lang="en" sz="2200">
                <a:latin typeface="Arial"/>
                <a:ea typeface="Arial"/>
                <a:cs typeface="Arial"/>
                <a:sym typeface="Arial"/>
              </a:rPr>
              <a:t>9</a:t>
            </a:r>
            <a:endParaRPr b="1" sz="18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900">
                <a:latin typeface="Arial"/>
                <a:ea typeface="Arial"/>
                <a:cs typeface="Arial"/>
                <a:sym typeface="Arial"/>
              </a:rPr>
              <a:t>To round to a significant figure:</a:t>
            </a:r>
            <a:endParaRPr b="1" sz="1900">
              <a:latin typeface="Arial"/>
              <a:ea typeface="Arial"/>
              <a:cs typeface="Arial"/>
              <a:sym typeface="Arial"/>
            </a:endParaRPr>
          </a:p>
          <a:p>
            <a:pPr indent="-34925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900"/>
              <a:buFont typeface="Arial"/>
              <a:buChar char="●"/>
            </a:pPr>
            <a:r>
              <a:rPr b="1" lang="en" sz="1900">
                <a:latin typeface="Arial"/>
                <a:ea typeface="Arial"/>
                <a:cs typeface="Arial"/>
                <a:sym typeface="Arial"/>
              </a:rPr>
              <a:t>if it's 5 or more, increase the previous digit by one</a:t>
            </a:r>
            <a:endParaRPr b="1" sz="1900">
              <a:latin typeface="Arial"/>
              <a:ea typeface="Arial"/>
              <a:cs typeface="Arial"/>
              <a:sym typeface="Arial"/>
            </a:endParaRPr>
          </a:p>
          <a:p>
            <a:pPr indent="-3492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900"/>
              <a:buFont typeface="Arial"/>
              <a:buChar char="●"/>
            </a:pPr>
            <a:r>
              <a:rPr b="1" lang="en" sz="1900">
                <a:latin typeface="Arial"/>
                <a:ea typeface="Arial"/>
                <a:cs typeface="Arial"/>
                <a:sym typeface="Arial"/>
              </a:rPr>
              <a:t>if it's 4 or less, keep the previous digit the same</a:t>
            </a:r>
            <a:endParaRPr b="1" sz="1900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2200">
                <a:latin typeface="Arial"/>
                <a:ea typeface="Arial"/>
                <a:cs typeface="Arial"/>
                <a:sym typeface="Arial"/>
              </a:rPr>
              <a:t>0.0050</a:t>
            </a:r>
            <a:r>
              <a:rPr b="1" lang="en" sz="22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|</a:t>
            </a:r>
            <a:r>
              <a:rPr b="1" lang="en" sz="22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r>
              <a:rPr b="1" lang="en" sz="2200">
                <a:latin typeface="Arial"/>
                <a:ea typeface="Arial"/>
                <a:cs typeface="Arial"/>
                <a:sym typeface="Arial"/>
              </a:rPr>
              <a:t>9 to 2 significant figures is 0.0051</a:t>
            </a:r>
            <a:endParaRPr b="1" sz="2300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9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19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8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8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8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8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8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8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8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8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9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p31"/>
          <p:cNvSpPr txBox="1"/>
          <p:nvPr>
            <p:ph type="title"/>
          </p:nvPr>
        </p:nvSpPr>
        <p:spPr>
          <a:xfrm>
            <a:off x="1258150" y="400750"/>
            <a:ext cx="7030500" cy="249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244" u="sng"/>
              <a:t>Question</a:t>
            </a:r>
            <a:endParaRPr sz="3244" u="sng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98,347 rounded to </a:t>
            </a:r>
            <a:endParaRPr/>
          </a:p>
          <a:p>
            <a:pPr indent="-38862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1 significant figure, then </a:t>
            </a:r>
            <a:endParaRPr/>
          </a:p>
          <a:p>
            <a:pPr indent="-38862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2 significant figures?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ANSWER- 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9|</a:t>
            </a:r>
            <a:r>
              <a:rPr lang="en">
                <a:solidFill>
                  <a:srgbClr val="0000FF"/>
                </a:solidFill>
              </a:rPr>
              <a:t>8</a:t>
            </a:r>
            <a:r>
              <a:rPr lang="en"/>
              <a:t>347 to 1 significant figure is 100,000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98|</a:t>
            </a:r>
            <a:r>
              <a:rPr lang="en">
                <a:solidFill>
                  <a:srgbClr val="0000FF"/>
                </a:solidFill>
              </a:rPr>
              <a:t>3</a:t>
            </a:r>
            <a:r>
              <a:rPr lang="en"/>
              <a:t>47 to 2 significant figures is 98,000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The original 4K resolution countdown animation with a minimalistic design. Beeps at the start/end." id="391" name="Google Shape;391;p31" title="2 Minute Countdown Timer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547525" y="0"/>
            <a:ext cx="2596466" cy="1947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0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0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14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Rules for counting significant numbers-</a:t>
            </a:r>
            <a:endParaRPr/>
          </a:p>
        </p:txBody>
      </p:sp>
      <p:sp>
        <p:nvSpPr>
          <p:cNvPr id="283" name="Google Shape;283;p14"/>
          <p:cNvSpPr txBox="1"/>
          <p:nvPr>
            <p:ph idx="1" type="body"/>
          </p:nvPr>
        </p:nvSpPr>
        <p:spPr>
          <a:xfrm>
            <a:off x="1303800" y="3347800"/>
            <a:ext cx="7030500" cy="118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284" name="Google Shape;284;p14"/>
          <p:cNvPicPr preferRelativeResize="0"/>
          <p:nvPr/>
        </p:nvPicPr>
        <p:blipFill rotWithShape="1">
          <a:blip r:embed="rId3">
            <a:alphaModFix/>
          </a:blip>
          <a:srcRect b="61675" l="7089" r="0" t="14168"/>
          <a:stretch/>
        </p:blipFill>
        <p:spPr>
          <a:xfrm>
            <a:off x="1303800" y="1343875"/>
            <a:ext cx="6825500" cy="1727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85" name="Google Shape;285;p14"/>
          <p:cNvPicPr preferRelativeResize="0"/>
          <p:nvPr/>
        </p:nvPicPr>
        <p:blipFill rotWithShape="1">
          <a:blip r:embed="rId4">
            <a:alphaModFix/>
          </a:blip>
          <a:srcRect b="38805" l="14749" r="48375" t="49084"/>
          <a:stretch/>
        </p:blipFill>
        <p:spPr>
          <a:xfrm>
            <a:off x="1303800" y="3443225"/>
            <a:ext cx="3551150" cy="1088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5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32"/>
          <p:cNvSpPr txBox="1"/>
          <p:nvPr>
            <p:ph type="title"/>
          </p:nvPr>
        </p:nvSpPr>
        <p:spPr>
          <a:xfrm>
            <a:off x="1258150" y="400750"/>
            <a:ext cx="7030500" cy="249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244" u="sng"/>
              <a:t>Question</a:t>
            </a:r>
            <a:endParaRPr sz="3244" u="sng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3.5175 rounded to </a:t>
            </a:r>
            <a:endParaRPr/>
          </a:p>
          <a:p>
            <a:pPr indent="-38862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1 significant figure, then </a:t>
            </a:r>
            <a:endParaRPr/>
          </a:p>
          <a:p>
            <a:pPr indent="-38862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2 significant figures?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ANSWER- 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3|.</a:t>
            </a:r>
            <a:r>
              <a:rPr lang="en">
                <a:solidFill>
                  <a:srgbClr val="0000FF"/>
                </a:solidFill>
              </a:rPr>
              <a:t>5</a:t>
            </a:r>
            <a:r>
              <a:rPr lang="en"/>
              <a:t>175 to 1 significant figure is 4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3.5|</a:t>
            </a:r>
            <a:r>
              <a:rPr lang="en">
                <a:solidFill>
                  <a:srgbClr val="0000FF"/>
                </a:solidFill>
              </a:rPr>
              <a:t>1</a:t>
            </a:r>
            <a:r>
              <a:rPr lang="en"/>
              <a:t>75 to 2 significant figures is 3.5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The original 4K resolution countdown animation with a minimalistic design. Beeps at the start/end." id="397" name="Google Shape;397;p32" title="2 Minute Countdown Timer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547525" y="0"/>
            <a:ext cx="2596466" cy="1947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6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6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6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p33"/>
          <p:cNvSpPr txBox="1"/>
          <p:nvPr>
            <p:ph type="title"/>
          </p:nvPr>
        </p:nvSpPr>
        <p:spPr>
          <a:xfrm>
            <a:off x="1303800" y="301650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Rounding to decimal places</a:t>
            </a:r>
            <a:endParaRPr/>
          </a:p>
        </p:txBody>
      </p:sp>
      <p:sp>
        <p:nvSpPr>
          <p:cNvPr id="403" name="Google Shape;403;p33"/>
          <p:cNvSpPr txBox="1"/>
          <p:nvPr>
            <p:ph idx="1" type="body"/>
          </p:nvPr>
        </p:nvSpPr>
        <p:spPr>
          <a:xfrm>
            <a:off x="1303800" y="1087900"/>
            <a:ext cx="7626000" cy="330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900">
                <a:latin typeface="Arial"/>
                <a:ea typeface="Arial"/>
                <a:cs typeface="Arial"/>
                <a:sym typeface="Arial"/>
              </a:rPr>
              <a:t>Example-  Round 248.561 to 1 decimal place</a:t>
            </a:r>
            <a:endParaRPr b="1" sz="1900">
              <a:latin typeface="Arial"/>
              <a:ea typeface="Arial"/>
              <a:cs typeface="Arial"/>
              <a:sym typeface="Arial"/>
            </a:endParaRPr>
          </a:p>
          <a:p>
            <a:pPr indent="-349250" lvl="0" marL="457200" rtl="0" algn="l">
              <a:spcBef>
                <a:spcPts val="1200"/>
              </a:spcBef>
              <a:spcAft>
                <a:spcPts val="0"/>
              </a:spcAft>
              <a:buSzPts val="1900"/>
              <a:buFont typeface="Arial"/>
              <a:buChar char="●"/>
            </a:pPr>
            <a:r>
              <a:rPr b="1" lang="en" sz="1900">
                <a:latin typeface="Arial"/>
                <a:ea typeface="Arial"/>
                <a:cs typeface="Arial"/>
                <a:sym typeface="Arial"/>
              </a:rPr>
              <a:t>draw a vertical line to the right of the place value digit that is required</a:t>
            </a:r>
            <a:endParaRPr b="1" sz="1900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900">
                <a:latin typeface="Arial"/>
                <a:ea typeface="Arial"/>
                <a:cs typeface="Arial"/>
                <a:sym typeface="Arial"/>
              </a:rPr>
              <a:t>248.5</a:t>
            </a:r>
            <a:r>
              <a:rPr b="1" lang="en" sz="1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|</a:t>
            </a:r>
            <a:r>
              <a:rPr b="1" lang="en" sz="1900">
                <a:latin typeface="Arial"/>
                <a:ea typeface="Arial"/>
                <a:cs typeface="Arial"/>
                <a:sym typeface="Arial"/>
              </a:rPr>
              <a:t>61</a:t>
            </a:r>
            <a:endParaRPr b="1" sz="1900">
              <a:latin typeface="Arial"/>
              <a:ea typeface="Arial"/>
              <a:cs typeface="Arial"/>
              <a:sym typeface="Arial"/>
            </a:endParaRPr>
          </a:p>
          <a:p>
            <a:pPr indent="-349250" lvl="0" marL="457200" rtl="0" algn="l">
              <a:spcBef>
                <a:spcPts val="1200"/>
              </a:spcBef>
              <a:spcAft>
                <a:spcPts val="0"/>
              </a:spcAft>
              <a:buSzPts val="1900"/>
              <a:buFont typeface="Arial"/>
              <a:buChar char="●"/>
            </a:pPr>
            <a:r>
              <a:rPr b="1" lang="en" sz="1900">
                <a:latin typeface="Arial"/>
                <a:ea typeface="Arial"/>
                <a:cs typeface="Arial"/>
                <a:sym typeface="Arial"/>
              </a:rPr>
              <a:t>look at the next digit, if it's 5 or more, increase the previous digit by one</a:t>
            </a:r>
            <a:endParaRPr b="1" sz="1900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900">
                <a:latin typeface="Arial"/>
                <a:ea typeface="Arial"/>
                <a:cs typeface="Arial"/>
                <a:sym typeface="Arial"/>
              </a:rPr>
              <a:t>248.5</a:t>
            </a:r>
            <a:r>
              <a:rPr b="1" lang="en" sz="1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|</a:t>
            </a:r>
            <a:r>
              <a:rPr b="1" lang="en" sz="19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r>
              <a:rPr b="1" lang="en" sz="1900">
                <a:latin typeface="Arial"/>
                <a:ea typeface="Arial"/>
                <a:cs typeface="Arial"/>
                <a:sym typeface="Arial"/>
              </a:rPr>
              <a:t>1</a:t>
            </a:r>
            <a:endParaRPr b="1" sz="1900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900">
                <a:latin typeface="Arial"/>
                <a:ea typeface="Arial"/>
                <a:cs typeface="Arial"/>
                <a:sym typeface="Arial"/>
              </a:rPr>
              <a:t>248.5</a:t>
            </a:r>
            <a:r>
              <a:rPr b="1" lang="en" sz="1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|</a:t>
            </a:r>
            <a:r>
              <a:rPr b="1" lang="en" sz="19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r>
              <a:rPr b="1" lang="en" sz="1900">
                <a:latin typeface="Arial"/>
                <a:ea typeface="Arial"/>
                <a:cs typeface="Arial"/>
                <a:sym typeface="Arial"/>
              </a:rPr>
              <a:t>1to 1 decimal place is 248.6</a:t>
            </a:r>
            <a:endParaRPr b="1" sz="1900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900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900">
              <a:latin typeface="Arial"/>
              <a:ea typeface="Arial"/>
              <a:cs typeface="Arial"/>
              <a:sym typeface="Arial"/>
            </a:endParaRPr>
          </a:p>
          <a:p>
            <a:pPr indent="0" lvl="0" marL="9144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9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19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0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0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0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0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0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0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0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03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03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03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7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34"/>
          <p:cNvSpPr txBox="1"/>
          <p:nvPr>
            <p:ph type="title"/>
          </p:nvPr>
        </p:nvSpPr>
        <p:spPr>
          <a:xfrm>
            <a:off x="1303800" y="301650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Rounding to decimal places</a:t>
            </a:r>
            <a:endParaRPr/>
          </a:p>
        </p:txBody>
      </p:sp>
      <p:sp>
        <p:nvSpPr>
          <p:cNvPr id="409" name="Google Shape;409;p34"/>
          <p:cNvSpPr txBox="1"/>
          <p:nvPr>
            <p:ph idx="1" type="body"/>
          </p:nvPr>
        </p:nvSpPr>
        <p:spPr>
          <a:xfrm>
            <a:off x="1303800" y="1087900"/>
            <a:ext cx="7626000" cy="330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900">
                <a:latin typeface="Arial"/>
                <a:ea typeface="Arial"/>
                <a:cs typeface="Arial"/>
                <a:sym typeface="Arial"/>
              </a:rPr>
              <a:t>Example-  Round 248.561 to 2 decimal place</a:t>
            </a:r>
            <a:endParaRPr b="1" sz="1900">
              <a:latin typeface="Arial"/>
              <a:ea typeface="Arial"/>
              <a:cs typeface="Arial"/>
              <a:sym typeface="Arial"/>
            </a:endParaRPr>
          </a:p>
          <a:p>
            <a:pPr indent="-349250" lvl="0" marL="457200" rtl="0" algn="l">
              <a:spcBef>
                <a:spcPts val="1200"/>
              </a:spcBef>
              <a:spcAft>
                <a:spcPts val="0"/>
              </a:spcAft>
              <a:buSzPts val="1900"/>
              <a:buFont typeface="Arial"/>
              <a:buChar char="●"/>
            </a:pPr>
            <a:r>
              <a:rPr b="1" lang="en" sz="1900">
                <a:latin typeface="Arial"/>
                <a:ea typeface="Arial"/>
                <a:cs typeface="Arial"/>
                <a:sym typeface="Arial"/>
              </a:rPr>
              <a:t>draw a vertical line to the right of the place value digit that is required</a:t>
            </a:r>
            <a:endParaRPr b="1" sz="1900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900">
                <a:latin typeface="Arial"/>
                <a:ea typeface="Arial"/>
                <a:cs typeface="Arial"/>
                <a:sym typeface="Arial"/>
              </a:rPr>
              <a:t>248.56</a:t>
            </a:r>
            <a:r>
              <a:rPr b="1" lang="en" sz="19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|</a:t>
            </a:r>
            <a:r>
              <a:rPr b="1" lang="en" sz="1900">
                <a:latin typeface="Arial"/>
                <a:ea typeface="Arial"/>
                <a:cs typeface="Arial"/>
                <a:sym typeface="Arial"/>
              </a:rPr>
              <a:t>1</a:t>
            </a:r>
            <a:endParaRPr b="1" sz="1900">
              <a:latin typeface="Arial"/>
              <a:ea typeface="Arial"/>
              <a:cs typeface="Arial"/>
              <a:sym typeface="Arial"/>
            </a:endParaRPr>
          </a:p>
          <a:p>
            <a:pPr indent="-349250" lvl="0" marL="457200" rtl="0" algn="l">
              <a:spcBef>
                <a:spcPts val="1200"/>
              </a:spcBef>
              <a:spcAft>
                <a:spcPts val="0"/>
              </a:spcAft>
              <a:buSzPts val="1900"/>
              <a:buFont typeface="Arial"/>
              <a:buChar char="●"/>
            </a:pPr>
            <a:r>
              <a:rPr b="1" lang="en" sz="1900">
                <a:latin typeface="Arial"/>
                <a:ea typeface="Arial"/>
                <a:cs typeface="Arial"/>
                <a:sym typeface="Arial"/>
              </a:rPr>
              <a:t>look at the next digit, if it's 4 or less, </a:t>
            </a:r>
            <a:r>
              <a:rPr b="1" lang="en" sz="1900">
                <a:latin typeface="Arial"/>
                <a:ea typeface="Arial"/>
                <a:cs typeface="Arial"/>
                <a:sym typeface="Arial"/>
              </a:rPr>
              <a:t>keep the previous digit the same and remove the numbers after.</a:t>
            </a:r>
            <a:endParaRPr b="1" sz="1900">
              <a:latin typeface="Arial"/>
              <a:ea typeface="Arial"/>
              <a:cs typeface="Arial"/>
              <a:sym typeface="Arial"/>
            </a:endParaRPr>
          </a:p>
          <a:p>
            <a:pPr indent="0" lvl="0" marL="36576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900">
                <a:latin typeface="Arial"/>
                <a:ea typeface="Arial"/>
                <a:cs typeface="Arial"/>
                <a:sym typeface="Arial"/>
              </a:rPr>
              <a:t>248.56</a:t>
            </a:r>
            <a:r>
              <a:rPr b="1" lang="en" sz="19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|</a:t>
            </a:r>
            <a:r>
              <a:rPr lang="en"/>
              <a:t>1</a:t>
            </a:r>
            <a:endParaRPr b="1" sz="1900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900">
                <a:latin typeface="Arial"/>
                <a:ea typeface="Arial"/>
                <a:cs typeface="Arial"/>
                <a:sym typeface="Arial"/>
              </a:rPr>
              <a:t>248.56|1 </a:t>
            </a:r>
            <a:r>
              <a:rPr b="1" lang="en" sz="1900">
                <a:latin typeface="Arial"/>
                <a:ea typeface="Arial"/>
                <a:cs typeface="Arial"/>
                <a:sym typeface="Arial"/>
              </a:rPr>
              <a:t>to 1 decimal place is </a:t>
            </a:r>
            <a:r>
              <a:rPr b="1" lang="en" sz="1900">
                <a:latin typeface="Arial"/>
                <a:ea typeface="Arial"/>
                <a:cs typeface="Arial"/>
                <a:sym typeface="Arial"/>
              </a:rPr>
              <a:t>248.56</a:t>
            </a:r>
            <a:endParaRPr b="1" sz="1900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900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900">
              <a:latin typeface="Arial"/>
              <a:ea typeface="Arial"/>
              <a:cs typeface="Arial"/>
              <a:sym typeface="Arial"/>
            </a:endParaRPr>
          </a:p>
          <a:p>
            <a:pPr indent="0" lvl="0" marL="9144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9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19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0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0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0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0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0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0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0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09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09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09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3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Google Shape;414;p35"/>
          <p:cNvSpPr txBox="1"/>
          <p:nvPr>
            <p:ph type="title"/>
          </p:nvPr>
        </p:nvSpPr>
        <p:spPr>
          <a:xfrm>
            <a:off x="1258150" y="400750"/>
            <a:ext cx="7030500" cy="249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244" u="sng"/>
              <a:t>Question</a:t>
            </a:r>
            <a:endParaRPr sz="3244" u="sng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Round 0.08513</a:t>
            </a:r>
            <a:endParaRPr/>
          </a:p>
          <a:p>
            <a:pPr indent="-38862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1 decimal place, then </a:t>
            </a:r>
            <a:endParaRPr/>
          </a:p>
          <a:p>
            <a:pPr indent="-38862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2 </a:t>
            </a:r>
            <a:r>
              <a:rPr lang="en"/>
              <a:t>decimal place</a:t>
            </a:r>
            <a:r>
              <a:rPr lang="en"/>
              <a:t>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ANSWER- 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0.0</a:t>
            </a:r>
            <a:r>
              <a:rPr lang="en">
                <a:solidFill>
                  <a:srgbClr val="FF0000"/>
                </a:solidFill>
              </a:rPr>
              <a:t>|</a:t>
            </a:r>
            <a:r>
              <a:rPr lang="en">
                <a:solidFill>
                  <a:srgbClr val="4A86E8"/>
                </a:solidFill>
              </a:rPr>
              <a:t>8</a:t>
            </a:r>
            <a:r>
              <a:rPr lang="en"/>
              <a:t>513 to 1 decimal place is 0.1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0.08</a:t>
            </a:r>
            <a:r>
              <a:rPr lang="en">
                <a:solidFill>
                  <a:srgbClr val="FF0000"/>
                </a:solidFill>
              </a:rPr>
              <a:t>|</a:t>
            </a:r>
            <a:r>
              <a:rPr lang="en">
                <a:solidFill>
                  <a:srgbClr val="0000FF"/>
                </a:solidFill>
              </a:rPr>
              <a:t>5</a:t>
            </a:r>
            <a:r>
              <a:rPr lang="en"/>
              <a:t>13 to 2 decimal places is 0.09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The original 4K resolution countdown animation with a minimalistic design. Beeps at the start/end." id="415" name="Google Shape;415;p35" title="2 Minute Countdown Timer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547525" y="0"/>
            <a:ext cx="2596466" cy="1947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1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1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1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1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1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1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1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1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14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14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14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9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p36"/>
          <p:cNvSpPr txBox="1"/>
          <p:nvPr>
            <p:ph type="title"/>
          </p:nvPr>
        </p:nvSpPr>
        <p:spPr>
          <a:xfrm>
            <a:off x="1258150" y="400750"/>
            <a:ext cx="7030500" cy="249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244" u="sng"/>
              <a:t>Question</a:t>
            </a:r>
            <a:endParaRPr sz="3244" u="sng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Round 249.5046 </a:t>
            </a:r>
            <a:endParaRPr/>
          </a:p>
          <a:p>
            <a:pPr indent="-38862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1 decimal place, then </a:t>
            </a:r>
            <a:endParaRPr/>
          </a:p>
          <a:p>
            <a:pPr indent="-38862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2 decimal place?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ANSWER- 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249.5|046 to 1 decimal place is 249.5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249.50|46 to 2 decimal places is 249.50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The original 4K resolution countdown animation with a minimalistic design. Beeps at the start/end." id="421" name="Google Shape;421;p36" title="2 Minute Countdown Timer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547525" y="0"/>
            <a:ext cx="2596466" cy="1947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0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0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5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p37"/>
          <p:cNvSpPr txBox="1"/>
          <p:nvPr>
            <p:ph type="title"/>
          </p:nvPr>
        </p:nvSpPr>
        <p:spPr>
          <a:xfrm>
            <a:off x="1258150" y="400750"/>
            <a:ext cx="7030500" cy="249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244" u="sng"/>
              <a:t>Question</a:t>
            </a:r>
            <a:endParaRPr sz="3244" u="sng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Solve (5.91-2.08) / 0.164 and </a:t>
            </a:r>
            <a:endParaRPr/>
          </a:p>
          <a:p>
            <a:pPr indent="-38862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Round to 1 significant figure.</a:t>
            </a:r>
            <a:endParaRPr/>
          </a:p>
          <a:p>
            <a:pPr indent="-38862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Round to 4 decimal place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00"/>
                </a:solidFill>
              </a:rPr>
              <a:t>ANSWER- </a:t>
            </a:r>
            <a:r>
              <a:rPr lang="en">
                <a:solidFill>
                  <a:srgbClr val="231F20"/>
                </a:solidFill>
              </a:rPr>
              <a:t>23.353658</a:t>
            </a:r>
            <a:endParaRPr>
              <a:solidFill>
                <a:srgbClr val="231F2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88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</a:t>
            </a:r>
            <a:r>
              <a:rPr lang="en">
                <a:solidFill>
                  <a:srgbClr val="0000FF"/>
                </a:solidFill>
              </a:rPr>
              <a:t>|3</a:t>
            </a:r>
            <a:r>
              <a:rPr lang="en"/>
              <a:t>.353658  to 1 sig fig= </a:t>
            </a:r>
            <a:r>
              <a:rPr lang="en"/>
              <a:t>20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23.3536</a:t>
            </a:r>
            <a:r>
              <a:rPr lang="en">
                <a:solidFill>
                  <a:srgbClr val="0000FF"/>
                </a:solidFill>
              </a:rPr>
              <a:t>|5</a:t>
            </a:r>
            <a:r>
              <a:rPr lang="en"/>
              <a:t>8 to 4 decimal place=23.3537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The original 4K resolution countdown animation with a minimalistic design. Beeps at the start/end." id="427" name="Google Shape;427;p37" title="2 Minute Countdown Timer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547525" y="0"/>
            <a:ext cx="2596466" cy="1947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6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6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6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6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6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>
                                            <p:txEl>
                                              <p:pRg end="14" st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6">
                                            <p:txEl>
                                              <p:pRg end="14" st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15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Rules for counting significant numbers-</a:t>
            </a:r>
            <a:endParaRPr/>
          </a:p>
        </p:txBody>
      </p:sp>
      <p:sp>
        <p:nvSpPr>
          <p:cNvPr id="291" name="Google Shape;291;p15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292" name="Google Shape;292;p15"/>
          <p:cNvPicPr preferRelativeResize="0"/>
          <p:nvPr/>
        </p:nvPicPr>
        <p:blipFill rotWithShape="1">
          <a:blip r:embed="rId3">
            <a:alphaModFix/>
          </a:blip>
          <a:srcRect b="46438" l="6872" r="0" t="36182"/>
          <a:stretch/>
        </p:blipFill>
        <p:spPr>
          <a:xfrm>
            <a:off x="1284075" y="1597875"/>
            <a:ext cx="7069949" cy="1387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16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Rules for counting significant numbers-</a:t>
            </a:r>
            <a:endParaRPr/>
          </a:p>
        </p:txBody>
      </p:sp>
      <p:pic>
        <p:nvPicPr>
          <p:cNvPr id="298" name="Google Shape;298;p16"/>
          <p:cNvPicPr preferRelativeResize="0"/>
          <p:nvPr/>
        </p:nvPicPr>
        <p:blipFill rotWithShape="1">
          <a:blip r:embed="rId3">
            <a:alphaModFix/>
          </a:blip>
          <a:srcRect b="30434" l="7722" r="14511" t="52173"/>
          <a:stretch/>
        </p:blipFill>
        <p:spPr>
          <a:xfrm>
            <a:off x="1343250" y="1544225"/>
            <a:ext cx="6708500" cy="1555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17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Rules for counting significant numbers-</a:t>
            </a:r>
            <a:endParaRPr/>
          </a:p>
        </p:txBody>
      </p:sp>
      <p:sp>
        <p:nvSpPr>
          <p:cNvPr id="304" name="Google Shape;304;p17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305" name="Google Shape;305;p17"/>
          <p:cNvPicPr preferRelativeResize="0"/>
          <p:nvPr/>
        </p:nvPicPr>
        <p:blipFill rotWithShape="1">
          <a:blip r:embed="rId3">
            <a:alphaModFix/>
          </a:blip>
          <a:srcRect b="0" l="6489" r="0" t="68714"/>
          <a:stretch/>
        </p:blipFill>
        <p:spPr>
          <a:xfrm>
            <a:off x="1303788" y="1429750"/>
            <a:ext cx="7110575" cy="2194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18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Scientific Notation and Significant Figures</a:t>
            </a:r>
            <a:endParaRPr/>
          </a:p>
        </p:txBody>
      </p:sp>
      <p:sp>
        <p:nvSpPr>
          <p:cNvPr id="311" name="Google Shape;311;p18"/>
          <p:cNvSpPr txBox="1"/>
          <p:nvPr>
            <p:ph idx="1" type="body"/>
          </p:nvPr>
        </p:nvSpPr>
        <p:spPr>
          <a:xfrm>
            <a:off x="1303800" y="1300950"/>
            <a:ext cx="7626000" cy="330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900">
                <a:latin typeface="Arial"/>
                <a:ea typeface="Arial"/>
                <a:cs typeface="Arial"/>
                <a:sym typeface="Arial"/>
              </a:rPr>
              <a:t>Scientific notation…</a:t>
            </a:r>
            <a:endParaRPr b="1" sz="1900">
              <a:latin typeface="Arial"/>
              <a:ea typeface="Arial"/>
              <a:cs typeface="Arial"/>
              <a:sym typeface="Arial"/>
            </a:endParaRPr>
          </a:p>
          <a:p>
            <a:pPr indent="-349250" lvl="0" marL="457200" rtl="0" algn="l">
              <a:spcBef>
                <a:spcPts val="1200"/>
              </a:spcBef>
              <a:spcAft>
                <a:spcPts val="0"/>
              </a:spcAft>
              <a:buSzPts val="1900"/>
              <a:buFont typeface="Arial"/>
              <a:buChar char="●"/>
            </a:pPr>
            <a:r>
              <a:rPr b="1" lang="en" sz="1900">
                <a:latin typeface="Arial"/>
                <a:ea typeface="Arial"/>
                <a:cs typeface="Arial"/>
                <a:sym typeface="Arial"/>
              </a:rPr>
              <a:t>is a way to express very small or very large numbers.</a:t>
            </a:r>
            <a:endParaRPr b="1" sz="1900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600">
              <a:latin typeface="Arial"/>
              <a:ea typeface="Arial"/>
              <a:cs typeface="Arial"/>
              <a:sym typeface="Arial"/>
            </a:endParaRPr>
          </a:p>
          <a:p>
            <a:pPr indent="-349250" lvl="0" marL="457200" rtl="0" algn="l">
              <a:spcBef>
                <a:spcPts val="1200"/>
              </a:spcBef>
              <a:spcAft>
                <a:spcPts val="0"/>
              </a:spcAft>
              <a:buSzPts val="1900"/>
              <a:buFont typeface="Arial"/>
              <a:buChar char="●"/>
            </a:pPr>
            <a:r>
              <a:rPr b="1" lang="en" sz="1900">
                <a:latin typeface="Arial"/>
                <a:ea typeface="Arial"/>
                <a:cs typeface="Arial"/>
                <a:sym typeface="Arial"/>
              </a:rPr>
              <a:t>is most often used in "scientific" calculations where the analysis must be very precise.</a:t>
            </a:r>
            <a:endParaRPr b="1" sz="1900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600">
              <a:latin typeface="Arial"/>
              <a:ea typeface="Arial"/>
              <a:cs typeface="Arial"/>
              <a:sym typeface="Arial"/>
            </a:endParaRPr>
          </a:p>
          <a:p>
            <a:pPr indent="-349250" lvl="0" marL="457200" rtl="0" algn="l">
              <a:spcBef>
                <a:spcPts val="1200"/>
              </a:spcBef>
              <a:spcAft>
                <a:spcPts val="0"/>
              </a:spcAft>
              <a:buSzPts val="1900"/>
              <a:buFont typeface="Arial"/>
              <a:buChar char="●"/>
            </a:pPr>
            <a:r>
              <a:rPr b="1" lang="en" sz="1900">
                <a:latin typeface="Arial"/>
                <a:ea typeface="Arial"/>
                <a:cs typeface="Arial"/>
                <a:sym typeface="Arial"/>
              </a:rPr>
              <a:t>consists of two parts: </a:t>
            </a:r>
            <a:endParaRPr b="1" sz="1900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900">
                <a:latin typeface="Arial"/>
                <a:ea typeface="Arial"/>
                <a:cs typeface="Arial"/>
                <a:sym typeface="Arial"/>
              </a:rPr>
              <a:t>A Number and a Power of 10. Ex: </a:t>
            </a:r>
            <a:r>
              <a:rPr b="1" lang="en" sz="1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1.22 x 10</a:t>
            </a:r>
            <a:r>
              <a:rPr b="1" baseline="30000" lang="en" sz="1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b="1" baseline="30000" sz="19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19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1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19"/>
          <p:cNvSpPr txBox="1"/>
          <p:nvPr>
            <p:ph type="title"/>
          </p:nvPr>
        </p:nvSpPr>
        <p:spPr>
          <a:xfrm>
            <a:off x="1303800" y="598575"/>
            <a:ext cx="75018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720" u="sng"/>
              <a:t>Scientific Notation and Significant Figures</a:t>
            </a:r>
            <a:endParaRPr sz="2720" u="sng"/>
          </a:p>
        </p:txBody>
      </p:sp>
      <p:sp>
        <p:nvSpPr>
          <p:cNvPr id="317" name="Google Shape;317;p19"/>
          <p:cNvSpPr txBox="1"/>
          <p:nvPr>
            <p:ph idx="1" type="body"/>
          </p:nvPr>
        </p:nvSpPr>
        <p:spPr>
          <a:xfrm>
            <a:off x="1303800" y="1300950"/>
            <a:ext cx="7626000" cy="330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500">
                <a:latin typeface="Arial"/>
                <a:ea typeface="Arial"/>
                <a:cs typeface="Arial"/>
                <a:sym typeface="Arial"/>
              </a:rPr>
              <a:t>For a number to be in correct scientific notation </a:t>
            </a:r>
            <a:endParaRPr b="1" sz="25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2500">
                <a:latin typeface="Arial"/>
                <a:ea typeface="Arial"/>
                <a:cs typeface="Arial"/>
                <a:sym typeface="Arial"/>
              </a:rPr>
              <a:t>only </a:t>
            </a:r>
            <a:r>
              <a:rPr b="1" lang="en" sz="2500" u="sng">
                <a:latin typeface="Arial"/>
                <a:ea typeface="Arial"/>
                <a:cs typeface="Arial"/>
                <a:sym typeface="Arial"/>
              </a:rPr>
              <a:t>one digit may be to the left of the decimal.</a:t>
            </a:r>
            <a:r>
              <a:rPr b="1" lang="en" sz="2500">
                <a:latin typeface="Arial"/>
                <a:ea typeface="Arial"/>
                <a:cs typeface="Arial"/>
                <a:sym typeface="Arial"/>
              </a:rPr>
              <a:t> </a:t>
            </a:r>
            <a:endParaRPr b="1" sz="25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2500">
                <a:latin typeface="Arial"/>
                <a:ea typeface="Arial"/>
                <a:cs typeface="Arial"/>
                <a:sym typeface="Arial"/>
              </a:rPr>
              <a:t>So,</a:t>
            </a:r>
            <a:endParaRPr b="1" sz="25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2500">
                <a:solidFill>
                  <a:srgbClr val="38761D"/>
                </a:solidFill>
                <a:latin typeface="Arial"/>
                <a:ea typeface="Arial"/>
                <a:cs typeface="Arial"/>
                <a:sym typeface="Arial"/>
              </a:rPr>
              <a:t>1.22122×10</a:t>
            </a:r>
            <a:r>
              <a:rPr b="1" baseline="30000" lang="en" sz="2500">
                <a:solidFill>
                  <a:srgbClr val="38761D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b="1" lang="en" sz="2500">
                <a:solidFill>
                  <a:srgbClr val="38761D"/>
                </a:solidFill>
                <a:latin typeface="Arial"/>
                <a:ea typeface="Arial"/>
                <a:cs typeface="Arial"/>
                <a:sym typeface="Arial"/>
              </a:rPr>
              <a:t> is correct</a:t>
            </a:r>
            <a:endParaRPr b="1" sz="2500">
              <a:solidFill>
                <a:srgbClr val="38761D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25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12.2122×10</a:t>
            </a:r>
            <a:r>
              <a:rPr b="1" baseline="30000" lang="en" sz="25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lang="en" sz="25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is not</a:t>
            </a:r>
            <a:endParaRPr b="1" sz="25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9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Exponential digits in scientific notation are not significant; 1.12x10</a:t>
            </a:r>
            <a:r>
              <a:rPr b="1" baseline="30000" lang="en" sz="19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r>
              <a:rPr b="1" lang="en" sz="19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has three significant digits, 1, 1, and 2.</a:t>
            </a:r>
            <a:endParaRPr b="1" sz="1900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25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20"/>
          <p:cNvSpPr txBox="1"/>
          <p:nvPr>
            <p:ph type="title"/>
          </p:nvPr>
        </p:nvSpPr>
        <p:spPr>
          <a:xfrm>
            <a:off x="1246550" y="283675"/>
            <a:ext cx="75114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to convert non-exponential numbers to exponential numbers:FOR LARGE NUMBERS</a:t>
            </a:r>
            <a:endParaRPr/>
          </a:p>
        </p:txBody>
      </p:sp>
      <p:sp>
        <p:nvSpPr>
          <p:cNvPr id="323" name="Google Shape;323;p20"/>
          <p:cNvSpPr txBox="1"/>
          <p:nvPr>
            <p:ph idx="1" type="body"/>
          </p:nvPr>
        </p:nvSpPr>
        <p:spPr>
          <a:xfrm>
            <a:off x="1246550" y="1558600"/>
            <a:ext cx="7626000" cy="330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Example 1------234,999</a:t>
            </a:r>
            <a:endParaRPr b="1" sz="1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This is a large number and the implied decimal point is at the end of the number.</a:t>
            </a:r>
            <a:endParaRPr b="1" sz="1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457200" lvl="0" marL="18288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2.</a:t>
            </a:r>
            <a:r>
              <a:rPr b="1" lang="en" sz="1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34999 (five numbers)</a:t>
            </a:r>
            <a:endParaRPr b="1" sz="19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…and thus the exponent we place on the power of 10 is </a:t>
            </a:r>
            <a:r>
              <a:rPr b="1" lang="en" sz="1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r>
              <a:rPr b="1" lang="en"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The resulting exponential number is then:</a:t>
            </a:r>
            <a:endParaRPr b="1" sz="1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457200" lvl="0" marL="18288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2.34999×10</a:t>
            </a:r>
            <a:r>
              <a:rPr b="1" baseline="30000" lang="en" sz="1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b="1" baseline="30000" sz="19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1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21"/>
          <p:cNvSpPr txBox="1"/>
          <p:nvPr>
            <p:ph type="title"/>
          </p:nvPr>
        </p:nvSpPr>
        <p:spPr>
          <a:xfrm>
            <a:off x="1246550" y="283675"/>
            <a:ext cx="75114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to convert non-exponential numbers to exponential numbers:FOR SMALL NUMBERS</a:t>
            </a:r>
            <a:endParaRPr/>
          </a:p>
        </p:txBody>
      </p:sp>
      <p:sp>
        <p:nvSpPr>
          <p:cNvPr id="329" name="Google Shape;329;p21"/>
          <p:cNvSpPr txBox="1"/>
          <p:nvPr>
            <p:ph idx="1" type="body"/>
          </p:nvPr>
        </p:nvSpPr>
        <p:spPr>
          <a:xfrm>
            <a:off x="1246550" y="1558600"/>
            <a:ext cx="7626000" cy="330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Example 1------</a:t>
            </a:r>
            <a:r>
              <a:rPr b="1" lang="en"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0.</a:t>
            </a:r>
            <a:r>
              <a:rPr b="1" lang="en" sz="1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0005</a:t>
            </a:r>
            <a:r>
              <a:rPr b="1" lang="en"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56</a:t>
            </a:r>
            <a:endParaRPr b="1" sz="1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first non-zero digit is </a:t>
            </a:r>
            <a:r>
              <a:rPr b="1" lang="en" sz="1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r>
              <a:rPr b="1" lang="en"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so the number becomes </a:t>
            </a:r>
            <a:r>
              <a:rPr b="1" lang="en" sz="19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r>
              <a:rPr b="1" lang="en"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.56</a:t>
            </a:r>
            <a:endParaRPr b="1" sz="1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and we had to pass the decimal point by 4 digits to get it to the point where there was only one non-zero digit at the front of the number.</a:t>
            </a:r>
            <a:endParaRPr b="1" sz="1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resulting exponential number is then:</a:t>
            </a:r>
            <a:endParaRPr b="1" sz="1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457200" lvl="0" marL="22860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5.56×10</a:t>
            </a:r>
            <a:r>
              <a:rPr b="1" baseline="30000" lang="en" sz="2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−4</a:t>
            </a:r>
            <a:endParaRPr b="1" baseline="30000" sz="2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457200" lvl="0" marL="18288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1" baseline="30000" sz="19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1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9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9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Momentum">
  <a:themeElements>
    <a:clrScheme name="Momentum">
      <a:dk1>
        <a:srgbClr val="C0791B"/>
      </a:dk1>
      <a:lt1>
        <a:srgbClr val="FFFFFF"/>
      </a:lt1>
      <a:dk2>
        <a:srgbClr val="424242"/>
      </a:dk2>
      <a:lt2>
        <a:srgbClr val="8DD8D3"/>
      </a:lt2>
      <a:accent1>
        <a:srgbClr val="0B6374"/>
      </a:accent1>
      <a:accent2>
        <a:srgbClr val="FD5B58"/>
      </a:accent2>
      <a:accent3>
        <a:srgbClr val="599191"/>
      </a:accent3>
      <a:accent4>
        <a:srgbClr val="D7E6A3"/>
      </a:accent4>
      <a:accent5>
        <a:srgbClr val="27278B"/>
      </a:accent5>
      <a:accent6>
        <a:srgbClr val="D558AB"/>
      </a:accent6>
      <a:hlink>
        <a:srgbClr val="27278B"/>
      </a:hlink>
      <a:folHlink>
        <a:srgbClr val="2727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