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888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gRfNWOUlVVLhiLfMqVPWM1i8kh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000"/>
              <a:buFont typeface="Calibri"/>
              <a:buNone/>
            </a:pPr>
            <a:r>
              <a:rPr b="1" lang="en-US" sz="6000">
                <a:solidFill>
                  <a:srgbClr val="00B050"/>
                </a:solidFill>
                <a:highlight>
                  <a:srgbClr val="00FFFF"/>
                </a:highlight>
              </a:rPr>
              <a:t>My Daily Routine </a:t>
            </a:r>
            <a:r>
              <a:rPr b="1" lang="en-US" sz="6000">
                <a:solidFill>
                  <a:srgbClr val="00B050"/>
                </a:solidFill>
              </a:rPr>
              <a:t>⏰</a:t>
            </a:r>
            <a:endParaRPr b="1" sz="6000">
              <a:solidFill>
                <a:srgbClr val="00B050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✨ </a:t>
            </a:r>
            <a:r>
              <a:rPr b="1" lang="en-US"/>
              <a:t>Theme: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My Daily Life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🧠 </a:t>
            </a:r>
            <a:r>
              <a:rPr b="1" lang="en-US"/>
              <a:t>Goal: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Use the simple present tense to describe daily activities.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/>
              <a:t>“Let’s talk about what you do every day — from the moment you wake up until bedtime!”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lang="en-US">
                <a:solidFill>
                  <a:srgbClr val="FF0000"/>
                </a:solidFill>
              </a:rPr>
              <a:t>Warm-Up: 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“What Time Do You…?” Game ☀️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582825" y="16297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👩‍🏫 </a:t>
            </a:r>
            <a:r>
              <a:rPr b="1" lang="en-US">
                <a:solidFill>
                  <a:srgbClr val="FF9900"/>
                </a:solidFill>
              </a:rPr>
              <a:t>Teacher asks:</a:t>
            </a:r>
            <a:endParaRPr b="1"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 time do you wake up?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 time do you eat breakfast?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 time do you go to bed?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18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🗣️</a:t>
            </a:r>
            <a:r>
              <a:rPr b="1" lang="en-US" sz="2800">
                <a:solidFill>
                  <a:srgbClr val="0000FF"/>
                </a:solidFill>
              </a:rPr>
              <a:t> Student answers:</a:t>
            </a:r>
            <a:endParaRPr b="1" sz="28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“I wake up at 6:00.” / “I eat breakfast at 7:00.”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“What </a:t>
            </a:r>
            <a:r>
              <a:rPr lang="en-US" sz="2100"/>
              <a:t>do you after eating your breakfast?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” → “</a:t>
            </a:r>
            <a:r>
              <a:rPr lang="en-US" sz="2100"/>
              <a:t>I am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 brushing </a:t>
            </a:r>
            <a:r>
              <a:rPr lang="en-US" sz="2100"/>
              <a:t>my 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 teeth!”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100"/>
              <a:t>“ I went to bed at 8:00 in the evening.”</a:t>
            </a:r>
            <a:endParaRPr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buFont typeface="Calibri"/>
              <a:buNone/>
            </a:pPr>
            <a:r>
              <a:rPr b="1" lang="en-US" sz="5335">
                <a:solidFill>
                  <a:srgbClr val="0000FF"/>
                </a:solidFill>
              </a:rPr>
              <a:t>Vocabulary Time – My Daily Verbs </a:t>
            </a:r>
            <a:r>
              <a:rPr b="1" lang="en-US">
                <a:solidFill>
                  <a:srgbClr val="0000FF"/>
                </a:solidFill>
              </a:rPr>
              <a:t>💬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>
                <a:solidFill>
                  <a:srgbClr val="FF9900"/>
                </a:solidFill>
              </a:rPr>
              <a:t>Objective: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Build vocabulary for daily activities.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>
                <a:solidFill>
                  <a:srgbClr val="38761D"/>
                </a:solidFill>
              </a:rPr>
              <a:t>Key Words:</a:t>
            </a:r>
            <a:r>
              <a:rPr b="1" lang="en-US"/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wake up | brush | eat | go | take | study | read | play | sleep | watch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👩‍🏫</a:t>
            </a:r>
            <a:r>
              <a:rPr b="1" lang="en-US"/>
              <a:t> </a:t>
            </a:r>
            <a:r>
              <a:rPr b="1" lang="en-US">
                <a:solidFill>
                  <a:srgbClr val="FF0000"/>
                </a:solidFill>
              </a:rPr>
              <a:t>Teacher: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“I wake up at six.”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👧 </a:t>
            </a:r>
            <a:r>
              <a:rPr b="1" lang="en-US">
                <a:solidFill>
                  <a:srgbClr val="FF00FF"/>
                </a:solidFill>
              </a:rPr>
              <a:t>Student:</a:t>
            </a:r>
            <a:r>
              <a:rPr b="1" lang="en-US"/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“I eat breakfast at seven.”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Calibri"/>
              <a:buNone/>
            </a:pPr>
            <a:r>
              <a:rPr b="1" lang="en-US" sz="5335">
                <a:solidFill>
                  <a:srgbClr val="00B050"/>
                </a:solidFill>
                <a:highlight>
                  <a:srgbClr val="FFFF00"/>
                </a:highlight>
              </a:rPr>
              <a:t>Grammar Focus – The Simple Present Tense 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🧠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Use I/You/We/They + base form → “I go to school.”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Use He/She + verb + s/es → “He goes to school.”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✅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2400">
                <a:solidFill>
                  <a:srgbClr val="FF0000"/>
                </a:solidFill>
              </a:rPr>
              <a:t>Examples: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I take a bath at 7:00.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She goes to school at 8:00.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We eat lunch at noon.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🗣️ </a:t>
            </a:r>
            <a:r>
              <a:rPr b="1" lang="en-US" sz="2400">
                <a:solidFill>
                  <a:srgbClr val="0000FF"/>
                </a:solidFill>
              </a:rPr>
              <a:t>Mini Practice: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Teacher: “He (wake) up at 6:00.” → Student: “He wakes up at 6:00.”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E36C09"/>
                </a:solidFill>
                <a:highlight>
                  <a:srgbClr val="00FFFF"/>
                </a:highlight>
              </a:rPr>
              <a:t>Main Activity – “My Day Chart” 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📊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Objective: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Practice sequencing and structuring routines.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>
                <a:solidFill>
                  <a:srgbClr val="00FF00"/>
                </a:solidFill>
              </a:rPr>
              <a:t>Example Chart:</a:t>
            </a:r>
            <a:endParaRPr b="1">
              <a:solidFill>
                <a:srgbClr val="00FF00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Time | Activity | Sentence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6:00 | wake up | I wake up at 6:00.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7:00 | eat breakfast | I eat breakfast at 7:00.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8:00 | go to school | I go to school at 8:00.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>
                <a:highlight>
                  <a:srgbClr val="FFFF00"/>
                </a:highlight>
              </a:rPr>
              <a:t>Follow-up Speaking Task:</a:t>
            </a:r>
            <a:endParaRPr b="1">
              <a:highlight>
                <a:srgbClr val="FFFF00"/>
              </a:highlight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👩‍🏫 Teacher: “What do you do at 9:00?”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👧 Student: “I study at 9:00.”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lang="en-US">
                <a:solidFill>
                  <a:srgbClr val="FF0000"/>
                </a:solidFill>
                <a:highlight>
                  <a:srgbClr val="0000FF"/>
                </a:highlight>
              </a:rPr>
              <a:t>Writing Task – “My Daily Routine” </a:t>
            </a:r>
            <a:r>
              <a:rPr lang="en-US">
                <a:highlight>
                  <a:srgbClr val="0000FF"/>
                </a:highlight>
              </a:rPr>
              <a:t>✍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️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>
                <a:solidFill>
                  <a:srgbClr val="38761D"/>
                </a:solidFill>
              </a:rPr>
              <a:t>Objective:</a:t>
            </a:r>
            <a:r>
              <a:rPr b="1" lang="en-US"/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Combine sentences into a short paragraph.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>
                <a:solidFill>
                  <a:srgbClr val="0000FF"/>
                </a:solidFill>
              </a:rPr>
              <a:t>Example Paragraph:</a:t>
            </a:r>
            <a:endParaRPr b="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“I wake up at 6:00 in the morning. I brush my teeth and take a bath. I eat breakfast at 7:00. I go to school at 8:00. I play with my friends in the afternoon. I do my homework at night. I sleep at 9:00.”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🧩 </a:t>
            </a:r>
            <a:r>
              <a:rPr b="1" lang="en-US" sz="2400">
                <a:highlight>
                  <a:srgbClr val="BF9000"/>
                </a:highlight>
              </a:rPr>
              <a:t>Tip: Encourage correct punctuation and capital letters.</a:t>
            </a:r>
            <a:endParaRPr b="1">
              <a:highlight>
                <a:srgbClr val="BF9000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Calibri"/>
              <a:buNone/>
            </a:pPr>
            <a:r>
              <a:rPr b="1" lang="en-US">
                <a:solidFill>
                  <a:srgbClr val="00B050"/>
                </a:solidFill>
                <a:highlight>
                  <a:srgbClr val="FFFF00"/>
                </a:highlight>
              </a:rPr>
              <a:t>Speaking Practice – “A Day in My Life” 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🎙️</a:t>
            </a:r>
            <a:endParaRPr/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b="1" lang="en-US">
                <a:solidFill>
                  <a:srgbClr val="FF0000"/>
                </a:solidFill>
              </a:rPr>
              <a:t>Objective:</a:t>
            </a:r>
            <a:r>
              <a:rPr b="1" lang="en-US"/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Practice fluency and pronunciation.</a:t>
            </a:r>
            <a:endParaRPr/>
          </a:p>
          <a:p>
            <a:pPr indent="-251459" lvl="0" marL="34290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b="1" lang="en-US">
                <a:solidFill>
                  <a:srgbClr val="BF9000"/>
                </a:solidFill>
              </a:rPr>
              <a:t>Questions: </a:t>
            </a:r>
            <a:endParaRPr b="1">
              <a:solidFill>
                <a:srgbClr val="BF9000"/>
              </a:solidFill>
            </a:endParaRPr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What’s the first thing you do every morning?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What do you eat during breakfast?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What time do you go to school?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How do you go to school?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 do you usually do after school?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What time do you eat your lunch?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What is your favorite subject?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What time does your class end in the afternoon?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lang="en-US"/>
              <a:t>- What time do you eat at night?</a:t>
            </a:r>
            <a:endParaRPr/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When do you go to bed?</a:t>
            </a:r>
            <a:endParaRPr/>
          </a:p>
          <a:p>
            <a:pPr indent="-251459" lvl="0" marL="34290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8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👏 </a:t>
            </a:r>
            <a:r>
              <a:rPr b="1" lang="en-US">
                <a:solidFill>
                  <a:srgbClr val="00FFFF"/>
                </a:solidFill>
              </a:rPr>
              <a:t>Encouragement:</a:t>
            </a:r>
            <a:r>
              <a:rPr b="1" lang="en-US"/>
              <a:t>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“You sound great! Let’s try it one more time with better flow.”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457200" y="3042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>
                <a:highlight>
                  <a:srgbClr val="FFFF00"/>
                </a:highlight>
              </a:rPr>
              <a:t>Wrap-Up &amp; Reflection</a:t>
            </a: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💭</a:t>
            </a: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None/>
            </a:pPr>
            <a:r>
              <a:rPr b="1" lang="en-US"/>
              <a:t>Ask the student:</a:t>
            </a:r>
            <a:endParaRPr b="1"/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 verbs did you learn today?</a:t>
            </a:r>
            <a:endParaRPr/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What’s your favorite part of the day?</a:t>
            </a:r>
            <a:endParaRPr/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- Which sentence was easy or hard to say?</a:t>
            </a:r>
            <a:endParaRPr/>
          </a:p>
          <a:p>
            <a:pPr indent="-205740" lvl="0" marL="34290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🌟</a:t>
            </a:r>
            <a:r>
              <a:rPr b="1" lang="en-US"/>
              <a:t> Encouragement Message:</a:t>
            </a:r>
            <a:endParaRPr/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“You did an amazing job! Now you can talk about your daily life in English!”</a:t>
            </a:r>
            <a:endParaRPr/>
          </a:p>
          <a:p>
            <a:pPr indent="-205740" lvl="0" marL="34290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💬 Next Lesson: “My School Life 🎒”</a:t>
            </a:r>
            <a:endParaRPr/>
          </a:p>
          <a:p>
            <a:pPr indent="-205740" lvl="0" marL="34290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32"/>
              </a:spcBef>
              <a:spcAft>
                <a:spcPts val="0"/>
              </a:spcAft>
              <a:buClr>
                <a:schemeClr val="dk1"/>
              </a:buClr>
              <a:buSzPct val="146588"/>
              <a:buNone/>
            </a:pPr>
            <a:r>
              <a:rPr lang="en-US" sz="1637">
                <a:latin typeface="Calibri"/>
                <a:ea typeface="Calibri"/>
                <a:cs typeface="Calibri"/>
                <a:sym typeface="Calibri"/>
              </a:rPr>
              <a:t>📄 </a:t>
            </a:r>
            <a:r>
              <a:rPr b="1" lang="en-US" sz="2437">
                <a:solidFill>
                  <a:srgbClr val="FF0000"/>
                </a:solidFill>
              </a:rPr>
              <a:t>Property of Teacher Edmar (Wacks) for English Tutorial Services</a:t>
            </a:r>
            <a:endParaRPr b="1" sz="2437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85BD3EFAF76444B2BEE28F7C2B705C16_12</vt:lpwstr>
  </property>
  <property fmtid="{D5CDD505-2E9C-101B-9397-08002B2CF9AE}" pid="3" name="KSOProductBuildVer">
    <vt:lpwstr>1033-12.2.0.23155</vt:lpwstr>
  </property>
</Properties>
</file>