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3e078b6d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3e078b6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3e078b6d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3e078b6d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3e078b6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3e078b6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3e078b6d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3e078b6d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3e078b6d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3e078b6d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3e078b6d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3e078b6d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3e078b6d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3e078b6d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3e078b6d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3e078b6d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 AA SL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 and assessment ( example answer to paper 1 (May 2023)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-4071258" y="-45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for students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866" y="75517"/>
            <a:ext cx="5910012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keys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contact 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68451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IB Maths offer 4 choices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1480150"/>
            <a:ext cx="82755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Mathematics: applications and interpretation SL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Mathematics: applications and interpretation HL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Mathematics: analysis and approaches SL * (What we are talking in this PPT)</a:t>
            </a:r>
            <a:endParaRPr b="0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Mathematics: analysis and approaches HL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700" y="152400"/>
            <a:ext cx="60363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25" y="152400"/>
            <a:ext cx="373877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4141975" y="1420650"/>
            <a:ext cx="462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calculator allowed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214000" y="2674075"/>
            <a:ext cx="462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alculator allowed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253900" y="3863200"/>
            <a:ext cx="462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Calculator allowed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5" y="417600"/>
            <a:ext cx="691656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276325" y="207125"/>
            <a:ext cx="462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Paper 1 Q 1 (May, 2023)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469200" y="367850"/>
            <a:ext cx="4629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2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4614"/>
            <a:ext cx="8839198" cy="383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25" y="739075"/>
            <a:ext cx="8839198" cy="395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79" y="152400"/>
            <a:ext cx="573334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25" y="353300"/>
            <a:ext cx="8839201" cy="419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