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79" r:id="rId5"/>
    <p:sldId id="280" r:id="rId6"/>
    <p:sldId id="281" r:id="rId7"/>
    <p:sldId id="263" r:id="rId8"/>
    <p:sldId id="264" r:id="rId9"/>
    <p:sldId id="910" r:id="rId10"/>
    <p:sldId id="915" r:id="rId11"/>
    <p:sldId id="916" r:id="rId12"/>
    <p:sldId id="917" r:id="rId13"/>
    <p:sldId id="9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B91"/>
    <a:srgbClr val="D96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09"/>
  </p:normalViewPr>
  <p:slideViewPr>
    <p:cSldViewPr snapToGrid="0" snapToObjects="1">
      <p:cViewPr varScale="1">
        <p:scale>
          <a:sx n="104" d="100"/>
          <a:sy n="104" d="100"/>
        </p:scale>
        <p:origin x="1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28B13-1833-B643-AD08-2B2E8CC2A0FA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24B519-046C-D64E-930D-4051E3D6A3D5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GB" dirty="0"/>
            <a:t>Lesson 1</a:t>
          </a:r>
        </a:p>
      </dgm:t>
    </dgm:pt>
    <dgm:pt modelId="{26F64F50-4D9F-6348-AC23-279216AEF3B9}" type="parTrans" cxnId="{E1364C5D-4D32-5E45-AD1C-A8D446DA993A}">
      <dgm:prSet/>
      <dgm:spPr/>
      <dgm:t>
        <a:bodyPr/>
        <a:lstStyle/>
        <a:p>
          <a:endParaRPr lang="en-GB"/>
        </a:p>
      </dgm:t>
    </dgm:pt>
    <dgm:pt modelId="{8F43A78D-7383-5A4A-9C4A-D0DEB42DA5D2}" type="sibTrans" cxnId="{E1364C5D-4D32-5E45-AD1C-A8D446DA993A}">
      <dgm:prSet/>
      <dgm:spPr/>
      <dgm:t>
        <a:bodyPr/>
        <a:lstStyle/>
        <a:p>
          <a:endParaRPr lang="en-GB"/>
        </a:p>
      </dgm:t>
    </dgm:pt>
    <dgm:pt modelId="{774B8EF9-C0F3-804C-822E-837F323DF50F}">
      <dgm:prSet phldrT="[Text]"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en-GB" dirty="0"/>
            <a:t>Components of the  circulatory system</a:t>
          </a:r>
        </a:p>
      </dgm:t>
    </dgm:pt>
    <dgm:pt modelId="{89C1B8A9-C677-3B4E-B63F-92C2224AD036}" type="parTrans" cxnId="{85D08DAC-0412-184A-8350-B953DD89AFC2}">
      <dgm:prSet/>
      <dgm:spPr/>
      <dgm:t>
        <a:bodyPr/>
        <a:lstStyle/>
        <a:p>
          <a:endParaRPr lang="en-GB"/>
        </a:p>
      </dgm:t>
    </dgm:pt>
    <dgm:pt modelId="{FB747F25-78EA-654C-9F37-FF7B711F13AA}" type="sibTrans" cxnId="{85D08DAC-0412-184A-8350-B953DD89AFC2}">
      <dgm:prSet/>
      <dgm:spPr/>
      <dgm:t>
        <a:bodyPr/>
        <a:lstStyle/>
        <a:p>
          <a:endParaRPr lang="en-GB"/>
        </a:p>
      </dgm:t>
    </dgm:pt>
    <dgm:pt modelId="{56804F9A-107A-134A-B707-F856500AE2D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dirty="0"/>
            <a:t>Lesson 2</a:t>
          </a:r>
        </a:p>
      </dgm:t>
    </dgm:pt>
    <dgm:pt modelId="{D848712E-72A1-6648-BFFD-04B431572FB9}" type="parTrans" cxnId="{EE065A5E-C148-004A-B778-D6F22B060E29}">
      <dgm:prSet/>
      <dgm:spPr/>
      <dgm:t>
        <a:bodyPr/>
        <a:lstStyle/>
        <a:p>
          <a:endParaRPr lang="en-GB"/>
        </a:p>
      </dgm:t>
    </dgm:pt>
    <dgm:pt modelId="{C4B9627C-BFFB-B54D-A09A-E6A970E14C29}" type="sibTrans" cxnId="{EE065A5E-C148-004A-B778-D6F22B060E29}">
      <dgm:prSet/>
      <dgm:spPr/>
      <dgm:t>
        <a:bodyPr/>
        <a:lstStyle/>
        <a:p>
          <a:endParaRPr lang="en-GB"/>
        </a:p>
      </dgm:t>
    </dgm:pt>
    <dgm:pt modelId="{954A19CE-F0A3-B940-AD20-A665542EE649}">
      <dgm:prSet phldrT="[Text]"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en-GB" dirty="0"/>
            <a:t>Functions of different components of blood &amp; blood related diseases</a:t>
          </a:r>
        </a:p>
      </dgm:t>
    </dgm:pt>
    <dgm:pt modelId="{3B18DC0E-FD21-E845-87DF-8DEF8A60328D}" type="parTrans" cxnId="{7B4514AB-6D36-224F-A211-13738781F9EB}">
      <dgm:prSet/>
      <dgm:spPr/>
      <dgm:t>
        <a:bodyPr/>
        <a:lstStyle/>
        <a:p>
          <a:endParaRPr lang="en-GB"/>
        </a:p>
      </dgm:t>
    </dgm:pt>
    <dgm:pt modelId="{09C3856D-2471-1E4C-A308-262AEAF70129}" type="sibTrans" cxnId="{7B4514AB-6D36-224F-A211-13738781F9EB}">
      <dgm:prSet/>
      <dgm:spPr/>
      <dgm:t>
        <a:bodyPr/>
        <a:lstStyle/>
        <a:p>
          <a:endParaRPr lang="en-GB"/>
        </a:p>
      </dgm:t>
    </dgm:pt>
    <dgm:pt modelId="{630BC390-12A9-6949-9056-B4AAD010E4C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GB" dirty="0"/>
            <a:t>Lesson 3</a:t>
          </a:r>
        </a:p>
      </dgm:t>
    </dgm:pt>
    <dgm:pt modelId="{C3E5DF60-63BD-FA41-85A5-E39D42F6EF0D}" type="parTrans" cxnId="{83E3D478-CCB1-EC44-A704-A3CF5827B048}">
      <dgm:prSet/>
      <dgm:spPr/>
      <dgm:t>
        <a:bodyPr/>
        <a:lstStyle/>
        <a:p>
          <a:endParaRPr lang="en-GB"/>
        </a:p>
      </dgm:t>
    </dgm:pt>
    <dgm:pt modelId="{0C99E7C7-2839-6A49-9E05-E9090B4646AB}" type="sibTrans" cxnId="{83E3D478-CCB1-EC44-A704-A3CF5827B048}">
      <dgm:prSet/>
      <dgm:spPr/>
      <dgm:t>
        <a:bodyPr/>
        <a:lstStyle/>
        <a:p>
          <a:endParaRPr lang="en-GB"/>
        </a:p>
      </dgm:t>
    </dgm:pt>
    <dgm:pt modelId="{8EED99AB-1285-3043-BCCD-EA33C078A807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dirty="0"/>
            <a:t>The Heart </a:t>
          </a:r>
          <a:r>
            <a:rPr lang="en-GB" dirty="0">
              <a:sym typeface="Wingdings" pitchFamily="2" charset="2"/>
            </a:rPr>
            <a:t> Structure and the directions of blood flow (Cardiac cycle)</a:t>
          </a:r>
          <a:endParaRPr lang="en-GB" dirty="0"/>
        </a:p>
      </dgm:t>
    </dgm:pt>
    <dgm:pt modelId="{E73F312A-8B04-034B-890D-6B8FAD42228B}" type="parTrans" cxnId="{26261199-2921-994C-9229-A6DC59F82C20}">
      <dgm:prSet/>
      <dgm:spPr/>
      <dgm:t>
        <a:bodyPr/>
        <a:lstStyle/>
        <a:p>
          <a:endParaRPr lang="en-GB"/>
        </a:p>
      </dgm:t>
    </dgm:pt>
    <dgm:pt modelId="{5B58019F-B72F-F049-A435-7A8FD207C1B8}" type="sibTrans" cxnId="{26261199-2921-994C-9229-A6DC59F82C20}">
      <dgm:prSet/>
      <dgm:spPr/>
      <dgm:t>
        <a:bodyPr/>
        <a:lstStyle/>
        <a:p>
          <a:endParaRPr lang="en-GB"/>
        </a:p>
      </dgm:t>
    </dgm:pt>
    <dgm:pt modelId="{6BA24222-7C8D-0147-BEB6-B17E74557C4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dirty="0"/>
            <a:t>Lesson 4</a:t>
          </a:r>
        </a:p>
      </dgm:t>
    </dgm:pt>
    <dgm:pt modelId="{E429C943-3158-E747-8CF3-D64A658FFC28}" type="parTrans" cxnId="{0A406081-C38D-F44D-96FD-F684B4784152}">
      <dgm:prSet/>
      <dgm:spPr/>
      <dgm:t>
        <a:bodyPr/>
        <a:lstStyle/>
        <a:p>
          <a:endParaRPr lang="en-GB"/>
        </a:p>
      </dgm:t>
    </dgm:pt>
    <dgm:pt modelId="{C2FBC053-8729-EB42-858B-ADD3EB9E0730}" type="sibTrans" cxnId="{0A406081-C38D-F44D-96FD-F684B4784152}">
      <dgm:prSet/>
      <dgm:spPr/>
      <dgm:t>
        <a:bodyPr/>
        <a:lstStyle/>
        <a:p>
          <a:endParaRPr lang="en-GB"/>
        </a:p>
      </dgm:t>
    </dgm:pt>
    <dgm:pt modelId="{A23806F0-2213-B94A-8DCD-7F5BB3659ADC}">
      <dgm:prSet custT="1"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1800" dirty="0"/>
            <a:t>Heart Beat, exchange of material via blood</a:t>
          </a:r>
        </a:p>
      </dgm:t>
    </dgm:pt>
    <dgm:pt modelId="{175EEB0C-0CFF-9B44-9576-C0DA1946F26A}" type="parTrans" cxnId="{987D53E9-9395-D14C-BACE-057B9EFF2F5C}">
      <dgm:prSet/>
      <dgm:spPr/>
      <dgm:t>
        <a:bodyPr/>
        <a:lstStyle/>
        <a:p>
          <a:endParaRPr lang="en-GB"/>
        </a:p>
      </dgm:t>
    </dgm:pt>
    <dgm:pt modelId="{6C0E482F-D841-2042-8B16-A40C4869E2C2}" type="sibTrans" cxnId="{987D53E9-9395-D14C-BACE-057B9EFF2F5C}">
      <dgm:prSet/>
      <dgm:spPr/>
      <dgm:t>
        <a:bodyPr/>
        <a:lstStyle/>
        <a:p>
          <a:endParaRPr lang="en-GB"/>
        </a:p>
      </dgm:t>
    </dgm:pt>
    <dgm:pt modelId="{85638208-74C7-6141-91E1-37AEA1ECEF5D}" type="pres">
      <dgm:prSet presAssocID="{B5A28B13-1833-B643-AD08-2B2E8CC2A0FA}" presName="rootnode" presStyleCnt="0">
        <dgm:presLayoutVars>
          <dgm:chMax/>
          <dgm:chPref/>
          <dgm:dir/>
          <dgm:animLvl val="lvl"/>
        </dgm:presLayoutVars>
      </dgm:prSet>
      <dgm:spPr/>
    </dgm:pt>
    <dgm:pt modelId="{9B6027F3-361C-DB47-926D-7B7674173DD1}" type="pres">
      <dgm:prSet presAssocID="{8F24B519-046C-D64E-930D-4051E3D6A3D5}" presName="composite" presStyleCnt="0"/>
      <dgm:spPr/>
    </dgm:pt>
    <dgm:pt modelId="{22CEA5FA-D4EB-5045-9821-DD20FFE05AB2}" type="pres">
      <dgm:prSet presAssocID="{8F24B519-046C-D64E-930D-4051E3D6A3D5}" presName="bentUpArrow1" presStyleLbl="alignImgPlace1" presStyleIdx="0" presStyleCnt="3" custLinFactNeighborX="39135" custLinFactNeighborY="11908"/>
      <dgm:spPr>
        <a:solidFill>
          <a:schemeClr val="accent2">
            <a:lumMod val="20000"/>
            <a:lumOff val="80000"/>
          </a:schemeClr>
        </a:solidFill>
      </dgm:spPr>
    </dgm:pt>
    <dgm:pt modelId="{044132CB-AF12-A244-AEE6-AAE831A0905F}" type="pres">
      <dgm:prSet presAssocID="{8F24B519-046C-D64E-930D-4051E3D6A3D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2E9A9D2-9F36-E543-91FC-8C4542FFA86A}" type="pres">
      <dgm:prSet presAssocID="{8F24B519-046C-D64E-930D-4051E3D6A3D5}" presName="ChildText" presStyleLbl="revTx" presStyleIdx="0" presStyleCnt="4" custScaleX="284206" custLinFactNeighborX="99013" custLinFactNeighborY="5044">
        <dgm:presLayoutVars>
          <dgm:chMax val="0"/>
          <dgm:chPref val="0"/>
          <dgm:bulletEnabled val="1"/>
        </dgm:presLayoutVars>
      </dgm:prSet>
      <dgm:spPr/>
    </dgm:pt>
    <dgm:pt modelId="{B98042B8-BFBC-5840-9A60-657E31CDBECA}" type="pres">
      <dgm:prSet presAssocID="{8F43A78D-7383-5A4A-9C4A-D0DEB42DA5D2}" presName="sibTrans" presStyleCnt="0"/>
      <dgm:spPr/>
    </dgm:pt>
    <dgm:pt modelId="{C746279B-C585-2842-829F-68C28C9F7AD8}" type="pres">
      <dgm:prSet presAssocID="{56804F9A-107A-134A-B707-F856500AE2D0}" presName="composite" presStyleCnt="0"/>
      <dgm:spPr/>
    </dgm:pt>
    <dgm:pt modelId="{19B339F3-BB60-2B4E-B8E5-15E027048396}" type="pres">
      <dgm:prSet presAssocID="{56804F9A-107A-134A-B707-F856500AE2D0}" presName="bentUpArrow1" presStyleLbl="alignImgPlace1" presStyleIdx="1" presStyleCnt="3" custLinFactNeighborX="36899" custLinFactNeighborY="3819"/>
      <dgm:spPr>
        <a:solidFill>
          <a:schemeClr val="accent2">
            <a:lumMod val="20000"/>
            <a:lumOff val="80000"/>
          </a:schemeClr>
        </a:solidFill>
      </dgm:spPr>
    </dgm:pt>
    <dgm:pt modelId="{54481C82-97B7-A647-BB02-D8460E57D0BF}" type="pres">
      <dgm:prSet presAssocID="{56804F9A-107A-134A-B707-F856500AE2D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E848EF0-04AE-554C-BF85-2E73C9DA75CF}" type="pres">
      <dgm:prSet presAssocID="{56804F9A-107A-134A-B707-F856500AE2D0}" presName="ChildText" presStyleLbl="revTx" presStyleIdx="1" presStyleCnt="4" custScaleX="334541" custLinFactX="34122" custLinFactNeighborX="100000" custLinFactNeighborY="0">
        <dgm:presLayoutVars>
          <dgm:chMax val="0"/>
          <dgm:chPref val="0"/>
          <dgm:bulletEnabled val="1"/>
        </dgm:presLayoutVars>
      </dgm:prSet>
      <dgm:spPr/>
    </dgm:pt>
    <dgm:pt modelId="{2F1E483D-3DEA-664E-82A6-3EFE8648794D}" type="pres">
      <dgm:prSet presAssocID="{C4B9627C-BFFB-B54D-A09A-E6A970E14C29}" presName="sibTrans" presStyleCnt="0"/>
      <dgm:spPr/>
    </dgm:pt>
    <dgm:pt modelId="{E5E593B3-B139-0543-913A-D497E7047A4E}" type="pres">
      <dgm:prSet presAssocID="{630BC390-12A9-6949-9056-B4AAD010E4CF}" presName="composite" presStyleCnt="0"/>
      <dgm:spPr/>
    </dgm:pt>
    <dgm:pt modelId="{23E02C07-049A-D147-90F7-1D1B5FC00529}" type="pres">
      <dgm:prSet presAssocID="{630BC390-12A9-6949-9056-B4AAD010E4CF}" presName="bentUpArrow1" presStyleLbl="alignImgPlace1" presStyleIdx="2" presStyleCnt="3" custLinFactNeighborX="39135" custLinFactNeighborY="6365"/>
      <dgm:spPr>
        <a:solidFill>
          <a:schemeClr val="accent2">
            <a:lumMod val="20000"/>
            <a:lumOff val="80000"/>
          </a:schemeClr>
        </a:solidFill>
      </dgm:spPr>
    </dgm:pt>
    <dgm:pt modelId="{1AA3B6D3-0D46-044E-AD17-5AD6994ACA13}" type="pres">
      <dgm:prSet presAssocID="{630BC390-12A9-6949-9056-B4AAD010E4C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AE2996D-81E2-8B4A-BCA6-3CFCFE717403}" type="pres">
      <dgm:prSet presAssocID="{630BC390-12A9-6949-9056-B4AAD010E4CF}" presName="ChildText" presStyleLbl="revTx" presStyleIdx="2" presStyleCnt="4" custScaleX="346463" custLinFactX="22686" custLinFactNeighborX="100000" custLinFactNeighborY="-2673">
        <dgm:presLayoutVars>
          <dgm:chMax val="0"/>
          <dgm:chPref val="0"/>
          <dgm:bulletEnabled val="1"/>
        </dgm:presLayoutVars>
      </dgm:prSet>
      <dgm:spPr/>
    </dgm:pt>
    <dgm:pt modelId="{3CDA6E12-C5C2-D14F-9C77-8D850B9A0EE9}" type="pres">
      <dgm:prSet presAssocID="{0C99E7C7-2839-6A49-9E05-E9090B4646AB}" presName="sibTrans" presStyleCnt="0"/>
      <dgm:spPr/>
    </dgm:pt>
    <dgm:pt modelId="{1A60710F-97C3-9B4A-8FCC-F3188FD6DE56}" type="pres">
      <dgm:prSet presAssocID="{6BA24222-7C8D-0147-BEB6-B17E74557C41}" presName="composite" presStyleCnt="0"/>
      <dgm:spPr/>
    </dgm:pt>
    <dgm:pt modelId="{F94E3CA8-91D3-AA49-9587-4764675FA982}" type="pres">
      <dgm:prSet presAssocID="{6BA24222-7C8D-0147-BEB6-B17E74557C4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158CF7EA-F864-204C-88CA-E474BCE45CAF}" type="pres">
      <dgm:prSet presAssocID="{6BA24222-7C8D-0147-BEB6-B17E74557C41}" presName="FinalChildText" presStyleLbl="revTx" presStyleIdx="3" presStyleCnt="4" custScaleX="336648" custLinFactX="35049" custLinFactNeighborX="100000" custLinFactNeighborY="-750">
        <dgm:presLayoutVars>
          <dgm:chMax val="0"/>
          <dgm:chPref val="0"/>
          <dgm:bulletEnabled val="1"/>
        </dgm:presLayoutVars>
      </dgm:prSet>
      <dgm:spPr/>
    </dgm:pt>
  </dgm:ptLst>
  <dgm:cxnLst>
    <dgm:cxn modelId="{72E11F18-EBD4-C94D-AE4D-43D1552AC5A5}" type="presOf" srcId="{774B8EF9-C0F3-804C-822E-837F323DF50F}" destId="{52E9A9D2-9F36-E543-91FC-8C4542FFA86A}" srcOrd="0" destOrd="0" presId="urn:microsoft.com/office/officeart/2005/8/layout/StepDownProcess"/>
    <dgm:cxn modelId="{E1364C5D-4D32-5E45-AD1C-A8D446DA993A}" srcId="{B5A28B13-1833-B643-AD08-2B2E8CC2A0FA}" destId="{8F24B519-046C-D64E-930D-4051E3D6A3D5}" srcOrd="0" destOrd="0" parTransId="{26F64F50-4D9F-6348-AC23-279216AEF3B9}" sibTransId="{8F43A78D-7383-5A4A-9C4A-D0DEB42DA5D2}"/>
    <dgm:cxn modelId="{EE065A5E-C148-004A-B778-D6F22B060E29}" srcId="{B5A28B13-1833-B643-AD08-2B2E8CC2A0FA}" destId="{56804F9A-107A-134A-B707-F856500AE2D0}" srcOrd="1" destOrd="0" parTransId="{D848712E-72A1-6648-BFFD-04B431572FB9}" sibTransId="{C4B9627C-BFFB-B54D-A09A-E6A970E14C29}"/>
    <dgm:cxn modelId="{F0BE9566-8F50-7543-8565-C236380893AF}" type="presOf" srcId="{B5A28B13-1833-B643-AD08-2B2E8CC2A0FA}" destId="{85638208-74C7-6141-91E1-37AEA1ECEF5D}" srcOrd="0" destOrd="0" presId="urn:microsoft.com/office/officeart/2005/8/layout/StepDownProcess"/>
    <dgm:cxn modelId="{83E3D478-CCB1-EC44-A704-A3CF5827B048}" srcId="{B5A28B13-1833-B643-AD08-2B2E8CC2A0FA}" destId="{630BC390-12A9-6949-9056-B4AAD010E4CF}" srcOrd="2" destOrd="0" parTransId="{C3E5DF60-63BD-FA41-85A5-E39D42F6EF0D}" sibTransId="{0C99E7C7-2839-6A49-9E05-E9090B4646AB}"/>
    <dgm:cxn modelId="{0A406081-C38D-F44D-96FD-F684B4784152}" srcId="{B5A28B13-1833-B643-AD08-2B2E8CC2A0FA}" destId="{6BA24222-7C8D-0147-BEB6-B17E74557C41}" srcOrd="3" destOrd="0" parTransId="{E429C943-3158-E747-8CF3-D64A658FFC28}" sibTransId="{C2FBC053-8729-EB42-858B-ADD3EB9E0730}"/>
    <dgm:cxn modelId="{B2C64E84-98B2-A34C-8076-8672301A485F}" type="presOf" srcId="{6BA24222-7C8D-0147-BEB6-B17E74557C41}" destId="{F94E3CA8-91D3-AA49-9587-4764675FA982}" srcOrd="0" destOrd="0" presId="urn:microsoft.com/office/officeart/2005/8/layout/StepDownProcess"/>
    <dgm:cxn modelId="{264D4794-6416-9641-97AE-51BA3F870B7B}" type="presOf" srcId="{8F24B519-046C-D64E-930D-4051E3D6A3D5}" destId="{044132CB-AF12-A244-AEE6-AAE831A0905F}" srcOrd="0" destOrd="0" presId="urn:microsoft.com/office/officeart/2005/8/layout/StepDownProcess"/>
    <dgm:cxn modelId="{26261199-2921-994C-9229-A6DC59F82C20}" srcId="{630BC390-12A9-6949-9056-B4AAD010E4CF}" destId="{8EED99AB-1285-3043-BCCD-EA33C078A807}" srcOrd="0" destOrd="0" parTransId="{E73F312A-8B04-034B-890D-6B8FAD42228B}" sibTransId="{5B58019F-B72F-F049-A435-7A8FD207C1B8}"/>
    <dgm:cxn modelId="{7B4514AB-6D36-224F-A211-13738781F9EB}" srcId="{56804F9A-107A-134A-B707-F856500AE2D0}" destId="{954A19CE-F0A3-B940-AD20-A665542EE649}" srcOrd="0" destOrd="0" parTransId="{3B18DC0E-FD21-E845-87DF-8DEF8A60328D}" sibTransId="{09C3856D-2471-1E4C-A308-262AEAF70129}"/>
    <dgm:cxn modelId="{85D08DAC-0412-184A-8350-B953DD89AFC2}" srcId="{8F24B519-046C-D64E-930D-4051E3D6A3D5}" destId="{774B8EF9-C0F3-804C-822E-837F323DF50F}" srcOrd="0" destOrd="0" parTransId="{89C1B8A9-C677-3B4E-B63F-92C2224AD036}" sibTransId="{FB747F25-78EA-654C-9F37-FF7B711F13AA}"/>
    <dgm:cxn modelId="{83EAABB1-5F1D-084F-804C-FA1379E342A8}" type="presOf" srcId="{8EED99AB-1285-3043-BCCD-EA33C078A807}" destId="{7AE2996D-81E2-8B4A-BCA6-3CFCFE717403}" srcOrd="0" destOrd="0" presId="urn:microsoft.com/office/officeart/2005/8/layout/StepDownProcess"/>
    <dgm:cxn modelId="{CFE096B2-C7D8-EA47-A469-BE4915946BC1}" type="presOf" srcId="{A23806F0-2213-B94A-8DCD-7F5BB3659ADC}" destId="{158CF7EA-F864-204C-88CA-E474BCE45CAF}" srcOrd="0" destOrd="0" presId="urn:microsoft.com/office/officeart/2005/8/layout/StepDownProcess"/>
    <dgm:cxn modelId="{0D6E90B7-3BFE-B848-BB87-9B0C7D447D0D}" type="presOf" srcId="{56804F9A-107A-134A-B707-F856500AE2D0}" destId="{54481C82-97B7-A647-BB02-D8460E57D0BF}" srcOrd="0" destOrd="0" presId="urn:microsoft.com/office/officeart/2005/8/layout/StepDownProcess"/>
    <dgm:cxn modelId="{987D53E9-9395-D14C-BACE-057B9EFF2F5C}" srcId="{6BA24222-7C8D-0147-BEB6-B17E74557C41}" destId="{A23806F0-2213-B94A-8DCD-7F5BB3659ADC}" srcOrd="0" destOrd="0" parTransId="{175EEB0C-0CFF-9B44-9576-C0DA1946F26A}" sibTransId="{6C0E482F-D841-2042-8B16-A40C4869E2C2}"/>
    <dgm:cxn modelId="{C68FBFED-34CB-AB48-8F63-DE5B1BF3F26C}" type="presOf" srcId="{630BC390-12A9-6949-9056-B4AAD010E4CF}" destId="{1AA3B6D3-0D46-044E-AD17-5AD6994ACA13}" srcOrd="0" destOrd="0" presId="urn:microsoft.com/office/officeart/2005/8/layout/StepDownProcess"/>
    <dgm:cxn modelId="{86D18FF0-6ADD-8E4A-8A36-ACF928048E31}" type="presOf" srcId="{954A19CE-F0A3-B940-AD20-A665542EE649}" destId="{6E848EF0-04AE-554C-BF85-2E73C9DA75CF}" srcOrd="0" destOrd="0" presId="urn:microsoft.com/office/officeart/2005/8/layout/StepDownProcess"/>
    <dgm:cxn modelId="{7BF6F6C9-EE29-534A-AE59-C3D7108262F0}" type="presParOf" srcId="{85638208-74C7-6141-91E1-37AEA1ECEF5D}" destId="{9B6027F3-361C-DB47-926D-7B7674173DD1}" srcOrd="0" destOrd="0" presId="urn:microsoft.com/office/officeart/2005/8/layout/StepDownProcess"/>
    <dgm:cxn modelId="{B5A9148F-F9D5-3940-B3C9-9175C3DC1806}" type="presParOf" srcId="{9B6027F3-361C-DB47-926D-7B7674173DD1}" destId="{22CEA5FA-D4EB-5045-9821-DD20FFE05AB2}" srcOrd="0" destOrd="0" presId="urn:microsoft.com/office/officeart/2005/8/layout/StepDownProcess"/>
    <dgm:cxn modelId="{2348B7CA-056B-6A41-8D97-5FD0D10A0E77}" type="presParOf" srcId="{9B6027F3-361C-DB47-926D-7B7674173DD1}" destId="{044132CB-AF12-A244-AEE6-AAE831A0905F}" srcOrd="1" destOrd="0" presId="urn:microsoft.com/office/officeart/2005/8/layout/StepDownProcess"/>
    <dgm:cxn modelId="{EEFAA235-B971-E942-8815-44ECFC0A870D}" type="presParOf" srcId="{9B6027F3-361C-DB47-926D-7B7674173DD1}" destId="{52E9A9D2-9F36-E543-91FC-8C4542FFA86A}" srcOrd="2" destOrd="0" presId="urn:microsoft.com/office/officeart/2005/8/layout/StepDownProcess"/>
    <dgm:cxn modelId="{43166342-5F17-9C4C-AD3D-F62B92370432}" type="presParOf" srcId="{85638208-74C7-6141-91E1-37AEA1ECEF5D}" destId="{B98042B8-BFBC-5840-9A60-657E31CDBECA}" srcOrd="1" destOrd="0" presId="urn:microsoft.com/office/officeart/2005/8/layout/StepDownProcess"/>
    <dgm:cxn modelId="{858D2D11-37A9-B443-8F56-671E6A7334DE}" type="presParOf" srcId="{85638208-74C7-6141-91E1-37AEA1ECEF5D}" destId="{C746279B-C585-2842-829F-68C28C9F7AD8}" srcOrd="2" destOrd="0" presId="urn:microsoft.com/office/officeart/2005/8/layout/StepDownProcess"/>
    <dgm:cxn modelId="{3CEB87EC-156E-EE49-AA55-8EF49D70A1D3}" type="presParOf" srcId="{C746279B-C585-2842-829F-68C28C9F7AD8}" destId="{19B339F3-BB60-2B4E-B8E5-15E027048396}" srcOrd="0" destOrd="0" presId="urn:microsoft.com/office/officeart/2005/8/layout/StepDownProcess"/>
    <dgm:cxn modelId="{6BA9196A-98C2-DF48-B664-ECA6970C3C28}" type="presParOf" srcId="{C746279B-C585-2842-829F-68C28C9F7AD8}" destId="{54481C82-97B7-A647-BB02-D8460E57D0BF}" srcOrd="1" destOrd="0" presId="urn:microsoft.com/office/officeart/2005/8/layout/StepDownProcess"/>
    <dgm:cxn modelId="{F4A405F6-7F12-2D43-9E90-5B0C92791289}" type="presParOf" srcId="{C746279B-C585-2842-829F-68C28C9F7AD8}" destId="{6E848EF0-04AE-554C-BF85-2E73C9DA75CF}" srcOrd="2" destOrd="0" presId="urn:microsoft.com/office/officeart/2005/8/layout/StepDownProcess"/>
    <dgm:cxn modelId="{639A776C-9711-0F48-A04B-7CC963501AA1}" type="presParOf" srcId="{85638208-74C7-6141-91E1-37AEA1ECEF5D}" destId="{2F1E483D-3DEA-664E-82A6-3EFE8648794D}" srcOrd="3" destOrd="0" presId="urn:microsoft.com/office/officeart/2005/8/layout/StepDownProcess"/>
    <dgm:cxn modelId="{92EE56F6-BEE6-A24A-9870-40A023DAFD55}" type="presParOf" srcId="{85638208-74C7-6141-91E1-37AEA1ECEF5D}" destId="{E5E593B3-B139-0543-913A-D497E7047A4E}" srcOrd="4" destOrd="0" presId="urn:microsoft.com/office/officeart/2005/8/layout/StepDownProcess"/>
    <dgm:cxn modelId="{63E0ACC2-D1C6-C247-A2E9-8DB4182596C7}" type="presParOf" srcId="{E5E593B3-B139-0543-913A-D497E7047A4E}" destId="{23E02C07-049A-D147-90F7-1D1B5FC00529}" srcOrd="0" destOrd="0" presId="urn:microsoft.com/office/officeart/2005/8/layout/StepDownProcess"/>
    <dgm:cxn modelId="{0D956DE0-4448-0049-B115-96979751E70C}" type="presParOf" srcId="{E5E593B3-B139-0543-913A-D497E7047A4E}" destId="{1AA3B6D3-0D46-044E-AD17-5AD6994ACA13}" srcOrd="1" destOrd="0" presId="urn:microsoft.com/office/officeart/2005/8/layout/StepDownProcess"/>
    <dgm:cxn modelId="{3EBEE4B2-8942-534B-BCC6-3AD2B7A03DAC}" type="presParOf" srcId="{E5E593B3-B139-0543-913A-D497E7047A4E}" destId="{7AE2996D-81E2-8B4A-BCA6-3CFCFE717403}" srcOrd="2" destOrd="0" presId="urn:microsoft.com/office/officeart/2005/8/layout/StepDownProcess"/>
    <dgm:cxn modelId="{71AD2C3E-CE2E-224B-954D-44C72F42C4DB}" type="presParOf" srcId="{85638208-74C7-6141-91E1-37AEA1ECEF5D}" destId="{3CDA6E12-C5C2-D14F-9C77-8D850B9A0EE9}" srcOrd="5" destOrd="0" presId="urn:microsoft.com/office/officeart/2005/8/layout/StepDownProcess"/>
    <dgm:cxn modelId="{4BDD0366-0489-1C4C-A13D-5BE9F1B99C5B}" type="presParOf" srcId="{85638208-74C7-6141-91E1-37AEA1ECEF5D}" destId="{1A60710F-97C3-9B4A-8FCC-F3188FD6DE56}" srcOrd="6" destOrd="0" presId="urn:microsoft.com/office/officeart/2005/8/layout/StepDownProcess"/>
    <dgm:cxn modelId="{2683AF69-D283-9240-9309-03D6911A1117}" type="presParOf" srcId="{1A60710F-97C3-9B4A-8FCC-F3188FD6DE56}" destId="{F94E3CA8-91D3-AA49-9587-4764675FA982}" srcOrd="0" destOrd="0" presId="urn:microsoft.com/office/officeart/2005/8/layout/StepDownProcess"/>
    <dgm:cxn modelId="{9026F8F1-B9A2-8546-B70D-A4D9298F7D2D}" type="presParOf" srcId="{1A60710F-97C3-9B4A-8FCC-F3188FD6DE56}" destId="{158CF7EA-F864-204C-88CA-E474BCE45CA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59FC7-5D3D-4814-BD8E-14A8CF82CC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9755C8-6A10-412A-B3EB-FEC0F6D506C2}">
      <dgm:prSet/>
      <dgm:spPr/>
      <dgm:t>
        <a:bodyPr/>
        <a:lstStyle/>
        <a:p>
          <a:r>
            <a:rPr lang="en-US" dirty="0"/>
            <a:t>What is the pathway for circulation of the blood? </a:t>
          </a:r>
        </a:p>
      </dgm:t>
    </dgm:pt>
    <dgm:pt modelId="{D2F72049-479E-4D9A-93E9-48299CC8362D}" type="parTrans" cxnId="{B680017F-6C9B-4EC3-BD19-94C9019545B6}">
      <dgm:prSet/>
      <dgm:spPr/>
      <dgm:t>
        <a:bodyPr/>
        <a:lstStyle/>
        <a:p>
          <a:endParaRPr lang="en-US"/>
        </a:p>
      </dgm:t>
    </dgm:pt>
    <dgm:pt modelId="{5F9B750F-7A45-4C0D-908A-15F7368393EE}" type="sibTrans" cxnId="{B680017F-6C9B-4EC3-BD19-94C9019545B6}">
      <dgm:prSet/>
      <dgm:spPr/>
      <dgm:t>
        <a:bodyPr/>
        <a:lstStyle/>
        <a:p>
          <a:endParaRPr lang="en-US"/>
        </a:p>
      </dgm:t>
    </dgm:pt>
    <dgm:pt modelId="{3A24AB4A-DC08-4792-B05D-02EBB9D8B125}">
      <dgm:prSet/>
      <dgm:spPr/>
      <dgm:t>
        <a:bodyPr/>
        <a:lstStyle/>
        <a:p>
          <a:r>
            <a:rPr lang="en-US" dirty="0"/>
            <a:t>How many pathways are there for the blood to enter and exit the heart? </a:t>
          </a:r>
        </a:p>
      </dgm:t>
    </dgm:pt>
    <dgm:pt modelId="{EBD3A7D5-18F4-4D67-B58C-05898AA85443}" type="parTrans" cxnId="{98572E3A-52F0-43E7-BE3B-E52002E25A41}">
      <dgm:prSet/>
      <dgm:spPr/>
      <dgm:t>
        <a:bodyPr/>
        <a:lstStyle/>
        <a:p>
          <a:endParaRPr lang="en-US"/>
        </a:p>
      </dgm:t>
    </dgm:pt>
    <dgm:pt modelId="{5B163497-605A-4320-960B-674C08C5834E}" type="sibTrans" cxnId="{98572E3A-52F0-43E7-BE3B-E52002E25A41}">
      <dgm:prSet/>
      <dgm:spPr/>
      <dgm:t>
        <a:bodyPr/>
        <a:lstStyle/>
        <a:p>
          <a:endParaRPr lang="en-US"/>
        </a:p>
      </dgm:t>
    </dgm:pt>
    <dgm:pt modelId="{DB6C3210-0681-4F8F-BB79-12AB9838FA93}">
      <dgm:prSet/>
      <dgm:spPr/>
      <dgm:t>
        <a:bodyPr/>
        <a:lstStyle/>
        <a:p>
          <a:r>
            <a:rPr lang="en-US" dirty="0"/>
            <a:t>How is the oxygenated and deoxygenated blood kept from mixing in the heart?</a:t>
          </a:r>
        </a:p>
      </dgm:t>
    </dgm:pt>
    <dgm:pt modelId="{4640D193-73EE-459B-B4B5-2E5464DA3BB8}" type="parTrans" cxnId="{E6A9E2EA-8291-48A2-8384-F1BD129E9202}">
      <dgm:prSet/>
      <dgm:spPr/>
      <dgm:t>
        <a:bodyPr/>
        <a:lstStyle/>
        <a:p>
          <a:endParaRPr lang="en-US"/>
        </a:p>
      </dgm:t>
    </dgm:pt>
    <dgm:pt modelId="{378F12BC-D7DA-4B1B-86BE-B6C34BD90D94}" type="sibTrans" cxnId="{E6A9E2EA-8291-48A2-8384-F1BD129E9202}">
      <dgm:prSet/>
      <dgm:spPr/>
      <dgm:t>
        <a:bodyPr/>
        <a:lstStyle/>
        <a:p>
          <a:endParaRPr lang="en-US"/>
        </a:p>
      </dgm:t>
    </dgm:pt>
    <dgm:pt modelId="{E0C45034-0C98-47CC-9BF4-BC893BF870ED}" type="pres">
      <dgm:prSet presAssocID="{1A159FC7-5D3D-4814-BD8E-14A8CF82CCE4}" presName="root" presStyleCnt="0">
        <dgm:presLayoutVars>
          <dgm:dir/>
          <dgm:resizeHandles val="exact"/>
        </dgm:presLayoutVars>
      </dgm:prSet>
      <dgm:spPr/>
    </dgm:pt>
    <dgm:pt modelId="{74F3FD26-33E5-4F1F-8CF8-3CB8CD168B3D}" type="pres">
      <dgm:prSet presAssocID="{EB9755C8-6A10-412A-B3EB-FEC0F6D506C2}" presName="compNode" presStyleCnt="0"/>
      <dgm:spPr/>
    </dgm:pt>
    <dgm:pt modelId="{3A400AE8-9CA8-447E-8BBC-23F7F81F5340}" type="pres">
      <dgm:prSet presAssocID="{EB9755C8-6A10-412A-B3EB-FEC0F6D506C2}" presName="bgRect" presStyleLbl="bgShp" presStyleIdx="0" presStyleCnt="3"/>
      <dgm:spPr/>
    </dgm:pt>
    <dgm:pt modelId="{B8C64DFC-202E-4EA8-85C9-A3D5533934D2}" type="pres">
      <dgm:prSet presAssocID="{EB9755C8-6A10-412A-B3EB-FEC0F6D506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AC1B70F2-B369-4980-BF30-49EC4B00A088}" type="pres">
      <dgm:prSet presAssocID="{EB9755C8-6A10-412A-B3EB-FEC0F6D506C2}" presName="spaceRect" presStyleCnt="0"/>
      <dgm:spPr/>
    </dgm:pt>
    <dgm:pt modelId="{8467ADC3-6FDD-4140-B91F-FE81D5817FC9}" type="pres">
      <dgm:prSet presAssocID="{EB9755C8-6A10-412A-B3EB-FEC0F6D506C2}" presName="parTx" presStyleLbl="revTx" presStyleIdx="0" presStyleCnt="3">
        <dgm:presLayoutVars>
          <dgm:chMax val="0"/>
          <dgm:chPref val="0"/>
        </dgm:presLayoutVars>
      </dgm:prSet>
      <dgm:spPr/>
    </dgm:pt>
    <dgm:pt modelId="{938D90C3-EA81-40B5-BA2D-EBA8561F688E}" type="pres">
      <dgm:prSet presAssocID="{5F9B750F-7A45-4C0D-908A-15F7368393EE}" presName="sibTrans" presStyleCnt="0"/>
      <dgm:spPr/>
    </dgm:pt>
    <dgm:pt modelId="{3C663FA6-1A87-4770-98C3-DB5B131C4517}" type="pres">
      <dgm:prSet presAssocID="{3A24AB4A-DC08-4792-B05D-02EBB9D8B125}" presName="compNode" presStyleCnt="0"/>
      <dgm:spPr/>
    </dgm:pt>
    <dgm:pt modelId="{346B7F0A-2BCB-4BF1-8A66-C5ABBFA2AC64}" type="pres">
      <dgm:prSet presAssocID="{3A24AB4A-DC08-4792-B05D-02EBB9D8B125}" presName="bgRect" presStyleLbl="bgShp" presStyleIdx="1" presStyleCnt="3"/>
      <dgm:spPr/>
    </dgm:pt>
    <dgm:pt modelId="{A95A042E-1C4D-4F74-B51B-65A08E197A82}" type="pres">
      <dgm:prSet presAssocID="{3A24AB4A-DC08-4792-B05D-02EBB9D8B1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4A2E9594-1471-408F-9728-0280FC9F47C8}" type="pres">
      <dgm:prSet presAssocID="{3A24AB4A-DC08-4792-B05D-02EBB9D8B125}" presName="spaceRect" presStyleCnt="0"/>
      <dgm:spPr/>
    </dgm:pt>
    <dgm:pt modelId="{224401EE-4BBD-4614-90C3-67711E907FEB}" type="pres">
      <dgm:prSet presAssocID="{3A24AB4A-DC08-4792-B05D-02EBB9D8B125}" presName="parTx" presStyleLbl="revTx" presStyleIdx="1" presStyleCnt="3">
        <dgm:presLayoutVars>
          <dgm:chMax val="0"/>
          <dgm:chPref val="0"/>
        </dgm:presLayoutVars>
      </dgm:prSet>
      <dgm:spPr/>
    </dgm:pt>
    <dgm:pt modelId="{9C241EA9-DC06-4D24-BA99-B94521E40290}" type="pres">
      <dgm:prSet presAssocID="{5B163497-605A-4320-960B-674C08C5834E}" presName="sibTrans" presStyleCnt="0"/>
      <dgm:spPr/>
    </dgm:pt>
    <dgm:pt modelId="{45C65C66-80CE-4A69-B827-CB849197D07E}" type="pres">
      <dgm:prSet presAssocID="{DB6C3210-0681-4F8F-BB79-12AB9838FA93}" presName="compNode" presStyleCnt="0"/>
      <dgm:spPr/>
    </dgm:pt>
    <dgm:pt modelId="{D944D069-42E6-4059-97CF-0566F791E2AE}" type="pres">
      <dgm:prSet presAssocID="{DB6C3210-0681-4F8F-BB79-12AB9838FA93}" presName="bgRect" presStyleLbl="bgShp" presStyleIdx="2" presStyleCnt="3"/>
      <dgm:spPr/>
    </dgm:pt>
    <dgm:pt modelId="{7A448C76-BC1E-41A0-AEB9-9FF9EF1E1438}" type="pres">
      <dgm:prSet presAssocID="{DB6C3210-0681-4F8F-BB79-12AB9838FA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D7C99012-897E-497F-8DFB-F5526A6E9680}" type="pres">
      <dgm:prSet presAssocID="{DB6C3210-0681-4F8F-BB79-12AB9838FA93}" presName="spaceRect" presStyleCnt="0"/>
      <dgm:spPr/>
    </dgm:pt>
    <dgm:pt modelId="{D17E9F37-9491-4FFA-A4E0-7EDFF82D1C9E}" type="pres">
      <dgm:prSet presAssocID="{DB6C3210-0681-4F8F-BB79-12AB9838FA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8F6F10F-CE37-47D1-A4F6-7A201D622406}" type="presOf" srcId="{DB6C3210-0681-4F8F-BB79-12AB9838FA93}" destId="{D17E9F37-9491-4FFA-A4E0-7EDFF82D1C9E}" srcOrd="0" destOrd="0" presId="urn:microsoft.com/office/officeart/2018/2/layout/IconVerticalSolidList"/>
    <dgm:cxn modelId="{98572E3A-52F0-43E7-BE3B-E52002E25A41}" srcId="{1A159FC7-5D3D-4814-BD8E-14A8CF82CCE4}" destId="{3A24AB4A-DC08-4792-B05D-02EBB9D8B125}" srcOrd="1" destOrd="0" parTransId="{EBD3A7D5-18F4-4D67-B58C-05898AA85443}" sibTransId="{5B163497-605A-4320-960B-674C08C5834E}"/>
    <dgm:cxn modelId="{C5429E5D-BC97-46E8-86BB-C11481C153D6}" type="presOf" srcId="{EB9755C8-6A10-412A-B3EB-FEC0F6D506C2}" destId="{8467ADC3-6FDD-4140-B91F-FE81D5817FC9}" srcOrd="0" destOrd="0" presId="urn:microsoft.com/office/officeart/2018/2/layout/IconVerticalSolidList"/>
    <dgm:cxn modelId="{B680017F-6C9B-4EC3-BD19-94C9019545B6}" srcId="{1A159FC7-5D3D-4814-BD8E-14A8CF82CCE4}" destId="{EB9755C8-6A10-412A-B3EB-FEC0F6D506C2}" srcOrd="0" destOrd="0" parTransId="{D2F72049-479E-4D9A-93E9-48299CC8362D}" sibTransId="{5F9B750F-7A45-4C0D-908A-15F7368393EE}"/>
    <dgm:cxn modelId="{4C60A1BE-24CE-4DFD-93D4-30A8A807A0B1}" type="presOf" srcId="{3A24AB4A-DC08-4792-B05D-02EBB9D8B125}" destId="{224401EE-4BBD-4614-90C3-67711E907FEB}" srcOrd="0" destOrd="0" presId="urn:microsoft.com/office/officeart/2018/2/layout/IconVerticalSolidList"/>
    <dgm:cxn modelId="{E6A9E2EA-8291-48A2-8384-F1BD129E9202}" srcId="{1A159FC7-5D3D-4814-BD8E-14A8CF82CCE4}" destId="{DB6C3210-0681-4F8F-BB79-12AB9838FA93}" srcOrd="2" destOrd="0" parTransId="{4640D193-73EE-459B-B4B5-2E5464DA3BB8}" sibTransId="{378F12BC-D7DA-4B1B-86BE-B6C34BD90D94}"/>
    <dgm:cxn modelId="{22F83EF2-1601-473E-A62C-15BFB2CE860F}" type="presOf" srcId="{1A159FC7-5D3D-4814-BD8E-14A8CF82CCE4}" destId="{E0C45034-0C98-47CC-9BF4-BC893BF870ED}" srcOrd="0" destOrd="0" presId="urn:microsoft.com/office/officeart/2018/2/layout/IconVerticalSolidList"/>
    <dgm:cxn modelId="{68FCC7BA-01FE-4C75-9480-B4A683B8FEA5}" type="presParOf" srcId="{E0C45034-0C98-47CC-9BF4-BC893BF870ED}" destId="{74F3FD26-33E5-4F1F-8CF8-3CB8CD168B3D}" srcOrd="0" destOrd="0" presId="urn:microsoft.com/office/officeart/2018/2/layout/IconVerticalSolidList"/>
    <dgm:cxn modelId="{4593165A-EE80-4D1B-868E-F284EC034610}" type="presParOf" srcId="{74F3FD26-33E5-4F1F-8CF8-3CB8CD168B3D}" destId="{3A400AE8-9CA8-447E-8BBC-23F7F81F5340}" srcOrd="0" destOrd="0" presId="urn:microsoft.com/office/officeart/2018/2/layout/IconVerticalSolidList"/>
    <dgm:cxn modelId="{0EFC5433-FBAA-432D-9FE6-9542D96AC38D}" type="presParOf" srcId="{74F3FD26-33E5-4F1F-8CF8-3CB8CD168B3D}" destId="{B8C64DFC-202E-4EA8-85C9-A3D5533934D2}" srcOrd="1" destOrd="0" presId="urn:microsoft.com/office/officeart/2018/2/layout/IconVerticalSolidList"/>
    <dgm:cxn modelId="{E0537A10-C755-4144-A0D2-A89825434876}" type="presParOf" srcId="{74F3FD26-33E5-4F1F-8CF8-3CB8CD168B3D}" destId="{AC1B70F2-B369-4980-BF30-49EC4B00A088}" srcOrd="2" destOrd="0" presId="urn:microsoft.com/office/officeart/2018/2/layout/IconVerticalSolidList"/>
    <dgm:cxn modelId="{A1BBFBEA-A737-40A0-8259-EA364AE44CBE}" type="presParOf" srcId="{74F3FD26-33E5-4F1F-8CF8-3CB8CD168B3D}" destId="{8467ADC3-6FDD-4140-B91F-FE81D5817FC9}" srcOrd="3" destOrd="0" presId="urn:microsoft.com/office/officeart/2018/2/layout/IconVerticalSolidList"/>
    <dgm:cxn modelId="{3C02A5B2-ADCE-4303-9542-557DD65EB234}" type="presParOf" srcId="{E0C45034-0C98-47CC-9BF4-BC893BF870ED}" destId="{938D90C3-EA81-40B5-BA2D-EBA8561F688E}" srcOrd="1" destOrd="0" presId="urn:microsoft.com/office/officeart/2018/2/layout/IconVerticalSolidList"/>
    <dgm:cxn modelId="{6E63B5D0-B629-4DEA-AE59-FF6352E512CC}" type="presParOf" srcId="{E0C45034-0C98-47CC-9BF4-BC893BF870ED}" destId="{3C663FA6-1A87-4770-98C3-DB5B131C4517}" srcOrd="2" destOrd="0" presId="urn:microsoft.com/office/officeart/2018/2/layout/IconVerticalSolidList"/>
    <dgm:cxn modelId="{CBD3E7F0-1FE0-4444-B236-2CA4B448F693}" type="presParOf" srcId="{3C663FA6-1A87-4770-98C3-DB5B131C4517}" destId="{346B7F0A-2BCB-4BF1-8A66-C5ABBFA2AC64}" srcOrd="0" destOrd="0" presId="urn:microsoft.com/office/officeart/2018/2/layout/IconVerticalSolidList"/>
    <dgm:cxn modelId="{2F73472E-6D5D-4CFB-82BD-A835DE888ED0}" type="presParOf" srcId="{3C663FA6-1A87-4770-98C3-DB5B131C4517}" destId="{A95A042E-1C4D-4F74-B51B-65A08E197A82}" srcOrd="1" destOrd="0" presId="urn:microsoft.com/office/officeart/2018/2/layout/IconVerticalSolidList"/>
    <dgm:cxn modelId="{423B198C-0D89-4C4D-8ADC-95AEDE791745}" type="presParOf" srcId="{3C663FA6-1A87-4770-98C3-DB5B131C4517}" destId="{4A2E9594-1471-408F-9728-0280FC9F47C8}" srcOrd="2" destOrd="0" presId="urn:microsoft.com/office/officeart/2018/2/layout/IconVerticalSolidList"/>
    <dgm:cxn modelId="{14598B73-1711-4A25-81C2-4EAEE04B8EF4}" type="presParOf" srcId="{3C663FA6-1A87-4770-98C3-DB5B131C4517}" destId="{224401EE-4BBD-4614-90C3-67711E907FEB}" srcOrd="3" destOrd="0" presId="urn:microsoft.com/office/officeart/2018/2/layout/IconVerticalSolidList"/>
    <dgm:cxn modelId="{E1AA7C21-BB86-4114-9A5C-B422F0936CF7}" type="presParOf" srcId="{E0C45034-0C98-47CC-9BF4-BC893BF870ED}" destId="{9C241EA9-DC06-4D24-BA99-B94521E40290}" srcOrd="3" destOrd="0" presId="urn:microsoft.com/office/officeart/2018/2/layout/IconVerticalSolidList"/>
    <dgm:cxn modelId="{5FD81D65-8FA5-4F98-A2C7-D867193ECAC3}" type="presParOf" srcId="{E0C45034-0C98-47CC-9BF4-BC893BF870ED}" destId="{45C65C66-80CE-4A69-B827-CB849197D07E}" srcOrd="4" destOrd="0" presId="urn:microsoft.com/office/officeart/2018/2/layout/IconVerticalSolidList"/>
    <dgm:cxn modelId="{2A9C8E58-589B-4B6D-B318-260BD8C156BE}" type="presParOf" srcId="{45C65C66-80CE-4A69-B827-CB849197D07E}" destId="{D944D069-42E6-4059-97CF-0566F791E2AE}" srcOrd="0" destOrd="0" presId="urn:microsoft.com/office/officeart/2018/2/layout/IconVerticalSolidList"/>
    <dgm:cxn modelId="{3CF5CF86-FB7E-4FDA-9079-C1C3AF68107E}" type="presParOf" srcId="{45C65C66-80CE-4A69-B827-CB849197D07E}" destId="{7A448C76-BC1E-41A0-AEB9-9FF9EF1E1438}" srcOrd="1" destOrd="0" presId="urn:microsoft.com/office/officeart/2018/2/layout/IconVerticalSolidList"/>
    <dgm:cxn modelId="{6E808EB5-A2F5-4A9B-AA0D-6F9386944398}" type="presParOf" srcId="{45C65C66-80CE-4A69-B827-CB849197D07E}" destId="{D7C99012-897E-497F-8DFB-F5526A6E9680}" srcOrd="2" destOrd="0" presId="urn:microsoft.com/office/officeart/2018/2/layout/IconVerticalSolidList"/>
    <dgm:cxn modelId="{DE33C73B-9B61-49C8-8E45-C9F3EF7D225A}" type="presParOf" srcId="{45C65C66-80CE-4A69-B827-CB849197D07E}" destId="{D17E9F37-9491-4FFA-A4E0-7EDFF82D1C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46AE8-6989-4AA0-B934-C890CA90497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275126-6B03-4E01-A8C2-BAA6DEF243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Dorsal / Posterior side</a:t>
          </a:r>
        </a:p>
        <a:p>
          <a:r>
            <a:rPr lang="en-US" dirty="0"/>
            <a:t>(Towards the back side of the body/ near to lower body)</a:t>
          </a:r>
        </a:p>
      </dgm:t>
    </dgm:pt>
    <dgm:pt modelId="{FE90BD15-08FA-4F32-A9BE-A31F46914AA0}" type="parTrans" cxnId="{C10AA268-9A07-4361-8468-88EB065CC073}">
      <dgm:prSet/>
      <dgm:spPr/>
      <dgm:t>
        <a:bodyPr/>
        <a:lstStyle/>
        <a:p>
          <a:endParaRPr lang="en-US"/>
        </a:p>
      </dgm:t>
    </dgm:pt>
    <dgm:pt modelId="{5EC85A51-9088-4D2B-AC67-346033A7018D}" type="sibTrans" cxnId="{C10AA268-9A07-4361-8468-88EB065CC073}">
      <dgm:prSet/>
      <dgm:spPr/>
      <dgm:t>
        <a:bodyPr/>
        <a:lstStyle/>
        <a:p>
          <a:endParaRPr lang="en-US"/>
        </a:p>
      </dgm:t>
    </dgm:pt>
    <dgm:pt modelId="{7EEED7D4-BA22-4E7B-B6C5-F2D1D212758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Ventral/ anterior side</a:t>
          </a:r>
        </a:p>
        <a:p>
          <a:r>
            <a:rPr lang="en-US" dirty="0"/>
            <a:t>(Towards the front side of the body/ near the upper body)</a:t>
          </a:r>
        </a:p>
      </dgm:t>
    </dgm:pt>
    <dgm:pt modelId="{4F4555FA-7BE1-4AB8-ADC4-DDE4DC178499}" type="parTrans" cxnId="{92107C85-A411-4306-B1B3-0DE529CE4622}">
      <dgm:prSet/>
      <dgm:spPr/>
      <dgm:t>
        <a:bodyPr/>
        <a:lstStyle/>
        <a:p>
          <a:endParaRPr lang="en-US"/>
        </a:p>
      </dgm:t>
    </dgm:pt>
    <dgm:pt modelId="{A2CA1671-BEB6-49D9-B48D-3E9F4CFC1B03}" type="sibTrans" cxnId="{92107C85-A411-4306-B1B3-0DE529CE4622}">
      <dgm:prSet/>
      <dgm:spPr/>
      <dgm:t>
        <a:bodyPr/>
        <a:lstStyle/>
        <a:p>
          <a:endParaRPr lang="en-US"/>
        </a:p>
      </dgm:t>
    </dgm:pt>
    <dgm:pt modelId="{2A05BD5C-57F2-4951-8342-FAB1EF4215E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Pulmonary</a:t>
          </a:r>
        </a:p>
        <a:p>
          <a:r>
            <a:rPr lang="en-US" dirty="0"/>
            <a:t>(related to lungs)</a:t>
          </a:r>
        </a:p>
      </dgm:t>
    </dgm:pt>
    <dgm:pt modelId="{E1063DDA-E13C-4E64-B15D-D0725572D0FD}" type="parTrans" cxnId="{D0DEA77A-1351-43EC-8BBE-DAF31736B671}">
      <dgm:prSet/>
      <dgm:spPr/>
      <dgm:t>
        <a:bodyPr/>
        <a:lstStyle/>
        <a:p>
          <a:endParaRPr lang="en-US"/>
        </a:p>
      </dgm:t>
    </dgm:pt>
    <dgm:pt modelId="{95A7E645-8622-49DE-BAC8-03288D787DA7}" type="sibTrans" cxnId="{D0DEA77A-1351-43EC-8BBE-DAF31736B671}">
      <dgm:prSet/>
      <dgm:spPr/>
      <dgm:t>
        <a:bodyPr/>
        <a:lstStyle/>
        <a:p>
          <a:endParaRPr lang="en-US"/>
        </a:p>
      </dgm:t>
    </dgm:pt>
    <dgm:pt modelId="{91217815-DDFF-4208-A60F-9A8303CE568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Cardiac</a:t>
          </a:r>
        </a:p>
        <a:p>
          <a:r>
            <a:rPr lang="en-US" dirty="0"/>
            <a:t>(Related to heart)</a:t>
          </a:r>
        </a:p>
      </dgm:t>
    </dgm:pt>
    <dgm:pt modelId="{F8F774B1-C2A7-4205-8B0F-714C353FB126}" type="parTrans" cxnId="{4FE62AF8-4121-488A-A58F-632EA202E649}">
      <dgm:prSet/>
      <dgm:spPr/>
      <dgm:t>
        <a:bodyPr/>
        <a:lstStyle/>
        <a:p>
          <a:endParaRPr lang="en-US"/>
        </a:p>
      </dgm:t>
    </dgm:pt>
    <dgm:pt modelId="{952BF37F-C844-4C96-8E20-4D23B0139BFE}" type="sibTrans" cxnId="{4FE62AF8-4121-488A-A58F-632EA202E649}">
      <dgm:prSet/>
      <dgm:spPr/>
      <dgm:t>
        <a:bodyPr/>
        <a:lstStyle/>
        <a:p>
          <a:endParaRPr lang="en-US"/>
        </a:p>
      </dgm:t>
    </dgm:pt>
    <dgm:pt modelId="{1B4C1971-06F8-0A41-AD89-FB07558F6D3D}" type="pres">
      <dgm:prSet presAssocID="{FBD46AE8-6989-4AA0-B934-C890CA90497D}" presName="diagram" presStyleCnt="0">
        <dgm:presLayoutVars>
          <dgm:dir/>
          <dgm:resizeHandles val="exact"/>
        </dgm:presLayoutVars>
      </dgm:prSet>
      <dgm:spPr/>
    </dgm:pt>
    <dgm:pt modelId="{398E0AEC-06A7-024D-AD1F-EFF1E37A093B}" type="pres">
      <dgm:prSet presAssocID="{FB275126-6B03-4E01-A8C2-BAA6DEF24390}" presName="node" presStyleLbl="node1" presStyleIdx="0" presStyleCnt="4" custScaleX="114546">
        <dgm:presLayoutVars>
          <dgm:bulletEnabled val="1"/>
        </dgm:presLayoutVars>
      </dgm:prSet>
      <dgm:spPr/>
    </dgm:pt>
    <dgm:pt modelId="{372B4728-B94F-4F42-99B7-2A6109F1C90B}" type="pres">
      <dgm:prSet presAssocID="{5EC85A51-9088-4D2B-AC67-346033A7018D}" presName="sibTrans" presStyleCnt="0"/>
      <dgm:spPr/>
    </dgm:pt>
    <dgm:pt modelId="{D8D2B8E1-6E60-994F-AF58-57066413EEC9}" type="pres">
      <dgm:prSet presAssocID="{7EEED7D4-BA22-4E7B-B6C5-F2D1D212758F}" presName="node" presStyleLbl="node1" presStyleIdx="1" presStyleCnt="4" custScaleX="114447">
        <dgm:presLayoutVars>
          <dgm:bulletEnabled val="1"/>
        </dgm:presLayoutVars>
      </dgm:prSet>
      <dgm:spPr/>
    </dgm:pt>
    <dgm:pt modelId="{8EC987AC-6731-8448-93BC-237960ABA8BF}" type="pres">
      <dgm:prSet presAssocID="{A2CA1671-BEB6-49D9-B48D-3E9F4CFC1B03}" presName="sibTrans" presStyleCnt="0"/>
      <dgm:spPr/>
    </dgm:pt>
    <dgm:pt modelId="{A18976C7-AEE2-8041-B17C-3F8041379C48}" type="pres">
      <dgm:prSet presAssocID="{2A05BD5C-57F2-4951-8342-FAB1EF4215E9}" presName="node" presStyleLbl="node1" presStyleIdx="2" presStyleCnt="4" custScaleX="113513">
        <dgm:presLayoutVars>
          <dgm:bulletEnabled val="1"/>
        </dgm:presLayoutVars>
      </dgm:prSet>
      <dgm:spPr/>
    </dgm:pt>
    <dgm:pt modelId="{8E6B7524-3F9F-F24E-B84F-D59454A56BAD}" type="pres">
      <dgm:prSet presAssocID="{95A7E645-8622-49DE-BAC8-03288D787DA7}" presName="sibTrans" presStyleCnt="0"/>
      <dgm:spPr/>
    </dgm:pt>
    <dgm:pt modelId="{1EFA10C9-F7F5-DD4F-81D7-10B8C4817F3F}" type="pres">
      <dgm:prSet presAssocID="{91217815-DDFF-4208-A60F-9A8303CE5687}" presName="node" presStyleLbl="node1" presStyleIdx="3" presStyleCnt="4" custScaleX="114182">
        <dgm:presLayoutVars>
          <dgm:bulletEnabled val="1"/>
        </dgm:presLayoutVars>
      </dgm:prSet>
      <dgm:spPr/>
    </dgm:pt>
  </dgm:ptLst>
  <dgm:cxnLst>
    <dgm:cxn modelId="{C4D06A3C-C29A-ED4C-8FFD-25C5B3E84F45}" type="presOf" srcId="{FBD46AE8-6989-4AA0-B934-C890CA90497D}" destId="{1B4C1971-06F8-0A41-AD89-FB07558F6D3D}" srcOrd="0" destOrd="0" presId="urn:microsoft.com/office/officeart/2005/8/layout/default"/>
    <dgm:cxn modelId="{C10AA268-9A07-4361-8468-88EB065CC073}" srcId="{FBD46AE8-6989-4AA0-B934-C890CA90497D}" destId="{FB275126-6B03-4E01-A8C2-BAA6DEF24390}" srcOrd="0" destOrd="0" parTransId="{FE90BD15-08FA-4F32-A9BE-A31F46914AA0}" sibTransId="{5EC85A51-9088-4D2B-AC67-346033A7018D}"/>
    <dgm:cxn modelId="{D0DEA77A-1351-43EC-8BBE-DAF31736B671}" srcId="{FBD46AE8-6989-4AA0-B934-C890CA90497D}" destId="{2A05BD5C-57F2-4951-8342-FAB1EF4215E9}" srcOrd="2" destOrd="0" parTransId="{E1063DDA-E13C-4E64-B15D-D0725572D0FD}" sibTransId="{95A7E645-8622-49DE-BAC8-03288D787DA7}"/>
    <dgm:cxn modelId="{92107C85-A411-4306-B1B3-0DE529CE4622}" srcId="{FBD46AE8-6989-4AA0-B934-C890CA90497D}" destId="{7EEED7D4-BA22-4E7B-B6C5-F2D1D212758F}" srcOrd="1" destOrd="0" parTransId="{4F4555FA-7BE1-4AB8-ADC4-DDE4DC178499}" sibTransId="{A2CA1671-BEB6-49D9-B48D-3E9F4CFC1B03}"/>
    <dgm:cxn modelId="{7D1E61C5-8F3B-8D49-A39C-5C35905454F4}" type="presOf" srcId="{91217815-DDFF-4208-A60F-9A8303CE5687}" destId="{1EFA10C9-F7F5-DD4F-81D7-10B8C4817F3F}" srcOrd="0" destOrd="0" presId="urn:microsoft.com/office/officeart/2005/8/layout/default"/>
    <dgm:cxn modelId="{56922ED5-1722-8547-97A8-3111DFA2F493}" type="presOf" srcId="{FB275126-6B03-4E01-A8C2-BAA6DEF24390}" destId="{398E0AEC-06A7-024D-AD1F-EFF1E37A093B}" srcOrd="0" destOrd="0" presId="urn:microsoft.com/office/officeart/2005/8/layout/default"/>
    <dgm:cxn modelId="{5557EAEE-2296-6A41-B24E-D1776A16797E}" type="presOf" srcId="{2A05BD5C-57F2-4951-8342-FAB1EF4215E9}" destId="{A18976C7-AEE2-8041-B17C-3F8041379C48}" srcOrd="0" destOrd="0" presId="urn:microsoft.com/office/officeart/2005/8/layout/default"/>
    <dgm:cxn modelId="{FED148EF-C29E-C147-9588-EC0DF07ACACD}" type="presOf" srcId="{7EEED7D4-BA22-4E7B-B6C5-F2D1D212758F}" destId="{D8D2B8E1-6E60-994F-AF58-57066413EEC9}" srcOrd="0" destOrd="0" presId="urn:microsoft.com/office/officeart/2005/8/layout/default"/>
    <dgm:cxn modelId="{4FE62AF8-4121-488A-A58F-632EA202E649}" srcId="{FBD46AE8-6989-4AA0-B934-C890CA90497D}" destId="{91217815-DDFF-4208-A60F-9A8303CE5687}" srcOrd="3" destOrd="0" parTransId="{F8F774B1-C2A7-4205-8B0F-714C353FB126}" sibTransId="{952BF37F-C844-4C96-8E20-4D23B0139BFE}"/>
    <dgm:cxn modelId="{F2354AF5-131D-A24B-B9F4-FC2F5B4F43E6}" type="presParOf" srcId="{1B4C1971-06F8-0A41-AD89-FB07558F6D3D}" destId="{398E0AEC-06A7-024D-AD1F-EFF1E37A093B}" srcOrd="0" destOrd="0" presId="urn:microsoft.com/office/officeart/2005/8/layout/default"/>
    <dgm:cxn modelId="{94455866-D083-7542-B8DF-5C74BEC68C13}" type="presParOf" srcId="{1B4C1971-06F8-0A41-AD89-FB07558F6D3D}" destId="{372B4728-B94F-4F42-99B7-2A6109F1C90B}" srcOrd="1" destOrd="0" presId="urn:microsoft.com/office/officeart/2005/8/layout/default"/>
    <dgm:cxn modelId="{739B1421-0458-B747-BAC3-E1AD7089F340}" type="presParOf" srcId="{1B4C1971-06F8-0A41-AD89-FB07558F6D3D}" destId="{D8D2B8E1-6E60-994F-AF58-57066413EEC9}" srcOrd="2" destOrd="0" presId="urn:microsoft.com/office/officeart/2005/8/layout/default"/>
    <dgm:cxn modelId="{EBFA2843-7E67-7C4C-BE7A-3C8744868B7B}" type="presParOf" srcId="{1B4C1971-06F8-0A41-AD89-FB07558F6D3D}" destId="{8EC987AC-6731-8448-93BC-237960ABA8BF}" srcOrd="3" destOrd="0" presId="urn:microsoft.com/office/officeart/2005/8/layout/default"/>
    <dgm:cxn modelId="{BA389404-57E7-074D-A6F3-EBC780A3D29D}" type="presParOf" srcId="{1B4C1971-06F8-0A41-AD89-FB07558F6D3D}" destId="{A18976C7-AEE2-8041-B17C-3F8041379C48}" srcOrd="4" destOrd="0" presId="urn:microsoft.com/office/officeart/2005/8/layout/default"/>
    <dgm:cxn modelId="{6C34A56F-1C58-6E48-B395-C7261D1055B7}" type="presParOf" srcId="{1B4C1971-06F8-0A41-AD89-FB07558F6D3D}" destId="{8E6B7524-3F9F-F24E-B84F-D59454A56BAD}" srcOrd="5" destOrd="0" presId="urn:microsoft.com/office/officeart/2005/8/layout/default"/>
    <dgm:cxn modelId="{9BDCE02A-F9E7-C245-81B5-A2749646AA8E}" type="presParOf" srcId="{1B4C1971-06F8-0A41-AD89-FB07558F6D3D}" destId="{1EFA10C9-F7F5-DD4F-81D7-10B8C4817F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A5FA-D4EB-5045-9821-DD20FFE05AB2}">
      <dsp:nvSpPr>
        <dsp:cNvPr id="0" name=""/>
        <dsp:cNvSpPr/>
      </dsp:nvSpPr>
      <dsp:spPr>
        <a:xfrm rot="5400000">
          <a:off x="2182120" y="1190691"/>
          <a:ext cx="946683" cy="10777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132CB-AF12-A244-AEE6-AAE831A0905F}">
      <dsp:nvSpPr>
        <dsp:cNvPr id="0" name=""/>
        <dsp:cNvSpPr/>
      </dsp:nvSpPr>
      <dsp:spPr>
        <a:xfrm>
          <a:off x="1509523" y="28542"/>
          <a:ext cx="1593657" cy="1115508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Lesson 1</a:t>
          </a:r>
        </a:p>
      </dsp:txBody>
      <dsp:txXfrm>
        <a:off x="1563987" y="83006"/>
        <a:ext cx="1484729" cy="1006580"/>
      </dsp:txXfrm>
    </dsp:sp>
    <dsp:sp modelId="{52E9A9D2-9F36-E543-91FC-8C4542FFA86A}">
      <dsp:nvSpPr>
        <dsp:cNvPr id="0" name=""/>
        <dsp:cNvSpPr/>
      </dsp:nvSpPr>
      <dsp:spPr>
        <a:xfrm>
          <a:off x="3183272" y="180408"/>
          <a:ext cx="3294159" cy="901603"/>
        </a:xfrm>
        <a:prstGeom prst="rect">
          <a:avLst/>
        </a:prstGeom>
        <a:noFill/>
        <a:ln>
          <a:solidFill>
            <a:schemeClr val="accent6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Components of the  circulatory system</a:t>
          </a:r>
        </a:p>
      </dsp:txBody>
      <dsp:txXfrm>
        <a:off x="3183272" y="180408"/>
        <a:ext cx="3294159" cy="901603"/>
      </dsp:txXfrm>
    </dsp:sp>
    <dsp:sp modelId="{19B339F3-BB60-2B4E-B8E5-15E027048396}">
      <dsp:nvSpPr>
        <dsp:cNvPr id="0" name=""/>
        <dsp:cNvSpPr/>
      </dsp:nvSpPr>
      <dsp:spPr>
        <a:xfrm rot="5400000">
          <a:off x="3991753" y="2367197"/>
          <a:ext cx="946683" cy="10777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81C82-97B7-A647-BB02-D8460E57D0BF}">
      <dsp:nvSpPr>
        <dsp:cNvPr id="0" name=""/>
        <dsp:cNvSpPr/>
      </dsp:nvSpPr>
      <dsp:spPr>
        <a:xfrm>
          <a:off x="3343255" y="1281626"/>
          <a:ext cx="1593657" cy="1115508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Lesson 2</a:t>
          </a:r>
        </a:p>
      </dsp:txBody>
      <dsp:txXfrm>
        <a:off x="3397719" y="1336090"/>
        <a:ext cx="1484729" cy="1006580"/>
      </dsp:txXfrm>
    </dsp:sp>
    <dsp:sp modelId="{6E848EF0-04AE-554C-BF85-2E73C9DA75CF}">
      <dsp:nvSpPr>
        <dsp:cNvPr id="0" name=""/>
        <dsp:cNvSpPr/>
      </dsp:nvSpPr>
      <dsp:spPr>
        <a:xfrm>
          <a:off x="5132233" y="1388015"/>
          <a:ext cx="3877579" cy="901603"/>
        </a:xfrm>
        <a:prstGeom prst="rect">
          <a:avLst/>
        </a:prstGeom>
        <a:noFill/>
        <a:ln>
          <a:solidFill>
            <a:schemeClr val="accent6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Functions of different components of blood &amp; blood related diseases</a:t>
          </a:r>
        </a:p>
      </dsp:txBody>
      <dsp:txXfrm>
        <a:off x="5132233" y="1388015"/>
        <a:ext cx="3877579" cy="901603"/>
      </dsp:txXfrm>
    </dsp:sp>
    <dsp:sp modelId="{23E02C07-049A-D147-90F7-1D1B5FC00529}">
      <dsp:nvSpPr>
        <dsp:cNvPr id="0" name=""/>
        <dsp:cNvSpPr/>
      </dsp:nvSpPr>
      <dsp:spPr>
        <a:xfrm rot="5400000">
          <a:off x="5849583" y="3644384"/>
          <a:ext cx="946683" cy="10777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3B6D3-0D46-044E-AD17-5AD6994ACA13}">
      <dsp:nvSpPr>
        <dsp:cNvPr id="0" name=""/>
        <dsp:cNvSpPr/>
      </dsp:nvSpPr>
      <dsp:spPr>
        <a:xfrm>
          <a:off x="5176986" y="2534710"/>
          <a:ext cx="1593657" cy="1115508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Lesson 3</a:t>
          </a:r>
        </a:p>
      </dsp:txBody>
      <dsp:txXfrm>
        <a:off x="5231450" y="2589174"/>
        <a:ext cx="1484729" cy="1006580"/>
      </dsp:txXfrm>
    </dsp:sp>
    <dsp:sp modelId="{7AE2996D-81E2-8B4A-BCA6-3CFCFE717403}">
      <dsp:nvSpPr>
        <dsp:cNvPr id="0" name=""/>
        <dsp:cNvSpPr/>
      </dsp:nvSpPr>
      <dsp:spPr>
        <a:xfrm>
          <a:off x="6764321" y="2617000"/>
          <a:ext cx="4015764" cy="901603"/>
        </a:xfrm>
        <a:prstGeom prst="rect">
          <a:avLst/>
        </a:prstGeom>
        <a:noFill/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 Heart </a:t>
          </a:r>
          <a:r>
            <a:rPr lang="en-GB" sz="1800" kern="1200" dirty="0">
              <a:sym typeface="Wingdings" pitchFamily="2" charset="2"/>
            </a:rPr>
            <a:t> Structure and the directions of blood flow (Cardiac cycle)</a:t>
          </a:r>
          <a:endParaRPr lang="en-GB" sz="1800" kern="1200" dirty="0"/>
        </a:p>
      </dsp:txBody>
      <dsp:txXfrm>
        <a:off x="6764321" y="2617000"/>
        <a:ext cx="4015764" cy="901603"/>
      </dsp:txXfrm>
    </dsp:sp>
    <dsp:sp modelId="{F94E3CA8-91D3-AA49-9587-4764675FA982}">
      <dsp:nvSpPr>
        <dsp:cNvPr id="0" name=""/>
        <dsp:cNvSpPr/>
      </dsp:nvSpPr>
      <dsp:spPr>
        <a:xfrm>
          <a:off x="7010718" y="3787794"/>
          <a:ext cx="1593657" cy="1115508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Lesson 4</a:t>
          </a:r>
        </a:p>
      </dsp:txBody>
      <dsp:txXfrm>
        <a:off x="7065182" y="3842258"/>
        <a:ext cx="1484729" cy="1006580"/>
      </dsp:txXfrm>
    </dsp:sp>
    <dsp:sp modelId="{158CF7EA-F864-204C-88CA-E474BCE45CAF}">
      <dsp:nvSpPr>
        <dsp:cNvPr id="0" name=""/>
        <dsp:cNvSpPr/>
      </dsp:nvSpPr>
      <dsp:spPr>
        <a:xfrm>
          <a:off x="8742435" y="3887421"/>
          <a:ext cx="3902001" cy="901603"/>
        </a:xfrm>
        <a:prstGeom prst="rect">
          <a:avLst/>
        </a:prstGeom>
        <a:noFill/>
        <a:ln>
          <a:solidFill>
            <a:schemeClr val="accent6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Heart Beat, exchange of material via blood</a:t>
          </a:r>
        </a:p>
      </dsp:txBody>
      <dsp:txXfrm>
        <a:off x="8742435" y="3887421"/>
        <a:ext cx="3902001" cy="901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00AE8-9CA8-447E-8BBC-23F7F81F5340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64DFC-202E-4EA8-85C9-A3D5533934D2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7ADC3-6FDD-4140-B91F-FE81D5817FC9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is the pathway for circulation of the blood? </a:t>
          </a:r>
        </a:p>
      </dsp:txBody>
      <dsp:txXfrm>
        <a:off x="1939533" y="717"/>
        <a:ext cx="4362067" cy="1679249"/>
      </dsp:txXfrm>
    </dsp:sp>
    <dsp:sp modelId="{346B7F0A-2BCB-4BF1-8A66-C5ABBFA2AC64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A042E-1C4D-4F74-B51B-65A08E197A82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401EE-4BBD-4614-90C3-67711E907FEB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many pathways are there for the blood to enter and exit the heart? </a:t>
          </a:r>
        </a:p>
      </dsp:txBody>
      <dsp:txXfrm>
        <a:off x="1939533" y="2099779"/>
        <a:ext cx="4362067" cy="1679249"/>
      </dsp:txXfrm>
    </dsp:sp>
    <dsp:sp modelId="{D944D069-42E6-4059-97CF-0566F791E2AE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8C76-BC1E-41A0-AEB9-9FF9EF1E1438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E9F37-9491-4FFA-A4E0-7EDFF82D1C9E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is the oxygenated and deoxygenated blood kept from mixing in the heart?</a:t>
          </a:r>
        </a:p>
      </dsp:txBody>
      <dsp:txXfrm>
        <a:off x="1939533" y="4198841"/>
        <a:ext cx="4362067" cy="1679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0AEC-06A7-024D-AD1F-EFF1E37A093B}">
      <dsp:nvSpPr>
        <dsp:cNvPr id="0" name=""/>
        <dsp:cNvSpPr/>
      </dsp:nvSpPr>
      <dsp:spPr>
        <a:xfrm>
          <a:off x="1263503" y="2975"/>
          <a:ext cx="3828820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Dorsal / Posterior side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(Towards the back side of the body/ near to lower body)</a:t>
          </a:r>
        </a:p>
      </dsp:txBody>
      <dsp:txXfrm>
        <a:off x="1263503" y="2975"/>
        <a:ext cx="3828820" cy="2005563"/>
      </dsp:txXfrm>
    </dsp:sp>
    <dsp:sp modelId="{D8D2B8E1-6E60-994F-AF58-57066413EEC9}">
      <dsp:nvSpPr>
        <dsp:cNvPr id="0" name=""/>
        <dsp:cNvSpPr/>
      </dsp:nvSpPr>
      <dsp:spPr>
        <a:xfrm>
          <a:off x="5426584" y="2975"/>
          <a:ext cx="3825511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Ventral/ anterior side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(Towards the front side of the body/ near the upper body)</a:t>
          </a:r>
        </a:p>
      </dsp:txBody>
      <dsp:txXfrm>
        <a:off x="5426584" y="2975"/>
        <a:ext cx="3825511" cy="2005563"/>
      </dsp:txXfrm>
    </dsp:sp>
    <dsp:sp modelId="{A18976C7-AEE2-8041-B17C-3F8041379C48}">
      <dsp:nvSpPr>
        <dsp:cNvPr id="0" name=""/>
        <dsp:cNvSpPr/>
      </dsp:nvSpPr>
      <dsp:spPr>
        <a:xfrm>
          <a:off x="1285197" y="2342799"/>
          <a:ext cx="3794291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Pulmonary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(related to lungs)</a:t>
          </a:r>
        </a:p>
      </dsp:txBody>
      <dsp:txXfrm>
        <a:off x="1285197" y="2342799"/>
        <a:ext cx="3794291" cy="2005563"/>
      </dsp:txXfrm>
    </dsp:sp>
    <dsp:sp modelId="{1EFA10C9-F7F5-DD4F-81D7-10B8C4817F3F}">
      <dsp:nvSpPr>
        <dsp:cNvPr id="0" name=""/>
        <dsp:cNvSpPr/>
      </dsp:nvSpPr>
      <dsp:spPr>
        <a:xfrm>
          <a:off x="5413749" y="2342799"/>
          <a:ext cx="3816653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Cardiac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(Related to heart)</a:t>
          </a:r>
        </a:p>
      </dsp:txBody>
      <dsp:txXfrm>
        <a:off x="5413749" y="2342799"/>
        <a:ext cx="3816653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507C-B8E4-BA44-8528-213BE07CC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3C8E2-FFFD-5B4C-8AA4-92D4919E2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E735F-BED6-E044-95AE-3F094E28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2204-8995-AC49-9532-31FE75C8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7642-4038-2640-8FBE-934C45E2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7394-31CC-194C-A37C-F81C3567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CFFC0-5C52-3343-887C-2B8880E7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A085-0A66-1744-AAD7-FDB00F90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CA622-CD04-AA49-97F7-701B5015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7C70-BB99-4543-A689-6F77E1D5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A6DA1-35FF-3B4E-AC35-474AF364A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F323F-DD3B-D04E-88B7-E6BD1DC1D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D350A-B652-3E48-B35B-03DD2437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18D91-4A5A-2248-B541-6043D7BD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BFF0-F61D-6944-BAF1-90826603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56B-61C4-4149-9735-97739726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B32C-EE32-D645-8D45-A80B57BD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0A017-9F63-DC49-AAB3-84BFCD2A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C0FC1-5EC1-3243-913E-C7FB314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FECA-1141-8449-845B-323E9C62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AFF5-2A44-3542-9BAA-7095E137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0A137-A501-744F-9229-716E0F75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ACB2F-2EA3-B645-8D7A-1FA3E9C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66D8-FC83-E146-ABDC-ADB07C3D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D5FC-913A-E144-994D-C5CF5C31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DDC7-AEC6-F34E-9B4F-0D0BDBD6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BAE2-67BE-684D-8DDA-A0CFC33CC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CC96B-43F4-2141-BB73-7A600AEC8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3740-12F1-B149-9CD4-091AFB09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BA6D8-5CB4-CB4D-8B70-C24E4FF2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D1C6-2A18-CA41-8153-F008CB09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7D04-D3C6-3741-8877-C45633C3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5BED-9606-7F4C-9E86-15EE727B1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0BE85-20F7-A94B-AA30-6F82D48CA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2D9F0-03B0-F840-AEF3-8BEC9CFB7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33C46-9D97-EC4E-936B-83A358085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0503A-FC02-3F4F-A4E1-363BD15D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65231-9C23-8F4D-B76F-B9664868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F47B0-6EA0-0944-8EBA-80F209B9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6F8A-21E5-9D49-9F54-3736BF04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28195-578E-864B-846E-8526CBB0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9AC45-0EB3-3C44-8A80-234DFA69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5E80-D0EC-6043-8473-3274B197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9644E-D861-5247-951D-BC6B515C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6B97C-8573-F34B-9641-F47DBD48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80FDD-17CA-3040-8202-8307766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2F77-4B82-4B41-9E3C-4D9143BA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4658-3FEE-CA48-95D5-8D4E092A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17A07-C3B7-354B-8DBA-390AC6F7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9D9D7-22C4-014F-95E1-694486BC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88AE-C786-F841-ABCE-DFCC5E3A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49E9-6715-074E-B61F-19749E0D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FD1A-9C00-3F43-8D7A-9A4447D1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A6DE9-336A-F24F-BBAB-D32F8BB6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511D1-CCE6-AD44-8715-E26630070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124A0-88A9-4C43-A71B-58F2EEC0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8402F-272C-7F4B-AA11-14E075ED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E9271-2D74-6C4B-B3AA-7753B80D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9AEB3-4FFC-E947-8957-1B0B5671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A4AC7-2A90-8447-A32A-EFCE37E6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70A42-868A-2B44-8FB6-5FE85F8F4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2034-D959-F549-B816-42BD9430C5D5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145C-39E7-714D-8178-986CA546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0A0B-0386-084C-A722-D8CE4539D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A942-0CB6-BB48-81C1-4FEC78D1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13B6-3008-6542-9C02-B50DECAE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Circulatory system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6FDA8D-8393-7645-8365-B065EE5EA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054009"/>
              </p:ext>
            </p:extLst>
          </p:nvPr>
        </p:nvGraphicFramePr>
        <p:xfrm>
          <a:off x="-1193172" y="1850065"/>
          <a:ext cx="12644437" cy="493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12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0" y="2133758"/>
            <a:ext cx="3690738" cy="432741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0593-BC2E-4B81-9C1A-CAD9FC02C5D5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998826" y="4054475"/>
            <a:ext cx="1397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7539" y="3869809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/>
              <a:t>left atrium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243764" y="5199063"/>
            <a:ext cx="7497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87778" y="5014397"/>
            <a:ext cx="2700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dirty="0"/>
              <a:t>left ventricle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427538" y="450691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82498" y="4322247"/>
            <a:ext cx="252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dirty="0"/>
              <a:t>right atrium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643439" y="5508625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86404" y="5324330"/>
            <a:ext cx="3009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right ventricle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E7AF3D2-885D-44B6-8DF6-B19D9EE2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527" y="554309"/>
            <a:ext cx="95255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Structure of the heart – 4 Chambers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AD546-F779-EB4B-93D6-8C1776FCBB9A}"/>
              </a:ext>
            </a:extLst>
          </p:cNvPr>
          <p:cNvSpPr txBox="1"/>
          <p:nvPr/>
        </p:nvSpPr>
        <p:spPr>
          <a:xfrm>
            <a:off x="5054120" y="1224627"/>
            <a:ext cx="16432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DROL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E123B-CF4E-D74F-8949-176DBC792666}"/>
              </a:ext>
            </a:extLst>
          </p:cNvPr>
          <p:cNvSpPr txBox="1"/>
          <p:nvPr/>
        </p:nvSpPr>
        <p:spPr>
          <a:xfrm>
            <a:off x="334427" y="1714500"/>
            <a:ext cx="439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 – Oxygenated Blood</a:t>
            </a:r>
          </a:p>
          <a:p>
            <a:r>
              <a:rPr lang="en-US" sz="2400" dirty="0"/>
              <a:t>Blue – Deoxygenated Blood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54B1F02-4430-9A43-B41E-502EA87C9A26}"/>
              </a:ext>
            </a:extLst>
          </p:cNvPr>
          <p:cNvSpPr/>
          <p:nvPr/>
        </p:nvSpPr>
        <p:spPr>
          <a:xfrm>
            <a:off x="8457539" y="4239141"/>
            <a:ext cx="2913724" cy="636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Receives  Blood from the lungs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A0600B1-6750-3447-BBB7-C8D078E77F12}"/>
              </a:ext>
            </a:extLst>
          </p:cNvPr>
          <p:cNvSpPr/>
          <p:nvPr/>
        </p:nvSpPr>
        <p:spPr>
          <a:xfrm>
            <a:off x="1403885" y="4674845"/>
            <a:ext cx="2913724" cy="636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Receives Blood from the rest of the body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5F1BA58-845E-1F41-AB1E-13048038B86A}"/>
              </a:ext>
            </a:extLst>
          </p:cNvPr>
          <p:cNvSpPr/>
          <p:nvPr/>
        </p:nvSpPr>
        <p:spPr>
          <a:xfrm>
            <a:off x="8281327" y="5461517"/>
            <a:ext cx="2913724" cy="636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Contracts to Pump oxygenated Blood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FC3D580-F84B-E44F-8657-4A364DDCA189}"/>
              </a:ext>
            </a:extLst>
          </p:cNvPr>
          <p:cNvSpPr/>
          <p:nvPr/>
        </p:nvSpPr>
        <p:spPr>
          <a:xfrm>
            <a:off x="1513814" y="5730386"/>
            <a:ext cx="2913724" cy="636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Contracts to Pump deoxygenated Blood</a:t>
            </a:r>
          </a:p>
        </p:txBody>
      </p:sp>
    </p:spTree>
    <p:extLst>
      <p:ext uri="{BB962C8B-B14F-4D97-AF65-F5344CB8AC3E}">
        <p14:creationId xmlns:p14="http://schemas.microsoft.com/office/powerpoint/2010/main" val="27061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4" y="2133758"/>
            <a:ext cx="3690738" cy="432741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0593-BC2E-4B81-9C1A-CAD9FC02C5D5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19227" y="2001705"/>
            <a:ext cx="176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TW" dirty="0"/>
              <a:t>aorta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8115312" y="3429001"/>
            <a:ext cx="504824" cy="25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8243899" y="3679825"/>
            <a:ext cx="376238" cy="190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726157" y="3470275"/>
            <a:ext cx="2376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dirty="0"/>
              <a:t>pulmonary veins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809672" y="2343007"/>
            <a:ext cx="3534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dirty="0"/>
              <a:t>pulmonary arteries (Left and Right)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4730762" y="3463925"/>
            <a:ext cx="755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87262" y="3279212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TW" dirty="0"/>
              <a:t>anterior vena cava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751400" y="5480050"/>
            <a:ext cx="949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301551" y="5295384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TW" dirty="0"/>
              <a:t>posterior vena cava</a:t>
            </a:r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4730762" y="2168525"/>
            <a:ext cx="1223962" cy="369332"/>
          </a:xfrm>
          <a:custGeom>
            <a:avLst/>
            <a:gdLst>
              <a:gd name="T0" fmla="*/ 0 w 771"/>
              <a:gd name="T1" fmla="*/ 0 h 363"/>
              <a:gd name="T2" fmla="*/ 545 w 771"/>
              <a:gd name="T3" fmla="*/ 0 h 363"/>
              <a:gd name="T4" fmla="*/ 771 w 771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363">
                <a:moveTo>
                  <a:pt x="0" y="0"/>
                </a:moveTo>
                <a:lnTo>
                  <a:pt x="545" y="0"/>
                </a:lnTo>
                <a:lnTo>
                  <a:pt x="771" y="36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7054059" y="2537857"/>
            <a:ext cx="1728788" cy="369332"/>
          </a:xfrm>
          <a:custGeom>
            <a:avLst/>
            <a:gdLst>
              <a:gd name="T0" fmla="*/ 0 w 1089"/>
              <a:gd name="T1" fmla="*/ 363 h 363"/>
              <a:gd name="T2" fmla="*/ 680 w 1089"/>
              <a:gd name="T3" fmla="*/ 0 h 363"/>
              <a:gd name="T4" fmla="*/ 1089 w 1089"/>
              <a:gd name="T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9" h="363">
                <a:moveTo>
                  <a:pt x="0" y="363"/>
                </a:moveTo>
                <a:lnTo>
                  <a:pt x="680" y="0"/>
                </a:lnTo>
                <a:lnTo>
                  <a:pt x="1089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0E7AF3D2-885D-44B6-8DF6-B19D9EE2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554309"/>
            <a:ext cx="108016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Structure of the heart – 7 pathways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1D32611-F78B-394A-8B67-A7953B193F18}"/>
              </a:ext>
            </a:extLst>
          </p:cNvPr>
          <p:cNvSpPr/>
          <p:nvPr/>
        </p:nvSpPr>
        <p:spPr>
          <a:xfrm>
            <a:off x="8940470" y="2677374"/>
            <a:ext cx="2913724" cy="636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Deoxygenated blood from heart to lungs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041FC3-7B34-AD4D-9CEF-A4D2E0272818}"/>
              </a:ext>
            </a:extLst>
          </p:cNvPr>
          <p:cNvSpPr txBox="1"/>
          <p:nvPr/>
        </p:nvSpPr>
        <p:spPr>
          <a:xfrm>
            <a:off x="200507" y="1357287"/>
            <a:ext cx="3690738" cy="83099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Arteries – Away from heart</a:t>
            </a:r>
          </a:p>
          <a:p>
            <a:r>
              <a:rPr lang="en-US" sz="2400" dirty="0"/>
              <a:t>Veins – Towards the heart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6DCB6BA-87F6-8F4F-BE20-19FEE1C64271}"/>
              </a:ext>
            </a:extLst>
          </p:cNvPr>
          <p:cNvSpPr/>
          <p:nvPr/>
        </p:nvSpPr>
        <p:spPr>
          <a:xfrm>
            <a:off x="8778881" y="3853047"/>
            <a:ext cx="2913724" cy="636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Oxygenated blood from lungs to heart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D61C5C3-7489-E64C-9DC7-9B2E1D58355B}"/>
              </a:ext>
            </a:extLst>
          </p:cNvPr>
          <p:cNvSpPr/>
          <p:nvPr/>
        </p:nvSpPr>
        <p:spPr>
          <a:xfrm>
            <a:off x="1712210" y="2328031"/>
            <a:ext cx="2913724" cy="1018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Oxygenated blood from heart to rest of the body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FF8C00-7602-B54D-BEF9-2889C984E1D3}"/>
              </a:ext>
            </a:extLst>
          </p:cNvPr>
          <p:cNvSpPr/>
          <p:nvPr/>
        </p:nvSpPr>
        <p:spPr>
          <a:xfrm>
            <a:off x="1708609" y="3661861"/>
            <a:ext cx="2913724" cy="1018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Deoxygenated blood from head and arms to heart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D5D6E8-CE1F-8B4F-85BA-9D6D487FB3F1}"/>
              </a:ext>
            </a:extLst>
          </p:cNvPr>
          <p:cNvSpPr/>
          <p:nvPr/>
        </p:nvSpPr>
        <p:spPr>
          <a:xfrm>
            <a:off x="1750026" y="5702820"/>
            <a:ext cx="2913724" cy="11551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Deoxygenated blood from legs and abdomen to heart</a:t>
            </a:r>
          </a:p>
        </p:txBody>
      </p:sp>
    </p:spTree>
    <p:extLst>
      <p:ext uri="{BB962C8B-B14F-4D97-AF65-F5344CB8AC3E}">
        <p14:creationId xmlns:p14="http://schemas.microsoft.com/office/powerpoint/2010/main" val="24218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44" y="1976276"/>
            <a:ext cx="3690738" cy="432741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0593-BC2E-4B81-9C1A-CAD9FC02C5D5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7868245" y="4324649"/>
            <a:ext cx="14297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9297952" y="4139983"/>
            <a:ext cx="2843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dirty="0"/>
              <a:t>bicuspid valve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4630736" y="4874711"/>
            <a:ext cx="2125661" cy="3693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469551" y="5080672"/>
            <a:ext cx="2125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TW" dirty="0"/>
              <a:t>tricuspid valve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050546" y="2602428"/>
            <a:ext cx="2341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TW" dirty="0"/>
              <a:t>semilunar valves</a:t>
            </a:r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>
            <a:off x="4406901" y="2805112"/>
            <a:ext cx="2125662" cy="769441"/>
          </a:xfrm>
          <a:custGeom>
            <a:avLst/>
            <a:gdLst>
              <a:gd name="T0" fmla="*/ 0 w 726"/>
              <a:gd name="T1" fmla="*/ 0 h 589"/>
              <a:gd name="T2" fmla="*/ 136 w 726"/>
              <a:gd name="T3" fmla="*/ 0 h 589"/>
              <a:gd name="T4" fmla="*/ 726 w 726"/>
              <a:gd name="T5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589">
                <a:moveTo>
                  <a:pt x="0" y="0"/>
                </a:moveTo>
                <a:lnTo>
                  <a:pt x="136" y="0"/>
                </a:lnTo>
                <a:lnTo>
                  <a:pt x="726" y="58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4413251" y="2805112"/>
            <a:ext cx="2711450" cy="1398053"/>
          </a:xfrm>
          <a:custGeom>
            <a:avLst/>
            <a:gdLst>
              <a:gd name="T0" fmla="*/ 0 w 1025"/>
              <a:gd name="T1" fmla="*/ 0 h 976"/>
              <a:gd name="T2" fmla="*/ 136 w 1025"/>
              <a:gd name="T3" fmla="*/ 0 h 976"/>
              <a:gd name="T4" fmla="*/ 1025 w 1025"/>
              <a:gd name="T5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5" h="976">
                <a:moveTo>
                  <a:pt x="0" y="0"/>
                </a:moveTo>
                <a:lnTo>
                  <a:pt x="136" y="0"/>
                </a:lnTo>
                <a:lnTo>
                  <a:pt x="1025" y="97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E7AF3D2-885D-44B6-8DF6-B19D9EE2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528" y="554309"/>
            <a:ext cx="84603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Structure of the heart -- valves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AC4BD3-2A25-7546-825B-E95DA5120A87}"/>
              </a:ext>
            </a:extLst>
          </p:cNvPr>
          <p:cNvSpPr/>
          <p:nvPr/>
        </p:nvSpPr>
        <p:spPr>
          <a:xfrm>
            <a:off x="8672976" y="1536602"/>
            <a:ext cx="2913724" cy="11551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Valves – Prevents the backflow of blood</a:t>
            </a: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F5F2392E-BB2A-E644-8AB8-52837489A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45" y="5426490"/>
            <a:ext cx="14297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HK" altLang="en-US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BBD1D7E3-660D-4242-9876-8E500985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787" y="5241824"/>
            <a:ext cx="2843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dirty="0"/>
              <a:t>Septum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D4BC211-379B-B74E-8D77-59C44D25ADBF}"/>
              </a:ext>
            </a:extLst>
          </p:cNvPr>
          <p:cNvSpPr/>
          <p:nvPr/>
        </p:nvSpPr>
        <p:spPr>
          <a:xfrm>
            <a:off x="9025401" y="5651397"/>
            <a:ext cx="2913724" cy="11551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Prevents mixing of  blood</a:t>
            </a:r>
          </a:p>
        </p:txBody>
      </p:sp>
    </p:spTree>
    <p:extLst>
      <p:ext uri="{BB962C8B-B14F-4D97-AF65-F5344CB8AC3E}">
        <p14:creationId xmlns:p14="http://schemas.microsoft.com/office/powerpoint/2010/main" val="21554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 animBg="1"/>
      <p:bldP spid="12" grpId="0" animBg="1"/>
      <p:bldP spid="15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0593-BC2E-4B81-9C1A-CAD9FC02C5D5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E7AF3D2-885D-44B6-8DF6-B19D9EE2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528" y="554309"/>
            <a:ext cx="73830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4572" y="1835640"/>
            <a:ext cx="4779028" cy="458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669529" y="2171690"/>
            <a:ext cx="229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anterior vena cava</a:t>
            </a:r>
            <a:endParaRPr lang="zh-HK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69528" y="4907689"/>
            <a:ext cx="229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posterior vena cava</a:t>
            </a:r>
            <a:endParaRPr lang="zh-HK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669529" y="3155576"/>
            <a:ext cx="2018714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HK" sz="2400" dirty="0"/>
              <a:t>pulmonary arteries </a:t>
            </a:r>
            <a:br>
              <a:rPr lang="en-US" altLang="zh-HK" sz="2400" dirty="0"/>
            </a:br>
            <a:r>
              <a:rPr lang="en-US" altLang="zh-HK" sz="2400" dirty="0"/>
              <a:t>(to right lung)</a:t>
            </a:r>
            <a:endParaRPr lang="zh-HK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669528" y="4041718"/>
            <a:ext cx="160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pulmonary veins</a:t>
            </a:r>
            <a:endParaRPr lang="zh-HK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253640" y="3028194"/>
            <a:ext cx="2292872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HK" sz="2400" dirty="0"/>
              <a:t>pulmonary arteries </a:t>
            </a:r>
            <a:br>
              <a:rPr lang="en-US" altLang="zh-HK" sz="2400" dirty="0"/>
            </a:br>
            <a:r>
              <a:rPr lang="en-US" altLang="zh-HK" sz="2400" dirty="0"/>
              <a:t>(to left lung)</a:t>
            </a:r>
            <a:endParaRPr lang="zh-HK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253639" y="3877289"/>
            <a:ext cx="229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pulmonary veins</a:t>
            </a:r>
            <a:endParaRPr lang="zh-HK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253640" y="2451100"/>
            <a:ext cx="229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aorta</a:t>
            </a:r>
            <a:endParaRPr lang="zh-HK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688243" y="2406566"/>
            <a:ext cx="2288014" cy="1097832"/>
            <a:chOff x="2164243" y="2685977"/>
            <a:chExt cx="2288014" cy="851880"/>
          </a:xfrm>
        </p:grpSpPr>
        <p:cxnSp>
          <p:nvCxnSpPr>
            <p:cNvPr id="19" name="直線接點 18"/>
            <p:cNvCxnSpPr/>
            <p:nvPr/>
          </p:nvCxnSpPr>
          <p:spPr bwMode="auto">
            <a:xfrm flipV="1">
              <a:off x="2164243" y="2692817"/>
              <a:ext cx="44631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接點 19"/>
            <p:cNvCxnSpPr/>
            <p:nvPr/>
          </p:nvCxnSpPr>
          <p:spPr bwMode="auto">
            <a:xfrm>
              <a:off x="2610556" y="2685977"/>
              <a:ext cx="1841701" cy="8518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群組 35"/>
          <p:cNvGrpSpPr/>
          <p:nvPr/>
        </p:nvGrpSpPr>
        <p:grpSpPr>
          <a:xfrm>
            <a:off x="3294446" y="3338691"/>
            <a:ext cx="2515283" cy="445118"/>
            <a:chOff x="1770445" y="3338691"/>
            <a:chExt cx="2515283" cy="445118"/>
          </a:xfrm>
        </p:grpSpPr>
        <p:cxnSp>
          <p:nvCxnSpPr>
            <p:cNvPr id="23" name="直線接點 22"/>
            <p:cNvCxnSpPr/>
            <p:nvPr/>
          </p:nvCxnSpPr>
          <p:spPr bwMode="auto">
            <a:xfrm>
              <a:off x="1770445" y="3338691"/>
              <a:ext cx="84011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2610556" y="3338691"/>
              <a:ext cx="1675172" cy="3624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/>
            <p:cNvCxnSpPr/>
            <p:nvPr/>
          </p:nvCxnSpPr>
          <p:spPr bwMode="auto">
            <a:xfrm>
              <a:off x="2610556" y="3338691"/>
              <a:ext cx="1675172" cy="4451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群組 36"/>
          <p:cNvGrpSpPr/>
          <p:nvPr/>
        </p:nvGrpSpPr>
        <p:grpSpPr>
          <a:xfrm>
            <a:off x="3297268" y="3953765"/>
            <a:ext cx="2443132" cy="358200"/>
            <a:chOff x="1778912" y="2794217"/>
            <a:chExt cx="2443132" cy="358200"/>
          </a:xfrm>
        </p:grpSpPr>
        <p:cxnSp>
          <p:nvCxnSpPr>
            <p:cNvPr id="38" name="直線接點 37"/>
            <p:cNvCxnSpPr/>
            <p:nvPr/>
          </p:nvCxnSpPr>
          <p:spPr bwMode="auto">
            <a:xfrm>
              <a:off x="1778912" y="3152417"/>
              <a:ext cx="84011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接點 38"/>
            <p:cNvCxnSpPr/>
            <p:nvPr/>
          </p:nvCxnSpPr>
          <p:spPr bwMode="auto">
            <a:xfrm flipV="1">
              <a:off x="2706511" y="2794217"/>
              <a:ext cx="1515533" cy="3515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線接點 39"/>
            <p:cNvCxnSpPr/>
            <p:nvPr/>
          </p:nvCxnSpPr>
          <p:spPr bwMode="auto">
            <a:xfrm flipV="1">
              <a:off x="2610556" y="2887519"/>
              <a:ext cx="1611488" cy="2648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9" name="直線接點 48"/>
          <p:cNvCxnSpPr/>
          <p:nvPr/>
        </p:nvCxnSpPr>
        <p:spPr bwMode="auto">
          <a:xfrm>
            <a:off x="3736965" y="5161738"/>
            <a:ext cx="22161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群組 53"/>
          <p:cNvGrpSpPr/>
          <p:nvPr/>
        </p:nvGrpSpPr>
        <p:grpSpPr>
          <a:xfrm>
            <a:off x="6561668" y="3201611"/>
            <a:ext cx="1691973" cy="540000"/>
            <a:chOff x="2530072" y="1889663"/>
            <a:chExt cx="1691973" cy="540000"/>
          </a:xfrm>
        </p:grpSpPr>
        <p:cxnSp>
          <p:nvCxnSpPr>
            <p:cNvPr id="55" name="直線接點 54"/>
            <p:cNvCxnSpPr/>
            <p:nvPr/>
          </p:nvCxnSpPr>
          <p:spPr bwMode="auto">
            <a:xfrm>
              <a:off x="3944005" y="1889663"/>
              <a:ext cx="2780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線接點 55"/>
            <p:cNvCxnSpPr/>
            <p:nvPr/>
          </p:nvCxnSpPr>
          <p:spPr bwMode="auto">
            <a:xfrm flipV="1">
              <a:off x="2530072" y="1889664"/>
              <a:ext cx="1413933" cy="4475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接點 56"/>
            <p:cNvCxnSpPr/>
            <p:nvPr/>
          </p:nvCxnSpPr>
          <p:spPr bwMode="auto">
            <a:xfrm flipV="1">
              <a:off x="2530072" y="1889663"/>
              <a:ext cx="1413933" cy="540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群組 68"/>
          <p:cNvGrpSpPr/>
          <p:nvPr/>
        </p:nvGrpSpPr>
        <p:grpSpPr>
          <a:xfrm>
            <a:off x="6688667" y="3809123"/>
            <a:ext cx="1578353" cy="327650"/>
            <a:chOff x="2643692" y="1087858"/>
            <a:chExt cx="1578353" cy="327650"/>
          </a:xfrm>
        </p:grpSpPr>
        <p:cxnSp>
          <p:nvCxnSpPr>
            <p:cNvPr id="70" name="直線接點 69"/>
            <p:cNvCxnSpPr/>
            <p:nvPr/>
          </p:nvCxnSpPr>
          <p:spPr bwMode="auto">
            <a:xfrm>
              <a:off x="3930626" y="1415508"/>
              <a:ext cx="29141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直線接點 70"/>
            <p:cNvCxnSpPr/>
            <p:nvPr/>
          </p:nvCxnSpPr>
          <p:spPr bwMode="auto">
            <a:xfrm>
              <a:off x="2643692" y="1087858"/>
              <a:ext cx="1286934" cy="3204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直線接點 71"/>
            <p:cNvCxnSpPr/>
            <p:nvPr/>
          </p:nvCxnSpPr>
          <p:spPr bwMode="auto">
            <a:xfrm>
              <a:off x="2643692" y="1179582"/>
              <a:ext cx="1286934" cy="2359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群組 79"/>
          <p:cNvGrpSpPr/>
          <p:nvPr/>
        </p:nvGrpSpPr>
        <p:grpSpPr>
          <a:xfrm>
            <a:off x="6248401" y="2720106"/>
            <a:ext cx="1991431" cy="841144"/>
            <a:chOff x="619125" y="2692817"/>
            <a:chExt cx="1991431" cy="652699"/>
          </a:xfrm>
        </p:grpSpPr>
        <p:cxnSp>
          <p:nvCxnSpPr>
            <p:cNvPr id="81" name="直線接點 80"/>
            <p:cNvCxnSpPr/>
            <p:nvPr/>
          </p:nvCxnSpPr>
          <p:spPr bwMode="auto">
            <a:xfrm flipV="1">
              <a:off x="2164243" y="2692817"/>
              <a:ext cx="44631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線接點 81"/>
            <p:cNvCxnSpPr/>
            <p:nvPr/>
          </p:nvCxnSpPr>
          <p:spPr bwMode="auto">
            <a:xfrm flipH="1">
              <a:off x="619125" y="2692817"/>
              <a:ext cx="1555519" cy="6526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A64ED0-7C03-F040-A6BE-2F1B112C46D4}"/>
              </a:ext>
            </a:extLst>
          </p:cNvPr>
          <p:cNvSpPr txBox="1"/>
          <p:nvPr/>
        </p:nvSpPr>
        <p:spPr>
          <a:xfrm>
            <a:off x="3965879" y="6334409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B0F047-D48D-984B-BAF1-0BECE5FB15E7}"/>
              </a:ext>
            </a:extLst>
          </p:cNvPr>
          <p:cNvSpPr txBox="1"/>
          <p:nvPr/>
        </p:nvSpPr>
        <p:spPr>
          <a:xfrm>
            <a:off x="7521070" y="6247560"/>
            <a:ext cx="90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36461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754A-7735-7846-BFFA-FD77B34B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61105-69C2-EA44-BBCD-FD4DEA56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Knowledge</a:t>
            </a:r>
          </a:p>
          <a:p>
            <a:pPr marL="514350" indent="-514350">
              <a:buAutoNum type="arabicPeriod"/>
            </a:pPr>
            <a:r>
              <a:rPr lang="en-US" sz="2000" dirty="0"/>
              <a:t>Identify different structures of the heart</a:t>
            </a:r>
          </a:p>
          <a:p>
            <a:pPr marL="514350" indent="-514350">
              <a:buAutoNum type="arabicPeriod"/>
            </a:pPr>
            <a:r>
              <a:rPr lang="en-US" sz="2000" dirty="0"/>
              <a:t>Illustrate the correct direction of blood flowing in and out of the heart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Attitude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Appreciate the work of scientists over the centuries contributing to the advancement in scientific knowledge</a:t>
            </a:r>
          </a:p>
        </p:txBody>
      </p:sp>
      <p:pic>
        <p:nvPicPr>
          <p:cNvPr id="5" name="Picture 4" descr="Heartshaped platelets suspended in the air">
            <a:extLst>
              <a:ext uri="{FF2B5EF4-FFF2-40B4-BE49-F238E27FC236}">
                <a16:creationId xmlns:a16="http://schemas.microsoft.com/office/drawing/2014/main" id="{65087177-8443-4A37-AA77-786D6801A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6" r="210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3C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etters in shelves">
            <a:extLst>
              <a:ext uri="{FF2B5EF4-FFF2-40B4-BE49-F238E27FC236}">
                <a16:creationId xmlns:a16="http://schemas.microsoft.com/office/drawing/2014/main" id="{ABA55AF3-BA0B-44EB-AA56-D0A5B8C0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" b="153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DE2A3-10E6-2D45-851B-19F05831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" y="963877"/>
            <a:ext cx="4305130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 little History – myths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2E83-C863-F74C-AE8E-F30F5FCA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ancient Roman history, it was believed that the ring finger had a vein leading directly to the heart  (Now scientifically disapproved) 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This influenced the modern wedding ring custom </a:t>
            </a:r>
          </a:p>
          <a:p>
            <a:pPr lvl="2" algn="r">
              <a:buFontTx/>
              <a:buChar char="-"/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Charas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marL="914400" lvl="2" indent="0" algn="r">
              <a:buNone/>
            </a:pP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In Ancient Egypt, heart was believed to be the organic motor of the body and the seat of Intelligence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- Alen</a:t>
            </a:r>
          </a:p>
        </p:txBody>
      </p:sp>
    </p:spTree>
    <p:extLst>
      <p:ext uri="{BB962C8B-B14F-4D97-AF65-F5344CB8AC3E}">
        <p14:creationId xmlns:p14="http://schemas.microsoft.com/office/powerpoint/2010/main" val="231917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8EB3E140-A78C-4775-89B2-768832AF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6A681-544E-4F4C-9C44-AA444D91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 little history –Before the mid 15</a:t>
            </a:r>
            <a:r>
              <a:rPr lang="en-US" sz="4000" baseline="30000">
                <a:solidFill>
                  <a:srgbClr val="FFFFFF"/>
                </a:solidFill>
              </a:rPr>
              <a:t>th</a:t>
            </a:r>
            <a:r>
              <a:rPr lang="en-US" sz="4000">
                <a:solidFill>
                  <a:srgbClr val="FFFFFF"/>
                </a:solidFill>
              </a:rPr>
              <a:t> Century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CD08-E132-C143-888B-3CBFDBE13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No one knew the actual function of heart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US" dirty="0">
                <a:solidFill>
                  <a:srgbClr val="FFFFFF"/>
                </a:solidFill>
              </a:rPr>
              <a:t>Heart is the source of body’s heat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olidFill>
                  <a:srgbClr val="FFFFFF"/>
                </a:solidFill>
              </a:rPr>
              <a:t>Blood is originated in the liver and heart and consumed by the rest of the body </a:t>
            </a:r>
          </a:p>
        </p:txBody>
      </p:sp>
    </p:spTree>
    <p:extLst>
      <p:ext uri="{BB962C8B-B14F-4D97-AF65-F5344CB8AC3E}">
        <p14:creationId xmlns:p14="http://schemas.microsoft.com/office/powerpoint/2010/main" val="286522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5A1E5-D5A5-9C43-BA0B-708DE7C3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699" y="0"/>
            <a:ext cx="3978829" cy="2514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A little History – Mid 15</a:t>
            </a:r>
            <a:r>
              <a:rPr lang="en-US" sz="5200" baseline="30000" dirty="0">
                <a:solidFill>
                  <a:schemeClr val="bg1"/>
                </a:solidFill>
              </a:rPr>
              <a:t>th</a:t>
            </a:r>
            <a:r>
              <a:rPr lang="en-US" sz="5200" dirty="0">
                <a:solidFill>
                  <a:schemeClr val="bg1"/>
                </a:solidFill>
              </a:rPr>
              <a:t> Century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322" name="Picture 10" descr="Why Is Mona Lisa One Of The Most Famous Paintings?">
            <a:extLst>
              <a:ext uri="{FF2B5EF4-FFF2-40B4-BE49-F238E27FC236}">
                <a16:creationId xmlns:a16="http://schemas.microsoft.com/office/drawing/2014/main" id="{C5E75709-F0F4-894C-BD0E-E0A67FB7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13" y="1524001"/>
            <a:ext cx="251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314" name="Picture 2" descr="What Made Leonardo da Vinci a Genius?">
            <a:extLst>
              <a:ext uri="{FF2B5EF4-FFF2-40B4-BE49-F238E27FC236}">
                <a16:creationId xmlns:a16="http://schemas.microsoft.com/office/drawing/2014/main" id="{902702AF-5B78-F94F-B337-51ED5EF0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3941" y="1523998"/>
            <a:ext cx="253538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onardo da Vinci | Art, Biography &amp;amp;amp; Art for Sale | Sotheby&amp;amp;#39;s">
            <a:extLst>
              <a:ext uri="{FF2B5EF4-FFF2-40B4-BE49-F238E27FC236}">
                <a16:creationId xmlns:a16="http://schemas.microsoft.com/office/drawing/2014/main" id="{01E67638-D0E8-E84C-ABF2-2EDEA50C16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3395F-C778-A149-B2FF-D1147D6B010B}"/>
              </a:ext>
            </a:extLst>
          </p:cNvPr>
          <p:cNvSpPr txBox="1"/>
          <p:nvPr/>
        </p:nvSpPr>
        <p:spPr>
          <a:xfrm>
            <a:off x="9127998" y="5418890"/>
            <a:ext cx="3335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Leonardo Da Vinci (1452 – 1590) </a:t>
            </a:r>
          </a:p>
          <a:p>
            <a:pPr algn="ctr"/>
            <a:r>
              <a:rPr lang="en-HK" sz="1600" dirty="0">
                <a:solidFill>
                  <a:schemeClr val="bg1"/>
                </a:solidFill>
              </a:rPr>
              <a:t>a painter, draughtsman, engineer, scientist, theorist, sculptor and architect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72852-9DB0-9349-8B7B-DC7C0B8CF5DC}"/>
              </a:ext>
            </a:extLst>
          </p:cNvPr>
          <p:cNvSpPr txBox="1"/>
          <p:nvPr/>
        </p:nvSpPr>
        <p:spPr>
          <a:xfrm>
            <a:off x="-15164" y="5340916"/>
            <a:ext cx="333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Mona Lisa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D208F-7A52-FD4D-9E82-E6F9CEECED95}"/>
              </a:ext>
            </a:extLst>
          </p:cNvPr>
          <p:cNvSpPr txBox="1"/>
          <p:nvPr/>
        </p:nvSpPr>
        <p:spPr>
          <a:xfrm>
            <a:off x="4289874" y="3276600"/>
            <a:ext cx="3668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Dissected over 30 human dead bodies</a:t>
            </a:r>
          </a:p>
          <a:p>
            <a:pPr marL="285750" indent="-285750">
              <a:buFontTx/>
              <a:buChar char="-"/>
            </a:pPr>
            <a:r>
              <a:rPr lang="en-HK" sz="2000" dirty="0">
                <a:solidFill>
                  <a:schemeClr val="bg1"/>
                </a:solidFill>
              </a:rPr>
              <a:t>heart had four chambers all with different functions</a:t>
            </a:r>
          </a:p>
          <a:p>
            <a:pPr marL="285750" indent="-285750">
              <a:buFontTx/>
              <a:buChar char="-"/>
            </a:pPr>
            <a:r>
              <a:rPr lang="en-HK" sz="2000" dirty="0">
                <a:solidFill>
                  <a:schemeClr val="bg1"/>
                </a:solidFill>
              </a:rPr>
              <a:t>Valves in heart are crucial to its function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William Harvey and the discovery of the circulation of the blood">
            <a:extLst>
              <a:ext uri="{FF2B5EF4-FFF2-40B4-BE49-F238E27FC236}">
                <a16:creationId xmlns:a16="http://schemas.microsoft.com/office/drawing/2014/main" id="{8B3E7D99-A2C1-BB40-9128-1986FEFA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8545" y="668365"/>
            <a:ext cx="3789988" cy="51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Freeform 3">
            <a:extLst>
              <a:ext uri="{FF2B5EF4-FFF2-40B4-BE49-F238E27FC236}">
                <a16:creationId xmlns:a16="http://schemas.microsoft.com/office/drawing/2014/main" id="{97FCB4AC-74E0-4CC3-95D6-E6158D6EC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">
            <a:extLst>
              <a:ext uri="{FF2B5EF4-FFF2-40B4-BE49-F238E27FC236}">
                <a16:creationId xmlns:a16="http://schemas.microsoft.com/office/drawing/2014/main" id="{5C4527E1-0008-421A-B31C-AEA4C2A6A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10895-C494-B141-8A06-610F5431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" y="471487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little History – 17</a:t>
            </a:r>
            <a:r>
              <a:rPr lang="en-US" sz="54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9293-7E36-BE4C-8C51-57D73B54F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213" y="5646029"/>
            <a:ext cx="4167376" cy="7129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William Harvey (1578 – 1657)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3520E-D814-384F-BC01-4758D4D06DA8}"/>
              </a:ext>
            </a:extLst>
          </p:cNvPr>
          <p:cNvSpPr txBox="1"/>
          <p:nvPr/>
        </p:nvSpPr>
        <p:spPr>
          <a:xfrm>
            <a:off x="620408" y="2611929"/>
            <a:ext cx="4414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Known as the founder of Cardiovascular system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Performed Vivisections on dogs</a:t>
            </a:r>
          </a:p>
          <a:p>
            <a:pPr marL="285750" indent="-285750">
              <a:buFontTx/>
              <a:buChar char="-"/>
            </a:pPr>
            <a:r>
              <a:rPr lang="en-HK" sz="2000" dirty="0"/>
              <a:t>blood went through the heart every time it pumped</a:t>
            </a:r>
            <a:r>
              <a:rPr lang="en-HK" sz="2000" dirty="0">
                <a:effectLst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HK" sz="2000" dirty="0"/>
              <a:t>heart beats 1 000 times every half hour</a:t>
            </a:r>
            <a:r>
              <a:rPr lang="en-HK" sz="2000" dirty="0">
                <a:effectLst/>
              </a:rPr>
              <a:t> (</a:t>
            </a:r>
            <a:r>
              <a:rPr lang="en-HK" sz="2000" dirty="0"/>
              <a:t>5 kg of blood in a half hour</a:t>
            </a:r>
            <a:r>
              <a:rPr lang="en-HK" sz="2000" dirty="0">
                <a:effectLst/>
              </a:rPr>
              <a:t>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90ED7-9605-8F4D-839B-D5B9002B8014}"/>
              </a:ext>
            </a:extLst>
          </p:cNvPr>
          <p:cNvSpPr txBox="1"/>
          <p:nvPr/>
        </p:nvSpPr>
        <p:spPr>
          <a:xfrm>
            <a:off x="467841" y="5028861"/>
            <a:ext cx="621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400" dirty="0"/>
              <a:t>This proved the theory that the body consumed blood was incorrect</a:t>
            </a:r>
            <a:r>
              <a:rPr lang="en-HK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078FE5-22D1-8C48-A224-0E60FFED3748}"/>
              </a:ext>
            </a:extLst>
          </p:cNvPr>
          <p:cNvSpPr/>
          <p:nvPr/>
        </p:nvSpPr>
        <p:spPr>
          <a:xfrm>
            <a:off x="559612" y="5790403"/>
            <a:ext cx="6812738" cy="526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D96A7E"/>
                </a:solidFill>
              </a:rPr>
              <a:t>Which nature of science is displayed in this example?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476E336-3ECA-B346-8502-6DDDFD9B4221}"/>
              </a:ext>
            </a:extLst>
          </p:cNvPr>
          <p:cNvSpPr/>
          <p:nvPr/>
        </p:nvSpPr>
        <p:spPr>
          <a:xfrm>
            <a:off x="577277" y="6316066"/>
            <a:ext cx="6431042" cy="526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b="1" dirty="0">
                <a:solidFill>
                  <a:schemeClr val="bg1"/>
                </a:solidFill>
              </a:rPr>
              <a:t>Scientific knowledge is subject to modification as new information challenges prevailing theories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3993C-B3D3-1D4C-B373-C825BEE6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BF8E2B-A575-4418-AAB1-F65F09CBA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8337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02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75BC3-2712-A348-9942-3361361A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The key words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1FE00C-F8DB-47A2-AC02-73A1A62DF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05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39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648B0C5E-134B-DD45-807C-680F9856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6972" y="1988040"/>
            <a:ext cx="4779028" cy="458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0593-BC2E-4B81-9C1A-CAD9FC02C5D5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1669529" y="2171690"/>
            <a:ext cx="229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anterior vena cava</a:t>
            </a:r>
            <a:endParaRPr lang="zh-HK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69528" y="4907689"/>
            <a:ext cx="229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posterior vena cava</a:t>
            </a:r>
            <a:endParaRPr lang="zh-HK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FE2"/>
              </a:clrFrom>
              <a:clrTo>
                <a:srgbClr val="E2EF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784350"/>
            <a:ext cx="35052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8253640" y="2451100"/>
            <a:ext cx="229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aorta</a:t>
            </a:r>
            <a:endParaRPr lang="zh-HK" altLang="en-US" sz="2400" dirty="0"/>
          </a:p>
        </p:txBody>
      </p:sp>
      <p:grpSp>
        <p:nvGrpSpPr>
          <p:cNvPr id="66" name="群組 65"/>
          <p:cNvGrpSpPr/>
          <p:nvPr/>
        </p:nvGrpSpPr>
        <p:grpSpPr>
          <a:xfrm>
            <a:off x="3652661" y="2425699"/>
            <a:ext cx="1564219" cy="1009966"/>
            <a:chOff x="2128660" y="2425699"/>
            <a:chExt cx="1564219" cy="1009966"/>
          </a:xfrm>
        </p:grpSpPr>
        <p:cxnSp>
          <p:nvCxnSpPr>
            <p:cNvPr id="42" name="直線接點 41"/>
            <p:cNvCxnSpPr/>
            <p:nvPr/>
          </p:nvCxnSpPr>
          <p:spPr bwMode="auto">
            <a:xfrm>
              <a:off x="2875139" y="2425699"/>
              <a:ext cx="817740" cy="10099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線接點 43"/>
            <p:cNvCxnSpPr/>
            <p:nvPr/>
          </p:nvCxnSpPr>
          <p:spPr bwMode="auto">
            <a:xfrm>
              <a:off x="2128660" y="2425699"/>
              <a:ext cx="74647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7" name="群組 66"/>
          <p:cNvGrpSpPr/>
          <p:nvPr/>
        </p:nvGrpSpPr>
        <p:grpSpPr>
          <a:xfrm>
            <a:off x="3779659" y="5171380"/>
            <a:ext cx="1437220" cy="746821"/>
            <a:chOff x="2255659" y="5171379"/>
            <a:chExt cx="1437220" cy="746821"/>
          </a:xfrm>
        </p:grpSpPr>
        <p:cxnSp>
          <p:nvCxnSpPr>
            <p:cNvPr id="50" name="直線接點 49"/>
            <p:cNvCxnSpPr/>
            <p:nvPr/>
          </p:nvCxnSpPr>
          <p:spPr bwMode="auto">
            <a:xfrm>
              <a:off x="2255659" y="5174397"/>
              <a:ext cx="2462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接點 50"/>
            <p:cNvCxnSpPr/>
            <p:nvPr/>
          </p:nvCxnSpPr>
          <p:spPr bwMode="auto">
            <a:xfrm>
              <a:off x="2501899" y="5171379"/>
              <a:ext cx="1190980" cy="746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8" name="直線接點 57"/>
          <p:cNvCxnSpPr/>
          <p:nvPr/>
        </p:nvCxnSpPr>
        <p:spPr bwMode="auto">
          <a:xfrm>
            <a:off x="6159501" y="2681931"/>
            <a:ext cx="20941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群組 67"/>
          <p:cNvGrpSpPr/>
          <p:nvPr/>
        </p:nvGrpSpPr>
        <p:grpSpPr>
          <a:xfrm>
            <a:off x="6972300" y="3076575"/>
            <a:ext cx="1281340" cy="268056"/>
            <a:chOff x="5448300" y="3076575"/>
            <a:chExt cx="1281340" cy="268056"/>
          </a:xfrm>
        </p:grpSpPr>
        <p:cxnSp>
          <p:nvCxnSpPr>
            <p:cNvPr id="59" name="直線接點 58"/>
            <p:cNvCxnSpPr/>
            <p:nvPr/>
          </p:nvCxnSpPr>
          <p:spPr bwMode="auto">
            <a:xfrm>
              <a:off x="5448300" y="3076575"/>
              <a:ext cx="1281340" cy="1133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/>
            <p:nvPr/>
          </p:nvCxnSpPr>
          <p:spPr bwMode="auto">
            <a:xfrm flipV="1">
              <a:off x="5543550" y="3189931"/>
              <a:ext cx="1186090" cy="1547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群組 74"/>
          <p:cNvGrpSpPr/>
          <p:nvPr/>
        </p:nvGrpSpPr>
        <p:grpSpPr>
          <a:xfrm>
            <a:off x="7137400" y="3644902"/>
            <a:ext cx="1116240" cy="485411"/>
            <a:chOff x="5613400" y="3635853"/>
            <a:chExt cx="1116240" cy="391105"/>
          </a:xfrm>
        </p:grpSpPr>
        <p:cxnSp>
          <p:nvCxnSpPr>
            <p:cNvPr id="63" name="直線接點 62"/>
            <p:cNvCxnSpPr/>
            <p:nvPr/>
          </p:nvCxnSpPr>
          <p:spPr bwMode="auto">
            <a:xfrm>
              <a:off x="5799667" y="3823092"/>
              <a:ext cx="929972" cy="2038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線接點 64"/>
            <p:cNvCxnSpPr/>
            <p:nvPr/>
          </p:nvCxnSpPr>
          <p:spPr bwMode="auto">
            <a:xfrm>
              <a:off x="5613400" y="3635853"/>
              <a:ext cx="1116240" cy="3911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" name="文字方塊 75"/>
          <p:cNvSpPr txBox="1"/>
          <p:nvPr/>
        </p:nvSpPr>
        <p:spPr>
          <a:xfrm>
            <a:off x="8420101" y="6042081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ventral side</a:t>
            </a:r>
            <a:endParaRPr lang="zh-HK" altLang="en-US" sz="2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8253640" y="3028194"/>
            <a:ext cx="2292872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HK" sz="2400" dirty="0"/>
              <a:t>pulmonary arteries </a:t>
            </a:r>
            <a:br>
              <a:rPr lang="en-US" altLang="zh-HK" sz="2400" dirty="0"/>
            </a:br>
            <a:r>
              <a:rPr lang="en-US" altLang="zh-TW" sz="2400" dirty="0"/>
              <a:t>(</a:t>
            </a:r>
            <a:r>
              <a:rPr lang="en-US" altLang="zh-HK" sz="2400" dirty="0"/>
              <a:t>to left lung</a:t>
            </a:r>
            <a:r>
              <a:rPr lang="en-US" altLang="zh-TW" sz="2400" dirty="0"/>
              <a:t>)</a:t>
            </a:r>
            <a:endParaRPr lang="zh-HK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8253639" y="3877289"/>
            <a:ext cx="229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pulmonary veins</a:t>
            </a:r>
            <a:endParaRPr lang="zh-HK" altLang="en-US" sz="2400" dirty="0"/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0E7AF3D2-885D-44B6-8DF6-B19D9EE2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528" y="554309"/>
            <a:ext cx="73830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4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Structure of the heart</a:t>
            </a:r>
          </a:p>
        </p:txBody>
      </p:sp>
      <p:sp>
        <p:nvSpPr>
          <p:cNvPr id="31" name="文字方塊 12">
            <a:extLst>
              <a:ext uri="{FF2B5EF4-FFF2-40B4-BE49-F238E27FC236}">
                <a16:creationId xmlns:a16="http://schemas.microsoft.com/office/drawing/2014/main" id="{C2E75E19-7155-7C4B-A04F-2428D4BA4138}"/>
              </a:ext>
            </a:extLst>
          </p:cNvPr>
          <p:cNvSpPr txBox="1"/>
          <p:nvPr/>
        </p:nvSpPr>
        <p:spPr>
          <a:xfrm>
            <a:off x="1669529" y="3155576"/>
            <a:ext cx="2018714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HK" sz="2400" dirty="0"/>
              <a:t>pulmonary arteries </a:t>
            </a:r>
            <a:br>
              <a:rPr lang="en-US" altLang="zh-HK" sz="2400" dirty="0"/>
            </a:br>
            <a:r>
              <a:rPr lang="en-US" altLang="zh-HK" sz="2400" dirty="0"/>
              <a:t>(to right lung)</a:t>
            </a:r>
            <a:endParaRPr lang="zh-HK" altLang="en-US" sz="2400" dirty="0"/>
          </a:p>
        </p:txBody>
      </p:sp>
      <p:sp>
        <p:nvSpPr>
          <p:cNvPr id="32" name="文字方塊 13">
            <a:extLst>
              <a:ext uri="{FF2B5EF4-FFF2-40B4-BE49-F238E27FC236}">
                <a16:creationId xmlns:a16="http://schemas.microsoft.com/office/drawing/2014/main" id="{62C2A915-5ED4-5644-9552-8430600DA6E7}"/>
              </a:ext>
            </a:extLst>
          </p:cNvPr>
          <p:cNvSpPr txBox="1"/>
          <p:nvPr/>
        </p:nvSpPr>
        <p:spPr>
          <a:xfrm>
            <a:off x="1669528" y="4041718"/>
            <a:ext cx="160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HK" sz="2400" dirty="0"/>
              <a:t>pulmonary veins</a:t>
            </a:r>
            <a:endParaRPr lang="zh-HK" altLang="en-US" sz="2400" dirty="0"/>
          </a:p>
        </p:txBody>
      </p:sp>
      <p:grpSp>
        <p:nvGrpSpPr>
          <p:cNvPr id="33" name="群組 35">
            <a:extLst>
              <a:ext uri="{FF2B5EF4-FFF2-40B4-BE49-F238E27FC236}">
                <a16:creationId xmlns:a16="http://schemas.microsoft.com/office/drawing/2014/main" id="{E0FACD51-AC49-C046-936A-4BC60BDD3126}"/>
              </a:ext>
            </a:extLst>
          </p:cNvPr>
          <p:cNvGrpSpPr/>
          <p:nvPr/>
        </p:nvGrpSpPr>
        <p:grpSpPr>
          <a:xfrm flipV="1">
            <a:off x="3636294" y="3092086"/>
            <a:ext cx="897914" cy="533580"/>
            <a:chOff x="1770445" y="3338691"/>
            <a:chExt cx="2515283" cy="445118"/>
          </a:xfrm>
        </p:grpSpPr>
        <p:cxnSp>
          <p:nvCxnSpPr>
            <p:cNvPr id="34" name="直線接點 22">
              <a:extLst>
                <a:ext uri="{FF2B5EF4-FFF2-40B4-BE49-F238E27FC236}">
                  <a16:creationId xmlns:a16="http://schemas.microsoft.com/office/drawing/2014/main" id="{B63A7A04-E650-2A49-81EE-866B1BB55454}"/>
                </a:ext>
              </a:extLst>
            </p:cNvPr>
            <p:cNvCxnSpPr/>
            <p:nvPr/>
          </p:nvCxnSpPr>
          <p:spPr bwMode="auto">
            <a:xfrm>
              <a:off x="1770445" y="3338691"/>
              <a:ext cx="84011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線接點 24">
              <a:extLst>
                <a:ext uri="{FF2B5EF4-FFF2-40B4-BE49-F238E27FC236}">
                  <a16:creationId xmlns:a16="http://schemas.microsoft.com/office/drawing/2014/main" id="{F2B016A1-7F32-744D-A2D0-8601F07D99AD}"/>
                </a:ext>
              </a:extLst>
            </p:cNvPr>
            <p:cNvCxnSpPr/>
            <p:nvPr/>
          </p:nvCxnSpPr>
          <p:spPr bwMode="auto">
            <a:xfrm>
              <a:off x="2610556" y="3338691"/>
              <a:ext cx="1675172" cy="3624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線接點 27">
              <a:extLst>
                <a:ext uri="{FF2B5EF4-FFF2-40B4-BE49-F238E27FC236}">
                  <a16:creationId xmlns:a16="http://schemas.microsoft.com/office/drawing/2014/main" id="{270A5F4E-A809-4148-BA45-9D77C5EA1A6D}"/>
                </a:ext>
              </a:extLst>
            </p:cNvPr>
            <p:cNvCxnSpPr/>
            <p:nvPr/>
          </p:nvCxnSpPr>
          <p:spPr bwMode="auto">
            <a:xfrm>
              <a:off x="2610556" y="3338691"/>
              <a:ext cx="1675172" cy="4451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3CF27792-2583-8644-928A-022361999B90}"/>
              </a:ext>
            </a:extLst>
          </p:cNvPr>
          <p:cNvGrpSpPr/>
          <p:nvPr/>
        </p:nvGrpSpPr>
        <p:grpSpPr>
          <a:xfrm>
            <a:off x="3385911" y="3839208"/>
            <a:ext cx="1279975" cy="653328"/>
            <a:chOff x="1778912" y="2794217"/>
            <a:chExt cx="2443132" cy="358200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9099984C-0684-AF4D-A952-626B8A8ABCE8}"/>
                </a:ext>
              </a:extLst>
            </p:cNvPr>
            <p:cNvCxnSpPr/>
            <p:nvPr/>
          </p:nvCxnSpPr>
          <p:spPr bwMode="auto">
            <a:xfrm>
              <a:off x="1778912" y="3152417"/>
              <a:ext cx="84011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EB693FFE-C6FE-C949-8780-77C6CAE2DC96}"/>
                </a:ext>
              </a:extLst>
            </p:cNvPr>
            <p:cNvCxnSpPr/>
            <p:nvPr/>
          </p:nvCxnSpPr>
          <p:spPr bwMode="auto">
            <a:xfrm flipV="1">
              <a:off x="2706511" y="2794217"/>
              <a:ext cx="1515533" cy="3515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8FDDD114-7518-E241-8A27-A697FE7A3E15}"/>
                </a:ext>
              </a:extLst>
            </p:cNvPr>
            <p:cNvCxnSpPr/>
            <p:nvPr/>
          </p:nvCxnSpPr>
          <p:spPr bwMode="auto">
            <a:xfrm flipV="1">
              <a:off x="2610556" y="2887519"/>
              <a:ext cx="1611488" cy="2648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45EFA84-0B69-A94D-80FC-578C0BCBA8AF}"/>
              </a:ext>
            </a:extLst>
          </p:cNvPr>
          <p:cNvSpPr txBox="1"/>
          <p:nvPr/>
        </p:nvSpPr>
        <p:spPr>
          <a:xfrm>
            <a:off x="3965879" y="6334409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846268-F184-BF4E-89E1-16DFE4462470}"/>
              </a:ext>
            </a:extLst>
          </p:cNvPr>
          <p:cNvSpPr txBox="1"/>
          <p:nvPr/>
        </p:nvSpPr>
        <p:spPr>
          <a:xfrm>
            <a:off x="7521070" y="6247560"/>
            <a:ext cx="90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27701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{63E0E9C2-DAD9-B04E-9FA9-913F2BD7D71C}tf10001060_mac</Template>
  <TotalTime>483</TotalTime>
  <Words>630</Words>
  <Application>Microsoft Macintosh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The Circulatory system</vt:lpstr>
      <vt:lpstr>Learning Objectives</vt:lpstr>
      <vt:lpstr>A little History – myths</vt:lpstr>
      <vt:lpstr>A little history –Before the mid 15th Century</vt:lpstr>
      <vt:lpstr>A little History – Mid 15th Century</vt:lpstr>
      <vt:lpstr>A little History – 17th Century</vt:lpstr>
      <vt:lpstr>Questions</vt:lpstr>
      <vt:lpstr>The key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ASMAH-BIBI</dc:creator>
  <cp:lastModifiedBy>ASMAH-BIBI</cp:lastModifiedBy>
  <cp:revision>9</cp:revision>
  <dcterms:created xsi:type="dcterms:W3CDTF">2022-03-07T19:02:27Z</dcterms:created>
  <dcterms:modified xsi:type="dcterms:W3CDTF">2023-09-03T12:02:10Z</dcterms:modified>
</cp:coreProperties>
</file>