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8AB1-2EA4-4F12-842E-AEDD76558BA4}" type="datetimeFigureOut">
              <a:rPr lang="en-PH" smtClean="0"/>
              <a:t>26/02/2024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753-1C08-4880-A8F5-08527E980247}" type="slidenum">
              <a:rPr lang="en-PH" smtClean="0"/>
              <a:t>‹#›</a:t>
            </a:fld>
            <a:endParaRPr lang="en-PH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8AB1-2EA4-4F12-842E-AEDD76558BA4}" type="datetimeFigureOut">
              <a:rPr lang="en-PH" smtClean="0"/>
              <a:t>26/02/2024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753-1C08-4880-A8F5-08527E980247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8AB1-2EA4-4F12-842E-AEDD76558BA4}" type="datetimeFigureOut">
              <a:rPr lang="en-PH" smtClean="0"/>
              <a:t>26/02/2024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753-1C08-4880-A8F5-08527E980247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8AB1-2EA4-4F12-842E-AEDD76558BA4}" type="datetimeFigureOut">
              <a:rPr lang="en-PH" smtClean="0"/>
              <a:t>26/02/2024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753-1C08-4880-A8F5-08527E980247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8AB1-2EA4-4F12-842E-AEDD76558BA4}" type="datetimeFigureOut">
              <a:rPr lang="en-PH" smtClean="0"/>
              <a:t>26/02/2024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753-1C08-4880-A8F5-08527E980247}" type="slidenum">
              <a:rPr lang="en-PH" smtClean="0"/>
              <a:t>‹#›</a:t>
            </a:fld>
            <a:endParaRPr lang="en-PH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8AB1-2EA4-4F12-842E-AEDD76558BA4}" type="datetimeFigureOut">
              <a:rPr lang="en-PH" smtClean="0"/>
              <a:t>26/02/2024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753-1C08-4880-A8F5-08527E980247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8AB1-2EA4-4F12-842E-AEDD76558BA4}" type="datetimeFigureOut">
              <a:rPr lang="en-PH" smtClean="0"/>
              <a:t>26/02/2024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753-1C08-4880-A8F5-08527E980247}" type="slidenum">
              <a:rPr lang="en-PH" smtClean="0"/>
              <a:t>‹#›</a:t>
            </a:fld>
            <a:endParaRPr lang="en-PH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8AB1-2EA4-4F12-842E-AEDD76558BA4}" type="datetimeFigureOut">
              <a:rPr lang="en-PH" smtClean="0"/>
              <a:t>26/02/2024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753-1C08-4880-A8F5-08527E980247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8AB1-2EA4-4F12-842E-AEDD76558BA4}" type="datetimeFigureOut">
              <a:rPr lang="en-PH" smtClean="0"/>
              <a:t>26/02/2024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753-1C08-4880-A8F5-08527E980247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8AB1-2EA4-4F12-842E-AEDD76558BA4}" type="datetimeFigureOut">
              <a:rPr lang="en-PH" smtClean="0"/>
              <a:t>26/02/2024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753-1C08-4880-A8F5-08527E980247}" type="slidenum">
              <a:rPr lang="en-PH" smtClean="0"/>
              <a:t>‹#›</a:t>
            </a:fld>
            <a:endParaRPr lang="en-PH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8AB1-2EA4-4F12-842E-AEDD76558BA4}" type="datetimeFigureOut">
              <a:rPr lang="en-PH" smtClean="0"/>
              <a:t>26/02/2024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8753-1C08-4880-A8F5-08527E980247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0258AB1-2EA4-4F12-842E-AEDD76558BA4}" type="datetimeFigureOut">
              <a:rPr lang="en-PH" smtClean="0"/>
              <a:t>26/02/2024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AFC8753-1C08-4880-A8F5-08527E980247}" type="slidenum">
              <a:rPr lang="en-PH" smtClean="0"/>
              <a:t>‹#›</a:t>
            </a:fld>
            <a:endParaRPr lang="en-PH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HAVE A GREAT DAY!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“MATHEMATICS IS FUN”</a:t>
            </a:r>
            <a:endParaRPr lang="en-PH" i="1" dirty="0"/>
          </a:p>
        </p:txBody>
      </p:sp>
    </p:spTree>
    <p:extLst>
      <p:ext uri="{BB962C8B-B14F-4D97-AF65-F5344CB8AC3E}">
        <p14:creationId xmlns:p14="http://schemas.microsoft.com/office/powerpoint/2010/main" val="2618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DY SET LEARN FULL on Make 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60840" cy="56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8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Callout 3 15"/>
          <p:cNvSpPr/>
          <p:nvPr/>
        </p:nvSpPr>
        <p:spPr>
          <a:xfrm>
            <a:off x="1115616" y="691194"/>
            <a:ext cx="4320480" cy="769441"/>
          </a:xfrm>
          <a:prstGeom prst="borderCallout3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24551"/>
              </p:ext>
            </p:extLst>
          </p:nvPr>
        </p:nvGraphicFramePr>
        <p:xfrm>
          <a:off x="2123728" y="1772814"/>
          <a:ext cx="4876800" cy="7358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735856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73003"/>
              </p:ext>
            </p:extLst>
          </p:nvPr>
        </p:nvGraphicFramePr>
        <p:xfrm>
          <a:off x="3347864" y="1772814"/>
          <a:ext cx="1224136" cy="36724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4136"/>
              </a:tblGrid>
              <a:tr h="734482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853937"/>
              </p:ext>
            </p:extLst>
          </p:nvPr>
        </p:nvGraphicFramePr>
        <p:xfrm>
          <a:off x="3347865" y="4725142"/>
          <a:ext cx="3672408" cy="720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4136"/>
                <a:gridCol w="1224136"/>
                <a:gridCol w="1224136"/>
              </a:tblGrid>
              <a:tr h="72008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522742" y="5385990"/>
            <a:ext cx="6042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erlin Sans FB Demi" pitchFamily="34" charset="0"/>
              </a:rPr>
              <a:t>OTW OTINP MORF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84" y="671179"/>
            <a:ext cx="49268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erlin Sans FB Demi" pitchFamily="34" charset="0"/>
              </a:rPr>
              <a:t>WORD PUZZLE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0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87826"/>
              </p:ext>
            </p:extLst>
          </p:nvPr>
        </p:nvGraphicFramePr>
        <p:xfrm>
          <a:off x="3347864" y="1772814"/>
          <a:ext cx="1224136" cy="36724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4136"/>
              </a:tblGrid>
              <a:tr h="734482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9713"/>
              </p:ext>
            </p:extLst>
          </p:nvPr>
        </p:nvGraphicFramePr>
        <p:xfrm>
          <a:off x="3347865" y="4725142"/>
          <a:ext cx="3672408" cy="720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4136"/>
                <a:gridCol w="1224136"/>
                <a:gridCol w="1224136"/>
              </a:tblGrid>
              <a:tr h="72008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419872" y="4573577"/>
            <a:ext cx="36724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rlin Sans FB Demi" pitchFamily="34" charset="0"/>
              </a:rPr>
              <a:t>T   W   O</a:t>
            </a:r>
            <a:endParaRPr lang="en-US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erlin Sans FB Dem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62582"/>
              </p:ext>
            </p:extLst>
          </p:nvPr>
        </p:nvGraphicFramePr>
        <p:xfrm>
          <a:off x="2123728" y="2492896"/>
          <a:ext cx="4896544" cy="7807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4136"/>
                <a:gridCol w="1224136"/>
                <a:gridCol w="1224136"/>
                <a:gridCol w="1224136"/>
              </a:tblGrid>
              <a:tr h="780762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63888" y="1750164"/>
            <a:ext cx="64633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P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O</a:t>
            </a:r>
          </a:p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</a:t>
            </a:r>
          </a:p>
          <a:p>
            <a:pPr algn="ctr"/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760" y="2420888"/>
            <a:ext cx="4323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F           R    M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211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128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146</TotalTime>
  <Words>25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NewsPrint</vt:lpstr>
      <vt:lpstr>HAVE A GREAT DAY!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A GREAT DAY!</dc:title>
  <dc:creator>X-TIAN</dc:creator>
  <cp:lastModifiedBy>X-TIAN</cp:lastModifiedBy>
  <cp:revision>5</cp:revision>
  <dcterms:created xsi:type="dcterms:W3CDTF">2024-02-26T10:29:20Z</dcterms:created>
  <dcterms:modified xsi:type="dcterms:W3CDTF">2024-02-26T12:55:52Z</dcterms:modified>
</cp:coreProperties>
</file>