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Lato-regular.fnt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8ba34a0b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8ba34a0b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8ba34a0b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8ba34a0b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8ba34a0b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88ba34a0b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8ba34a0b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8ba34a0b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8ba34a0b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8ba34a0b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Analysis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For IGCSE First Language </a:t>
            </a:r>
            <a:endParaRPr b="1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075" y="165688"/>
            <a:ext cx="7950450" cy="48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00" y="139888"/>
            <a:ext cx="7915200" cy="486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78875" cy="489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460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25" y="76200"/>
            <a:ext cx="8484869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028" y="0"/>
            <a:ext cx="73379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