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ECC7-764E-4F2D-BF79-4617846A0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04EE-E79F-418A-AB0B-732609768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A3-47F9-47A4-9486-85665A85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0C220-6A25-452C-ADF2-59A01365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3B58E-3971-4B52-944E-AFCD53AA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D0EA-7626-40B2-A8B4-3024141B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7EF74-5F1A-461D-8ECC-229BBE58B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7EBB-DD05-405B-B532-A6DF0C4E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F95F-20D0-4958-ADD1-63F11693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97C61-B83D-4E25-B240-252F7949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8EA00-D559-4B5D-9F52-377AD414E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EF0FA-F4E8-475F-B0A4-553B2D3E8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B867A-11D9-4496-B266-5040FEBB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0451-8EA4-4B6C-A5CE-B19A1525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3AAB-A79C-4F19-9DD5-7E3FAFF4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8883-46A7-4AE3-A785-61D82252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2643-A34D-4681-B424-A2641FDA3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7900-1A96-4C9E-B970-A9F93C6A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6D619-96A5-4D28-A038-FEBD1C60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89961-D9AF-4437-A978-5B2D4CB2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57E0-0629-44BE-9AED-7B45BB0E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3EF79-4658-447C-B011-D31D854B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972EA-E8EA-48CC-8E09-1DA67807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7603-A789-4293-BD47-6746FF6A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B5E6-74F9-4145-9579-5D3C3512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4170-369A-4CCE-9EF6-5831075D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9E8C-9217-4760-89F6-6DF4A76CD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B6424-6B34-48FC-A070-E29FDD3BA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3322F-3696-4D89-9AB3-730673A3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0284C-1B8B-4F2A-B457-7AF2BD66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C8EB9-047B-4931-BD1B-7DDDF8E4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6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EC2C-DF08-4DB5-8F5F-F2026B85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D0614-CF4C-4934-B4F7-5AD56DFD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70056-A264-4246-8CF5-591D3355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66390-81EE-4B0E-A2FB-DDFCDF7E6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F052A-78F6-4845-8635-22845723E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D480C7-7F1C-4247-A646-9B067E99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D0C90-FB9F-45DD-9AE4-1D5C2281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8D28F-F193-4723-B0EF-9850AFB8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808D-8193-4337-BE61-A5FC44FD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5D67B-550B-496B-A8F5-26FAAAE8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EBB01-179D-432E-B539-56525BEF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5090C-C9B8-4518-85E9-6373B028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7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62C45-0E1C-4CDD-B68D-0B271E9D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72FC1-25DE-4616-A531-D77D781E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29A86-83A5-493C-818B-61A74F18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2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5FDF-3263-4648-A2A5-C1B76254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94C7-D179-4B9C-BABD-6632FBB9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4087E-A21D-4EC3-A538-6E0336F0C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A44E7-468D-401E-9DDB-A3FD3BA4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3D836-1BEB-422B-B9AB-4606D939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01A43-EBA8-4DB2-91E2-C7A6F464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90B9-DBEA-4BB5-A94A-A503D8D9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5164A3-AA9C-468B-94EA-CC488B16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844B-CA3B-4542-A2A3-1E65942B5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B109D-8882-47B5-A9DC-C1A00708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E9BE6-58B0-4264-9635-79A840FE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928AB-E1AC-4262-B6F2-991777F1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AA237-1EEE-44E3-A1B6-92E7A428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1BD3C-E537-4E4F-AF4E-695FEC2F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BB13D-E4DE-4ADF-AD8E-C5A9B1882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E3CA-D24E-43C1-861A-4A8A2387E3F7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85409-5FF6-4F20-AE4E-6687414F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B0667-BC01-4DB2-B1AE-FAAB641E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6AE8D-CC49-46A5-87EF-E79C19A68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5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3.pn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2AB8-4BDA-4EF9-B885-EF2364039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BCAE2-BDD0-4A1E-9C22-DC86A1E02A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95B41-0A05-4C54-832A-C3AB0201E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"/>
    </mc:Choice>
    <mc:Fallback>
      <p:transition spd="slow" advTm="15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38788-0B66-4A23-A25F-AA15E92B9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FB6BFA1-2EF8-4FDD-BB24-8398D2749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"/>
    </mc:Choice>
    <mc:Fallback>
      <p:transition spd="slow" advTm="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D7879-1131-4215-B02A-DC9EC687B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928DA88-7785-4B6F-968E-9C4B8CB57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"/>
    </mc:Choice>
    <mc:Fallback>
      <p:transition spd="slow" advTm="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5C12D-A8D5-4411-842E-8F23C5390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0E904AF-CE4F-4867-9B87-BB8FEEB08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5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"/>
    </mc:Choice>
    <mc:Fallback>
      <p:transition spd="slow" advTm="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9C057-CCEA-4A92-A3BE-E0F2BD4F5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399C8C1-AA97-4825-9479-4CC18EC13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8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"/>
    </mc:Choice>
    <mc:Fallback>
      <p:transition spd="slow" advTm="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E7A78-661D-4617-9A19-45C84AE1F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17F7C2D-D3D6-42A3-B1D9-2EE39F38E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"/>
    </mc:Choice>
    <mc:Fallback>
      <p:transition spd="slow" advTm="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CBFC2-291C-42D5-B7F2-C59F42D89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7946658-E708-47B6-A81B-672A66EE8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"/>
    </mc:Choice>
    <mc:Fallback>
      <p:transition spd="slow" advTm="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EE886-348C-46F5-BD59-34A4AA46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F0B379A-C268-461F-AE07-E097A6F33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8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"/>
    </mc:Choice>
    <mc:Fallback>
      <p:transition spd="slow" advTm="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83BD6-E435-40EE-B45C-68CB51C47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0561304-F26F-41BB-A8ED-95158BBF8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"/>
    </mc:Choice>
    <mc:Fallback>
      <p:transition spd="slow" advTm="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17F33-7DF8-4204-AD0B-DC7566487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2547EFE-0579-4A83-B80D-A88C4E3E0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2BBC6-E0EF-47C8-AC45-1B133167A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84D8E9C-6725-43D8-ADF4-2D0EF0BAB9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5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"/>
    </mc:Choice>
    <mc:Fallback>
      <p:transition spd="slow" advTm="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A3A4D-794A-41CC-8C30-7806F4B12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52DE7E0-47E7-434D-BD69-7E9E9F0ED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7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3"/>
    </mc:Choice>
    <mc:Fallback>
      <p:transition spd="slow" advTm="1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84780-38E9-4EAC-9C71-21AE955D2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77D0E5E-5EC1-46F2-80CA-36A11376B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"/>
    </mc:Choice>
    <mc:Fallback>
      <p:transition spd="slow" advTm="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37E99-6C6E-4382-8463-B668B212B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D2F4E3B-E6EC-4ECE-882A-1DF0AA5B3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"/>
    </mc:Choice>
    <mc:Fallback>
      <p:transition spd="slow" advTm="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E182C-6B9F-4E48-9EB2-FB2AB3B86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C7A6221-FDCC-4383-A6CC-93BD0B350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"/>
    </mc:Choice>
    <mc:Fallback>
      <p:transition spd="slow" advTm="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5E186-E7EA-4B5D-A2D4-83F7FF8CF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4EF7740-F065-4E37-965D-D22C8FEB6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"/>
    </mc:Choice>
    <mc:Fallback>
      <p:transition spd="slow" advTm="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BA2B9B-1D74-4552-9DA8-3F64002D005E}"/>
              </a:ext>
            </a:extLst>
          </p:cNvPr>
          <p:cNvGrpSpPr/>
          <p:nvPr/>
        </p:nvGrpSpPr>
        <p:grpSpPr>
          <a:xfrm>
            <a:off x="1252833" y="0"/>
            <a:ext cx="9686334" cy="6858000"/>
            <a:chOff x="1252833" y="0"/>
            <a:chExt cx="9686334" cy="6858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2440CF-D297-49EB-931A-C728DF05CEFB}"/>
                </a:ext>
              </a:extLst>
            </p:cNvPr>
            <p:cNvGrpSpPr/>
            <p:nvPr/>
          </p:nvGrpSpPr>
          <p:grpSpPr>
            <a:xfrm>
              <a:off x="1252833" y="0"/>
              <a:ext cx="9686334" cy="6858000"/>
              <a:chOff x="1252833" y="0"/>
              <a:chExt cx="9686334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B3FAA47-E8FA-485B-BBFE-3AF12FE88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2833" y="0"/>
                <a:ext cx="9686334" cy="68580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E5566A-BBD7-438D-BB3D-07378714DBAC}"/>
                  </a:ext>
                </a:extLst>
              </p:cNvPr>
              <p:cNvSpPr/>
              <p:nvPr/>
            </p:nvSpPr>
            <p:spPr>
              <a:xfrm>
                <a:off x="6342414" y="4996070"/>
                <a:ext cx="4246073" cy="14709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D8BC98-2BB7-4747-BD7E-E90AFC9EB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17" y="1292088"/>
              <a:ext cx="4661262" cy="46250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316265-2AFA-4829-A5CB-AD8F5F69B9AC}"/>
                </a:ext>
              </a:extLst>
            </p:cNvPr>
            <p:cNvSpPr txBox="1"/>
            <p:nvPr/>
          </p:nvSpPr>
          <p:spPr>
            <a:xfrm>
              <a:off x="6397006" y="5177567"/>
              <a:ext cx="4350338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ln w="0">
                    <a:solidFill>
                      <a:schemeClr val="tx1"/>
                    </a:solidFill>
                  </a:ln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sz="6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ylophone</a:t>
              </a:r>
            </a:p>
          </p:txBody>
        </p:sp>
      </p:grp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CFDE049-DAB9-412C-A006-695B5AF4A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8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"/>
    </mc:Choice>
    <mc:Fallback>
      <p:transition spd="slow" advTm="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50925-DDF4-410D-889C-A292295F5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C182C38-B7B3-46C9-8B1E-24E53DAF4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5"/>
    </mc:Choice>
    <mc:Fallback>
      <p:transition spd="slow" advTm="1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C040D-59B3-4976-A3E5-D02653CC0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9EFE036-FCDF-40D2-B084-8CC66C5DA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4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3"/>
    </mc:Choice>
    <mc:Fallback>
      <p:transition spd="slow" advTm="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B58F4-E19A-45BA-96F8-32A61B915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579744-BBBA-4128-9338-004399B81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6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"/>
    </mc:Choice>
    <mc:Fallback>
      <p:transition spd="slow" advTm="1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44A19-174F-479B-A91C-4ADD9482F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1501960-C441-4361-90FE-8D53358F3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5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9"/>
    </mc:Choice>
    <mc:Fallback>
      <p:transition spd="slow" advTm="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2AFB8-D5A5-40DF-9170-FC6146B7A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9C412C8-5CB4-469B-8059-D2DBD93BE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"/>
    </mc:Choice>
    <mc:Fallback>
      <p:transition spd="slow" advTm="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44D6B-3D69-41A8-B67A-3974E6BF7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83322EC-3B1D-4575-BF25-BE46A537F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"/>
    </mc:Choice>
    <mc:Fallback>
      <p:transition spd="slow" advTm="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F2742-19CA-4D32-A3E4-05A19DE9E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A460013-BF29-4168-9C66-FAA57ABD7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"/>
    </mc:Choice>
    <mc:Fallback>
      <p:transition spd="slow" advTm="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D7D2E-8A0A-42F1-95FE-649500A8D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EB389E0-CA2C-48A2-9B0D-0C6D9B0EF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4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"/>
    </mc:Choice>
    <mc:Fallback>
      <p:transition spd="slow" advTm="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38653-6A62-4349-B9D3-55D50E5F6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3" y="0"/>
            <a:ext cx="96863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B7C8AA9-D3F1-43B8-9291-015527140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"/>
    </mc:Choice>
    <mc:Fallback>
      <p:transition spd="slow" advTm="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Widescreen</PresentationFormat>
  <Paragraphs>1</Paragraphs>
  <Slides>26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</dc:creator>
  <cp:lastModifiedBy>Ellen</cp:lastModifiedBy>
  <cp:revision>4</cp:revision>
  <dcterms:created xsi:type="dcterms:W3CDTF">2021-05-07T04:08:07Z</dcterms:created>
  <dcterms:modified xsi:type="dcterms:W3CDTF">2021-05-07T04:32:00Z</dcterms:modified>
</cp:coreProperties>
</file>