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43"/>
  </p:normalViewPr>
  <p:slideViewPr>
    <p:cSldViewPr snapToGrid="0" snapToObjects="1">
      <p:cViewPr varScale="1">
        <p:scale>
          <a:sx n="105" d="100"/>
          <a:sy n="105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67937E-E516-45A1-B320-40BC64DEF12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7DF960A-C81D-483D-941C-DDAAC8FCF12C}">
      <dgm:prSet/>
      <dgm:spPr/>
      <dgm:t>
        <a:bodyPr/>
        <a:lstStyle/>
        <a:p>
          <a:r>
            <a:rPr lang="en-US"/>
            <a:t>The CEM Verbal Reasoning Questions can be divided into four groups:</a:t>
          </a:r>
        </a:p>
      </dgm:t>
    </dgm:pt>
    <dgm:pt modelId="{939C2C8A-3890-4C17-9FEE-DA0DAF157C62}" type="parTrans" cxnId="{A5D8BBA9-D10F-4742-9841-82FD768AD08F}">
      <dgm:prSet/>
      <dgm:spPr/>
      <dgm:t>
        <a:bodyPr/>
        <a:lstStyle/>
        <a:p>
          <a:endParaRPr lang="en-US"/>
        </a:p>
      </dgm:t>
    </dgm:pt>
    <dgm:pt modelId="{134A1CE6-D4D1-4C70-8B41-90EE6D34B88C}" type="sibTrans" cxnId="{A5D8BBA9-D10F-4742-9841-82FD768AD08F}">
      <dgm:prSet/>
      <dgm:spPr/>
      <dgm:t>
        <a:bodyPr/>
        <a:lstStyle/>
        <a:p>
          <a:endParaRPr lang="en-US"/>
        </a:p>
      </dgm:t>
    </dgm:pt>
    <dgm:pt modelId="{CA701CD0-E601-4509-90CE-3238C7D2A567}">
      <dgm:prSet/>
      <dgm:spPr/>
      <dgm:t>
        <a:bodyPr/>
        <a:lstStyle/>
        <a:p>
          <a:r>
            <a:rPr lang="en-US"/>
            <a:t>- Spelling and Grammar</a:t>
          </a:r>
        </a:p>
      </dgm:t>
    </dgm:pt>
    <dgm:pt modelId="{08E1BA9C-D478-4467-A887-3581ACBC8096}" type="parTrans" cxnId="{E78BD659-FA82-4082-BBBA-A5CF688A8FD8}">
      <dgm:prSet/>
      <dgm:spPr/>
      <dgm:t>
        <a:bodyPr/>
        <a:lstStyle/>
        <a:p>
          <a:endParaRPr lang="en-US"/>
        </a:p>
      </dgm:t>
    </dgm:pt>
    <dgm:pt modelId="{9ABA9EC4-4FC6-4E3C-9E5D-41D7D9E27DD4}" type="sibTrans" cxnId="{E78BD659-FA82-4082-BBBA-A5CF688A8FD8}">
      <dgm:prSet/>
      <dgm:spPr/>
      <dgm:t>
        <a:bodyPr/>
        <a:lstStyle/>
        <a:p>
          <a:endParaRPr lang="en-US"/>
        </a:p>
      </dgm:t>
    </dgm:pt>
    <dgm:pt modelId="{CF5CD045-9F58-4552-B61C-535FB0869D04}">
      <dgm:prSet/>
      <dgm:spPr/>
      <dgm:t>
        <a:bodyPr/>
        <a:lstStyle/>
        <a:p>
          <a:r>
            <a:rPr lang="en-US"/>
            <a:t>- Word Meanings</a:t>
          </a:r>
        </a:p>
      </dgm:t>
    </dgm:pt>
    <dgm:pt modelId="{95618E83-C453-48CC-B9DC-116E70F0895B}" type="parTrans" cxnId="{DE2EA413-315C-4AD6-A649-492B028C0521}">
      <dgm:prSet/>
      <dgm:spPr/>
      <dgm:t>
        <a:bodyPr/>
        <a:lstStyle/>
        <a:p>
          <a:endParaRPr lang="en-US"/>
        </a:p>
      </dgm:t>
    </dgm:pt>
    <dgm:pt modelId="{207DDB09-72EC-462C-8FDF-A350F53B0AEF}" type="sibTrans" cxnId="{DE2EA413-315C-4AD6-A649-492B028C0521}">
      <dgm:prSet/>
      <dgm:spPr/>
      <dgm:t>
        <a:bodyPr/>
        <a:lstStyle/>
        <a:p>
          <a:endParaRPr lang="en-US"/>
        </a:p>
      </dgm:t>
    </dgm:pt>
    <dgm:pt modelId="{D35CDD03-CA29-42BD-AC5F-415EE0AA1C79}">
      <dgm:prSet/>
      <dgm:spPr/>
      <dgm:t>
        <a:bodyPr/>
        <a:lstStyle/>
        <a:p>
          <a:r>
            <a:rPr lang="en-US"/>
            <a:t>- Completing Passages</a:t>
          </a:r>
        </a:p>
      </dgm:t>
    </dgm:pt>
    <dgm:pt modelId="{0418C0CC-4381-4DAE-970E-6AD8AA0D06AD}" type="parTrans" cxnId="{F26D12B1-E720-45F5-B500-62CB0F355E3F}">
      <dgm:prSet/>
      <dgm:spPr/>
      <dgm:t>
        <a:bodyPr/>
        <a:lstStyle/>
        <a:p>
          <a:endParaRPr lang="en-US"/>
        </a:p>
      </dgm:t>
    </dgm:pt>
    <dgm:pt modelId="{BEC0F1C7-9A9C-405E-9C24-97AC8FDC7056}" type="sibTrans" cxnId="{F26D12B1-E720-45F5-B500-62CB0F355E3F}">
      <dgm:prSet/>
      <dgm:spPr/>
      <dgm:t>
        <a:bodyPr/>
        <a:lstStyle/>
        <a:p>
          <a:endParaRPr lang="en-US"/>
        </a:p>
      </dgm:t>
    </dgm:pt>
    <dgm:pt modelId="{267A24D1-3581-43C5-B9D0-C1C037C717D8}">
      <dgm:prSet/>
      <dgm:spPr/>
      <dgm:t>
        <a:bodyPr/>
        <a:lstStyle/>
        <a:p>
          <a:r>
            <a:rPr lang="en-US"/>
            <a:t>- Comprehension</a:t>
          </a:r>
        </a:p>
      </dgm:t>
    </dgm:pt>
    <dgm:pt modelId="{DFFB70FF-27FF-4F1B-A922-1B91D75BD6AB}" type="parTrans" cxnId="{4D9443E4-583C-4C39-9BDF-7C5806343D54}">
      <dgm:prSet/>
      <dgm:spPr/>
      <dgm:t>
        <a:bodyPr/>
        <a:lstStyle/>
        <a:p>
          <a:endParaRPr lang="en-US"/>
        </a:p>
      </dgm:t>
    </dgm:pt>
    <dgm:pt modelId="{E8C0774B-A949-4948-B950-5AD74F4265D5}" type="sibTrans" cxnId="{4D9443E4-583C-4C39-9BDF-7C5806343D54}">
      <dgm:prSet/>
      <dgm:spPr/>
      <dgm:t>
        <a:bodyPr/>
        <a:lstStyle/>
        <a:p>
          <a:endParaRPr lang="en-US"/>
        </a:p>
      </dgm:t>
    </dgm:pt>
    <dgm:pt modelId="{370B780E-B39D-499E-84E3-B6BD99A8B0F8}">
      <dgm:prSet/>
      <dgm:spPr/>
      <dgm:t>
        <a:bodyPr/>
        <a:lstStyle/>
        <a:p>
          <a:r>
            <a:rPr lang="en-US"/>
            <a:t>These questions may differ from test to test but are likely to test similar skills.</a:t>
          </a:r>
        </a:p>
      </dgm:t>
    </dgm:pt>
    <dgm:pt modelId="{3F0C9E66-B96B-46CA-A7F8-AEA329E25C3D}" type="parTrans" cxnId="{7EE1ECF9-8E1F-421E-AB24-50B41459AAA5}">
      <dgm:prSet/>
      <dgm:spPr/>
      <dgm:t>
        <a:bodyPr/>
        <a:lstStyle/>
        <a:p>
          <a:endParaRPr lang="en-US"/>
        </a:p>
      </dgm:t>
    </dgm:pt>
    <dgm:pt modelId="{05010544-C0E2-4D7D-AC31-FC8C35748443}" type="sibTrans" cxnId="{7EE1ECF9-8E1F-421E-AB24-50B41459AAA5}">
      <dgm:prSet/>
      <dgm:spPr/>
      <dgm:t>
        <a:bodyPr/>
        <a:lstStyle/>
        <a:p>
          <a:endParaRPr lang="en-US"/>
        </a:p>
      </dgm:t>
    </dgm:pt>
    <dgm:pt modelId="{8D8DB6BD-E9A4-484C-AB4D-919F40D25E06}" type="pres">
      <dgm:prSet presAssocID="{1E67937E-E516-45A1-B320-40BC64DEF12F}" presName="root" presStyleCnt="0">
        <dgm:presLayoutVars>
          <dgm:dir/>
          <dgm:resizeHandles val="exact"/>
        </dgm:presLayoutVars>
      </dgm:prSet>
      <dgm:spPr/>
    </dgm:pt>
    <dgm:pt modelId="{307573D2-76D5-4E0D-B0AD-0A71AC7ED4F9}" type="pres">
      <dgm:prSet presAssocID="{37DF960A-C81D-483D-941C-DDAAC8FCF12C}" presName="compNode" presStyleCnt="0"/>
      <dgm:spPr/>
    </dgm:pt>
    <dgm:pt modelId="{DD485F99-3028-44D7-921E-59CE81B57887}" type="pres">
      <dgm:prSet presAssocID="{37DF960A-C81D-483D-941C-DDAAC8FCF12C}" presName="bgRect" presStyleLbl="bgShp" presStyleIdx="0" presStyleCnt="6"/>
      <dgm:spPr/>
    </dgm:pt>
    <dgm:pt modelId="{A944A6D5-D1E7-4DD9-9F2C-A52A2D756932}" type="pres">
      <dgm:prSet presAssocID="{37DF960A-C81D-483D-941C-DDAAC8FCF12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4AABAAA2-C0FC-4FE2-B2ED-27C4443D5DB7}" type="pres">
      <dgm:prSet presAssocID="{37DF960A-C81D-483D-941C-DDAAC8FCF12C}" presName="spaceRect" presStyleCnt="0"/>
      <dgm:spPr/>
    </dgm:pt>
    <dgm:pt modelId="{F1D36C87-621D-471F-89FC-A22CE7F580FD}" type="pres">
      <dgm:prSet presAssocID="{37DF960A-C81D-483D-941C-DDAAC8FCF12C}" presName="parTx" presStyleLbl="revTx" presStyleIdx="0" presStyleCnt="6">
        <dgm:presLayoutVars>
          <dgm:chMax val="0"/>
          <dgm:chPref val="0"/>
        </dgm:presLayoutVars>
      </dgm:prSet>
      <dgm:spPr/>
    </dgm:pt>
    <dgm:pt modelId="{A8F692C0-DFD7-425D-BBA5-265C9AD66038}" type="pres">
      <dgm:prSet presAssocID="{134A1CE6-D4D1-4C70-8B41-90EE6D34B88C}" presName="sibTrans" presStyleCnt="0"/>
      <dgm:spPr/>
    </dgm:pt>
    <dgm:pt modelId="{AE77C895-A9BD-4BA8-9A6D-48478D3BF358}" type="pres">
      <dgm:prSet presAssocID="{CA701CD0-E601-4509-90CE-3238C7D2A567}" presName="compNode" presStyleCnt="0"/>
      <dgm:spPr/>
    </dgm:pt>
    <dgm:pt modelId="{8A540948-80BD-4F86-99B9-FDAA29C5D50C}" type="pres">
      <dgm:prSet presAssocID="{CA701CD0-E601-4509-90CE-3238C7D2A567}" presName="bgRect" presStyleLbl="bgShp" presStyleIdx="1" presStyleCnt="6"/>
      <dgm:spPr/>
    </dgm:pt>
    <dgm:pt modelId="{0FAEDD4D-65BA-42E3-B1B8-4B1593C1084B}" type="pres">
      <dgm:prSet presAssocID="{CA701CD0-E601-4509-90CE-3238C7D2A567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85BBAFAE-C2BF-4288-AE41-71E716B838DA}" type="pres">
      <dgm:prSet presAssocID="{CA701CD0-E601-4509-90CE-3238C7D2A567}" presName="spaceRect" presStyleCnt="0"/>
      <dgm:spPr/>
    </dgm:pt>
    <dgm:pt modelId="{5DAD5EE3-E74F-4A01-9636-9DE6F4C4BF05}" type="pres">
      <dgm:prSet presAssocID="{CA701CD0-E601-4509-90CE-3238C7D2A567}" presName="parTx" presStyleLbl="revTx" presStyleIdx="1" presStyleCnt="6">
        <dgm:presLayoutVars>
          <dgm:chMax val="0"/>
          <dgm:chPref val="0"/>
        </dgm:presLayoutVars>
      </dgm:prSet>
      <dgm:spPr/>
    </dgm:pt>
    <dgm:pt modelId="{292997B7-FB81-42E8-9D97-5227B010E465}" type="pres">
      <dgm:prSet presAssocID="{9ABA9EC4-4FC6-4E3C-9E5D-41D7D9E27DD4}" presName="sibTrans" presStyleCnt="0"/>
      <dgm:spPr/>
    </dgm:pt>
    <dgm:pt modelId="{F5BC8541-8AC4-45E4-BE7C-221C3DB70116}" type="pres">
      <dgm:prSet presAssocID="{CF5CD045-9F58-4552-B61C-535FB0869D04}" presName="compNode" presStyleCnt="0"/>
      <dgm:spPr/>
    </dgm:pt>
    <dgm:pt modelId="{BC4A773E-2871-4FF6-B34A-DBD325BC350D}" type="pres">
      <dgm:prSet presAssocID="{CF5CD045-9F58-4552-B61C-535FB0869D04}" presName="bgRect" presStyleLbl="bgShp" presStyleIdx="2" presStyleCnt="6"/>
      <dgm:spPr/>
    </dgm:pt>
    <dgm:pt modelId="{5EFD53DA-CE85-4329-A9CB-B3E39AF1238E}" type="pres">
      <dgm:prSet presAssocID="{CF5CD045-9F58-4552-B61C-535FB0869D04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2F42E7C7-46B1-4221-9ADB-E11BAD34FA6B}" type="pres">
      <dgm:prSet presAssocID="{CF5CD045-9F58-4552-B61C-535FB0869D04}" presName="spaceRect" presStyleCnt="0"/>
      <dgm:spPr/>
    </dgm:pt>
    <dgm:pt modelId="{0B0A8A14-C8D8-4840-890E-FC25E0AAB431}" type="pres">
      <dgm:prSet presAssocID="{CF5CD045-9F58-4552-B61C-535FB0869D04}" presName="parTx" presStyleLbl="revTx" presStyleIdx="2" presStyleCnt="6">
        <dgm:presLayoutVars>
          <dgm:chMax val="0"/>
          <dgm:chPref val="0"/>
        </dgm:presLayoutVars>
      </dgm:prSet>
      <dgm:spPr/>
    </dgm:pt>
    <dgm:pt modelId="{773E0C0F-CF45-41F6-99BB-ACA815B0A799}" type="pres">
      <dgm:prSet presAssocID="{207DDB09-72EC-462C-8FDF-A350F53B0AEF}" presName="sibTrans" presStyleCnt="0"/>
      <dgm:spPr/>
    </dgm:pt>
    <dgm:pt modelId="{D7785F7B-2FC3-430E-8EC3-2F5B5BB6FD71}" type="pres">
      <dgm:prSet presAssocID="{D35CDD03-CA29-42BD-AC5F-415EE0AA1C79}" presName="compNode" presStyleCnt="0"/>
      <dgm:spPr/>
    </dgm:pt>
    <dgm:pt modelId="{95C61CA3-F3C1-440F-BCAF-3BE7D7242EFB}" type="pres">
      <dgm:prSet presAssocID="{D35CDD03-CA29-42BD-AC5F-415EE0AA1C79}" presName="bgRect" presStyleLbl="bgShp" presStyleIdx="3" presStyleCnt="6"/>
      <dgm:spPr/>
    </dgm:pt>
    <dgm:pt modelId="{819A728D-3D7F-4121-B2EA-2E366F5D82C5}" type="pres">
      <dgm:prSet presAssocID="{D35CDD03-CA29-42BD-AC5F-415EE0AA1C7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AA1D872D-A10E-4453-93D2-978019AB74E4}" type="pres">
      <dgm:prSet presAssocID="{D35CDD03-CA29-42BD-AC5F-415EE0AA1C79}" presName="spaceRect" presStyleCnt="0"/>
      <dgm:spPr/>
    </dgm:pt>
    <dgm:pt modelId="{3C68939F-20A9-48B5-955B-A3CA3DA05C18}" type="pres">
      <dgm:prSet presAssocID="{D35CDD03-CA29-42BD-AC5F-415EE0AA1C79}" presName="parTx" presStyleLbl="revTx" presStyleIdx="3" presStyleCnt="6">
        <dgm:presLayoutVars>
          <dgm:chMax val="0"/>
          <dgm:chPref val="0"/>
        </dgm:presLayoutVars>
      </dgm:prSet>
      <dgm:spPr/>
    </dgm:pt>
    <dgm:pt modelId="{3F28C8C5-3611-46F8-B7F2-BFBEBE975781}" type="pres">
      <dgm:prSet presAssocID="{BEC0F1C7-9A9C-405E-9C24-97AC8FDC7056}" presName="sibTrans" presStyleCnt="0"/>
      <dgm:spPr/>
    </dgm:pt>
    <dgm:pt modelId="{07176499-C42A-47C6-AADB-CF5A74DA2DD6}" type="pres">
      <dgm:prSet presAssocID="{267A24D1-3581-43C5-B9D0-C1C037C717D8}" presName="compNode" presStyleCnt="0"/>
      <dgm:spPr/>
    </dgm:pt>
    <dgm:pt modelId="{3AD7C206-1694-4DBC-9236-4BCBEA2B7670}" type="pres">
      <dgm:prSet presAssocID="{267A24D1-3581-43C5-B9D0-C1C037C717D8}" presName="bgRect" presStyleLbl="bgShp" presStyleIdx="4" presStyleCnt="6"/>
      <dgm:spPr/>
    </dgm:pt>
    <dgm:pt modelId="{F98AF221-DC04-4C02-9982-725722D32145}" type="pres">
      <dgm:prSet presAssocID="{267A24D1-3581-43C5-B9D0-C1C037C717D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486FA86C-EC2C-48D4-9165-D38BC2EFF595}" type="pres">
      <dgm:prSet presAssocID="{267A24D1-3581-43C5-B9D0-C1C037C717D8}" presName="spaceRect" presStyleCnt="0"/>
      <dgm:spPr/>
    </dgm:pt>
    <dgm:pt modelId="{A193FB50-D17D-4304-8185-06634AA937AD}" type="pres">
      <dgm:prSet presAssocID="{267A24D1-3581-43C5-B9D0-C1C037C717D8}" presName="parTx" presStyleLbl="revTx" presStyleIdx="4" presStyleCnt="6">
        <dgm:presLayoutVars>
          <dgm:chMax val="0"/>
          <dgm:chPref val="0"/>
        </dgm:presLayoutVars>
      </dgm:prSet>
      <dgm:spPr/>
    </dgm:pt>
    <dgm:pt modelId="{762D028D-B7B9-4547-B5CF-EE9963626889}" type="pres">
      <dgm:prSet presAssocID="{E8C0774B-A949-4948-B950-5AD74F4265D5}" presName="sibTrans" presStyleCnt="0"/>
      <dgm:spPr/>
    </dgm:pt>
    <dgm:pt modelId="{977F48E3-C872-47F8-9FBE-531FA9CCE2AF}" type="pres">
      <dgm:prSet presAssocID="{370B780E-B39D-499E-84E3-B6BD99A8B0F8}" presName="compNode" presStyleCnt="0"/>
      <dgm:spPr/>
    </dgm:pt>
    <dgm:pt modelId="{9707D622-17F4-43D4-807E-640F2FFE15DE}" type="pres">
      <dgm:prSet presAssocID="{370B780E-B39D-499E-84E3-B6BD99A8B0F8}" presName="bgRect" presStyleLbl="bgShp" presStyleIdx="5" presStyleCnt="6"/>
      <dgm:spPr/>
    </dgm:pt>
    <dgm:pt modelId="{6B54A4D3-B043-4237-996E-570FA4A28D80}" type="pres">
      <dgm:prSet presAssocID="{370B780E-B39D-499E-84E3-B6BD99A8B0F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567D1C1D-5D00-41A9-A5BC-DD4726A0B7B7}" type="pres">
      <dgm:prSet presAssocID="{370B780E-B39D-499E-84E3-B6BD99A8B0F8}" presName="spaceRect" presStyleCnt="0"/>
      <dgm:spPr/>
    </dgm:pt>
    <dgm:pt modelId="{4E4C6A9E-0727-4C35-9159-B207C88B254A}" type="pres">
      <dgm:prSet presAssocID="{370B780E-B39D-499E-84E3-B6BD99A8B0F8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D5417100-1F66-4A38-BF56-12071C44A55A}" type="presOf" srcId="{D35CDD03-CA29-42BD-AC5F-415EE0AA1C79}" destId="{3C68939F-20A9-48B5-955B-A3CA3DA05C18}" srcOrd="0" destOrd="0" presId="urn:microsoft.com/office/officeart/2018/2/layout/IconVerticalSolidList"/>
    <dgm:cxn modelId="{DE2EA413-315C-4AD6-A649-492B028C0521}" srcId="{1E67937E-E516-45A1-B320-40BC64DEF12F}" destId="{CF5CD045-9F58-4552-B61C-535FB0869D04}" srcOrd="2" destOrd="0" parTransId="{95618E83-C453-48CC-B9DC-116E70F0895B}" sibTransId="{207DDB09-72EC-462C-8FDF-A350F53B0AEF}"/>
    <dgm:cxn modelId="{DC943216-E9D8-4464-8D71-D2BD638E03D2}" type="presOf" srcId="{267A24D1-3581-43C5-B9D0-C1C037C717D8}" destId="{A193FB50-D17D-4304-8185-06634AA937AD}" srcOrd="0" destOrd="0" presId="urn:microsoft.com/office/officeart/2018/2/layout/IconVerticalSolidList"/>
    <dgm:cxn modelId="{35A56758-AAA8-49A1-AA20-E4FDD0CA4BFA}" type="presOf" srcId="{CA701CD0-E601-4509-90CE-3238C7D2A567}" destId="{5DAD5EE3-E74F-4A01-9636-9DE6F4C4BF05}" srcOrd="0" destOrd="0" presId="urn:microsoft.com/office/officeart/2018/2/layout/IconVerticalSolidList"/>
    <dgm:cxn modelId="{E78BD659-FA82-4082-BBBA-A5CF688A8FD8}" srcId="{1E67937E-E516-45A1-B320-40BC64DEF12F}" destId="{CA701CD0-E601-4509-90CE-3238C7D2A567}" srcOrd="1" destOrd="0" parTransId="{08E1BA9C-D478-4467-A887-3581ACBC8096}" sibTransId="{9ABA9EC4-4FC6-4E3C-9E5D-41D7D9E27DD4}"/>
    <dgm:cxn modelId="{A5D8BBA9-D10F-4742-9841-82FD768AD08F}" srcId="{1E67937E-E516-45A1-B320-40BC64DEF12F}" destId="{37DF960A-C81D-483D-941C-DDAAC8FCF12C}" srcOrd="0" destOrd="0" parTransId="{939C2C8A-3890-4C17-9FEE-DA0DAF157C62}" sibTransId="{134A1CE6-D4D1-4C70-8B41-90EE6D34B88C}"/>
    <dgm:cxn modelId="{F26D12B1-E720-45F5-B500-62CB0F355E3F}" srcId="{1E67937E-E516-45A1-B320-40BC64DEF12F}" destId="{D35CDD03-CA29-42BD-AC5F-415EE0AA1C79}" srcOrd="3" destOrd="0" parTransId="{0418C0CC-4381-4DAE-970E-6AD8AA0D06AD}" sibTransId="{BEC0F1C7-9A9C-405E-9C24-97AC8FDC7056}"/>
    <dgm:cxn modelId="{BDB196BC-338B-4BFE-B657-EF429A2F88A9}" type="presOf" srcId="{CF5CD045-9F58-4552-B61C-535FB0869D04}" destId="{0B0A8A14-C8D8-4840-890E-FC25E0AAB431}" srcOrd="0" destOrd="0" presId="urn:microsoft.com/office/officeart/2018/2/layout/IconVerticalSolidList"/>
    <dgm:cxn modelId="{0DCDB7CD-27A4-4525-B7A6-E527892B90DA}" type="presOf" srcId="{370B780E-B39D-499E-84E3-B6BD99A8B0F8}" destId="{4E4C6A9E-0727-4C35-9159-B207C88B254A}" srcOrd="0" destOrd="0" presId="urn:microsoft.com/office/officeart/2018/2/layout/IconVerticalSolidList"/>
    <dgm:cxn modelId="{4D9443E4-583C-4C39-9BDF-7C5806343D54}" srcId="{1E67937E-E516-45A1-B320-40BC64DEF12F}" destId="{267A24D1-3581-43C5-B9D0-C1C037C717D8}" srcOrd="4" destOrd="0" parTransId="{DFFB70FF-27FF-4F1B-A922-1B91D75BD6AB}" sibTransId="{E8C0774B-A949-4948-B950-5AD74F4265D5}"/>
    <dgm:cxn modelId="{FE14DCF2-DAFA-4847-A02F-F54391E7F07C}" type="presOf" srcId="{1E67937E-E516-45A1-B320-40BC64DEF12F}" destId="{8D8DB6BD-E9A4-484C-AB4D-919F40D25E06}" srcOrd="0" destOrd="0" presId="urn:microsoft.com/office/officeart/2018/2/layout/IconVerticalSolidList"/>
    <dgm:cxn modelId="{7EE1ECF9-8E1F-421E-AB24-50B41459AAA5}" srcId="{1E67937E-E516-45A1-B320-40BC64DEF12F}" destId="{370B780E-B39D-499E-84E3-B6BD99A8B0F8}" srcOrd="5" destOrd="0" parTransId="{3F0C9E66-B96B-46CA-A7F8-AEA329E25C3D}" sibTransId="{05010544-C0E2-4D7D-AC31-FC8C35748443}"/>
    <dgm:cxn modelId="{CCB552FC-1A5C-491B-8365-D72A7CCF5658}" type="presOf" srcId="{37DF960A-C81D-483D-941C-DDAAC8FCF12C}" destId="{F1D36C87-621D-471F-89FC-A22CE7F580FD}" srcOrd="0" destOrd="0" presId="urn:microsoft.com/office/officeart/2018/2/layout/IconVerticalSolidList"/>
    <dgm:cxn modelId="{B51F2782-5009-42D8-9037-1B09D882D7D4}" type="presParOf" srcId="{8D8DB6BD-E9A4-484C-AB4D-919F40D25E06}" destId="{307573D2-76D5-4E0D-B0AD-0A71AC7ED4F9}" srcOrd="0" destOrd="0" presId="urn:microsoft.com/office/officeart/2018/2/layout/IconVerticalSolidList"/>
    <dgm:cxn modelId="{2042D978-DCDA-410B-9386-D4B3C98919DA}" type="presParOf" srcId="{307573D2-76D5-4E0D-B0AD-0A71AC7ED4F9}" destId="{DD485F99-3028-44D7-921E-59CE81B57887}" srcOrd="0" destOrd="0" presId="urn:microsoft.com/office/officeart/2018/2/layout/IconVerticalSolidList"/>
    <dgm:cxn modelId="{2368D7FA-5D62-49B3-B194-2677F209D0A2}" type="presParOf" srcId="{307573D2-76D5-4E0D-B0AD-0A71AC7ED4F9}" destId="{A944A6D5-D1E7-4DD9-9F2C-A52A2D756932}" srcOrd="1" destOrd="0" presId="urn:microsoft.com/office/officeart/2018/2/layout/IconVerticalSolidList"/>
    <dgm:cxn modelId="{EF6241FD-B2E8-4A27-978B-F2D955990153}" type="presParOf" srcId="{307573D2-76D5-4E0D-B0AD-0A71AC7ED4F9}" destId="{4AABAAA2-C0FC-4FE2-B2ED-27C4443D5DB7}" srcOrd="2" destOrd="0" presId="urn:microsoft.com/office/officeart/2018/2/layout/IconVerticalSolidList"/>
    <dgm:cxn modelId="{D7E1B936-CD07-4AE4-9EBA-AD56455035C5}" type="presParOf" srcId="{307573D2-76D5-4E0D-B0AD-0A71AC7ED4F9}" destId="{F1D36C87-621D-471F-89FC-A22CE7F580FD}" srcOrd="3" destOrd="0" presId="urn:microsoft.com/office/officeart/2018/2/layout/IconVerticalSolidList"/>
    <dgm:cxn modelId="{A6CE1814-1241-4054-B608-60766D718D8C}" type="presParOf" srcId="{8D8DB6BD-E9A4-484C-AB4D-919F40D25E06}" destId="{A8F692C0-DFD7-425D-BBA5-265C9AD66038}" srcOrd="1" destOrd="0" presId="urn:microsoft.com/office/officeart/2018/2/layout/IconVerticalSolidList"/>
    <dgm:cxn modelId="{A4A80F16-F725-4E1A-B893-9D16C4EC8937}" type="presParOf" srcId="{8D8DB6BD-E9A4-484C-AB4D-919F40D25E06}" destId="{AE77C895-A9BD-4BA8-9A6D-48478D3BF358}" srcOrd="2" destOrd="0" presId="urn:microsoft.com/office/officeart/2018/2/layout/IconVerticalSolidList"/>
    <dgm:cxn modelId="{93806F40-42D2-41A6-B674-5EF294C29E95}" type="presParOf" srcId="{AE77C895-A9BD-4BA8-9A6D-48478D3BF358}" destId="{8A540948-80BD-4F86-99B9-FDAA29C5D50C}" srcOrd="0" destOrd="0" presId="urn:microsoft.com/office/officeart/2018/2/layout/IconVerticalSolidList"/>
    <dgm:cxn modelId="{7DBF1FF4-CE5E-4D5F-B01D-3CDCDC178DD3}" type="presParOf" srcId="{AE77C895-A9BD-4BA8-9A6D-48478D3BF358}" destId="{0FAEDD4D-65BA-42E3-B1B8-4B1593C1084B}" srcOrd="1" destOrd="0" presId="urn:microsoft.com/office/officeart/2018/2/layout/IconVerticalSolidList"/>
    <dgm:cxn modelId="{DFBEDE7C-9B26-4610-A849-8174F3250B47}" type="presParOf" srcId="{AE77C895-A9BD-4BA8-9A6D-48478D3BF358}" destId="{85BBAFAE-C2BF-4288-AE41-71E716B838DA}" srcOrd="2" destOrd="0" presId="urn:microsoft.com/office/officeart/2018/2/layout/IconVerticalSolidList"/>
    <dgm:cxn modelId="{9555867D-083F-4D5B-AAC1-ABD25DA92F46}" type="presParOf" srcId="{AE77C895-A9BD-4BA8-9A6D-48478D3BF358}" destId="{5DAD5EE3-E74F-4A01-9636-9DE6F4C4BF05}" srcOrd="3" destOrd="0" presId="urn:microsoft.com/office/officeart/2018/2/layout/IconVerticalSolidList"/>
    <dgm:cxn modelId="{3EA6CAD6-6A82-40C8-A72F-069F404FEEB0}" type="presParOf" srcId="{8D8DB6BD-E9A4-484C-AB4D-919F40D25E06}" destId="{292997B7-FB81-42E8-9D97-5227B010E465}" srcOrd="3" destOrd="0" presId="urn:microsoft.com/office/officeart/2018/2/layout/IconVerticalSolidList"/>
    <dgm:cxn modelId="{C3427921-C722-48FD-937D-7E21C5E7D648}" type="presParOf" srcId="{8D8DB6BD-E9A4-484C-AB4D-919F40D25E06}" destId="{F5BC8541-8AC4-45E4-BE7C-221C3DB70116}" srcOrd="4" destOrd="0" presId="urn:microsoft.com/office/officeart/2018/2/layout/IconVerticalSolidList"/>
    <dgm:cxn modelId="{7957B9D2-7272-4845-AC25-616F5427E555}" type="presParOf" srcId="{F5BC8541-8AC4-45E4-BE7C-221C3DB70116}" destId="{BC4A773E-2871-4FF6-B34A-DBD325BC350D}" srcOrd="0" destOrd="0" presId="urn:microsoft.com/office/officeart/2018/2/layout/IconVerticalSolidList"/>
    <dgm:cxn modelId="{D1A6097E-7B68-46F4-BE90-40D9022784AC}" type="presParOf" srcId="{F5BC8541-8AC4-45E4-BE7C-221C3DB70116}" destId="{5EFD53DA-CE85-4329-A9CB-B3E39AF1238E}" srcOrd="1" destOrd="0" presId="urn:microsoft.com/office/officeart/2018/2/layout/IconVerticalSolidList"/>
    <dgm:cxn modelId="{9889A59D-51D6-4D55-B687-32B6F1D09308}" type="presParOf" srcId="{F5BC8541-8AC4-45E4-BE7C-221C3DB70116}" destId="{2F42E7C7-46B1-4221-9ADB-E11BAD34FA6B}" srcOrd="2" destOrd="0" presId="urn:microsoft.com/office/officeart/2018/2/layout/IconVerticalSolidList"/>
    <dgm:cxn modelId="{9DF97518-9857-4C69-B75D-3377D060C2C3}" type="presParOf" srcId="{F5BC8541-8AC4-45E4-BE7C-221C3DB70116}" destId="{0B0A8A14-C8D8-4840-890E-FC25E0AAB431}" srcOrd="3" destOrd="0" presId="urn:microsoft.com/office/officeart/2018/2/layout/IconVerticalSolidList"/>
    <dgm:cxn modelId="{29819C45-B024-4C76-83DE-914679231F4C}" type="presParOf" srcId="{8D8DB6BD-E9A4-484C-AB4D-919F40D25E06}" destId="{773E0C0F-CF45-41F6-99BB-ACA815B0A799}" srcOrd="5" destOrd="0" presId="urn:microsoft.com/office/officeart/2018/2/layout/IconVerticalSolidList"/>
    <dgm:cxn modelId="{81AEDA8A-9D8D-420F-83D1-DD1DCACB18C0}" type="presParOf" srcId="{8D8DB6BD-E9A4-484C-AB4D-919F40D25E06}" destId="{D7785F7B-2FC3-430E-8EC3-2F5B5BB6FD71}" srcOrd="6" destOrd="0" presId="urn:microsoft.com/office/officeart/2018/2/layout/IconVerticalSolidList"/>
    <dgm:cxn modelId="{226FF980-5FDD-4009-88B0-37C3476F9AE0}" type="presParOf" srcId="{D7785F7B-2FC3-430E-8EC3-2F5B5BB6FD71}" destId="{95C61CA3-F3C1-440F-BCAF-3BE7D7242EFB}" srcOrd="0" destOrd="0" presId="urn:microsoft.com/office/officeart/2018/2/layout/IconVerticalSolidList"/>
    <dgm:cxn modelId="{DAC1444B-8A8A-463A-A2D2-DC34A3508C76}" type="presParOf" srcId="{D7785F7B-2FC3-430E-8EC3-2F5B5BB6FD71}" destId="{819A728D-3D7F-4121-B2EA-2E366F5D82C5}" srcOrd="1" destOrd="0" presId="urn:microsoft.com/office/officeart/2018/2/layout/IconVerticalSolidList"/>
    <dgm:cxn modelId="{F4627E13-44E7-4E03-9ED2-C83F64A385B2}" type="presParOf" srcId="{D7785F7B-2FC3-430E-8EC3-2F5B5BB6FD71}" destId="{AA1D872D-A10E-4453-93D2-978019AB74E4}" srcOrd="2" destOrd="0" presId="urn:microsoft.com/office/officeart/2018/2/layout/IconVerticalSolidList"/>
    <dgm:cxn modelId="{B1ACCC5A-32FE-490A-B6F3-29DF98D2DCDD}" type="presParOf" srcId="{D7785F7B-2FC3-430E-8EC3-2F5B5BB6FD71}" destId="{3C68939F-20A9-48B5-955B-A3CA3DA05C18}" srcOrd="3" destOrd="0" presId="urn:microsoft.com/office/officeart/2018/2/layout/IconVerticalSolidList"/>
    <dgm:cxn modelId="{FAD15253-B50D-4483-A26C-77BD990B0585}" type="presParOf" srcId="{8D8DB6BD-E9A4-484C-AB4D-919F40D25E06}" destId="{3F28C8C5-3611-46F8-B7F2-BFBEBE975781}" srcOrd="7" destOrd="0" presId="urn:microsoft.com/office/officeart/2018/2/layout/IconVerticalSolidList"/>
    <dgm:cxn modelId="{A4A9C3B0-A9B4-48FF-9564-06DEB12C14FF}" type="presParOf" srcId="{8D8DB6BD-E9A4-484C-AB4D-919F40D25E06}" destId="{07176499-C42A-47C6-AADB-CF5A74DA2DD6}" srcOrd="8" destOrd="0" presId="urn:microsoft.com/office/officeart/2018/2/layout/IconVerticalSolidList"/>
    <dgm:cxn modelId="{092555D2-BA51-463D-8F7B-35AFB0EAD9C4}" type="presParOf" srcId="{07176499-C42A-47C6-AADB-CF5A74DA2DD6}" destId="{3AD7C206-1694-4DBC-9236-4BCBEA2B7670}" srcOrd="0" destOrd="0" presId="urn:microsoft.com/office/officeart/2018/2/layout/IconVerticalSolidList"/>
    <dgm:cxn modelId="{5448159C-52F3-4A7D-AF84-DE2992B00A7E}" type="presParOf" srcId="{07176499-C42A-47C6-AADB-CF5A74DA2DD6}" destId="{F98AF221-DC04-4C02-9982-725722D32145}" srcOrd="1" destOrd="0" presId="urn:microsoft.com/office/officeart/2018/2/layout/IconVerticalSolidList"/>
    <dgm:cxn modelId="{54F22E29-0E24-48AB-893A-E489C5AF86B3}" type="presParOf" srcId="{07176499-C42A-47C6-AADB-CF5A74DA2DD6}" destId="{486FA86C-EC2C-48D4-9165-D38BC2EFF595}" srcOrd="2" destOrd="0" presId="urn:microsoft.com/office/officeart/2018/2/layout/IconVerticalSolidList"/>
    <dgm:cxn modelId="{CF8E665E-9FCE-4973-8E6B-224811A02222}" type="presParOf" srcId="{07176499-C42A-47C6-AADB-CF5A74DA2DD6}" destId="{A193FB50-D17D-4304-8185-06634AA937AD}" srcOrd="3" destOrd="0" presId="urn:microsoft.com/office/officeart/2018/2/layout/IconVerticalSolidList"/>
    <dgm:cxn modelId="{8E9C71A1-D6A4-41D7-8860-E8DCCEC4AD61}" type="presParOf" srcId="{8D8DB6BD-E9A4-484C-AB4D-919F40D25E06}" destId="{762D028D-B7B9-4547-B5CF-EE9963626889}" srcOrd="9" destOrd="0" presId="urn:microsoft.com/office/officeart/2018/2/layout/IconVerticalSolidList"/>
    <dgm:cxn modelId="{EF076532-36B3-49B5-9D58-AFEFDB211781}" type="presParOf" srcId="{8D8DB6BD-E9A4-484C-AB4D-919F40D25E06}" destId="{977F48E3-C872-47F8-9FBE-531FA9CCE2AF}" srcOrd="10" destOrd="0" presId="urn:microsoft.com/office/officeart/2018/2/layout/IconVerticalSolidList"/>
    <dgm:cxn modelId="{F9640C13-03A9-41AF-B5F4-64917E0A5304}" type="presParOf" srcId="{977F48E3-C872-47F8-9FBE-531FA9CCE2AF}" destId="{9707D622-17F4-43D4-807E-640F2FFE15DE}" srcOrd="0" destOrd="0" presId="urn:microsoft.com/office/officeart/2018/2/layout/IconVerticalSolidList"/>
    <dgm:cxn modelId="{D8C95ED1-6483-452A-ABF2-21CD343993AC}" type="presParOf" srcId="{977F48E3-C872-47F8-9FBE-531FA9CCE2AF}" destId="{6B54A4D3-B043-4237-996E-570FA4A28D80}" srcOrd="1" destOrd="0" presId="urn:microsoft.com/office/officeart/2018/2/layout/IconVerticalSolidList"/>
    <dgm:cxn modelId="{2ACE2039-9819-4F25-82F3-17D9BD43FE1D}" type="presParOf" srcId="{977F48E3-C872-47F8-9FBE-531FA9CCE2AF}" destId="{567D1C1D-5D00-41A9-A5BC-DD4726A0B7B7}" srcOrd="2" destOrd="0" presId="urn:microsoft.com/office/officeart/2018/2/layout/IconVerticalSolidList"/>
    <dgm:cxn modelId="{A811F3DD-0A98-4A50-BA11-419213D361EC}" type="presParOf" srcId="{977F48E3-C872-47F8-9FBE-531FA9CCE2AF}" destId="{4E4C6A9E-0727-4C35-9159-B207C88B254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85F99-3028-44D7-921E-59CE81B57887}">
      <dsp:nvSpPr>
        <dsp:cNvPr id="0" name=""/>
        <dsp:cNvSpPr/>
      </dsp:nvSpPr>
      <dsp:spPr>
        <a:xfrm>
          <a:off x="0" y="1500"/>
          <a:ext cx="4435078" cy="6391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44A6D5-D1E7-4DD9-9F2C-A52A2D756932}">
      <dsp:nvSpPr>
        <dsp:cNvPr id="0" name=""/>
        <dsp:cNvSpPr/>
      </dsp:nvSpPr>
      <dsp:spPr>
        <a:xfrm>
          <a:off x="193353" y="145316"/>
          <a:ext cx="351551" cy="3515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D36C87-621D-471F-89FC-A22CE7F580FD}">
      <dsp:nvSpPr>
        <dsp:cNvPr id="0" name=""/>
        <dsp:cNvSpPr/>
      </dsp:nvSpPr>
      <dsp:spPr>
        <a:xfrm>
          <a:off x="738258" y="1500"/>
          <a:ext cx="3696819" cy="639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47" tIns="67647" rIns="67647" bIns="6764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CEM Verbal Reasoning Questions can be divided into four groups:</a:t>
          </a:r>
        </a:p>
      </dsp:txBody>
      <dsp:txXfrm>
        <a:off x="738258" y="1500"/>
        <a:ext cx="3696819" cy="639184"/>
      </dsp:txXfrm>
    </dsp:sp>
    <dsp:sp modelId="{8A540948-80BD-4F86-99B9-FDAA29C5D50C}">
      <dsp:nvSpPr>
        <dsp:cNvPr id="0" name=""/>
        <dsp:cNvSpPr/>
      </dsp:nvSpPr>
      <dsp:spPr>
        <a:xfrm>
          <a:off x="0" y="800480"/>
          <a:ext cx="4435078" cy="6391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AEDD4D-65BA-42E3-B1B8-4B1593C1084B}">
      <dsp:nvSpPr>
        <dsp:cNvPr id="0" name=""/>
        <dsp:cNvSpPr/>
      </dsp:nvSpPr>
      <dsp:spPr>
        <a:xfrm>
          <a:off x="193353" y="944297"/>
          <a:ext cx="351551" cy="3515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AD5EE3-E74F-4A01-9636-9DE6F4C4BF05}">
      <dsp:nvSpPr>
        <dsp:cNvPr id="0" name=""/>
        <dsp:cNvSpPr/>
      </dsp:nvSpPr>
      <dsp:spPr>
        <a:xfrm>
          <a:off x="738258" y="800480"/>
          <a:ext cx="3696819" cy="639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47" tIns="67647" rIns="67647" bIns="6764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Spelling and Grammar</a:t>
          </a:r>
        </a:p>
      </dsp:txBody>
      <dsp:txXfrm>
        <a:off x="738258" y="800480"/>
        <a:ext cx="3696819" cy="639184"/>
      </dsp:txXfrm>
    </dsp:sp>
    <dsp:sp modelId="{BC4A773E-2871-4FF6-B34A-DBD325BC350D}">
      <dsp:nvSpPr>
        <dsp:cNvPr id="0" name=""/>
        <dsp:cNvSpPr/>
      </dsp:nvSpPr>
      <dsp:spPr>
        <a:xfrm>
          <a:off x="0" y="1599461"/>
          <a:ext cx="4435078" cy="6391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FD53DA-CE85-4329-A9CB-B3E39AF1238E}">
      <dsp:nvSpPr>
        <dsp:cNvPr id="0" name=""/>
        <dsp:cNvSpPr/>
      </dsp:nvSpPr>
      <dsp:spPr>
        <a:xfrm>
          <a:off x="193353" y="1743277"/>
          <a:ext cx="351551" cy="3515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0A8A14-C8D8-4840-890E-FC25E0AAB431}">
      <dsp:nvSpPr>
        <dsp:cNvPr id="0" name=""/>
        <dsp:cNvSpPr/>
      </dsp:nvSpPr>
      <dsp:spPr>
        <a:xfrm>
          <a:off x="738258" y="1599461"/>
          <a:ext cx="3696819" cy="639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47" tIns="67647" rIns="67647" bIns="6764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Word Meanings</a:t>
          </a:r>
        </a:p>
      </dsp:txBody>
      <dsp:txXfrm>
        <a:off x="738258" y="1599461"/>
        <a:ext cx="3696819" cy="639184"/>
      </dsp:txXfrm>
    </dsp:sp>
    <dsp:sp modelId="{95C61CA3-F3C1-440F-BCAF-3BE7D7242EFB}">
      <dsp:nvSpPr>
        <dsp:cNvPr id="0" name=""/>
        <dsp:cNvSpPr/>
      </dsp:nvSpPr>
      <dsp:spPr>
        <a:xfrm>
          <a:off x="0" y="2398442"/>
          <a:ext cx="4435078" cy="6391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9A728D-3D7F-4121-B2EA-2E366F5D82C5}">
      <dsp:nvSpPr>
        <dsp:cNvPr id="0" name=""/>
        <dsp:cNvSpPr/>
      </dsp:nvSpPr>
      <dsp:spPr>
        <a:xfrm>
          <a:off x="193353" y="2542258"/>
          <a:ext cx="351551" cy="3515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8939F-20A9-48B5-955B-A3CA3DA05C18}">
      <dsp:nvSpPr>
        <dsp:cNvPr id="0" name=""/>
        <dsp:cNvSpPr/>
      </dsp:nvSpPr>
      <dsp:spPr>
        <a:xfrm>
          <a:off x="738258" y="2398442"/>
          <a:ext cx="3696819" cy="639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47" tIns="67647" rIns="67647" bIns="6764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Completing Passages</a:t>
          </a:r>
        </a:p>
      </dsp:txBody>
      <dsp:txXfrm>
        <a:off x="738258" y="2398442"/>
        <a:ext cx="3696819" cy="639184"/>
      </dsp:txXfrm>
    </dsp:sp>
    <dsp:sp modelId="{3AD7C206-1694-4DBC-9236-4BCBEA2B7670}">
      <dsp:nvSpPr>
        <dsp:cNvPr id="0" name=""/>
        <dsp:cNvSpPr/>
      </dsp:nvSpPr>
      <dsp:spPr>
        <a:xfrm>
          <a:off x="0" y="3197422"/>
          <a:ext cx="4435078" cy="63918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AF221-DC04-4C02-9982-725722D32145}">
      <dsp:nvSpPr>
        <dsp:cNvPr id="0" name=""/>
        <dsp:cNvSpPr/>
      </dsp:nvSpPr>
      <dsp:spPr>
        <a:xfrm>
          <a:off x="193353" y="3341239"/>
          <a:ext cx="351551" cy="35155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93FB50-D17D-4304-8185-06634AA937AD}">
      <dsp:nvSpPr>
        <dsp:cNvPr id="0" name=""/>
        <dsp:cNvSpPr/>
      </dsp:nvSpPr>
      <dsp:spPr>
        <a:xfrm>
          <a:off x="738258" y="3197422"/>
          <a:ext cx="3696819" cy="639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47" tIns="67647" rIns="67647" bIns="6764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Comprehension</a:t>
          </a:r>
        </a:p>
      </dsp:txBody>
      <dsp:txXfrm>
        <a:off x="738258" y="3197422"/>
        <a:ext cx="3696819" cy="639184"/>
      </dsp:txXfrm>
    </dsp:sp>
    <dsp:sp modelId="{9707D622-17F4-43D4-807E-640F2FFE15DE}">
      <dsp:nvSpPr>
        <dsp:cNvPr id="0" name=""/>
        <dsp:cNvSpPr/>
      </dsp:nvSpPr>
      <dsp:spPr>
        <a:xfrm>
          <a:off x="0" y="3996403"/>
          <a:ext cx="4435078" cy="6391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54A4D3-B043-4237-996E-570FA4A28D80}">
      <dsp:nvSpPr>
        <dsp:cNvPr id="0" name=""/>
        <dsp:cNvSpPr/>
      </dsp:nvSpPr>
      <dsp:spPr>
        <a:xfrm>
          <a:off x="193353" y="4140219"/>
          <a:ext cx="351551" cy="35155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C6A9E-0727-4C35-9159-B207C88B254A}">
      <dsp:nvSpPr>
        <dsp:cNvPr id="0" name=""/>
        <dsp:cNvSpPr/>
      </dsp:nvSpPr>
      <dsp:spPr>
        <a:xfrm>
          <a:off x="738258" y="3996403"/>
          <a:ext cx="3696819" cy="639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47" tIns="67647" rIns="67647" bIns="6764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These questions may differ from test to test but are likely to test similar skills.</a:t>
          </a:r>
        </a:p>
      </dsp:txBody>
      <dsp:txXfrm>
        <a:off x="738258" y="3996403"/>
        <a:ext cx="3696819" cy="639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7955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0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690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5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494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0758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7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3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2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16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5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8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C69834E-5EEE-4D61-833E-049288964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E5D9BA-46E7-4BFA-9C74-75495BF6F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033D76-5800-44B6-AFE9-EE2106935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498" y="638508"/>
            <a:ext cx="8179004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2D6F85-FFBA-4F81-AEE5-AAA17CB7A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653" y="865667"/>
            <a:ext cx="7838694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B31514-E6DF-4357-9EEA-EFB79830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6097" y="1030259"/>
            <a:ext cx="7591806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803" y="1584552"/>
            <a:ext cx="6824441" cy="2537251"/>
          </a:xfrm>
        </p:spPr>
        <p:txBody>
          <a:bodyPr anchor="ctr">
            <a:normAutofit/>
          </a:bodyPr>
          <a:lstStyle/>
          <a:p>
            <a:pPr algn="ctr"/>
            <a:r>
              <a:rPr lang="en-US" sz="5800">
                <a:solidFill>
                  <a:srgbClr val="454545"/>
                </a:solidFill>
              </a:rPr>
              <a:t>11+ Verbal Reasoning Test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1529" y="4133234"/>
            <a:ext cx="6840715" cy="744373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chemeClr val="accent1"/>
                </a:solidFill>
              </a:rPr>
              <a:t>Understanding the CEM Verbal Reasoning Exam Structure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C401D57-600A-4C91-AC9A-14CA1ED6F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12BDC66-00FA-4A3F-9BC7-BE05FF770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3000"/>
              <a:t>What is 11+ Verbal Reasoning?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2146542"/>
            <a:ext cx="245407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DAA67C-758C-A1D6-E625-9F02754D9E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784453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D6EDB49-211E-499D-9A08-6C5FF3D06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F9F37E-D3CF-4F3D-96C2-25307819D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FFF17D-767C-40E7-8C89-962F1F54B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498" y="638508"/>
            <a:ext cx="8179004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9F39E1-619D-4D9E-8823-8BD8CC320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653" y="865667"/>
            <a:ext cx="7838694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53F47-DF50-454F-A5A6-6B969748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6097" y="1030259"/>
            <a:ext cx="7591806" cy="4059936"/>
          </a:xfrm>
          <a:prstGeom prst="rect">
            <a:avLst/>
          </a:prstGeom>
          <a:noFill/>
          <a:ln>
            <a:solidFill>
              <a:srgbClr val="454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1376053"/>
            <a:ext cx="7054418" cy="1002990"/>
          </a:xfrm>
        </p:spPr>
        <p:txBody>
          <a:bodyPr anchor="ctr">
            <a:normAutofit/>
          </a:bodyPr>
          <a:lstStyle/>
          <a:p>
            <a:r>
              <a:t>Spelling and Grammar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8684" y="2464991"/>
            <a:ext cx="7054418" cy="240357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700" dirty="0"/>
              <a:t>Your child may be asked to read a passage of text and pick out errors in spelling, punctuation, and grammar.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700" dirty="0"/>
              <a:t>Example:</a:t>
            </a:r>
          </a:p>
          <a:p>
            <a:pPr>
              <a:lnSpc>
                <a:spcPct val="110000"/>
              </a:lnSpc>
            </a:pPr>
            <a:r>
              <a:rPr lang="en-US" sz="1700" dirty="0"/>
              <a:t>Underline the error in the sentence below: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0070C0"/>
                </a:solidFill>
              </a:rPr>
              <a:t>You need to </a:t>
            </a:r>
            <a:r>
              <a:rPr lang="en-US" sz="1700" dirty="0" err="1">
                <a:solidFill>
                  <a:srgbClr val="0070C0"/>
                </a:solidFill>
              </a:rPr>
              <a:t>seperate</a:t>
            </a:r>
            <a:r>
              <a:rPr lang="en-US" sz="1700" dirty="0">
                <a:solidFill>
                  <a:srgbClr val="0070C0"/>
                </a:solidFill>
              </a:rPr>
              <a:t> the yolks from the egg whites.</a:t>
            </a:r>
          </a:p>
          <a:p>
            <a:pPr>
              <a:lnSpc>
                <a:spcPct val="110000"/>
              </a:lnSpc>
            </a:pPr>
            <a:r>
              <a:rPr lang="en-US" sz="1700" dirty="0"/>
              <a:t>The error is '</a:t>
            </a:r>
            <a:r>
              <a:rPr lang="en-US" sz="1700" dirty="0" err="1"/>
              <a:t>seperate</a:t>
            </a:r>
            <a:r>
              <a:rPr lang="en-US" sz="1700" dirty="0"/>
              <a:t>'. The correct spelling is 'separate'.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A26901A-BC62-4A3A-A07A-65E1F3DDD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Word Meanings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This group of questions involves comparing words and understanding their meanings.</a:t>
            </a:r>
          </a:p>
          <a:p>
            <a:pPr marL="0" indent="0">
              <a:buNone/>
            </a:pPr>
            <a:r>
              <a:rPr dirty="0"/>
              <a:t>Example:</a:t>
            </a:r>
          </a:p>
          <a:p>
            <a:r>
              <a:rPr dirty="0"/>
              <a:t>Choose the word that has a similar meaning to the words in both sets of brackets.</a:t>
            </a:r>
          </a:p>
          <a:p>
            <a:pPr marL="0" indent="0">
              <a:buNone/>
            </a:pPr>
            <a:r>
              <a:rPr dirty="0">
                <a:solidFill>
                  <a:srgbClr val="0070C0"/>
                </a:solidFill>
              </a:rPr>
              <a:t>(untruth fib) (recline lounge)</a:t>
            </a:r>
          </a:p>
          <a:p>
            <a:r>
              <a:rPr dirty="0"/>
              <a:t>Answer: lie (means both 'untruth' and 'recline').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Completing Passages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These questions often involve completing a short passage with the most sensible word or filling in missing letters.</a:t>
            </a:r>
          </a:p>
          <a:p>
            <a:pPr marL="0" indent="0">
              <a:buNone/>
            </a:pPr>
            <a:r>
              <a:rPr dirty="0"/>
              <a:t>Example:</a:t>
            </a:r>
          </a:p>
          <a:p>
            <a:r>
              <a:rPr dirty="0">
                <a:solidFill>
                  <a:srgbClr val="0070C0"/>
                </a:solidFill>
              </a:rPr>
              <a:t>Gordon was ____ with his birthday present.</a:t>
            </a:r>
          </a:p>
          <a:p>
            <a:r>
              <a:rPr dirty="0">
                <a:solidFill>
                  <a:srgbClr val="0070C0"/>
                </a:solidFill>
              </a:rPr>
              <a:t>Options: nervous, delighted, ungrateful, confused</a:t>
            </a:r>
          </a:p>
          <a:p>
            <a:r>
              <a:rPr dirty="0"/>
              <a:t>Answer: delighted (it makes sense in the context).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Standard comprehension questions test understanding of the text, characters, and feelings.</a:t>
            </a:r>
          </a:p>
          <a:p>
            <a:pPr marL="0" indent="0">
              <a:buNone/>
            </a:pPr>
            <a:r>
              <a:rPr dirty="0"/>
              <a:t>Example:</a:t>
            </a:r>
          </a:p>
          <a:p>
            <a:r>
              <a:rPr dirty="0">
                <a:solidFill>
                  <a:srgbClr val="0070C0"/>
                </a:solidFill>
              </a:rPr>
              <a:t>Which one of these things isn't mentioned in the story?</a:t>
            </a:r>
          </a:p>
          <a:p>
            <a:r>
              <a:rPr dirty="0">
                <a:solidFill>
                  <a:srgbClr val="0070C0"/>
                </a:solidFill>
              </a:rPr>
              <a:t>A: Fire, B: Sunlight, C: Moonlight, D: Gold</a:t>
            </a:r>
          </a:p>
          <a:p>
            <a:r>
              <a:rPr dirty="0"/>
              <a:t>Answer: Gold.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Logic questions test your child's ability to extract information from a text.</a:t>
            </a:r>
          </a:p>
          <a:p>
            <a:pPr marL="0" indent="0">
              <a:buNone/>
            </a:pPr>
            <a:r>
              <a:rPr dirty="0"/>
              <a:t>Example:</a:t>
            </a:r>
          </a:p>
          <a:p>
            <a:r>
              <a:rPr dirty="0"/>
              <a:t>Four children took part in a sponsored walk. Based on the distances walked, which statement cannot be true?</a:t>
            </a:r>
          </a:p>
          <a:p>
            <a:r>
              <a:rPr dirty="0"/>
              <a:t>Answer: Sally walked 11 miles.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</TotalTime>
  <Words>312</Words>
  <Application>Microsoft Macintosh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11+ Verbal Reasoning Test Overview</vt:lpstr>
      <vt:lpstr>What is 11+ Verbal Reasoning?</vt:lpstr>
      <vt:lpstr>Spelling and Grammar</vt:lpstr>
      <vt:lpstr>Word Meanings</vt:lpstr>
      <vt:lpstr>Completing Passages</vt:lpstr>
      <vt:lpstr>Comprehension</vt:lpstr>
      <vt:lpstr>Logic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thaneeya sripattanawat</cp:lastModifiedBy>
  <cp:revision>2</cp:revision>
  <dcterms:created xsi:type="dcterms:W3CDTF">2013-01-27T09:14:16Z</dcterms:created>
  <dcterms:modified xsi:type="dcterms:W3CDTF">2024-09-30T07:57:50Z</dcterms:modified>
  <cp:category/>
</cp:coreProperties>
</file>