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5143500" type="screen16x9"/>
  <p:notesSz cx="6858000" cy="9144000"/>
  <p:embeddedFontLst>
    <p:embeddedFont>
      <p:font typeface="Karla" pitchFamily="2" charset="0"/>
      <p:regular r:id="rId18"/>
      <p:bold r:id="rId19"/>
      <p:italic r:id="rId20"/>
      <p:boldItalic r:id="rId21"/>
    </p:embeddedFont>
    <p:embeddedFont>
      <p:font typeface="Kodchasan" panose="020B0604020202020204" charset="-34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7aef3b305b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7aef3b305b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7aef3b81af5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7aef3b81af5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67aef3b889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67aef3b889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67aef3b9a287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67aef3b9a287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67aef3ba02f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67aef3ba02f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67aef3baea91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67aef3baea91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67aef3bc0e1e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67aef3bc0e1e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7aef3b4e2ed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7aef3b4e2ed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7aef3b690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7aef3b690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67aef3bc79fd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67aef3bc79fd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67aef3bea660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67aef3bea660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67aef3bfa4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67aef3bfa4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67aef3c0bf6f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67aef3c0bf6f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67aef3c1c478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67aef3c1c478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67aef3c2f11f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67aef3c2f11f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1354704"/>
            <a:ext cx="3657600" cy="243409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Understanding Homonyms</a:t>
            </a:r>
            <a:endParaRPr sz="325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Exploring Words with Multiple Meanings in English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3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320040" y="891540"/>
            <a:ext cx="8641200" cy="11400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285750" y="285750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09E9E"/>
                </a:solidFill>
                <a:latin typeface="Kodchasan"/>
                <a:ea typeface="Kodchasan"/>
                <a:cs typeface="Kodchasan"/>
                <a:sym typeface="Kodchasan"/>
              </a:rPr>
              <a:t>Exploring Homonyms</a:t>
            </a:r>
            <a:endParaRPr sz="2000" b="1">
              <a:solidFill>
                <a:srgbClr val="409E9E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85750" y="59436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Variety worksheet ​🍭</a:t>
            </a:r>
            <a:r>
              <a:rPr lang="en" sz="12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7715250" y="571500"/>
            <a:ext cx="114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Page 1 of 3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6343650" y="285750"/>
            <a:ext cx="251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Name: </a:t>
            </a:r>
            <a:r>
              <a:rPr lang="en" sz="1250" u="sng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                                  ​</a:t>
            </a:r>
            <a:endParaRPr sz="1250" u="sng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285750" y="1028700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Read the sentences below carefully and fill in the gaps with the correct word or term.</a:t>
            </a:r>
            <a:endParaRPr sz="11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285750" y="1371600"/>
            <a:ext cx="8572500" cy="6288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 The _____ flew into the cave and the boy picked up his baseball _____.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2114550"/>
            <a:ext cx="8572500" cy="6288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 She looked at the _____ after she placed a bet at the _____.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85750" y="2857500"/>
            <a:ext cx="8572500" cy="6288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 Make sure to _____ when the ball comes, and have you seen that white _____ in the pond?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85750" y="3600450"/>
            <a:ext cx="8572500" cy="6288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 The _____ sparkled brightly, and she heard the phone _____.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285750" y="4343400"/>
            <a:ext cx="8572500" cy="6288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5. He went to the _____ to withdraw money and later relaxed by the _____.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320040" y="605790"/>
            <a:ext cx="8641200" cy="11400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285750" y="28575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Variety worksheet ​🍭</a:t>
            </a:r>
            <a:r>
              <a:rPr lang="en" sz="12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7715250" y="285750"/>
            <a:ext cx="114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Page 2 of 3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85750" y="742950"/>
            <a:ext cx="4194900" cy="1291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Q6. What is the key characteristic of homonyms?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They have the same meaning but different spellings.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 They are two words that sound exactly the same.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 They have the same spelling or pronunciation but different meanings.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 They have synonyms and antonyms.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572000" y="742950"/>
            <a:ext cx="4194900" cy="1291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Q7. Which of the following pairs are homographs?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Bear (animal) and Bare (naked)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 Tear (rip) and Tear (crying)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 Two and Too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 Rose (flower) and Rows (lines)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85750" y="2125980"/>
            <a:ext cx="4194900" cy="1291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Q8. In 'He hit the ball with a bat,' what is the meaning of 'bat'?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A flying mammal.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 An animal that lives in caves.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 Sports equipment used to hit balls.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 A type of bird.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4572000" y="2125980"/>
            <a:ext cx="4194900" cy="1291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Q9. Context helps us understand a homonym by: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Changing the spelling of the word.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 Explaining which meaning fits the sentence.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 Making sentences confusing.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 Replacing homonyms with simpler words.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285750" y="3509010"/>
            <a:ext cx="4194900" cy="1291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Q10. Which of these is an example of a homophone?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Bat (animal) and Bat (sports)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 Write and Right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 Bank (river) and Bank (money)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 Lead (metal) and Lead (guide)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4572000" y="3509010"/>
            <a:ext cx="4194900" cy="1291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Q11. What is a homograph?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Words that have the same pronunciation but different spellings and meanings.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 Words that are spelled the same but may have different meanings or pronunciations.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 Words that have the same spelling and only one meaning.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 Words that are completely unrelated in all aspects.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320040" y="605790"/>
            <a:ext cx="8641200" cy="11400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285750" y="28575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Variety worksheet ​🍭</a:t>
            </a:r>
            <a:r>
              <a:rPr lang="en" sz="12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715250" y="285750"/>
            <a:ext cx="114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Page 3 of 3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85750" y="800100"/>
            <a:ext cx="4229100" cy="1714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Question 12:</a:t>
            </a:r>
            <a:endParaRPr sz="11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Define the term 'homonym' in your own words.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4629150" y="800100"/>
            <a:ext cx="4229100" cy="1714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Question 13:</a:t>
            </a:r>
            <a:endParaRPr sz="11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Give an example of a sentence where 'bank' is used as money storage.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285750" y="2628900"/>
            <a:ext cx="4229100" cy="1714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Question 14:</a:t>
            </a:r>
            <a:endParaRPr sz="11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Write two sentences using the word 'ring' with different meanings.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4629150" y="2628900"/>
            <a:ext cx="4229100" cy="1714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Question 15:</a:t>
            </a:r>
            <a:endParaRPr sz="11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Why is understanding the context important when interpreting homonyms?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/>
          <p:nvPr/>
        </p:nvSpPr>
        <p:spPr>
          <a:xfrm>
            <a:off x="320040" y="891540"/>
            <a:ext cx="8641200" cy="11400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285750" y="285750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09E9E"/>
                </a:solidFill>
                <a:latin typeface="Kodchasan"/>
                <a:ea typeface="Kodchasan"/>
                <a:cs typeface="Kodchasan"/>
                <a:sym typeface="Kodchasan"/>
              </a:rPr>
              <a:t>Exploring Homonyms</a:t>
            </a:r>
            <a:endParaRPr sz="2000" b="1">
              <a:solidFill>
                <a:srgbClr val="409E9E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85750" y="59436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Variety worksheet ​🍭</a:t>
            </a:r>
            <a:r>
              <a:rPr lang="en" sz="12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7715250" y="571500"/>
            <a:ext cx="114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Page 1 of 3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7429500" y="285750"/>
            <a:ext cx="1428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Answers!</a:t>
            </a:r>
            <a:endParaRPr sz="12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85750" y="1028700"/>
            <a:ext cx="8572500" cy="6288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 The </a:t>
            </a:r>
            <a:r>
              <a:rPr lang="en" sz="1100" b="1" u="sng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bat</a:t>
            </a: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flew into the cave and the boy picked up his baseball </a:t>
            </a:r>
            <a:r>
              <a:rPr lang="en" sz="1100" b="1" u="sng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bat</a:t>
            </a: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285750" y="1771650"/>
            <a:ext cx="8572500" cy="6288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 She looked at the </a:t>
            </a:r>
            <a:r>
              <a:rPr lang="en" sz="1100" b="1" u="sng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bank</a:t>
            </a: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after she placed a bet at the </a:t>
            </a:r>
            <a:r>
              <a:rPr lang="en" sz="1100" b="1" u="sng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bank</a:t>
            </a: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285750" y="2514600"/>
            <a:ext cx="8572500" cy="6288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 Make sure to </a:t>
            </a:r>
            <a:r>
              <a:rPr lang="en" sz="1100" b="1" u="sng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duck</a:t>
            </a: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when the ball comes, and have you seen that white </a:t>
            </a:r>
            <a:r>
              <a:rPr lang="en" sz="1100" b="1" u="sng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duck</a:t>
            </a: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in the pond?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285750" y="3257550"/>
            <a:ext cx="8572500" cy="6288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 The </a:t>
            </a:r>
            <a:r>
              <a:rPr lang="en" sz="1100" b="1" u="sng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ring</a:t>
            </a: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sparkled brightly, and she heard the phone </a:t>
            </a:r>
            <a:r>
              <a:rPr lang="en" sz="1100" b="1" u="sng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ring</a:t>
            </a: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285750" y="4000500"/>
            <a:ext cx="8572500" cy="6288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5. He went to the </a:t>
            </a:r>
            <a:r>
              <a:rPr lang="en" sz="1100" b="1" u="sng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bank</a:t>
            </a: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to withdraw money and later relaxed by the </a:t>
            </a:r>
            <a:r>
              <a:rPr lang="en" sz="1100" b="1" u="sng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bank</a:t>
            </a: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320040" y="605790"/>
            <a:ext cx="8641200" cy="11400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285750" y="28575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Variety worksheet ​🍭</a:t>
            </a:r>
            <a:r>
              <a:rPr lang="en" sz="12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7715250" y="285750"/>
            <a:ext cx="114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Page 2 of 3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285750" y="742950"/>
            <a:ext cx="4194900" cy="1291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Q6. What is the key characteristic of homonyms?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They have the same meaning but different spellings.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 They are two words that sound exactly the same.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c) They have the same spelling or pronunciation but different meanings. ✅</a:t>
            </a:r>
            <a:endParaRPr sz="900" b="1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 They have synonyms and antonyms.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4572000" y="742950"/>
            <a:ext cx="4194900" cy="1291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Q7. Which of the following pairs are homographs?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Bear (animal) and Bare (naked)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b) Tear (rip) and Tear (crying) ✅</a:t>
            </a:r>
            <a:endParaRPr sz="900" b="1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 Two and Too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 Rose (flower) and Rows (lines)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285750" y="2125980"/>
            <a:ext cx="4194900" cy="1291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Q8. In 'He hit the ball with a bat,' what is the meaning of 'bat'?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A flying mammal.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 An animal that lives in caves.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c) Sports equipment used to hit balls. ✅</a:t>
            </a:r>
            <a:endParaRPr sz="900" b="1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 A type of bird.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4572000" y="2125980"/>
            <a:ext cx="4194900" cy="1291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Q9. Context helps us understand a homonym by: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Changing the spelling of the word.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b) Explaining which meaning fits the sentence. ✅</a:t>
            </a:r>
            <a:endParaRPr sz="900" b="1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 Making sentences confusing.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 Replacing homonyms with simpler words.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285750" y="3509010"/>
            <a:ext cx="4194900" cy="1291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Q10. Which of these is an example of a homophone?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Bat (animal) and Bat (sports)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b) Write and Right ✅</a:t>
            </a:r>
            <a:endParaRPr sz="900" b="1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 Bank (river) and Bank (money)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 Lead (metal) and Lead (guide)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4572000" y="3509010"/>
            <a:ext cx="4194900" cy="1291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Q11. What is a homograph?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 Words that have the same pronunciation but different spellings and meanings.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b) Words that are spelled the same but may have different meanings or pronunciations. ✅</a:t>
            </a:r>
            <a:endParaRPr sz="900" b="1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 Words that have the same spelling and only one meaning.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 Words that are completely unrelated in all aspects.</a:t>
            </a: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320040" y="605790"/>
            <a:ext cx="8641200" cy="11400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285750" y="28575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Variety worksheet ​🍭</a:t>
            </a:r>
            <a:r>
              <a:rPr lang="en" sz="12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7715250" y="285750"/>
            <a:ext cx="114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Page 3 of 3</a:t>
            </a:r>
            <a:endParaRPr sz="9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285750" y="800100"/>
            <a:ext cx="4229100" cy="1714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Question 12:</a:t>
            </a:r>
            <a:endParaRPr sz="11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Define the term 'homonym' in your own words.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Homonyms are words that are written or pronounced the same but have different meanings. ✅</a:t>
            </a:r>
            <a:endParaRPr sz="1100" b="1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4629150" y="800100"/>
            <a:ext cx="4229100" cy="1714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Question 13:</a:t>
            </a:r>
            <a:endParaRPr sz="11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Give an example of a sentence where 'bank' is used as money storage.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Example: I deposited some cash at the bank yesterday. ✅</a:t>
            </a:r>
            <a:endParaRPr sz="1100" b="1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285750" y="2628900"/>
            <a:ext cx="4229100" cy="1714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Question 14:</a:t>
            </a:r>
            <a:endParaRPr sz="11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Write two sentences using the word 'ring' with different meanings.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Example: She received a gold ring on her birthday. / I could hear the school bell ring from afar. ✅</a:t>
            </a:r>
            <a:endParaRPr sz="1100" b="1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4629150" y="2628900"/>
            <a:ext cx="4229100" cy="1714500"/>
          </a:xfrm>
          <a:prstGeom prst="rect">
            <a:avLst/>
          </a:prstGeom>
          <a:solidFill>
            <a:srgbClr val="EBEFF2"/>
          </a:solidFill>
          <a:ln w="34300" cap="flat" cmpd="sng">
            <a:solidFill>
              <a:srgbClr val="04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Question 15:</a:t>
            </a:r>
            <a:endParaRPr sz="11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Why is understanding the context important when interpreting homonyms?</a:t>
            </a: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Context clarifies which specific meaning of a homonym is intended in a sentence, reducing confusion. ✅</a:t>
            </a:r>
            <a:endParaRPr sz="1100" b="1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339710"/>
            <a:ext cx="3829050" cy="286412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285750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Key Vocabulary</a:t>
            </a:r>
            <a:endParaRPr sz="290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914400"/>
            <a:ext cx="457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Important Words to Know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Homonyms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Words that have the same spelling or pronunciation but different meanings.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Context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The words and sentences around a word that help explain its meaning.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Homophones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Words that sound the same but have different spellings and meanings (e.g., 'two' and 'too').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Homographs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Words that are spelled the same but have different meanings and may have different pronunciations (e.g., 'tear' as in crying and 'tear' as in ripping).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85750" y="285750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What Are Homonyms?</a:t>
            </a:r>
            <a:endParaRPr sz="290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85750" y="914400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Definition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Homonyms are words that can have the same spelling or pronunciation but hold different meanings. They make English fun and tricky to learn!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743450" y="914400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Consider the word </a:t>
            </a: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bat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i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Bat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(an animal): A small flying mammal.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i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Bat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(sports equipment): A stick used to hit a ball in games like baseball.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409" y="2628900"/>
            <a:ext cx="3849483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3708" y="2628900"/>
            <a:ext cx="3434282" cy="22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285750" y="285750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How Context Helps</a:t>
            </a:r>
            <a:endParaRPr sz="290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285750" y="914400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Context is like a clue! It helps us figure out which meaning of a homonym is being used in a sentence.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4743450" y="914400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 'The bat flew into the cave.' (animal)'He hit the ball with a bat.' (sports equipment)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285750" y="285750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Homonyms vs. Homophones vs. Homographs</a:t>
            </a:r>
            <a:endParaRPr sz="290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285750" y="914400"/>
            <a:ext cx="2663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Homonyms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Same spelling or sound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Different meanings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 </a:t>
            </a: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bat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(animal, sports equipment)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3234690" y="914400"/>
            <a:ext cx="2663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Homophones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Same sound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Different spelling and meaning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 </a:t>
            </a: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two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vs. </a:t>
            </a: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too</a:t>
            </a:r>
            <a:endParaRPr sz="16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6183630" y="914400"/>
            <a:ext cx="2663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Homographs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Same spelling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Different meaning and sometimes pronunciation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 </a:t>
            </a: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tear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(rip, crying)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694855"/>
            <a:ext cx="3829051" cy="215384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285750" y="285750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Real-World Examples</a:t>
            </a:r>
            <a:endParaRPr sz="290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285750" y="914400"/>
            <a:ext cx="457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Everyday Homonyms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AutoNum type="arabicPeriod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Bank</a:t>
            </a:r>
            <a:endParaRPr sz="16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AutoNum type="arabicPeriod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Right</a:t>
            </a:r>
            <a:endParaRPr sz="16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AutoNum type="arabicPeriod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Ring</a:t>
            </a:r>
            <a:endParaRPr sz="16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/>
        </p:nvSpPr>
        <p:spPr>
          <a:xfrm>
            <a:off x="285750" y="285750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Activity: Identifying Homonyms</a:t>
            </a:r>
            <a:endParaRPr sz="290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285750" y="914400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Instructions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AutoNum type="arabicPeriod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Read the sentences below.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AutoNum type="arabicPeriod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Identify the homonym and its two meanings.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Example:</a:t>
            </a:r>
            <a:endParaRPr sz="16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'The duck swam in the pond.'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'Duck when the ball comes your way!'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4743450" y="914400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Sentences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AutoNum type="arabicPeriod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leaves fall in autumn.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AutoNum type="arabicPeriod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will book a table for dinner.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AutoNum type="arabicPeriod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Can you light the candle?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Discuss your answers with a friend!</a:t>
            </a:r>
            <a:endParaRPr sz="1600" i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" y="2857500"/>
            <a:ext cx="2545080" cy="190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3745" y="2857500"/>
            <a:ext cx="2545080" cy="190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3630" y="3151434"/>
            <a:ext cx="2663190" cy="132094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/>
        </p:nvSpPr>
        <p:spPr>
          <a:xfrm>
            <a:off x="285750" y="285750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Activity: Create Sentences</a:t>
            </a:r>
            <a:endParaRPr sz="290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285750" y="914400"/>
            <a:ext cx="2663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Step 1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Choose a homonym: </a:t>
            </a: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bat, bank, or ring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3234690" y="914400"/>
            <a:ext cx="2663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Step 2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Write </a:t>
            </a: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two sentences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using the homonym with different meanings.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6183630" y="914400"/>
            <a:ext cx="2663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Step 3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Share your sentences with the class!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6350" y="914400"/>
            <a:ext cx="3714749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/>
        </p:nvSpPr>
        <p:spPr>
          <a:xfrm>
            <a:off x="285750" y="285750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Why Homonyms Matter</a:t>
            </a:r>
            <a:endParaRPr sz="290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285750" y="914400"/>
            <a:ext cx="457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Applications in Real Life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9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Improving Communication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Understanding homonyms helps us avoid confusion in conversations.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Reading Comprehension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Context clues make reading easier and more enjoyable.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Creative Writing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Homonyms add fun and depth to stories and poems.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1468</Words>
  <Application>Microsoft Office PowerPoint</Application>
  <PresentationFormat>On-screen Show (16:9)</PresentationFormat>
  <Paragraphs>167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Kodchasan</vt:lpstr>
      <vt:lpstr>Karla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cp:lastModifiedBy>HP</cp:lastModifiedBy>
  <cp:revision>1</cp:revision>
  <dcterms:modified xsi:type="dcterms:W3CDTF">2025-02-14T07:43:39Z</dcterms:modified>
</cp:coreProperties>
</file>