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12192000" cy="6858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1597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19"/>
            <a:ext cx="10972799" cy="1097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799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63679" y="232867"/>
            <a:ext cx="6008912" cy="584234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67767" y="1214329"/>
            <a:ext cx="8856451" cy="44293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85964" y="200680"/>
            <a:ext cx="8590086" cy="66573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00395" y="224921"/>
            <a:ext cx="5592104" cy="640814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45580" y="157155"/>
            <a:ext cx="6700844" cy="67008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28735" y="0"/>
            <a:ext cx="9105625" cy="68579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Benutzerdefiniert</PresentationFormat>
  <Paragraphs>0</Paragraphs>
  <Slides>6</Slides>
  <Notes>6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Online2PDF.com</cp:lastModifiedBy>
  <cp:revision>1</cp:revision>
  <dcterms:created xsi:type="dcterms:W3CDTF">2023-05-14T11:35:11Z</dcterms:created>
  <dcterms:modified xsi:type="dcterms:W3CDTF">2023-05-14T09:35:26Z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2023-05-14T00:00:00Z</vt:filetime>
  </property>
  <property fmtid="{D5CDD505-2E9C-101B-9397-08002B2CF9AE}" pid="3" name="LastSaved">
    <vt:filetime>2023-05-14T00:00:00Z</vt:filetime>
  </property>
</Properties>
</file>