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Urbanist"/>
      <p:regular r:id="rId9"/>
      <p:bold r:id="rId10"/>
      <p:italic r:id="rId11"/>
      <p:boldItalic r:id="rId12"/>
    </p:embeddedFont>
    <p:embeddedFont>
      <p:font typeface="Urbanist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rbanist-italic.fntdata"/><Relationship Id="rId10" Type="http://schemas.openxmlformats.org/officeDocument/2006/relationships/font" Target="fonts/Urbanist-bold.fntdata"/><Relationship Id="rId13" Type="http://schemas.openxmlformats.org/officeDocument/2006/relationships/font" Target="fonts/UrbanistBlack-bold.fntdata"/><Relationship Id="rId12" Type="http://schemas.openxmlformats.org/officeDocument/2006/relationships/font" Target="fonts/Urbanis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rbanist-regular.fntdata"/><Relationship Id="rId14" Type="http://schemas.openxmlformats.org/officeDocument/2006/relationships/font" Target="fonts/Urbanist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12a266b6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12a266b6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12a266b6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12a266b6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12a266b6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12a266b6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design">
  <p:cSld name="TITLE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156190" y="387933"/>
            <a:ext cx="4363200" cy="28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233944" y="4240727"/>
            <a:ext cx="436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>
            <a:off x="5682567" y="1777922"/>
            <a:ext cx="2922519" cy="2897359"/>
            <a:chOff x="5489585" y="1688656"/>
            <a:chExt cx="3045242" cy="3019026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5489585" y="1688656"/>
              <a:ext cx="3045242" cy="3019026"/>
              <a:chOff x="5923027" y="1926500"/>
              <a:chExt cx="2598551" cy="2576181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61" name="Google Shape;61;p13"/>
            <p:cNvSpPr/>
            <p:nvPr/>
          </p:nvSpPr>
          <p:spPr>
            <a:xfrm>
              <a:off x="6854273" y="3045975"/>
              <a:ext cx="319500" cy="31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" name="Google Shape;62;p13"/>
          <p:cNvSpPr/>
          <p:nvPr/>
        </p:nvSpPr>
        <p:spPr>
          <a:xfrm>
            <a:off x="6567377" y="134741"/>
            <a:ext cx="1152900" cy="11529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5262520" y="134674"/>
            <a:ext cx="1132500" cy="1132500"/>
            <a:chOff x="5254564" y="134674"/>
            <a:chExt cx="1132500" cy="1132500"/>
          </a:xfrm>
        </p:grpSpPr>
        <p:sp>
          <p:nvSpPr>
            <p:cNvPr id="64" name="Google Shape;64;p13"/>
            <p:cNvSpPr/>
            <p:nvPr/>
          </p:nvSpPr>
          <p:spPr>
            <a:xfrm>
              <a:off x="5254564" y="134674"/>
              <a:ext cx="1132500" cy="113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34076" y="271312"/>
              <a:ext cx="783300" cy="4296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 rot="10800000">
              <a:off x="5434191" y="701025"/>
              <a:ext cx="783300" cy="4296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7902515" y="206511"/>
            <a:ext cx="1009364" cy="1009364"/>
            <a:chOff x="7711668" y="191367"/>
            <a:chExt cx="1152900" cy="1152900"/>
          </a:xfrm>
        </p:grpSpPr>
        <p:sp>
          <p:nvSpPr>
            <p:cNvPr id="68" name="Google Shape;68;p13"/>
            <p:cNvSpPr/>
            <p:nvPr/>
          </p:nvSpPr>
          <p:spPr>
            <a:xfrm>
              <a:off x="7711668" y="191367"/>
              <a:ext cx="1152900" cy="1152900"/>
            </a:xfrm>
            <a:prstGeom prst="pie">
              <a:avLst>
                <a:gd fmla="val 5371730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8266053" y="191367"/>
              <a:ext cx="580500" cy="115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986408" y="421309"/>
              <a:ext cx="691800" cy="684900"/>
            </a:xfrm>
            <a:prstGeom prst="pie">
              <a:avLst>
                <a:gd fmla="val 5385340" name="adj1"/>
                <a:gd fmla="val 1620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8325900" y="421309"/>
              <a:ext cx="520500" cy="68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" name="Google Shape;72;p13"/>
          <p:cNvSpPr/>
          <p:nvPr/>
        </p:nvSpPr>
        <p:spPr>
          <a:xfrm rot="5400000">
            <a:off x="6618977" y="1994511"/>
            <a:ext cx="1049700" cy="10485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 rot="5400000">
            <a:off x="6618977" y="1481152"/>
            <a:ext cx="1049700" cy="10485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5252281" y="2624507"/>
            <a:ext cx="1152977" cy="1152977"/>
            <a:chOff x="5289000" y="2571675"/>
            <a:chExt cx="1285800" cy="1285800"/>
          </a:xfrm>
        </p:grpSpPr>
        <p:sp>
          <p:nvSpPr>
            <p:cNvPr id="75" name="Google Shape;75;p13"/>
            <p:cNvSpPr/>
            <p:nvPr/>
          </p:nvSpPr>
          <p:spPr>
            <a:xfrm rot="10800000">
              <a:off x="5289000" y="2571675"/>
              <a:ext cx="1285800" cy="12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5493517" y="2781872"/>
              <a:ext cx="887935" cy="887716"/>
              <a:chOff x="5493517" y="2781872"/>
              <a:chExt cx="887935" cy="887716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fmla="val 10800229" name="adj1"/>
                  <a:gd fmla="val 16217256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81" name="Google Shape;81;p13"/>
          <p:cNvGrpSpPr/>
          <p:nvPr/>
        </p:nvGrpSpPr>
        <p:grpSpPr>
          <a:xfrm>
            <a:off x="7830177" y="1408401"/>
            <a:ext cx="1154053" cy="1154053"/>
            <a:chOff x="7862550" y="1278950"/>
            <a:chExt cx="1287000" cy="1287000"/>
          </a:xfrm>
        </p:grpSpPr>
        <p:sp>
          <p:nvSpPr>
            <p:cNvPr id="82" name="Google Shape;82;p13"/>
            <p:cNvSpPr/>
            <p:nvPr/>
          </p:nvSpPr>
          <p:spPr>
            <a:xfrm>
              <a:off x="843490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 rot="5400000">
              <a:off x="843735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rot="2700000">
              <a:off x="8447145" y="1277182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8100000">
              <a:off x="8448850" y="1278958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" name="Google Shape;86;p13"/>
          <p:cNvSpPr/>
          <p:nvPr/>
        </p:nvSpPr>
        <p:spPr>
          <a:xfrm>
            <a:off x="7909337" y="3926581"/>
            <a:ext cx="1964700" cy="19647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3"/>
          <p:cNvSpPr/>
          <p:nvPr>
            <p:ph idx="2" type="pic"/>
          </p:nvPr>
        </p:nvSpPr>
        <p:spPr>
          <a:xfrm>
            <a:off x="5251720" y="1368775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13"/>
          <p:cNvSpPr/>
          <p:nvPr>
            <p:ph idx="3" type="pic"/>
          </p:nvPr>
        </p:nvSpPr>
        <p:spPr>
          <a:xfrm>
            <a:off x="7865800" y="26674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13"/>
          <p:cNvSpPr/>
          <p:nvPr>
            <p:ph idx="4" type="pic"/>
          </p:nvPr>
        </p:nvSpPr>
        <p:spPr>
          <a:xfrm>
            <a:off x="6566777" y="38737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5304493" y="3926575"/>
            <a:ext cx="1048500" cy="1048500"/>
            <a:chOff x="5304493" y="3926575"/>
            <a:chExt cx="1048500" cy="1048500"/>
          </a:xfrm>
        </p:grpSpPr>
        <p:sp>
          <p:nvSpPr>
            <p:cNvPr id="91" name="Google Shape;91;p13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fmla="val 5371730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with two images">
  <p:cSld name="TITLE_AND_TWO_COLUMNS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371750" y="3557850"/>
            <a:ext cx="361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371750" y="1152475"/>
            <a:ext cx="3615000" cy="19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2" type="subTitle"/>
          </p:nvPr>
        </p:nvSpPr>
        <p:spPr>
          <a:xfrm>
            <a:off x="371750" y="3882700"/>
            <a:ext cx="36150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  <p:sp>
        <p:nvSpPr>
          <p:cNvPr id="101" name="Google Shape;101;p14"/>
          <p:cNvSpPr/>
          <p:nvPr/>
        </p:nvSpPr>
        <p:spPr>
          <a:xfrm>
            <a:off x="7731122" y="157834"/>
            <a:ext cx="257400" cy="2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4"/>
          <p:cNvSpPr/>
          <p:nvPr/>
        </p:nvSpPr>
        <p:spPr>
          <a:xfrm rot="5400000">
            <a:off x="7735559" y="157731"/>
            <a:ext cx="257400" cy="2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 rot="2700000">
            <a:off x="7753980" y="154455"/>
            <a:ext cx="257528" cy="2410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 rot="8100000">
            <a:off x="7757334" y="157849"/>
            <a:ext cx="257528" cy="2410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215075" y="2657375"/>
            <a:ext cx="2328300" cy="232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584113" y="2938272"/>
            <a:ext cx="1610400" cy="883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 rot="10800000">
            <a:off x="4584248" y="3821331"/>
            <a:ext cx="1610400" cy="8835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4"/>
          <p:cNvSpPr/>
          <p:nvPr>
            <p:ph idx="3" type="pic"/>
          </p:nvPr>
        </p:nvSpPr>
        <p:spPr>
          <a:xfrm>
            <a:off x="4215075" y="199075"/>
            <a:ext cx="2328300" cy="232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14"/>
          <p:cNvSpPr/>
          <p:nvPr>
            <p:ph idx="4" type="pic"/>
          </p:nvPr>
        </p:nvSpPr>
        <p:spPr>
          <a:xfrm>
            <a:off x="6695675" y="2657375"/>
            <a:ext cx="2328300" cy="2328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with design">
  <p:cSld name="TITLE_ONLY_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117275" y="3205025"/>
            <a:ext cx="2599200" cy="10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427525" y="3205025"/>
            <a:ext cx="2599200" cy="10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3272400" y="3205025"/>
            <a:ext cx="2599200" cy="10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116" name="Google Shape;116;p15"/>
          <p:cNvSpPr txBox="1"/>
          <p:nvPr>
            <p:ph idx="4" type="subTitle"/>
          </p:nvPr>
        </p:nvSpPr>
        <p:spPr>
          <a:xfrm>
            <a:off x="3491500" y="614225"/>
            <a:ext cx="19125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  <p:grpSp>
        <p:nvGrpSpPr>
          <p:cNvPr id="117" name="Google Shape;117;p15"/>
          <p:cNvGrpSpPr/>
          <p:nvPr/>
        </p:nvGrpSpPr>
        <p:grpSpPr>
          <a:xfrm>
            <a:off x="7416218" y="277227"/>
            <a:ext cx="809400" cy="809400"/>
            <a:chOff x="7551018" y="277227"/>
            <a:chExt cx="809400" cy="809400"/>
          </a:xfrm>
        </p:grpSpPr>
        <p:sp>
          <p:nvSpPr>
            <p:cNvPr id="118" name="Google Shape;118;p15"/>
            <p:cNvSpPr/>
            <p:nvPr/>
          </p:nvSpPr>
          <p:spPr>
            <a:xfrm>
              <a:off x="7551018" y="277227"/>
              <a:ext cx="809400" cy="80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7679296" y="374868"/>
              <a:ext cx="559500" cy="307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 rot="10800000">
              <a:off x="7679619" y="681731"/>
              <a:ext cx="559500" cy="307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1" name="Google Shape;121;p15"/>
          <p:cNvSpPr txBox="1"/>
          <p:nvPr>
            <p:ph idx="5" type="subTitle"/>
          </p:nvPr>
        </p:nvSpPr>
        <p:spPr>
          <a:xfrm>
            <a:off x="427525" y="2776650"/>
            <a:ext cx="25992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  <p:sp>
        <p:nvSpPr>
          <p:cNvPr id="122" name="Google Shape;122;p15"/>
          <p:cNvSpPr/>
          <p:nvPr/>
        </p:nvSpPr>
        <p:spPr>
          <a:xfrm rot="5400000">
            <a:off x="6473054" y="263180"/>
            <a:ext cx="809400" cy="8094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648329" y="305843"/>
            <a:ext cx="726600" cy="7266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 rot="10800000">
            <a:off x="5649297" y="304599"/>
            <a:ext cx="726600" cy="7266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15"/>
          <p:cNvSpPr/>
          <p:nvPr/>
        </p:nvSpPr>
        <p:spPr>
          <a:xfrm rot="10800000">
            <a:off x="5649297" y="-58628"/>
            <a:ext cx="726600" cy="7266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820357" y="265740"/>
            <a:ext cx="823200" cy="8232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15"/>
          <p:cNvSpPr/>
          <p:nvPr>
            <p:ph idx="6" type="pic"/>
          </p:nvPr>
        </p:nvSpPr>
        <p:spPr>
          <a:xfrm>
            <a:off x="918375" y="256525"/>
            <a:ext cx="850800" cy="85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>
            <a:off x="1970656" y="414703"/>
            <a:ext cx="522600" cy="5226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5"/>
          <p:cNvSpPr txBox="1"/>
          <p:nvPr>
            <p:ph idx="7" type="subTitle"/>
          </p:nvPr>
        </p:nvSpPr>
        <p:spPr>
          <a:xfrm>
            <a:off x="3272150" y="2776650"/>
            <a:ext cx="25992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  <p:sp>
        <p:nvSpPr>
          <p:cNvPr id="130" name="Google Shape;130;p15"/>
          <p:cNvSpPr txBox="1"/>
          <p:nvPr>
            <p:ph idx="8" type="subTitle"/>
          </p:nvPr>
        </p:nvSpPr>
        <p:spPr>
          <a:xfrm>
            <a:off x="6117025" y="2776650"/>
            <a:ext cx="25992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>
            <a:off x="5648329" y="669070"/>
            <a:ext cx="726600" cy="7266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15"/>
          <p:cNvSpPr/>
          <p:nvPr>
            <p:ph idx="9" type="pic"/>
          </p:nvPr>
        </p:nvSpPr>
        <p:spPr>
          <a:xfrm>
            <a:off x="6490863" y="673625"/>
            <a:ext cx="809400" cy="809400"/>
          </a:xfrm>
          <a:prstGeom prst="pie">
            <a:avLst>
              <a:gd fmla="val 10796830" name="adj1"/>
              <a:gd fmla="val 21593224" name="adj2"/>
            </a:avLst>
          </a:prstGeom>
          <a:noFill/>
          <a:ln>
            <a:noFill/>
          </a:ln>
        </p:spPr>
      </p:sp>
      <p:grpSp>
        <p:nvGrpSpPr>
          <p:cNvPr id="133" name="Google Shape;133;p15"/>
          <p:cNvGrpSpPr/>
          <p:nvPr/>
        </p:nvGrpSpPr>
        <p:grpSpPr>
          <a:xfrm>
            <a:off x="2351591" y="194557"/>
            <a:ext cx="894600" cy="894600"/>
            <a:chOff x="2311291" y="194557"/>
            <a:chExt cx="894600" cy="894600"/>
          </a:xfrm>
        </p:grpSpPr>
        <p:sp>
          <p:nvSpPr>
            <p:cNvPr id="134" name="Google Shape;134;p15"/>
            <p:cNvSpPr/>
            <p:nvPr/>
          </p:nvSpPr>
          <p:spPr>
            <a:xfrm rot="5400000">
              <a:off x="2710891" y="194495"/>
              <a:ext cx="95400" cy="8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2700000">
              <a:off x="2717608" y="193231"/>
              <a:ext cx="95459" cy="8945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 rot="8100000">
              <a:off x="2718993" y="194482"/>
              <a:ext cx="95459" cy="8945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709139" y="194557"/>
              <a:ext cx="95400" cy="8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ign">
  <p:cSld name="SECTION_HEADER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3827121" y="442880"/>
            <a:ext cx="986700" cy="9867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4467749" y="2331802"/>
            <a:ext cx="3699724" cy="3667875"/>
            <a:chOff x="4467749" y="2331802"/>
            <a:chExt cx="3699724" cy="3667875"/>
          </a:xfrm>
        </p:grpSpPr>
        <p:grpSp>
          <p:nvGrpSpPr>
            <p:cNvPr id="142" name="Google Shape;142;p16"/>
            <p:cNvGrpSpPr/>
            <p:nvPr/>
          </p:nvGrpSpPr>
          <p:grpSpPr>
            <a:xfrm>
              <a:off x="4467749" y="2331802"/>
              <a:ext cx="3699724" cy="3667875"/>
              <a:chOff x="4467749" y="2331802"/>
              <a:chExt cx="3699724" cy="3667875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5465523" y="3331479"/>
                <a:ext cx="1698300" cy="1711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 rot="10800000">
                <a:off x="4467749" y="2331802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 rot="5400000">
                <a:off x="4467762" y="4133978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6301773" y="4133978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 rot="-5400000">
                <a:off x="6301763" y="2331802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48" name="Google Shape;148;p16"/>
            <p:cNvSpPr/>
            <p:nvPr/>
          </p:nvSpPr>
          <p:spPr>
            <a:xfrm>
              <a:off x="6153961" y="4001955"/>
              <a:ext cx="327300" cy="32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9" name="Google Shape;149;p16"/>
          <p:cNvGrpSpPr/>
          <p:nvPr/>
        </p:nvGrpSpPr>
        <p:grpSpPr>
          <a:xfrm>
            <a:off x="7362326" y="3495617"/>
            <a:ext cx="1427100" cy="1427100"/>
            <a:chOff x="7362326" y="3495617"/>
            <a:chExt cx="1427100" cy="1427100"/>
          </a:xfrm>
        </p:grpSpPr>
        <p:sp>
          <p:nvSpPr>
            <p:cNvPr id="150" name="Google Shape;150;p16"/>
            <p:cNvSpPr/>
            <p:nvPr/>
          </p:nvSpPr>
          <p:spPr>
            <a:xfrm>
              <a:off x="7362326" y="3495617"/>
              <a:ext cx="1427100" cy="142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588475" y="3667753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 rot="10800000">
              <a:off x="7588720" y="4209115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6"/>
          <p:cNvSpPr/>
          <p:nvPr>
            <p:ph idx="2" type="pic"/>
          </p:nvPr>
        </p:nvSpPr>
        <p:spPr>
          <a:xfrm>
            <a:off x="1967105" y="1721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54" name="Google Shape;154;p16"/>
          <p:cNvGrpSpPr/>
          <p:nvPr/>
        </p:nvGrpSpPr>
        <p:grpSpPr>
          <a:xfrm>
            <a:off x="3606911" y="172102"/>
            <a:ext cx="1427100" cy="1427100"/>
            <a:chOff x="3627648" y="1768477"/>
            <a:chExt cx="1427100" cy="1427100"/>
          </a:xfrm>
        </p:grpSpPr>
        <p:sp>
          <p:nvSpPr>
            <p:cNvPr id="155" name="Google Shape;155;p16"/>
            <p:cNvSpPr/>
            <p:nvPr/>
          </p:nvSpPr>
          <p:spPr>
            <a:xfrm>
              <a:off x="3627648" y="1768477"/>
              <a:ext cx="1427100" cy="1427100"/>
            </a:xfrm>
            <a:prstGeom prst="pie">
              <a:avLst>
                <a:gd fmla="val 5371730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888272" y="2026616"/>
              <a:ext cx="905700" cy="905700"/>
            </a:xfrm>
            <a:prstGeom prst="pie">
              <a:avLst>
                <a:gd fmla="val 5370378" name="adj1"/>
                <a:gd fmla="val 1620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4714607" y="110592"/>
            <a:ext cx="1550100" cy="1550100"/>
            <a:chOff x="4610744" y="1678917"/>
            <a:chExt cx="1550100" cy="1550100"/>
          </a:xfrm>
        </p:grpSpPr>
        <p:sp>
          <p:nvSpPr>
            <p:cNvPr id="158" name="Google Shape;158;p16"/>
            <p:cNvSpPr/>
            <p:nvPr/>
          </p:nvSpPr>
          <p:spPr>
            <a:xfrm>
              <a:off x="5300028" y="1678917"/>
              <a:ext cx="165600" cy="155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 rot="5400000">
              <a:off x="5302994" y="1679032"/>
              <a:ext cx="165600" cy="155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 rot="2700000">
              <a:off x="5314756" y="1676715"/>
              <a:ext cx="165463" cy="15502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8100000">
              <a:off x="5316947" y="1678838"/>
              <a:ext cx="165463" cy="15502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2" name="Google Shape;162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3" name="Google Shape;163;p16"/>
          <p:cNvSpPr/>
          <p:nvPr/>
        </p:nvSpPr>
        <p:spPr>
          <a:xfrm rot="10800000">
            <a:off x="7481003" y="159665"/>
            <a:ext cx="1335900" cy="13350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4" name="Google Shape;164;p16"/>
          <p:cNvGrpSpPr/>
          <p:nvPr/>
        </p:nvGrpSpPr>
        <p:grpSpPr>
          <a:xfrm>
            <a:off x="327330" y="172104"/>
            <a:ext cx="1427100" cy="1427100"/>
            <a:chOff x="327330" y="1704829"/>
            <a:chExt cx="1427100" cy="1427100"/>
          </a:xfrm>
        </p:grpSpPr>
        <p:sp>
          <p:nvSpPr>
            <p:cNvPr id="165" name="Google Shape;165;p16"/>
            <p:cNvSpPr/>
            <p:nvPr/>
          </p:nvSpPr>
          <p:spPr>
            <a:xfrm>
              <a:off x="327330" y="1704829"/>
              <a:ext cx="1427100" cy="142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553479" y="1876966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 rot="10800000">
              <a:off x="553724" y="2418485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8" name="Google Shape;168;p16"/>
          <p:cNvSpPr/>
          <p:nvPr>
            <p:ph idx="3" type="pic"/>
          </p:nvPr>
        </p:nvSpPr>
        <p:spPr>
          <a:xfrm>
            <a:off x="6513505" y="1721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" name="Google Shape;169;p16"/>
          <p:cNvSpPr/>
          <p:nvPr>
            <p:ph idx="4" type="pic"/>
          </p:nvPr>
        </p:nvSpPr>
        <p:spPr>
          <a:xfrm>
            <a:off x="3858455" y="34828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70" name="Google Shape;170;p16"/>
          <p:cNvGrpSpPr/>
          <p:nvPr/>
        </p:nvGrpSpPr>
        <p:grpSpPr>
          <a:xfrm>
            <a:off x="2085716" y="3493182"/>
            <a:ext cx="1427371" cy="1427480"/>
            <a:chOff x="2051556" y="3485072"/>
            <a:chExt cx="1427371" cy="1427480"/>
          </a:xfrm>
        </p:grpSpPr>
        <p:sp>
          <p:nvSpPr>
            <p:cNvPr id="171" name="Google Shape;171;p16"/>
            <p:cNvSpPr/>
            <p:nvPr/>
          </p:nvSpPr>
          <p:spPr>
            <a:xfrm rot="10800000">
              <a:off x="2051556" y="3485072"/>
              <a:ext cx="1427100" cy="14271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051827" y="3485452"/>
              <a:ext cx="1427100" cy="14271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3" name="Google Shape;173;p16"/>
          <p:cNvGrpSpPr/>
          <p:nvPr/>
        </p:nvGrpSpPr>
        <p:grpSpPr>
          <a:xfrm>
            <a:off x="326779" y="3493318"/>
            <a:ext cx="1427345" cy="1427345"/>
            <a:chOff x="333654" y="3411140"/>
            <a:chExt cx="1509300" cy="1509300"/>
          </a:xfrm>
        </p:grpSpPr>
        <p:sp>
          <p:nvSpPr>
            <p:cNvPr id="174" name="Google Shape;174;p16"/>
            <p:cNvSpPr/>
            <p:nvPr/>
          </p:nvSpPr>
          <p:spPr>
            <a:xfrm rot="10800000">
              <a:off x="333654" y="3411140"/>
              <a:ext cx="1509300" cy="150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75" name="Google Shape;175;p16"/>
            <p:cNvGrpSpPr/>
            <p:nvPr/>
          </p:nvGrpSpPr>
          <p:grpSpPr>
            <a:xfrm>
              <a:off x="573636" y="3657790"/>
              <a:ext cx="1042347" cy="1042090"/>
              <a:chOff x="5601407" y="2781872"/>
              <a:chExt cx="887935" cy="887716"/>
            </a:xfrm>
          </p:grpSpPr>
          <p:sp>
            <p:nvSpPr>
              <p:cNvPr id="176" name="Google Shape;176;p16"/>
              <p:cNvSpPr/>
              <p:nvPr/>
            </p:nvSpPr>
            <p:spPr>
              <a:xfrm>
                <a:off x="5601642" y="2781882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 rot="10800000">
                <a:off x="5601420" y="2781882"/>
                <a:ext cx="887700" cy="887700"/>
              </a:xfrm>
              <a:prstGeom prst="pie">
                <a:avLst>
                  <a:gd fmla="val 10800229" name="adj1"/>
                  <a:gd fmla="val 16217256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 rot="5400000">
                <a:off x="5601634" y="2781888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 rot="-5400000">
                <a:off x="5601407" y="2781872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two image ">
  <p:cSld name="TITLE_AND_BODY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title"/>
          </p:nvPr>
        </p:nvSpPr>
        <p:spPr>
          <a:xfrm>
            <a:off x="3539700" y="1653925"/>
            <a:ext cx="5292600" cy="9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2" name="Google Shape;182;p17"/>
          <p:cNvSpPr txBox="1"/>
          <p:nvPr>
            <p:ph idx="1" type="body"/>
          </p:nvPr>
        </p:nvSpPr>
        <p:spPr>
          <a:xfrm>
            <a:off x="3539700" y="2707875"/>
            <a:ext cx="52926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17"/>
          <p:cNvSpPr/>
          <p:nvPr>
            <p:ph idx="2" type="pic"/>
          </p:nvPr>
        </p:nvSpPr>
        <p:spPr>
          <a:xfrm>
            <a:off x="223775" y="3174025"/>
            <a:ext cx="645000" cy="64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5" name="Google Shape;185;p17"/>
          <p:cNvSpPr/>
          <p:nvPr>
            <p:ph idx="3" type="pic"/>
          </p:nvPr>
        </p:nvSpPr>
        <p:spPr>
          <a:xfrm>
            <a:off x="684600" y="1256050"/>
            <a:ext cx="2855100" cy="2855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two images">
  <p:cSld name="ONE_COLUMN_TEXT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311700" y="335025"/>
            <a:ext cx="28080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8" name="Google Shape;188;p18"/>
          <p:cNvSpPr txBox="1"/>
          <p:nvPr>
            <p:ph idx="1" type="body"/>
          </p:nvPr>
        </p:nvSpPr>
        <p:spPr>
          <a:xfrm>
            <a:off x="3434025" y="335025"/>
            <a:ext cx="2808000" cy="1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9" name="Google Shape;1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18"/>
          <p:cNvSpPr/>
          <p:nvPr>
            <p:ph idx="2" type="pic"/>
          </p:nvPr>
        </p:nvSpPr>
        <p:spPr>
          <a:xfrm>
            <a:off x="324925" y="2768075"/>
            <a:ext cx="5805900" cy="21279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  <p:sp>
        <p:nvSpPr>
          <p:cNvPr id="191" name="Google Shape;191;p18"/>
          <p:cNvSpPr/>
          <p:nvPr>
            <p:ph idx="3" type="pic"/>
          </p:nvPr>
        </p:nvSpPr>
        <p:spPr>
          <a:xfrm>
            <a:off x="6428025" y="1119200"/>
            <a:ext cx="2410800" cy="37767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MAIN_POINT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1189200" y="768575"/>
            <a:ext cx="6765600" cy="28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95" name="Google Shape;195;p19"/>
          <p:cNvSpPr txBox="1"/>
          <p:nvPr>
            <p:ph type="title"/>
          </p:nvPr>
        </p:nvSpPr>
        <p:spPr>
          <a:xfrm>
            <a:off x="1189200" y="3557850"/>
            <a:ext cx="361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19"/>
          <p:cNvSpPr txBox="1"/>
          <p:nvPr>
            <p:ph idx="2" type="subTitle"/>
          </p:nvPr>
        </p:nvSpPr>
        <p:spPr>
          <a:xfrm>
            <a:off x="1189200" y="3882700"/>
            <a:ext cx="36150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images">
  <p:cSld name="CUSTOM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>
            <p:ph idx="2" type="pic"/>
          </p:nvPr>
        </p:nvSpPr>
        <p:spPr>
          <a:xfrm>
            <a:off x="448500" y="1119200"/>
            <a:ext cx="2594700" cy="35805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  <p:sp>
        <p:nvSpPr>
          <p:cNvPr id="199" name="Google Shape;199;p20"/>
          <p:cNvSpPr txBox="1"/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0" name="Google Shape;200;p20"/>
          <p:cNvSpPr/>
          <p:nvPr>
            <p:ph idx="3" type="pic"/>
          </p:nvPr>
        </p:nvSpPr>
        <p:spPr>
          <a:xfrm>
            <a:off x="3270300" y="1119200"/>
            <a:ext cx="2594700" cy="35805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  <p:sp>
        <p:nvSpPr>
          <p:cNvPr id="201" name="Google Shape;201;p20"/>
          <p:cNvSpPr/>
          <p:nvPr>
            <p:ph idx="4" type="pic"/>
          </p:nvPr>
        </p:nvSpPr>
        <p:spPr>
          <a:xfrm>
            <a:off x="6092100" y="1119200"/>
            <a:ext cx="2594700" cy="35805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3">
  <p:cSld name="CAPTION_ONLY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4572000" y="1251400"/>
            <a:ext cx="4187700" cy="27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205" name="Google Shape;205;p21"/>
          <p:cNvSpPr/>
          <p:nvPr>
            <p:ph idx="2" type="pic"/>
          </p:nvPr>
        </p:nvSpPr>
        <p:spPr>
          <a:xfrm>
            <a:off x="453800" y="517875"/>
            <a:ext cx="3708000" cy="41076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  <p:sp>
        <p:nvSpPr>
          <p:cNvPr id="206" name="Google Shape;206;p21"/>
          <p:cNvSpPr txBox="1"/>
          <p:nvPr>
            <p:ph type="title"/>
          </p:nvPr>
        </p:nvSpPr>
        <p:spPr>
          <a:xfrm>
            <a:off x="4572000" y="3843600"/>
            <a:ext cx="361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" name="Google Shape;207;p21"/>
          <p:cNvSpPr txBox="1"/>
          <p:nvPr>
            <p:ph idx="3" type="subTitle"/>
          </p:nvPr>
        </p:nvSpPr>
        <p:spPr>
          <a:xfrm>
            <a:off x="4572000" y="4168450"/>
            <a:ext cx="36150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BLANK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2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370225" y="1251400"/>
            <a:ext cx="4187700" cy="27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212" name="Google Shape;212;p22"/>
          <p:cNvSpPr/>
          <p:nvPr>
            <p:ph idx="3" type="pic"/>
          </p:nvPr>
        </p:nvSpPr>
        <p:spPr>
          <a:xfrm>
            <a:off x="5024275" y="517950"/>
            <a:ext cx="3708000" cy="4107600"/>
          </a:xfrm>
          <a:prstGeom prst="roundRect">
            <a:avLst>
              <a:gd fmla="val 7618" name="adj"/>
            </a:avLst>
          </a:prstGeom>
          <a:noFill/>
          <a:ln>
            <a:noFill/>
          </a:ln>
        </p:spPr>
      </p:sp>
      <p:sp>
        <p:nvSpPr>
          <p:cNvPr id="213" name="Google Shape;213;p22"/>
          <p:cNvSpPr txBox="1"/>
          <p:nvPr>
            <p:ph type="title"/>
          </p:nvPr>
        </p:nvSpPr>
        <p:spPr>
          <a:xfrm>
            <a:off x="370225" y="3843600"/>
            <a:ext cx="361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22"/>
          <p:cNvSpPr txBox="1"/>
          <p:nvPr>
            <p:ph idx="4" type="subTitle"/>
          </p:nvPr>
        </p:nvSpPr>
        <p:spPr>
          <a:xfrm>
            <a:off x="370225" y="4168450"/>
            <a:ext cx="36150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 design">
  <p:cSld name="CUSTOM_7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3"/>
          <p:cNvGrpSpPr/>
          <p:nvPr/>
        </p:nvGrpSpPr>
        <p:grpSpPr>
          <a:xfrm>
            <a:off x="6525689" y="209797"/>
            <a:ext cx="1280952" cy="1280952"/>
            <a:chOff x="5304493" y="3926575"/>
            <a:chExt cx="1048500" cy="1048500"/>
          </a:xfrm>
        </p:grpSpPr>
        <p:sp>
          <p:nvSpPr>
            <p:cNvPr id="217" name="Google Shape;217;p23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fmla="val 5371730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grpSp>
        <p:nvGrpSpPr>
          <p:cNvPr id="222" name="Google Shape;222;p23"/>
          <p:cNvGrpSpPr/>
          <p:nvPr/>
        </p:nvGrpSpPr>
        <p:grpSpPr>
          <a:xfrm>
            <a:off x="4467749" y="2331802"/>
            <a:ext cx="3699724" cy="3667875"/>
            <a:chOff x="4467749" y="2331802"/>
            <a:chExt cx="3699724" cy="3667875"/>
          </a:xfrm>
        </p:grpSpPr>
        <p:grpSp>
          <p:nvGrpSpPr>
            <p:cNvPr id="223" name="Google Shape;223;p23"/>
            <p:cNvGrpSpPr/>
            <p:nvPr/>
          </p:nvGrpSpPr>
          <p:grpSpPr>
            <a:xfrm>
              <a:off x="4467749" y="2331802"/>
              <a:ext cx="3699724" cy="3667875"/>
              <a:chOff x="4467749" y="2331802"/>
              <a:chExt cx="3699724" cy="3667875"/>
            </a:xfrm>
          </p:grpSpPr>
          <p:sp>
            <p:nvSpPr>
              <p:cNvPr id="224" name="Google Shape;224;p23"/>
              <p:cNvSpPr/>
              <p:nvPr/>
            </p:nvSpPr>
            <p:spPr>
              <a:xfrm>
                <a:off x="5465523" y="3331479"/>
                <a:ext cx="1698300" cy="1711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rot="10800000">
                <a:off x="4467749" y="2331802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rot="5400000">
                <a:off x="4467762" y="4133978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6301773" y="4133978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rot="-5400000">
                <a:off x="6301763" y="2331802"/>
                <a:ext cx="1865700" cy="1865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9" name="Google Shape;229;p23"/>
            <p:cNvSpPr/>
            <p:nvPr/>
          </p:nvSpPr>
          <p:spPr>
            <a:xfrm>
              <a:off x="6153961" y="4001955"/>
              <a:ext cx="327300" cy="32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0" name="Google Shape;230;p23"/>
          <p:cNvGrpSpPr/>
          <p:nvPr/>
        </p:nvGrpSpPr>
        <p:grpSpPr>
          <a:xfrm>
            <a:off x="7362326" y="3495617"/>
            <a:ext cx="1427100" cy="1427100"/>
            <a:chOff x="7362326" y="3495617"/>
            <a:chExt cx="1427100" cy="1427100"/>
          </a:xfrm>
        </p:grpSpPr>
        <p:sp>
          <p:nvSpPr>
            <p:cNvPr id="231" name="Google Shape;231;p23"/>
            <p:cNvSpPr/>
            <p:nvPr/>
          </p:nvSpPr>
          <p:spPr>
            <a:xfrm>
              <a:off x="7362326" y="3495617"/>
              <a:ext cx="1427100" cy="142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7588475" y="3667753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 rot="10800000">
              <a:off x="7588720" y="4209115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23"/>
          <p:cNvGrpSpPr/>
          <p:nvPr/>
        </p:nvGrpSpPr>
        <p:grpSpPr>
          <a:xfrm>
            <a:off x="3859917" y="165239"/>
            <a:ext cx="1427100" cy="1427100"/>
            <a:chOff x="3859917" y="165239"/>
            <a:chExt cx="1427100" cy="1427100"/>
          </a:xfrm>
        </p:grpSpPr>
        <p:sp>
          <p:nvSpPr>
            <p:cNvPr id="235" name="Google Shape;235;p23"/>
            <p:cNvSpPr/>
            <p:nvPr/>
          </p:nvSpPr>
          <p:spPr>
            <a:xfrm>
              <a:off x="3859917" y="165239"/>
              <a:ext cx="1427100" cy="142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078528" y="337375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 rot="10800000">
              <a:off x="4078773" y="878737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8" name="Google Shape;238;p23"/>
          <p:cNvGrpSpPr/>
          <p:nvPr/>
        </p:nvGrpSpPr>
        <p:grpSpPr>
          <a:xfrm>
            <a:off x="7508450" y="-426897"/>
            <a:ext cx="1281000" cy="1912749"/>
            <a:chOff x="7508450" y="-426897"/>
            <a:chExt cx="1281000" cy="1912749"/>
          </a:xfrm>
        </p:grpSpPr>
        <p:sp>
          <p:nvSpPr>
            <p:cNvPr id="239" name="Google Shape;239;p23"/>
            <p:cNvSpPr/>
            <p:nvPr/>
          </p:nvSpPr>
          <p:spPr>
            <a:xfrm rot="10800000">
              <a:off x="7508450" y="204853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 rot="10800000">
              <a:off x="7508450" y="-426897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5527405" y="186685"/>
            <a:ext cx="1281000" cy="1921351"/>
            <a:chOff x="5527405" y="186685"/>
            <a:chExt cx="1281000" cy="1921351"/>
          </a:xfrm>
        </p:grpSpPr>
        <p:sp>
          <p:nvSpPr>
            <p:cNvPr id="242" name="Google Shape;242;p23"/>
            <p:cNvSpPr/>
            <p:nvPr/>
          </p:nvSpPr>
          <p:spPr>
            <a:xfrm>
              <a:off x="5527405" y="186685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5527405" y="827036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44" name="Google Shape;244;p23"/>
          <p:cNvSpPr/>
          <p:nvPr>
            <p:ph idx="2" type="pic"/>
          </p:nvPr>
        </p:nvSpPr>
        <p:spPr>
          <a:xfrm>
            <a:off x="2139450" y="826800"/>
            <a:ext cx="1335000" cy="1335000"/>
          </a:xfrm>
          <a:prstGeom prst="pie">
            <a:avLst>
              <a:gd fmla="val 10796830" name="adj1"/>
              <a:gd fmla="val 21593224" name="adj2"/>
            </a:avLst>
          </a:prstGeom>
          <a:noFill/>
          <a:ln>
            <a:noFill/>
          </a:ln>
        </p:spPr>
      </p:sp>
      <p:grpSp>
        <p:nvGrpSpPr>
          <p:cNvPr id="245" name="Google Shape;245;p23"/>
          <p:cNvGrpSpPr/>
          <p:nvPr/>
        </p:nvGrpSpPr>
        <p:grpSpPr>
          <a:xfrm>
            <a:off x="400244" y="-426897"/>
            <a:ext cx="1281000" cy="2563936"/>
            <a:chOff x="400244" y="-426897"/>
            <a:chExt cx="1281000" cy="2563936"/>
          </a:xfrm>
        </p:grpSpPr>
        <p:sp>
          <p:nvSpPr>
            <p:cNvPr id="246" name="Google Shape;246;p23"/>
            <p:cNvSpPr/>
            <p:nvPr/>
          </p:nvSpPr>
          <p:spPr>
            <a:xfrm rot="10800000">
              <a:off x="400244" y="213454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 rot="10800000">
              <a:off x="400244" y="-426897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00244" y="215689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400244" y="856039"/>
              <a:ext cx="1281000" cy="12810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50" name="Google Shape;250;p23"/>
          <p:cNvSpPr/>
          <p:nvPr>
            <p:ph idx="3" type="pic"/>
          </p:nvPr>
        </p:nvSpPr>
        <p:spPr>
          <a:xfrm>
            <a:off x="3859930" y="34828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1" name="Google Shape;251;p23"/>
          <p:cNvSpPr txBox="1"/>
          <p:nvPr>
            <p:ph type="title"/>
          </p:nvPr>
        </p:nvSpPr>
        <p:spPr>
          <a:xfrm>
            <a:off x="1901725" y="2150850"/>
            <a:ext cx="547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52" name="Google Shape;252;p23"/>
          <p:cNvGrpSpPr/>
          <p:nvPr/>
        </p:nvGrpSpPr>
        <p:grpSpPr>
          <a:xfrm>
            <a:off x="327194" y="1794842"/>
            <a:ext cx="1427100" cy="1427100"/>
            <a:chOff x="327194" y="1704829"/>
            <a:chExt cx="1427100" cy="1427100"/>
          </a:xfrm>
        </p:grpSpPr>
        <p:sp>
          <p:nvSpPr>
            <p:cNvPr id="253" name="Google Shape;253;p23"/>
            <p:cNvSpPr/>
            <p:nvPr/>
          </p:nvSpPr>
          <p:spPr>
            <a:xfrm>
              <a:off x="327194" y="1704829"/>
              <a:ext cx="1427100" cy="142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547394" y="1876966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 rot="10800000">
              <a:off x="547394" y="2418485"/>
              <a:ext cx="986700" cy="541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6" name="Google Shape;256;p23"/>
          <p:cNvGrpSpPr/>
          <p:nvPr/>
        </p:nvGrpSpPr>
        <p:grpSpPr>
          <a:xfrm>
            <a:off x="6835192" y="1825802"/>
            <a:ext cx="1981761" cy="1335000"/>
            <a:chOff x="6835192" y="1825802"/>
            <a:chExt cx="1981761" cy="1335000"/>
          </a:xfrm>
        </p:grpSpPr>
        <p:sp>
          <p:nvSpPr>
            <p:cNvPr id="257" name="Google Shape;257;p23"/>
            <p:cNvSpPr/>
            <p:nvPr/>
          </p:nvSpPr>
          <p:spPr>
            <a:xfrm rot="10800000">
              <a:off x="7481053" y="1825802"/>
              <a:ext cx="1335900" cy="1335000"/>
            </a:xfrm>
            <a:prstGeom prst="pie">
              <a:avLst>
                <a:gd fmla="val 537173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 rot="10800000">
              <a:off x="6835192" y="1825802"/>
              <a:ext cx="1335900" cy="1335000"/>
            </a:xfrm>
            <a:prstGeom prst="pie">
              <a:avLst>
                <a:gd fmla="val 537173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9" name="Google Shape;259;p23"/>
          <p:cNvGrpSpPr/>
          <p:nvPr/>
        </p:nvGrpSpPr>
        <p:grpSpPr>
          <a:xfrm>
            <a:off x="326779" y="3493318"/>
            <a:ext cx="1427345" cy="1427345"/>
            <a:chOff x="207002" y="3411140"/>
            <a:chExt cx="1509300" cy="1509300"/>
          </a:xfrm>
        </p:grpSpPr>
        <p:sp>
          <p:nvSpPr>
            <p:cNvPr id="260" name="Google Shape;260;p23"/>
            <p:cNvSpPr/>
            <p:nvPr/>
          </p:nvSpPr>
          <p:spPr>
            <a:xfrm rot="10800000">
              <a:off x="207002" y="3411140"/>
              <a:ext cx="1509300" cy="150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261" name="Google Shape;261;p23"/>
            <p:cNvGrpSpPr/>
            <p:nvPr/>
          </p:nvGrpSpPr>
          <p:grpSpPr>
            <a:xfrm>
              <a:off x="446984" y="3657790"/>
              <a:ext cx="1042347" cy="1042090"/>
              <a:chOff x="5493517" y="2781872"/>
              <a:chExt cx="887935" cy="887716"/>
            </a:xfrm>
          </p:grpSpPr>
          <p:sp>
            <p:nvSpPr>
              <p:cNvPr id="262" name="Google Shape;262;p23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fmla="val 10800229" name="adj1"/>
                  <a:gd fmla="val 16217256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fmla="val 10800229" name="adj1"/>
                  <a:gd fmla="val 16200000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6" name="Google Shape;266;p23"/>
          <p:cNvGrpSpPr/>
          <p:nvPr/>
        </p:nvGrpSpPr>
        <p:grpSpPr>
          <a:xfrm>
            <a:off x="2085716" y="3493182"/>
            <a:ext cx="1427371" cy="1427480"/>
            <a:chOff x="2051556" y="3485072"/>
            <a:chExt cx="1427371" cy="1427480"/>
          </a:xfrm>
        </p:grpSpPr>
        <p:sp>
          <p:nvSpPr>
            <p:cNvPr id="267" name="Google Shape;267;p23"/>
            <p:cNvSpPr/>
            <p:nvPr/>
          </p:nvSpPr>
          <p:spPr>
            <a:xfrm rot="10800000">
              <a:off x="2051556" y="3485072"/>
              <a:ext cx="1427100" cy="14271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051827" y="3485452"/>
              <a:ext cx="1427100" cy="1427100"/>
            </a:xfrm>
            <a:prstGeom prst="pie">
              <a:avLst>
                <a:gd fmla="val 10800229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69" name="Google Shape;269;p23"/>
          <p:cNvSpPr/>
          <p:nvPr/>
        </p:nvSpPr>
        <p:spPr>
          <a:xfrm rot="5400000">
            <a:off x="2139563" y="161951"/>
            <a:ext cx="1335000" cy="1335000"/>
          </a:xfrm>
          <a:prstGeom prst="pie">
            <a:avLst>
              <a:gd fmla="val 5371730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arble background." id="270" name="Google Shape;270;p23"/>
          <p:cNvPicPr preferRelativeResize="0"/>
          <p:nvPr/>
        </p:nvPicPr>
        <p:blipFill rotWithShape="1">
          <a:blip r:embed="rId2">
            <a:alphaModFix/>
          </a:blip>
          <a:srcRect b="0" l="16647" r="16654" t="0"/>
          <a:stretch/>
        </p:blipFill>
        <p:spPr>
          <a:xfrm>
            <a:off x="2139450" y="826800"/>
            <a:ext cx="1335000" cy="1335000"/>
          </a:xfrm>
          <a:prstGeom prst="pie">
            <a:avLst>
              <a:gd fmla="val 10857415" name="adj1"/>
              <a:gd fmla="val 7813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83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type="ctrTitle"/>
          </p:nvPr>
        </p:nvSpPr>
        <p:spPr>
          <a:xfrm>
            <a:off x="233950" y="728041"/>
            <a:ext cx="4363200" cy="16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Arial"/>
                <a:ea typeface="Arial"/>
                <a:cs typeface="Arial"/>
                <a:sym typeface="Arial"/>
              </a:rPr>
              <a:t>Basic English Lesson KIDS</a:t>
            </a:r>
            <a:endParaRPr/>
          </a:p>
        </p:txBody>
      </p:sp>
      <p:sp>
        <p:nvSpPr>
          <p:cNvPr id="276" name="Google Shape;276;p24"/>
          <p:cNvSpPr txBox="1"/>
          <p:nvPr>
            <p:ph idx="1" type="subTitle"/>
          </p:nvPr>
        </p:nvSpPr>
        <p:spPr>
          <a:xfrm>
            <a:off x="233944" y="4240727"/>
            <a:ext cx="436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Daniela May Dabasol</a:t>
            </a:r>
            <a:endParaRPr/>
          </a:p>
        </p:txBody>
      </p:sp>
      <p:sp>
        <p:nvSpPr>
          <p:cNvPr id="277" name="Google Shape;277;p24"/>
          <p:cNvSpPr/>
          <p:nvPr/>
        </p:nvSpPr>
        <p:spPr>
          <a:xfrm>
            <a:off x="330054" y="2231650"/>
            <a:ext cx="3851400" cy="15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418829" y="491475"/>
            <a:ext cx="2774700" cy="15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418825" y="2512350"/>
            <a:ext cx="42879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🎯 Objectives: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By the end of the lesson, students will be able to: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Say basic greetings (Hello, Hi, Goodbye)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Introduce themselves (“My name is ___”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Ask someone’s name (“What’s your name?”)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Respond appropriately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Introduce Yourself?</a:t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748200" y="2208225"/>
            <a:ext cx="7647600" cy="15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idx="1" type="body"/>
          </p:nvPr>
        </p:nvSpPr>
        <p:spPr>
          <a:xfrm>
            <a:off x="5012800" y="1265075"/>
            <a:ext cx="4187700" cy="27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 it with 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Hello My Name is,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Your name ?</a:t>
            </a:r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4682426" y="915131"/>
            <a:ext cx="661800" cy="6618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5012799" y="915131"/>
            <a:ext cx="661800" cy="6618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93" name="Google Shape;293;p26"/>
          <p:cNvSpPr/>
          <p:nvPr/>
        </p:nvSpPr>
        <p:spPr>
          <a:xfrm rot="10800000">
            <a:off x="7481585" y="3392042"/>
            <a:ext cx="677100" cy="6771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4" name="Google Shape;294;p26"/>
          <p:cNvSpPr/>
          <p:nvPr/>
        </p:nvSpPr>
        <p:spPr>
          <a:xfrm rot="10800000">
            <a:off x="7819630" y="3392042"/>
            <a:ext cx="677100" cy="677100"/>
          </a:xfrm>
          <a:prstGeom prst="pie">
            <a:avLst>
              <a:gd fmla="val 10800229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0" y="1327387"/>
            <a:ext cx="3939774" cy="262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 txBox="1"/>
          <p:nvPr>
            <p:ph type="title"/>
          </p:nvPr>
        </p:nvSpPr>
        <p:spPr>
          <a:xfrm>
            <a:off x="113275" y="4069150"/>
            <a:ext cx="5292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How Are You Today ?</a:t>
            </a:r>
            <a:endParaRPr b="1" sz="3500"/>
          </a:p>
        </p:txBody>
      </p:sp>
      <p:sp>
        <p:nvSpPr>
          <p:cNvPr id="297" name="Google Shape;297;p26"/>
          <p:cNvSpPr txBox="1"/>
          <p:nvPr/>
        </p:nvSpPr>
        <p:spPr>
          <a:xfrm>
            <a:off x="0" y="0"/>
            <a:ext cx="50868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Hello! My Name is Dani , your English Tutor </a:t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98" name="Google Shape;298;p26"/>
          <p:cNvSpPr txBox="1"/>
          <p:nvPr/>
        </p:nvSpPr>
        <p:spPr>
          <a:xfrm>
            <a:off x="5012800" y="3003250"/>
            <a:ext cx="3000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Try greeting everyone who you meet today 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