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4" r:id="rId1"/>
  </p:sldMasterIdLst>
  <p:sldIdLst>
    <p:sldId id="256" r:id="rId2"/>
    <p:sldId id="262" r:id="rId3"/>
    <p:sldId id="257" r:id="rId4"/>
    <p:sldId id="263" r:id="rId5"/>
    <p:sldId id="258" r:id="rId6"/>
    <p:sldId id="259" r:id="rId7"/>
    <p:sldId id="260" r:id="rId8"/>
    <p:sldId id="261"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94660"/>
  </p:normalViewPr>
  <p:slideViewPr>
    <p:cSldViewPr snapToGrid="0">
      <p:cViewPr varScale="1">
        <p:scale>
          <a:sx n="81" d="100"/>
          <a:sy n="81" d="100"/>
        </p:scale>
        <p:origin x="330"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503645-DCFE-47FC-8A66-F9A45A422ED9}"/>
              </a:ext>
            </a:extLst>
          </p:cNvPr>
          <p:cNvSpPr>
            <a:spLocks noGrp="1"/>
          </p:cNvSpPr>
          <p:nvPr>
            <p:ph type="ctrTitle"/>
          </p:nvPr>
        </p:nvSpPr>
        <p:spPr>
          <a:xfrm>
            <a:off x="3221150" y="1247140"/>
            <a:ext cx="7891760" cy="3450844"/>
          </a:xfrm>
        </p:spPr>
        <p:txBody>
          <a:bodyPr anchor="t"/>
          <a:lstStyle>
            <a:lvl1pPr algn="l">
              <a:defRPr sz="60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2AD509FA-7BD7-4D45-998F-0E43038F179C}"/>
              </a:ext>
            </a:extLst>
          </p:cNvPr>
          <p:cNvSpPr>
            <a:spLocks noGrp="1"/>
          </p:cNvSpPr>
          <p:nvPr>
            <p:ph type="subTitle" idx="1"/>
          </p:nvPr>
        </p:nvSpPr>
        <p:spPr>
          <a:xfrm>
            <a:off x="3221150" y="4818126"/>
            <a:ext cx="7891760" cy="1268984"/>
          </a:xfrm>
        </p:spPr>
        <p:txBody>
          <a:bodyPr anchor="b"/>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9" name="Rectangle 8">
            <a:extLst>
              <a:ext uri="{FF2B5EF4-FFF2-40B4-BE49-F238E27FC236}">
                <a16:creationId xmlns:a16="http://schemas.microsoft.com/office/drawing/2014/main" id="{2D03A0B2-4A2F-D846-A5E6-FB7CB9A031F7}"/>
              </a:ext>
            </a:extLst>
          </p:cNvPr>
          <p:cNvSpPr/>
          <p:nvPr/>
        </p:nvSpPr>
        <p:spPr>
          <a:xfrm>
            <a:off x="1" y="1375492"/>
            <a:ext cx="2770698" cy="5482505"/>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50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10" name="Rectangle 9">
            <a:extLst>
              <a:ext uri="{FF2B5EF4-FFF2-40B4-BE49-F238E27FC236}">
                <a16:creationId xmlns:a16="http://schemas.microsoft.com/office/drawing/2014/main" id="{7F573F1D-73A7-FB41-BCAD-FC9AA7DEF4F5}"/>
              </a:ext>
            </a:extLst>
          </p:cNvPr>
          <p:cNvSpPr/>
          <p:nvPr/>
        </p:nvSpPr>
        <p:spPr>
          <a:xfrm>
            <a:off x="0" y="-3"/>
            <a:ext cx="1373567" cy="6857999"/>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50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7" name="Date Placeholder 6">
            <a:extLst>
              <a:ext uri="{FF2B5EF4-FFF2-40B4-BE49-F238E27FC236}">
                <a16:creationId xmlns:a16="http://schemas.microsoft.com/office/drawing/2014/main" id="{DDCFA51C-E4FE-4BF2-A2DD-E32DE57D8AD0}"/>
              </a:ext>
            </a:extLst>
          </p:cNvPr>
          <p:cNvSpPr>
            <a:spLocks noGrp="1"/>
          </p:cNvSpPr>
          <p:nvPr>
            <p:ph type="dt" sz="half" idx="10"/>
          </p:nvPr>
        </p:nvSpPr>
        <p:spPr/>
        <p:txBody>
          <a:bodyPr/>
          <a:lstStyle/>
          <a:p>
            <a:pPr algn="r"/>
            <a:fld id="{1449AA12-8195-4182-A7AC-2E7E59DFBDAF}" type="datetimeFigureOut">
              <a:rPr lang="en-US" smtClean="0"/>
              <a:pPr algn="r"/>
              <a:t>12/16/2024</a:t>
            </a:fld>
            <a:endParaRPr lang="en-US"/>
          </a:p>
        </p:txBody>
      </p:sp>
      <p:sp>
        <p:nvSpPr>
          <p:cNvPr id="8" name="Footer Placeholder 7">
            <a:extLst>
              <a:ext uri="{FF2B5EF4-FFF2-40B4-BE49-F238E27FC236}">
                <a16:creationId xmlns:a16="http://schemas.microsoft.com/office/drawing/2014/main" id="{5A438448-FC2D-4A2F-B7C0-04AC50311EAA}"/>
              </a:ext>
            </a:extLst>
          </p:cNvPr>
          <p:cNvSpPr>
            <a:spLocks noGrp="1"/>
          </p:cNvSpPr>
          <p:nvPr>
            <p:ph type="ftr" sz="quarter" idx="11"/>
          </p:nvPr>
        </p:nvSpPr>
        <p:spPr>
          <a:xfrm>
            <a:off x="3221150" y="6292850"/>
            <a:ext cx="4114800" cy="365125"/>
          </a:xfrm>
        </p:spPr>
        <p:txBody>
          <a:bodyPr/>
          <a:lstStyle/>
          <a:p>
            <a:pPr algn="l"/>
            <a:endParaRPr lang="en-US" dirty="0"/>
          </a:p>
        </p:txBody>
      </p:sp>
      <p:sp>
        <p:nvSpPr>
          <p:cNvPr id="11" name="Slide Number Placeholder 10">
            <a:extLst>
              <a:ext uri="{FF2B5EF4-FFF2-40B4-BE49-F238E27FC236}">
                <a16:creationId xmlns:a16="http://schemas.microsoft.com/office/drawing/2014/main" id="{3B07C67E-EAD9-47D8-9559-4E091BC03BA8}"/>
              </a:ext>
            </a:extLst>
          </p:cNvPr>
          <p:cNvSpPr>
            <a:spLocks noGrp="1"/>
          </p:cNvSpPr>
          <p:nvPr>
            <p:ph type="sldNum" sz="quarter" idx="12"/>
          </p:nvPr>
        </p:nvSpPr>
        <p:spPr/>
        <p:txBody>
          <a:bodyPr/>
          <a:lstStyle/>
          <a:p>
            <a:fld id="{14DFC975-2FD7-44A5-9E78-ECBA46156075}" type="slidenum">
              <a:rPr lang="en-US" smtClean="0"/>
              <a:t>‹#›</a:t>
            </a:fld>
            <a:endParaRPr lang="en-US"/>
          </a:p>
        </p:txBody>
      </p:sp>
    </p:spTree>
    <p:extLst>
      <p:ext uri="{BB962C8B-B14F-4D97-AF65-F5344CB8AC3E}">
        <p14:creationId xmlns:p14="http://schemas.microsoft.com/office/powerpoint/2010/main" val="42696626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EC53B0-59B2-4B39-93E0-DCFBB932C82A}"/>
              </a:ext>
            </a:extLst>
          </p:cNvPr>
          <p:cNvSpPr>
            <a:spLocks noGrp="1"/>
          </p:cNvSpPr>
          <p:nvPr>
            <p:ph type="title"/>
          </p:nvPr>
        </p:nvSpPr>
        <p:spPr>
          <a:xfrm>
            <a:off x="1587710" y="455362"/>
            <a:ext cx="9525200" cy="1550419"/>
          </a:xfrm>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D18C5F7B-98AC-425B-80BD-6C6F3032D0CE}"/>
              </a:ext>
            </a:extLst>
          </p:cNvPr>
          <p:cNvSpPr>
            <a:spLocks noGrp="1"/>
          </p:cNvSpPr>
          <p:nvPr>
            <p:ph type="body" orient="vert" idx="1"/>
          </p:nvPr>
        </p:nvSpPr>
        <p:spPr>
          <a:xfrm>
            <a:off x="1587710" y="2160016"/>
            <a:ext cx="9525200" cy="392615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9C88C2EE-2433-424A-878C-24514FF5D44F}"/>
              </a:ext>
            </a:extLst>
          </p:cNvPr>
          <p:cNvSpPr>
            <a:spLocks noGrp="1"/>
          </p:cNvSpPr>
          <p:nvPr>
            <p:ph type="dt" sz="half" idx="10"/>
          </p:nvPr>
        </p:nvSpPr>
        <p:spPr/>
        <p:txBody>
          <a:bodyPr/>
          <a:lstStyle/>
          <a:p>
            <a:fld id="{1449AA12-8195-4182-A7AC-2E7E59DFBDAF}" type="datetimeFigureOut">
              <a:rPr lang="en-US" smtClean="0"/>
              <a:t>12/16/2024</a:t>
            </a:fld>
            <a:endParaRPr lang="en-US"/>
          </a:p>
        </p:txBody>
      </p:sp>
      <p:sp>
        <p:nvSpPr>
          <p:cNvPr id="5" name="Footer Placeholder 4">
            <a:extLst>
              <a:ext uri="{FF2B5EF4-FFF2-40B4-BE49-F238E27FC236}">
                <a16:creationId xmlns:a16="http://schemas.microsoft.com/office/drawing/2014/main" id="{1FFEFD20-ADE2-40F3-A071-6D1E97F8FB3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EB7D1D5-5E92-48E1-9475-EC122D3FE613}"/>
              </a:ext>
            </a:extLst>
          </p:cNvPr>
          <p:cNvSpPr>
            <a:spLocks noGrp="1"/>
          </p:cNvSpPr>
          <p:nvPr>
            <p:ph type="sldNum" sz="quarter" idx="12"/>
          </p:nvPr>
        </p:nvSpPr>
        <p:spPr/>
        <p:txBody>
          <a:bodyPr/>
          <a:lstStyle/>
          <a:p>
            <a:fld id="{14DFC975-2FD7-44A5-9E78-ECBA46156075}" type="slidenum">
              <a:rPr lang="en-US" smtClean="0"/>
              <a:t>‹#›</a:t>
            </a:fld>
            <a:endParaRPr lang="en-US"/>
          </a:p>
        </p:txBody>
      </p:sp>
      <p:sp>
        <p:nvSpPr>
          <p:cNvPr id="9" name="Rectangle 8">
            <a:extLst>
              <a:ext uri="{FF2B5EF4-FFF2-40B4-BE49-F238E27FC236}">
                <a16:creationId xmlns:a16="http://schemas.microsoft.com/office/drawing/2014/main" id="{60FCF945-5CF3-5542-A36A-9CBB738E735E}"/>
              </a:ext>
            </a:extLst>
          </p:cNvPr>
          <p:cNvSpPr/>
          <p:nvPr/>
        </p:nvSpPr>
        <p:spPr>
          <a:xfrm>
            <a:off x="0" y="565153"/>
            <a:ext cx="1133856" cy="6292847"/>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50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7D61B-66C5-4341-8F2D-129A9E4D8283}"/>
              </a:ext>
            </a:extLst>
          </p:cNvPr>
          <p:cNvSpPr/>
          <p:nvPr/>
        </p:nvSpPr>
        <p:spPr>
          <a:xfrm>
            <a:off x="0" y="-3"/>
            <a:ext cx="565150" cy="6857999"/>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49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84411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F47FBCF-6EDB-4883-92D4-612F4D1C5589}"/>
              </a:ext>
            </a:extLst>
          </p:cNvPr>
          <p:cNvSpPr>
            <a:spLocks noGrp="1"/>
          </p:cNvSpPr>
          <p:nvPr>
            <p:ph type="title" orient="vert"/>
          </p:nvPr>
        </p:nvSpPr>
        <p:spPr>
          <a:xfrm>
            <a:off x="8846380" y="565149"/>
            <a:ext cx="2266530" cy="5611813"/>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49D2DF8-B588-416F-AA11-9F3A0DDE6765}"/>
              </a:ext>
            </a:extLst>
          </p:cNvPr>
          <p:cNvSpPr>
            <a:spLocks noGrp="1"/>
          </p:cNvSpPr>
          <p:nvPr>
            <p:ph type="body" orient="vert" idx="1"/>
          </p:nvPr>
        </p:nvSpPr>
        <p:spPr>
          <a:xfrm>
            <a:off x="1587710" y="565149"/>
            <a:ext cx="7088929" cy="5611813"/>
          </a:xfrm>
        </p:spPr>
        <p:txBody>
          <a:bodyPr vert="eaVert"/>
          <a:lstStyle/>
          <a:p>
            <a:pPr lvl="0"/>
            <a:r>
              <a:rPr lang="en-US"/>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672F7B1D-405D-4EE7-9A23-3F21916C9503}"/>
              </a:ext>
            </a:extLst>
          </p:cNvPr>
          <p:cNvSpPr>
            <a:spLocks noGrp="1"/>
          </p:cNvSpPr>
          <p:nvPr>
            <p:ph type="dt" sz="half" idx="10"/>
          </p:nvPr>
        </p:nvSpPr>
        <p:spPr/>
        <p:txBody>
          <a:bodyPr/>
          <a:lstStyle/>
          <a:p>
            <a:fld id="{1449AA12-8195-4182-A7AC-2E7E59DFBDAF}" type="datetimeFigureOut">
              <a:rPr lang="en-US" smtClean="0"/>
              <a:t>12/16/2024</a:t>
            </a:fld>
            <a:endParaRPr lang="en-US"/>
          </a:p>
        </p:txBody>
      </p:sp>
      <p:sp>
        <p:nvSpPr>
          <p:cNvPr id="5" name="Footer Placeholder 4">
            <a:extLst>
              <a:ext uri="{FF2B5EF4-FFF2-40B4-BE49-F238E27FC236}">
                <a16:creationId xmlns:a16="http://schemas.microsoft.com/office/drawing/2014/main" id="{D27B9304-686C-431A-8E7F-D9DD19F4DF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BFA240B-DB2E-46ED-8AC6-744B2C1C70E3}"/>
              </a:ext>
            </a:extLst>
          </p:cNvPr>
          <p:cNvSpPr>
            <a:spLocks noGrp="1"/>
          </p:cNvSpPr>
          <p:nvPr>
            <p:ph type="sldNum" sz="quarter" idx="12"/>
          </p:nvPr>
        </p:nvSpPr>
        <p:spPr/>
        <p:txBody>
          <a:bodyPr/>
          <a:lstStyle/>
          <a:p>
            <a:fld id="{14DFC975-2FD7-44A5-9E78-ECBA46156075}" type="slidenum">
              <a:rPr lang="en-US" smtClean="0"/>
              <a:t>‹#›</a:t>
            </a:fld>
            <a:endParaRPr lang="en-US"/>
          </a:p>
        </p:txBody>
      </p:sp>
      <p:sp>
        <p:nvSpPr>
          <p:cNvPr id="9" name="Rectangle 8">
            <a:extLst>
              <a:ext uri="{FF2B5EF4-FFF2-40B4-BE49-F238E27FC236}">
                <a16:creationId xmlns:a16="http://schemas.microsoft.com/office/drawing/2014/main" id="{2F275F2C-778B-864A-8379-6D0726B18FDC}"/>
              </a:ext>
            </a:extLst>
          </p:cNvPr>
          <p:cNvSpPr/>
          <p:nvPr/>
        </p:nvSpPr>
        <p:spPr>
          <a:xfrm>
            <a:off x="0" y="565153"/>
            <a:ext cx="1133856" cy="6292847"/>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50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F70051C8-76B3-384B-BCF1-60BB80301FCD}"/>
              </a:ext>
            </a:extLst>
          </p:cNvPr>
          <p:cNvSpPr/>
          <p:nvPr/>
        </p:nvSpPr>
        <p:spPr>
          <a:xfrm>
            <a:off x="0" y="-3"/>
            <a:ext cx="565150" cy="6857999"/>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49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041716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BC5DD8-8608-4B55-96D8-0AB848C028C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8A3CC0B-7B21-422D-937D-FBD49EE9397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AA0EAFA-89BC-43E9-8EB9-B6B3CD136E43}"/>
              </a:ext>
            </a:extLst>
          </p:cNvPr>
          <p:cNvSpPr>
            <a:spLocks noGrp="1"/>
          </p:cNvSpPr>
          <p:nvPr>
            <p:ph type="dt" sz="half" idx="10"/>
          </p:nvPr>
        </p:nvSpPr>
        <p:spPr/>
        <p:txBody>
          <a:bodyPr/>
          <a:lstStyle/>
          <a:p>
            <a:fld id="{1449AA12-8195-4182-A7AC-2E7E59DFBDAF}" type="datetimeFigureOut">
              <a:rPr lang="en-US" smtClean="0"/>
              <a:t>12/16/2024</a:t>
            </a:fld>
            <a:endParaRPr lang="en-US"/>
          </a:p>
        </p:txBody>
      </p:sp>
      <p:sp>
        <p:nvSpPr>
          <p:cNvPr id="5" name="Footer Placeholder 4">
            <a:extLst>
              <a:ext uri="{FF2B5EF4-FFF2-40B4-BE49-F238E27FC236}">
                <a16:creationId xmlns:a16="http://schemas.microsoft.com/office/drawing/2014/main" id="{A3850944-70C2-487F-A102-58CDFB94C3C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177B7B8-A972-455E-9D8C-9B8026A5306D}"/>
              </a:ext>
            </a:extLst>
          </p:cNvPr>
          <p:cNvSpPr>
            <a:spLocks noGrp="1"/>
          </p:cNvSpPr>
          <p:nvPr>
            <p:ph type="sldNum" sz="quarter" idx="12"/>
          </p:nvPr>
        </p:nvSpPr>
        <p:spPr/>
        <p:txBody>
          <a:bodyPr/>
          <a:lstStyle/>
          <a:p>
            <a:fld id="{14DFC975-2FD7-44A5-9E78-ECBA46156075}" type="slidenum">
              <a:rPr lang="en-US" smtClean="0"/>
              <a:t>‹#›</a:t>
            </a:fld>
            <a:endParaRPr lang="en-US"/>
          </a:p>
        </p:txBody>
      </p:sp>
      <p:sp>
        <p:nvSpPr>
          <p:cNvPr id="51" name="Rectangle 50">
            <a:extLst>
              <a:ext uri="{FF2B5EF4-FFF2-40B4-BE49-F238E27FC236}">
                <a16:creationId xmlns:a16="http://schemas.microsoft.com/office/drawing/2014/main" id="{CCC95119-6D9D-3542-9E0E-4171B33DC9CA}"/>
              </a:ext>
            </a:extLst>
          </p:cNvPr>
          <p:cNvSpPr/>
          <p:nvPr/>
        </p:nvSpPr>
        <p:spPr>
          <a:xfrm>
            <a:off x="0" y="565153"/>
            <a:ext cx="1133856" cy="6292847"/>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50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51">
            <a:extLst>
              <a:ext uri="{FF2B5EF4-FFF2-40B4-BE49-F238E27FC236}">
                <a16:creationId xmlns:a16="http://schemas.microsoft.com/office/drawing/2014/main" id="{EFC92F19-7317-314C-81B7-43B8B687F4E4}"/>
              </a:ext>
            </a:extLst>
          </p:cNvPr>
          <p:cNvSpPr/>
          <p:nvPr/>
        </p:nvSpPr>
        <p:spPr>
          <a:xfrm>
            <a:off x="0" y="-3"/>
            <a:ext cx="565150" cy="6857999"/>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49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954123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3087F2-AA0E-4F0C-9AD6-2353021573D7}"/>
              </a:ext>
            </a:extLst>
          </p:cNvPr>
          <p:cNvSpPr>
            <a:spLocks noGrp="1"/>
          </p:cNvSpPr>
          <p:nvPr>
            <p:ph type="title"/>
          </p:nvPr>
        </p:nvSpPr>
        <p:spPr>
          <a:xfrm>
            <a:off x="3221150" y="1251674"/>
            <a:ext cx="7891760" cy="2914688"/>
          </a:xfrm>
        </p:spPr>
        <p:txBody>
          <a:bodyPr anchor="t"/>
          <a:lstStyle>
            <a:lvl1pPr>
              <a:defRPr sz="5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E7937807-96B8-4061-A845-1287216BF53B}"/>
              </a:ext>
            </a:extLst>
          </p:cNvPr>
          <p:cNvSpPr>
            <a:spLocks noGrp="1"/>
          </p:cNvSpPr>
          <p:nvPr>
            <p:ph type="body" idx="1"/>
          </p:nvPr>
        </p:nvSpPr>
        <p:spPr>
          <a:xfrm>
            <a:off x="3221150" y="4818126"/>
            <a:ext cx="7891760" cy="1271524"/>
          </a:xfrm>
        </p:spPr>
        <p:txBody>
          <a:bodyPr anchor="b"/>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32AF346-9503-4767-BCB4-84B823E27419}"/>
              </a:ext>
            </a:extLst>
          </p:cNvPr>
          <p:cNvSpPr>
            <a:spLocks noGrp="1"/>
          </p:cNvSpPr>
          <p:nvPr>
            <p:ph type="dt" sz="half" idx="10"/>
          </p:nvPr>
        </p:nvSpPr>
        <p:spPr/>
        <p:txBody>
          <a:bodyPr/>
          <a:lstStyle/>
          <a:p>
            <a:fld id="{1449AA12-8195-4182-A7AC-2E7E59DFBDAF}" type="datetimeFigureOut">
              <a:rPr lang="en-US" smtClean="0"/>
              <a:t>12/16/2024</a:t>
            </a:fld>
            <a:endParaRPr lang="en-US"/>
          </a:p>
        </p:txBody>
      </p:sp>
      <p:sp>
        <p:nvSpPr>
          <p:cNvPr id="5" name="Footer Placeholder 4">
            <a:extLst>
              <a:ext uri="{FF2B5EF4-FFF2-40B4-BE49-F238E27FC236}">
                <a16:creationId xmlns:a16="http://schemas.microsoft.com/office/drawing/2014/main" id="{5259605B-A39D-4BEE-B46F-16CF13FA0BA7}"/>
              </a:ext>
            </a:extLst>
          </p:cNvPr>
          <p:cNvSpPr>
            <a:spLocks noGrp="1"/>
          </p:cNvSpPr>
          <p:nvPr>
            <p:ph type="ftr" sz="quarter" idx="11"/>
          </p:nvPr>
        </p:nvSpPr>
        <p:spPr>
          <a:xfrm>
            <a:off x="3221150" y="6292850"/>
            <a:ext cx="4114800" cy="365125"/>
          </a:xfrm>
        </p:spPr>
        <p:txBody>
          <a:bodyPr/>
          <a:lstStyle/>
          <a:p>
            <a:endParaRPr lang="en-US"/>
          </a:p>
        </p:txBody>
      </p:sp>
      <p:sp>
        <p:nvSpPr>
          <p:cNvPr id="6" name="Slide Number Placeholder 5">
            <a:extLst>
              <a:ext uri="{FF2B5EF4-FFF2-40B4-BE49-F238E27FC236}">
                <a16:creationId xmlns:a16="http://schemas.microsoft.com/office/drawing/2014/main" id="{2575834A-942D-410B-A430-43F9E01FC5F9}"/>
              </a:ext>
            </a:extLst>
          </p:cNvPr>
          <p:cNvSpPr>
            <a:spLocks noGrp="1"/>
          </p:cNvSpPr>
          <p:nvPr>
            <p:ph type="sldNum" sz="quarter" idx="12"/>
          </p:nvPr>
        </p:nvSpPr>
        <p:spPr/>
        <p:txBody>
          <a:bodyPr/>
          <a:lstStyle/>
          <a:p>
            <a:fld id="{14DFC975-2FD7-44A5-9E78-ECBA46156075}" type="slidenum">
              <a:rPr lang="en-US" smtClean="0"/>
              <a:t>‹#›</a:t>
            </a:fld>
            <a:endParaRPr lang="en-US"/>
          </a:p>
        </p:txBody>
      </p:sp>
      <p:sp>
        <p:nvSpPr>
          <p:cNvPr id="9" name="Rectangle 8">
            <a:extLst>
              <a:ext uri="{FF2B5EF4-FFF2-40B4-BE49-F238E27FC236}">
                <a16:creationId xmlns:a16="http://schemas.microsoft.com/office/drawing/2014/main" id="{4AD199D5-C485-D449-9804-F755E0907B51}"/>
              </a:ext>
            </a:extLst>
          </p:cNvPr>
          <p:cNvSpPr/>
          <p:nvPr/>
        </p:nvSpPr>
        <p:spPr>
          <a:xfrm>
            <a:off x="1" y="1375492"/>
            <a:ext cx="2770698" cy="5482505"/>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50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10" name="Rectangle 9">
            <a:extLst>
              <a:ext uri="{FF2B5EF4-FFF2-40B4-BE49-F238E27FC236}">
                <a16:creationId xmlns:a16="http://schemas.microsoft.com/office/drawing/2014/main" id="{4290D1A7-C550-2540-86C9-EB0FB2EB2E71}"/>
              </a:ext>
            </a:extLst>
          </p:cNvPr>
          <p:cNvSpPr/>
          <p:nvPr/>
        </p:nvSpPr>
        <p:spPr>
          <a:xfrm>
            <a:off x="0" y="-3"/>
            <a:ext cx="1373567" cy="6857999"/>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50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Tree>
    <p:extLst>
      <p:ext uri="{BB962C8B-B14F-4D97-AF65-F5344CB8AC3E}">
        <p14:creationId xmlns:p14="http://schemas.microsoft.com/office/powerpoint/2010/main" val="39218908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5FCAD2-C321-4E81-AEBE-696A90E2D9A4}"/>
              </a:ext>
            </a:extLst>
          </p:cNvPr>
          <p:cNvSpPr>
            <a:spLocks noGrp="1"/>
          </p:cNvSpPr>
          <p:nvPr>
            <p:ph type="title"/>
          </p:nvPr>
        </p:nvSpPr>
        <p:spPr>
          <a:xfrm>
            <a:off x="1587710" y="455362"/>
            <a:ext cx="9486690" cy="1550419"/>
          </a:xfrm>
        </p:spPr>
        <p:txBody>
          <a:bodyPr/>
          <a:lstStyle/>
          <a:p>
            <a:r>
              <a:rPr lang="en-US"/>
              <a:t>Click to edit Master title style</a:t>
            </a:r>
          </a:p>
        </p:txBody>
      </p:sp>
      <p:sp>
        <p:nvSpPr>
          <p:cNvPr id="3" name="Content Placeholder 2">
            <a:extLst>
              <a:ext uri="{FF2B5EF4-FFF2-40B4-BE49-F238E27FC236}">
                <a16:creationId xmlns:a16="http://schemas.microsoft.com/office/drawing/2014/main" id="{3EF20CD1-0E09-4415-911C-0F5B7341DD80}"/>
              </a:ext>
            </a:extLst>
          </p:cNvPr>
          <p:cNvSpPr>
            <a:spLocks noGrp="1"/>
          </p:cNvSpPr>
          <p:nvPr>
            <p:ph sz="half" idx="1"/>
          </p:nvPr>
        </p:nvSpPr>
        <p:spPr>
          <a:xfrm>
            <a:off x="1587709" y="2160016"/>
            <a:ext cx="4425437" cy="392709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EA963EDD-031A-49CA-9130-067550BD0D55}"/>
              </a:ext>
            </a:extLst>
          </p:cNvPr>
          <p:cNvSpPr>
            <a:spLocks noGrp="1"/>
          </p:cNvSpPr>
          <p:nvPr>
            <p:ph sz="half" idx="2"/>
          </p:nvPr>
        </p:nvSpPr>
        <p:spPr>
          <a:xfrm>
            <a:off x="6648963" y="2160016"/>
            <a:ext cx="4425437" cy="39270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80808E79-A0BE-49F3-AE92-7EE5CC78F1A6}"/>
              </a:ext>
            </a:extLst>
          </p:cNvPr>
          <p:cNvSpPr>
            <a:spLocks noGrp="1"/>
          </p:cNvSpPr>
          <p:nvPr>
            <p:ph type="dt" sz="half" idx="10"/>
          </p:nvPr>
        </p:nvSpPr>
        <p:spPr/>
        <p:txBody>
          <a:bodyPr/>
          <a:lstStyle/>
          <a:p>
            <a:fld id="{1449AA12-8195-4182-A7AC-2E7E59DFBDAF}" type="datetimeFigureOut">
              <a:rPr lang="en-US" smtClean="0"/>
              <a:t>12/16/2024</a:t>
            </a:fld>
            <a:endParaRPr lang="en-US"/>
          </a:p>
        </p:txBody>
      </p:sp>
      <p:sp>
        <p:nvSpPr>
          <p:cNvPr id="6" name="Footer Placeholder 5">
            <a:extLst>
              <a:ext uri="{FF2B5EF4-FFF2-40B4-BE49-F238E27FC236}">
                <a16:creationId xmlns:a16="http://schemas.microsoft.com/office/drawing/2014/main" id="{2898B87C-BF1E-47CF-9A4E-FD4BE32C050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AC06E71-46F6-469C-A9CA-E707EBE51B58}"/>
              </a:ext>
            </a:extLst>
          </p:cNvPr>
          <p:cNvSpPr>
            <a:spLocks noGrp="1"/>
          </p:cNvSpPr>
          <p:nvPr>
            <p:ph type="sldNum" sz="quarter" idx="12"/>
          </p:nvPr>
        </p:nvSpPr>
        <p:spPr/>
        <p:txBody>
          <a:bodyPr/>
          <a:lstStyle/>
          <a:p>
            <a:fld id="{14DFC975-2FD7-44A5-9E78-ECBA46156075}" type="slidenum">
              <a:rPr lang="en-US" smtClean="0"/>
              <a:t>‹#›</a:t>
            </a:fld>
            <a:endParaRPr lang="en-US"/>
          </a:p>
        </p:txBody>
      </p:sp>
      <p:sp>
        <p:nvSpPr>
          <p:cNvPr id="10" name="Rectangle 9">
            <a:extLst>
              <a:ext uri="{FF2B5EF4-FFF2-40B4-BE49-F238E27FC236}">
                <a16:creationId xmlns:a16="http://schemas.microsoft.com/office/drawing/2014/main" id="{052659F6-6B3B-A545-A45F-FAD238210D47}"/>
              </a:ext>
            </a:extLst>
          </p:cNvPr>
          <p:cNvSpPr/>
          <p:nvPr/>
        </p:nvSpPr>
        <p:spPr>
          <a:xfrm>
            <a:off x="0" y="565153"/>
            <a:ext cx="1133856" cy="6292847"/>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50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B80637F8-15DE-2240-8BF8-D6E57A337B1A}"/>
              </a:ext>
            </a:extLst>
          </p:cNvPr>
          <p:cNvSpPr/>
          <p:nvPr/>
        </p:nvSpPr>
        <p:spPr>
          <a:xfrm>
            <a:off x="0" y="-3"/>
            <a:ext cx="565150" cy="6857999"/>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49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761475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53B26D-64DE-4314-8BD2-25FD618FB46D}"/>
              </a:ext>
            </a:extLst>
          </p:cNvPr>
          <p:cNvSpPr>
            <a:spLocks noGrp="1"/>
          </p:cNvSpPr>
          <p:nvPr>
            <p:ph type="title"/>
          </p:nvPr>
        </p:nvSpPr>
        <p:spPr>
          <a:xfrm>
            <a:off x="1591056" y="457200"/>
            <a:ext cx="9521854" cy="1554480"/>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29D77613-5CEE-4B05-A937-CD43EAAABF38}"/>
              </a:ext>
            </a:extLst>
          </p:cNvPr>
          <p:cNvSpPr>
            <a:spLocks noGrp="1"/>
          </p:cNvSpPr>
          <p:nvPr>
            <p:ph type="body" idx="1"/>
          </p:nvPr>
        </p:nvSpPr>
        <p:spPr>
          <a:xfrm>
            <a:off x="1591057" y="2165086"/>
            <a:ext cx="4425696" cy="823912"/>
          </a:xfrm>
        </p:spPr>
        <p:txBody>
          <a:bodyPr anchor="b">
            <a:normAutofit/>
          </a:bodyPr>
          <a:lstStyle>
            <a:lvl1pPr marL="0" indent="0">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343E4779-3B5A-4993-9C7F-FB19F1633F5D}"/>
              </a:ext>
            </a:extLst>
          </p:cNvPr>
          <p:cNvSpPr>
            <a:spLocks noGrp="1"/>
          </p:cNvSpPr>
          <p:nvPr>
            <p:ph sz="half" idx="2"/>
          </p:nvPr>
        </p:nvSpPr>
        <p:spPr>
          <a:xfrm>
            <a:off x="1591056" y="2988998"/>
            <a:ext cx="4425697" cy="3098112"/>
          </a:xfrm>
        </p:spPr>
        <p:txBody>
          <a:bodyPr/>
          <a:lstStyle>
            <a:lvl1pPr>
              <a:defRPr sz="2000"/>
            </a:lvl1pPr>
            <a:lvl2pPr>
              <a:defRPr sz="1800"/>
            </a:lvl2pPr>
            <a:lvl3pPr>
              <a:defRPr sz="1600"/>
            </a:lvl3pPr>
            <a:lvl4pPr>
              <a:defRPr sz="1400"/>
            </a:lvl4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AB51081A-685C-4C18-9AE9-425106A02F6B}"/>
              </a:ext>
            </a:extLst>
          </p:cNvPr>
          <p:cNvSpPr>
            <a:spLocks noGrp="1"/>
          </p:cNvSpPr>
          <p:nvPr>
            <p:ph type="body" sz="quarter" idx="3"/>
          </p:nvPr>
        </p:nvSpPr>
        <p:spPr>
          <a:xfrm>
            <a:off x="6687214" y="2165086"/>
            <a:ext cx="4425696" cy="823912"/>
          </a:xfrm>
        </p:spPr>
        <p:txBody>
          <a:bodyPr anchor="b">
            <a:normAutofit/>
          </a:bodyPr>
          <a:lstStyle>
            <a:lvl1pPr marL="0" indent="0">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7780F424-FE3A-4B7D-B60C-7AEA2118A585}"/>
              </a:ext>
            </a:extLst>
          </p:cNvPr>
          <p:cNvSpPr>
            <a:spLocks noGrp="1"/>
          </p:cNvSpPr>
          <p:nvPr>
            <p:ph sz="quarter" idx="4"/>
          </p:nvPr>
        </p:nvSpPr>
        <p:spPr>
          <a:xfrm>
            <a:off x="6687214" y="2988998"/>
            <a:ext cx="4425696" cy="3098112"/>
          </a:xfrm>
        </p:spPr>
        <p:txBody>
          <a:bodyPr/>
          <a:lstStyle>
            <a:lvl1pPr>
              <a:defRPr sz="2000"/>
            </a:lvl1pPr>
            <a:lvl2pPr>
              <a:defRPr sz="1800"/>
            </a:lvl2pPr>
            <a:lvl3pPr>
              <a:defRPr sz="1600"/>
            </a:lvl3pPr>
            <a:lvl4pPr>
              <a:defRPr sz="1400"/>
            </a:lvl4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864D2A96-CD7D-41BC-BDBE-5E29B7C0B325}"/>
              </a:ext>
            </a:extLst>
          </p:cNvPr>
          <p:cNvSpPr>
            <a:spLocks noGrp="1"/>
          </p:cNvSpPr>
          <p:nvPr>
            <p:ph type="dt" sz="half" idx="10"/>
          </p:nvPr>
        </p:nvSpPr>
        <p:spPr/>
        <p:txBody>
          <a:bodyPr/>
          <a:lstStyle/>
          <a:p>
            <a:fld id="{1449AA12-8195-4182-A7AC-2E7E59DFBDAF}" type="datetimeFigureOut">
              <a:rPr lang="en-US" smtClean="0"/>
              <a:t>12/16/2024</a:t>
            </a:fld>
            <a:endParaRPr lang="en-US"/>
          </a:p>
        </p:txBody>
      </p:sp>
      <p:sp>
        <p:nvSpPr>
          <p:cNvPr id="8" name="Footer Placeholder 7">
            <a:extLst>
              <a:ext uri="{FF2B5EF4-FFF2-40B4-BE49-F238E27FC236}">
                <a16:creationId xmlns:a16="http://schemas.microsoft.com/office/drawing/2014/main" id="{2CD1471D-6DDE-4E56-84E9-48136966A93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CA3F451-CF28-4F57-B844-52A665440A02}"/>
              </a:ext>
            </a:extLst>
          </p:cNvPr>
          <p:cNvSpPr>
            <a:spLocks noGrp="1"/>
          </p:cNvSpPr>
          <p:nvPr>
            <p:ph type="sldNum" sz="quarter" idx="12"/>
          </p:nvPr>
        </p:nvSpPr>
        <p:spPr/>
        <p:txBody>
          <a:bodyPr/>
          <a:lstStyle/>
          <a:p>
            <a:fld id="{14DFC975-2FD7-44A5-9E78-ECBA46156075}" type="slidenum">
              <a:rPr lang="en-US" smtClean="0"/>
              <a:t>‹#›</a:t>
            </a:fld>
            <a:endParaRPr lang="en-US"/>
          </a:p>
        </p:txBody>
      </p:sp>
      <p:sp>
        <p:nvSpPr>
          <p:cNvPr id="12" name="Rectangle 11">
            <a:extLst>
              <a:ext uri="{FF2B5EF4-FFF2-40B4-BE49-F238E27FC236}">
                <a16:creationId xmlns:a16="http://schemas.microsoft.com/office/drawing/2014/main" id="{2D1FA03E-7A83-AB41-BB4B-25B04946559A}"/>
              </a:ext>
            </a:extLst>
          </p:cNvPr>
          <p:cNvSpPr/>
          <p:nvPr/>
        </p:nvSpPr>
        <p:spPr>
          <a:xfrm>
            <a:off x="0" y="565153"/>
            <a:ext cx="1133856" cy="6292847"/>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50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7702630-3C98-A142-9D04-1D852974DC26}"/>
              </a:ext>
            </a:extLst>
          </p:cNvPr>
          <p:cNvSpPr/>
          <p:nvPr/>
        </p:nvSpPr>
        <p:spPr>
          <a:xfrm>
            <a:off x="0" y="-3"/>
            <a:ext cx="565150" cy="6857999"/>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49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057678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322D7A-4502-49C3-BAFB-6D46F7A2E27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CAB67EE-A167-43D1-9C58-7B736CF28B64}"/>
              </a:ext>
            </a:extLst>
          </p:cNvPr>
          <p:cNvSpPr>
            <a:spLocks noGrp="1"/>
          </p:cNvSpPr>
          <p:nvPr>
            <p:ph type="dt" sz="half" idx="10"/>
          </p:nvPr>
        </p:nvSpPr>
        <p:spPr/>
        <p:txBody>
          <a:bodyPr/>
          <a:lstStyle/>
          <a:p>
            <a:fld id="{1449AA12-8195-4182-A7AC-2E7E59DFBDAF}" type="datetimeFigureOut">
              <a:rPr lang="en-US" smtClean="0"/>
              <a:t>12/16/2024</a:t>
            </a:fld>
            <a:endParaRPr lang="en-US"/>
          </a:p>
        </p:txBody>
      </p:sp>
      <p:sp>
        <p:nvSpPr>
          <p:cNvPr id="4" name="Footer Placeholder 3">
            <a:extLst>
              <a:ext uri="{FF2B5EF4-FFF2-40B4-BE49-F238E27FC236}">
                <a16:creationId xmlns:a16="http://schemas.microsoft.com/office/drawing/2014/main" id="{3C5605B7-599B-450E-9E8D-2A9AE3F30FF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75BD2B1-8C5F-430B-A0F2-CD5281AB75E2}"/>
              </a:ext>
            </a:extLst>
          </p:cNvPr>
          <p:cNvSpPr>
            <a:spLocks noGrp="1"/>
          </p:cNvSpPr>
          <p:nvPr>
            <p:ph type="sldNum" sz="quarter" idx="12"/>
          </p:nvPr>
        </p:nvSpPr>
        <p:spPr/>
        <p:txBody>
          <a:bodyPr/>
          <a:lstStyle/>
          <a:p>
            <a:fld id="{14DFC975-2FD7-44A5-9E78-ECBA46156075}" type="slidenum">
              <a:rPr lang="en-US" smtClean="0"/>
              <a:t>‹#›</a:t>
            </a:fld>
            <a:endParaRPr lang="en-US"/>
          </a:p>
        </p:txBody>
      </p:sp>
      <p:sp>
        <p:nvSpPr>
          <p:cNvPr id="8" name="Rectangle 7">
            <a:extLst>
              <a:ext uri="{FF2B5EF4-FFF2-40B4-BE49-F238E27FC236}">
                <a16:creationId xmlns:a16="http://schemas.microsoft.com/office/drawing/2014/main" id="{1DBA877B-B45A-BD48-8FC8-E752E7D7174F}"/>
              </a:ext>
            </a:extLst>
          </p:cNvPr>
          <p:cNvSpPr/>
          <p:nvPr/>
        </p:nvSpPr>
        <p:spPr>
          <a:xfrm>
            <a:off x="0" y="565153"/>
            <a:ext cx="1133856" cy="6292847"/>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50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DBF3343D-2AFA-B544-B40A-315F5EC680B6}"/>
              </a:ext>
            </a:extLst>
          </p:cNvPr>
          <p:cNvSpPr/>
          <p:nvPr/>
        </p:nvSpPr>
        <p:spPr>
          <a:xfrm>
            <a:off x="0" y="-3"/>
            <a:ext cx="565150" cy="6857999"/>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49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30427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9308016-71BA-4CD3-918D-51613F7F4DF5}"/>
              </a:ext>
            </a:extLst>
          </p:cNvPr>
          <p:cNvSpPr>
            <a:spLocks noGrp="1"/>
          </p:cNvSpPr>
          <p:nvPr>
            <p:ph type="dt" sz="half" idx="10"/>
          </p:nvPr>
        </p:nvSpPr>
        <p:spPr/>
        <p:txBody>
          <a:bodyPr/>
          <a:lstStyle/>
          <a:p>
            <a:fld id="{1449AA12-8195-4182-A7AC-2E7E59DFBDAF}" type="datetimeFigureOut">
              <a:rPr lang="en-US" smtClean="0"/>
              <a:t>12/16/2024</a:t>
            </a:fld>
            <a:endParaRPr lang="en-US"/>
          </a:p>
        </p:txBody>
      </p:sp>
      <p:sp>
        <p:nvSpPr>
          <p:cNvPr id="3" name="Footer Placeholder 2">
            <a:extLst>
              <a:ext uri="{FF2B5EF4-FFF2-40B4-BE49-F238E27FC236}">
                <a16:creationId xmlns:a16="http://schemas.microsoft.com/office/drawing/2014/main" id="{95B24F46-0425-47C6-9FFB-F69AFFFE89D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3CE7A99-1593-4189-A514-8209CC32A2EA}"/>
              </a:ext>
            </a:extLst>
          </p:cNvPr>
          <p:cNvSpPr>
            <a:spLocks noGrp="1"/>
          </p:cNvSpPr>
          <p:nvPr>
            <p:ph type="sldNum" sz="quarter" idx="12"/>
          </p:nvPr>
        </p:nvSpPr>
        <p:spPr/>
        <p:txBody>
          <a:bodyPr/>
          <a:lstStyle/>
          <a:p>
            <a:fld id="{14DFC975-2FD7-44A5-9E78-ECBA46156075}" type="slidenum">
              <a:rPr lang="en-US" smtClean="0"/>
              <a:t>‹#›</a:t>
            </a:fld>
            <a:endParaRPr lang="en-US"/>
          </a:p>
        </p:txBody>
      </p:sp>
      <p:sp>
        <p:nvSpPr>
          <p:cNvPr id="7" name="Rectangle 6">
            <a:extLst>
              <a:ext uri="{FF2B5EF4-FFF2-40B4-BE49-F238E27FC236}">
                <a16:creationId xmlns:a16="http://schemas.microsoft.com/office/drawing/2014/main" id="{11C15DFD-AB97-AB43-A6C9-2808708C91B4}"/>
              </a:ext>
            </a:extLst>
          </p:cNvPr>
          <p:cNvSpPr/>
          <p:nvPr/>
        </p:nvSpPr>
        <p:spPr>
          <a:xfrm>
            <a:off x="0" y="565153"/>
            <a:ext cx="1133856" cy="6292847"/>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50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4A05BA89-ECA6-2247-ABBB-3C67160202E9}"/>
              </a:ext>
            </a:extLst>
          </p:cNvPr>
          <p:cNvSpPr/>
          <p:nvPr/>
        </p:nvSpPr>
        <p:spPr>
          <a:xfrm>
            <a:off x="0" y="-3"/>
            <a:ext cx="565150" cy="6857999"/>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49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848342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4E933B-3FC6-4B08-9FBE-2DD48307A4D4}"/>
              </a:ext>
            </a:extLst>
          </p:cNvPr>
          <p:cNvSpPr>
            <a:spLocks noGrp="1"/>
          </p:cNvSpPr>
          <p:nvPr>
            <p:ph type="title"/>
          </p:nvPr>
        </p:nvSpPr>
        <p:spPr>
          <a:xfrm>
            <a:off x="1587712" y="455362"/>
            <a:ext cx="4043440" cy="1584512"/>
          </a:xfrm>
        </p:spPr>
        <p:txBody>
          <a:bodyPr anchor="b"/>
          <a:lstStyle>
            <a:lvl1pPr>
              <a:defRPr sz="3200"/>
            </a:lvl1pPr>
          </a:lstStyle>
          <a:p>
            <a:r>
              <a:rPr lang="en-US" dirty="0"/>
              <a:t>Click to edit Master title style</a:t>
            </a:r>
          </a:p>
        </p:txBody>
      </p:sp>
      <p:sp>
        <p:nvSpPr>
          <p:cNvPr id="3" name="Content Placeholder 2">
            <a:extLst>
              <a:ext uri="{FF2B5EF4-FFF2-40B4-BE49-F238E27FC236}">
                <a16:creationId xmlns:a16="http://schemas.microsoft.com/office/drawing/2014/main" id="{377FBD4A-4514-4DCE-8F18-914DF3F4EED1}"/>
              </a:ext>
            </a:extLst>
          </p:cNvPr>
          <p:cNvSpPr>
            <a:spLocks noGrp="1"/>
          </p:cNvSpPr>
          <p:nvPr>
            <p:ph idx="1"/>
          </p:nvPr>
        </p:nvSpPr>
        <p:spPr>
          <a:xfrm>
            <a:off x="6271232" y="565151"/>
            <a:ext cx="5358384" cy="5521960"/>
          </a:xfrm>
        </p:spPr>
        <p:txBody>
          <a:bodyPr>
            <a:normAutofit/>
          </a:bodyPr>
          <a:lstStyle>
            <a:lvl1pPr>
              <a:defRPr sz="2200"/>
            </a:lvl1pPr>
            <a:lvl2pPr>
              <a:defRPr sz="1900"/>
            </a:lvl2pPr>
            <a:lvl3pPr>
              <a:defRPr sz="1700"/>
            </a:lvl3pPr>
            <a:lvl4pPr>
              <a:defRPr sz="1500"/>
            </a:lvl4pPr>
            <a:lvl5pPr>
              <a:defRPr sz="15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5AF18C85-0675-4202-B796-352766854939}"/>
              </a:ext>
            </a:extLst>
          </p:cNvPr>
          <p:cNvSpPr>
            <a:spLocks noGrp="1"/>
          </p:cNvSpPr>
          <p:nvPr>
            <p:ph type="body" sz="half" idx="2"/>
          </p:nvPr>
        </p:nvSpPr>
        <p:spPr>
          <a:xfrm>
            <a:off x="1587712" y="2039874"/>
            <a:ext cx="4043440" cy="38291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10079E5-F934-4D04-866F-F7CB5B08ACC4}"/>
              </a:ext>
            </a:extLst>
          </p:cNvPr>
          <p:cNvSpPr>
            <a:spLocks noGrp="1"/>
          </p:cNvSpPr>
          <p:nvPr>
            <p:ph type="dt" sz="half" idx="10"/>
          </p:nvPr>
        </p:nvSpPr>
        <p:spPr/>
        <p:txBody>
          <a:bodyPr/>
          <a:lstStyle/>
          <a:p>
            <a:fld id="{1449AA12-8195-4182-A7AC-2E7E59DFBDAF}" type="datetimeFigureOut">
              <a:rPr lang="en-US" smtClean="0"/>
              <a:t>12/16/2024</a:t>
            </a:fld>
            <a:endParaRPr lang="en-US"/>
          </a:p>
        </p:txBody>
      </p:sp>
      <p:sp>
        <p:nvSpPr>
          <p:cNvPr id="6" name="Footer Placeholder 5">
            <a:extLst>
              <a:ext uri="{FF2B5EF4-FFF2-40B4-BE49-F238E27FC236}">
                <a16:creationId xmlns:a16="http://schemas.microsoft.com/office/drawing/2014/main" id="{E705FC94-7915-439A-B937-F02D1BB03A0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1B69B19-4156-4584-B1DC-4F42F200B915}"/>
              </a:ext>
            </a:extLst>
          </p:cNvPr>
          <p:cNvSpPr>
            <a:spLocks noGrp="1"/>
          </p:cNvSpPr>
          <p:nvPr>
            <p:ph type="sldNum" sz="quarter" idx="12"/>
          </p:nvPr>
        </p:nvSpPr>
        <p:spPr/>
        <p:txBody>
          <a:bodyPr/>
          <a:lstStyle/>
          <a:p>
            <a:fld id="{14DFC975-2FD7-44A5-9E78-ECBA46156075}" type="slidenum">
              <a:rPr lang="en-US" smtClean="0"/>
              <a:t>‹#›</a:t>
            </a:fld>
            <a:endParaRPr lang="en-US"/>
          </a:p>
        </p:txBody>
      </p:sp>
      <p:sp>
        <p:nvSpPr>
          <p:cNvPr id="10" name="Rectangle 9">
            <a:extLst>
              <a:ext uri="{FF2B5EF4-FFF2-40B4-BE49-F238E27FC236}">
                <a16:creationId xmlns:a16="http://schemas.microsoft.com/office/drawing/2014/main" id="{DC1B6031-8ABE-F648-8E05-3D08D0D54B53}"/>
              </a:ext>
            </a:extLst>
          </p:cNvPr>
          <p:cNvSpPr/>
          <p:nvPr/>
        </p:nvSpPr>
        <p:spPr>
          <a:xfrm>
            <a:off x="0" y="565153"/>
            <a:ext cx="1133856" cy="6292847"/>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50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0DABD855-35E6-BE4F-8B03-FD12DDB32E10}"/>
              </a:ext>
            </a:extLst>
          </p:cNvPr>
          <p:cNvSpPr/>
          <p:nvPr/>
        </p:nvSpPr>
        <p:spPr>
          <a:xfrm>
            <a:off x="0" y="-3"/>
            <a:ext cx="565150" cy="6857999"/>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49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320212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1E1F3B-090C-4BB5-84BE-8ED0FC5981A5}"/>
              </a:ext>
            </a:extLst>
          </p:cNvPr>
          <p:cNvSpPr>
            <a:spLocks noGrp="1"/>
          </p:cNvSpPr>
          <p:nvPr>
            <p:ph type="title"/>
          </p:nvPr>
        </p:nvSpPr>
        <p:spPr>
          <a:xfrm>
            <a:off x="1587711" y="455362"/>
            <a:ext cx="4043436" cy="1584512"/>
          </a:xfrm>
        </p:spPr>
        <p:txBody>
          <a:bodyPr anchor="b"/>
          <a:lstStyle>
            <a:lvl1pPr>
              <a:defRPr sz="3200"/>
            </a:lvl1pPr>
          </a:lstStyle>
          <a:p>
            <a:r>
              <a:rPr lang="en-US" dirty="0"/>
              <a:t>Click to edit Master title style</a:t>
            </a:r>
          </a:p>
        </p:txBody>
      </p:sp>
      <p:sp>
        <p:nvSpPr>
          <p:cNvPr id="3" name="Picture Placeholder 2">
            <a:extLst>
              <a:ext uri="{FF2B5EF4-FFF2-40B4-BE49-F238E27FC236}">
                <a16:creationId xmlns:a16="http://schemas.microsoft.com/office/drawing/2014/main" id="{9397C49E-9426-4B24-B2A7-C54B89DA60A3}"/>
              </a:ext>
            </a:extLst>
          </p:cNvPr>
          <p:cNvSpPr>
            <a:spLocks noGrp="1"/>
          </p:cNvSpPr>
          <p:nvPr>
            <p:ph type="pic" idx="1"/>
          </p:nvPr>
        </p:nvSpPr>
        <p:spPr>
          <a:xfrm>
            <a:off x="6271232" y="565150"/>
            <a:ext cx="5355607" cy="552267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DBC7F011-0A5F-44E9-88CD-C95A33351B45}"/>
              </a:ext>
            </a:extLst>
          </p:cNvPr>
          <p:cNvSpPr>
            <a:spLocks noGrp="1"/>
          </p:cNvSpPr>
          <p:nvPr>
            <p:ph type="body" sz="half" idx="2"/>
          </p:nvPr>
        </p:nvSpPr>
        <p:spPr>
          <a:xfrm>
            <a:off x="1587711" y="2039874"/>
            <a:ext cx="4043436" cy="38291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D721C85-27BB-4533-A21B-C379FE03A944}"/>
              </a:ext>
            </a:extLst>
          </p:cNvPr>
          <p:cNvSpPr>
            <a:spLocks noGrp="1"/>
          </p:cNvSpPr>
          <p:nvPr>
            <p:ph type="dt" sz="half" idx="10"/>
          </p:nvPr>
        </p:nvSpPr>
        <p:spPr/>
        <p:txBody>
          <a:bodyPr/>
          <a:lstStyle/>
          <a:p>
            <a:fld id="{1449AA12-8195-4182-A7AC-2E7E59DFBDAF}" type="datetimeFigureOut">
              <a:rPr lang="en-US" smtClean="0"/>
              <a:t>12/16/2024</a:t>
            </a:fld>
            <a:endParaRPr lang="en-US"/>
          </a:p>
        </p:txBody>
      </p:sp>
      <p:sp>
        <p:nvSpPr>
          <p:cNvPr id="6" name="Footer Placeholder 5">
            <a:extLst>
              <a:ext uri="{FF2B5EF4-FFF2-40B4-BE49-F238E27FC236}">
                <a16:creationId xmlns:a16="http://schemas.microsoft.com/office/drawing/2014/main" id="{35018850-01F1-4247-9BFD-1DDC5DDDC38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6B365A9-4C28-480F-B370-2DFF234B73F7}"/>
              </a:ext>
            </a:extLst>
          </p:cNvPr>
          <p:cNvSpPr>
            <a:spLocks noGrp="1"/>
          </p:cNvSpPr>
          <p:nvPr>
            <p:ph type="sldNum" sz="quarter" idx="12"/>
          </p:nvPr>
        </p:nvSpPr>
        <p:spPr/>
        <p:txBody>
          <a:bodyPr/>
          <a:lstStyle/>
          <a:p>
            <a:fld id="{14DFC975-2FD7-44A5-9E78-ECBA46156075}" type="slidenum">
              <a:rPr lang="en-US" smtClean="0"/>
              <a:t>‹#›</a:t>
            </a:fld>
            <a:endParaRPr lang="en-US"/>
          </a:p>
        </p:txBody>
      </p:sp>
      <p:sp>
        <p:nvSpPr>
          <p:cNvPr id="10" name="Rectangle 9">
            <a:extLst>
              <a:ext uri="{FF2B5EF4-FFF2-40B4-BE49-F238E27FC236}">
                <a16:creationId xmlns:a16="http://schemas.microsoft.com/office/drawing/2014/main" id="{920EAFF3-0A84-F84B-90E4-A596F00B3DC2}"/>
              </a:ext>
            </a:extLst>
          </p:cNvPr>
          <p:cNvSpPr/>
          <p:nvPr/>
        </p:nvSpPr>
        <p:spPr>
          <a:xfrm>
            <a:off x="0" y="565153"/>
            <a:ext cx="1133856" cy="6292847"/>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50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8392559-3C15-B249-93C9-B0F7E9E5DDD8}"/>
              </a:ext>
            </a:extLst>
          </p:cNvPr>
          <p:cNvSpPr/>
          <p:nvPr/>
        </p:nvSpPr>
        <p:spPr>
          <a:xfrm>
            <a:off x="0" y="-3"/>
            <a:ext cx="565150" cy="6857999"/>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49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888629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F7ACD69-D2F4-4938-B590-C414049017E0}"/>
              </a:ext>
            </a:extLst>
          </p:cNvPr>
          <p:cNvSpPr>
            <a:spLocks noGrp="1"/>
          </p:cNvSpPr>
          <p:nvPr>
            <p:ph type="title"/>
          </p:nvPr>
        </p:nvSpPr>
        <p:spPr>
          <a:xfrm>
            <a:off x="1587710" y="455362"/>
            <a:ext cx="9486690" cy="1550419"/>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a:extLst>
              <a:ext uri="{FF2B5EF4-FFF2-40B4-BE49-F238E27FC236}">
                <a16:creationId xmlns:a16="http://schemas.microsoft.com/office/drawing/2014/main" id="{2E762BD4-BA0F-4CA4-BAE3-DF2B5087C045}"/>
              </a:ext>
            </a:extLst>
          </p:cNvPr>
          <p:cNvSpPr>
            <a:spLocks noGrp="1"/>
          </p:cNvSpPr>
          <p:nvPr>
            <p:ph type="body" idx="1"/>
          </p:nvPr>
        </p:nvSpPr>
        <p:spPr>
          <a:xfrm>
            <a:off x="1587710" y="2160016"/>
            <a:ext cx="9486690" cy="392615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E80B2FEE-249E-42F1-94D8-A8C0759EF471}"/>
              </a:ext>
            </a:extLst>
          </p:cNvPr>
          <p:cNvSpPr>
            <a:spLocks noGrp="1"/>
          </p:cNvSpPr>
          <p:nvPr>
            <p:ph type="dt" sz="half" idx="2"/>
          </p:nvPr>
        </p:nvSpPr>
        <p:spPr>
          <a:xfrm>
            <a:off x="8018632" y="6292850"/>
            <a:ext cx="3094278" cy="365125"/>
          </a:xfrm>
          <a:prstGeom prst="rect">
            <a:avLst/>
          </a:prstGeom>
        </p:spPr>
        <p:txBody>
          <a:bodyPr vert="horz" lIns="91440" tIns="45720" rIns="91440" bIns="45720" rtlCol="0" anchor="ctr"/>
          <a:lstStyle>
            <a:lvl1pPr algn="r">
              <a:defRPr sz="1100">
                <a:solidFill>
                  <a:schemeClr val="tx1">
                    <a:tint val="75000"/>
                  </a:schemeClr>
                </a:solidFill>
              </a:defRPr>
            </a:lvl1pPr>
          </a:lstStyle>
          <a:p>
            <a:fld id="{1449AA12-8195-4182-A7AC-2E7E59DFBDAF}" type="datetimeFigureOut">
              <a:rPr lang="en-US" smtClean="0"/>
              <a:pPr/>
              <a:t>12/16/2024</a:t>
            </a:fld>
            <a:endParaRPr lang="en-US"/>
          </a:p>
        </p:txBody>
      </p:sp>
      <p:sp>
        <p:nvSpPr>
          <p:cNvPr id="5" name="Footer Placeholder 4">
            <a:extLst>
              <a:ext uri="{FF2B5EF4-FFF2-40B4-BE49-F238E27FC236}">
                <a16:creationId xmlns:a16="http://schemas.microsoft.com/office/drawing/2014/main" id="{8560C617-A890-4920-83B0-143C03349066}"/>
              </a:ext>
            </a:extLst>
          </p:cNvPr>
          <p:cNvSpPr>
            <a:spLocks noGrp="1"/>
          </p:cNvSpPr>
          <p:nvPr>
            <p:ph type="ftr" sz="quarter" idx="3"/>
          </p:nvPr>
        </p:nvSpPr>
        <p:spPr>
          <a:xfrm>
            <a:off x="1587711" y="6292850"/>
            <a:ext cx="4114800" cy="365125"/>
          </a:xfrm>
          <a:prstGeom prst="rect">
            <a:avLst/>
          </a:prstGeom>
        </p:spPr>
        <p:txBody>
          <a:bodyPr vert="horz" lIns="91440" tIns="45720" rIns="91440" bIns="45720" rtlCol="0" anchor="ctr"/>
          <a:lstStyle>
            <a:lvl1pPr algn="l">
              <a:defRPr sz="11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14F1B4F1-B06B-4BBE-BFFF-C0B386E2449E}"/>
              </a:ext>
            </a:extLst>
          </p:cNvPr>
          <p:cNvSpPr>
            <a:spLocks noGrp="1"/>
          </p:cNvSpPr>
          <p:nvPr>
            <p:ph type="sldNum" sz="quarter" idx="4"/>
          </p:nvPr>
        </p:nvSpPr>
        <p:spPr>
          <a:xfrm>
            <a:off x="11149574" y="6292850"/>
            <a:ext cx="813816" cy="365125"/>
          </a:xfrm>
          <a:prstGeom prst="rect">
            <a:avLst/>
          </a:prstGeom>
        </p:spPr>
        <p:txBody>
          <a:bodyPr vert="horz" lIns="91440" tIns="45720" rIns="91440" bIns="45720" rtlCol="0" anchor="ctr"/>
          <a:lstStyle>
            <a:lvl1pPr algn="r">
              <a:defRPr sz="1100">
                <a:solidFill>
                  <a:schemeClr val="tx1">
                    <a:tint val="75000"/>
                  </a:schemeClr>
                </a:solidFill>
              </a:defRPr>
            </a:lvl1pPr>
          </a:lstStyle>
          <a:p>
            <a:fld id="{14DFC975-2FD7-44A5-9E78-ECBA46156075}" type="slidenum">
              <a:rPr lang="en-US" smtClean="0"/>
              <a:pPr/>
              <a:t>‹#›</a:t>
            </a:fld>
            <a:endParaRPr lang="en-US"/>
          </a:p>
        </p:txBody>
      </p:sp>
    </p:spTree>
    <p:extLst>
      <p:ext uri="{BB962C8B-B14F-4D97-AF65-F5344CB8AC3E}">
        <p14:creationId xmlns:p14="http://schemas.microsoft.com/office/powerpoint/2010/main" val="800142255"/>
      </p:ext>
    </p:extLst>
  </p:cSld>
  <p:clrMap bg1="dk1" tx1="lt1" bg2="dk2" tx2="lt2" accent1="accent1" accent2="accent2" accent3="accent3" accent4="accent4" accent5="accent5" accent6="accent6" hlink="hlink" folHlink="folHlink"/>
  <p:sldLayoutIdLst>
    <p:sldLayoutId id="2147483809" r:id="rId1"/>
    <p:sldLayoutId id="2147483810" r:id="rId2"/>
    <p:sldLayoutId id="2147483811" r:id="rId3"/>
    <p:sldLayoutId id="2147483812" r:id="rId4"/>
    <p:sldLayoutId id="2147483813" r:id="rId5"/>
    <p:sldLayoutId id="2147483807" r:id="rId6"/>
    <p:sldLayoutId id="2147483803" r:id="rId7"/>
    <p:sldLayoutId id="2147483804" r:id="rId8"/>
    <p:sldLayoutId id="2147483805" r:id="rId9"/>
    <p:sldLayoutId id="2147483806" r:id="rId10"/>
    <p:sldLayoutId id="2147483808" r:id="rId11"/>
  </p:sldLayoutIdLst>
  <p:txStyles>
    <p:titleStyle>
      <a:lvl1pPr algn="l" defTabSz="914400" rtl="0" eaLnBrk="1" latinLnBrk="0" hangingPunct="1">
        <a:lnSpc>
          <a:spcPct val="10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200"/>
        </a:spcBef>
        <a:buClr>
          <a:schemeClr val="accent1"/>
        </a:buClr>
        <a:buFont typeface="Arial" panose="020B0604020202020204" pitchFamily="34" charset="0"/>
        <a:buChar char="•"/>
        <a:defRPr sz="2200" kern="1200">
          <a:solidFill>
            <a:schemeClr val="tx1"/>
          </a:solidFill>
          <a:latin typeface="+mn-lt"/>
          <a:ea typeface="+mn-ea"/>
          <a:cs typeface="+mn-cs"/>
        </a:defRPr>
      </a:lvl1pPr>
      <a:lvl2pPr marL="457200" indent="-228600" algn="l" defTabSz="914400" rtl="0" eaLnBrk="1" latinLnBrk="0" hangingPunct="1">
        <a:lnSpc>
          <a:spcPct val="110000"/>
        </a:lnSpc>
        <a:spcBef>
          <a:spcPts val="600"/>
        </a:spcBef>
        <a:buClr>
          <a:schemeClr val="accent1"/>
        </a:buClr>
        <a:buFont typeface="Arial" panose="020B0604020202020204" pitchFamily="34" charset="0"/>
        <a:buChar char="•"/>
        <a:defRPr sz="1900" kern="1200">
          <a:solidFill>
            <a:schemeClr val="tx1"/>
          </a:solidFill>
          <a:latin typeface="+mn-lt"/>
          <a:ea typeface="+mn-ea"/>
          <a:cs typeface="+mn-cs"/>
        </a:defRPr>
      </a:lvl2pPr>
      <a:lvl3pPr marL="685800" indent="-228600" algn="l" defTabSz="914400" rtl="0" eaLnBrk="1" latinLnBrk="0" hangingPunct="1">
        <a:lnSpc>
          <a:spcPct val="110000"/>
        </a:lnSpc>
        <a:spcBef>
          <a:spcPts val="600"/>
        </a:spcBef>
        <a:buClr>
          <a:schemeClr val="accent1"/>
        </a:buClr>
        <a:buFont typeface="Arial" panose="020B0604020202020204" pitchFamily="34" charset="0"/>
        <a:buChar char="•"/>
        <a:defRPr sz="1700" kern="1200">
          <a:solidFill>
            <a:schemeClr val="tx1"/>
          </a:solidFill>
          <a:latin typeface="+mn-lt"/>
          <a:ea typeface="+mn-ea"/>
          <a:cs typeface="+mn-cs"/>
        </a:defRPr>
      </a:lvl3pPr>
      <a:lvl4pPr marL="914400" indent="-228600" algn="l" defTabSz="914400" rtl="0" eaLnBrk="1" latinLnBrk="0" hangingPunct="1">
        <a:lnSpc>
          <a:spcPct val="110000"/>
        </a:lnSpc>
        <a:spcBef>
          <a:spcPts val="600"/>
        </a:spcBef>
        <a:buClr>
          <a:schemeClr val="accent1"/>
        </a:buClr>
        <a:buFont typeface="Arial" panose="020B0604020202020204" pitchFamily="34" charset="0"/>
        <a:buChar char="•"/>
        <a:defRPr sz="1500" kern="1200">
          <a:solidFill>
            <a:schemeClr val="tx1"/>
          </a:solidFill>
          <a:latin typeface="+mn-lt"/>
          <a:ea typeface="+mn-ea"/>
          <a:cs typeface="+mn-cs"/>
        </a:defRPr>
      </a:lvl4pPr>
      <a:lvl5pPr marL="1143000" indent="-228600" algn="l" defTabSz="914400" rtl="0" eaLnBrk="1" latinLnBrk="0" hangingPunct="1">
        <a:lnSpc>
          <a:spcPct val="110000"/>
        </a:lnSpc>
        <a:spcBef>
          <a:spcPts val="600"/>
        </a:spcBef>
        <a:buClr>
          <a:schemeClr val="accent1"/>
        </a:buClr>
        <a:buFont typeface="Arial" panose="020B0604020202020204" pitchFamily="34" charset="0"/>
        <a:buChar char="•"/>
        <a:defRPr sz="15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9" name="Rectangle 38">
            <a:extLst>
              <a:ext uri="{FF2B5EF4-FFF2-40B4-BE49-F238E27FC236}">
                <a16:creationId xmlns:a16="http://schemas.microsoft.com/office/drawing/2014/main" id="{A88F843D-1C1B-C740-AC27-E3238D0F5F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4" name="Picture 33" descr="Green patterned leaves">
            <a:extLst>
              <a:ext uri="{FF2B5EF4-FFF2-40B4-BE49-F238E27FC236}">
                <a16:creationId xmlns:a16="http://schemas.microsoft.com/office/drawing/2014/main" id="{D0770BBB-03D7-E55D-E0E1-C5A26034F493}"/>
              </a:ext>
            </a:extLst>
          </p:cNvPr>
          <p:cNvPicPr>
            <a:picLocks noChangeAspect="1"/>
          </p:cNvPicPr>
          <p:nvPr/>
        </p:nvPicPr>
        <p:blipFill>
          <a:blip r:embed="rId2"/>
          <a:srcRect t="7855" r="-1" b="7854"/>
          <a:stretch/>
        </p:blipFill>
        <p:spPr>
          <a:xfrm>
            <a:off x="3048" y="10"/>
            <a:ext cx="12188952" cy="6857990"/>
          </a:xfrm>
          <a:prstGeom prst="rect">
            <a:avLst/>
          </a:prstGeom>
        </p:spPr>
      </p:pic>
      <p:sp>
        <p:nvSpPr>
          <p:cNvPr id="41" name="Rectangle">
            <a:extLst>
              <a:ext uri="{FF2B5EF4-FFF2-40B4-BE49-F238E27FC236}">
                <a16:creationId xmlns:a16="http://schemas.microsoft.com/office/drawing/2014/main" id="{9F0EA5A9-0D12-3644-BBEC-6D9D192EBE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7551978" cy="6858001"/>
          </a:xfrm>
          <a:prstGeom prst="rect">
            <a:avLst/>
          </a:prstGeom>
          <a:solidFill>
            <a:schemeClr val="bg1">
              <a:alpha val="85000"/>
            </a:schemeClr>
          </a:solidFill>
          <a:ln w="12700">
            <a:miter lim="400000"/>
          </a:ln>
        </p:spPr>
        <p:txBody>
          <a:bodyPr lIns="50800" tIns="50800" rIns="50800" bIns="50800" anchor="ctr"/>
          <a:lstStyle/>
          <a:p>
            <a:pPr algn="ctr" defTabSz="457200"/>
            <a:endParaRPr sz="2600" cap="all" dirty="0">
              <a:solidFill>
                <a:srgbClr val="FFFFFF"/>
              </a:solidFill>
              <a:sym typeface="Avenir Next"/>
            </a:endParaRPr>
          </a:p>
        </p:txBody>
      </p:sp>
      <p:sp>
        <p:nvSpPr>
          <p:cNvPr id="2" name="Title 1">
            <a:extLst>
              <a:ext uri="{FF2B5EF4-FFF2-40B4-BE49-F238E27FC236}">
                <a16:creationId xmlns:a16="http://schemas.microsoft.com/office/drawing/2014/main" id="{E3E4F126-7284-F2B7-210F-54D41588C848}"/>
              </a:ext>
            </a:extLst>
          </p:cNvPr>
          <p:cNvSpPr>
            <a:spLocks noGrp="1"/>
          </p:cNvSpPr>
          <p:nvPr>
            <p:ph type="ctrTitle"/>
          </p:nvPr>
        </p:nvSpPr>
        <p:spPr>
          <a:xfrm>
            <a:off x="561865" y="1247140"/>
            <a:ext cx="6404554" cy="3450844"/>
          </a:xfrm>
        </p:spPr>
        <p:txBody>
          <a:bodyPr>
            <a:normAutofit/>
          </a:bodyPr>
          <a:lstStyle/>
          <a:p>
            <a:r>
              <a:rPr lang="en-US" dirty="0"/>
              <a:t>English Usage</a:t>
            </a:r>
            <a:endParaRPr lang="en-HK" dirty="0"/>
          </a:p>
        </p:txBody>
      </p:sp>
      <p:sp>
        <p:nvSpPr>
          <p:cNvPr id="3" name="Subtitle 2">
            <a:extLst>
              <a:ext uri="{FF2B5EF4-FFF2-40B4-BE49-F238E27FC236}">
                <a16:creationId xmlns:a16="http://schemas.microsoft.com/office/drawing/2014/main" id="{6957D5E9-23EB-6588-0665-06111810A7E2}"/>
              </a:ext>
            </a:extLst>
          </p:cNvPr>
          <p:cNvSpPr>
            <a:spLocks noGrp="1"/>
          </p:cNvSpPr>
          <p:nvPr>
            <p:ph type="subTitle" idx="1"/>
          </p:nvPr>
        </p:nvSpPr>
        <p:spPr>
          <a:xfrm>
            <a:off x="561864" y="4818126"/>
            <a:ext cx="6404555" cy="1268984"/>
          </a:xfrm>
        </p:spPr>
        <p:txBody>
          <a:bodyPr>
            <a:normAutofit/>
          </a:bodyPr>
          <a:lstStyle/>
          <a:p>
            <a:r>
              <a:rPr lang="en-US" dirty="0"/>
              <a:t>Argumentative essay</a:t>
            </a:r>
          </a:p>
          <a:p>
            <a:r>
              <a:rPr lang="zh-TW" altLang="en-US" dirty="0"/>
              <a:t>議論文</a:t>
            </a:r>
            <a:endParaRPr lang="en-US" dirty="0"/>
          </a:p>
        </p:txBody>
      </p:sp>
      <p:sp>
        <p:nvSpPr>
          <p:cNvPr id="120" name="Rectangle 119">
            <a:extLst>
              <a:ext uri="{FF2B5EF4-FFF2-40B4-BE49-F238E27FC236}">
                <a16:creationId xmlns:a16="http://schemas.microsoft.com/office/drawing/2014/main" id="{A21C8291-E3D5-4240-8FF4-E5213CBCC4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52080" y="1375495"/>
            <a:ext cx="2770698" cy="5482505"/>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50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45" name="Rectangle 44">
            <a:extLst>
              <a:ext uri="{FF2B5EF4-FFF2-40B4-BE49-F238E27FC236}">
                <a16:creationId xmlns:a16="http://schemas.microsoft.com/office/drawing/2014/main" id="{08B44AFE-C181-7047-8CC9-CA00BD385E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52079" y="0"/>
            <a:ext cx="1373567" cy="6857999"/>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50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Tree>
    <p:extLst>
      <p:ext uri="{BB962C8B-B14F-4D97-AF65-F5344CB8AC3E}">
        <p14:creationId xmlns:p14="http://schemas.microsoft.com/office/powerpoint/2010/main" val="14448119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36ABBA-B633-9CD8-1111-82EC26765A47}"/>
              </a:ext>
            </a:extLst>
          </p:cNvPr>
          <p:cNvSpPr>
            <a:spLocks noGrp="1"/>
          </p:cNvSpPr>
          <p:nvPr>
            <p:ph type="title"/>
          </p:nvPr>
        </p:nvSpPr>
        <p:spPr/>
        <p:txBody>
          <a:bodyPr/>
          <a:lstStyle/>
          <a:p>
            <a:r>
              <a:rPr lang="en-HK" dirty="0"/>
              <a:t>What is it?</a:t>
            </a:r>
          </a:p>
        </p:txBody>
      </p:sp>
      <p:sp>
        <p:nvSpPr>
          <p:cNvPr id="3" name="Content Placeholder 2">
            <a:extLst>
              <a:ext uri="{FF2B5EF4-FFF2-40B4-BE49-F238E27FC236}">
                <a16:creationId xmlns:a16="http://schemas.microsoft.com/office/drawing/2014/main" id="{0768A05F-4B7D-134D-5F03-2745EACF5DCE}"/>
              </a:ext>
            </a:extLst>
          </p:cNvPr>
          <p:cNvSpPr>
            <a:spLocks noGrp="1"/>
          </p:cNvSpPr>
          <p:nvPr>
            <p:ph idx="1"/>
          </p:nvPr>
        </p:nvSpPr>
        <p:spPr/>
        <p:txBody>
          <a:bodyPr/>
          <a:lstStyle/>
          <a:p>
            <a:r>
              <a:rPr lang="en-HK" dirty="0"/>
              <a:t>A piece of writing where the student presents a position or takes a stance on an issue. A writer attempts to persuade readers to understand and support their point of view</a:t>
            </a:r>
            <a:r>
              <a:rPr lang="en-US" dirty="0"/>
              <a:t> </a:t>
            </a:r>
            <a:r>
              <a:rPr lang="en-HK" dirty="0"/>
              <a:t>about a topic by stating their reasoning and providing evidence to back it up</a:t>
            </a:r>
          </a:p>
          <a:p>
            <a:r>
              <a:rPr lang="en-HK" dirty="0"/>
              <a:t>Have a clear thesis statement</a:t>
            </a:r>
          </a:p>
          <a:p>
            <a:r>
              <a:rPr lang="en-HK" dirty="0"/>
              <a:t>the writer’s stance</a:t>
            </a:r>
          </a:p>
          <a:p>
            <a:endParaRPr lang="en-HK" dirty="0"/>
          </a:p>
          <a:p>
            <a:endParaRPr lang="en-HK" dirty="0"/>
          </a:p>
        </p:txBody>
      </p:sp>
    </p:spTree>
    <p:extLst>
      <p:ext uri="{BB962C8B-B14F-4D97-AF65-F5344CB8AC3E}">
        <p14:creationId xmlns:p14="http://schemas.microsoft.com/office/powerpoint/2010/main" val="28076408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9E6189-FF83-CF06-15F8-4A89E35F2944}"/>
              </a:ext>
            </a:extLst>
          </p:cNvPr>
          <p:cNvSpPr>
            <a:spLocks noGrp="1"/>
          </p:cNvSpPr>
          <p:nvPr>
            <p:ph type="title"/>
          </p:nvPr>
        </p:nvSpPr>
        <p:spPr/>
        <p:txBody>
          <a:bodyPr/>
          <a:lstStyle/>
          <a:p>
            <a:r>
              <a:rPr lang="en-US" dirty="0"/>
              <a:t>Argumentative Essay</a:t>
            </a:r>
            <a:br>
              <a:rPr lang="en-US" dirty="0"/>
            </a:br>
            <a:r>
              <a:rPr lang="en-US" dirty="0"/>
              <a:t>Introduction </a:t>
            </a:r>
            <a:endParaRPr lang="en-HK" dirty="0"/>
          </a:p>
        </p:txBody>
      </p:sp>
      <p:sp>
        <p:nvSpPr>
          <p:cNvPr id="3" name="Content Placeholder 2">
            <a:extLst>
              <a:ext uri="{FF2B5EF4-FFF2-40B4-BE49-F238E27FC236}">
                <a16:creationId xmlns:a16="http://schemas.microsoft.com/office/drawing/2014/main" id="{A8117E98-8352-8530-9985-12E1A254C498}"/>
              </a:ext>
            </a:extLst>
          </p:cNvPr>
          <p:cNvSpPr>
            <a:spLocks noGrp="1"/>
          </p:cNvSpPr>
          <p:nvPr>
            <p:ph idx="1"/>
          </p:nvPr>
        </p:nvSpPr>
        <p:spPr/>
        <p:txBody>
          <a:bodyPr>
            <a:normAutofit fontScale="47500" lnSpcReduction="20000"/>
          </a:bodyPr>
          <a:lstStyle/>
          <a:p>
            <a:pPr marL="0" indent="0">
              <a:buNone/>
            </a:pPr>
            <a:r>
              <a:rPr lang="en-US" dirty="0"/>
              <a:t>Hook</a:t>
            </a:r>
            <a:r>
              <a:rPr lang="zh-TW" altLang="en-US" dirty="0"/>
              <a:t> </a:t>
            </a:r>
            <a:r>
              <a:rPr lang="en-US" altLang="zh-TW" dirty="0"/>
              <a:t>(</a:t>
            </a:r>
            <a:r>
              <a:rPr lang="zh-TW" altLang="en-US" dirty="0"/>
              <a:t>開場白</a:t>
            </a:r>
            <a:r>
              <a:rPr lang="en-US" altLang="zh-TW" dirty="0"/>
              <a:t>):</a:t>
            </a:r>
          </a:p>
          <a:p>
            <a:r>
              <a:rPr lang="en-US" dirty="0"/>
              <a:t>How to hook the reader? (question, fact, anecdote)</a:t>
            </a:r>
          </a:p>
          <a:p>
            <a:pPr lvl="1">
              <a:buFont typeface="Wingdings" panose="05000000000000000000" pitchFamily="2" charset="2"/>
              <a:buChar char="v"/>
            </a:pPr>
            <a:r>
              <a:rPr lang="en-US" dirty="0"/>
              <a:t>Provide context and background information and present the main argument.</a:t>
            </a:r>
          </a:p>
          <a:p>
            <a:pPr marL="228600" lvl="1" indent="0">
              <a:buNone/>
            </a:pPr>
            <a:endParaRPr lang="en-US" dirty="0"/>
          </a:p>
          <a:p>
            <a:pPr lvl="1"/>
            <a:r>
              <a:rPr lang="en-US" dirty="0"/>
              <a:t>Thesis: Provide the main argument </a:t>
            </a:r>
          </a:p>
          <a:p>
            <a:pPr lvl="1"/>
            <a:r>
              <a:rPr lang="en-US" dirty="0"/>
              <a:t>Start with a statement which grabs attention. Remember: you don’t get a second chance to make a first impression.</a:t>
            </a:r>
          </a:p>
          <a:p>
            <a:pPr marL="0" indent="0">
              <a:buNone/>
            </a:pPr>
            <a:endParaRPr lang="en-US" dirty="0"/>
          </a:p>
          <a:p>
            <a:r>
              <a:rPr lang="en-US" dirty="0"/>
              <a:t>Imagine yourself engaging in your first date and you begin with ‘Hi! How’re you?’ only, do you think you would receive a response?</a:t>
            </a:r>
          </a:p>
          <a:p>
            <a:pPr lvl="1">
              <a:buFont typeface="Wingdings" panose="05000000000000000000" pitchFamily="2" charset="2"/>
              <a:buChar char="Ø"/>
            </a:pPr>
            <a:r>
              <a:rPr lang="en-US" dirty="0"/>
              <a:t>Don’t begin with ‘In this essay I will talk about..’</a:t>
            </a:r>
          </a:p>
          <a:p>
            <a:pPr marL="228600" lvl="1" indent="0">
              <a:buNone/>
            </a:pPr>
            <a:endParaRPr lang="en-US" dirty="0"/>
          </a:p>
          <a:p>
            <a:pPr marL="0" indent="0">
              <a:buNone/>
            </a:pPr>
            <a:r>
              <a:rPr lang="en-US" dirty="0"/>
              <a:t>What if the essay is about: ‘’Does climate change cause global warming?’. You could state:</a:t>
            </a:r>
          </a:p>
          <a:p>
            <a:pPr marL="0" indent="0">
              <a:buNone/>
            </a:pPr>
            <a:endParaRPr lang="en-US" dirty="0"/>
          </a:p>
          <a:p>
            <a:pPr marL="0" indent="0">
              <a:buNone/>
            </a:pPr>
            <a:r>
              <a:rPr lang="en-US" dirty="0"/>
              <a:t>‘What if I tell you Earth’s temperature has risen by an average of </a:t>
            </a:r>
            <a:r>
              <a:rPr lang="en-HK" b="0" i="0" dirty="0">
                <a:solidFill>
                  <a:srgbClr val="FFFFFF"/>
                </a:solidFill>
                <a:effectLst/>
                <a:latin typeface="Arial" panose="020B0604020202020204" pitchFamily="34" charset="0"/>
              </a:rPr>
              <a:t>0.06° Celsius per decade since 1850?’</a:t>
            </a:r>
          </a:p>
          <a:p>
            <a:pPr marL="0" indent="0">
              <a:buNone/>
            </a:pPr>
            <a:r>
              <a:rPr lang="en-US" dirty="0"/>
              <a:t>Compared with : ‘Climate change is the primary cause of global warming for reasons stated below.’</a:t>
            </a:r>
          </a:p>
          <a:p>
            <a:pPr marL="0" indent="0">
              <a:buNone/>
            </a:pPr>
            <a:r>
              <a:rPr lang="en-US" dirty="0"/>
              <a:t>Provide  background information about the topic and state your thesis-a clear position on the issue.</a:t>
            </a:r>
          </a:p>
          <a:p>
            <a:pPr marL="0" indent="0">
              <a:buNone/>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39768764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60BBB1-F886-FDF3-54C6-DF2DF1A66BAC}"/>
              </a:ext>
            </a:extLst>
          </p:cNvPr>
          <p:cNvSpPr>
            <a:spLocks noGrp="1"/>
          </p:cNvSpPr>
          <p:nvPr>
            <p:ph type="title"/>
          </p:nvPr>
        </p:nvSpPr>
        <p:spPr/>
        <p:txBody>
          <a:bodyPr/>
          <a:lstStyle/>
          <a:p>
            <a:r>
              <a:rPr lang="en-US" dirty="0"/>
              <a:t>Different kinds of hooks</a:t>
            </a:r>
            <a:endParaRPr lang="en-HK" dirty="0"/>
          </a:p>
        </p:txBody>
      </p:sp>
      <p:sp>
        <p:nvSpPr>
          <p:cNvPr id="3" name="Content Placeholder 2">
            <a:extLst>
              <a:ext uri="{FF2B5EF4-FFF2-40B4-BE49-F238E27FC236}">
                <a16:creationId xmlns:a16="http://schemas.microsoft.com/office/drawing/2014/main" id="{BF93E3BC-62BE-838F-13E0-E2A63E1C941A}"/>
              </a:ext>
            </a:extLst>
          </p:cNvPr>
          <p:cNvSpPr>
            <a:spLocks noGrp="1"/>
          </p:cNvSpPr>
          <p:nvPr>
            <p:ph idx="1"/>
          </p:nvPr>
        </p:nvSpPr>
        <p:spPr/>
        <p:txBody>
          <a:bodyPr>
            <a:normAutofit fontScale="70000" lnSpcReduction="20000"/>
          </a:bodyPr>
          <a:lstStyle/>
          <a:p>
            <a:r>
              <a:rPr lang="en-US" dirty="0"/>
              <a:t>Statistical Hook (like the abovementioned example)</a:t>
            </a:r>
          </a:p>
          <a:p>
            <a:r>
              <a:rPr lang="en-US" dirty="0"/>
              <a:t>Anecdotal Hook: ‘It all begins 30 years ago when a baby girl was born. She began crying and looking at the ceiling with a pair of curious eyes. Little did any one know, this infant has grown up to be a renowned author writing a series of fairy tale books destined to change the world.’</a:t>
            </a:r>
          </a:p>
          <a:p>
            <a:r>
              <a:rPr lang="en-US" dirty="0"/>
              <a:t>Question Hook: What if I tell you every time you use a public </a:t>
            </a:r>
            <a:r>
              <a:rPr lang="en-US" dirty="0" err="1"/>
              <a:t>wifi</a:t>
            </a:r>
            <a:r>
              <a:rPr lang="en-US" dirty="0"/>
              <a:t>, you risk having personal information such as names, ID, credit card numbers leaked to potential hackers?</a:t>
            </a:r>
          </a:p>
          <a:p>
            <a:r>
              <a:rPr lang="en-US" dirty="0"/>
              <a:t>Quotation Hook: ‘Opportunities don’t happen, you create them.’, said by Chris Grosser.</a:t>
            </a:r>
          </a:p>
          <a:p>
            <a:r>
              <a:rPr lang="en-US" dirty="0"/>
              <a:t>Personal Story: ‘Have you ever wondered growing up as a girl with heavy influence from family members, how does it feel like?’</a:t>
            </a:r>
          </a:p>
          <a:p>
            <a:r>
              <a:rPr lang="en-US" dirty="0"/>
              <a:t>Declaration: ‘It’s a library. When you are hungry, feed yourself with books but not food.’</a:t>
            </a:r>
          </a:p>
          <a:p>
            <a:r>
              <a:rPr lang="en-US" dirty="0"/>
              <a:t>Descriptive: ‘The sky turns grey. After typing the last word, Andrew saved the file and clicked the button ‘submit’ with an intense gaze. It was then followed by a long sigh and a deep stretch. He has decided to apply for another job after years of struggle.’</a:t>
            </a:r>
          </a:p>
        </p:txBody>
      </p:sp>
    </p:spTree>
    <p:extLst>
      <p:ext uri="{BB962C8B-B14F-4D97-AF65-F5344CB8AC3E}">
        <p14:creationId xmlns:p14="http://schemas.microsoft.com/office/powerpoint/2010/main" val="14003580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A801CA-ABC9-4C03-BA9C-8AB5104C71A2}"/>
              </a:ext>
            </a:extLst>
          </p:cNvPr>
          <p:cNvSpPr>
            <a:spLocks noGrp="1"/>
          </p:cNvSpPr>
          <p:nvPr>
            <p:ph type="title"/>
          </p:nvPr>
        </p:nvSpPr>
        <p:spPr/>
        <p:txBody>
          <a:bodyPr/>
          <a:lstStyle/>
          <a:p>
            <a:r>
              <a:rPr lang="en-US" dirty="0"/>
              <a:t>Body Paragraphs</a:t>
            </a:r>
            <a:endParaRPr lang="en-HK" dirty="0"/>
          </a:p>
        </p:txBody>
      </p:sp>
      <p:sp>
        <p:nvSpPr>
          <p:cNvPr id="3" name="Content Placeholder 2">
            <a:extLst>
              <a:ext uri="{FF2B5EF4-FFF2-40B4-BE49-F238E27FC236}">
                <a16:creationId xmlns:a16="http://schemas.microsoft.com/office/drawing/2014/main" id="{19DA5571-346D-6F52-0EDE-1F5532C18B0C}"/>
              </a:ext>
            </a:extLst>
          </p:cNvPr>
          <p:cNvSpPr>
            <a:spLocks noGrp="1"/>
          </p:cNvSpPr>
          <p:nvPr>
            <p:ph idx="1"/>
          </p:nvPr>
        </p:nvSpPr>
        <p:spPr/>
        <p:txBody>
          <a:bodyPr>
            <a:normAutofit/>
          </a:bodyPr>
          <a:lstStyle/>
          <a:p>
            <a:r>
              <a:rPr lang="en-US" dirty="0"/>
              <a:t>Each paragraph should cover a single point which supports your thesis</a:t>
            </a:r>
          </a:p>
          <a:p>
            <a:r>
              <a:rPr lang="en-US" b="1" dirty="0"/>
              <a:t>First Argument:</a:t>
            </a:r>
            <a:r>
              <a:rPr lang="en-US" dirty="0"/>
              <a:t> Present your first point. Include evidence and explain how it supports your thesis.</a:t>
            </a:r>
          </a:p>
          <a:p>
            <a:r>
              <a:rPr lang="en-US" b="1" dirty="0"/>
              <a:t>Second Argument</a:t>
            </a:r>
            <a:r>
              <a:rPr lang="en-US" dirty="0"/>
              <a:t>: Present your second point. Again, provide evidence and reasoning.</a:t>
            </a:r>
          </a:p>
          <a:p>
            <a:r>
              <a:rPr lang="en-US" b="1" dirty="0"/>
              <a:t>Counterargument: </a:t>
            </a:r>
            <a:r>
              <a:rPr lang="en-US" dirty="0"/>
              <a:t>an argument presented to oppose or refute</a:t>
            </a:r>
          </a:p>
          <a:p>
            <a:r>
              <a:rPr lang="en-US" dirty="0"/>
              <a:t>Acknowledge an opposing viewpoint and refute it with evidence</a:t>
            </a:r>
          </a:p>
          <a:p>
            <a:endParaRPr lang="en-US" dirty="0"/>
          </a:p>
          <a:p>
            <a:endParaRPr lang="en-US" dirty="0"/>
          </a:p>
          <a:p>
            <a:endParaRPr lang="en-US" dirty="0"/>
          </a:p>
          <a:p>
            <a:pPr marL="0" indent="0">
              <a:buNone/>
            </a:pPr>
            <a:endParaRPr lang="en-HK" dirty="0"/>
          </a:p>
        </p:txBody>
      </p:sp>
    </p:spTree>
    <p:extLst>
      <p:ext uri="{BB962C8B-B14F-4D97-AF65-F5344CB8AC3E}">
        <p14:creationId xmlns:p14="http://schemas.microsoft.com/office/powerpoint/2010/main" val="9570513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5A1E0F-3E70-F591-B3AB-0CA6D29D63EE}"/>
              </a:ext>
            </a:extLst>
          </p:cNvPr>
          <p:cNvSpPr>
            <a:spLocks noGrp="1"/>
          </p:cNvSpPr>
          <p:nvPr>
            <p:ph type="title"/>
          </p:nvPr>
        </p:nvSpPr>
        <p:spPr/>
        <p:txBody>
          <a:bodyPr/>
          <a:lstStyle/>
          <a:p>
            <a:r>
              <a:rPr lang="en-HK" dirty="0"/>
              <a:t>Is social media harmful to the society?</a:t>
            </a:r>
          </a:p>
        </p:txBody>
      </p:sp>
      <p:sp>
        <p:nvSpPr>
          <p:cNvPr id="3" name="Content Placeholder 2">
            <a:extLst>
              <a:ext uri="{FF2B5EF4-FFF2-40B4-BE49-F238E27FC236}">
                <a16:creationId xmlns:a16="http://schemas.microsoft.com/office/drawing/2014/main" id="{0ECA8D8C-7BBA-5FD6-3114-134ED8B7851F}"/>
              </a:ext>
            </a:extLst>
          </p:cNvPr>
          <p:cNvSpPr>
            <a:spLocks noGrp="1"/>
          </p:cNvSpPr>
          <p:nvPr>
            <p:ph idx="1"/>
          </p:nvPr>
        </p:nvSpPr>
        <p:spPr/>
        <p:txBody>
          <a:bodyPr>
            <a:normAutofit fontScale="85000" lnSpcReduction="20000"/>
          </a:bodyPr>
          <a:lstStyle/>
          <a:p>
            <a:pPr marL="0" indent="0">
              <a:buNone/>
            </a:pPr>
            <a:r>
              <a:rPr lang="en-HK" dirty="0"/>
              <a:t>Possible Supporting arguments:</a:t>
            </a:r>
          </a:p>
          <a:p>
            <a:r>
              <a:rPr lang="en-HK" dirty="0"/>
              <a:t>Rampant/widespread/uncontrolled/unrestrained spread of misinformation</a:t>
            </a:r>
          </a:p>
          <a:p>
            <a:r>
              <a:rPr lang="en-HK" dirty="0"/>
              <a:t>False information is spread at lightning speed-and false information never seems to go away. This would encourage cyber bullying</a:t>
            </a:r>
          </a:p>
          <a:p>
            <a:r>
              <a:rPr lang="en-HK" dirty="0"/>
              <a:t>People are often misguided, leading to confusion, distrust and chaos. This encourages cyberbullying.</a:t>
            </a:r>
          </a:p>
          <a:p>
            <a:r>
              <a:rPr lang="en-HK" dirty="0"/>
              <a:t>By showing illusory and exaggerated versions of people’s lives, it easily creates social divide (by causing a rift, leading to separation, and provoking hatred etc)</a:t>
            </a:r>
          </a:p>
          <a:p>
            <a:r>
              <a:rPr lang="en-HK" dirty="0"/>
              <a:t>Social media is rampant with misinformation.</a:t>
            </a:r>
          </a:p>
          <a:p>
            <a:r>
              <a:rPr lang="en-HK" dirty="0"/>
              <a:t>Too much misinformation and lies are promoted from unsubstantiated sources that lead people to disregard vetted and expert information</a:t>
            </a:r>
          </a:p>
          <a:p>
            <a:pPr marL="0" indent="0">
              <a:buNone/>
            </a:pPr>
            <a:endParaRPr lang="en-HK" dirty="0"/>
          </a:p>
          <a:p>
            <a:pPr marL="0" indent="0">
              <a:buNone/>
            </a:pPr>
            <a:endParaRPr lang="en-HK" dirty="0"/>
          </a:p>
        </p:txBody>
      </p:sp>
    </p:spTree>
    <p:extLst>
      <p:ext uri="{BB962C8B-B14F-4D97-AF65-F5344CB8AC3E}">
        <p14:creationId xmlns:p14="http://schemas.microsoft.com/office/powerpoint/2010/main" val="6648633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63A09A-B073-4543-6BA0-E17D366B94DD}"/>
              </a:ext>
            </a:extLst>
          </p:cNvPr>
          <p:cNvSpPr>
            <a:spLocks noGrp="1"/>
          </p:cNvSpPr>
          <p:nvPr>
            <p:ph type="title"/>
          </p:nvPr>
        </p:nvSpPr>
        <p:spPr/>
        <p:txBody>
          <a:bodyPr/>
          <a:lstStyle/>
          <a:p>
            <a:endParaRPr lang="en-HK" dirty="0"/>
          </a:p>
        </p:txBody>
      </p:sp>
      <p:sp>
        <p:nvSpPr>
          <p:cNvPr id="3" name="Content Placeholder 2">
            <a:extLst>
              <a:ext uri="{FF2B5EF4-FFF2-40B4-BE49-F238E27FC236}">
                <a16:creationId xmlns:a16="http://schemas.microsoft.com/office/drawing/2014/main" id="{FAF29F49-6889-E680-22F6-4F975DB75188}"/>
              </a:ext>
            </a:extLst>
          </p:cNvPr>
          <p:cNvSpPr>
            <a:spLocks noGrp="1"/>
          </p:cNvSpPr>
          <p:nvPr>
            <p:ph idx="1"/>
          </p:nvPr>
        </p:nvSpPr>
        <p:spPr/>
        <p:txBody>
          <a:bodyPr/>
          <a:lstStyle/>
          <a:p>
            <a:r>
              <a:rPr lang="en-HK" dirty="0"/>
              <a:t>People don’t respect others’ opinions. They take it personally and try to fight with the other group</a:t>
            </a:r>
          </a:p>
          <a:p>
            <a:r>
              <a:rPr lang="en-HK" dirty="0"/>
              <a:t>Some issues are off the topic</a:t>
            </a:r>
            <a:r>
              <a:rPr lang="en-US" altLang="zh-TW" dirty="0"/>
              <a:t>: One</a:t>
            </a:r>
            <a:r>
              <a:rPr lang="en-HK" altLang="zh-TW" dirty="0"/>
              <a:t> </a:t>
            </a:r>
            <a:r>
              <a:rPr lang="en-HK" dirty="0"/>
              <a:t>can’t share their own thoughts on controversial matters</a:t>
            </a:r>
          </a:p>
          <a:p>
            <a:r>
              <a:rPr lang="en-HK" dirty="0"/>
              <a:t>Also hard to discern truth: People cannot distinguish fact from opinion, nor they can critically evaluate sources. They tend to believe every thing they read, and when they see contradictory information (particularly propaganda), they shut down and don’t appear to trust any information.</a:t>
            </a:r>
          </a:p>
          <a:p>
            <a:endParaRPr lang="en-HK" dirty="0"/>
          </a:p>
        </p:txBody>
      </p:sp>
    </p:spTree>
    <p:extLst>
      <p:ext uri="{BB962C8B-B14F-4D97-AF65-F5344CB8AC3E}">
        <p14:creationId xmlns:p14="http://schemas.microsoft.com/office/powerpoint/2010/main" val="19314205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4035E6-B7E0-AD4F-14AD-BF471FDBE58C}"/>
              </a:ext>
            </a:extLst>
          </p:cNvPr>
          <p:cNvSpPr>
            <a:spLocks noGrp="1"/>
          </p:cNvSpPr>
          <p:nvPr>
            <p:ph type="title"/>
          </p:nvPr>
        </p:nvSpPr>
        <p:spPr/>
        <p:txBody>
          <a:bodyPr/>
          <a:lstStyle/>
          <a:p>
            <a:r>
              <a:rPr lang="en-US" dirty="0"/>
              <a:t>It’s your turn to write an essay now</a:t>
            </a:r>
            <a:endParaRPr lang="en-HK" dirty="0"/>
          </a:p>
        </p:txBody>
      </p:sp>
      <p:sp>
        <p:nvSpPr>
          <p:cNvPr id="3" name="Content Placeholder 2">
            <a:extLst>
              <a:ext uri="{FF2B5EF4-FFF2-40B4-BE49-F238E27FC236}">
                <a16:creationId xmlns:a16="http://schemas.microsoft.com/office/drawing/2014/main" id="{3CB3EE05-494B-6D18-B128-152D99671355}"/>
              </a:ext>
            </a:extLst>
          </p:cNvPr>
          <p:cNvSpPr>
            <a:spLocks noGrp="1"/>
          </p:cNvSpPr>
          <p:nvPr>
            <p:ph idx="1"/>
          </p:nvPr>
        </p:nvSpPr>
        <p:spPr/>
        <p:txBody>
          <a:bodyPr/>
          <a:lstStyle/>
          <a:p>
            <a:r>
              <a:rPr lang="en-US" dirty="0"/>
              <a:t>Feel free to choose any topics which may interest you</a:t>
            </a:r>
          </a:p>
          <a:p>
            <a:r>
              <a:rPr lang="en-US" dirty="0"/>
              <a:t>Research: Feel free to research tools approved by your university/college such as Research Gate, Scrivener, </a:t>
            </a:r>
            <a:r>
              <a:rPr lang="en-US" dirty="0" err="1"/>
              <a:t>Jstor</a:t>
            </a:r>
            <a:r>
              <a:rPr lang="en-US" dirty="0"/>
              <a:t> </a:t>
            </a:r>
            <a:r>
              <a:rPr lang="en-US" dirty="0" err="1"/>
              <a:t>etc</a:t>
            </a:r>
            <a:endParaRPr lang="en-US" dirty="0"/>
          </a:p>
          <a:p>
            <a:r>
              <a:rPr lang="en-US" dirty="0"/>
              <a:t>Remember to cite properly.</a:t>
            </a:r>
          </a:p>
          <a:p>
            <a:r>
              <a:rPr lang="en-US" dirty="0"/>
              <a:t>Follow the structure: intro, body paragraphs and conclusion</a:t>
            </a:r>
            <a:endParaRPr lang="en-HK" dirty="0"/>
          </a:p>
        </p:txBody>
      </p:sp>
    </p:spTree>
    <p:extLst>
      <p:ext uri="{BB962C8B-B14F-4D97-AF65-F5344CB8AC3E}">
        <p14:creationId xmlns:p14="http://schemas.microsoft.com/office/powerpoint/2010/main" val="321195362"/>
      </p:ext>
    </p:extLst>
  </p:cSld>
  <p:clrMapOvr>
    <a:masterClrMapping/>
  </p:clrMapOvr>
</p:sld>
</file>

<file path=ppt/theme/theme1.xml><?xml version="1.0" encoding="utf-8"?>
<a:theme xmlns:a="http://schemas.openxmlformats.org/drawingml/2006/main" name="InterweaveVTI">
  <a:themeElements>
    <a:clrScheme name="Interweave-R1">
      <a:dk1>
        <a:srgbClr val="000000"/>
      </a:dk1>
      <a:lt1>
        <a:srgbClr val="FFFFFF"/>
      </a:lt1>
      <a:dk2>
        <a:srgbClr val="292C2D"/>
      </a:dk2>
      <a:lt2>
        <a:srgbClr val="DDDEDD"/>
      </a:lt2>
      <a:accent1>
        <a:srgbClr val="0BA5E8"/>
      </a:accent1>
      <a:accent2>
        <a:srgbClr val="5066E1"/>
      </a:accent2>
      <a:accent3>
        <a:srgbClr val="894EC0"/>
      </a:accent3>
      <a:accent4>
        <a:srgbClr val="E54196"/>
      </a:accent4>
      <a:accent5>
        <a:srgbClr val="BE4449"/>
      </a:accent5>
      <a:accent6>
        <a:srgbClr val="F55822"/>
      </a:accent6>
      <a:hlink>
        <a:srgbClr val="C22DD8"/>
      </a:hlink>
      <a:folHlink>
        <a:srgbClr val="737F82"/>
      </a:folHlink>
    </a:clrScheme>
    <a:fontScheme name="Interweave">
      <a:majorFont>
        <a:latin typeface="Neue Haas Grotesk Text Pro"/>
        <a:ea typeface=""/>
        <a:cs typeface=""/>
      </a:majorFont>
      <a:minorFont>
        <a:latin typeface="Neue Haas Grotesk Tex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nterweaveVTI" id="{2A5AE21D-FC75-4AD0-BC12-FA563BC24905}" vid="{9A4A41B8-EB69-44BB-8E15-B517E25CF8CA}"/>
    </a:ext>
  </a:extLst>
</a:theme>
</file>

<file path=docProps/app.xml><?xml version="1.0" encoding="utf-8"?>
<Properties xmlns="http://schemas.openxmlformats.org/officeDocument/2006/extended-properties" xmlns:vt="http://schemas.openxmlformats.org/officeDocument/2006/docPropsVTypes">
  <TotalTime>1867</TotalTime>
  <Words>784</Words>
  <Application>Microsoft Office PowerPoint</Application>
  <PresentationFormat>Widescreen</PresentationFormat>
  <Paragraphs>56</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Avenir Next</vt:lpstr>
      <vt:lpstr>Arial</vt:lpstr>
      <vt:lpstr>Neue Haas Grotesk Text Pro</vt:lpstr>
      <vt:lpstr>Wingdings</vt:lpstr>
      <vt:lpstr>InterweaveVTI</vt:lpstr>
      <vt:lpstr>English Usage</vt:lpstr>
      <vt:lpstr>What is it?</vt:lpstr>
      <vt:lpstr>Argumentative Essay Introduction </vt:lpstr>
      <vt:lpstr>Different kinds of hooks</vt:lpstr>
      <vt:lpstr>Body Paragraphs</vt:lpstr>
      <vt:lpstr>Is social media harmful to the society?</vt:lpstr>
      <vt:lpstr>PowerPoint Presentation</vt:lpstr>
      <vt:lpstr>It’s your turn to write an essay now</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Natalie Kung</dc:creator>
  <cp:lastModifiedBy>Natalie Kung</cp:lastModifiedBy>
  <cp:revision>64</cp:revision>
  <dcterms:created xsi:type="dcterms:W3CDTF">2024-12-13T06:25:49Z</dcterms:created>
  <dcterms:modified xsi:type="dcterms:W3CDTF">2024-12-16T13:41:13Z</dcterms:modified>
</cp:coreProperties>
</file>