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58"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45" autoAdjust="0"/>
    <p:restoredTop sz="94660"/>
  </p:normalViewPr>
  <p:slideViewPr>
    <p:cSldViewPr snapToGrid="0">
      <p:cViewPr varScale="1">
        <p:scale>
          <a:sx n="70" d="100"/>
          <a:sy n="70" d="100"/>
        </p:scale>
        <p:origin x="9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4A4E-D319-4D56-AD60-D3549B619C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7D12CC-87B9-458E-B9DC-EF4E506BAB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AB963F-4BB2-45C7-BC48-6813AEE0749C}"/>
              </a:ext>
            </a:extLst>
          </p:cNvPr>
          <p:cNvSpPr>
            <a:spLocks noGrp="1"/>
          </p:cNvSpPr>
          <p:nvPr>
            <p:ph type="dt" sz="half" idx="10"/>
          </p:nvPr>
        </p:nvSpPr>
        <p:spPr/>
        <p:txBody>
          <a:bodyPr/>
          <a:lstStyle/>
          <a:p>
            <a:fld id="{E322CB0B-0BB7-4825-B89E-73D9026032AC}" type="datetimeFigureOut">
              <a:rPr lang="en-US" smtClean="0"/>
              <a:t>4/18/2026</a:t>
            </a:fld>
            <a:endParaRPr lang="en-US"/>
          </a:p>
        </p:txBody>
      </p:sp>
      <p:sp>
        <p:nvSpPr>
          <p:cNvPr id="5" name="Footer Placeholder 4">
            <a:extLst>
              <a:ext uri="{FF2B5EF4-FFF2-40B4-BE49-F238E27FC236}">
                <a16:creationId xmlns:a16="http://schemas.microsoft.com/office/drawing/2014/main" id="{F7D136A1-629D-454F-8270-441ABE503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E68D7-E0AA-4251-9885-09128C60A75E}"/>
              </a:ext>
            </a:extLst>
          </p:cNvPr>
          <p:cNvSpPr>
            <a:spLocks noGrp="1"/>
          </p:cNvSpPr>
          <p:nvPr>
            <p:ph type="sldNum" sz="quarter" idx="12"/>
          </p:nvPr>
        </p:nvSpPr>
        <p:spPr/>
        <p:txBody>
          <a:bodyPr/>
          <a:lstStyle/>
          <a:p>
            <a:fld id="{FDED52DC-CCFA-4B4B-A4DF-2CFE93CB57C2}" type="slidenum">
              <a:rPr lang="en-US" smtClean="0"/>
              <a:t>‹#›</a:t>
            </a:fld>
            <a:endParaRPr lang="en-US"/>
          </a:p>
        </p:txBody>
      </p:sp>
    </p:spTree>
    <p:extLst>
      <p:ext uri="{BB962C8B-B14F-4D97-AF65-F5344CB8AC3E}">
        <p14:creationId xmlns:p14="http://schemas.microsoft.com/office/powerpoint/2010/main" val="112792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08DD-9AA9-48E7-BBCE-15308FF628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C9F5A-5EDE-4C1B-9E08-ADE944D10C6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0568C0-671F-42EC-9D3D-8ED86EFB68AC}"/>
              </a:ext>
            </a:extLst>
          </p:cNvPr>
          <p:cNvSpPr>
            <a:spLocks noGrp="1"/>
          </p:cNvSpPr>
          <p:nvPr>
            <p:ph type="dt" sz="half" idx="10"/>
          </p:nvPr>
        </p:nvSpPr>
        <p:spPr/>
        <p:txBody>
          <a:bodyPr/>
          <a:lstStyle/>
          <a:p>
            <a:fld id="{E322CB0B-0BB7-4825-B89E-73D9026032AC}" type="datetimeFigureOut">
              <a:rPr lang="en-US" smtClean="0"/>
              <a:t>4/18/2026</a:t>
            </a:fld>
            <a:endParaRPr lang="en-US"/>
          </a:p>
        </p:txBody>
      </p:sp>
      <p:sp>
        <p:nvSpPr>
          <p:cNvPr id="5" name="Footer Placeholder 4">
            <a:extLst>
              <a:ext uri="{FF2B5EF4-FFF2-40B4-BE49-F238E27FC236}">
                <a16:creationId xmlns:a16="http://schemas.microsoft.com/office/drawing/2014/main" id="{228CC006-879F-4871-8DDF-943C88336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1FD1C-48FF-4856-8C54-30CAAF1EF741}"/>
              </a:ext>
            </a:extLst>
          </p:cNvPr>
          <p:cNvSpPr>
            <a:spLocks noGrp="1"/>
          </p:cNvSpPr>
          <p:nvPr>
            <p:ph type="sldNum" sz="quarter" idx="12"/>
          </p:nvPr>
        </p:nvSpPr>
        <p:spPr/>
        <p:txBody>
          <a:bodyPr/>
          <a:lstStyle/>
          <a:p>
            <a:fld id="{FDED52DC-CCFA-4B4B-A4DF-2CFE93CB57C2}" type="slidenum">
              <a:rPr lang="en-US" smtClean="0"/>
              <a:t>‹#›</a:t>
            </a:fld>
            <a:endParaRPr lang="en-US"/>
          </a:p>
        </p:txBody>
      </p:sp>
    </p:spTree>
    <p:extLst>
      <p:ext uri="{BB962C8B-B14F-4D97-AF65-F5344CB8AC3E}">
        <p14:creationId xmlns:p14="http://schemas.microsoft.com/office/powerpoint/2010/main" val="3877095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7ECE4-435C-4DE4-8405-1ABBECFB68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6ACE5C-E0C7-43CB-A0A0-BB96C8FAA5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3C59A-471A-4647-A52F-25744C2DF1BD}"/>
              </a:ext>
            </a:extLst>
          </p:cNvPr>
          <p:cNvSpPr>
            <a:spLocks noGrp="1"/>
          </p:cNvSpPr>
          <p:nvPr>
            <p:ph type="dt" sz="half" idx="10"/>
          </p:nvPr>
        </p:nvSpPr>
        <p:spPr/>
        <p:txBody>
          <a:bodyPr/>
          <a:lstStyle/>
          <a:p>
            <a:fld id="{E322CB0B-0BB7-4825-B89E-73D9026032AC}" type="datetimeFigureOut">
              <a:rPr lang="en-US" smtClean="0"/>
              <a:t>4/18/2026</a:t>
            </a:fld>
            <a:endParaRPr lang="en-US"/>
          </a:p>
        </p:txBody>
      </p:sp>
      <p:sp>
        <p:nvSpPr>
          <p:cNvPr id="5" name="Footer Placeholder 4">
            <a:extLst>
              <a:ext uri="{FF2B5EF4-FFF2-40B4-BE49-F238E27FC236}">
                <a16:creationId xmlns:a16="http://schemas.microsoft.com/office/drawing/2014/main" id="{0FCC9487-C3B1-42D4-9CF3-98CFB9ECE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C54C9-91BC-4C44-855C-A88F98EB0BD5}"/>
              </a:ext>
            </a:extLst>
          </p:cNvPr>
          <p:cNvSpPr>
            <a:spLocks noGrp="1"/>
          </p:cNvSpPr>
          <p:nvPr>
            <p:ph type="sldNum" sz="quarter" idx="12"/>
          </p:nvPr>
        </p:nvSpPr>
        <p:spPr/>
        <p:txBody>
          <a:bodyPr/>
          <a:lstStyle/>
          <a:p>
            <a:fld id="{FDED52DC-CCFA-4B4B-A4DF-2CFE93CB57C2}" type="slidenum">
              <a:rPr lang="en-US" smtClean="0"/>
              <a:t>‹#›</a:t>
            </a:fld>
            <a:endParaRPr lang="en-US"/>
          </a:p>
        </p:txBody>
      </p:sp>
    </p:spTree>
    <p:extLst>
      <p:ext uri="{BB962C8B-B14F-4D97-AF65-F5344CB8AC3E}">
        <p14:creationId xmlns:p14="http://schemas.microsoft.com/office/powerpoint/2010/main" val="345801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7225-BFAF-433F-AA74-AC7EFA8D9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C6003-92A6-4F3B-9261-72FF8299316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2054A-E8A1-4299-9D15-64D82DC36DF1}"/>
              </a:ext>
            </a:extLst>
          </p:cNvPr>
          <p:cNvSpPr>
            <a:spLocks noGrp="1"/>
          </p:cNvSpPr>
          <p:nvPr>
            <p:ph type="dt" sz="half" idx="10"/>
          </p:nvPr>
        </p:nvSpPr>
        <p:spPr/>
        <p:txBody>
          <a:bodyPr/>
          <a:lstStyle/>
          <a:p>
            <a:fld id="{E322CB0B-0BB7-4825-B89E-73D9026032AC}" type="datetimeFigureOut">
              <a:rPr lang="en-US" smtClean="0"/>
              <a:t>4/18/2026</a:t>
            </a:fld>
            <a:endParaRPr lang="en-US"/>
          </a:p>
        </p:txBody>
      </p:sp>
      <p:sp>
        <p:nvSpPr>
          <p:cNvPr id="5" name="Footer Placeholder 4">
            <a:extLst>
              <a:ext uri="{FF2B5EF4-FFF2-40B4-BE49-F238E27FC236}">
                <a16:creationId xmlns:a16="http://schemas.microsoft.com/office/drawing/2014/main" id="{F1EE26C4-1DF7-415C-AC0A-F293CBC42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896352-B681-4037-A911-94FDE8936668}"/>
              </a:ext>
            </a:extLst>
          </p:cNvPr>
          <p:cNvSpPr>
            <a:spLocks noGrp="1"/>
          </p:cNvSpPr>
          <p:nvPr>
            <p:ph type="sldNum" sz="quarter" idx="12"/>
          </p:nvPr>
        </p:nvSpPr>
        <p:spPr/>
        <p:txBody>
          <a:bodyPr/>
          <a:lstStyle/>
          <a:p>
            <a:fld id="{FDED52DC-CCFA-4B4B-A4DF-2CFE93CB57C2}" type="slidenum">
              <a:rPr lang="en-US" smtClean="0"/>
              <a:t>‹#›</a:t>
            </a:fld>
            <a:endParaRPr lang="en-US"/>
          </a:p>
        </p:txBody>
      </p:sp>
    </p:spTree>
    <p:extLst>
      <p:ext uri="{BB962C8B-B14F-4D97-AF65-F5344CB8AC3E}">
        <p14:creationId xmlns:p14="http://schemas.microsoft.com/office/powerpoint/2010/main" val="210591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F5E9-F9CC-4EDC-821D-DF8C020EB7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A5E2ED-E980-43CF-9822-11F9CDA3DF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5A6BE8-26B8-422A-A3CC-DB9C2EBED926}"/>
              </a:ext>
            </a:extLst>
          </p:cNvPr>
          <p:cNvSpPr>
            <a:spLocks noGrp="1"/>
          </p:cNvSpPr>
          <p:nvPr>
            <p:ph type="dt" sz="half" idx="10"/>
          </p:nvPr>
        </p:nvSpPr>
        <p:spPr/>
        <p:txBody>
          <a:bodyPr/>
          <a:lstStyle/>
          <a:p>
            <a:fld id="{E322CB0B-0BB7-4825-B89E-73D9026032AC}" type="datetimeFigureOut">
              <a:rPr lang="en-US" smtClean="0"/>
              <a:t>4/18/2026</a:t>
            </a:fld>
            <a:endParaRPr lang="en-US"/>
          </a:p>
        </p:txBody>
      </p:sp>
      <p:sp>
        <p:nvSpPr>
          <p:cNvPr id="5" name="Footer Placeholder 4">
            <a:extLst>
              <a:ext uri="{FF2B5EF4-FFF2-40B4-BE49-F238E27FC236}">
                <a16:creationId xmlns:a16="http://schemas.microsoft.com/office/drawing/2014/main" id="{210D7801-09AE-409C-9DC6-DE19E63F0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37FE4-8789-4066-B0B5-8830B4345FC4}"/>
              </a:ext>
            </a:extLst>
          </p:cNvPr>
          <p:cNvSpPr>
            <a:spLocks noGrp="1"/>
          </p:cNvSpPr>
          <p:nvPr>
            <p:ph type="sldNum" sz="quarter" idx="12"/>
          </p:nvPr>
        </p:nvSpPr>
        <p:spPr/>
        <p:txBody>
          <a:bodyPr/>
          <a:lstStyle/>
          <a:p>
            <a:fld id="{FDED52DC-CCFA-4B4B-A4DF-2CFE93CB57C2}" type="slidenum">
              <a:rPr lang="en-US" smtClean="0"/>
              <a:t>‹#›</a:t>
            </a:fld>
            <a:endParaRPr lang="en-US"/>
          </a:p>
        </p:txBody>
      </p:sp>
    </p:spTree>
    <p:extLst>
      <p:ext uri="{BB962C8B-B14F-4D97-AF65-F5344CB8AC3E}">
        <p14:creationId xmlns:p14="http://schemas.microsoft.com/office/powerpoint/2010/main" val="426609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E3EE-CB31-439F-9DD3-E16F851E7A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44F3B-DCF9-497C-BB3D-6FB0C2E321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F31D7A-9061-4014-B623-B184E1B9CD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5EE977-6283-48E2-B558-E0A8A80B4CE9}"/>
              </a:ext>
            </a:extLst>
          </p:cNvPr>
          <p:cNvSpPr>
            <a:spLocks noGrp="1"/>
          </p:cNvSpPr>
          <p:nvPr>
            <p:ph type="dt" sz="half" idx="10"/>
          </p:nvPr>
        </p:nvSpPr>
        <p:spPr/>
        <p:txBody>
          <a:bodyPr/>
          <a:lstStyle/>
          <a:p>
            <a:fld id="{E322CB0B-0BB7-4825-B89E-73D9026032AC}" type="datetimeFigureOut">
              <a:rPr lang="en-US" smtClean="0"/>
              <a:t>4/18/2026</a:t>
            </a:fld>
            <a:endParaRPr lang="en-US"/>
          </a:p>
        </p:txBody>
      </p:sp>
      <p:sp>
        <p:nvSpPr>
          <p:cNvPr id="6" name="Footer Placeholder 5">
            <a:extLst>
              <a:ext uri="{FF2B5EF4-FFF2-40B4-BE49-F238E27FC236}">
                <a16:creationId xmlns:a16="http://schemas.microsoft.com/office/drawing/2014/main" id="{B0C862CC-610C-4F50-95B3-72B300B25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573471-3694-4589-81C9-BB7DCD99D6A3}"/>
              </a:ext>
            </a:extLst>
          </p:cNvPr>
          <p:cNvSpPr>
            <a:spLocks noGrp="1"/>
          </p:cNvSpPr>
          <p:nvPr>
            <p:ph type="sldNum" sz="quarter" idx="12"/>
          </p:nvPr>
        </p:nvSpPr>
        <p:spPr/>
        <p:txBody>
          <a:bodyPr/>
          <a:lstStyle/>
          <a:p>
            <a:fld id="{FDED52DC-CCFA-4B4B-A4DF-2CFE93CB57C2}" type="slidenum">
              <a:rPr lang="en-US" smtClean="0"/>
              <a:t>‹#›</a:t>
            </a:fld>
            <a:endParaRPr lang="en-US"/>
          </a:p>
        </p:txBody>
      </p:sp>
    </p:spTree>
    <p:extLst>
      <p:ext uri="{BB962C8B-B14F-4D97-AF65-F5344CB8AC3E}">
        <p14:creationId xmlns:p14="http://schemas.microsoft.com/office/powerpoint/2010/main" val="306454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CAC96-D821-48E3-8BB3-8BFEE21DFE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7CECB6-FA15-4F53-83A9-3C28234B65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01778C-3920-42B2-AE3F-85920D299E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342436-518B-4628-A75B-6F19974A9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0EC4EE-7E77-42DB-B969-67C91D6463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055272-7B0E-4C7A-AC45-0FF4E96CF8EA}"/>
              </a:ext>
            </a:extLst>
          </p:cNvPr>
          <p:cNvSpPr>
            <a:spLocks noGrp="1"/>
          </p:cNvSpPr>
          <p:nvPr>
            <p:ph type="dt" sz="half" idx="10"/>
          </p:nvPr>
        </p:nvSpPr>
        <p:spPr/>
        <p:txBody>
          <a:bodyPr/>
          <a:lstStyle/>
          <a:p>
            <a:fld id="{E322CB0B-0BB7-4825-B89E-73D9026032AC}" type="datetimeFigureOut">
              <a:rPr lang="en-US" smtClean="0"/>
              <a:t>4/18/2026</a:t>
            </a:fld>
            <a:endParaRPr lang="en-US"/>
          </a:p>
        </p:txBody>
      </p:sp>
      <p:sp>
        <p:nvSpPr>
          <p:cNvPr id="8" name="Footer Placeholder 7">
            <a:extLst>
              <a:ext uri="{FF2B5EF4-FFF2-40B4-BE49-F238E27FC236}">
                <a16:creationId xmlns:a16="http://schemas.microsoft.com/office/drawing/2014/main" id="{8AF37317-DB60-4137-8301-94065AD0F6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AF2BA5-A3B2-46E8-B76E-83F70BC844A7}"/>
              </a:ext>
            </a:extLst>
          </p:cNvPr>
          <p:cNvSpPr>
            <a:spLocks noGrp="1"/>
          </p:cNvSpPr>
          <p:nvPr>
            <p:ph type="sldNum" sz="quarter" idx="12"/>
          </p:nvPr>
        </p:nvSpPr>
        <p:spPr/>
        <p:txBody>
          <a:bodyPr/>
          <a:lstStyle/>
          <a:p>
            <a:fld id="{FDED52DC-CCFA-4B4B-A4DF-2CFE93CB57C2}" type="slidenum">
              <a:rPr lang="en-US" smtClean="0"/>
              <a:t>‹#›</a:t>
            </a:fld>
            <a:endParaRPr lang="en-US"/>
          </a:p>
        </p:txBody>
      </p:sp>
    </p:spTree>
    <p:extLst>
      <p:ext uri="{BB962C8B-B14F-4D97-AF65-F5344CB8AC3E}">
        <p14:creationId xmlns:p14="http://schemas.microsoft.com/office/powerpoint/2010/main" val="618485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0EAD-D457-411D-ADAC-9EA2E1A8B2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8C2550-7DC8-4F69-ACB9-C45A3046A9D3}"/>
              </a:ext>
            </a:extLst>
          </p:cNvPr>
          <p:cNvSpPr>
            <a:spLocks noGrp="1"/>
          </p:cNvSpPr>
          <p:nvPr>
            <p:ph type="dt" sz="half" idx="10"/>
          </p:nvPr>
        </p:nvSpPr>
        <p:spPr/>
        <p:txBody>
          <a:bodyPr/>
          <a:lstStyle/>
          <a:p>
            <a:fld id="{E322CB0B-0BB7-4825-B89E-73D9026032AC}" type="datetimeFigureOut">
              <a:rPr lang="en-US" smtClean="0"/>
              <a:t>4/18/2026</a:t>
            </a:fld>
            <a:endParaRPr lang="en-US"/>
          </a:p>
        </p:txBody>
      </p:sp>
      <p:sp>
        <p:nvSpPr>
          <p:cNvPr id="4" name="Footer Placeholder 3">
            <a:extLst>
              <a:ext uri="{FF2B5EF4-FFF2-40B4-BE49-F238E27FC236}">
                <a16:creationId xmlns:a16="http://schemas.microsoft.com/office/drawing/2014/main" id="{2ECE455D-CFBA-40AD-B110-EFC536D0EA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78F192-1EB1-4C52-812A-2E0465FBB037}"/>
              </a:ext>
            </a:extLst>
          </p:cNvPr>
          <p:cNvSpPr>
            <a:spLocks noGrp="1"/>
          </p:cNvSpPr>
          <p:nvPr>
            <p:ph type="sldNum" sz="quarter" idx="12"/>
          </p:nvPr>
        </p:nvSpPr>
        <p:spPr/>
        <p:txBody>
          <a:bodyPr/>
          <a:lstStyle/>
          <a:p>
            <a:fld id="{FDED52DC-CCFA-4B4B-A4DF-2CFE93CB57C2}" type="slidenum">
              <a:rPr lang="en-US" smtClean="0"/>
              <a:t>‹#›</a:t>
            </a:fld>
            <a:endParaRPr lang="en-US"/>
          </a:p>
        </p:txBody>
      </p:sp>
    </p:spTree>
    <p:extLst>
      <p:ext uri="{BB962C8B-B14F-4D97-AF65-F5344CB8AC3E}">
        <p14:creationId xmlns:p14="http://schemas.microsoft.com/office/powerpoint/2010/main" val="114886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F37642-FBE1-4C18-AE74-A95B1254C670}"/>
              </a:ext>
            </a:extLst>
          </p:cNvPr>
          <p:cNvSpPr>
            <a:spLocks noGrp="1"/>
          </p:cNvSpPr>
          <p:nvPr>
            <p:ph type="dt" sz="half" idx="10"/>
          </p:nvPr>
        </p:nvSpPr>
        <p:spPr/>
        <p:txBody>
          <a:bodyPr/>
          <a:lstStyle/>
          <a:p>
            <a:fld id="{E322CB0B-0BB7-4825-B89E-73D9026032AC}" type="datetimeFigureOut">
              <a:rPr lang="en-US" smtClean="0"/>
              <a:t>4/18/2026</a:t>
            </a:fld>
            <a:endParaRPr lang="en-US"/>
          </a:p>
        </p:txBody>
      </p:sp>
      <p:sp>
        <p:nvSpPr>
          <p:cNvPr id="3" name="Footer Placeholder 2">
            <a:extLst>
              <a:ext uri="{FF2B5EF4-FFF2-40B4-BE49-F238E27FC236}">
                <a16:creationId xmlns:a16="http://schemas.microsoft.com/office/drawing/2014/main" id="{7CF64845-1F12-4371-8051-3BF9EC628D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0F2CEC-664C-4C7D-9D61-B37AC45E7AA6}"/>
              </a:ext>
            </a:extLst>
          </p:cNvPr>
          <p:cNvSpPr>
            <a:spLocks noGrp="1"/>
          </p:cNvSpPr>
          <p:nvPr>
            <p:ph type="sldNum" sz="quarter" idx="12"/>
          </p:nvPr>
        </p:nvSpPr>
        <p:spPr/>
        <p:txBody>
          <a:bodyPr/>
          <a:lstStyle/>
          <a:p>
            <a:fld id="{FDED52DC-CCFA-4B4B-A4DF-2CFE93CB57C2}" type="slidenum">
              <a:rPr lang="en-US" smtClean="0"/>
              <a:t>‹#›</a:t>
            </a:fld>
            <a:endParaRPr lang="en-US"/>
          </a:p>
        </p:txBody>
      </p:sp>
    </p:spTree>
    <p:extLst>
      <p:ext uri="{BB962C8B-B14F-4D97-AF65-F5344CB8AC3E}">
        <p14:creationId xmlns:p14="http://schemas.microsoft.com/office/powerpoint/2010/main" val="86166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5DFE-DAEF-4B01-B3FE-60566D900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44194E-EE89-4D5C-93FC-BFB958FF01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56AE29-5051-40C6-8024-E5A5FD146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DDCE3D-3ECB-4C0E-BBD2-10AFF26B3466}"/>
              </a:ext>
            </a:extLst>
          </p:cNvPr>
          <p:cNvSpPr>
            <a:spLocks noGrp="1"/>
          </p:cNvSpPr>
          <p:nvPr>
            <p:ph type="dt" sz="half" idx="10"/>
          </p:nvPr>
        </p:nvSpPr>
        <p:spPr/>
        <p:txBody>
          <a:bodyPr/>
          <a:lstStyle/>
          <a:p>
            <a:fld id="{E322CB0B-0BB7-4825-B89E-73D9026032AC}" type="datetimeFigureOut">
              <a:rPr lang="en-US" smtClean="0"/>
              <a:t>4/18/2026</a:t>
            </a:fld>
            <a:endParaRPr lang="en-US"/>
          </a:p>
        </p:txBody>
      </p:sp>
      <p:sp>
        <p:nvSpPr>
          <p:cNvPr id="6" name="Footer Placeholder 5">
            <a:extLst>
              <a:ext uri="{FF2B5EF4-FFF2-40B4-BE49-F238E27FC236}">
                <a16:creationId xmlns:a16="http://schemas.microsoft.com/office/drawing/2014/main" id="{3EB085D4-4A96-498B-BA00-CD4E46D19B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3A4A4D-C2A2-4E40-A4ED-4E818AAFDE37}"/>
              </a:ext>
            </a:extLst>
          </p:cNvPr>
          <p:cNvSpPr>
            <a:spLocks noGrp="1"/>
          </p:cNvSpPr>
          <p:nvPr>
            <p:ph type="sldNum" sz="quarter" idx="12"/>
          </p:nvPr>
        </p:nvSpPr>
        <p:spPr/>
        <p:txBody>
          <a:bodyPr/>
          <a:lstStyle/>
          <a:p>
            <a:fld id="{FDED52DC-CCFA-4B4B-A4DF-2CFE93CB57C2}" type="slidenum">
              <a:rPr lang="en-US" smtClean="0"/>
              <a:t>‹#›</a:t>
            </a:fld>
            <a:endParaRPr lang="en-US"/>
          </a:p>
        </p:txBody>
      </p:sp>
    </p:spTree>
    <p:extLst>
      <p:ext uri="{BB962C8B-B14F-4D97-AF65-F5344CB8AC3E}">
        <p14:creationId xmlns:p14="http://schemas.microsoft.com/office/powerpoint/2010/main" val="368557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E031-3EC6-49AD-987C-BEDCEC361A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7E3C37-E553-4BE4-9CB7-21D7C6299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DC9BBE-F486-4FA3-A5A0-EE60C31C7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F47361-EB35-4475-BF3A-1EA34710B399}"/>
              </a:ext>
            </a:extLst>
          </p:cNvPr>
          <p:cNvSpPr>
            <a:spLocks noGrp="1"/>
          </p:cNvSpPr>
          <p:nvPr>
            <p:ph type="dt" sz="half" idx="10"/>
          </p:nvPr>
        </p:nvSpPr>
        <p:spPr/>
        <p:txBody>
          <a:bodyPr/>
          <a:lstStyle/>
          <a:p>
            <a:fld id="{E322CB0B-0BB7-4825-B89E-73D9026032AC}" type="datetimeFigureOut">
              <a:rPr lang="en-US" smtClean="0"/>
              <a:t>4/18/2026</a:t>
            </a:fld>
            <a:endParaRPr lang="en-US"/>
          </a:p>
        </p:txBody>
      </p:sp>
      <p:sp>
        <p:nvSpPr>
          <p:cNvPr id="6" name="Footer Placeholder 5">
            <a:extLst>
              <a:ext uri="{FF2B5EF4-FFF2-40B4-BE49-F238E27FC236}">
                <a16:creationId xmlns:a16="http://schemas.microsoft.com/office/drawing/2014/main" id="{07D31B2B-1744-4E19-89BA-A497E1BD3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62EB6-0139-4A4A-AE0E-E6F32473CD05}"/>
              </a:ext>
            </a:extLst>
          </p:cNvPr>
          <p:cNvSpPr>
            <a:spLocks noGrp="1"/>
          </p:cNvSpPr>
          <p:nvPr>
            <p:ph type="sldNum" sz="quarter" idx="12"/>
          </p:nvPr>
        </p:nvSpPr>
        <p:spPr/>
        <p:txBody>
          <a:bodyPr/>
          <a:lstStyle/>
          <a:p>
            <a:fld id="{FDED52DC-CCFA-4B4B-A4DF-2CFE93CB57C2}" type="slidenum">
              <a:rPr lang="en-US" smtClean="0"/>
              <a:t>‹#›</a:t>
            </a:fld>
            <a:endParaRPr lang="en-US"/>
          </a:p>
        </p:txBody>
      </p:sp>
    </p:spTree>
    <p:extLst>
      <p:ext uri="{BB962C8B-B14F-4D97-AF65-F5344CB8AC3E}">
        <p14:creationId xmlns:p14="http://schemas.microsoft.com/office/powerpoint/2010/main" val="350585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18A5D5-DBBF-488C-90E3-16D7B0216B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A03F54-2CF0-4757-B5ED-AD94B633E4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9E7C67-D086-413A-9D72-E9F79E5C5C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2CB0B-0BB7-4825-B89E-73D9026032AC}" type="datetimeFigureOut">
              <a:rPr lang="en-US" smtClean="0"/>
              <a:t>4/18/2026</a:t>
            </a:fld>
            <a:endParaRPr lang="en-US"/>
          </a:p>
        </p:txBody>
      </p:sp>
      <p:sp>
        <p:nvSpPr>
          <p:cNvPr id="5" name="Footer Placeholder 4">
            <a:extLst>
              <a:ext uri="{FF2B5EF4-FFF2-40B4-BE49-F238E27FC236}">
                <a16:creationId xmlns:a16="http://schemas.microsoft.com/office/drawing/2014/main" id="{0278F4D6-5CA5-45CD-A44E-15F8CF2BD5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538958-B44E-4F85-913B-3EC292895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D52DC-CCFA-4B4B-A4DF-2CFE93CB57C2}" type="slidenum">
              <a:rPr lang="en-US" smtClean="0"/>
              <a:t>‹#›</a:t>
            </a:fld>
            <a:endParaRPr lang="en-US"/>
          </a:p>
        </p:txBody>
      </p:sp>
    </p:spTree>
    <p:extLst>
      <p:ext uri="{BB962C8B-B14F-4D97-AF65-F5344CB8AC3E}">
        <p14:creationId xmlns:p14="http://schemas.microsoft.com/office/powerpoint/2010/main" val="3420241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B8E4-9763-47FE-BF15-D35D74796D5B}"/>
              </a:ext>
            </a:extLst>
          </p:cNvPr>
          <p:cNvSpPr>
            <a:spLocks noGrp="1"/>
          </p:cNvSpPr>
          <p:nvPr>
            <p:ph type="ctrTitle"/>
          </p:nvPr>
        </p:nvSpPr>
        <p:spPr>
          <a:xfrm>
            <a:off x="7464614" y="1783959"/>
            <a:ext cx="4087306" cy="2889114"/>
          </a:xfrm>
        </p:spPr>
        <p:txBody>
          <a:bodyPr anchor="b">
            <a:normAutofit/>
          </a:bodyPr>
          <a:lstStyle/>
          <a:p>
            <a:pPr algn="l"/>
            <a:r>
              <a:rPr lang="en-US" sz="5400"/>
              <a:t>Apollo 13</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94D0C9D8-4C27-439C-9777-382E761526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275730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6E83789-0512-408A-8627-3A1CF08E118C}"/>
              </a:ext>
            </a:extLst>
          </p:cNvPr>
          <p:cNvSpPr txBox="1">
            <a:spLocks/>
          </p:cNvSpPr>
          <p:nvPr/>
        </p:nvSpPr>
        <p:spPr>
          <a:xfrm>
            <a:off x="6289158" y="803325"/>
            <a:ext cx="5403170" cy="13255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ct val="0"/>
              </a:spcBef>
              <a:spcAft>
                <a:spcPts val="600"/>
              </a:spcAft>
              <a:buNone/>
            </a:pPr>
            <a:r>
              <a:rPr lang="en-US" sz="2000" dirty="0">
                <a:latin typeface="+mj-lt"/>
                <a:ea typeface="+mj-ea"/>
                <a:cs typeface="+mj-cs"/>
              </a:rPr>
              <a:t>https://www.youtube.com/watch?v=C3J1AO9z0tA</a:t>
            </a:r>
          </a:p>
        </p:txBody>
      </p:sp>
      <p:sp>
        <p:nvSpPr>
          <p:cNvPr id="11" name="Freeform: Shape 1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BA953237-EB24-4A0D-87B5-39FAEC95B354}"/>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1027AE9D-A88C-4465-AAE8-DDA67455134E}"/>
              </a:ext>
            </a:extLst>
          </p:cNvPr>
          <p:cNvSpPr>
            <a:spLocks noGrp="1"/>
          </p:cNvSpPr>
          <p:nvPr>
            <p:ph idx="1"/>
          </p:nvPr>
        </p:nvSpPr>
        <p:spPr>
          <a:xfrm>
            <a:off x="6289158" y="2279018"/>
            <a:ext cx="5259714" cy="3375920"/>
          </a:xfrm>
        </p:spPr>
        <p:txBody>
          <a:bodyPr vert="horz" lIns="91440" tIns="45720" rIns="91440" bIns="45720" rtlCol="0" anchor="t">
            <a:normAutofit/>
          </a:bodyPr>
          <a:lstStyle/>
          <a:p>
            <a:pPr marL="0" indent="0" fontAlgn="base">
              <a:buNone/>
            </a:pPr>
            <a:r>
              <a:rPr lang="en-US" dirty="0"/>
              <a:t>One of the oxygen tanks on the spaceship blew up. To save energy for the trip around the moon so they can return home, the astronauts turn off all electrical equipment in the Command &amp; Space Module and move into the Lunar Module.</a:t>
            </a:r>
          </a:p>
        </p:txBody>
      </p:sp>
    </p:spTree>
    <p:extLst>
      <p:ext uri="{BB962C8B-B14F-4D97-AF65-F5344CB8AC3E}">
        <p14:creationId xmlns:p14="http://schemas.microsoft.com/office/powerpoint/2010/main" val="6756409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7DA0E5-71FC-40F8-90B5-60A3D7F5098C}"/>
              </a:ext>
            </a:extLst>
          </p:cNvPr>
          <p:cNvSpPr>
            <a:spLocks noGrp="1"/>
          </p:cNvSpPr>
          <p:nvPr>
            <p:ph type="title"/>
          </p:nvPr>
        </p:nvSpPr>
        <p:spPr>
          <a:xfrm>
            <a:off x="6688182" y="932961"/>
            <a:ext cx="4887685" cy="1777419"/>
          </a:xfrm>
        </p:spPr>
        <p:txBody>
          <a:bodyPr anchor="b">
            <a:normAutofit/>
          </a:bodyPr>
          <a:lstStyle/>
          <a:p>
            <a:endParaRPr lang="en-US" sz="4000"/>
          </a:p>
        </p:txBody>
      </p:sp>
      <p:pic>
        <p:nvPicPr>
          <p:cNvPr id="4" name="Picture 3">
            <a:extLst>
              <a:ext uri="{FF2B5EF4-FFF2-40B4-BE49-F238E27FC236}">
                <a16:creationId xmlns:a16="http://schemas.microsoft.com/office/drawing/2014/main" id="{2214D7D9-6BFC-4DC0-BDF6-05AFD9D7640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91903" y="573678"/>
            <a:ext cx="5103206" cy="5710645"/>
          </a:xfrm>
          <a:prstGeom prst="rect">
            <a:avLst/>
          </a:prstGeom>
        </p:spPr>
      </p:pic>
      <p:cxnSp>
        <p:nvCxnSpPr>
          <p:cNvPr id="11" name="Straight Connector 10">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4D0AB9-BB3A-4CCA-8336-CCDBADAC8E04}"/>
              </a:ext>
            </a:extLst>
          </p:cNvPr>
          <p:cNvSpPr>
            <a:spLocks noGrp="1"/>
          </p:cNvSpPr>
          <p:nvPr>
            <p:ph idx="1"/>
          </p:nvPr>
        </p:nvSpPr>
        <p:spPr>
          <a:xfrm>
            <a:off x="6688182" y="2894529"/>
            <a:ext cx="4887685" cy="3210179"/>
          </a:xfrm>
        </p:spPr>
        <p:txBody>
          <a:bodyPr anchor="t">
            <a:normAutofit/>
          </a:bodyPr>
          <a:lstStyle/>
          <a:p>
            <a:pPr marL="0" indent="0">
              <a:buNone/>
            </a:pPr>
            <a:r>
              <a:rPr lang="en-US" dirty="0"/>
              <a:t>What could have triggered the explosion?</a:t>
            </a:r>
          </a:p>
        </p:txBody>
      </p:sp>
    </p:spTree>
    <p:extLst>
      <p:ext uri="{BB962C8B-B14F-4D97-AF65-F5344CB8AC3E}">
        <p14:creationId xmlns:p14="http://schemas.microsoft.com/office/powerpoint/2010/main" val="46966776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99733C-2A9C-437C-AC5F-B1D28BD97E2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89"/>
          </a:xfrm>
          <a:prstGeom prst="rect">
            <a:avLst/>
          </a:prstGeom>
        </p:spPr>
      </p:pic>
      <p:sp useBgFill="1">
        <p:nvSpPr>
          <p:cNvPr id="8" name="Freeform: Shape 7">
            <a:extLst>
              <a:ext uri="{FF2B5EF4-FFF2-40B4-BE49-F238E27FC236}">
                <a16:creationId xmlns:a16="http://schemas.microsoft.com/office/drawing/2014/main" id="{1BF4DD63-CE83-4A2A-994E-8598C22E6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9" y="1498601"/>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027AE9D-A88C-4465-AAE8-DDA67455134E}"/>
              </a:ext>
            </a:extLst>
          </p:cNvPr>
          <p:cNvSpPr>
            <a:spLocks noGrp="1"/>
          </p:cNvSpPr>
          <p:nvPr>
            <p:ph idx="1"/>
          </p:nvPr>
        </p:nvSpPr>
        <p:spPr>
          <a:xfrm>
            <a:off x="1139252" y="2447117"/>
            <a:ext cx="4609475" cy="2291086"/>
          </a:xfrm>
        </p:spPr>
        <p:txBody>
          <a:bodyPr>
            <a:normAutofit fontScale="85000" lnSpcReduction="20000"/>
          </a:bodyPr>
          <a:lstStyle/>
          <a:p>
            <a:pPr fontAlgn="base"/>
            <a:r>
              <a:rPr lang="en-US" dirty="0">
                <a:solidFill>
                  <a:schemeClr val="bg1">
                    <a:alpha val="80000"/>
                  </a:schemeClr>
                </a:solidFill>
              </a:rPr>
              <a:t>The CO</a:t>
            </a:r>
            <a:r>
              <a:rPr lang="en-US" baseline="-25000" dirty="0">
                <a:solidFill>
                  <a:schemeClr val="bg1">
                    <a:alpha val="80000"/>
                  </a:schemeClr>
                </a:solidFill>
              </a:rPr>
              <a:t>2</a:t>
            </a:r>
            <a:r>
              <a:rPr lang="en-US" dirty="0">
                <a:solidFill>
                  <a:schemeClr val="bg1">
                    <a:alpha val="80000"/>
                  </a:schemeClr>
                </a:solidFill>
              </a:rPr>
              <a:t> detector light turns on to indicate rising levels. At this moment, the astronauts realize the Lunar Module was designed for 2 astronauts over 2 days and not for 3 astronauts over 8 days.</a:t>
            </a:r>
          </a:p>
          <a:p>
            <a:pPr fontAlgn="base"/>
            <a:r>
              <a:rPr lang="en-US" dirty="0">
                <a:solidFill>
                  <a:schemeClr val="bg1">
                    <a:alpha val="80000"/>
                  </a:schemeClr>
                </a:solidFill>
              </a:rPr>
              <a:t>What could the astronauts do to eliminate the CO</a:t>
            </a:r>
            <a:r>
              <a:rPr lang="en-US" baseline="-25000" dirty="0">
                <a:solidFill>
                  <a:schemeClr val="bg1">
                    <a:alpha val="80000"/>
                  </a:schemeClr>
                </a:solidFill>
              </a:rPr>
              <a:t>2</a:t>
            </a:r>
            <a:r>
              <a:rPr lang="en-US" dirty="0">
                <a:solidFill>
                  <a:schemeClr val="bg1">
                    <a:alpha val="80000"/>
                  </a:schemeClr>
                </a:solidFill>
              </a:rPr>
              <a:t>?</a:t>
            </a:r>
          </a:p>
        </p:txBody>
      </p:sp>
      <p:sp>
        <p:nvSpPr>
          <p:cNvPr id="10" name="Freeform: Shape 9">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extLst>
                <a:ext uri="{28A0092B-C50C-407E-A947-70E740481C1C}">
                  <a14:useLocalDpi xmlns:a14="http://schemas.microsoft.com/office/drawing/2010/main" val="0"/>
                </a:ext>
              </a:extLst>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2">
            <a:extLst>
              <a:ext uri="{FF2B5EF4-FFF2-40B4-BE49-F238E27FC236}">
                <a16:creationId xmlns:a16="http://schemas.microsoft.com/office/drawing/2014/main" id="{ACA92599-B73A-4A6E-8A14-A7049118FCF2}"/>
              </a:ext>
            </a:extLst>
          </p:cNvPr>
          <p:cNvSpPr txBox="1">
            <a:spLocks/>
          </p:cNvSpPr>
          <p:nvPr/>
        </p:nvSpPr>
        <p:spPr>
          <a:xfrm>
            <a:off x="1154088" y="2081629"/>
            <a:ext cx="4609475" cy="22910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1500" dirty="0">
                <a:solidFill>
                  <a:schemeClr val="bg1">
                    <a:alpha val="80000"/>
                  </a:schemeClr>
                </a:solidFill>
              </a:rPr>
              <a:t>https://www.youtube.com/watch?v=1cYzkyXp0jg&amp;t=13s</a:t>
            </a:r>
            <a:endParaRPr lang="en-US" dirty="0">
              <a:solidFill>
                <a:schemeClr val="bg1">
                  <a:alpha val="80000"/>
                </a:schemeClr>
              </a:solidFill>
            </a:endParaRPr>
          </a:p>
        </p:txBody>
      </p:sp>
    </p:spTree>
    <p:extLst>
      <p:ext uri="{BB962C8B-B14F-4D97-AF65-F5344CB8AC3E}">
        <p14:creationId xmlns:p14="http://schemas.microsoft.com/office/powerpoint/2010/main" val="169464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DE374F8-D140-4204-9F37-CE0D8A851A9C}"/>
              </a:ext>
            </a:extLst>
          </p:cNvPr>
          <p:cNvSpPr txBox="1">
            <a:spLocks/>
          </p:cNvSpPr>
          <p:nvPr/>
        </p:nvSpPr>
        <p:spPr>
          <a:xfrm>
            <a:off x="6234330" y="803325"/>
            <a:ext cx="5314536" cy="13255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ct val="0"/>
              </a:spcBef>
              <a:spcAft>
                <a:spcPts val="600"/>
              </a:spcAft>
              <a:buNone/>
            </a:pPr>
            <a:r>
              <a:rPr lang="en-US" sz="4400">
                <a:latin typeface="+mj-lt"/>
                <a:ea typeface="+mj-ea"/>
                <a:cs typeface="+mj-cs"/>
              </a:rPr>
              <a:t>LiOH canisters</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9BD2CCB-3567-4387-A70B-4F5471E88D8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FBC3C4D3-55B6-43CC-9530-14F08925C45F}"/>
              </a:ext>
            </a:extLst>
          </p:cNvPr>
          <p:cNvSpPr>
            <a:spLocks noGrp="1"/>
          </p:cNvSpPr>
          <p:nvPr>
            <p:ph idx="1"/>
          </p:nvPr>
        </p:nvSpPr>
        <p:spPr>
          <a:xfrm>
            <a:off x="6234329" y="2279018"/>
            <a:ext cx="5495474" cy="3375920"/>
          </a:xfrm>
        </p:spPr>
        <p:txBody>
          <a:bodyPr vert="horz" lIns="91440" tIns="45720" rIns="91440" bIns="45720" rtlCol="0" anchor="t">
            <a:noAutofit/>
          </a:bodyPr>
          <a:lstStyle/>
          <a:p>
            <a:pPr fontAlgn="base"/>
            <a:r>
              <a:rPr lang="en-US" dirty="0"/>
              <a:t>They learn that the engineers at Command Central have a plan.  </a:t>
            </a:r>
          </a:p>
          <a:p>
            <a:pPr fontAlgn="base"/>
            <a:r>
              <a:rPr lang="en-US" dirty="0"/>
              <a:t>The astronauts need to construct their </a:t>
            </a:r>
            <a:r>
              <a:rPr lang="en-US" dirty="0" err="1"/>
              <a:t>LiOH</a:t>
            </a:r>
            <a:r>
              <a:rPr lang="en-US" dirty="0"/>
              <a:t> canister and connect it.</a:t>
            </a:r>
          </a:p>
          <a:p>
            <a:pPr fontAlgn="base"/>
            <a:r>
              <a:rPr lang="en-US" dirty="0"/>
              <a:t>How can they connect the canister into a space of different shape?</a:t>
            </a:r>
          </a:p>
          <a:p>
            <a:pPr fontAlgn="base"/>
            <a:endParaRPr lang="en-US" dirty="0"/>
          </a:p>
        </p:txBody>
      </p:sp>
    </p:spTree>
    <p:extLst>
      <p:ext uri="{BB962C8B-B14F-4D97-AF65-F5344CB8AC3E}">
        <p14:creationId xmlns:p14="http://schemas.microsoft.com/office/powerpoint/2010/main" val="40344200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9FF0B61-0CC4-4331-BE0C-7D978ED5060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1027AE9D-A88C-4465-AAE8-DDA67455134E}"/>
              </a:ext>
            </a:extLst>
          </p:cNvPr>
          <p:cNvSpPr>
            <a:spLocks noGrp="1"/>
          </p:cNvSpPr>
          <p:nvPr>
            <p:ph idx="1"/>
          </p:nvPr>
        </p:nvSpPr>
        <p:spPr>
          <a:xfrm>
            <a:off x="6676053" y="885785"/>
            <a:ext cx="5004073" cy="3181684"/>
          </a:xfrm>
        </p:spPr>
        <p:txBody>
          <a:bodyPr anchor="t">
            <a:noAutofit/>
          </a:bodyPr>
          <a:lstStyle/>
          <a:p>
            <a:pPr fontAlgn="base"/>
            <a:r>
              <a:rPr lang="en-US" dirty="0"/>
              <a:t>The daily average CO</a:t>
            </a:r>
            <a:r>
              <a:rPr lang="en-US" baseline="-25000" dirty="0"/>
              <a:t>2</a:t>
            </a:r>
            <a:r>
              <a:rPr lang="en-US" dirty="0"/>
              <a:t> emitted by an astronaut is 18.2 mol CO</a:t>
            </a:r>
            <a:r>
              <a:rPr lang="en-US" baseline="-25000" dirty="0"/>
              <a:t>2</a:t>
            </a:r>
            <a:r>
              <a:rPr lang="en-US" dirty="0"/>
              <a:t>/day/astronaut.  </a:t>
            </a:r>
          </a:p>
          <a:p>
            <a:pPr fontAlgn="base"/>
            <a:r>
              <a:rPr lang="en-US" dirty="0"/>
              <a:t>Once the </a:t>
            </a:r>
            <a:r>
              <a:rPr lang="en-US" dirty="0" err="1"/>
              <a:t>LiOH</a:t>
            </a:r>
            <a:r>
              <a:rPr lang="en-US" dirty="0"/>
              <a:t> canister is connected, it will result in nearly immediate CO</a:t>
            </a:r>
            <a:r>
              <a:rPr lang="en-US" baseline="-25000" dirty="0"/>
              <a:t>2</a:t>
            </a:r>
            <a:r>
              <a:rPr lang="en-US" dirty="0"/>
              <a:t> reduction. Predict the reaction equation for the generation of lithium carbonate. </a:t>
            </a:r>
          </a:p>
          <a:p>
            <a:pPr fontAlgn="base"/>
            <a:r>
              <a:rPr lang="en-US" dirty="0"/>
              <a:t>Calculate the minimum mass of </a:t>
            </a:r>
            <a:r>
              <a:rPr lang="en-US" dirty="0" err="1"/>
              <a:t>LiOH</a:t>
            </a:r>
            <a:r>
              <a:rPr lang="en-US" dirty="0"/>
              <a:t> needed to scrub the CO</a:t>
            </a:r>
            <a:r>
              <a:rPr lang="en-US" baseline="-25000" dirty="0"/>
              <a:t>2</a:t>
            </a:r>
            <a:r>
              <a:rPr lang="en-US" dirty="0"/>
              <a:t> generated by 3 astronauts for 8 days.</a:t>
            </a:r>
          </a:p>
          <a:p>
            <a:endParaRPr lang="en-US" dirty="0"/>
          </a:p>
        </p:txBody>
      </p:sp>
    </p:spTree>
    <p:extLst>
      <p:ext uri="{BB962C8B-B14F-4D97-AF65-F5344CB8AC3E}">
        <p14:creationId xmlns:p14="http://schemas.microsoft.com/office/powerpoint/2010/main" val="327300333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5B991E-BFA9-4606-9AAE-A9341E41DA88}"/>
              </a:ext>
            </a:extLst>
          </p:cNvPr>
          <p:cNvSpPr>
            <a:spLocks noGrp="1"/>
          </p:cNvSpPr>
          <p:nvPr>
            <p:ph idx="1"/>
          </p:nvPr>
        </p:nvSpPr>
        <p:spPr>
          <a:xfrm>
            <a:off x="762000" y="622605"/>
            <a:ext cx="5314543" cy="3375920"/>
          </a:xfrm>
        </p:spPr>
        <p:txBody>
          <a:bodyPr anchor="t">
            <a:noAutofit/>
          </a:bodyPr>
          <a:lstStyle/>
          <a:p>
            <a:r>
              <a:rPr lang="en-US" dirty="0"/>
              <a:t>Construct  the balanced reaction equation of the reaction between barium hydroxide and carbon dioxide.</a:t>
            </a:r>
          </a:p>
          <a:p>
            <a:r>
              <a:rPr lang="en-US" dirty="0"/>
              <a:t>What mass of Ba(OH)</a:t>
            </a:r>
            <a:r>
              <a:rPr lang="en-US" baseline="-25000" dirty="0"/>
              <a:t>2</a:t>
            </a:r>
            <a:r>
              <a:rPr lang="en-US" dirty="0"/>
              <a:t> would handle the CO</a:t>
            </a:r>
            <a:r>
              <a:rPr lang="en-US" baseline="-25000" dirty="0"/>
              <a:t>2</a:t>
            </a:r>
            <a:r>
              <a:rPr lang="en-US" dirty="0"/>
              <a:t> exhaled by the three astronauts during their eight-day mission? </a:t>
            </a:r>
          </a:p>
          <a:p>
            <a:r>
              <a:rPr lang="en-US" dirty="0"/>
              <a:t>How does this mass compare to </a:t>
            </a:r>
            <a:r>
              <a:rPr lang="en-US" dirty="0" err="1"/>
              <a:t>LiOH</a:t>
            </a:r>
            <a:r>
              <a:rPr lang="en-US" dirty="0"/>
              <a:t>?</a:t>
            </a:r>
          </a:p>
          <a:p>
            <a:r>
              <a:rPr lang="en-US" dirty="0"/>
              <a:t>State with a reason which compound is more suitable to be used as a scrubber.</a:t>
            </a:r>
          </a:p>
          <a:p>
            <a:endParaRPr lang="en-US" dirty="0"/>
          </a:p>
          <a:p>
            <a:endParaRPr lang="en-US"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0BDB131-DB6C-44E5-AD89-0571E4732AC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7718810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296</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Apollo 13</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Apollo 13</dc:title>
  <dc:creator>23021</dc:creator>
  <cp:lastModifiedBy>Satyajit</cp:lastModifiedBy>
  <cp:revision>5</cp:revision>
  <dcterms:created xsi:type="dcterms:W3CDTF">2021-01-15T09:13:55Z</dcterms:created>
  <dcterms:modified xsi:type="dcterms:W3CDTF">2026-04-18T03:36:58Z</dcterms:modified>
</cp:coreProperties>
</file>