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5" r:id="rId4"/>
    <p:sldId id="258" r:id="rId5"/>
    <p:sldId id="266" r:id="rId6"/>
    <p:sldId id="267" r:id="rId7"/>
    <p:sldId id="28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60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25E"/>
    <a:srgbClr val="0E0058"/>
    <a:srgbClr val="01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39EC-1C73-4FE5-9792-01F583129136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1127-43FC-4AB1-8447-D109D138F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A1127-43FC-4AB1-8447-D109D138F9C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32-1685-49A0-8448-EDBECAC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C909-3985-4B0E-AB22-C330C37FE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86E-B7C5-40B9-9BDC-D38875AA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4B05-8D14-4FD4-AFEB-EFD0160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9546-CFB2-4344-9C92-682F71E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F34D-7D1F-4076-9851-48C9B7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27A7-56E1-4A02-A902-108F96DC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9FB7-836E-4084-A8DD-FD6A3F9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5AC2-17F1-4643-95A8-743AAE2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108-1A1F-4652-AFB2-A3053F9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9AF6-864C-414A-A6B8-0B359C1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659-ABC8-4D44-BE86-EB4E1F66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1C54-03DE-4F94-8539-9EE103C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E07-DFD0-4945-9900-87DFF532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9F8-9071-44DC-877C-EB6CA67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BD0-3881-4BEC-89B4-01E66C40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AFC9-03C6-4013-8588-2A40666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8CE-1883-42F5-884E-495692D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ED2D-C2A2-4FB3-83C8-5A0B559D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7E-495D-4D3B-A53C-31E6116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959-A431-46D3-855C-1272E06C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BB77-A740-440B-AE7C-40306FE3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102F-244B-472B-A70A-31278D7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B4B7-6DCA-4DC4-ACF0-6ABD0E75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57B5-C2D2-4A36-AB9D-21078A1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A578-C58D-4D9B-814F-822C78D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522-F8AF-4568-908A-831CA4DE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D47E-23CC-4AF4-8E75-989A7501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5360-8179-4F40-9D36-ED2CFD70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C4A8-C775-49F9-B6A8-49C59E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77C-2EBD-4886-96CA-6D5C79B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9C8-BE68-4F39-8245-466CF7B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1BD9-47A9-46F9-B008-EA758571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A55-D157-4028-B3D0-F7C7C47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7B34D-B413-4FB2-96CE-B6D332B3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53E9-AD43-4B09-B5B2-F54E2104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14B55-6E6A-4C81-B915-1C08C357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73EE-FFEC-4A9C-B1BD-11E62920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A2D6-AEAC-465C-99FA-7A48462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52D-3F3B-461C-BFBB-B518F0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3C2D-EF9C-4F1D-B5B1-20B9056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8E41-4C81-4ACD-99F0-0B9FF87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273E-FC67-4ACF-BB18-91A5CC73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7027D-1F9C-4C2F-B7DF-BABFC8A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4ABB8-10BF-429E-B08F-DECC33F6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CDBE-B8A2-4589-9BAF-37F86D0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EC-0356-4AA7-A47C-56ADB24D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3A24-9D39-4478-BA03-1B869572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2C8E-6532-4636-83FD-A7CE7D12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FE91-687B-45A2-8964-ED5A00C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6E09-C370-4A47-9F6A-BD37453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6B77-30DD-4321-A6CC-10F9D2F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7A5-0282-4BA9-9030-59FCBDD0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0D837-8BC1-401C-B600-6B3E1C89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5A80-A97C-4698-BF2E-031F4A52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4118-68AD-4C6C-8CE0-6549A49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FC0B-0156-4F93-8320-09FDA77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C882-ABAD-45E9-9299-6897A69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D4FDA-E4A6-46CD-83FE-EEF845B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59CE-27E6-485B-9C46-41A7C68D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462D-1E03-47B3-BB2F-FFC456565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390-2C36-4B1D-8458-DD9EF49A37A9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8C66-5DF5-4BCC-8CCD-26FCC546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4-0E41-48AF-A42A-91D880C2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0086E5F-E103-43DC-8820-F96E0C35BA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5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2771">
        <p:circle/>
      </p:transition>
    </mc:Choice>
    <mc:Fallback xmlns="">
      <p:transition spd="slow" advTm="52771">
        <p:circle/>
      </p:transition>
    </mc:Fallback>
  </mc:AlternateContent>
  <p:extLst>
    <p:ext uri="{E180D4A7-C9FB-4DFB-919C-405C955672EB}">
      <p14:showEvtLst xmlns:p14="http://schemas.microsoft.com/office/powerpoint/2010/main">
        <p14:playEvt time="1638" objId="2"/>
        <p14:stopEvt time="52386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Timely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C73594-6C89-4158-AB61-D5F4A9B21D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4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Private Accommodation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268A9B-8E33-4773-9FC3-17D32C658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0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A Span of the Kitchen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607601-7A3E-43E3-9255-D4A2545EB6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84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Kitchenette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7AE8A398-1606-4B4F-BC74-1CFDBEF23B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7"/>
          <a:stretch/>
        </p:blipFill>
        <p:spPr>
          <a:xfrm>
            <a:off x="5015061" y="0"/>
            <a:ext cx="7235849" cy="6914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0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The Facilities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36CBF-B2C8-4BDC-8378-0A35BA5050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3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Accommodation Tour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6A156B-DE45-4C76-8D9C-52DDCE04A2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59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Relatively Short Distance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BD839C-6F55-40AB-8020-04272A907E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66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err="1">
                <a:solidFill>
                  <a:schemeClr val="bg1"/>
                </a:solidFill>
                <a:latin typeface="Open Sans"/>
              </a:rPr>
              <a:t>Studenty</a:t>
            </a:r>
            <a:r>
              <a:rPr lang="en-GB" sz="2600" b="1" dirty="0">
                <a:solidFill>
                  <a:schemeClr val="bg1"/>
                </a:solidFill>
                <a:latin typeface="Open Sans"/>
              </a:rPr>
              <a:t> Area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E4BE7-FCC8-4D05-8C66-2123A251D0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34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Diner Area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3315A42E-D983-456E-B86B-8F82475973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7"/>
          <a:stretch/>
        </p:blipFill>
        <p:spPr>
          <a:xfrm>
            <a:off x="5015061" y="0"/>
            <a:ext cx="7235849" cy="6914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96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 err="1">
                <a:solidFill>
                  <a:schemeClr val="bg1"/>
                </a:solidFill>
                <a:latin typeface="Open Sans"/>
              </a:rPr>
              <a:t>En</a:t>
            </a:r>
            <a:r>
              <a:rPr lang="en-GB" sz="2600" b="1" dirty="0">
                <a:solidFill>
                  <a:schemeClr val="bg1"/>
                </a:solidFill>
                <a:latin typeface="Open Sans"/>
              </a:rPr>
              <a:t> Suite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2A7301-BA35-4A32-8711-E0112196D2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9B55655-471D-4EF6-820C-7B4E1053A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30765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bg1"/>
                </a:solidFill>
                <a:latin typeface="Open Sans"/>
              </a:rPr>
              <a:t>Lesson Format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300338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b="1" u="sng" dirty="0">
                <a:solidFill>
                  <a:schemeClr val="bg1"/>
                </a:solidFill>
              </a:rPr>
              <a:t>Word/Phrase pronunciation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We help you identify and pronounce each new word or phrase related to the lesson topic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2. </a:t>
            </a:r>
            <a:r>
              <a:rPr lang="en-GB" b="1" u="sng" dirty="0">
                <a:solidFill>
                  <a:schemeClr val="bg1"/>
                </a:solidFill>
              </a:rPr>
              <a:t>Explain the definition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We help you understand the new definition in an easy to understand way. </a:t>
            </a:r>
          </a:p>
        </p:txBody>
      </p:sp>
      <p:pic>
        <p:nvPicPr>
          <p:cNvPr id="3" name="Picture 2" descr="A group of people standing in a hallway&#10;&#10;Description automatically generated with medium confidence">
            <a:extLst>
              <a:ext uri="{FF2B5EF4-FFF2-40B4-BE49-F238E27FC236}">
                <a16:creationId xmlns:a16="http://schemas.microsoft.com/office/drawing/2014/main" id="{C3EBDB70-2593-48C7-8BB7-6F46ED9F3B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677">
        <p:fade/>
      </p:transition>
    </mc:Choice>
    <mc:Fallback xmlns="">
      <p:transition spd="med" advTm="94677">
        <p:fade/>
      </p:transition>
    </mc:Fallback>
  </mc:AlternateContent>
  <p:extLst>
    <p:ext uri="{E180D4A7-C9FB-4DFB-919C-405C955672EB}">
      <p14:showEvtLst xmlns:p14="http://schemas.microsoft.com/office/powerpoint/2010/main">
        <p14:playEvt time="615" objId="2"/>
        <p14:stopEvt time="94291" objId="2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Games Room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8F27FE-C962-434B-A910-C664982084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3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Show Flats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55771C-30C5-40F6-909C-394DD24671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0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Right on Campus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644F19-0CBA-443D-9D06-B7109A5AA1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648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564F719C-65B7-4C0D-AD20-73681FE8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7"/>
          <a:stretch/>
        </p:blipFill>
        <p:spPr>
          <a:xfrm>
            <a:off x="5015061" y="0"/>
            <a:ext cx="7235849" cy="691429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Common Area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58934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7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grass, tree, outdoor&#10;&#10;Description automatically generated">
            <a:extLst>
              <a:ext uri="{FF2B5EF4-FFF2-40B4-BE49-F238E27FC236}">
                <a16:creationId xmlns:a16="http://schemas.microsoft.com/office/drawing/2014/main" id="{BE01C57D-B2DC-4D26-B129-E72D1796EB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B590A797-5063-4662-B7B8-1E2C70FF9A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017" y="0"/>
            <a:ext cx="719198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0" y="1116222"/>
            <a:ext cx="456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Take the Quiz!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40508"/>
            <a:ext cx="437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link will be provided during the lesson for you to take your quiz and earn your certificate. Good luck!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Thank you for following our lesson plan. To sign up to our lessons please feel free to get in touch.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6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961">
        <p:fade/>
      </p:transition>
    </mc:Choice>
    <mc:Fallback xmlns="">
      <p:transition spd="med" advTm="64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546" objId="2"/>
        <p14:stopEvt time="64961" objId="2"/>
      </p14:showEvt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F3F275C-41E2-473D-A9C0-235676753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2223">
        <p:circle/>
      </p:transition>
    </mc:Choice>
    <mc:Fallback xmlns="">
      <p:transition spd="slow" advTm="62223">
        <p:circle/>
      </p:transition>
    </mc:Fallback>
  </mc:AlternateContent>
  <p:extLst>
    <p:ext uri="{E180D4A7-C9FB-4DFB-919C-405C955672EB}">
      <p14:showEvtLst xmlns:p14="http://schemas.microsoft.com/office/powerpoint/2010/main">
        <p14:playEvt time="639" objId="6"/>
        <p14:stopEvt time="59919" objId="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9B55655-471D-4EF6-820C-7B4E1053AE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bg1"/>
                </a:solidFill>
                <a:latin typeface="Open Sans"/>
              </a:rPr>
              <a:t>Lesson Format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300338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3. </a:t>
            </a:r>
            <a:r>
              <a:rPr lang="en-GB" b="1" u="sng" dirty="0">
                <a:solidFill>
                  <a:schemeClr val="bg1"/>
                </a:solidFill>
              </a:rPr>
              <a:t>Example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We provide you with an example and ask you to provide us with an example to ensure you fully understand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>
                <a:solidFill>
                  <a:schemeClr val="bg1"/>
                </a:solidFill>
              </a:rPr>
              <a:t>4. Quiz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At the end of the lesson we invite you to take the quiz where you can earn a certificate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980204-276E-4350-BE0F-3C09325AC0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748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4677">
        <p:fade/>
      </p:transition>
    </mc:Choice>
    <mc:Fallback xmlns="">
      <p:transition spd="med" advTm="94677">
        <p:fade/>
      </p:transition>
    </mc:Fallback>
  </mc:AlternateContent>
  <p:extLst>
    <p:ext uri="{E180D4A7-C9FB-4DFB-919C-405C955672EB}">
      <p14:showEvtLst xmlns:p14="http://schemas.microsoft.com/office/powerpoint/2010/main">
        <p14:playEvt time="615" objId="2"/>
        <p14:stopEvt time="94291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University Accommodation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C6D3C3-5A48-4DEE-A8F7-A2EA043B71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University Halls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7C6D4-D913-4827-9EFD-6D57303F5C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9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University Studios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EDCC62-2287-4C1F-A6E8-68485A65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44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Courtyard Area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3" name="Picture 2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E7499695-AD8F-499C-A458-B77F5279CC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7"/>
          <a:stretch/>
        </p:blipFill>
        <p:spPr>
          <a:xfrm>
            <a:off x="5015061" y="0"/>
            <a:ext cx="7235849" cy="6914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04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  <a:latin typeface="Open Sans"/>
              </a:rPr>
              <a:t>Flat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4E61F9-E388-44FF-9DC1-70B1D531A5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349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tanding, posing&#10;&#10;Description automatically generated">
            <a:extLst>
              <a:ext uri="{FF2B5EF4-FFF2-40B4-BE49-F238E27FC236}">
                <a16:creationId xmlns:a16="http://schemas.microsoft.com/office/drawing/2014/main" id="{3000A03E-F440-4FAD-96B0-579FF0816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58910" y="1197598"/>
            <a:ext cx="472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Open Sans"/>
              </a:rPr>
              <a:t>Gotten Accommodation Sorted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311080" y="2882572"/>
            <a:ext cx="42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Definition will appear here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Example will appear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BC9882-CA1D-4A71-B60E-6CCF218DDE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0765" y="0"/>
            <a:ext cx="7161235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474">
        <p:fade/>
      </p:transition>
    </mc:Choice>
    <mc:Fallback xmlns="">
      <p:transition spd="med" advTm="62474">
        <p:fade/>
      </p:transition>
    </mc:Fallback>
  </mc:AlternateContent>
  <p:extLst>
    <p:ext uri="{E180D4A7-C9FB-4DFB-919C-405C955672EB}">
      <p14:showEvtLst xmlns:p14="http://schemas.microsoft.com/office/powerpoint/2010/main">
        <p14:playEvt time="685" objId="2"/>
        <p14:stopEvt time="62474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9|3|2.7|2.3|2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6|1.4|18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8|10|30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6|1.4|1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9.5|3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340</Words>
  <Application>Microsoft Office PowerPoint</Application>
  <PresentationFormat>Widescreen</PresentationFormat>
  <Paragraphs>74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whitehouse</dc:creator>
  <cp:lastModifiedBy>kieran whitehouse</cp:lastModifiedBy>
  <cp:revision>165</cp:revision>
  <dcterms:created xsi:type="dcterms:W3CDTF">2020-12-12T18:10:58Z</dcterms:created>
  <dcterms:modified xsi:type="dcterms:W3CDTF">2021-06-28T14:07:43Z</dcterms:modified>
</cp:coreProperties>
</file>