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2" r:id="rId3"/>
    <p:sldId id="257" r:id="rId4"/>
    <p:sldId id="259" r:id="rId5"/>
    <p:sldId id="263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/>
    <p:restoredTop sz="94626"/>
  </p:normalViewPr>
  <p:slideViewPr>
    <p:cSldViewPr snapToGrid="0">
      <p:cViewPr varScale="1">
        <p:scale>
          <a:sx n="161" d="100"/>
          <a:sy n="161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F7BA4-6F5E-A240-9DC0-836CDCDA22F6}" type="datetimeFigureOut">
              <a:rPr lang="en-TH" smtClean="0"/>
              <a:t>11/11/2025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E410D-CA28-3442-9E39-33DFADA3ADD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4482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E410D-CA28-3442-9E39-33DFADA3ADD5}" type="slidenum">
              <a:rPr lang="en-TH" smtClean="0"/>
              <a:t>4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721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029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3931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354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6015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2181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175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26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534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2361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7969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6398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96BA-5A39-6D47-8CCE-91525FD20D3B}" type="datetimeFigureOut">
              <a:rPr lang="en-FR" smtClean="0"/>
              <a:t>11/11/25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56BD7-BCB7-DC4E-A86F-E9F6F690518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3870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22E8B9-6B72-42E0-E70E-D6EC4DE63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122" y="367990"/>
            <a:ext cx="6858000" cy="354972"/>
          </a:xfrm>
        </p:spPr>
        <p:txBody>
          <a:bodyPr>
            <a:normAutofit fontScale="55000" lnSpcReduction="20000"/>
          </a:bodyPr>
          <a:lstStyle/>
          <a:p>
            <a:r>
              <a:rPr lang="en-FR" sz="1350" spc="450" dirty="0">
                <a:latin typeface="+mj-lt"/>
              </a:rPr>
              <a:t>COURS PARTICULIERS </a:t>
            </a:r>
            <a:r>
              <a:rPr lang="en-FR" sz="1350" spc="450">
                <a:latin typeface="+mj-lt"/>
              </a:rPr>
              <a:t>DE FRANCAIS</a:t>
            </a:r>
            <a:endParaRPr lang="en-US" sz="1350" spc="450" dirty="0">
              <a:latin typeface="+mj-lt"/>
            </a:endParaRPr>
          </a:p>
          <a:p>
            <a:r>
              <a:rPr lang="en-US" sz="1350" spc="450" dirty="0">
                <a:latin typeface="+mj-lt"/>
              </a:rPr>
              <a:t>Dan – Sept 2025</a:t>
            </a:r>
            <a:endParaRPr lang="en-FR" sz="1350" spc="45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428B1-81E7-A245-BC7F-7F74DEB06A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166" y="789913"/>
            <a:ext cx="2818910" cy="40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11517E-6C00-6046-8ACA-A9E6D0CB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</a:t>
            </a:r>
            <a:r>
              <a:rPr lang="en-TH" dirty="0">
                <a:solidFill>
                  <a:schemeClr val="accent2"/>
                </a:solidFill>
              </a:rPr>
              <a:t>es personnages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A369B-4366-114D-94BA-B01920E6AD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379" y="225097"/>
            <a:ext cx="4069590" cy="4693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BFE14-B404-D64D-B0D5-95E74C53C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31" y="1730401"/>
            <a:ext cx="3439812" cy="19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0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7EC68C-42CC-7649-86A7-43BE5048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H" dirty="0">
                <a:solidFill>
                  <a:schemeClr val="accent2"/>
                </a:solidFill>
              </a:rPr>
              <a:t>Vocabulaire utile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83FF6-3370-9B47-B126-25073B01A69A}"/>
              </a:ext>
            </a:extLst>
          </p:cNvPr>
          <p:cNvSpPr txBox="1"/>
          <p:nvPr/>
        </p:nvSpPr>
        <p:spPr>
          <a:xfrm>
            <a:off x="4474691" y="1465385"/>
            <a:ext cx="1737976" cy="1806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013" dirty="0"/>
              <a:t>un appartement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/>
              <a:t>un </a:t>
            </a:r>
            <a:r>
              <a:rPr lang="en-US" sz="1013" dirty="0" err="1"/>
              <a:t>immeuble</a:t>
            </a:r>
            <a:endParaRPr lang="en-US" sz="1013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/>
              <a:t>le confinement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/>
              <a:t>le coronavirus / la </a:t>
            </a:r>
            <a:r>
              <a:rPr lang="en-US" sz="1013" dirty="0" err="1"/>
              <a:t>pandémie</a:t>
            </a:r>
            <a:endParaRPr lang="en-US" sz="1013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/>
              <a:t>le </a:t>
            </a:r>
            <a:r>
              <a:rPr lang="en-US" sz="1013" dirty="0" err="1"/>
              <a:t>voisin</a:t>
            </a:r>
            <a:r>
              <a:rPr lang="en-US" sz="1013" dirty="0"/>
              <a:t> / la </a:t>
            </a:r>
            <a:r>
              <a:rPr lang="en-US" sz="1013" dirty="0" err="1"/>
              <a:t>voisine</a:t>
            </a:r>
            <a:endParaRPr lang="en-US" sz="1013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 err="1"/>
              <a:t>rester</a:t>
            </a:r>
            <a:r>
              <a:rPr lang="en-US" sz="1013" dirty="0"/>
              <a:t> chez </a:t>
            </a:r>
            <a:r>
              <a:rPr lang="en-US" sz="1013" dirty="0" err="1"/>
              <a:t>soi</a:t>
            </a:r>
            <a:endParaRPr lang="en-US" sz="1013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 err="1"/>
              <a:t>être</a:t>
            </a:r>
            <a:r>
              <a:rPr lang="en-US" sz="1013" dirty="0"/>
              <a:t> </a:t>
            </a:r>
            <a:r>
              <a:rPr lang="en-US" sz="1013" dirty="0" err="1"/>
              <a:t>enfermé</a:t>
            </a:r>
            <a:r>
              <a:rPr lang="en-US" sz="1013" dirty="0"/>
              <a:t> / </a:t>
            </a:r>
            <a:r>
              <a:rPr lang="en-US" sz="1013" dirty="0" err="1"/>
              <a:t>enfermée</a:t>
            </a:r>
            <a:endParaRPr lang="en-US" sz="1013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/>
              <a:t>aider </a:t>
            </a:r>
            <a:r>
              <a:rPr lang="en-US" sz="1013" dirty="0" err="1"/>
              <a:t>quelqu’un</a:t>
            </a:r>
            <a:endParaRPr lang="en-US" sz="1013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 err="1"/>
              <a:t>une</a:t>
            </a:r>
            <a:r>
              <a:rPr lang="en-US" sz="1013" dirty="0"/>
              <a:t> </a:t>
            </a:r>
            <a:r>
              <a:rPr lang="en-US" sz="1013" dirty="0" err="1"/>
              <a:t>famille</a:t>
            </a:r>
            <a:endParaRPr lang="en-US" sz="1013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/>
              <a:t>un </a:t>
            </a:r>
            <a:r>
              <a:rPr lang="en-US" sz="1013" dirty="0" err="1"/>
              <a:t>chien</a:t>
            </a:r>
            <a:r>
              <a:rPr lang="en-US" sz="1013" dirty="0"/>
              <a:t> / un animal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/>
              <a:t>le concierge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946AA-1B0A-034E-BBD3-AA7190846B38}"/>
              </a:ext>
            </a:extLst>
          </p:cNvPr>
          <p:cNvSpPr txBox="1"/>
          <p:nvPr/>
        </p:nvSpPr>
        <p:spPr>
          <a:xfrm>
            <a:off x="7230247" y="1049887"/>
            <a:ext cx="1285103" cy="211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1013" dirty="0">
              <a:latin typeface="fkGroteskNeu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013" dirty="0">
              <a:latin typeface="fkGrotesk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 err="1">
                <a:latin typeface="fkGroteskNeue"/>
              </a:rPr>
              <a:t>une</a:t>
            </a:r>
            <a:r>
              <a:rPr lang="en-US" sz="1013" dirty="0">
                <a:latin typeface="fkGroteskNeue"/>
              </a:rPr>
              <a:t> relation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>
                <a:latin typeface="fkGroteskNeue"/>
              </a:rPr>
              <a:t>le </a:t>
            </a:r>
            <a:r>
              <a:rPr lang="en-US" sz="1013" dirty="0" err="1">
                <a:latin typeface="fkGroteskNeue"/>
              </a:rPr>
              <a:t>téléphone</a:t>
            </a:r>
            <a:endParaRPr lang="en-US" sz="1013" dirty="0">
              <a:latin typeface="fkGrotesk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 err="1">
                <a:latin typeface="fkGroteskNeue"/>
              </a:rPr>
              <a:t>une</a:t>
            </a:r>
            <a:r>
              <a:rPr lang="en-US" sz="1013" dirty="0">
                <a:latin typeface="fkGroteskNeue"/>
              </a:rPr>
              <a:t> fête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 err="1">
                <a:latin typeface="fkGroteskNeue"/>
              </a:rPr>
              <a:t>une</a:t>
            </a:r>
            <a:r>
              <a:rPr lang="en-US" sz="1013" dirty="0">
                <a:latin typeface="fkGroteskNeue"/>
              </a:rPr>
              <a:t> soirée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>
                <a:latin typeface="fkGroteskNeue"/>
              </a:rPr>
              <a:t>la </a:t>
            </a:r>
            <a:r>
              <a:rPr lang="en-US" sz="1013" dirty="0" err="1">
                <a:latin typeface="fkGroteskNeue"/>
              </a:rPr>
              <a:t>solidarité</a:t>
            </a:r>
            <a:endParaRPr lang="en-US" sz="1013" dirty="0">
              <a:latin typeface="fkGrotesk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>
                <a:latin typeface="fkGroteskNeue"/>
              </a:rPr>
              <a:t>le stress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 err="1">
                <a:latin typeface="fkGroteskNeue"/>
              </a:rPr>
              <a:t>l’ennui</a:t>
            </a:r>
            <a:endParaRPr lang="en-US" sz="1013" dirty="0">
              <a:latin typeface="fkGrotesk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>
                <a:latin typeface="fkGroteskNeue"/>
              </a:rPr>
              <a:t>un </a:t>
            </a:r>
            <a:r>
              <a:rPr lang="en-US" sz="1013" dirty="0" err="1">
                <a:latin typeface="fkGroteskNeue"/>
              </a:rPr>
              <a:t>problème</a:t>
            </a:r>
            <a:endParaRPr lang="en-US" sz="1013" dirty="0">
              <a:latin typeface="fkGrotesk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13" dirty="0">
                <a:latin typeface="fkGroteskNeue"/>
              </a:rPr>
              <a:t>la </a:t>
            </a:r>
            <a:r>
              <a:rPr lang="en-US" sz="1013" dirty="0" err="1">
                <a:latin typeface="fkGroteskNeue"/>
              </a:rPr>
              <a:t>peur</a:t>
            </a:r>
            <a:endParaRPr lang="en-US" sz="1013" dirty="0">
              <a:latin typeface="fkGroteskNeue"/>
            </a:endParaRPr>
          </a:p>
          <a:p>
            <a:br>
              <a:rPr lang="en-US" sz="1013" dirty="0"/>
            </a:br>
            <a:endParaRPr lang="en-TH" sz="1013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8F85F9-C6B4-0D4B-A3F1-99284B379F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60" y="1465386"/>
            <a:ext cx="3778228" cy="235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7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3FEAD773-E673-E243-8B9B-9B9F82A8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42" y="604933"/>
            <a:ext cx="3449080" cy="4156054"/>
          </a:xfrm>
        </p:spPr>
        <p:txBody>
          <a:bodyPr>
            <a:noAutofit/>
          </a:bodyPr>
          <a:lstStyle/>
          <a:p>
            <a:pPr algn="l"/>
            <a:br>
              <a:rPr lang="en-US" sz="1050" dirty="0">
                <a:latin typeface="+mn-lt"/>
              </a:rPr>
            </a:b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1.Où se passe </a:t>
            </a:r>
            <a:r>
              <a:rPr lang="en-US" sz="1050" dirty="0" err="1">
                <a:latin typeface="+mn-lt"/>
              </a:rPr>
              <a:t>l’histoire</a:t>
            </a:r>
            <a:r>
              <a:rPr lang="en-US" sz="1050" dirty="0">
                <a:latin typeface="+mn-lt"/>
              </a:rPr>
              <a:t> ?</a:t>
            </a:r>
            <a:br>
              <a:rPr lang="en-US" sz="1050" dirty="0">
                <a:latin typeface="+mn-lt"/>
              </a:rPr>
            </a:b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a) </a:t>
            </a:r>
            <a:r>
              <a:rPr lang="en-US" sz="1050" dirty="0" err="1">
                <a:latin typeface="+mn-lt"/>
              </a:rPr>
              <a:t>À</a:t>
            </a:r>
            <a:r>
              <a:rPr lang="en-US" sz="1050" dirty="0">
                <a:latin typeface="+mn-lt"/>
              </a:rPr>
              <a:t> Paris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b) </a:t>
            </a:r>
            <a:r>
              <a:rPr lang="en-US" sz="1050" dirty="0" err="1">
                <a:latin typeface="+mn-lt"/>
              </a:rPr>
              <a:t>À</a:t>
            </a:r>
            <a:r>
              <a:rPr lang="en-US" sz="1050" dirty="0">
                <a:latin typeface="+mn-lt"/>
              </a:rPr>
              <a:t> Marseille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c) </a:t>
            </a:r>
            <a:r>
              <a:rPr lang="en-US" sz="1050" dirty="0" err="1">
                <a:latin typeface="+mn-lt"/>
              </a:rPr>
              <a:t>À</a:t>
            </a:r>
            <a:r>
              <a:rPr lang="en-US" sz="1050" dirty="0">
                <a:latin typeface="+mn-lt"/>
              </a:rPr>
              <a:t> Lyon</a:t>
            </a:r>
            <a:br>
              <a:rPr lang="en-US" sz="1050" dirty="0">
                <a:latin typeface="+mn-lt"/>
              </a:rPr>
            </a:b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2.Combien de </a:t>
            </a:r>
            <a:r>
              <a:rPr lang="en-US" sz="1050" dirty="0" err="1">
                <a:latin typeface="+mn-lt"/>
              </a:rPr>
              <a:t>familles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vivent</a:t>
            </a:r>
            <a:r>
              <a:rPr lang="en-US" sz="1050" dirty="0">
                <a:latin typeface="+mn-lt"/>
              </a:rPr>
              <a:t> dans </a:t>
            </a:r>
            <a:r>
              <a:rPr lang="en-US" sz="1050" dirty="0" err="1">
                <a:latin typeface="+mn-lt"/>
              </a:rPr>
              <a:t>l’immeuble</a:t>
            </a:r>
            <a:r>
              <a:rPr lang="en-US" sz="1050" dirty="0">
                <a:latin typeface="+mn-lt"/>
              </a:rPr>
              <a:t> ?</a:t>
            </a:r>
            <a:br>
              <a:rPr lang="en-US" sz="1050" dirty="0">
                <a:latin typeface="+mn-lt"/>
              </a:rPr>
            </a:b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a) Trois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b) Sept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c) Dix</a:t>
            </a:r>
            <a:br>
              <a:rPr lang="en-US" sz="1050" dirty="0">
                <a:latin typeface="+mn-lt"/>
              </a:rPr>
            </a:b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3.Pourquoi les </a:t>
            </a:r>
            <a:r>
              <a:rPr lang="en-US" sz="1050" dirty="0" err="1">
                <a:latin typeface="+mn-lt"/>
              </a:rPr>
              <a:t>personnages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restent-ils</a:t>
            </a:r>
            <a:r>
              <a:rPr lang="en-US" sz="1050" dirty="0">
                <a:latin typeface="+mn-lt"/>
              </a:rPr>
              <a:t> chez </a:t>
            </a:r>
            <a:r>
              <a:rPr lang="en-US" sz="1050" dirty="0" err="1">
                <a:latin typeface="+mn-lt"/>
              </a:rPr>
              <a:t>eux</a:t>
            </a:r>
            <a:r>
              <a:rPr lang="en-US" sz="1050" dirty="0">
                <a:latin typeface="+mn-lt"/>
              </a:rPr>
              <a:t> ?</a:t>
            </a:r>
            <a:br>
              <a:rPr lang="en-US" sz="1050" dirty="0">
                <a:latin typeface="+mn-lt"/>
              </a:rPr>
            </a:b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a) </a:t>
            </a:r>
            <a:r>
              <a:rPr lang="en-US" sz="1050" dirty="0" err="1">
                <a:latin typeface="+mn-lt"/>
              </a:rPr>
              <a:t>Parce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qu’il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pleut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b) </a:t>
            </a:r>
            <a:r>
              <a:rPr lang="en-US" sz="1050" dirty="0" err="1">
                <a:latin typeface="+mn-lt"/>
              </a:rPr>
              <a:t>À</a:t>
            </a:r>
            <a:r>
              <a:rPr lang="en-US" sz="1050" dirty="0">
                <a:latin typeface="+mn-lt"/>
              </a:rPr>
              <a:t> cause du confinement COVID-19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c) </a:t>
            </a:r>
            <a:r>
              <a:rPr lang="en-US" sz="1050" dirty="0" err="1">
                <a:latin typeface="+mn-lt"/>
              </a:rPr>
              <a:t>Parce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qu’ils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sont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en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vacances</a:t>
            </a:r>
            <a:br>
              <a:rPr lang="en-US" sz="1050" dirty="0">
                <a:latin typeface="+mn-lt"/>
              </a:rPr>
            </a:b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4.Quel animal a Louise ?</a:t>
            </a:r>
            <a:br>
              <a:rPr lang="en-US" sz="1050" dirty="0">
                <a:latin typeface="+mn-lt"/>
              </a:rPr>
            </a:b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a) Un </a:t>
            </a:r>
            <a:r>
              <a:rPr lang="en-US" sz="1050" dirty="0" err="1">
                <a:latin typeface="+mn-lt"/>
              </a:rPr>
              <a:t>chien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b) Un chat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c) Un </a:t>
            </a:r>
            <a:r>
              <a:rPr lang="en-US" sz="1050" dirty="0" err="1">
                <a:latin typeface="+mn-lt"/>
              </a:rPr>
              <a:t>oiseau</a:t>
            </a:r>
            <a:br>
              <a:rPr lang="en-US" sz="1050" dirty="0">
                <a:latin typeface="+mn-lt"/>
              </a:rPr>
            </a:b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4.Les </a:t>
            </a:r>
            <a:r>
              <a:rPr lang="en-US" sz="1050" dirty="0" err="1">
                <a:latin typeface="+mn-lt"/>
              </a:rPr>
              <a:t>voisins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s’aident-ils</a:t>
            </a:r>
            <a:r>
              <a:rPr lang="en-US" sz="1050" dirty="0">
                <a:latin typeface="+mn-lt"/>
              </a:rPr>
              <a:t> ?</a:t>
            </a:r>
            <a:br>
              <a:rPr lang="en-US" sz="1050" dirty="0">
                <a:latin typeface="+mn-lt"/>
              </a:rPr>
            </a:b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a) </a:t>
            </a:r>
            <a:r>
              <a:rPr lang="en-US" sz="1050" dirty="0" err="1">
                <a:latin typeface="+mn-lt"/>
              </a:rPr>
              <a:t>Oui</a:t>
            </a:r>
            <a:r>
              <a:rPr lang="en-US" sz="1050" dirty="0">
                <a:latin typeface="+mn-lt"/>
              </a:rPr>
              <a:t>, </a:t>
            </a:r>
            <a:r>
              <a:rPr lang="en-US" sz="1050" dirty="0" err="1">
                <a:latin typeface="+mn-lt"/>
              </a:rPr>
              <a:t>parfois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b) Non, jamais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c) </a:t>
            </a:r>
            <a:r>
              <a:rPr lang="en-US" sz="1050" dirty="0" err="1">
                <a:latin typeface="+mn-lt"/>
              </a:rPr>
              <a:t>Toujours</a:t>
            </a:r>
            <a:br>
              <a:rPr lang="en-US" sz="1050" dirty="0">
                <a:latin typeface="+mn-lt"/>
              </a:rPr>
            </a:br>
            <a:r>
              <a:rPr lang="en-TH" sz="1050" dirty="0">
                <a:solidFill>
                  <a:schemeClr val="bg1"/>
                </a:solidFill>
                <a:latin typeface="+mn-lt"/>
              </a:rPr>
              <a:t>estions sur le film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CB0D3-9270-4F4A-9393-C79B7DC8B3C9}"/>
              </a:ext>
            </a:extLst>
          </p:cNvPr>
          <p:cNvSpPr txBox="1"/>
          <p:nvPr/>
        </p:nvSpPr>
        <p:spPr>
          <a:xfrm>
            <a:off x="4080819" y="1102019"/>
            <a:ext cx="1782860" cy="2839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dirty="0"/>
              <a:t>5.Samuel </a:t>
            </a:r>
            <a:r>
              <a:rPr lang="en-US" sz="1050" dirty="0" err="1"/>
              <a:t>est</a:t>
            </a:r>
            <a:r>
              <a:rPr lang="en-US" sz="1050" dirty="0"/>
              <a:t>-il </a:t>
            </a:r>
            <a:r>
              <a:rPr lang="en-US" sz="1050" dirty="0" err="1"/>
              <a:t>médecin</a:t>
            </a:r>
            <a:r>
              <a:rPr lang="en-US" sz="1050" dirty="0"/>
              <a:t> ?</a:t>
            </a:r>
          </a:p>
          <a:p>
            <a:pPr algn="l"/>
            <a:br>
              <a:rPr lang="en-US" sz="1050" dirty="0"/>
            </a:br>
            <a:r>
              <a:rPr lang="en-US" sz="1050" dirty="0"/>
              <a:t>a) </a:t>
            </a:r>
            <a:r>
              <a:rPr lang="en-US" sz="1050" dirty="0" err="1"/>
              <a:t>Oui</a:t>
            </a:r>
            <a:br>
              <a:rPr lang="en-US" sz="1050" dirty="0"/>
            </a:br>
            <a:r>
              <a:rPr lang="en-US" sz="1050" dirty="0"/>
              <a:t>b) Non</a:t>
            </a:r>
            <a:br>
              <a:rPr lang="en-US" sz="1050" dirty="0"/>
            </a:br>
            <a:r>
              <a:rPr lang="en-US" sz="1050" dirty="0"/>
              <a:t>c) Je ne </a:t>
            </a:r>
            <a:r>
              <a:rPr lang="en-US" sz="1050" dirty="0" err="1"/>
              <a:t>sais</a:t>
            </a:r>
            <a:r>
              <a:rPr lang="en-US" sz="1050" dirty="0"/>
              <a:t> pas</a:t>
            </a:r>
          </a:p>
          <a:p>
            <a:pPr algn="l">
              <a:buFont typeface="+mj-lt"/>
              <a:buAutoNum type="arabicPeriod"/>
            </a:pPr>
            <a:endParaRPr lang="en-US" sz="1050" dirty="0"/>
          </a:p>
          <a:p>
            <a:pPr algn="l"/>
            <a:r>
              <a:rPr lang="en-US" sz="1050" dirty="0"/>
              <a:t>6.Qui </a:t>
            </a:r>
            <a:r>
              <a:rPr lang="en-US" sz="1050" dirty="0" err="1"/>
              <a:t>est</a:t>
            </a:r>
            <a:r>
              <a:rPr lang="en-US" sz="1050" dirty="0"/>
              <a:t> le concierge ?</a:t>
            </a:r>
          </a:p>
          <a:p>
            <a:pPr algn="l"/>
            <a:br>
              <a:rPr lang="en-US" sz="1050" dirty="0"/>
            </a:br>
            <a:r>
              <a:rPr lang="en-US" sz="1050" dirty="0"/>
              <a:t>a) Un </a:t>
            </a:r>
            <a:r>
              <a:rPr lang="en-US" sz="1050" dirty="0" err="1"/>
              <a:t>voisin</a:t>
            </a:r>
            <a:br>
              <a:rPr lang="en-US" sz="1050" dirty="0"/>
            </a:br>
            <a:r>
              <a:rPr lang="en-US" sz="1050" dirty="0"/>
              <a:t>b) Un </a:t>
            </a:r>
            <a:r>
              <a:rPr lang="en-US" sz="1050" dirty="0" err="1"/>
              <a:t>membre</a:t>
            </a:r>
            <a:r>
              <a:rPr lang="en-US" sz="1050" dirty="0"/>
              <a:t> de la </a:t>
            </a:r>
            <a:r>
              <a:rPr lang="en-US" sz="1050" dirty="0" err="1"/>
              <a:t>famille</a:t>
            </a:r>
            <a:br>
              <a:rPr lang="en-US" sz="1050" dirty="0"/>
            </a:br>
            <a:r>
              <a:rPr lang="en-US" sz="1050" dirty="0"/>
              <a:t>c) Un </a:t>
            </a:r>
            <a:r>
              <a:rPr lang="en-US" sz="1050" dirty="0" err="1"/>
              <a:t>gardien</a:t>
            </a:r>
            <a:r>
              <a:rPr lang="en-US" sz="1050" dirty="0"/>
              <a:t> official</a:t>
            </a:r>
          </a:p>
          <a:p>
            <a:pPr algn="l"/>
            <a:endParaRPr lang="en-US" sz="1050" dirty="0"/>
          </a:p>
          <a:p>
            <a:pPr algn="l"/>
            <a:r>
              <a:rPr lang="en-US" sz="1050" dirty="0"/>
              <a:t>7.Le film </a:t>
            </a:r>
            <a:r>
              <a:rPr lang="en-US" sz="1050" dirty="0" err="1"/>
              <a:t>est</a:t>
            </a:r>
            <a:r>
              <a:rPr lang="en-US" sz="1050" dirty="0"/>
              <a:t>-il </a:t>
            </a:r>
            <a:r>
              <a:rPr lang="en-US" sz="1050" dirty="0" err="1"/>
              <a:t>une</a:t>
            </a:r>
            <a:r>
              <a:rPr lang="en-US" sz="1050" dirty="0"/>
              <a:t> </a:t>
            </a:r>
            <a:r>
              <a:rPr lang="en-US" sz="1050" dirty="0" err="1"/>
              <a:t>comédie</a:t>
            </a:r>
            <a:r>
              <a:rPr lang="en-US" sz="1050" dirty="0"/>
              <a:t> ?</a:t>
            </a:r>
          </a:p>
          <a:p>
            <a:pPr algn="l"/>
            <a:br>
              <a:rPr lang="en-US" sz="1050" dirty="0"/>
            </a:br>
            <a:r>
              <a:rPr lang="en-US" sz="1050" dirty="0"/>
              <a:t>a) </a:t>
            </a:r>
            <a:r>
              <a:rPr lang="en-US" sz="1050" dirty="0" err="1"/>
              <a:t>Oui</a:t>
            </a:r>
            <a:br>
              <a:rPr lang="en-US" sz="1050" dirty="0"/>
            </a:br>
            <a:r>
              <a:rPr lang="en-US" sz="1050" dirty="0"/>
              <a:t>b) Non</a:t>
            </a:r>
            <a:br>
              <a:rPr lang="en-US" sz="1050" dirty="0"/>
            </a:br>
            <a:r>
              <a:rPr lang="en-US" sz="1050" dirty="0"/>
              <a:t>c) Je ne </a:t>
            </a:r>
            <a:r>
              <a:rPr lang="en-US" sz="1050" dirty="0" err="1"/>
              <a:t>sais</a:t>
            </a:r>
            <a:r>
              <a:rPr lang="en-US" sz="1050" dirty="0"/>
              <a:t> pas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453DCD6B-C567-FE4D-A816-0EF25F35BC5A}"/>
              </a:ext>
            </a:extLst>
          </p:cNvPr>
          <p:cNvSpPr txBox="1">
            <a:spLocks/>
          </p:cNvSpPr>
          <p:nvPr/>
        </p:nvSpPr>
        <p:spPr>
          <a:xfrm>
            <a:off x="4439165" y="107847"/>
            <a:ext cx="415959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H" sz="2400" dirty="0">
                <a:solidFill>
                  <a:schemeClr val="accent2"/>
                </a:solidFill>
              </a:rPr>
              <a:t>Questions a propos du film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2DDCE-D2F7-3840-BA56-597AE8518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520" y="1023293"/>
            <a:ext cx="1949238" cy="12965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9BCF5D-1011-8B45-A6FC-EEE693F00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653" y="2519015"/>
            <a:ext cx="1936106" cy="14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6AFE1-8CAD-C541-8EA1-20F111D5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TH" dirty="0"/>
              <a:t>ots cles et exemples de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DE6A6-B108-8B40-BC49-B89A09A7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512" y="1606153"/>
            <a:ext cx="5497212" cy="3263504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b="0" i="0" dirty="0">
                <a:effectLst/>
                <a:latin typeface="fkGroteskNeue"/>
              </a:rPr>
              <a:t>Mots </a:t>
            </a:r>
            <a:r>
              <a:rPr lang="en-US" b="0" i="0" dirty="0" err="1">
                <a:effectLst/>
                <a:latin typeface="fkGroteskNeue"/>
              </a:rPr>
              <a:t>clés</a:t>
            </a:r>
            <a:r>
              <a:rPr lang="en-US" b="0" i="0" dirty="0">
                <a:effectLst/>
                <a:latin typeface="fkGroteskNeue"/>
              </a:rPr>
              <a:t> </a:t>
            </a:r>
          </a:p>
          <a:p>
            <a:pPr marL="0" indent="0">
              <a:buNone/>
            </a:pPr>
            <a:br>
              <a:rPr lang="en-US" b="0" i="0" dirty="0">
                <a:effectLst/>
                <a:latin typeface="fkGroteskNeue"/>
              </a:rPr>
            </a:br>
            <a:r>
              <a:rPr lang="en-US" b="0" i="0" dirty="0">
                <a:effectLst/>
                <a:latin typeface="fkGroteskNeue"/>
              </a:rPr>
              <a:t>un appartement - a flat / apartment</a:t>
            </a:r>
            <a:br>
              <a:rPr lang="en-US" b="0" i="0" dirty="0">
                <a:effectLst/>
                <a:latin typeface="fkGroteskNeue"/>
              </a:rPr>
            </a:br>
            <a:r>
              <a:rPr lang="en-US" b="0" i="0" dirty="0">
                <a:effectLst/>
                <a:latin typeface="fkGroteskNeue"/>
              </a:rPr>
              <a:t>le confinement - lockdown</a:t>
            </a:r>
            <a:br>
              <a:rPr lang="en-US" b="0" i="0" dirty="0">
                <a:effectLst/>
                <a:latin typeface="fkGroteskNeue"/>
              </a:rPr>
            </a:br>
            <a:r>
              <a:rPr lang="en-US" b="0" i="0" dirty="0">
                <a:effectLst/>
                <a:latin typeface="fkGroteskNeue"/>
              </a:rPr>
              <a:t>le </a:t>
            </a:r>
            <a:r>
              <a:rPr lang="en-US" b="0" i="0" dirty="0" err="1">
                <a:effectLst/>
                <a:latin typeface="fkGroteskNeue"/>
              </a:rPr>
              <a:t>voisin</a:t>
            </a:r>
            <a:r>
              <a:rPr lang="en-US" b="0" i="0" dirty="0">
                <a:effectLst/>
                <a:latin typeface="fkGroteskNeue"/>
              </a:rPr>
              <a:t> - neighbor</a:t>
            </a:r>
            <a:br>
              <a:rPr lang="en-US" b="0" i="0" dirty="0">
                <a:effectLst/>
                <a:latin typeface="fkGroteskNeue"/>
              </a:rPr>
            </a:br>
            <a:r>
              <a:rPr lang="en-US" b="0" i="0" dirty="0">
                <a:effectLst/>
                <a:latin typeface="fkGroteskNeue"/>
              </a:rPr>
              <a:t>aider </a:t>
            </a:r>
            <a:r>
              <a:rPr lang="en-US" b="0" i="0" dirty="0" err="1">
                <a:effectLst/>
                <a:latin typeface="fkGroteskNeue"/>
              </a:rPr>
              <a:t>quelqu’un</a:t>
            </a:r>
            <a:r>
              <a:rPr lang="en-US" b="0" i="0" dirty="0">
                <a:effectLst/>
                <a:latin typeface="fkGroteskNeue"/>
              </a:rPr>
              <a:t> - to help someone</a:t>
            </a:r>
            <a:br>
              <a:rPr lang="en-US" b="0" i="0" dirty="0">
                <a:effectLst/>
                <a:latin typeface="fkGroteskNeue"/>
              </a:rPr>
            </a:br>
            <a:r>
              <a:rPr lang="en-US" b="0" i="0" dirty="0">
                <a:effectLst/>
                <a:latin typeface="fkGroteskNeue"/>
              </a:rPr>
              <a:t>la </a:t>
            </a:r>
            <a:r>
              <a:rPr lang="en-US" b="0" i="0" dirty="0" err="1">
                <a:effectLst/>
                <a:latin typeface="fkGroteskNeue"/>
              </a:rPr>
              <a:t>solidarité</a:t>
            </a:r>
            <a:r>
              <a:rPr lang="en-US" b="0" i="0" dirty="0">
                <a:effectLst/>
                <a:latin typeface="fkGroteskNeue"/>
              </a:rPr>
              <a:t> - solidarity</a:t>
            </a:r>
            <a:br>
              <a:rPr lang="en-US" b="0" i="0" dirty="0">
                <a:effectLst/>
                <a:latin typeface="fkGroteskNeue"/>
              </a:rPr>
            </a:br>
            <a:r>
              <a:rPr lang="en-US" b="0" i="0" dirty="0">
                <a:effectLst/>
                <a:latin typeface="fkGroteskNeue"/>
              </a:rPr>
              <a:t>le stress - stress</a:t>
            </a:r>
          </a:p>
          <a:p>
            <a:pPr algn="l"/>
            <a:r>
              <a:rPr lang="en-US" b="0" i="0" dirty="0" err="1">
                <a:effectLst/>
                <a:latin typeface="fkGroteskNeue"/>
              </a:rPr>
              <a:t>Exemples</a:t>
            </a:r>
            <a:r>
              <a:rPr lang="en-US" b="0" i="0" dirty="0">
                <a:effectLst/>
                <a:latin typeface="fkGroteskNeue"/>
              </a:rPr>
              <a:t> de phrases :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fkGroteskNeue"/>
              </a:rPr>
              <a:t> Les habitants de </a:t>
            </a:r>
            <a:r>
              <a:rPr lang="en-US" b="0" i="0" dirty="0" err="1">
                <a:effectLst/>
                <a:latin typeface="fkGroteskNeue"/>
              </a:rPr>
              <a:t>l’immeuble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restent</a:t>
            </a:r>
            <a:r>
              <a:rPr lang="en-US" b="0" i="0" dirty="0">
                <a:effectLst/>
                <a:latin typeface="fkGroteskNeue"/>
              </a:rPr>
              <a:t> chez </a:t>
            </a:r>
            <a:r>
              <a:rPr lang="en-US" b="0" i="0" dirty="0" err="1">
                <a:effectLst/>
                <a:latin typeface="fkGroteskNeue"/>
              </a:rPr>
              <a:t>eux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à</a:t>
            </a:r>
            <a:r>
              <a:rPr lang="en-US" b="0" i="0" dirty="0">
                <a:effectLst/>
                <a:latin typeface="fkGroteskNeue"/>
              </a:rPr>
              <a:t> cause du confinement.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Les </a:t>
            </a:r>
            <a:r>
              <a:rPr lang="en-US" b="0" i="0" dirty="0" err="1">
                <a:effectLst/>
                <a:latin typeface="fkGroteskNeue"/>
              </a:rPr>
              <a:t>voisins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s’aident</a:t>
            </a:r>
            <a:r>
              <a:rPr lang="en-US" b="0" i="0" dirty="0">
                <a:effectLst/>
                <a:latin typeface="fkGroteskNeue"/>
              </a:rPr>
              <a:t> pendant </a:t>
            </a:r>
            <a:r>
              <a:rPr lang="en-US" b="0" i="0" dirty="0" err="1">
                <a:effectLst/>
                <a:latin typeface="fkGroteskNeue"/>
              </a:rPr>
              <a:t>cette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période</a:t>
            </a:r>
            <a:r>
              <a:rPr lang="en-US" b="0" i="0" dirty="0">
                <a:effectLst/>
                <a:latin typeface="fkGroteskNeue"/>
              </a:rPr>
              <a:t> difficile.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Le confinement </a:t>
            </a:r>
            <a:r>
              <a:rPr lang="en-US" b="0" i="0" dirty="0" err="1">
                <a:effectLst/>
                <a:latin typeface="fkGroteskNeue"/>
              </a:rPr>
              <a:t>crée</a:t>
            </a:r>
            <a:r>
              <a:rPr lang="en-US" b="0" i="0" dirty="0">
                <a:effectLst/>
                <a:latin typeface="fkGroteskNeue"/>
              </a:rPr>
              <a:t> du stress et de </a:t>
            </a:r>
            <a:r>
              <a:rPr lang="en-US" b="0" i="0" dirty="0" err="1">
                <a:effectLst/>
                <a:latin typeface="fkGroteskNeue"/>
              </a:rPr>
              <a:t>l’ennui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kGroteskNeue"/>
              </a:rPr>
              <a:t>Il y a </a:t>
            </a:r>
            <a:r>
              <a:rPr lang="en-US" b="0" i="0" dirty="0" err="1">
                <a:effectLst/>
                <a:latin typeface="fkGroteskNeue"/>
              </a:rPr>
              <a:t>une</a:t>
            </a:r>
            <a:r>
              <a:rPr lang="en-US" b="0" i="0" dirty="0">
                <a:effectLst/>
                <a:latin typeface="fkGroteskNeue"/>
              </a:rPr>
              <a:t> ambiance de </a:t>
            </a:r>
            <a:r>
              <a:rPr lang="en-US" b="0" i="0" dirty="0" err="1">
                <a:effectLst/>
                <a:latin typeface="fkGroteskNeue"/>
              </a:rPr>
              <a:t>solidarité</a:t>
            </a:r>
            <a:r>
              <a:rPr lang="en-US" b="0" i="0" dirty="0">
                <a:effectLst/>
                <a:latin typeface="fkGroteskNeue"/>
              </a:rPr>
              <a:t> dans </a:t>
            </a:r>
            <a:r>
              <a:rPr lang="en-US" b="0" i="0" dirty="0" err="1">
                <a:effectLst/>
                <a:latin typeface="fkGroteskNeue"/>
              </a:rPr>
              <a:t>l’immeuble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algn="l"/>
            <a:r>
              <a:rPr lang="en-US" b="0" i="0" dirty="0">
                <a:effectLst/>
                <a:latin typeface="fkGroteskNeue"/>
              </a:rPr>
              <a:t>Phrase </a:t>
            </a:r>
            <a:r>
              <a:rPr lang="en-US" b="0" i="0" dirty="0" err="1">
                <a:effectLst/>
                <a:latin typeface="fkGroteskNeue"/>
              </a:rPr>
              <a:t>modèle</a:t>
            </a:r>
            <a:r>
              <a:rPr lang="en-US" b="0" i="0" dirty="0">
                <a:effectLst/>
                <a:latin typeface="fkGroteskNeue"/>
              </a:rPr>
              <a:t> pour </a:t>
            </a:r>
            <a:r>
              <a:rPr lang="en-US" b="0" i="0" dirty="0" err="1">
                <a:effectLst/>
                <a:latin typeface="fkGroteskNeue"/>
              </a:rPr>
              <a:t>résumer</a:t>
            </a:r>
            <a:r>
              <a:rPr lang="en-US" b="0" i="0" dirty="0">
                <a:effectLst/>
                <a:latin typeface="fkGroteskNeue"/>
              </a:rPr>
              <a:t> le film :</a:t>
            </a:r>
          </a:p>
          <a:p>
            <a:pPr marL="0" indent="0">
              <a:buNone/>
            </a:pPr>
            <a:br>
              <a:rPr lang="en-US" sz="2550" dirty="0">
                <a:latin typeface="fkGroteskNeue"/>
              </a:rPr>
            </a:br>
            <a:r>
              <a:rPr lang="en-US" sz="2550" i="1" dirty="0">
                <a:latin typeface="fkGroteskNeue"/>
              </a:rPr>
              <a:t>Le film </a:t>
            </a:r>
            <a:r>
              <a:rPr lang="en-US" sz="2550" i="1" dirty="0" err="1">
                <a:latin typeface="fkGroteskNeue"/>
              </a:rPr>
              <a:t>raconte</a:t>
            </a:r>
            <a:r>
              <a:rPr lang="en-US" sz="2550" i="1" dirty="0">
                <a:latin typeface="fkGroteskNeue"/>
              </a:rPr>
              <a:t> </a:t>
            </a:r>
            <a:r>
              <a:rPr lang="en-US" sz="2550" i="1" dirty="0" err="1">
                <a:latin typeface="fkGroteskNeue"/>
              </a:rPr>
              <a:t>l’histoire</a:t>
            </a:r>
            <a:r>
              <a:rPr lang="en-US" sz="2550" i="1" dirty="0">
                <a:latin typeface="fkGroteskNeue"/>
              </a:rPr>
              <a:t> de </a:t>
            </a:r>
            <a:r>
              <a:rPr lang="en-US" sz="2550" i="1" dirty="0" err="1">
                <a:latin typeface="fkGroteskNeue"/>
              </a:rPr>
              <a:t>plusieurs</a:t>
            </a:r>
            <a:r>
              <a:rPr lang="en-US" sz="2550" i="1" dirty="0">
                <a:latin typeface="fkGroteskNeue"/>
              </a:rPr>
              <a:t> </a:t>
            </a:r>
            <a:r>
              <a:rPr lang="en-US" sz="2550" i="1" dirty="0" err="1">
                <a:latin typeface="fkGroteskNeue"/>
              </a:rPr>
              <a:t>familles</a:t>
            </a:r>
            <a:r>
              <a:rPr lang="en-US" sz="2550" i="1" dirty="0">
                <a:latin typeface="fkGroteskNeue"/>
              </a:rPr>
              <a:t> qui </a:t>
            </a:r>
            <a:r>
              <a:rPr lang="en-US" sz="2550" i="1" dirty="0" err="1">
                <a:latin typeface="fkGroteskNeue"/>
              </a:rPr>
              <a:t>vivent</a:t>
            </a:r>
            <a:r>
              <a:rPr lang="en-US" sz="2550" i="1" dirty="0">
                <a:latin typeface="fkGroteskNeue"/>
              </a:rPr>
              <a:t> dans un </a:t>
            </a:r>
            <a:r>
              <a:rPr lang="en-US" sz="2550" i="1" dirty="0" err="1">
                <a:latin typeface="fkGroteskNeue"/>
              </a:rPr>
              <a:t>immeuble</a:t>
            </a:r>
            <a:r>
              <a:rPr lang="en-US" sz="2550" i="1" dirty="0">
                <a:latin typeface="fkGroteskNeue"/>
              </a:rPr>
              <a:t> </a:t>
            </a:r>
            <a:r>
              <a:rPr lang="en-US" sz="2550" i="1" dirty="0" err="1">
                <a:latin typeface="fkGroteskNeue"/>
              </a:rPr>
              <a:t>à</a:t>
            </a:r>
            <a:r>
              <a:rPr lang="en-US" sz="2550" i="1" dirty="0">
                <a:latin typeface="fkGroteskNeue"/>
              </a:rPr>
              <a:t> Paris pendant le confinement </a:t>
            </a:r>
            <a:r>
              <a:rPr lang="en-US" sz="2550" i="1" dirty="0" err="1">
                <a:latin typeface="fkGroteskNeue"/>
              </a:rPr>
              <a:t>dû</a:t>
            </a:r>
            <a:r>
              <a:rPr lang="en-US" sz="2550" i="1" dirty="0">
                <a:latin typeface="fkGroteskNeue"/>
              </a:rPr>
              <a:t> </a:t>
            </a:r>
            <a:r>
              <a:rPr lang="en-US" sz="2550" i="1" dirty="0" err="1">
                <a:latin typeface="fkGroteskNeue"/>
              </a:rPr>
              <a:t>à</a:t>
            </a:r>
            <a:r>
              <a:rPr lang="en-US" sz="2550" i="1" dirty="0">
                <a:latin typeface="fkGroteskNeue"/>
              </a:rPr>
              <a:t> la </a:t>
            </a:r>
            <a:r>
              <a:rPr lang="en-US" sz="2550" i="1" dirty="0" err="1">
                <a:latin typeface="fkGroteskNeue"/>
              </a:rPr>
              <a:t>pandémie</a:t>
            </a:r>
            <a:r>
              <a:rPr lang="en-US" sz="2550" i="1" dirty="0">
                <a:latin typeface="fkGroteskNeue"/>
              </a:rPr>
              <a:t>.</a:t>
            </a:r>
          </a:p>
          <a:p>
            <a:pPr marL="0" indent="0">
              <a:buNone/>
            </a:pPr>
            <a:br>
              <a:rPr lang="en-US" sz="2550" i="1" dirty="0">
                <a:latin typeface="fkGroteskNeue"/>
              </a:rPr>
            </a:br>
            <a:r>
              <a:rPr lang="en-US" sz="2550" i="1" dirty="0" err="1">
                <a:latin typeface="fkGroteskNeue"/>
              </a:rPr>
              <a:t>Ils</a:t>
            </a:r>
            <a:r>
              <a:rPr lang="en-US" sz="2550" i="1" dirty="0">
                <a:latin typeface="fkGroteskNeue"/>
              </a:rPr>
              <a:t> </a:t>
            </a:r>
            <a:r>
              <a:rPr lang="en-US" sz="2550" i="1" dirty="0" err="1">
                <a:latin typeface="fkGroteskNeue"/>
              </a:rPr>
              <a:t>doivent</a:t>
            </a:r>
            <a:r>
              <a:rPr lang="en-US" sz="2550" i="1" dirty="0">
                <a:latin typeface="fkGroteskNeue"/>
              </a:rPr>
              <a:t> </a:t>
            </a:r>
            <a:r>
              <a:rPr lang="en-US" sz="2550" i="1" dirty="0" err="1">
                <a:latin typeface="fkGroteskNeue"/>
              </a:rPr>
              <a:t>rester</a:t>
            </a:r>
            <a:r>
              <a:rPr lang="en-US" sz="2550" i="1" dirty="0">
                <a:latin typeface="fkGroteskNeue"/>
              </a:rPr>
              <a:t> </a:t>
            </a:r>
            <a:r>
              <a:rPr lang="en-US" sz="2550" i="1" dirty="0" err="1">
                <a:latin typeface="fkGroteskNeue"/>
              </a:rPr>
              <a:t>enfermés</a:t>
            </a:r>
            <a:r>
              <a:rPr lang="en-US" sz="2550" i="1" dirty="0">
                <a:latin typeface="fkGroteskNeue"/>
              </a:rPr>
              <a:t> dans </a:t>
            </a:r>
            <a:r>
              <a:rPr lang="en-US" sz="2550" i="1" dirty="0" err="1">
                <a:latin typeface="fkGroteskNeue"/>
              </a:rPr>
              <a:t>leurs</a:t>
            </a:r>
            <a:r>
              <a:rPr lang="en-US" sz="2550" i="1" dirty="0">
                <a:latin typeface="fkGroteskNeue"/>
              </a:rPr>
              <a:t> appartements et </a:t>
            </a:r>
            <a:r>
              <a:rPr lang="en-US" sz="2550" i="1" dirty="0" err="1">
                <a:latin typeface="fkGroteskNeue"/>
              </a:rPr>
              <a:t>ils</a:t>
            </a:r>
            <a:r>
              <a:rPr lang="en-US" sz="2550" i="1" dirty="0">
                <a:latin typeface="fkGroteskNeue"/>
              </a:rPr>
              <a:t> font face aux </a:t>
            </a:r>
            <a:r>
              <a:rPr lang="en-US" sz="2550" i="1" dirty="0" err="1">
                <a:latin typeface="fkGroteskNeue"/>
              </a:rPr>
              <a:t>défis</a:t>
            </a:r>
            <a:r>
              <a:rPr lang="en-US" sz="2550" i="1" dirty="0">
                <a:latin typeface="fkGroteskNeue"/>
              </a:rPr>
              <a:t> de la vie </a:t>
            </a:r>
            <a:r>
              <a:rPr lang="en-US" sz="2550" i="1" dirty="0" err="1">
                <a:latin typeface="fkGroteskNeue"/>
              </a:rPr>
              <a:t>en</a:t>
            </a:r>
            <a:r>
              <a:rPr lang="en-US" sz="2550" i="1" dirty="0">
                <a:latin typeface="fkGroteskNeue"/>
              </a:rPr>
              <a:t> </a:t>
            </a:r>
            <a:r>
              <a:rPr lang="en-US" sz="2550" i="1" dirty="0" err="1">
                <a:latin typeface="fkGroteskNeue"/>
              </a:rPr>
              <a:t>communauté</a:t>
            </a:r>
            <a:r>
              <a:rPr lang="en-US" sz="2550" i="1" dirty="0">
                <a:latin typeface="fkGroteskNeue"/>
              </a:rPr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28102-43F8-574D-9264-37951863E4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73" y="1606153"/>
            <a:ext cx="2564027" cy="19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8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1539</TotalTime>
  <Words>418</Words>
  <Application>Microsoft Macintosh PowerPoint</Application>
  <PresentationFormat>On-screen Show (16:9)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fkGroteskNeue</vt:lpstr>
      <vt:lpstr>Office Theme</vt:lpstr>
      <vt:lpstr>PowerPoint Presentation</vt:lpstr>
      <vt:lpstr>Les personnages</vt:lpstr>
      <vt:lpstr>Vocabulaire utile</vt:lpstr>
      <vt:lpstr>  1.Où se passe l’histoire ?  a) À Paris b) À Marseille c) À Lyon  2.Combien de familles vivent dans l’immeuble ?  a) Trois b) Sept c) Dix  3.Pourquoi les personnages restent-ils chez eux ?  a) Parce qu’il pleut b) À cause du confinement COVID-19 c) Parce qu’ils sont en vacances  4.Quel animal a Louise ?  a) Un chien b) Un chat c) Un oiseau  4.Les voisins s’aident-ils ?  a) Oui, parfois b) Non, jamais c) Toujours estions sur le film </vt:lpstr>
      <vt:lpstr>Mots cles et exemples de phrases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cp:lastPrinted>2025-09-16T09:00:23Z</cp:lastPrinted>
  <dcterms:created xsi:type="dcterms:W3CDTF">2024-09-08T12:55:28Z</dcterms:created>
  <dcterms:modified xsi:type="dcterms:W3CDTF">2025-11-11T09:00:41Z</dcterms:modified>
</cp:coreProperties>
</file>