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8" r:id="rId2"/>
    <p:sldId id="268" r:id="rId3"/>
    <p:sldId id="286" r:id="rId4"/>
    <p:sldId id="287" r:id="rId5"/>
    <p:sldId id="289" r:id="rId6"/>
    <p:sldId id="290" r:id="rId7"/>
    <p:sldId id="291" r:id="rId8"/>
    <p:sldId id="292" r:id="rId9"/>
    <p:sldId id="293" r:id="rId10"/>
    <p:sldId id="269" r:id="rId11"/>
    <p:sldId id="294" r:id="rId12"/>
    <p:sldId id="295" r:id="rId13"/>
    <p:sldId id="296" r:id="rId14"/>
    <p:sldId id="298" r:id="rId15"/>
    <p:sldId id="297" r:id="rId16"/>
    <p:sldId id="299" r:id="rId17"/>
    <p:sldId id="300" r:id="rId18"/>
    <p:sldId id="302" r:id="rId19"/>
    <p:sldId id="301" r:id="rId20"/>
    <p:sldId id="303" r:id="rId21"/>
    <p:sldId id="305" r:id="rId22"/>
    <p:sldId id="306" r:id="rId23"/>
    <p:sldId id="307" r:id="rId24"/>
    <p:sldId id="308" r:id="rId25"/>
    <p:sldId id="309" r:id="rId26"/>
    <p:sldId id="324" r:id="rId27"/>
    <p:sldId id="325" r:id="rId28"/>
    <p:sldId id="326" r:id="rId29"/>
    <p:sldId id="327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F5461-D565-4714-AE0E-06BD48A5CE88}" v="217" dt="2025-09-19T00:03:50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ie capuso" userId="afde43bcbf78a5cc" providerId="LiveId" clId="{98B3E828-4171-4D1C-B20F-2650A3A7F23C}"/>
    <pc:docChg chg="undo custSel addSld delSld modSld sldOrd">
      <pc:chgData name="minnie capuso" userId="afde43bcbf78a5cc" providerId="LiveId" clId="{98B3E828-4171-4D1C-B20F-2650A3A7F23C}" dt="2025-09-19T00:05:34.638" v="1104" actId="113"/>
      <pc:docMkLst>
        <pc:docMk/>
      </pc:docMkLst>
      <pc:sldChg chg="modSp del mod">
        <pc:chgData name="minnie capuso" userId="afde43bcbf78a5cc" providerId="LiveId" clId="{98B3E828-4171-4D1C-B20F-2650A3A7F23C}" dt="2025-09-18T06:25:13.756" v="697" actId="47"/>
        <pc:sldMkLst>
          <pc:docMk/>
          <pc:sldMk cId="3266759481" sldId="266"/>
        </pc:sldMkLst>
        <pc:spChg chg="mod">
          <ac:chgData name="minnie capuso" userId="afde43bcbf78a5cc" providerId="LiveId" clId="{98B3E828-4171-4D1C-B20F-2650A3A7F23C}" dt="2025-09-18T05:17:13.241" v="19" actId="20577"/>
          <ac:spMkLst>
            <pc:docMk/>
            <pc:sldMk cId="3266759481" sldId="266"/>
            <ac:spMk id="2" creationId="{00000000-0000-0000-0000-000000000000}"/>
          </ac:spMkLst>
        </pc:spChg>
      </pc:sldChg>
      <pc:sldChg chg="addSp delSp modSp mod">
        <pc:chgData name="minnie capuso" userId="afde43bcbf78a5cc" providerId="LiveId" clId="{98B3E828-4171-4D1C-B20F-2650A3A7F23C}" dt="2025-09-18T05:31:04.858" v="124" actId="5793"/>
        <pc:sldMkLst>
          <pc:docMk/>
          <pc:sldMk cId="168541931" sldId="268"/>
        </pc:sldMkLst>
        <pc:spChg chg="mod">
          <ac:chgData name="minnie capuso" userId="afde43bcbf78a5cc" providerId="LiveId" clId="{98B3E828-4171-4D1C-B20F-2650A3A7F23C}" dt="2025-09-18T05:30:24.435" v="110" actId="1076"/>
          <ac:spMkLst>
            <pc:docMk/>
            <pc:sldMk cId="168541931" sldId="268"/>
            <ac:spMk id="2" creationId="{00000000-0000-0000-0000-000000000000}"/>
          </ac:spMkLst>
        </pc:spChg>
        <pc:spChg chg="add mod">
          <ac:chgData name="minnie capuso" userId="afde43bcbf78a5cc" providerId="LiveId" clId="{98B3E828-4171-4D1C-B20F-2650A3A7F23C}" dt="2025-09-18T05:31:04.858" v="124" actId="5793"/>
          <ac:spMkLst>
            <pc:docMk/>
            <pc:sldMk cId="168541931" sldId="268"/>
            <ac:spMk id="4" creationId="{4F679A85-EE08-DBB8-0D6F-BD9F1469BE11}"/>
          </ac:spMkLst>
        </pc:spChg>
        <pc:graphicFrameChg chg="del">
          <ac:chgData name="minnie capuso" userId="afde43bcbf78a5cc" providerId="LiveId" clId="{98B3E828-4171-4D1C-B20F-2650A3A7F23C}" dt="2025-09-18T05:30:29.215" v="111" actId="478"/>
          <ac:graphicFrameMkLst>
            <pc:docMk/>
            <pc:sldMk cId="168541931" sldId="268"/>
            <ac:graphicFrameMk id="6" creationId="{00000000-0000-0000-0000-000000000000}"/>
          </ac:graphicFrameMkLst>
        </pc:graphicFrameChg>
      </pc:sldChg>
      <pc:sldChg chg="addSp delSp modSp mod">
        <pc:chgData name="minnie capuso" userId="afde43bcbf78a5cc" providerId="LiveId" clId="{98B3E828-4171-4D1C-B20F-2650A3A7F23C}" dt="2025-09-18T05:43:31.452" v="230" actId="20577"/>
        <pc:sldMkLst>
          <pc:docMk/>
          <pc:sldMk cId="3456508599" sldId="269"/>
        </pc:sldMkLst>
        <pc:spChg chg="mod">
          <ac:chgData name="minnie capuso" userId="afde43bcbf78a5cc" providerId="LiveId" clId="{98B3E828-4171-4D1C-B20F-2650A3A7F23C}" dt="2025-09-18T05:43:02.414" v="220" actId="255"/>
          <ac:spMkLst>
            <pc:docMk/>
            <pc:sldMk cId="3456508599" sldId="269"/>
            <ac:spMk id="2" creationId="{00000000-0000-0000-0000-000000000000}"/>
          </ac:spMkLst>
        </pc:spChg>
        <pc:spChg chg="mod">
          <ac:chgData name="minnie capuso" userId="afde43bcbf78a5cc" providerId="LiveId" clId="{98B3E828-4171-4D1C-B20F-2650A3A7F23C}" dt="2025-09-18T05:43:31.452" v="230" actId="20577"/>
          <ac:spMkLst>
            <pc:docMk/>
            <pc:sldMk cId="3456508599" sldId="269"/>
            <ac:spMk id="3" creationId="{00000000-0000-0000-0000-000000000000}"/>
          </ac:spMkLst>
        </pc:spChg>
        <pc:spChg chg="add del mod">
          <ac:chgData name="minnie capuso" userId="afde43bcbf78a5cc" providerId="LiveId" clId="{98B3E828-4171-4D1C-B20F-2650A3A7F23C}" dt="2025-09-18T05:43:09.019" v="222" actId="478"/>
          <ac:spMkLst>
            <pc:docMk/>
            <pc:sldMk cId="3456508599" sldId="269"/>
            <ac:spMk id="6" creationId="{F62540E2-1385-5F48-572E-839DF7A72AEC}"/>
          </ac:spMkLst>
        </pc:spChg>
        <pc:graphicFrameChg chg="del">
          <ac:chgData name="minnie capuso" userId="afde43bcbf78a5cc" providerId="LiveId" clId="{98B3E828-4171-4D1C-B20F-2650A3A7F23C}" dt="2025-09-18T05:43:06.777" v="221" actId="478"/>
          <ac:graphicFrameMkLst>
            <pc:docMk/>
            <pc:sldMk cId="3456508599" sldId="269"/>
            <ac:graphicFrameMk id="5" creationId="{00000000-0000-0000-0000-000000000000}"/>
          </ac:graphicFrameMkLst>
        </pc:graphicFrameChg>
      </pc:sldChg>
      <pc:sldChg chg="addSp delSp modSp del mod">
        <pc:chgData name="minnie capuso" userId="afde43bcbf78a5cc" providerId="LiveId" clId="{98B3E828-4171-4D1C-B20F-2650A3A7F23C}" dt="2025-09-18T06:26:41.199" v="706" actId="47"/>
        <pc:sldMkLst>
          <pc:docMk/>
          <pc:sldMk cId="1873947095" sldId="270"/>
        </pc:sldMkLst>
        <pc:spChg chg="mod">
          <ac:chgData name="minnie capuso" userId="afde43bcbf78a5cc" providerId="LiveId" clId="{98B3E828-4171-4D1C-B20F-2650A3A7F23C}" dt="2025-09-18T06:17:33.098" v="562" actId="20577"/>
          <ac:spMkLst>
            <pc:docMk/>
            <pc:sldMk cId="1873947095" sldId="270"/>
            <ac:spMk id="2" creationId="{00000000-0000-0000-0000-000000000000}"/>
          </ac:spMkLst>
        </pc:spChg>
        <pc:spChg chg="mod">
          <ac:chgData name="minnie capuso" userId="afde43bcbf78a5cc" providerId="LiveId" clId="{98B3E828-4171-4D1C-B20F-2650A3A7F23C}" dt="2025-09-18T05:53:29.407" v="285" actId="20577"/>
          <ac:spMkLst>
            <pc:docMk/>
            <pc:sldMk cId="1873947095" sldId="270"/>
            <ac:spMk id="3" creationId="{00000000-0000-0000-0000-000000000000}"/>
          </ac:spMkLst>
        </pc:spChg>
        <pc:spChg chg="add del mod">
          <ac:chgData name="minnie capuso" userId="afde43bcbf78a5cc" providerId="LiveId" clId="{98B3E828-4171-4D1C-B20F-2650A3A7F23C}" dt="2025-09-18T05:52:54.172" v="270" actId="478"/>
          <ac:spMkLst>
            <pc:docMk/>
            <pc:sldMk cId="1873947095" sldId="270"/>
            <ac:spMk id="6" creationId="{27DC62D9-C417-209B-6D71-B63F78A4A877}"/>
          </ac:spMkLst>
        </pc:spChg>
        <pc:graphicFrameChg chg="del">
          <ac:chgData name="minnie capuso" userId="afde43bcbf78a5cc" providerId="LiveId" clId="{98B3E828-4171-4D1C-B20F-2650A3A7F23C}" dt="2025-09-18T05:52:50.656" v="269" actId="478"/>
          <ac:graphicFrameMkLst>
            <pc:docMk/>
            <pc:sldMk cId="1873947095" sldId="270"/>
            <ac:graphicFrameMk id="5" creationId="{00000000-0000-0000-0000-000000000000}"/>
          </ac:graphicFrameMkLst>
        </pc:graphicFrameChg>
      </pc:sldChg>
      <pc:sldChg chg="addSp delSp modSp del mod">
        <pc:chgData name="minnie capuso" userId="afde43bcbf78a5cc" providerId="LiveId" clId="{98B3E828-4171-4D1C-B20F-2650A3A7F23C}" dt="2025-09-18T06:26:45.239" v="710" actId="47"/>
        <pc:sldMkLst>
          <pc:docMk/>
          <pc:sldMk cId="3029429633" sldId="271"/>
        </pc:sldMkLst>
        <pc:spChg chg="mod">
          <ac:chgData name="minnie capuso" userId="afde43bcbf78a5cc" providerId="LiveId" clId="{98B3E828-4171-4D1C-B20F-2650A3A7F23C}" dt="2025-09-18T06:03:50.132" v="392" actId="1076"/>
          <ac:spMkLst>
            <pc:docMk/>
            <pc:sldMk cId="3029429633" sldId="271"/>
            <ac:spMk id="2" creationId="{00000000-0000-0000-0000-000000000000}"/>
          </ac:spMkLst>
        </pc:spChg>
        <pc:spChg chg="del">
          <ac:chgData name="minnie capuso" userId="afde43bcbf78a5cc" providerId="LiveId" clId="{98B3E828-4171-4D1C-B20F-2650A3A7F23C}" dt="2025-09-18T06:03:03.970" v="387" actId="478"/>
          <ac:spMkLst>
            <pc:docMk/>
            <pc:sldMk cId="3029429633" sldId="271"/>
            <ac:spMk id="7" creationId="{00000000-0000-0000-0000-000000000000}"/>
          </ac:spMkLst>
        </pc:spChg>
        <pc:spChg chg="del">
          <ac:chgData name="minnie capuso" userId="afde43bcbf78a5cc" providerId="LiveId" clId="{98B3E828-4171-4D1C-B20F-2650A3A7F23C}" dt="2025-09-18T06:03:02.091" v="386" actId="478"/>
          <ac:spMkLst>
            <pc:docMk/>
            <pc:sldMk cId="3029429633" sldId="271"/>
            <ac:spMk id="8" creationId="{00000000-0000-0000-0000-000000000000}"/>
          </ac:spMkLst>
        </pc:spChg>
        <pc:spChg chg="del">
          <ac:chgData name="minnie capuso" userId="afde43bcbf78a5cc" providerId="LiveId" clId="{98B3E828-4171-4D1C-B20F-2650A3A7F23C}" dt="2025-09-18T06:03:06.829" v="389" actId="478"/>
          <ac:spMkLst>
            <pc:docMk/>
            <pc:sldMk cId="3029429633" sldId="271"/>
            <ac:spMk id="9" creationId="{00000000-0000-0000-0000-000000000000}"/>
          </ac:spMkLst>
        </pc:spChg>
        <pc:spChg chg="del">
          <ac:chgData name="minnie capuso" userId="afde43bcbf78a5cc" providerId="LiveId" clId="{98B3E828-4171-4D1C-B20F-2650A3A7F23C}" dt="2025-09-18T06:03:05.634" v="388" actId="478"/>
          <ac:spMkLst>
            <pc:docMk/>
            <pc:sldMk cId="3029429633" sldId="271"/>
            <ac:spMk id="10" creationId="{00000000-0000-0000-0000-000000000000}"/>
          </ac:spMkLst>
        </pc:spChg>
        <pc:graphicFrameChg chg="add del mod modGraphic">
          <ac:chgData name="minnie capuso" userId="afde43bcbf78a5cc" providerId="LiveId" clId="{98B3E828-4171-4D1C-B20F-2650A3A7F23C}" dt="2025-09-18T06:18:49.732" v="581" actId="207"/>
          <ac:graphicFrameMkLst>
            <pc:docMk/>
            <pc:sldMk cId="3029429633" sldId="271"/>
            <ac:graphicFrameMk id="5" creationId="{A5E60B28-11DE-101C-2B5F-A1C72EA11E13}"/>
          </ac:graphicFrameMkLst>
        </pc:graphicFrameChg>
        <pc:graphicFrameChg chg="add mod modGraphic">
          <ac:chgData name="minnie capuso" userId="afde43bcbf78a5cc" providerId="LiveId" clId="{98B3E828-4171-4D1C-B20F-2650A3A7F23C}" dt="2025-09-18T06:06:11.436" v="423" actId="14100"/>
          <ac:graphicFrameMkLst>
            <pc:docMk/>
            <pc:sldMk cId="3029429633" sldId="271"/>
            <ac:graphicFrameMk id="6" creationId="{521E9BB4-8D7E-AE40-6539-25FEB0FC6DCA}"/>
          </ac:graphicFrameMkLst>
        </pc:graphicFrameChg>
        <pc:picChg chg="add del mod">
          <ac:chgData name="minnie capuso" userId="afde43bcbf78a5cc" providerId="LiveId" clId="{98B3E828-4171-4D1C-B20F-2650A3A7F23C}" dt="2025-09-18T06:04:09.671" v="398" actId="478"/>
          <ac:picMkLst>
            <pc:docMk/>
            <pc:sldMk cId="3029429633" sldId="271"/>
            <ac:picMk id="4" creationId="{6384AC06-69C2-C217-F13E-CA512DAFFF22}"/>
          </ac:picMkLst>
        </pc:picChg>
      </pc:sldChg>
      <pc:sldChg chg="addSp delSp modSp del mod">
        <pc:chgData name="minnie capuso" userId="afde43bcbf78a5cc" providerId="LiveId" clId="{98B3E828-4171-4D1C-B20F-2650A3A7F23C}" dt="2025-09-18T06:26:45.943" v="711" actId="47"/>
        <pc:sldMkLst>
          <pc:docMk/>
          <pc:sldMk cId="508878349" sldId="272"/>
        </pc:sldMkLst>
        <pc:spChg chg="del mod">
          <ac:chgData name="minnie capuso" userId="afde43bcbf78a5cc" providerId="LiveId" clId="{98B3E828-4171-4D1C-B20F-2650A3A7F23C}" dt="2025-09-18T06:10:01.888" v="429" actId="478"/>
          <ac:spMkLst>
            <pc:docMk/>
            <pc:sldMk cId="508878349" sldId="272"/>
            <ac:spMk id="2" creationId="{00000000-0000-0000-0000-000000000000}"/>
          </ac:spMkLst>
        </pc:spChg>
        <pc:graphicFrameChg chg="add mod modGraphic">
          <ac:chgData name="minnie capuso" userId="afde43bcbf78a5cc" providerId="LiveId" clId="{98B3E828-4171-4D1C-B20F-2650A3A7F23C}" dt="2025-09-18T06:15:30.506" v="527"/>
          <ac:graphicFrameMkLst>
            <pc:docMk/>
            <pc:sldMk cId="508878349" sldId="272"/>
            <ac:graphicFrameMk id="3" creationId="{DA4C16B1-A74A-9AA3-6B5F-1C25EF8FD8EE}"/>
          </ac:graphicFrameMkLst>
        </pc:graphicFrameChg>
      </pc:sldChg>
      <pc:sldChg chg="addSp delSp modSp del mod">
        <pc:chgData name="minnie capuso" userId="afde43bcbf78a5cc" providerId="LiveId" clId="{98B3E828-4171-4D1C-B20F-2650A3A7F23C}" dt="2025-09-18T06:26:48.734" v="715" actId="47"/>
        <pc:sldMkLst>
          <pc:docMk/>
          <pc:sldMk cId="2738176276" sldId="273"/>
        </pc:sldMkLst>
        <pc:spChg chg="add mod">
          <ac:chgData name="minnie capuso" userId="afde43bcbf78a5cc" providerId="LiveId" clId="{98B3E828-4171-4D1C-B20F-2650A3A7F23C}" dt="2025-09-18T06:22:20.245" v="664" actId="122"/>
          <ac:spMkLst>
            <pc:docMk/>
            <pc:sldMk cId="2738176276" sldId="273"/>
            <ac:spMk id="3" creationId="{2B3F4531-610B-EEB5-800D-64EA9EE6F184}"/>
          </ac:spMkLst>
        </pc:spChg>
        <pc:spChg chg="add del">
          <ac:chgData name="minnie capuso" userId="afde43bcbf78a5cc" providerId="LiveId" clId="{98B3E828-4171-4D1C-B20F-2650A3A7F23C}" dt="2025-09-18T06:22:27.512" v="666" actId="22"/>
          <ac:spMkLst>
            <pc:docMk/>
            <pc:sldMk cId="2738176276" sldId="273"/>
            <ac:spMk id="5" creationId="{06E82BCB-7908-F700-FB58-986F3F0AB9CC}"/>
          </ac:spMkLst>
        </pc:spChg>
      </pc:sldChg>
      <pc:sldChg chg="del">
        <pc:chgData name="minnie capuso" userId="afde43bcbf78a5cc" providerId="LiveId" clId="{98B3E828-4171-4D1C-B20F-2650A3A7F23C}" dt="2025-09-18T06:26:50.055" v="716" actId="47"/>
        <pc:sldMkLst>
          <pc:docMk/>
          <pc:sldMk cId="213999014" sldId="274"/>
        </pc:sldMkLst>
      </pc:sldChg>
      <pc:sldChg chg="del">
        <pc:chgData name="minnie capuso" userId="afde43bcbf78a5cc" providerId="LiveId" clId="{98B3E828-4171-4D1C-B20F-2650A3A7F23C}" dt="2025-09-18T06:26:51.211" v="717" actId="47"/>
        <pc:sldMkLst>
          <pc:docMk/>
          <pc:sldMk cId="1205820953" sldId="275"/>
        </pc:sldMkLst>
      </pc:sldChg>
      <pc:sldChg chg="modSp del mod">
        <pc:chgData name="minnie capuso" userId="afde43bcbf78a5cc" providerId="LiveId" clId="{98B3E828-4171-4D1C-B20F-2650A3A7F23C}" dt="2025-09-18T05:17:26.580" v="30" actId="47"/>
        <pc:sldMkLst>
          <pc:docMk/>
          <pc:sldMk cId="2249809465" sldId="276"/>
        </pc:sldMkLst>
        <pc:spChg chg="mod">
          <ac:chgData name="minnie capuso" userId="afde43bcbf78a5cc" providerId="LiveId" clId="{98B3E828-4171-4D1C-B20F-2650A3A7F23C}" dt="2025-09-18T05:17:23.353" v="29" actId="20577"/>
          <ac:spMkLst>
            <pc:docMk/>
            <pc:sldMk cId="2249809465" sldId="276"/>
            <ac:spMk id="2" creationId="{5D9AEB3C-2552-3CD0-7745-E3A0D45D05C6}"/>
          </ac:spMkLst>
        </pc:spChg>
      </pc:sldChg>
      <pc:sldChg chg="modSp mod">
        <pc:chgData name="minnie capuso" userId="afde43bcbf78a5cc" providerId="LiveId" clId="{98B3E828-4171-4D1C-B20F-2650A3A7F23C}" dt="2025-09-18T05:18:58.849" v="33" actId="207"/>
        <pc:sldMkLst>
          <pc:docMk/>
          <pc:sldMk cId="647905282" sldId="278"/>
        </pc:sldMkLst>
        <pc:spChg chg="mod">
          <ac:chgData name="minnie capuso" userId="afde43bcbf78a5cc" providerId="LiveId" clId="{98B3E828-4171-4D1C-B20F-2650A3A7F23C}" dt="2025-09-18T05:18:58.849" v="33" actId="207"/>
          <ac:spMkLst>
            <pc:docMk/>
            <pc:sldMk cId="647905282" sldId="278"/>
            <ac:spMk id="2" creationId="{B623F267-C000-1143-A974-00E8243D2AEB}"/>
          </ac:spMkLst>
        </pc:spChg>
      </pc:sldChg>
      <pc:sldChg chg="modSp del mod">
        <pc:chgData name="minnie capuso" userId="afde43bcbf78a5cc" providerId="LiveId" clId="{98B3E828-4171-4D1C-B20F-2650A3A7F23C}" dt="2025-09-18T06:25:17.056" v="700" actId="47"/>
        <pc:sldMkLst>
          <pc:docMk/>
          <pc:sldMk cId="1672989640" sldId="279"/>
        </pc:sldMkLst>
        <pc:spChg chg="mod">
          <ac:chgData name="minnie capuso" userId="afde43bcbf78a5cc" providerId="LiveId" clId="{98B3E828-4171-4D1C-B20F-2650A3A7F23C}" dt="2025-09-18T05:23:05.609" v="61" actId="207"/>
          <ac:spMkLst>
            <pc:docMk/>
            <pc:sldMk cId="1672989640" sldId="279"/>
            <ac:spMk id="2" creationId="{9F1D9221-B9EA-A63D-E2B7-D85F2F23B904}"/>
          </ac:spMkLst>
        </pc:spChg>
        <pc:spChg chg="mod">
          <ac:chgData name="minnie capuso" userId="afde43bcbf78a5cc" providerId="LiveId" clId="{98B3E828-4171-4D1C-B20F-2650A3A7F23C}" dt="2025-09-18T05:22:45.825" v="58" actId="1076"/>
          <ac:spMkLst>
            <pc:docMk/>
            <pc:sldMk cId="1672989640" sldId="279"/>
            <ac:spMk id="6" creationId="{193E8012-348B-A87B-85EA-8BFC4A5F9DF9}"/>
          </ac:spMkLst>
        </pc:spChg>
      </pc:sldChg>
      <pc:sldChg chg="modSp add del mod">
        <pc:chgData name="minnie capuso" userId="afde43bcbf78a5cc" providerId="LiveId" clId="{98B3E828-4171-4D1C-B20F-2650A3A7F23C}" dt="2025-09-18T06:25:14.841" v="698" actId="47"/>
        <pc:sldMkLst>
          <pc:docMk/>
          <pc:sldMk cId="2275460226" sldId="280"/>
        </pc:sldMkLst>
        <pc:spChg chg="mod">
          <ac:chgData name="minnie capuso" userId="afde43bcbf78a5cc" providerId="LiveId" clId="{98B3E828-4171-4D1C-B20F-2650A3A7F23C}" dt="2025-09-18T05:20:15.311" v="41" actId="1076"/>
          <ac:spMkLst>
            <pc:docMk/>
            <pc:sldMk cId="2275460226" sldId="280"/>
            <ac:spMk id="2" creationId="{FC5B87FB-8D41-2485-2749-75C8CC670C90}"/>
          </ac:spMkLst>
        </pc:spChg>
      </pc:sldChg>
      <pc:sldChg chg="modSp add del mod">
        <pc:chgData name="minnie capuso" userId="afde43bcbf78a5cc" providerId="LiveId" clId="{98B3E828-4171-4D1C-B20F-2650A3A7F23C}" dt="2025-09-18T06:25:15.945" v="699" actId="47"/>
        <pc:sldMkLst>
          <pc:docMk/>
          <pc:sldMk cId="537695547" sldId="281"/>
        </pc:sldMkLst>
        <pc:spChg chg="mod">
          <ac:chgData name="minnie capuso" userId="afde43bcbf78a5cc" providerId="LiveId" clId="{98B3E828-4171-4D1C-B20F-2650A3A7F23C}" dt="2025-09-18T05:21:53.429" v="47" actId="207"/>
          <ac:spMkLst>
            <pc:docMk/>
            <pc:sldMk cId="537695547" sldId="281"/>
            <ac:spMk id="2" creationId="{1FE666F0-2512-FCB0-1C8B-4AAF22DE6AE3}"/>
          </ac:spMkLst>
        </pc:spChg>
      </pc:sldChg>
      <pc:sldChg chg="add del">
        <pc:chgData name="minnie capuso" userId="afde43bcbf78a5cc" providerId="LiveId" clId="{98B3E828-4171-4D1C-B20F-2650A3A7F23C}" dt="2025-09-18T05:21:41.388" v="44"/>
        <pc:sldMkLst>
          <pc:docMk/>
          <pc:sldMk cId="1229789497" sldId="282"/>
        </pc:sldMkLst>
      </pc:sldChg>
      <pc:sldChg chg="addSp delSp modSp add del mod">
        <pc:chgData name="minnie capuso" userId="afde43bcbf78a5cc" providerId="LiveId" clId="{98B3E828-4171-4D1C-B20F-2650A3A7F23C}" dt="2025-09-18T06:25:17.894" v="701" actId="47"/>
        <pc:sldMkLst>
          <pc:docMk/>
          <pc:sldMk cId="3611473196" sldId="282"/>
        </pc:sldMkLst>
        <pc:spChg chg="add del">
          <ac:chgData name="minnie capuso" userId="afde43bcbf78a5cc" providerId="LiveId" clId="{98B3E828-4171-4D1C-B20F-2650A3A7F23C}" dt="2025-09-18T05:25:35.470" v="76" actId="22"/>
          <ac:spMkLst>
            <pc:docMk/>
            <pc:sldMk cId="3611473196" sldId="282"/>
            <ac:spMk id="4" creationId="{28C63038-7CE4-5B09-8347-1E79980A02CA}"/>
          </ac:spMkLst>
        </pc:spChg>
        <pc:spChg chg="mod">
          <ac:chgData name="minnie capuso" userId="afde43bcbf78a5cc" providerId="LiveId" clId="{98B3E828-4171-4D1C-B20F-2650A3A7F23C}" dt="2025-09-18T05:24:31.704" v="74" actId="121"/>
          <ac:spMkLst>
            <pc:docMk/>
            <pc:sldMk cId="3611473196" sldId="282"/>
            <ac:spMk id="6" creationId="{3EE7E193-783F-F3C8-87D7-1A60D949452E}"/>
          </ac:spMkLst>
        </pc:spChg>
      </pc:sldChg>
      <pc:sldChg chg="addSp delSp modSp add del mod">
        <pc:chgData name="minnie capuso" userId="afde43bcbf78a5cc" providerId="LiveId" clId="{98B3E828-4171-4D1C-B20F-2650A3A7F23C}" dt="2025-09-18T06:25:18.319" v="702" actId="47"/>
        <pc:sldMkLst>
          <pc:docMk/>
          <pc:sldMk cId="3190198404" sldId="283"/>
        </pc:sldMkLst>
        <pc:spChg chg="add del">
          <ac:chgData name="minnie capuso" userId="afde43bcbf78a5cc" providerId="LiveId" clId="{98B3E828-4171-4D1C-B20F-2650A3A7F23C}" dt="2025-09-18T05:26:24.676" v="87" actId="22"/>
          <ac:spMkLst>
            <pc:docMk/>
            <pc:sldMk cId="3190198404" sldId="283"/>
            <ac:spMk id="4" creationId="{88FC0CF1-A0B4-4C18-A0BD-8ADBCABD1FAC}"/>
          </ac:spMkLst>
        </pc:spChg>
        <pc:spChg chg="mod">
          <ac:chgData name="minnie capuso" userId="afde43bcbf78a5cc" providerId="LiveId" clId="{98B3E828-4171-4D1C-B20F-2650A3A7F23C}" dt="2025-09-18T05:26:15.449" v="85" actId="207"/>
          <ac:spMkLst>
            <pc:docMk/>
            <pc:sldMk cId="3190198404" sldId="283"/>
            <ac:spMk id="6" creationId="{DA7563E9-56C7-9FE1-3AB7-198C50E2D1A3}"/>
          </ac:spMkLst>
        </pc:spChg>
      </pc:sldChg>
      <pc:sldChg chg="add del">
        <pc:chgData name="minnie capuso" userId="afde43bcbf78a5cc" providerId="LiveId" clId="{98B3E828-4171-4D1C-B20F-2650A3A7F23C}" dt="2025-09-18T06:25:18.731" v="703" actId="47"/>
        <pc:sldMkLst>
          <pc:docMk/>
          <pc:sldMk cId="106589514" sldId="284"/>
        </pc:sldMkLst>
      </pc:sldChg>
      <pc:sldChg chg="modSp add del mod">
        <pc:chgData name="minnie capuso" userId="afde43bcbf78a5cc" providerId="LiveId" clId="{98B3E828-4171-4D1C-B20F-2650A3A7F23C}" dt="2025-09-18T06:25:19.205" v="704" actId="47"/>
        <pc:sldMkLst>
          <pc:docMk/>
          <pc:sldMk cId="3996577337" sldId="285"/>
        </pc:sldMkLst>
        <pc:spChg chg="mod">
          <ac:chgData name="minnie capuso" userId="afde43bcbf78a5cc" providerId="LiveId" clId="{98B3E828-4171-4D1C-B20F-2650A3A7F23C}" dt="2025-09-18T05:27:54.622" v="99" actId="122"/>
          <ac:spMkLst>
            <pc:docMk/>
            <pc:sldMk cId="3996577337" sldId="285"/>
            <ac:spMk id="6" creationId="{6E64212D-8751-3FDF-29B5-429D5ED57853}"/>
          </ac:spMkLst>
        </pc:spChg>
      </pc:sldChg>
      <pc:sldChg chg="add del">
        <pc:chgData name="minnie capuso" userId="afde43bcbf78a5cc" providerId="LiveId" clId="{98B3E828-4171-4D1C-B20F-2650A3A7F23C}" dt="2025-09-18T05:29:48.337" v="101" actId="47"/>
        <pc:sldMkLst>
          <pc:docMk/>
          <pc:sldMk cId="669743760" sldId="286"/>
        </pc:sldMkLst>
      </pc:sldChg>
      <pc:sldChg chg="modSp add mod">
        <pc:chgData name="minnie capuso" userId="afde43bcbf78a5cc" providerId="LiveId" clId="{98B3E828-4171-4D1C-B20F-2650A3A7F23C}" dt="2025-09-18T05:31:59.391" v="129" actId="255"/>
        <pc:sldMkLst>
          <pc:docMk/>
          <pc:sldMk cId="3902455360" sldId="286"/>
        </pc:sldMkLst>
        <pc:spChg chg="mod">
          <ac:chgData name="minnie capuso" userId="afde43bcbf78a5cc" providerId="LiveId" clId="{98B3E828-4171-4D1C-B20F-2650A3A7F23C}" dt="2025-09-18T05:31:59.391" v="129" actId="255"/>
          <ac:spMkLst>
            <pc:docMk/>
            <pc:sldMk cId="3902455360" sldId="286"/>
            <ac:spMk id="4" creationId="{CFEB7965-5F7F-58B4-4C54-AF7B719498F0}"/>
          </ac:spMkLst>
        </pc:spChg>
      </pc:sldChg>
      <pc:sldChg chg="modSp add mod">
        <pc:chgData name="minnie capuso" userId="afde43bcbf78a5cc" providerId="LiveId" clId="{98B3E828-4171-4D1C-B20F-2650A3A7F23C}" dt="2025-09-18T05:32:41.328" v="136" actId="14100"/>
        <pc:sldMkLst>
          <pc:docMk/>
          <pc:sldMk cId="2038948787" sldId="287"/>
        </pc:sldMkLst>
        <pc:spChg chg="mod">
          <ac:chgData name="minnie capuso" userId="afde43bcbf78a5cc" providerId="LiveId" clId="{98B3E828-4171-4D1C-B20F-2650A3A7F23C}" dt="2025-09-18T05:32:41.328" v="136" actId="14100"/>
          <ac:spMkLst>
            <pc:docMk/>
            <pc:sldMk cId="2038948787" sldId="287"/>
            <ac:spMk id="4" creationId="{6AE5A09C-9962-228E-87EC-A54BD3B07D8A}"/>
          </ac:spMkLst>
        </pc:spChg>
      </pc:sldChg>
      <pc:sldChg chg="add del">
        <pc:chgData name="minnie capuso" userId="afde43bcbf78a5cc" providerId="LiveId" clId="{98B3E828-4171-4D1C-B20F-2650A3A7F23C}" dt="2025-09-18T06:26:26.080" v="705" actId="47"/>
        <pc:sldMkLst>
          <pc:docMk/>
          <pc:sldMk cId="3462487095" sldId="288"/>
        </pc:sldMkLst>
      </pc:sldChg>
      <pc:sldChg chg="modSp add mod">
        <pc:chgData name="minnie capuso" userId="afde43bcbf78a5cc" providerId="LiveId" clId="{98B3E828-4171-4D1C-B20F-2650A3A7F23C}" dt="2025-09-18T23:53:40.607" v="1000" actId="1076"/>
        <pc:sldMkLst>
          <pc:docMk/>
          <pc:sldMk cId="2591131589" sldId="289"/>
        </pc:sldMkLst>
        <pc:spChg chg="mod">
          <ac:chgData name="minnie capuso" userId="afde43bcbf78a5cc" providerId="LiveId" clId="{98B3E828-4171-4D1C-B20F-2650A3A7F23C}" dt="2025-09-18T23:53:40.607" v="1000" actId="1076"/>
          <ac:spMkLst>
            <pc:docMk/>
            <pc:sldMk cId="2591131589" sldId="289"/>
            <ac:spMk id="4" creationId="{EE0556FD-6EDA-340C-B5B1-5D862A7A4D98}"/>
          </ac:spMkLst>
        </pc:spChg>
      </pc:sldChg>
      <pc:sldChg chg="add del">
        <pc:chgData name="minnie capuso" userId="afde43bcbf78a5cc" providerId="LiveId" clId="{98B3E828-4171-4D1C-B20F-2650A3A7F23C}" dt="2025-09-18T05:36:04.415" v="140"/>
        <pc:sldMkLst>
          <pc:docMk/>
          <pc:sldMk cId="1473810706" sldId="290"/>
        </pc:sldMkLst>
      </pc:sldChg>
      <pc:sldChg chg="modSp add mod">
        <pc:chgData name="minnie capuso" userId="afde43bcbf78a5cc" providerId="LiveId" clId="{98B3E828-4171-4D1C-B20F-2650A3A7F23C}" dt="2025-09-18T05:37:48.958" v="156" actId="255"/>
        <pc:sldMkLst>
          <pc:docMk/>
          <pc:sldMk cId="1563620597" sldId="290"/>
        </pc:sldMkLst>
        <pc:spChg chg="mod">
          <ac:chgData name="minnie capuso" userId="afde43bcbf78a5cc" providerId="LiveId" clId="{98B3E828-4171-4D1C-B20F-2650A3A7F23C}" dt="2025-09-18T05:37:48.958" v="156" actId="255"/>
          <ac:spMkLst>
            <pc:docMk/>
            <pc:sldMk cId="1563620597" sldId="290"/>
            <ac:spMk id="4" creationId="{2239A54D-9408-4A38-610B-7244F4CF98A5}"/>
          </ac:spMkLst>
        </pc:spChg>
      </pc:sldChg>
      <pc:sldChg chg="modSp add mod">
        <pc:chgData name="minnie capuso" userId="afde43bcbf78a5cc" providerId="LiveId" clId="{98B3E828-4171-4D1C-B20F-2650A3A7F23C}" dt="2025-09-18T05:38:25.404" v="173" actId="14100"/>
        <pc:sldMkLst>
          <pc:docMk/>
          <pc:sldMk cId="2803509233" sldId="291"/>
        </pc:sldMkLst>
        <pc:spChg chg="mod">
          <ac:chgData name="minnie capuso" userId="afde43bcbf78a5cc" providerId="LiveId" clId="{98B3E828-4171-4D1C-B20F-2650A3A7F23C}" dt="2025-09-18T05:38:25.404" v="173" actId="14100"/>
          <ac:spMkLst>
            <pc:docMk/>
            <pc:sldMk cId="2803509233" sldId="291"/>
            <ac:spMk id="4" creationId="{FDBEBDC8-CCB2-AD09-AC27-CBC4364D48AB}"/>
          </ac:spMkLst>
        </pc:spChg>
      </pc:sldChg>
      <pc:sldChg chg="addSp delSp modSp add mod">
        <pc:chgData name="minnie capuso" userId="afde43bcbf78a5cc" providerId="LiveId" clId="{98B3E828-4171-4D1C-B20F-2650A3A7F23C}" dt="2025-09-18T05:39:08.118" v="195" actId="22"/>
        <pc:sldMkLst>
          <pc:docMk/>
          <pc:sldMk cId="152516750" sldId="292"/>
        </pc:sldMkLst>
        <pc:spChg chg="mod">
          <ac:chgData name="minnie capuso" userId="afde43bcbf78a5cc" providerId="LiveId" clId="{98B3E828-4171-4D1C-B20F-2650A3A7F23C}" dt="2025-09-18T05:39:01.516" v="193" actId="20577"/>
          <ac:spMkLst>
            <pc:docMk/>
            <pc:sldMk cId="152516750" sldId="292"/>
            <ac:spMk id="4" creationId="{ADD24328-D8B0-EB93-6969-A18A6567696F}"/>
          </ac:spMkLst>
        </pc:spChg>
        <pc:spChg chg="add del">
          <ac:chgData name="minnie capuso" userId="afde43bcbf78a5cc" providerId="LiveId" clId="{98B3E828-4171-4D1C-B20F-2650A3A7F23C}" dt="2025-09-18T05:39:08.118" v="195" actId="22"/>
          <ac:spMkLst>
            <pc:docMk/>
            <pc:sldMk cId="152516750" sldId="292"/>
            <ac:spMk id="5" creationId="{00FDF057-8DF4-860B-95EA-A94EC7EA8739}"/>
          </ac:spMkLst>
        </pc:spChg>
      </pc:sldChg>
      <pc:sldChg chg="modSp add mod">
        <pc:chgData name="minnie capuso" userId="afde43bcbf78a5cc" providerId="LiveId" clId="{98B3E828-4171-4D1C-B20F-2650A3A7F23C}" dt="2025-09-18T05:41:03.781" v="201" actId="113"/>
        <pc:sldMkLst>
          <pc:docMk/>
          <pc:sldMk cId="964650028" sldId="293"/>
        </pc:sldMkLst>
        <pc:spChg chg="mod">
          <ac:chgData name="minnie capuso" userId="afde43bcbf78a5cc" providerId="LiveId" clId="{98B3E828-4171-4D1C-B20F-2650A3A7F23C}" dt="2025-09-18T05:41:03.781" v="201" actId="113"/>
          <ac:spMkLst>
            <pc:docMk/>
            <pc:sldMk cId="964650028" sldId="293"/>
            <ac:spMk id="4" creationId="{B60409F3-7A91-83AC-77FE-2C424D0014EF}"/>
          </ac:spMkLst>
        </pc:spChg>
      </pc:sldChg>
      <pc:sldChg chg="modSp add mod">
        <pc:chgData name="minnie capuso" userId="afde43bcbf78a5cc" providerId="LiveId" clId="{98B3E828-4171-4D1C-B20F-2650A3A7F23C}" dt="2025-09-18T05:45:31.030" v="237" actId="255"/>
        <pc:sldMkLst>
          <pc:docMk/>
          <pc:sldMk cId="654902895" sldId="294"/>
        </pc:sldMkLst>
        <pc:spChg chg="mod">
          <ac:chgData name="minnie capuso" userId="afde43bcbf78a5cc" providerId="LiveId" clId="{98B3E828-4171-4D1C-B20F-2650A3A7F23C}" dt="2025-09-18T05:45:31.030" v="237" actId="255"/>
          <ac:spMkLst>
            <pc:docMk/>
            <pc:sldMk cId="654902895" sldId="294"/>
            <ac:spMk id="3" creationId="{24075C69-0CFA-981F-0B05-D41EB6793636}"/>
          </ac:spMkLst>
        </pc:spChg>
      </pc:sldChg>
      <pc:sldChg chg="modSp add mod">
        <pc:chgData name="minnie capuso" userId="afde43bcbf78a5cc" providerId="LiveId" clId="{98B3E828-4171-4D1C-B20F-2650A3A7F23C}" dt="2025-09-18T05:47:32.100" v="244" actId="1076"/>
        <pc:sldMkLst>
          <pc:docMk/>
          <pc:sldMk cId="2069403431" sldId="295"/>
        </pc:sldMkLst>
        <pc:spChg chg="mod">
          <ac:chgData name="minnie capuso" userId="afde43bcbf78a5cc" providerId="LiveId" clId="{98B3E828-4171-4D1C-B20F-2650A3A7F23C}" dt="2025-09-18T05:47:32.100" v="244" actId="1076"/>
          <ac:spMkLst>
            <pc:docMk/>
            <pc:sldMk cId="2069403431" sldId="295"/>
            <ac:spMk id="3" creationId="{111BE886-A439-E255-740B-AF8FF6A1FF22}"/>
          </ac:spMkLst>
        </pc:spChg>
      </pc:sldChg>
      <pc:sldChg chg="modSp add mod ord">
        <pc:chgData name="minnie capuso" userId="afde43bcbf78a5cc" providerId="LiveId" clId="{98B3E828-4171-4D1C-B20F-2650A3A7F23C}" dt="2025-09-18T05:49:08.302" v="253" actId="207"/>
        <pc:sldMkLst>
          <pc:docMk/>
          <pc:sldMk cId="2640365569" sldId="296"/>
        </pc:sldMkLst>
        <pc:spChg chg="mod">
          <ac:chgData name="minnie capuso" userId="afde43bcbf78a5cc" providerId="LiveId" clId="{98B3E828-4171-4D1C-B20F-2650A3A7F23C}" dt="2025-09-18T05:49:08.302" v="253" actId="207"/>
          <ac:spMkLst>
            <pc:docMk/>
            <pc:sldMk cId="2640365569" sldId="296"/>
            <ac:spMk id="3" creationId="{4FED8BB1-1531-E749-CDF2-0AC103F9C193}"/>
          </ac:spMkLst>
        </pc:spChg>
      </pc:sldChg>
      <pc:sldChg chg="modSp add del mod">
        <pc:chgData name="minnie capuso" userId="afde43bcbf78a5cc" providerId="LiveId" clId="{98B3E828-4171-4D1C-B20F-2650A3A7F23C}" dt="2025-09-18T06:26:42.495" v="707" actId="47"/>
        <pc:sldMkLst>
          <pc:docMk/>
          <pc:sldMk cId="1470473673" sldId="297"/>
        </pc:sldMkLst>
        <pc:spChg chg="mod">
          <ac:chgData name="minnie capuso" userId="afde43bcbf78a5cc" providerId="LiveId" clId="{98B3E828-4171-4D1C-B20F-2650A3A7F23C}" dt="2025-09-18T06:17:31.077" v="561" actId="20577"/>
          <ac:spMkLst>
            <pc:docMk/>
            <pc:sldMk cId="1470473673" sldId="297"/>
            <ac:spMk id="2" creationId="{6DE094D3-41F9-8557-F43B-D2912B67F5DC}"/>
          </ac:spMkLst>
        </pc:spChg>
        <pc:spChg chg="mod">
          <ac:chgData name="minnie capuso" userId="afde43bcbf78a5cc" providerId="LiveId" clId="{98B3E828-4171-4D1C-B20F-2650A3A7F23C}" dt="2025-09-18T05:54:54.766" v="294" actId="255"/>
          <ac:spMkLst>
            <pc:docMk/>
            <pc:sldMk cId="1470473673" sldId="297"/>
            <ac:spMk id="3" creationId="{422D3669-073B-61A5-53A9-5AC35CB9769B}"/>
          </ac:spMkLst>
        </pc:spChg>
      </pc:sldChg>
      <pc:sldChg chg="modSp add mod">
        <pc:chgData name="minnie capuso" userId="afde43bcbf78a5cc" providerId="LiveId" clId="{98B3E828-4171-4D1C-B20F-2650A3A7F23C}" dt="2025-09-18T23:41:27.681" v="817" actId="113"/>
        <pc:sldMkLst>
          <pc:docMk/>
          <pc:sldMk cId="2012790030" sldId="297"/>
        </pc:sldMkLst>
        <pc:spChg chg="mod">
          <ac:chgData name="minnie capuso" userId="afde43bcbf78a5cc" providerId="LiveId" clId="{98B3E828-4171-4D1C-B20F-2650A3A7F23C}" dt="2025-09-18T06:29:58.868" v="758" actId="404"/>
          <ac:spMkLst>
            <pc:docMk/>
            <pc:sldMk cId="2012790030" sldId="297"/>
            <ac:spMk id="2" creationId="{088D01C0-5140-E296-4D4B-ED174B119C16}"/>
          </ac:spMkLst>
        </pc:spChg>
        <pc:spChg chg="mod">
          <ac:chgData name="minnie capuso" userId="afde43bcbf78a5cc" providerId="LiveId" clId="{98B3E828-4171-4D1C-B20F-2650A3A7F23C}" dt="2025-09-18T23:41:27.681" v="817" actId="113"/>
          <ac:spMkLst>
            <pc:docMk/>
            <pc:sldMk cId="2012790030" sldId="297"/>
            <ac:spMk id="3" creationId="{B2322341-C6E9-7E28-8566-6A6E76738E9D}"/>
          </ac:spMkLst>
        </pc:spChg>
      </pc:sldChg>
      <pc:sldChg chg="modSp add del mod">
        <pc:chgData name="minnie capuso" userId="afde43bcbf78a5cc" providerId="LiveId" clId="{98B3E828-4171-4D1C-B20F-2650A3A7F23C}" dt="2025-09-18T06:26:43.386" v="708" actId="47"/>
        <pc:sldMkLst>
          <pc:docMk/>
          <pc:sldMk cId="1076240279" sldId="298"/>
        </pc:sldMkLst>
        <pc:spChg chg="mod">
          <ac:chgData name="minnie capuso" userId="afde43bcbf78a5cc" providerId="LiveId" clId="{98B3E828-4171-4D1C-B20F-2650A3A7F23C}" dt="2025-09-18T06:17:26.458" v="560" actId="20577"/>
          <ac:spMkLst>
            <pc:docMk/>
            <pc:sldMk cId="1076240279" sldId="298"/>
            <ac:spMk id="2" creationId="{0BC51A30-0413-7A64-3CB0-FE5FCE6EAF20}"/>
          </ac:spMkLst>
        </pc:spChg>
        <pc:spChg chg="mod">
          <ac:chgData name="minnie capuso" userId="afde43bcbf78a5cc" providerId="LiveId" clId="{98B3E828-4171-4D1C-B20F-2650A3A7F23C}" dt="2025-09-18T05:55:53.037" v="318" actId="14100"/>
          <ac:spMkLst>
            <pc:docMk/>
            <pc:sldMk cId="1076240279" sldId="298"/>
            <ac:spMk id="3" creationId="{C287BDF2-7812-2CA5-59D9-0FCB24B6F136}"/>
          </ac:spMkLst>
        </pc:spChg>
      </pc:sldChg>
      <pc:sldChg chg="modSp add mod ord">
        <pc:chgData name="minnie capuso" userId="afde43bcbf78a5cc" providerId="LiveId" clId="{98B3E828-4171-4D1C-B20F-2650A3A7F23C}" dt="2025-09-18T07:18:41.377" v="784" actId="20577"/>
        <pc:sldMkLst>
          <pc:docMk/>
          <pc:sldMk cId="3696669735" sldId="298"/>
        </pc:sldMkLst>
        <pc:spChg chg="mod">
          <ac:chgData name="minnie capuso" userId="afde43bcbf78a5cc" providerId="LiveId" clId="{98B3E828-4171-4D1C-B20F-2650A3A7F23C}" dt="2025-09-18T07:18:41.377" v="784" actId="20577"/>
          <ac:spMkLst>
            <pc:docMk/>
            <pc:sldMk cId="3696669735" sldId="298"/>
            <ac:spMk id="2" creationId="{98893D7D-5CC6-D09B-4CBA-80190B565AB0}"/>
          </ac:spMkLst>
        </pc:spChg>
      </pc:sldChg>
      <pc:sldChg chg="modSp add mod">
        <pc:chgData name="minnie capuso" userId="afde43bcbf78a5cc" providerId="LiveId" clId="{98B3E828-4171-4D1C-B20F-2650A3A7F23C}" dt="2025-09-18T23:40:56.722" v="815" actId="113"/>
        <pc:sldMkLst>
          <pc:docMk/>
          <pc:sldMk cId="167624596" sldId="299"/>
        </pc:sldMkLst>
        <pc:spChg chg="mod">
          <ac:chgData name="minnie capuso" userId="afde43bcbf78a5cc" providerId="LiveId" clId="{98B3E828-4171-4D1C-B20F-2650A3A7F23C}" dt="2025-09-18T23:39:36.264" v="803" actId="1076"/>
          <ac:spMkLst>
            <pc:docMk/>
            <pc:sldMk cId="167624596" sldId="299"/>
            <ac:spMk id="2" creationId="{53D1C437-4BAB-94A1-CFBC-DD396C1BC7D8}"/>
          </ac:spMkLst>
        </pc:spChg>
        <pc:spChg chg="mod">
          <ac:chgData name="minnie capuso" userId="afde43bcbf78a5cc" providerId="LiveId" clId="{98B3E828-4171-4D1C-B20F-2650A3A7F23C}" dt="2025-09-18T23:40:56.722" v="815" actId="113"/>
          <ac:spMkLst>
            <pc:docMk/>
            <pc:sldMk cId="167624596" sldId="299"/>
            <ac:spMk id="3" creationId="{C720F6D8-CAEC-2A83-1286-ED4E20E594D8}"/>
          </ac:spMkLst>
        </pc:spChg>
      </pc:sldChg>
      <pc:sldChg chg="modSp add del mod">
        <pc:chgData name="minnie capuso" userId="afde43bcbf78a5cc" providerId="LiveId" clId="{98B3E828-4171-4D1C-B20F-2650A3A7F23C}" dt="2025-09-18T06:26:44.352" v="709" actId="47"/>
        <pc:sldMkLst>
          <pc:docMk/>
          <pc:sldMk cId="2647369515" sldId="299"/>
        </pc:sldMkLst>
        <pc:spChg chg="mod">
          <ac:chgData name="minnie capuso" userId="afde43bcbf78a5cc" providerId="LiveId" clId="{98B3E828-4171-4D1C-B20F-2650A3A7F23C}" dt="2025-09-18T06:17:23.750" v="559" actId="20577"/>
          <ac:spMkLst>
            <pc:docMk/>
            <pc:sldMk cId="2647369515" sldId="299"/>
            <ac:spMk id="2" creationId="{1894695C-A0AE-D933-FC73-6A372835341E}"/>
          </ac:spMkLst>
        </pc:spChg>
        <pc:spChg chg="mod">
          <ac:chgData name="minnie capuso" userId="afde43bcbf78a5cc" providerId="LiveId" clId="{98B3E828-4171-4D1C-B20F-2650A3A7F23C}" dt="2025-09-18T06:01:58.708" v="371" actId="14100"/>
          <ac:spMkLst>
            <pc:docMk/>
            <pc:sldMk cId="2647369515" sldId="299"/>
            <ac:spMk id="3" creationId="{D6958EE8-B533-5FE1-9D6C-8A15B2C8B306}"/>
          </ac:spMkLst>
        </pc:spChg>
      </pc:sldChg>
      <pc:sldChg chg="modSp add mod">
        <pc:chgData name="minnie capuso" userId="afde43bcbf78a5cc" providerId="LiveId" clId="{98B3E828-4171-4D1C-B20F-2650A3A7F23C}" dt="2025-09-18T23:41:39.898" v="823" actId="403"/>
        <pc:sldMkLst>
          <pc:docMk/>
          <pc:sldMk cId="2438218840" sldId="300"/>
        </pc:sldMkLst>
        <pc:spChg chg="mod">
          <ac:chgData name="minnie capuso" userId="afde43bcbf78a5cc" providerId="LiveId" clId="{98B3E828-4171-4D1C-B20F-2650A3A7F23C}" dt="2025-09-18T23:41:39.898" v="823" actId="403"/>
          <ac:spMkLst>
            <pc:docMk/>
            <pc:sldMk cId="2438218840" sldId="300"/>
            <ac:spMk id="3" creationId="{3E5B8F32-D5D6-47F3-550A-B65617FB3FAA}"/>
          </ac:spMkLst>
        </pc:spChg>
      </pc:sldChg>
      <pc:sldChg chg="modSp add del mod ord">
        <pc:chgData name="minnie capuso" userId="afde43bcbf78a5cc" providerId="LiveId" clId="{98B3E828-4171-4D1C-B20F-2650A3A7F23C}" dt="2025-09-18T06:26:46.685" v="712" actId="47"/>
        <pc:sldMkLst>
          <pc:docMk/>
          <pc:sldMk cId="3560076244" sldId="300"/>
        </pc:sldMkLst>
        <pc:spChg chg="mod">
          <ac:chgData name="minnie capuso" userId="afde43bcbf78a5cc" providerId="LiveId" clId="{98B3E828-4171-4D1C-B20F-2650A3A7F23C}" dt="2025-09-18T06:17:17.063" v="558" actId="20577"/>
          <ac:spMkLst>
            <pc:docMk/>
            <pc:sldMk cId="3560076244" sldId="300"/>
            <ac:spMk id="2" creationId="{2AB46A48-9B1D-A3B3-D265-052869A910FA}"/>
          </ac:spMkLst>
        </pc:spChg>
        <pc:spChg chg="mod">
          <ac:chgData name="minnie capuso" userId="afde43bcbf78a5cc" providerId="LiveId" clId="{98B3E828-4171-4D1C-B20F-2650A3A7F23C}" dt="2025-09-18T06:19:47.080" v="608" actId="20577"/>
          <ac:spMkLst>
            <pc:docMk/>
            <pc:sldMk cId="3560076244" sldId="300"/>
            <ac:spMk id="3" creationId="{168648AB-3EB7-39B5-3CC0-DE4189DADFCB}"/>
          </ac:spMkLst>
        </pc:spChg>
      </pc:sldChg>
      <pc:sldChg chg="add del">
        <pc:chgData name="minnie capuso" userId="afde43bcbf78a5cc" providerId="LiveId" clId="{98B3E828-4171-4D1C-B20F-2650A3A7F23C}" dt="2025-09-18T06:17:45.343" v="564"/>
        <pc:sldMkLst>
          <pc:docMk/>
          <pc:sldMk cId="226750570" sldId="301"/>
        </pc:sldMkLst>
      </pc:sldChg>
      <pc:sldChg chg="addSp delSp modSp add del mod">
        <pc:chgData name="minnie capuso" userId="afde43bcbf78a5cc" providerId="LiveId" clId="{98B3E828-4171-4D1C-B20F-2650A3A7F23C}" dt="2025-09-18T06:26:47.381" v="713" actId="47"/>
        <pc:sldMkLst>
          <pc:docMk/>
          <pc:sldMk cId="2174945221" sldId="301"/>
        </pc:sldMkLst>
        <pc:spChg chg="mod">
          <ac:chgData name="minnie capuso" userId="afde43bcbf78a5cc" providerId="LiveId" clId="{98B3E828-4171-4D1C-B20F-2650A3A7F23C}" dt="2025-09-18T06:20:33.619" v="621" actId="403"/>
          <ac:spMkLst>
            <pc:docMk/>
            <pc:sldMk cId="2174945221" sldId="301"/>
            <ac:spMk id="3" creationId="{29F63105-419D-23B5-4D72-898869E91EE4}"/>
          </ac:spMkLst>
        </pc:spChg>
        <pc:spChg chg="add del">
          <ac:chgData name="minnie capuso" userId="afde43bcbf78a5cc" providerId="LiveId" clId="{98B3E828-4171-4D1C-B20F-2650A3A7F23C}" dt="2025-09-18T06:20:39.867" v="623" actId="22"/>
          <ac:spMkLst>
            <pc:docMk/>
            <pc:sldMk cId="2174945221" sldId="301"/>
            <ac:spMk id="5" creationId="{F240817A-1A16-4D21-4199-E95D7110ADB8}"/>
          </ac:spMkLst>
        </pc:spChg>
      </pc:sldChg>
      <pc:sldChg chg="modSp add mod ord">
        <pc:chgData name="minnie capuso" userId="afde43bcbf78a5cc" providerId="LiveId" clId="{98B3E828-4171-4D1C-B20F-2650A3A7F23C}" dt="2025-09-18T23:44:10.791" v="887" actId="1036"/>
        <pc:sldMkLst>
          <pc:docMk/>
          <pc:sldMk cId="2236842669" sldId="301"/>
        </pc:sldMkLst>
        <pc:spChg chg="mod">
          <ac:chgData name="minnie capuso" userId="afde43bcbf78a5cc" providerId="LiveId" clId="{98B3E828-4171-4D1C-B20F-2650A3A7F23C}" dt="2025-09-18T23:42:34.990" v="832" actId="1076"/>
          <ac:spMkLst>
            <pc:docMk/>
            <pc:sldMk cId="2236842669" sldId="301"/>
            <ac:spMk id="2" creationId="{4D647109-6686-7F26-30CC-6668B9601A9A}"/>
          </ac:spMkLst>
        </pc:spChg>
        <pc:spChg chg="mod">
          <ac:chgData name="minnie capuso" userId="afde43bcbf78a5cc" providerId="LiveId" clId="{98B3E828-4171-4D1C-B20F-2650A3A7F23C}" dt="2025-09-18T23:44:10.791" v="887" actId="1036"/>
          <ac:spMkLst>
            <pc:docMk/>
            <pc:sldMk cId="2236842669" sldId="301"/>
            <ac:spMk id="3" creationId="{7ACC6122-7C39-BDFD-9AB9-041D464681ED}"/>
          </ac:spMkLst>
        </pc:spChg>
      </pc:sldChg>
      <pc:sldChg chg="modSp add del mod ord">
        <pc:chgData name="minnie capuso" userId="afde43bcbf78a5cc" providerId="LiveId" clId="{98B3E828-4171-4D1C-B20F-2650A3A7F23C}" dt="2025-09-18T06:23:36.428" v="696" actId="47"/>
        <pc:sldMkLst>
          <pc:docMk/>
          <pc:sldMk cId="265208389" sldId="302"/>
        </pc:sldMkLst>
        <pc:spChg chg="mod">
          <ac:chgData name="minnie capuso" userId="afde43bcbf78a5cc" providerId="LiveId" clId="{98B3E828-4171-4D1C-B20F-2650A3A7F23C}" dt="2025-09-18T06:22:44.067" v="688" actId="20577"/>
          <ac:spMkLst>
            <pc:docMk/>
            <pc:sldMk cId="265208389" sldId="302"/>
            <ac:spMk id="2" creationId="{B8387BE3-1BD4-6FE4-8783-9EB3E2CF1218}"/>
          </ac:spMkLst>
        </pc:spChg>
        <pc:spChg chg="mod">
          <ac:chgData name="minnie capuso" userId="afde43bcbf78a5cc" providerId="LiveId" clId="{98B3E828-4171-4D1C-B20F-2650A3A7F23C}" dt="2025-09-18T06:23:13.936" v="695" actId="1076"/>
          <ac:spMkLst>
            <pc:docMk/>
            <pc:sldMk cId="265208389" sldId="302"/>
            <ac:spMk id="3" creationId="{46624E0A-D266-2ED2-617F-A350C29D329C}"/>
          </ac:spMkLst>
        </pc:spChg>
      </pc:sldChg>
      <pc:sldChg chg="modSp add mod">
        <pc:chgData name="minnie capuso" userId="afde43bcbf78a5cc" providerId="LiveId" clId="{98B3E828-4171-4D1C-B20F-2650A3A7F23C}" dt="2025-09-18T23:43:07.989" v="860" actId="207"/>
        <pc:sldMkLst>
          <pc:docMk/>
          <pc:sldMk cId="3151055776" sldId="302"/>
        </pc:sldMkLst>
        <pc:spChg chg="mod">
          <ac:chgData name="minnie capuso" userId="afde43bcbf78a5cc" providerId="LiveId" clId="{98B3E828-4171-4D1C-B20F-2650A3A7F23C}" dt="2025-09-18T23:43:07.989" v="860" actId="207"/>
          <ac:spMkLst>
            <pc:docMk/>
            <pc:sldMk cId="3151055776" sldId="302"/>
            <ac:spMk id="3" creationId="{F5A643C6-0324-D605-92DF-5F1B755590F2}"/>
          </ac:spMkLst>
        </pc:spChg>
      </pc:sldChg>
      <pc:sldChg chg="add del">
        <pc:chgData name="minnie capuso" userId="afde43bcbf78a5cc" providerId="LiveId" clId="{98B3E828-4171-4D1C-B20F-2650A3A7F23C}" dt="2025-09-18T06:22:31.450" v="668"/>
        <pc:sldMkLst>
          <pc:docMk/>
          <pc:sldMk cId="772925125" sldId="303"/>
        </pc:sldMkLst>
      </pc:sldChg>
      <pc:sldChg chg="modSp add mod">
        <pc:chgData name="minnie capuso" userId="afde43bcbf78a5cc" providerId="LiveId" clId="{98B3E828-4171-4D1C-B20F-2650A3A7F23C}" dt="2025-09-18T23:44:37.351" v="895" actId="403"/>
        <pc:sldMkLst>
          <pc:docMk/>
          <pc:sldMk cId="2785797477" sldId="303"/>
        </pc:sldMkLst>
        <pc:spChg chg="mod">
          <ac:chgData name="minnie capuso" userId="afde43bcbf78a5cc" providerId="LiveId" clId="{98B3E828-4171-4D1C-B20F-2650A3A7F23C}" dt="2025-09-18T23:44:37.351" v="895" actId="403"/>
          <ac:spMkLst>
            <pc:docMk/>
            <pc:sldMk cId="2785797477" sldId="303"/>
            <ac:spMk id="3" creationId="{D2227544-AF73-8797-10F1-AD137D3E3517}"/>
          </ac:spMkLst>
        </pc:spChg>
      </pc:sldChg>
      <pc:sldChg chg="add del">
        <pc:chgData name="minnie capuso" userId="afde43bcbf78a5cc" providerId="LiveId" clId="{98B3E828-4171-4D1C-B20F-2650A3A7F23C}" dt="2025-09-18T06:26:48.060" v="714" actId="47"/>
        <pc:sldMkLst>
          <pc:docMk/>
          <pc:sldMk cId="3196845848" sldId="303"/>
        </pc:sldMkLst>
      </pc:sldChg>
      <pc:sldChg chg="add del">
        <pc:chgData name="minnie capuso" userId="afde43bcbf78a5cc" providerId="LiveId" clId="{98B3E828-4171-4D1C-B20F-2650A3A7F23C}" dt="2025-09-18T23:45:03.805" v="900"/>
        <pc:sldMkLst>
          <pc:docMk/>
          <pc:sldMk cId="370610467" sldId="304"/>
        </pc:sldMkLst>
      </pc:sldChg>
      <pc:sldChg chg="add del">
        <pc:chgData name="minnie capuso" userId="afde43bcbf78a5cc" providerId="LiveId" clId="{98B3E828-4171-4D1C-B20F-2650A3A7F23C}" dt="2025-09-18T23:44:57.146" v="898" actId="47"/>
        <pc:sldMkLst>
          <pc:docMk/>
          <pc:sldMk cId="2742072759" sldId="304"/>
        </pc:sldMkLst>
      </pc:sldChg>
      <pc:sldChg chg="modSp add mod">
        <pc:chgData name="minnie capuso" userId="afde43bcbf78a5cc" providerId="LiveId" clId="{98B3E828-4171-4D1C-B20F-2650A3A7F23C}" dt="2025-09-18T23:45:17.782" v="908" actId="403"/>
        <pc:sldMkLst>
          <pc:docMk/>
          <pc:sldMk cId="1483496086" sldId="305"/>
        </pc:sldMkLst>
        <pc:spChg chg="mod">
          <ac:chgData name="minnie capuso" userId="afde43bcbf78a5cc" providerId="LiveId" clId="{98B3E828-4171-4D1C-B20F-2650A3A7F23C}" dt="2025-09-18T23:45:17.782" v="908" actId="403"/>
          <ac:spMkLst>
            <pc:docMk/>
            <pc:sldMk cId="1483496086" sldId="305"/>
            <ac:spMk id="3" creationId="{A787D252-1FCF-E0AC-B07A-8EE231F9D2A9}"/>
          </ac:spMkLst>
        </pc:spChg>
      </pc:sldChg>
      <pc:sldChg chg="modSp add mod">
        <pc:chgData name="minnie capuso" userId="afde43bcbf78a5cc" providerId="LiveId" clId="{98B3E828-4171-4D1C-B20F-2650A3A7F23C}" dt="2025-09-18T23:45:46.551" v="917" actId="403"/>
        <pc:sldMkLst>
          <pc:docMk/>
          <pc:sldMk cId="3044371964" sldId="306"/>
        </pc:sldMkLst>
        <pc:spChg chg="mod">
          <ac:chgData name="minnie capuso" userId="afde43bcbf78a5cc" providerId="LiveId" clId="{98B3E828-4171-4D1C-B20F-2650A3A7F23C}" dt="2025-09-18T23:45:46.551" v="917" actId="403"/>
          <ac:spMkLst>
            <pc:docMk/>
            <pc:sldMk cId="3044371964" sldId="306"/>
            <ac:spMk id="3" creationId="{72F0C226-533E-CF0D-88EC-A4B4E1B51D51}"/>
          </ac:spMkLst>
        </pc:spChg>
      </pc:sldChg>
      <pc:sldChg chg="modSp add mod">
        <pc:chgData name="minnie capuso" userId="afde43bcbf78a5cc" providerId="LiveId" clId="{98B3E828-4171-4D1C-B20F-2650A3A7F23C}" dt="2025-09-18T23:46:17.867" v="927" actId="403"/>
        <pc:sldMkLst>
          <pc:docMk/>
          <pc:sldMk cId="3418742248" sldId="307"/>
        </pc:sldMkLst>
        <pc:spChg chg="mod">
          <ac:chgData name="minnie capuso" userId="afde43bcbf78a5cc" providerId="LiveId" clId="{98B3E828-4171-4D1C-B20F-2650A3A7F23C}" dt="2025-09-18T23:46:17.867" v="927" actId="403"/>
          <ac:spMkLst>
            <pc:docMk/>
            <pc:sldMk cId="3418742248" sldId="307"/>
            <ac:spMk id="3" creationId="{F2B388C1-FA54-EC6D-353C-5E907C089C3C}"/>
          </ac:spMkLst>
        </pc:spChg>
      </pc:sldChg>
      <pc:sldChg chg="modSp add mod">
        <pc:chgData name="minnie capuso" userId="afde43bcbf78a5cc" providerId="LiveId" clId="{98B3E828-4171-4D1C-B20F-2650A3A7F23C}" dt="2025-09-18T23:51:36.583" v="977" actId="20577"/>
        <pc:sldMkLst>
          <pc:docMk/>
          <pc:sldMk cId="3328347744" sldId="308"/>
        </pc:sldMkLst>
        <pc:spChg chg="mod">
          <ac:chgData name="minnie capuso" userId="afde43bcbf78a5cc" providerId="LiveId" clId="{98B3E828-4171-4D1C-B20F-2650A3A7F23C}" dt="2025-09-18T23:51:36.583" v="977" actId="20577"/>
          <ac:spMkLst>
            <pc:docMk/>
            <pc:sldMk cId="3328347744" sldId="308"/>
            <ac:spMk id="3" creationId="{5C3A1EE1-60EC-333E-C9CB-03734888B3F0}"/>
          </ac:spMkLst>
        </pc:spChg>
      </pc:sldChg>
      <pc:sldChg chg="new del">
        <pc:chgData name="minnie capuso" userId="afde43bcbf78a5cc" providerId="LiveId" clId="{98B3E828-4171-4D1C-B20F-2650A3A7F23C}" dt="2025-09-18T23:47:51.490" v="952" actId="680"/>
        <pc:sldMkLst>
          <pc:docMk/>
          <pc:sldMk cId="19126583" sldId="309"/>
        </pc:sldMkLst>
      </pc:sldChg>
      <pc:sldChg chg="modSp add mod">
        <pc:chgData name="minnie capuso" userId="afde43bcbf78a5cc" providerId="LiveId" clId="{98B3E828-4171-4D1C-B20F-2650A3A7F23C}" dt="2025-09-18T23:52:08.467" v="985" actId="403"/>
        <pc:sldMkLst>
          <pc:docMk/>
          <pc:sldMk cId="3472192536" sldId="309"/>
        </pc:sldMkLst>
        <pc:spChg chg="mod">
          <ac:chgData name="minnie capuso" userId="afde43bcbf78a5cc" providerId="LiveId" clId="{98B3E828-4171-4D1C-B20F-2650A3A7F23C}" dt="2025-09-18T23:52:08.467" v="985" actId="403"/>
          <ac:spMkLst>
            <pc:docMk/>
            <pc:sldMk cId="3472192536" sldId="309"/>
            <ac:spMk id="3" creationId="{8EA5EB86-E2BD-57F1-DAD1-970BEDB2FA69}"/>
          </ac:spMkLst>
        </pc:spChg>
      </pc:sldChg>
      <pc:sldChg chg="modSp add mod">
        <pc:chgData name="minnie capuso" userId="afde43bcbf78a5cc" providerId="LiveId" clId="{98B3E828-4171-4D1C-B20F-2650A3A7F23C}" dt="2025-09-18T23:52:55.174" v="995" actId="404"/>
        <pc:sldMkLst>
          <pc:docMk/>
          <pc:sldMk cId="4016589797" sldId="310"/>
        </pc:sldMkLst>
        <pc:spChg chg="mod">
          <ac:chgData name="minnie capuso" userId="afde43bcbf78a5cc" providerId="LiveId" clId="{98B3E828-4171-4D1C-B20F-2650A3A7F23C}" dt="2025-09-18T23:52:55.174" v="995" actId="404"/>
          <ac:spMkLst>
            <pc:docMk/>
            <pc:sldMk cId="4016589797" sldId="310"/>
            <ac:spMk id="3" creationId="{08644BDE-4306-AA25-91AF-B4420BA9FD4F}"/>
          </ac:spMkLst>
        </pc:spChg>
      </pc:sldChg>
      <pc:sldChg chg="modSp add mod">
        <pc:chgData name="minnie capuso" userId="afde43bcbf78a5cc" providerId="LiveId" clId="{98B3E828-4171-4D1C-B20F-2650A3A7F23C}" dt="2025-09-18T23:55:40.362" v="1019" actId="1076"/>
        <pc:sldMkLst>
          <pc:docMk/>
          <pc:sldMk cId="3844549801" sldId="311"/>
        </pc:sldMkLst>
        <pc:spChg chg="mod">
          <ac:chgData name="minnie capuso" userId="afde43bcbf78a5cc" providerId="LiveId" clId="{98B3E828-4171-4D1C-B20F-2650A3A7F23C}" dt="2025-09-18T23:55:40.362" v="1019" actId="1076"/>
          <ac:spMkLst>
            <pc:docMk/>
            <pc:sldMk cId="3844549801" sldId="311"/>
            <ac:spMk id="3" creationId="{410D0238-2D19-0458-3BF7-C2B43ADCD7B2}"/>
          </ac:spMkLst>
        </pc:spChg>
      </pc:sldChg>
      <pc:sldChg chg="modSp add mod">
        <pc:chgData name="minnie capuso" userId="afde43bcbf78a5cc" providerId="LiveId" clId="{98B3E828-4171-4D1C-B20F-2650A3A7F23C}" dt="2025-09-18T23:58:10.667" v="1040" actId="403"/>
        <pc:sldMkLst>
          <pc:docMk/>
          <pc:sldMk cId="3718072929" sldId="312"/>
        </pc:sldMkLst>
        <pc:spChg chg="mod">
          <ac:chgData name="minnie capuso" userId="afde43bcbf78a5cc" providerId="LiveId" clId="{98B3E828-4171-4D1C-B20F-2650A3A7F23C}" dt="2025-09-18T23:58:10.667" v="1040" actId="403"/>
          <ac:spMkLst>
            <pc:docMk/>
            <pc:sldMk cId="3718072929" sldId="312"/>
            <ac:spMk id="3" creationId="{9408158D-2729-1044-2C76-2D958C614259}"/>
          </ac:spMkLst>
        </pc:spChg>
      </pc:sldChg>
      <pc:sldChg chg="add">
        <pc:chgData name="minnie capuso" userId="afde43bcbf78a5cc" providerId="LiveId" clId="{98B3E828-4171-4D1C-B20F-2650A3A7F23C}" dt="2025-09-18T23:58:13.687" v="1041"/>
        <pc:sldMkLst>
          <pc:docMk/>
          <pc:sldMk cId="2157098242" sldId="313"/>
        </pc:sldMkLst>
      </pc:sldChg>
      <pc:sldChg chg="modSp add mod">
        <pc:chgData name="minnie capuso" userId="afde43bcbf78a5cc" providerId="LiveId" clId="{98B3E828-4171-4D1C-B20F-2650A3A7F23C}" dt="2025-09-19T00:00:24.783" v="1058" actId="113"/>
        <pc:sldMkLst>
          <pc:docMk/>
          <pc:sldMk cId="1629110086" sldId="314"/>
        </pc:sldMkLst>
        <pc:spChg chg="mod">
          <ac:chgData name="minnie capuso" userId="afde43bcbf78a5cc" providerId="LiveId" clId="{98B3E828-4171-4D1C-B20F-2650A3A7F23C}" dt="2025-09-19T00:00:24.783" v="1058" actId="113"/>
          <ac:spMkLst>
            <pc:docMk/>
            <pc:sldMk cId="1629110086" sldId="314"/>
            <ac:spMk id="3" creationId="{0E3ABC85-69B2-6724-AB0D-BFD9D753AF07}"/>
          </ac:spMkLst>
        </pc:spChg>
      </pc:sldChg>
      <pc:sldChg chg="modSp add mod">
        <pc:chgData name="minnie capuso" userId="afde43bcbf78a5cc" providerId="LiveId" clId="{98B3E828-4171-4D1C-B20F-2650A3A7F23C}" dt="2025-09-19T00:00:54.822" v="1067" actId="403"/>
        <pc:sldMkLst>
          <pc:docMk/>
          <pc:sldMk cId="4136324452" sldId="315"/>
        </pc:sldMkLst>
        <pc:spChg chg="mod">
          <ac:chgData name="minnie capuso" userId="afde43bcbf78a5cc" providerId="LiveId" clId="{98B3E828-4171-4D1C-B20F-2650A3A7F23C}" dt="2025-09-19T00:00:54.822" v="1067" actId="403"/>
          <ac:spMkLst>
            <pc:docMk/>
            <pc:sldMk cId="4136324452" sldId="315"/>
            <ac:spMk id="3" creationId="{CD1FF070-5D31-1A91-7DAA-54D052876B00}"/>
          </ac:spMkLst>
        </pc:spChg>
      </pc:sldChg>
      <pc:sldChg chg="modSp add mod">
        <pc:chgData name="minnie capuso" userId="afde43bcbf78a5cc" providerId="LiveId" clId="{98B3E828-4171-4D1C-B20F-2650A3A7F23C}" dt="2025-09-19T00:02:07.159" v="1077" actId="403"/>
        <pc:sldMkLst>
          <pc:docMk/>
          <pc:sldMk cId="1149760271" sldId="316"/>
        </pc:sldMkLst>
        <pc:spChg chg="mod">
          <ac:chgData name="minnie capuso" userId="afde43bcbf78a5cc" providerId="LiveId" clId="{98B3E828-4171-4D1C-B20F-2650A3A7F23C}" dt="2025-09-19T00:02:07.159" v="1077" actId="403"/>
          <ac:spMkLst>
            <pc:docMk/>
            <pc:sldMk cId="1149760271" sldId="316"/>
            <ac:spMk id="3" creationId="{2A581A8B-8A48-2FE7-EB2C-34CB3A03FCF0}"/>
          </ac:spMkLst>
        </pc:spChg>
      </pc:sldChg>
      <pc:sldChg chg="modSp add mod">
        <pc:chgData name="minnie capuso" userId="afde43bcbf78a5cc" providerId="LiveId" clId="{98B3E828-4171-4D1C-B20F-2650A3A7F23C}" dt="2025-09-19T00:02:33.060" v="1083" actId="403"/>
        <pc:sldMkLst>
          <pc:docMk/>
          <pc:sldMk cId="906670031" sldId="317"/>
        </pc:sldMkLst>
        <pc:spChg chg="mod">
          <ac:chgData name="minnie capuso" userId="afde43bcbf78a5cc" providerId="LiveId" clId="{98B3E828-4171-4D1C-B20F-2650A3A7F23C}" dt="2025-09-19T00:02:33.060" v="1083" actId="403"/>
          <ac:spMkLst>
            <pc:docMk/>
            <pc:sldMk cId="906670031" sldId="317"/>
            <ac:spMk id="3" creationId="{22401602-2575-4C1E-C0F1-E9878E993F54}"/>
          </ac:spMkLst>
        </pc:spChg>
      </pc:sldChg>
      <pc:sldChg chg="modSp add mod">
        <pc:chgData name="minnie capuso" userId="afde43bcbf78a5cc" providerId="LiveId" clId="{98B3E828-4171-4D1C-B20F-2650A3A7F23C}" dt="2025-09-19T00:05:34.638" v="1104" actId="113"/>
        <pc:sldMkLst>
          <pc:docMk/>
          <pc:sldMk cId="2729204939" sldId="318"/>
        </pc:sldMkLst>
        <pc:spChg chg="mod">
          <ac:chgData name="minnie capuso" userId="afde43bcbf78a5cc" providerId="LiveId" clId="{98B3E828-4171-4D1C-B20F-2650A3A7F23C}" dt="2025-09-19T00:03:30.035" v="1095" actId="122"/>
          <ac:spMkLst>
            <pc:docMk/>
            <pc:sldMk cId="2729204939" sldId="318"/>
            <ac:spMk id="2" creationId="{851BE0A2-F1E4-A5FE-1578-D4AAB0D7DA56}"/>
          </ac:spMkLst>
        </pc:spChg>
        <pc:spChg chg="mod">
          <ac:chgData name="minnie capuso" userId="afde43bcbf78a5cc" providerId="LiveId" clId="{98B3E828-4171-4D1C-B20F-2650A3A7F23C}" dt="2025-09-19T00:05:34.638" v="1104" actId="113"/>
          <ac:spMkLst>
            <pc:docMk/>
            <pc:sldMk cId="2729204939" sldId="318"/>
            <ac:spMk id="3" creationId="{26E3F24C-C61F-5DEF-9B4A-C690212E37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9/24/2025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12E51-89D6-4C7B-8D8E-4BE186DDD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F267-C000-1143-A974-00E8243D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3120"/>
            <a:ext cx="9144000" cy="2651760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bg2"/>
                </a:solidFill>
                <a:effectLst/>
              </a:rPr>
              <a:t>PAG-USBONG NG RENAISSANCE</a:t>
            </a:r>
            <a:endParaRPr lang="en-PH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79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BAKIT SA ITALY?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9047018" cy="4114801"/>
          </a:xfrm>
        </p:spPr>
        <p:txBody>
          <a:bodyPr/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Italy ang </a:t>
            </a:r>
            <a:r>
              <a:rPr lang="en-PH" sz="4000" dirty="0" err="1">
                <a:solidFill>
                  <a:schemeClr val="tx2"/>
                </a:solidFill>
              </a:rPr>
              <a:t>pinagmulan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kadakilaan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sinaunang</a:t>
            </a:r>
            <a:r>
              <a:rPr lang="en-PH" sz="4000" dirty="0">
                <a:solidFill>
                  <a:schemeClr val="tx2"/>
                </a:solidFill>
              </a:rPr>
              <a:t> Rome at </a:t>
            </a:r>
            <a:r>
              <a:rPr lang="en-PH" sz="4000" dirty="0" err="1">
                <a:solidFill>
                  <a:schemeClr val="tx2"/>
                </a:solidFill>
              </a:rPr>
              <a:t>higit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may </a:t>
            </a:r>
            <a:r>
              <a:rPr lang="en-PH" sz="4000" dirty="0" err="1">
                <a:solidFill>
                  <a:schemeClr val="tx2"/>
                </a:solidFill>
              </a:rPr>
              <a:t>kaugnayan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Italyano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kaysa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Romano, o </a:t>
            </a:r>
            <a:r>
              <a:rPr lang="en-PH" sz="4000" dirty="0" err="1">
                <a:solidFill>
                  <a:schemeClr val="tx2"/>
                </a:solidFill>
              </a:rPr>
              <a:t>alinmang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bansa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Europe.</a:t>
            </a:r>
          </a:p>
        </p:txBody>
      </p:sp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40980-DD85-B015-2FD4-A797FAD36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80B4-2F83-4747-FEB3-38162133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BAKIT SA ITALY?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5C69-0CFA-981F-0B05-D41EB6793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9047018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 err="1">
                <a:solidFill>
                  <a:schemeClr val="tx2"/>
                </a:solidFill>
              </a:rPr>
              <a:t>Itinuturing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isa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maraming </a:t>
            </a:r>
            <a:r>
              <a:rPr lang="en-PH" sz="4000" dirty="0" err="1">
                <a:solidFill>
                  <a:schemeClr val="tx2"/>
                </a:solidFill>
              </a:rPr>
              <a:t>dahilan</a:t>
            </a:r>
            <a:r>
              <a:rPr lang="en-PH" sz="4000" dirty="0">
                <a:solidFill>
                  <a:schemeClr val="tx2"/>
                </a:solidFill>
              </a:rPr>
              <a:t> kung </a:t>
            </a:r>
            <a:r>
              <a:rPr lang="en-PH" sz="4000" dirty="0" err="1">
                <a:solidFill>
                  <a:schemeClr val="tx2"/>
                </a:solidFill>
              </a:rPr>
              <a:t>bakit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naging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tunay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sinilangan</a:t>
            </a:r>
            <a:r>
              <a:rPr lang="en-PH" sz="4000" dirty="0">
                <a:solidFill>
                  <a:schemeClr val="tx2"/>
                </a:solidFill>
              </a:rPr>
              <a:t> ng Renaissance ang Italy, ay ang </a:t>
            </a:r>
            <a:r>
              <a:rPr lang="en-PH" sz="4000" dirty="0" err="1">
                <a:solidFill>
                  <a:schemeClr val="tx2"/>
                </a:solidFill>
              </a:rPr>
              <a:t>magandang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lokasyon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nito</a:t>
            </a:r>
            <a:r>
              <a:rPr lang="en-PH" sz="4000" dirty="0">
                <a:solidFill>
                  <a:schemeClr val="tx2"/>
                </a:solidFill>
              </a:rPr>
              <a:t>. Dahil </a:t>
            </a:r>
            <a:r>
              <a:rPr lang="en-PH" sz="4000" dirty="0" err="1">
                <a:solidFill>
                  <a:schemeClr val="tx2"/>
                </a:solidFill>
              </a:rPr>
              <a:t>dito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nagkaroon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pagkakataon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lungsod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dito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makipagkalakalan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Kanlurang</a:t>
            </a:r>
            <a:r>
              <a:rPr lang="en-PH" sz="4000" dirty="0">
                <a:solidFill>
                  <a:schemeClr val="tx2"/>
                </a:solidFill>
              </a:rPr>
              <a:t> Asya at Europe.</a:t>
            </a:r>
          </a:p>
        </p:txBody>
      </p:sp>
    </p:spTree>
    <p:extLst>
      <p:ext uri="{BB962C8B-B14F-4D97-AF65-F5344CB8AC3E}">
        <p14:creationId xmlns:p14="http://schemas.microsoft.com/office/powerpoint/2010/main" val="6549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3E8F2-C748-3D1B-5541-759D42BC8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41EC-BD04-8945-C854-CD9ACBB8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BAKIT SA ITALY?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BE886-A439-E255-740B-AF8FF6A1F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2491" y="2944091"/>
            <a:ext cx="9047018" cy="18772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 err="1">
                <a:solidFill>
                  <a:schemeClr val="tx2"/>
                </a:solidFill>
              </a:rPr>
              <a:t>Pagtataguyod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maharlikang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angkan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taong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mahusay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sining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masigasig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pag-aaral</a:t>
            </a:r>
            <a:r>
              <a:rPr lang="en-PH" sz="4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4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7F3C5-3E09-55FD-49F2-2C2F5D5D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08F0-AF20-DCA5-E68A-64C402F7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BAKIT SA ITALY?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D8BB1-1531-E749-CDF2-0AC103F9C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9047018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 err="1">
                <a:solidFill>
                  <a:schemeClr val="tx2"/>
                </a:solidFill>
              </a:rPr>
              <a:t>Mahalagang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papel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ginampanan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unibersidad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Italy. </a:t>
            </a:r>
            <a:r>
              <a:rPr lang="en-PH" sz="4000" dirty="0" err="1">
                <a:solidFill>
                  <a:schemeClr val="tx2"/>
                </a:solidFill>
              </a:rPr>
              <a:t>Naitaguyod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napanatiling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buhay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kulturang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klasikal</a:t>
            </a:r>
            <a:r>
              <a:rPr lang="en-PH" sz="4000" dirty="0">
                <a:solidFill>
                  <a:schemeClr val="tx2"/>
                </a:solidFill>
              </a:rPr>
              <a:t> at ang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teknolohiya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pilosopiyang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kaalaman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kabihasnang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Griyego</a:t>
            </a:r>
            <a:r>
              <a:rPr lang="en-PH" sz="4000" dirty="0">
                <a:solidFill>
                  <a:schemeClr val="tx2"/>
                </a:solidFill>
              </a:rPr>
              <a:t> at Romano.</a:t>
            </a:r>
          </a:p>
        </p:txBody>
      </p:sp>
    </p:spTree>
    <p:extLst>
      <p:ext uri="{BB962C8B-B14F-4D97-AF65-F5344CB8AC3E}">
        <p14:creationId xmlns:p14="http://schemas.microsoft.com/office/powerpoint/2010/main" val="26403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88C79-F6D5-402F-3E5F-8F9F6C63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3D7D-5CC6-D09B-4CBA-80190B565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3120"/>
            <a:ext cx="9144000" cy="2651760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bg2"/>
                </a:solidFill>
                <a:effectLst/>
              </a:rPr>
              <a:t>Ang Mga </a:t>
            </a:r>
            <a:r>
              <a:rPr lang="en-PH" b="1" dirty="0" err="1">
                <a:solidFill>
                  <a:schemeClr val="bg2"/>
                </a:solidFill>
                <a:effectLst/>
              </a:rPr>
              <a:t>Humanista</a:t>
            </a:r>
            <a:endParaRPr lang="en-PH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66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858F2-99DB-E45B-5E98-9DB3FE2F2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01C0-5140-E296-4D4B-ED174B11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Ang</a:t>
            </a:r>
            <a:r>
              <a:rPr lang="en-US" sz="8000" dirty="0">
                <a:solidFill>
                  <a:schemeClr val="tx2"/>
                </a:solidFill>
              </a:rPr>
              <a:t> </a:t>
            </a:r>
            <a:r>
              <a:rPr lang="en-US" sz="6600" dirty="0">
                <a:solidFill>
                  <a:schemeClr val="tx2"/>
                </a:solidFill>
              </a:rPr>
              <a:t>Mga</a:t>
            </a:r>
            <a:r>
              <a:rPr lang="en-US" sz="8000" dirty="0">
                <a:solidFill>
                  <a:schemeClr val="tx2"/>
                </a:solidFill>
              </a:rPr>
              <a:t> </a:t>
            </a:r>
            <a:r>
              <a:rPr lang="en-US" sz="6600" dirty="0" err="1">
                <a:solidFill>
                  <a:schemeClr val="tx2"/>
                </a:solidFill>
              </a:rPr>
              <a:t>Humanista</a:t>
            </a:r>
            <a:endParaRPr lang="en-US" sz="8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22341-C6E9-7E28-8566-6A6E76738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7" y="1708653"/>
            <a:ext cx="10127673" cy="431114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3600" dirty="0">
                <a:solidFill>
                  <a:schemeClr val="tx2"/>
                </a:solidFill>
              </a:rPr>
              <a:t>Sa </a:t>
            </a:r>
            <a:r>
              <a:rPr lang="en-PH" sz="3600" dirty="0" err="1">
                <a:solidFill>
                  <a:schemeClr val="tx2"/>
                </a:solidFill>
              </a:rPr>
              <a:t>pagtatapos</a:t>
            </a:r>
            <a:r>
              <a:rPr lang="en-PH" sz="3600" dirty="0">
                <a:solidFill>
                  <a:schemeClr val="tx2"/>
                </a:solidFill>
              </a:rPr>
              <a:t> ng </a:t>
            </a:r>
            <a:r>
              <a:rPr lang="en-PH" sz="3600" b="1" dirty="0">
                <a:solidFill>
                  <a:schemeClr val="tx2"/>
                </a:solidFill>
              </a:rPr>
              <a:t>Middle Ages</a:t>
            </a:r>
            <a:r>
              <a:rPr lang="en-PH" sz="3600" dirty="0">
                <a:solidFill>
                  <a:schemeClr val="tx2"/>
                </a:solidFill>
              </a:rPr>
              <a:t>, </a:t>
            </a:r>
            <a:r>
              <a:rPr lang="en-PH" sz="3600" dirty="0" err="1">
                <a:solidFill>
                  <a:schemeClr val="tx2"/>
                </a:solidFill>
              </a:rPr>
              <a:t>nagkaroon</a:t>
            </a:r>
            <a:r>
              <a:rPr lang="en-PH" sz="3600" dirty="0">
                <a:solidFill>
                  <a:schemeClr val="tx2"/>
                </a:solidFill>
              </a:rPr>
              <a:t> ng </a:t>
            </a:r>
            <a:r>
              <a:rPr lang="en-PH" sz="3600" dirty="0" err="1">
                <a:solidFill>
                  <a:schemeClr val="tx2"/>
                </a:solidFill>
              </a:rPr>
              <a:t>bagong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kapangyarihan</a:t>
            </a:r>
            <a:r>
              <a:rPr lang="en-PH" sz="3600" dirty="0">
                <a:solidFill>
                  <a:schemeClr val="tx2"/>
                </a:solidFill>
              </a:rPr>
              <a:t> ang </a:t>
            </a:r>
            <a:r>
              <a:rPr lang="en-PH" sz="3600" dirty="0" err="1">
                <a:solidFill>
                  <a:schemeClr val="tx2"/>
                </a:solidFill>
              </a:rPr>
              <a:t>mga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hari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samantalang</a:t>
            </a:r>
            <a:r>
              <a:rPr lang="en-PH" sz="3600" dirty="0">
                <a:solidFill>
                  <a:schemeClr val="tx2"/>
                </a:solidFill>
              </a:rPr>
              <a:t> ang </a:t>
            </a:r>
            <a:r>
              <a:rPr lang="en-PH" sz="3600" dirty="0" err="1">
                <a:solidFill>
                  <a:schemeClr val="tx2"/>
                </a:solidFill>
              </a:rPr>
              <a:t>kapangyarihan</a:t>
            </a:r>
            <a:r>
              <a:rPr lang="en-PH" sz="3600" dirty="0">
                <a:solidFill>
                  <a:schemeClr val="tx2"/>
                </a:solidFill>
              </a:rPr>
              <a:t> naman ng </a:t>
            </a:r>
            <a:r>
              <a:rPr lang="en-PH" sz="3600" dirty="0" err="1">
                <a:solidFill>
                  <a:schemeClr val="tx2"/>
                </a:solidFill>
              </a:rPr>
              <a:t>Simbahan</a:t>
            </a:r>
            <a:r>
              <a:rPr lang="en-PH" sz="3600" dirty="0">
                <a:solidFill>
                  <a:schemeClr val="tx2"/>
                </a:solidFill>
              </a:rPr>
              <a:t> ay </a:t>
            </a:r>
            <a:r>
              <a:rPr lang="en-PH" sz="3600" dirty="0" err="1">
                <a:solidFill>
                  <a:schemeClr val="tx2"/>
                </a:solidFill>
              </a:rPr>
              <a:t>sinimulang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tuligsain</a:t>
            </a:r>
            <a:r>
              <a:rPr lang="en-PH" sz="3600" dirty="0">
                <a:solidFill>
                  <a:schemeClr val="tx2"/>
                </a:solidFill>
              </a:rPr>
              <a:t>. Ang </a:t>
            </a:r>
            <a:r>
              <a:rPr lang="en-PH" sz="3600" dirty="0" err="1">
                <a:solidFill>
                  <a:schemeClr val="tx2"/>
                </a:solidFill>
              </a:rPr>
              <a:t>mga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digmaan</a:t>
            </a:r>
            <a:r>
              <a:rPr lang="en-PH" sz="3600" dirty="0">
                <a:solidFill>
                  <a:schemeClr val="tx2"/>
                </a:solidFill>
              </a:rPr>
              <a:t>, </a:t>
            </a:r>
            <a:r>
              <a:rPr lang="en-PH" sz="3600" dirty="0" err="1">
                <a:solidFill>
                  <a:schemeClr val="tx2"/>
                </a:solidFill>
              </a:rPr>
              <a:t>epidemya</a:t>
            </a:r>
            <a:r>
              <a:rPr lang="en-PH" sz="3600" dirty="0">
                <a:solidFill>
                  <a:schemeClr val="tx2"/>
                </a:solidFill>
              </a:rPr>
              <a:t>, at </a:t>
            </a:r>
            <a:r>
              <a:rPr lang="en-PH" sz="3600" dirty="0" err="1">
                <a:solidFill>
                  <a:schemeClr val="tx2"/>
                </a:solidFill>
              </a:rPr>
              <a:t>suliraning</a:t>
            </a:r>
            <a:r>
              <a:rPr lang="en-PH" sz="3600" dirty="0">
                <a:solidFill>
                  <a:schemeClr val="tx2"/>
                </a:solidFill>
              </a:rPr>
              <a:t> pang-</a:t>
            </a:r>
            <a:r>
              <a:rPr lang="en-PH" sz="3600" dirty="0" err="1">
                <a:solidFill>
                  <a:schemeClr val="tx2"/>
                </a:solidFill>
              </a:rPr>
              <a:t>ekonomiya</a:t>
            </a:r>
            <a:r>
              <a:rPr lang="en-PH" sz="3600" dirty="0">
                <a:solidFill>
                  <a:schemeClr val="tx2"/>
                </a:solidFill>
              </a:rPr>
              <a:t> ay </a:t>
            </a:r>
            <a:r>
              <a:rPr lang="en-PH" sz="3600" dirty="0" err="1">
                <a:solidFill>
                  <a:schemeClr val="tx2"/>
                </a:solidFill>
              </a:rPr>
              <a:t>tuluyan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nang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nagwakas</a:t>
            </a:r>
            <a:r>
              <a:rPr lang="en-PH" sz="3600" dirty="0">
                <a:solidFill>
                  <a:schemeClr val="tx2"/>
                </a:solidFill>
              </a:rPr>
              <a:t>. </a:t>
            </a:r>
            <a:r>
              <a:rPr lang="en-PH" sz="3600" dirty="0" err="1">
                <a:solidFill>
                  <a:schemeClr val="tx2"/>
                </a:solidFill>
              </a:rPr>
              <a:t>Nagbigay-daan</a:t>
            </a:r>
            <a:r>
              <a:rPr lang="en-PH" sz="3600" dirty="0">
                <a:solidFill>
                  <a:schemeClr val="tx2"/>
                </a:solidFill>
              </a:rPr>
              <a:t> ang </a:t>
            </a:r>
            <a:r>
              <a:rPr lang="en-PH" sz="3600" dirty="0" err="1">
                <a:solidFill>
                  <a:schemeClr val="tx2"/>
                </a:solidFill>
              </a:rPr>
              <a:t>mga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kaganapang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ito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sa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pagsilang</a:t>
            </a:r>
            <a:r>
              <a:rPr lang="en-PH" sz="3600" dirty="0">
                <a:solidFill>
                  <a:schemeClr val="tx2"/>
                </a:solidFill>
              </a:rPr>
              <a:t> ng </a:t>
            </a:r>
            <a:r>
              <a:rPr lang="en-PH" sz="3600" dirty="0" err="1">
                <a:solidFill>
                  <a:schemeClr val="tx2"/>
                </a:solidFill>
              </a:rPr>
              <a:t>bagong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pananaw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na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dulot</a:t>
            </a:r>
            <a:r>
              <a:rPr lang="en-PH" sz="3600" dirty="0">
                <a:solidFill>
                  <a:schemeClr val="tx2"/>
                </a:solidFill>
              </a:rPr>
              <a:t> ng </a:t>
            </a:r>
            <a:r>
              <a:rPr lang="en-PH" sz="3600" dirty="0" err="1">
                <a:solidFill>
                  <a:schemeClr val="tx2"/>
                </a:solidFill>
              </a:rPr>
              <a:t>interes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sa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pag-aaral</a:t>
            </a:r>
            <a:r>
              <a:rPr lang="en-PH" sz="3600" dirty="0">
                <a:solidFill>
                  <a:schemeClr val="tx2"/>
                </a:solidFill>
              </a:rPr>
              <a:t> ng </a:t>
            </a:r>
            <a:r>
              <a:rPr lang="en-PH" sz="3600" dirty="0" err="1">
                <a:solidFill>
                  <a:schemeClr val="tx2"/>
                </a:solidFill>
              </a:rPr>
              <a:t>sinaunang</a:t>
            </a:r>
            <a:r>
              <a:rPr lang="en-PH" sz="3600" dirty="0">
                <a:solidFill>
                  <a:schemeClr val="tx2"/>
                </a:solidFill>
              </a:rPr>
              <a:t> Greece at Rome, ang </a:t>
            </a:r>
            <a:r>
              <a:rPr lang="en-PH" sz="3600" b="1" dirty="0" err="1">
                <a:solidFill>
                  <a:schemeClr val="tx2"/>
                </a:solidFill>
              </a:rPr>
              <a:t>humanismo</a:t>
            </a:r>
            <a:r>
              <a:rPr lang="en-PH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7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33EDC-4929-F671-051B-AF5AB13DF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C437-4BAB-94A1-CFBC-DD396C1B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44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Ang</a:t>
            </a:r>
            <a:r>
              <a:rPr lang="en-US" sz="8000" dirty="0">
                <a:solidFill>
                  <a:schemeClr val="tx2"/>
                </a:solidFill>
              </a:rPr>
              <a:t> </a:t>
            </a:r>
            <a:r>
              <a:rPr lang="en-US" sz="6600" dirty="0">
                <a:solidFill>
                  <a:schemeClr val="tx2"/>
                </a:solidFill>
              </a:rPr>
              <a:t>Mga</a:t>
            </a:r>
            <a:r>
              <a:rPr lang="en-US" sz="8000" dirty="0">
                <a:solidFill>
                  <a:schemeClr val="tx2"/>
                </a:solidFill>
              </a:rPr>
              <a:t> </a:t>
            </a:r>
            <a:r>
              <a:rPr lang="en-US" sz="6600" dirty="0" err="1">
                <a:solidFill>
                  <a:schemeClr val="tx2"/>
                </a:solidFill>
              </a:rPr>
              <a:t>Humanista</a:t>
            </a:r>
            <a:endParaRPr lang="en-US" sz="8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F6D8-CAEC-2A83-1286-ED4E20E59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7" y="1147545"/>
            <a:ext cx="10432474" cy="4872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3400" dirty="0">
                <a:solidFill>
                  <a:schemeClr val="tx2"/>
                </a:solidFill>
              </a:rPr>
              <a:t>Ang </a:t>
            </a:r>
            <a:r>
              <a:rPr lang="en-PH" sz="3400" dirty="0" err="1">
                <a:solidFill>
                  <a:schemeClr val="tx2"/>
                </a:solidFill>
              </a:rPr>
              <a:t>mga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b="1" dirty="0" err="1">
                <a:solidFill>
                  <a:schemeClr val="tx2"/>
                </a:solidFill>
              </a:rPr>
              <a:t>iskolar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na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nanguna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sa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pag-aaral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sa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klasikal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na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sibilisasyon</a:t>
            </a:r>
            <a:r>
              <a:rPr lang="en-PH" sz="3400" dirty="0">
                <a:solidFill>
                  <a:schemeClr val="tx2"/>
                </a:solidFill>
              </a:rPr>
              <a:t> ng Greece at Rome ay </a:t>
            </a:r>
            <a:r>
              <a:rPr lang="en-PH" sz="3400" dirty="0" err="1">
                <a:solidFill>
                  <a:schemeClr val="tx2"/>
                </a:solidFill>
              </a:rPr>
              <a:t>tinawag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na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b="1" dirty="0">
                <a:solidFill>
                  <a:schemeClr val="tx2"/>
                </a:solidFill>
              </a:rPr>
              <a:t>humanist o </a:t>
            </a:r>
            <a:r>
              <a:rPr lang="en-PH" sz="3400" b="1" dirty="0" err="1">
                <a:solidFill>
                  <a:schemeClr val="tx2"/>
                </a:solidFill>
              </a:rPr>
              <a:t>humanista</a:t>
            </a:r>
            <a:r>
              <a:rPr lang="en-PH" sz="3400" dirty="0">
                <a:solidFill>
                  <a:schemeClr val="tx2"/>
                </a:solidFill>
              </a:rPr>
              <a:t>, </a:t>
            </a:r>
            <a:r>
              <a:rPr lang="en-PH" sz="3400" dirty="0" err="1">
                <a:solidFill>
                  <a:schemeClr val="tx2"/>
                </a:solidFill>
              </a:rPr>
              <a:t>mula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sa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salitang</a:t>
            </a:r>
            <a:r>
              <a:rPr lang="en-PH" sz="3400" dirty="0">
                <a:solidFill>
                  <a:schemeClr val="tx2"/>
                </a:solidFill>
              </a:rPr>
              <a:t> Italian </a:t>
            </a:r>
            <a:r>
              <a:rPr lang="en-PH" sz="3400" dirty="0" err="1">
                <a:solidFill>
                  <a:schemeClr val="tx2"/>
                </a:solidFill>
              </a:rPr>
              <a:t>na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nangangahulugang</a:t>
            </a:r>
            <a:r>
              <a:rPr lang="en-PH" sz="3400" dirty="0">
                <a:solidFill>
                  <a:schemeClr val="tx2"/>
                </a:solidFill>
              </a:rPr>
              <a:t> "</a:t>
            </a:r>
            <a:r>
              <a:rPr lang="en-PH" sz="3400" b="1" dirty="0" err="1">
                <a:solidFill>
                  <a:schemeClr val="tx2"/>
                </a:solidFill>
              </a:rPr>
              <a:t>guro</a:t>
            </a:r>
            <a:r>
              <a:rPr lang="en-PH" sz="3400" b="1" dirty="0">
                <a:solidFill>
                  <a:schemeClr val="tx2"/>
                </a:solidFill>
              </a:rPr>
              <a:t> ng </a:t>
            </a:r>
            <a:r>
              <a:rPr lang="en-PH" sz="3400" b="1" dirty="0" err="1">
                <a:solidFill>
                  <a:schemeClr val="tx2"/>
                </a:solidFill>
              </a:rPr>
              <a:t>humanidades</a:t>
            </a:r>
            <a:r>
              <a:rPr lang="en-PH" sz="3400" b="1" dirty="0">
                <a:solidFill>
                  <a:schemeClr val="tx2"/>
                </a:solidFill>
              </a:rPr>
              <a:t>, </a:t>
            </a:r>
            <a:r>
              <a:rPr lang="en-PH" sz="3400" b="1" dirty="0" err="1">
                <a:solidFill>
                  <a:schemeClr val="tx2"/>
                </a:solidFill>
              </a:rPr>
              <a:t>partikular</a:t>
            </a:r>
            <a:r>
              <a:rPr lang="en-PH" sz="3400" b="1" dirty="0">
                <a:solidFill>
                  <a:schemeClr val="tx2"/>
                </a:solidFill>
              </a:rPr>
              <a:t> ng </a:t>
            </a:r>
            <a:r>
              <a:rPr lang="en-PH" sz="3400" b="1" dirty="0" err="1">
                <a:solidFill>
                  <a:schemeClr val="tx2"/>
                </a:solidFill>
              </a:rPr>
              <a:t>wikang</a:t>
            </a:r>
            <a:r>
              <a:rPr lang="en-PH" sz="3400" b="1" dirty="0">
                <a:solidFill>
                  <a:schemeClr val="tx2"/>
                </a:solidFill>
              </a:rPr>
              <a:t> Latin.</a:t>
            </a:r>
            <a:r>
              <a:rPr lang="en-PH" sz="3400" dirty="0">
                <a:solidFill>
                  <a:schemeClr val="tx2"/>
                </a:solidFill>
              </a:rPr>
              <a:t>" </a:t>
            </a:r>
            <a:r>
              <a:rPr lang="en-PH" sz="3400" dirty="0" err="1">
                <a:solidFill>
                  <a:schemeClr val="tx2"/>
                </a:solidFill>
              </a:rPr>
              <a:t>Pinag-aaralan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sa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b="1" dirty="0">
                <a:solidFill>
                  <a:schemeClr val="tx2"/>
                </a:solidFill>
              </a:rPr>
              <a:t>Humanities o </a:t>
            </a:r>
            <a:r>
              <a:rPr lang="en-PH" sz="3400" b="1" dirty="0" err="1">
                <a:solidFill>
                  <a:schemeClr val="tx2"/>
                </a:solidFill>
              </a:rPr>
              <a:t>Humanidades</a:t>
            </a:r>
            <a:r>
              <a:rPr lang="en-PH" sz="3400" b="1" dirty="0">
                <a:solidFill>
                  <a:schemeClr val="tx2"/>
                </a:solidFill>
              </a:rPr>
              <a:t> </a:t>
            </a:r>
            <a:r>
              <a:rPr lang="en-PH" sz="3400" dirty="0">
                <a:solidFill>
                  <a:schemeClr val="tx2"/>
                </a:solidFill>
              </a:rPr>
              <a:t>ang </a:t>
            </a:r>
            <a:r>
              <a:rPr lang="en-PH" sz="3400" dirty="0" err="1">
                <a:solidFill>
                  <a:schemeClr val="tx2"/>
                </a:solidFill>
              </a:rPr>
              <a:t>wikang</a:t>
            </a:r>
            <a:r>
              <a:rPr lang="en-PH" sz="3400" dirty="0">
                <a:solidFill>
                  <a:schemeClr val="tx2"/>
                </a:solidFill>
              </a:rPr>
              <a:t> Latin at Greek, </a:t>
            </a:r>
            <a:r>
              <a:rPr lang="en-PH" sz="3400" dirty="0" err="1">
                <a:solidFill>
                  <a:schemeClr val="tx2"/>
                </a:solidFill>
              </a:rPr>
              <a:t>komposisyon</a:t>
            </a:r>
            <a:r>
              <a:rPr lang="en-PH" sz="3400" dirty="0">
                <a:solidFill>
                  <a:schemeClr val="tx2"/>
                </a:solidFill>
              </a:rPr>
              <a:t>, </a:t>
            </a:r>
            <a:r>
              <a:rPr lang="en-PH" sz="3400" dirty="0" err="1">
                <a:solidFill>
                  <a:schemeClr val="tx2"/>
                </a:solidFill>
              </a:rPr>
              <a:t>retorika</a:t>
            </a:r>
            <a:r>
              <a:rPr lang="en-PH" sz="3400" dirty="0">
                <a:solidFill>
                  <a:schemeClr val="tx2"/>
                </a:solidFill>
              </a:rPr>
              <a:t>, </a:t>
            </a:r>
            <a:r>
              <a:rPr lang="en-PH" sz="3400" dirty="0" err="1">
                <a:solidFill>
                  <a:schemeClr val="tx2"/>
                </a:solidFill>
              </a:rPr>
              <a:t>kasaysayan</a:t>
            </a:r>
            <a:r>
              <a:rPr lang="en-PH" sz="3400" dirty="0">
                <a:solidFill>
                  <a:schemeClr val="tx2"/>
                </a:solidFill>
              </a:rPr>
              <a:t>, at </a:t>
            </a:r>
            <a:r>
              <a:rPr lang="en-PH" sz="3400" dirty="0" err="1">
                <a:solidFill>
                  <a:schemeClr val="tx2"/>
                </a:solidFill>
              </a:rPr>
              <a:t>pilosopiya</a:t>
            </a:r>
            <a:r>
              <a:rPr lang="en-PH" sz="3400" dirty="0">
                <a:solidFill>
                  <a:schemeClr val="tx2"/>
                </a:solidFill>
              </a:rPr>
              <a:t>, at </a:t>
            </a:r>
            <a:r>
              <a:rPr lang="en-PH" sz="3400" dirty="0" err="1">
                <a:solidFill>
                  <a:schemeClr val="tx2"/>
                </a:solidFill>
              </a:rPr>
              <a:t>maging</a:t>
            </a:r>
            <a:r>
              <a:rPr lang="en-PH" sz="3400" dirty="0">
                <a:solidFill>
                  <a:schemeClr val="tx2"/>
                </a:solidFill>
              </a:rPr>
              <a:t> ang </a:t>
            </a:r>
            <a:r>
              <a:rPr lang="en-PH" sz="3400" dirty="0" err="1">
                <a:solidFill>
                  <a:schemeClr val="tx2"/>
                </a:solidFill>
              </a:rPr>
              <a:t>Matematika</a:t>
            </a:r>
            <a:r>
              <a:rPr lang="en-PH" sz="3400" dirty="0">
                <a:solidFill>
                  <a:schemeClr val="tx2"/>
                </a:solidFill>
              </a:rPr>
              <a:t> at Musika. Sa </a:t>
            </a:r>
            <a:r>
              <a:rPr lang="en-PH" sz="3400" dirty="0" err="1">
                <a:solidFill>
                  <a:schemeClr val="tx2"/>
                </a:solidFill>
              </a:rPr>
              <a:t>pag-aaral</a:t>
            </a:r>
            <a:r>
              <a:rPr lang="en-PH" sz="3400" dirty="0">
                <a:solidFill>
                  <a:schemeClr val="tx2"/>
                </a:solidFill>
              </a:rPr>
              <a:t> ng </a:t>
            </a:r>
            <a:r>
              <a:rPr lang="en-PH" sz="3400" dirty="0" err="1">
                <a:solidFill>
                  <a:schemeClr val="tx2"/>
                </a:solidFill>
              </a:rPr>
              <a:t>mga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ito</a:t>
            </a:r>
            <a:r>
              <a:rPr lang="en-PH" sz="3400" dirty="0">
                <a:solidFill>
                  <a:schemeClr val="tx2"/>
                </a:solidFill>
              </a:rPr>
              <a:t>, </a:t>
            </a:r>
            <a:r>
              <a:rPr lang="en-PH" sz="3400" dirty="0" err="1">
                <a:solidFill>
                  <a:schemeClr val="tx2"/>
                </a:solidFill>
              </a:rPr>
              <a:t>napagtanto</a:t>
            </a:r>
            <a:r>
              <a:rPr lang="en-PH" sz="3400" dirty="0">
                <a:solidFill>
                  <a:schemeClr val="tx2"/>
                </a:solidFill>
              </a:rPr>
              <a:t> ng </a:t>
            </a:r>
            <a:r>
              <a:rPr lang="en-PH" sz="3400" dirty="0" err="1">
                <a:solidFill>
                  <a:schemeClr val="tx2"/>
                </a:solidFill>
              </a:rPr>
              <a:t>mga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humanista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na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dapat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gawing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modelo</a:t>
            </a:r>
            <a:r>
              <a:rPr lang="en-PH" sz="3400" dirty="0">
                <a:solidFill>
                  <a:schemeClr val="tx2"/>
                </a:solidFill>
              </a:rPr>
              <a:t> ang </a:t>
            </a:r>
            <a:r>
              <a:rPr lang="en-PH" sz="3400" dirty="0" err="1">
                <a:solidFill>
                  <a:schemeClr val="tx2"/>
                </a:solidFill>
              </a:rPr>
              <a:t>mga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klasikal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na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ideyang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matatagpuan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sa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mga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asignaturang</a:t>
            </a:r>
            <a:r>
              <a:rPr lang="en-PH" sz="3400" dirty="0">
                <a:solidFill>
                  <a:schemeClr val="tx2"/>
                </a:solidFill>
              </a:rPr>
              <a:t> </a:t>
            </a:r>
            <a:r>
              <a:rPr lang="en-PH" sz="3400" dirty="0" err="1">
                <a:solidFill>
                  <a:schemeClr val="tx2"/>
                </a:solidFill>
              </a:rPr>
              <a:t>ito</a:t>
            </a:r>
            <a:r>
              <a:rPr lang="en-PH" sz="3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8BF2-D243-6303-CAF3-D7D3718CE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EB32-0A4E-9AE5-542E-F3179342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44"/>
            <a:ext cx="9144000" cy="11430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Ang</a:t>
            </a:r>
            <a:r>
              <a:rPr lang="en-US" sz="8000" dirty="0">
                <a:solidFill>
                  <a:schemeClr val="tx2"/>
                </a:solidFill>
              </a:rPr>
              <a:t> </a:t>
            </a:r>
            <a:r>
              <a:rPr lang="en-US" sz="6600" dirty="0">
                <a:solidFill>
                  <a:schemeClr val="tx2"/>
                </a:solidFill>
              </a:rPr>
              <a:t>Mga</a:t>
            </a:r>
            <a:r>
              <a:rPr lang="en-US" sz="8000" dirty="0">
                <a:solidFill>
                  <a:schemeClr val="tx2"/>
                </a:solidFill>
              </a:rPr>
              <a:t> </a:t>
            </a:r>
            <a:r>
              <a:rPr lang="en-US" sz="6600" dirty="0" err="1">
                <a:solidFill>
                  <a:schemeClr val="tx2"/>
                </a:solidFill>
              </a:rPr>
              <a:t>Humanista</a:t>
            </a:r>
            <a:endParaRPr lang="en-US" sz="8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8F32-D5D6-47F3-550A-B65617FB3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7" y="1147545"/>
            <a:ext cx="10432474" cy="4872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Ang </a:t>
            </a:r>
            <a:r>
              <a:rPr lang="en-PH" sz="4000" b="1" dirty="0" err="1">
                <a:solidFill>
                  <a:schemeClr val="tx2"/>
                </a:solidFill>
              </a:rPr>
              <a:t>humanismo</a:t>
            </a:r>
            <a:r>
              <a:rPr lang="en-PH" sz="4000" dirty="0">
                <a:solidFill>
                  <a:schemeClr val="tx2"/>
                </a:solidFill>
              </a:rPr>
              <a:t> ay </a:t>
            </a:r>
            <a:r>
              <a:rPr lang="en-PH" sz="4000" dirty="0" err="1">
                <a:solidFill>
                  <a:schemeClr val="tx2"/>
                </a:solidFill>
              </a:rPr>
              <a:t>isang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kilusang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intelektuwal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noong</a:t>
            </a:r>
            <a:r>
              <a:rPr lang="en-PH" sz="4000" dirty="0">
                <a:solidFill>
                  <a:schemeClr val="tx2"/>
                </a:solidFill>
              </a:rPr>
              <a:t> Renaissance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naniniwalang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dapat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pagtuunan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pansin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klasikal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sibilisasyon</a:t>
            </a:r>
            <a:r>
              <a:rPr lang="en-PH" sz="4000" dirty="0">
                <a:solidFill>
                  <a:schemeClr val="tx2"/>
                </a:solidFill>
              </a:rPr>
              <a:t> ng Greece at Rome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pag-aaral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dahil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naglalaman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</a:t>
            </a:r>
            <a:r>
              <a:rPr lang="en-PH" sz="4000" dirty="0">
                <a:solidFill>
                  <a:schemeClr val="tx2"/>
                </a:solidFill>
              </a:rPr>
              <a:t> ng lahat ng </a:t>
            </a:r>
            <a:r>
              <a:rPr lang="en-PH" sz="4000" dirty="0" err="1">
                <a:solidFill>
                  <a:schemeClr val="tx2"/>
                </a:solidFill>
              </a:rPr>
              <a:t>aral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dapat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matutuhan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upang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magkaroon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isang</a:t>
            </a:r>
            <a:r>
              <a:rPr lang="en-PH" sz="4000" dirty="0">
                <a:solidFill>
                  <a:schemeClr val="tx2"/>
                </a:solidFill>
              </a:rPr>
              <a:t> moral at </a:t>
            </a:r>
            <a:r>
              <a:rPr lang="en-PH" sz="4000" dirty="0" err="1">
                <a:solidFill>
                  <a:schemeClr val="tx2"/>
                </a:solidFill>
              </a:rPr>
              <a:t>epektibong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buhay</a:t>
            </a:r>
            <a:r>
              <a:rPr lang="en-PH" sz="4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2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7FBA0-8B52-4C43-8883-144F2DFB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9C52-DEB3-2B8E-30F5-98891C4C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565653"/>
            <a:ext cx="11360727" cy="1143000"/>
          </a:xfrm>
        </p:spPr>
        <p:txBody>
          <a:bodyPr>
            <a:noAutofit/>
          </a:bodyPr>
          <a:lstStyle/>
          <a:p>
            <a:r>
              <a:rPr lang="en-PH" sz="48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43C6-0324-D605-92DF-5F1B75559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9" y="1904999"/>
            <a:ext cx="6527151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3200" b="1" dirty="0">
                <a:solidFill>
                  <a:schemeClr val="tx2"/>
                </a:solidFill>
              </a:rPr>
              <a:t>Francesco Petrarch (1304-1374). </a:t>
            </a:r>
            <a:r>
              <a:rPr lang="en-PH" sz="3200" dirty="0">
                <a:solidFill>
                  <a:schemeClr val="tx2"/>
                </a:solidFill>
              </a:rPr>
              <a:t>Ang</a:t>
            </a:r>
            <a:r>
              <a:rPr lang="en-PH" sz="3200" b="1" dirty="0">
                <a:solidFill>
                  <a:schemeClr val="tx2"/>
                </a:solidFill>
              </a:rPr>
              <a:t> "Ama ng </a:t>
            </a:r>
            <a:r>
              <a:rPr lang="en-PH" sz="3200" b="1" dirty="0" err="1">
                <a:solidFill>
                  <a:schemeClr val="tx2"/>
                </a:solidFill>
              </a:rPr>
              <a:t>Humanismo</a:t>
            </a:r>
            <a:r>
              <a:rPr lang="en-PH" sz="3200" b="1" dirty="0">
                <a:solidFill>
                  <a:schemeClr val="tx2"/>
                </a:solidFill>
              </a:rPr>
              <a:t>." </a:t>
            </a:r>
            <a:r>
              <a:rPr lang="en-PH" sz="3200" dirty="0" err="1">
                <a:solidFill>
                  <a:schemeClr val="tx2"/>
                </a:solidFill>
              </a:rPr>
              <a:t>Pinakamahalagang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sinulat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niya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Italyano</a:t>
            </a:r>
            <a:r>
              <a:rPr lang="en-PH" sz="3200" dirty="0">
                <a:solidFill>
                  <a:schemeClr val="tx2"/>
                </a:solidFill>
              </a:rPr>
              <a:t> ang</a:t>
            </a:r>
            <a:r>
              <a:rPr lang="en-PH" sz="3200" b="1" dirty="0">
                <a:solidFill>
                  <a:schemeClr val="tx2"/>
                </a:solidFill>
              </a:rPr>
              <a:t> "Songbook," </a:t>
            </a:r>
            <a:r>
              <a:rPr lang="en-PH" sz="3200" dirty="0" err="1">
                <a:solidFill>
                  <a:schemeClr val="tx2"/>
                </a:solidFill>
              </a:rPr>
              <a:t>isang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koleksiyon</a:t>
            </a:r>
            <a:r>
              <a:rPr lang="en-PH" sz="3200" dirty="0">
                <a:solidFill>
                  <a:schemeClr val="tx2"/>
                </a:solidFill>
              </a:rPr>
              <a:t> ng </a:t>
            </a:r>
            <a:r>
              <a:rPr lang="en-PH" sz="3200" dirty="0" err="1">
                <a:solidFill>
                  <a:schemeClr val="tx2"/>
                </a:solidFill>
              </a:rPr>
              <a:t>mga</a:t>
            </a:r>
            <a:r>
              <a:rPr lang="en-PH" sz="3200" dirty="0">
                <a:solidFill>
                  <a:schemeClr val="tx2"/>
                </a:solidFill>
              </a:rPr>
              <a:t> sonata ng </a:t>
            </a:r>
            <a:r>
              <a:rPr lang="en-PH" sz="3200" dirty="0" err="1">
                <a:solidFill>
                  <a:schemeClr val="tx2"/>
                </a:solidFill>
              </a:rPr>
              <a:t>pag-ibig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pinakamamahal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niyang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si</a:t>
            </a:r>
            <a:r>
              <a:rPr lang="en-PH" sz="3200" dirty="0">
                <a:solidFill>
                  <a:schemeClr val="tx2"/>
                </a:solidFill>
              </a:rPr>
              <a:t> Laura.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EDE528-A555-D91A-2004-052CCB65AC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51" y="2079654"/>
            <a:ext cx="2880086" cy="345610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B68C6E-0810-DF3D-2E71-CC935D1BD914}"/>
              </a:ext>
            </a:extLst>
          </p:cNvPr>
          <p:cNvSpPr txBox="1">
            <a:spLocks/>
          </p:cNvSpPr>
          <p:nvPr/>
        </p:nvSpPr>
        <p:spPr>
          <a:xfrm>
            <a:off x="1876876" y="5535757"/>
            <a:ext cx="8438248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SINING AT PANITIKAN</a:t>
            </a:r>
            <a:r>
              <a:rPr lang="en-PH" sz="3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0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3A61C-958D-087D-B625-BF9BD6189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7109-6686-7F26-30CC-6668B960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6122-7C39-BDFD-9AB9-041D46468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72" y="1586090"/>
            <a:ext cx="6137564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3200" b="1" dirty="0" err="1">
                <a:solidFill>
                  <a:schemeClr val="tx2"/>
                </a:solidFill>
              </a:rPr>
              <a:t>Goivanni</a:t>
            </a:r>
            <a:r>
              <a:rPr lang="en-PH" sz="3200" b="1" dirty="0">
                <a:solidFill>
                  <a:schemeClr val="tx2"/>
                </a:solidFill>
              </a:rPr>
              <a:t> Boccacio (1313-1375).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Matalik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kaibigan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ni</a:t>
            </a:r>
            <a:r>
              <a:rPr lang="en-PH" sz="3200" dirty="0">
                <a:solidFill>
                  <a:schemeClr val="tx2"/>
                </a:solidFill>
              </a:rPr>
              <a:t> Petrarch. Ang </a:t>
            </a:r>
            <a:r>
              <a:rPr lang="en-PH" sz="3200" dirty="0" err="1">
                <a:solidFill>
                  <a:schemeClr val="tx2"/>
                </a:solidFill>
              </a:rPr>
              <a:t>kaniyang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pinakamahusay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panitikang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piyesa</a:t>
            </a:r>
            <a:r>
              <a:rPr lang="en-PH" sz="3200" dirty="0">
                <a:solidFill>
                  <a:schemeClr val="tx2"/>
                </a:solidFill>
              </a:rPr>
              <a:t> ay ang "</a:t>
            </a:r>
            <a:r>
              <a:rPr lang="en-PH" sz="3200" b="1" dirty="0">
                <a:solidFill>
                  <a:schemeClr val="tx2"/>
                </a:solidFill>
              </a:rPr>
              <a:t>Decameron</a:t>
            </a:r>
            <a:r>
              <a:rPr lang="en-PH" sz="3200" dirty="0">
                <a:solidFill>
                  <a:schemeClr val="tx2"/>
                </a:solidFill>
              </a:rPr>
              <a:t>", </a:t>
            </a:r>
            <a:r>
              <a:rPr lang="en-PH" sz="3200" dirty="0" err="1">
                <a:solidFill>
                  <a:schemeClr val="tx2"/>
                </a:solidFill>
              </a:rPr>
              <a:t>isang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tanyag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koleksyon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nagtataglay</a:t>
            </a:r>
            <a:r>
              <a:rPr lang="en-PH" sz="3200" dirty="0">
                <a:solidFill>
                  <a:schemeClr val="tx2"/>
                </a:solidFill>
              </a:rPr>
              <a:t> ng </a:t>
            </a:r>
            <a:r>
              <a:rPr lang="en-PH" sz="3200" b="1" dirty="0" err="1">
                <a:solidFill>
                  <a:schemeClr val="tx2"/>
                </a:solidFill>
              </a:rPr>
              <a:t>isandaang</a:t>
            </a:r>
            <a:r>
              <a:rPr lang="en-PH" sz="3200" b="1" dirty="0">
                <a:solidFill>
                  <a:schemeClr val="tx2"/>
                </a:solidFill>
              </a:rPr>
              <a:t> (100) </a:t>
            </a:r>
            <a:r>
              <a:rPr lang="en-PH" sz="3200" b="1" dirty="0" err="1">
                <a:solidFill>
                  <a:schemeClr val="tx2"/>
                </a:solidFill>
              </a:rPr>
              <a:t>nakatatawang</a:t>
            </a:r>
            <a:r>
              <a:rPr lang="en-PH" sz="3200" b="1" dirty="0">
                <a:solidFill>
                  <a:schemeClr val="tx2"/>
                </a:solidFill>
              </a:rPr>
              <a:t> </a:t>
            </a:r>
            <a:r>
              <a:rPr lang="en-PH" sz="3200" b="1" dirty="0" err="1">
                <a:solidFill>
                  <a:schemeClr val="tx2"/>
                </a:solidFill>
              </a:rPr>
              <a:t>salaysay</a:t>
            </a:r>
            <a:r>
              <a:rPr lang="en-PH" sz="3200" b="1" dirty="0">
                <a:solidFill>
                  <a:schemeClr val="tx2"/>
                </a:solidFill>
              </a:rPr>
              <a:t>.</a:t>
            </a:r>
            <a:endParaRPr lang="en-PH" sz="3200" dirty="0">
              <a:solidFill>
                <a:schemeClr val="tx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0FCAE4-1017-82D8-E058-26D6CC2E98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47" y="1752350"/>
            <a:ext cx="3151981" cy="3936056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9884B0-BCCD-873F-A663-AA2BFCB8F3A6}"/>
              </a:ext>
            </a:extLst>
          </p:cNvPr>
          <p:cNvSpPr txBox="1">
            <a:spLocks/>
          </p:cNvSpPr>
          <p:nvPr/>
        </p:nvSpPr>
        <p:spPr>
          <a:xfrm>
            <a:off x="1876876" y="5688162"/>
            <a:ext cx="8438248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SINING AT PANITIKAN</a:t>
            </a:r>
            <a:r>
              <a:rPr lang="en-PH" sz="3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8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1462"/>
            <a:ext cx="11887200" cy="1143000"/>
          </a:xfrm>
        </p:spPr>
        <p:txBody>
          <a:bodyPr>
            <a:noAutofit/>
          </a:bodyPr>
          <a:lstStyle/>
          <a:p>
            <a:r>
              <a:rPr lang="en-PH" sz="5000" b="1" dirty="0">
                <a:solidFill>
                  <a:schemeClr val="tx2"/>
                </a:solidFill>
              </a:rPr>
              <a:t>PAG-USBONG NG RENAISSANCE</a:t>
            </a:r>
            <a:endParaRPr lang="en-PH" sz="5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79A85-EE08-DBB8-0D6F-BD9F1469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00823"/>
            <a:ext cx="10681855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Dahil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pag-unlad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agrikultura</a:t>
            </a:r>
            <a:r>
              <a:rPr lang="en-PH" sz="4000" dirty="0">
                <a:solidFill>
                  <a:schemeClr val="tx2"/>
                </a:solidFill>
              </a:rPr>
              <a:t> bunga 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pagbabago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kagamitan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pamamaraan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pagtatanim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umunlad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produksiyon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Europe </a:t>
            </a:r>
            <a:r>
              <a:rPr lang="en-PH" sz="4000" dirty="0" err="1">
                <a:solidFill>
                  <a:schemeClr val="tx2"/>
                </a:solidFill>
              </a:rPr>
              <a:t>noong</a:t>
            </a:r>
            <a:r>
              <a:rPr lang="en-PH" sz="4000" dirty="0">
                <a:solidFill>
                  <a:schemeClr val="tx2"/>
                </a:solidFill>
              </a:rPr>
              <a:t> Middle Ages. </a:t>
            </a:r>
            <a:r>
              <a:rPr lang="en-PH" sz="4000" dirty="0" err="1">
                <a:solidFill>
                  <a:schemeClr val="tx2"/>
                </a:solidFill>
              </a:rPr>
              <a:t>Humantong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paglaki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populasyon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pagdami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pangangailangan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mamamayan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natugunan</a:t>
            </a:r>
            <a:r>
              <a:rPr lang="en-PH" sz="4000" dirty="0">
                <a:solidFill>
                  <a:schemeClr val="tx2"/>
                </a:solidFill>
              </a:rPr>
              <a:t> naman ng </a:t>
            </a:r>
            <a:r>
              <a:rPr lang="en-PH" sz="4000" dirty="0" err="1">
                <a:solidFill>
                  <a:schemeClr val="tx2"/>
                </a:solidFill>
              </a:rPr>
              <a:t>maunlad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kalakalan</a:t>
            </a:r>
            <a:r>
              <a:rPr lang="en-PH" sz="4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49B96-AFB2-A761-B9BB-FFD0BA3FB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27544-AF73-8797-10F1-AD137D3E3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363" y="1684756"/>
            <a:ext cx="6483856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800" b="1" dirty="0">
                <a:solidFill>
                  <a:schemeClr val="tx2"/>
                </a:solidFill>
              </a:rPr>
              <a:t>William Shakespeare (1564-1616).</a:t>
            </a:r>
            <a:r>
              <a:rPr lang="en-PH" sz="2800" dirty="0">
                <a:solidFill>
                  <a:schemeClr val="tx2"/>
                </a:solidFill>
              </a:rPr>
              <a:t> Ang "</a:t>
            </a:r>
            <a:r>
              <a:rPr lang="en-PH" sz="2800" b="1" dirty="0">
                <a:solidFill>
                  <a:schemeClr val="tx2"/>
                </a:solidFill>
              </a:rPr>
              <a:t>Makata ng </a:t>
            </a:r>
            <a:r>
              <a:rPr lang="en-PH" sz="2800" b="1" dirty="0" err="1">
                <a:solidFill>
                  <a:schemeClr val="tx2"/>
                </a:solidFill>
              </a:rPr>
              <a:t>mga</a:t>
            </a:r>
            <a:r>
              <a:rPr lang="en-PH" sz="2800" b="1" dirty="0">
                <a:solidFill>
                  <a:schemeClr val="tx2"/>
                </a:solidFill>
              </a:rPr>
              <a:t> Makata</a:t>
            </a:r>
            <a:r>
              <a:rPr lang="en-PH" sz="2800" dirty="0">
                <a:solidFill>
                  <a:schemeClr val="tx2"/>
                </a:solidFill>
              </a:rPr>
              <a:t>." </a:t>
            </a:r>
            <a:r>
              <a:rPr lang="en-PH" sz="2800" dirty="0" err="1">
                <a:solidFill>
                  <a:schemeClr val="tx2"/>
                </a:solidFill>
              </a:rPr>
              <a:t>Naging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tanyag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manunulat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sa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Ginintuang</a:t>
            </a:r>
            <a:r>
              <a:rPr lang="en-PH" sz="2800" dirty="0">
                <a:solidFill>
                  <a:schemeClr val="tx2"/>
                </a:solidFill>
              </a:rPr>
              <a:t> Panahon ng England </a:t>
            </a:r>
            <a:r>
              <a:rPr lang="en-PH" sz="2800" dirty="0" err="1">
                <a:solidFill>
                  <a:schemeClr val="tx2"/>
                </a:solidFill>
              </a:rPr>
              <a:t>sa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pamumuno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ni</a:t>
            </a:r>
            <a:r>
              <a:rPr lang="en-PH" sz="2800" dirty="0">
                <a:solidFill>
                  <a:schemeClr val="tx2"/>
                </a:solidFill>
              </a:rPr>
              <a:t> Reyna Elizabeth I. Ilan </a:t>
            </a:r>
            <a:r>
              <a:rPr lang="en-PH" sz="2800" dirty="0" err="1">
                <a:solidFill>
                  <a:schemeClr val="tx2"/>
                </a:solidFill>
              </a:rPr>
              <a:t>sa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mga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sinulat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niya</a:t>
            </a:r>
            <a:r>
              <a:rPr lang="en-PH" sz="2800" dirty="0">
                <a:solidFill>
                  <a:schemeClr val="tx2"/>
                </a:solidFill>
              </a:rPr>
              <a:t> ang </a:t>
            </a:r>
            <a:r>
              <a:rPr lang="en-PH" sz="2800" dirty="0" err="1">
                <a:solidFill>
                  <a:schemeClr val="tx2"/>
                </a:solidFill>
              </a:rPr>
              <a:t>mga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walang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kamatayang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dula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gaya</a:t>
            </a:r>
            <a:r>
              <a:rPr lang="en-PH" sz="2800" dirty="0">
                <a:solidFill>
                  <a:schemeClr val="tx2"/>
                </a:solidFill>
              </a:rPr>
              <a:t> ng: "</a:t>
            </a:r>
            <a:r>
              <a:rPr lang="en-PH" sz="2800" b="1" dirty="0">
                <a:solidFill>
                  <a:schemeClr val="tx2"/>
                </a:solidFill>
              </a:rPr>
              <a:t>Julius Caesar</a:t>
            </a:r>
            <a:r>
              <a:rPr lang="en-PH" sz="2800" dirty="0">
                <a:solidFill>
                  <a:schemeClr val="tx2"/>
                </a:solidFill>
              </a:rPr>
              <a:t>," "</a:t>
            </a:r>
            <a:r>
              <a:rPr lang="en-PH" sz="2800" b="1" dirty="0">
                <a:solidFill>
                  <a:schemeClr val="tx2"/>
                </a:solidFill>
              </a:rPr>
              <a:t>Romeo at Juliet</a:t>
            </a:r>
            <a:r>
              <a:rPr lang="en-PH" sz="2800" dirty="0">
                <a:solidFill>
                  <a:schemeClr val="tx2"/>
                </a:solidFill>
              </a:rPr>
              <a:t>," "</a:t>
            </a:r>
            <a:r>
              <a:rPr lang="en-PH" sz="2800" b="1" dirty="0">
                <a:solidFill>
                  <a:schemeClr val="tx2"/>
                </a:solidFill>
              </a:rPr>
              <a:t>Hamlet</a:t>
            </a:r>
            <a:r>
              <a:rPr lang="en-PH" sz="2800" dirty="0">
                <a:solidFill>
                  <a:schemeClr val="tx2"/>
                </a:solidFill>
              </a:rPr>
              <a:t>," "</a:t>
            </a:r>
            <a:r>
              <a:rPr lang="en-PH" sz="2800" b="1" dirty="0">
                <a:solidFill>
                  <a:schemeClr val="tx2"/>
                </a:solidFill>
              </a:rPr>
              <a:t>Anthony at Cleopatra</a:t>
            </a:r>
            <a:r>
              <a:rPr lang="en-PH" sz="2800" dirty="0">
                <a:solidFill>
                  <a:schemeClr val="tx2"/>
                </a:solidFill>
              </a:rPr>
              <a:t>," at "</a:t>
            </a:r>
            <a:r>
              <a:rPr lang="en-PH" sz="2800" b="1" dirty="0">
                <a:solidFill>
                  <a:schemeClr val="tx2"/>
                </a:solidFill>
              </a:rPr>
              <a:t>Scarlet</a:t>
            </a:r>
            <a:r>
              <a:rPr lang="en-PH" sz="2800" dirty="0">
                <a:solidFill>
                  <a:schemeClr val="tx2"/>
                </a:solidFill>
              </a:rPr>
              <a:t>."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E029C9-E5F4-B974-AB5A-B1A6AA76F1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95" y="1684756"/>
            <a:ext cx="2722905" cy="4003406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45B2E0-89B4-4813-10A1-9246BEC18DA0}"/>
              </a:ext>
            </a:extLst>
          </p:cNvPr>
          <p:cNvSpPr txBox="1">
            <a:spLocks/>
          </p:cNvSpPr>
          <p:nvPr/>
        </p:nvSpPr>
        <p:spPr>
          <a:xfrm>
            <a:off x="1876876" y="5688162"/>
            <a:ext cx="8438248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SINING AT PANITIKAN</a:t>
            </a:r>
            <a:r>
              <a:rPr lang="en-PH" sz="3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0C1271-38E1-A360-A0B7-9F4CA130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83E95-F98D-01E4-CD8E-BE007CEA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D252-1FCF-E0AC-B07A-8EE231F9D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510" y="1371600"/>
            <a:ext cx="6497782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3600" b="1" dirty="0" err="1">
                <a:solidFill>
                  <a:schemeClr val="tx2"/>
                </a:solidFill>
              </a:rPr>
              <a:t>Desiderious</a:t>
            </a:r>
            <a:r>
              <a:rPr lang="en-PH" sz="3600" b="1" dirty="0">
                <a:solidFill>
                  <a:schemeClr val="tx2"/>
                </a:solidFill>
              </a:rPr>
              <a:t> Erasmus (1466-1536).</a:t>
            </a:r>
            <a:r>
              <a:rPr lang="en-PH" sz="3600" dirty="0">
                <a:solidFill>
                  <a:schemeClr val="tx2"/>
                </a:solidFill>
              </a:rPr>
              <a:t> "</a:t>
            </a:r>
            <a:r>
              <a:rPr lang="en-PH" sz="3600" b="1" dirty="0" err="1">
                <a:solidFill>
                  <a:schemeClr val="tx2"/>
                </a:solidFill>
              </a:rPr>
              <a:t>Prinsipe</a:t>
            </a:r>
            <a:r>
              <a:rPr lang="en-PH" sz="3600" b="1" dirty="0">
                <a:solidFill>
                  <a:schemeClr val="tx2"/>
                </a:solidFill>
              </a:rPr>
              <a:t> ng </a:t>
            </a:r>
            <a:r>
              <a:rPr lang="en-PH" sz="3600" b="1" dirty="0" err="1">
                <a:solidFill>
                  <a:schemeClr val="tx2"/>
                </a:solidFill>
              </a:rPr>
              <a:t>mga</a:t>
            </a:r>
            <a:r>
              <a:rPr lang="en-PH" sz="3600" b="1" dirty="0">
                <a:solidFill>
                  <a:schemeClr val="tx2"/>
                </a:solidFill>
              </a:rPr>
              <a:t> </a:t>
            </a:r>
            <a:r>
              <a:rPr lang="en-PH" sz="3600" b="1" dirty="0" err="1">
                <a:solidFill>
                  <a:schemeClr val="tx2"/>
                </a:solidFill>
              </a:rPr>
              <a:t>Humanista</a:t>
            </a:r>
            <a:r>
              <a:rPr lang="en-PH" sz="3600" dirty="0">
                <a:solidFill>
                  <a:schemeClr val="tx2"/>
                </a:solidFill>
              </a:rPr>
              <a:t>." May-</a:t>
            </a:r>
            <a:r>
              <a:rPr lang="en-PH" sz="3600" dirty="0" err="1">
                <a:solidFill>
                  <a:schemeClr val="tx2"/>
                </a:solidFill>
              </a:rPr>
              <a:t>akda</a:t>
            </a:r>
            <a:r>
              <a:rPr lang="en-PH" sz="3600" dirty="0">
                <a:solidFill>
                  <a:schemeClr val="tx2"/>
                </a:solidFill>
              </a:rPr>
              <a:t> ng "</a:t>
            </a:r>
            <a:r>
              <a:rPr lang="en-PH" sz="3600" b="1" dirty="0">
                <a:solidFill>
                  <a:schemeClr val="tx2"/>
                </a:solidFill>
              </a:rPr>
              <a:t>In Praise of Folly</a:t>
            </a:r>
            <a:r>
              <a:rPr lang="en-PH" sz="3600" dirty="0">
                <a:solidFill>
                  <a:schemeClr val="tx2"/>
                </a:solidFill>
              </a:rPr>
              <a:t>" kung </a:t>
            </a:r>
            <a:r>
              <a:rPr lang="en-PH" sz="3600" dirty="0" err="1">
                <a:solidFill>
                  <a:schemeClr val="tx2"/>
                </a:solidFill>
              </a:rPr>
              <a:t>saan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tinuligsa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niya</a:t>
            </a:r>
            <a:r>
              <a:rPr lang="en-PH" sz="3600" dirty="0">
                <a:solidFill>
                  <a:schemeClr val="tx2"/>
                </a:solidFill>
              </a:rPr>
              <a:t> ang </a:t>
            </a:r>
            <a:r>
              <a:rPr lang="en-PH" sz="3600" dirty="0" err="1">
                <a:solidFill>
                  <a:schemeClr val="tx2"/>
                </a:solidFill>
              </a:rPr>
              <a:t>hindi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mabuting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gawa</a:t>
            </a:r>
            <a:r>
              <a:rPr lang="en-PH" sz="3600" dirty="0">
                <a:solidFill>
                  <a:schemeClr val="tx2"/>
                </a:solidFill>
              </a:rPr>
              <a:t> ng </a:t>
            </a:r>
            <a:r>
              <a:rPr lang="en-PH" sz="3600" dirty="0" err="1">
                <a:solidFill>
                  <a:schemeClr val="tx2"/>
                </a:solidFill>
              </a:rPr>
              <a:t>mga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pari</a:t>
            </a:r>
            <a:r>
              <a:rPr lang="en-PH" sz="3600" dirty="0">
                <a:solidFill>
                  <a:schemeClr val="tx2"/>
                </a:solidFill>
              </a:rPr>
              <a:t> at </a:t>
            </a:r>
            <a:r>
              <a:rPr lang="en-PH" sz="3600" dirty="0" err="1">
                <a:solidFill>
                  <a:schemeClr val="tx2"/>
                </a:solidFill>
              </a:rPr>
              <a:t>mga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karaniwang</a:t>
            </a:r>
            <a:r>
              <a:rPr lang="en-PH" sz="3600" dirty="0">
                <a:solidFill>
                  <a:schemeClr val="tx2"/>
                </a:solidFill>
              </a:rPr>
              <a:t> </a:t>
            </a:r>
            <a:r>
              <a:rPr lang="en-PH" sz="3600" dirty="0" err="1">
                <a:solidFill>
                  <a:schemeClr val="tx2"/>
                </a:solidFill>
              </a:rPr>
              <a:t>tao</a:t>
            </a:r>
            <a:r>
              <a:rPr lang="en-PH" sz="36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23DDA1-156A-D410-D60E-87B3C10277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99" y="1371600"/>
            <a:ext cx="2906701" cy="411480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1CE1AC4-DF7E-5922-777E-8F325D5E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527B5A-195D-950B-F15D-D2B14857C958}"/>
              </a:ext>
            </a:extLst>
          </p:cNvPr>
          <p:cNvSpPr txBox="1">
            <a:spLocks/>
          </p:cNvSpPr>
          <p:nvPr/>
        </p:nvSpPr>
        <p:spPr>
          <a:xfrm>
            <a:off x="1876876" y="5688162"/>
            <a:ext cx="8438248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SINING AT PANITIKAN</a:t>
            </a:r>
            <a:r>
              <a:rPr lang="en-PH" sz="3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4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2D46D-D60C-5DCC-46F6-6BBCB1D54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0C226-533E-CF0D-88EC-A4B4E1B51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6718" y="1517072"/>
            <a:ext cx="5680364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800" b="1" dirty="0">
                <a:solidFill>
                  <a:schemeClr val="tx2"/>
                </a:solidFill>
              </a:rPr>
              <a:t>Nicollo </a:t>
            </a:r>
            <a:r>
              <a:rPr lang="en-PH" sz="2800" b="1" dirty="0" err="1">
                <a:solidFill>
                  <a:schemeClr val="tx2"/>
                </a:solidFill>
              </a:rPr>
              <a:t>Machievelli</a:t>
            </a:r>
            <a:r>
              <a:rPr lang="en-PH" sz="2800" b="1" dirty="0">
                <a:solidFill>
                  <a:schemeClr val="tx2"/>
                </a:solidFill>
              </a:rPr>
              <a:t> (1469-1527)</a:t>
            </a:r>
            <a:r>
              <a:rPr lang="en-PH" sz="2800" dirty="0">
                <a:solidFill>
                  <a:schemeClr val="tx2"/>
                </a:solidFill>
              </a:rPr>
              <a:t>. Isang </a:t>
            </a:r>
            <a:r>
              <a:rPr lang="en-PH" sz="2800" dirty="0" err="1">
                <a:solidFill>
                  <a:schemeClr val="tx2"/>
                </a:solidFill>
              </a:rPr>
              <a:t>diplomatikong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manunulat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taga</a:t>
            </a:r>
            <a:r>
              <a:rPr lang="en-PH" sz="2800" dirty="0">
                <a:solidFill>
                  <a:schemeClr val="tx2"/>
                </a:solidFill>
              </a:rPr>
              <a:t> Florence, Italia. May-</a:t>
            </a:r>
            <a:r>
              <a:rPr lang="en-PH" sz="2800" dirty="0" err="1">
                <a:solidFill>
                  <a:schemeClr val="tx2"/>
                </a:solidFill>
              </a:rPr>
              <a:t>akda</a:t>
            </a:r>
            <a:r>
              <a:rPr lang="en-PH" sz="2800" dirty="0">
                <a:solidFill>
                  <a:schemeClr val="tx2"/>
                </a:solidFill>
              </a:rPr>
              <a:t> ng "</a:t>
            </a:r>
            <a:r>
              <a:rPr lang="en-PH" sz="2800" b="1" dirty="0">
                <a:solidFill>
                  <a:schemeClr val="tx2"/>
                </a:solidFill>
              </a:rPr>
              <a:t>The Prince</a:t>
            </a:r>
            <a:r>
              <a:rPr lang="en-PH" sz="2800" dirty="0">
                <a:solidFill>
                  <a:schemeClr val="tx2"/>
                </a:solidFill>
              </a:rPr>
              <a:t>.” </a:t>
            </a:r>
            <a:r>
              <a:rPr lang="en-PH" sz="2800" dirty="0" err="1">
                <a:solidFill>
                  <a:schemeClr val="tx2"/>
                </a:solidFill>
              </a:rPr>
              <a:t>Napapaloob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sa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aklat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ito</a:t>
            </a:r>
            <a:r>
              <a:rPr lang="en-PH" sz="2800" dirty="0">
                <a:solidFill>
                  <a:schemeClr val="tx2"/>
                </a:solidFill>
              </a:rPr>
              <a:t> ang </a:t>
            </a:r>
            <a:r>
              <a:rPr lang="en-PH" sz="2800" dirty="0" err="1">
                <a:solidFill>
                  <a:schemeClr val="tx2"/>
                </a:solidFill>
              </a:rPr>
              <a:t>dalawang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prinsipyo</a:t>
            </a:r>
            <a:r>
              <a:rPr lang="en-PH" sz="2800" dirty="0">
                <a:solidFill>
                  <a:schemeClr val="tx2"/>
                </a:solidFill>
              </a:rPr>
              <a:t>: "</a:t>
            </a:r>
            <a:r>
              <a:rPr lang="en-PH" sz="2800" b="1" dirty="0">
                <a:solidFill>
                  <a:schemeClr val="tx2"/>
                </a:solidFill>
              </a:rPr>
              <a:t>Ang </a:t>
            </a:r>
            <a:r>
              <a:rPr lang="en-PH" sz="2800" b="1" dirty="0" err="1">
                <a:solidFill>
                  <a:schemeClr val="tx2"/>
                </a:solidFill>
              </a:rPr>
              <a:t>layunin</a:t>
            </a:r>
            <a:r>
              <a:rPr lang="en-PH" sz="2800" b="1" dirty="0">
                <a:solidFill>
                  <a:schemeClr val="tx2"/>
                </a:solidFill>
              </a:rPr>
              <a:t> ay </a:t>
            </a:r>
            <a:r>
              <a:rPr lang="en-PH" sz="2800" b="1" dirty="0" err="1">
                <a:solidFill>
                  <a:schemeClr val="tx2"/>
                </a:solidFill>
              </a:rPr>
              <a:t>nagbibigay</a:t>
            </a:r>
            <a:r>
              <a:rPr lang="en-PH" sz="2800" b="1" dirty="0">
                <a:solidFill>
                  <a:schemeClr val="tx2"/>
                </a:solidFill>
              </a:rPr>
              <a:t> </a:t>
            </a:r>
            <a:r>
              <a:rPr lang="en-PH" sz="2800" b="1" dirty="0" err="1">
                <a:solidFill>
                  <a:schemeClr val="tx2"/>
                </a:solidFill>
              </a:rPr>
              <a:t>matuwid</a:t>
            </a:r>
            <a:r>
              <a:rPr lang="en-PH" sz="2800" b="1" dirty="0">
                <a:solidFill>
                  <a:schemeClr val="tx2"/>
                </a:solidFill>
              </a:rPr>
              <a:t> </a:t>
            </a:r>
            <a:r>
              <a:rPr lang="en-PH" sz="2800" b="1" dirty="0" err="1">
                <a:solidFill>
                  <a:schemeClr val="tx2"/>
                </a:solidFill>
              </a:rPr>
              <a:t>sa</a:t>
            </a:r>
            <a:r>
              <a:rPr lang="en-PH" sz="2800" b="1" dirty="0">
                <a:solidFill>
                  <a:schemeClr val="tx2"/>
                </a:solidFill>
              </a:rPr>
              <a:t> </a:t>
            </a:r>
            <a:r>
              <a:rPr lang="en-PH" sz="2800" b="1" dirty="0" err="1">
                <a:solidFill>
                  <a:schemeClr val="tx2"/>
                </a:solidFill>
              </a:rPr>
              <a:t>pamamaraan</a:t>
            </a:r>
            <a:r>
              <a:rPr lang="en-PH" sz="2800" b="1" dirty="0">
                <a:solidFill>
                  <a:schemeClr val="tx2"/>
                </a:solidFill>
              </a:rPr>
              <a:t>." "</a:t>
            </a:r>
            <a:r>
              <a:rPr lang="en-PH" sz="2800" b="1" dirty="0" err="1">
                <a:solidFill>
                  <a:schemeClr val="tx2"/>
                </a:solidFill>
              </a:rPr>
              <a:t>Wasto</a:t>
            </a:r>
            <a:r>
              <a:rPr lang="en-PH" sz="2800" b="1" dirty="0">
                <a:solidFill>
                  <a:schemeClr val="tx2"/>
                </a:solidFill>
              </a:rPr>
              <a:t> ang </a:t>
            </a:r>
            <a:r>
              <a:rPr lang="en-PH" sz="2800" b="1" dirty="0" err="1">
                <a:solidFill>
                  <a:schemeClr val="tx2"/>
                </a:solidFill>
              </a:rPr>
              <a:t>nilikha</a:t>
            </a:r>
            <a:r>
              <a:rPr lang="en-PH" sz="2800" b="1" dirty="0">
                <a:solidFill>
                  <a:schemeClr val="tx2"/>
                </a:solidFill>
              </a:rPr>
              <a:t> ng </a:t>
            </a:r>
            <a:r>
              <a:rPr lang="en-PH" sz="2800" b="1" dirty="0" err="1">
                <a:solidFill>
                  <a:schemeClr val="tx2"/>
                </a:solidFill>
              </a:rPr>
              <a:t>lakas</a:t>
            </a:r>
            <a:r>
              <a:rPr lang="en-PH" sz="2800" b="1" dirty="0">
                <a:solidFill>
                  <a:schemeClr val="tx2"/>
                </a:solidFill>
              </a:rPr>
              <a:t>."</a:t>
            </a:r>
            <a:endParaRPr lang="en-PH" sz="28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672CD2-225B-07B7-616B-ECF4C1DED1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34" y="1371600"/>
            <a:ext cx="3198548" cy="41148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5109EB-4308-4D14-AE81-CAB11B59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C5E98-5E5E-4829-1AED-37FECA49691F}"/>
              </a:ext>
            </a:extLst>
          </p:cNvPr>
          <p:cNvSpPr txBox="1">
            <a:spLocks/>
          </p:cNvSpPr>
          <p:nvPr/>
        </p:nvSpPr>
        <p:spPr>
          <a:xfrm>
            <a:off x="1876876" y="5688162"/>
            <a:ext cx="8438248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SINING AT PANITIKAN</a:t>
            </a:r>
            <a:r>
              <a:rPr lang="en-PH" sz="3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3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328A-F6E3-3D97-2771-76A980BA5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388C1-FA54-EC6D-353C-5E907C089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489363"/>
            <a:ext cx="5832764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800" b="1" dirty="0">
                <a:solidFill>
                  <a:schemeClr val="tx2"/>
                </a:solidFill>
              </a:rPr>
              <a:t>Miguel de Cervantes (1547-1616). </a:t>
            </a:r>
            <a:r>
              <a:rPr lang="en-PH" sz="2800" dirty="0">
                <a:solidFill>
                  <a:schemeClr val="tx2"/>
                </a:solidFill>
              </a:rPr>
              <a:t>Sa </a:t>
            </a:r>
            <a:r>
              <a:rPr lang="en-PH" sz="2800" dirty="0" err="1">
                <a:solidFill>
                  <a:schemeClr val="tx2"/>
                </a:solidFill>
              </a:rPr>
              <a:t>larangan</a:t>
            </a:r>
            <a:r>
              <a:rPr lang="en-PH" sz="2800" dirty="0">
                <a:solidFill>
                  <a:schemeClr val="tx2"/>
                </a:solidFill>
              </a:rPr>
              <a:t> ng </a:t>
            </a:r>
            <a:r>
              <a:rPr lang="en-PH" sz="2800" dirty="0" err="1">
                <a:solidFill>
                  <a:schemeClr val="tx2"/>
                </a:solidFill>
              </a:rPr>
              <a:t>panitikan</a:t>
            </a:r>
            <a:r>
              <a:rPr lang="en-PH" sz="2800" dirty="0">
                <a:solidFill>
                  <a:schemeClr val="tx2"/>
                </a:solidFill>
              </a:rPr>
              <a:t>, </a:t>
            </a:r>
            <a:r>
              <a:rPr lang="en-PH" sz="2800" dirty="0" err="1">
                <a:solidFill>
                  <a:schemeClr val="tx2"/>
                </a:solidFill>
              </a:rPr>
              <a:t>isinulat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niya</a:t>
            </a:r>
            <a:r>
              <a:rPr lang="en-PH" sz="2800" dirty="0">
                <a:solidFill>
                  <a:schemeClr val="tx2"/>
                </a:solidFill>
              </a:rPr>
              <a:t> ang </a:t>
            </a:r>
            <a:r>
              <a:rPr lang="en-PH" sz="2800" dirty="0" err="1">
                <a:solidFill>
                  <a:schemeClr val="tx2"/>
                </a:solidFill>
              </a:rPr>
              <a:t>nobelang</a:t>
            </a:r>
            <a:r>
              <a:rPr lang="en-PH" sz="2800" dirty="0">
                <a:solidFill>
                  <a:schemeClr val="tx2"/>
                </a:solidFill>
              </a:rPr>
              <a:t> "</a:t>
            </a:r>
            <a:r>
              <a:rPr lang="en-PH" sz="2800" b="1" dirty="0">
                <a:solidFill>
                  <a:schemeClr val="tx2"/>
                </a:solidFill>
              </a:rPr>
              <a:t>Don Quixote de la Mancha</a:t>
            </a:r>
            <a:r>
              <a:rPr lang="en-PH" sz="2800" dirty="0">
                <a:solidFill>
                  <a:schemeClr val="tx2"/>
                </a:solidFill>
              </a:rPr>
              <a:t>," </a:t>
            </a:r>
            <a:r>
              <a:rPr lang="en-PH" sz="2800" dirty="0" err="1">
                <a:solidFill>
                  <a:schemeClr val="tx2"/>
                </a:solidFill>
              </a:rPr>
              <a:t>aklat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kumukutya</a:t>
            </a:r>
            <a:r>
              <a:rPr lang="en-PH" sz="2800" dirty="0">
                <a:solidFill>
                  <a:schemeClr val="tx2"/>
                </a:solidFill>
              </a:rPr>
              <a:t> at </a:t>
            </a:r>
            <a:r>
              <a:rPr lang="en-PH" sz="2800" dirty="0" err="1">
                <a:solidFill>
                  <a:schemeClr val="tx2"/>
                </a:solidFill>
              </a:rPr>
              <a:t>ginagawang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katawa</a:t>
            </a:r>
            <a:r>
              <a:rPr lang="en-PH" sz="2800" dirty="0">
                <a:solidFill>
                  <a:schemeClr val="tx2"/>
                </a:solidFill>
              </a:rPr>
              <a:t>-tawa </a:t>
            </a:r>
            <a:r>
              <a:rPr lang="en-PH" sz="2800" dirty="0" err="1">
                <a:solidFill>
                  <a:schemeClr val="tx2"/>
                </a:solidFill>
              </a:rPr>
              <a:t>sa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kasaysayan</a:t>
            </a:r>
            <a:r>
              <a:rPr lang="en-PH" sz="2800" dirty="0">
                <a:solidFill>
                  <a:schemeClr val="tx2"/>
                </a:solidFill>
              </a:rPr>
              <a:t> ang </a:t>
            </a:r>
            <a:r>
              <a:rPr lang="en-PH" sz="2800" dirty="0" err="1">
                <a:solidFill>
                  <a:schemeClr val="tx2"/>
                </a:solidFill>
              </a:rPr>
              <a:t>kabayanihan</a:t>
            </a:r>
            <a:r>
              <a:rPr lang="en-PH" sz="2800" dirty="0">
                <a:solidFill>
                  <a:schemeClr val="tx2"/>
                </a:solidFill>
              </a:rPr>
              <a:t> ng </a:t>
            </a:r>
            <a:r>
              <a:rPr lang="en-PH" sz="2800" dirty="0" err="1">
                <a:solidFill>
                  <a:schemeClr val="tx2"/>
                </a:solidFill>
              </a:rPr>
              <a:t>mga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kabalyero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noong</a:t>
            </a:r>
            <a:r>
              <a:rPr lang="en-PH" sz="2800" dirty="0">
                <a:solidFill>
                  <a:schemeClr val="tx2"/>
                </a:solidFill>
              </a:rPr>
              <a:t> Medieval Period.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9A8E5A-FBDE-EDA2-4D6F-FC5D71BC0F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07" y="1371600"/>
            <a:ext cx="3291840" cy="411480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14A4A2-CB45-2602-DB8C-246EB1EF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727033-C915-DF01-E60A-DE0D94C61FFC}"/>
              </a:ext>
            </a:extLst>
          </p:cNvPr>
          <p:cNvSpPr txBox="1">
            <a:spLocks/>
          </p:cNvSpPr>
          <p:nvPr/>
        </p:nvSpPr>
        <p:spPr>
          <a:xfrm>
            <a:off x="1876876" y="5688162"/>
            <a:ext cx="8438248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anose="020B0604020202020204" pitchFamily="34" charset="0"/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SINING AT PANITIKAN</a:t>
            </a:r>
            <a:r>
              <a:rPr lang="en-PH" sz="3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7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DD4E1-B92D-A831-FD96-9C4F3AF0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A1EE1-60EC-333E-C9CB-03734888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9339" y="1495808"/>
            <a:ext cx="6123709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400" b="1" dirty="0">
                <a:solidFill>
                  <a:schemeClr val="tx2"/>
                </a:solidFill>
              </a:rPr>
              <a:t>Michelangelo Buonarotti (1475-1564). </a:t>
            </a:r>
            <a:r>
              <a:rPr lang="en-PH" sz="2400" dirty="0">
                <a:solidFill>
                  <a:schemeClr val="tx2"/>
                </a:solidFill>
              </a:rPr>
              <a:t>Ang </a:t>
            </a:r>
            <a:r>
              <a:rPr lang="en-PH" sz="2400" b="1" dirty="0" err="1">
                <a:solidFill>
                  <a:schemeClr val="tx2"/>
                </a:solidFill>
              </a:rPr>
              <a:t>pinakasikat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na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iskultor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dirty="0">
                <a:solidFill>
                  <a:schemeClr val="tx2"/>
                </a:solidFill>
              </a:rPr>
              <a:t>ng Renaissance, ang </a:t>
            </a:r>
            <a:r>
              <a:rPr lang="en-PH" sz="2400" dirty="0" err="1">
                <a:solidFill>
                  <a:schemeClr val="tx2"/>
                </a:solidFill>
              </a:rPr>
              <a:t>una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obra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maestra</a:t>
            </a:r>
            <a:r>
              <a:rPr lang="en-PH" sz="2400" dirty="0">
                <a:solidFill>
                  <a:schemeClr val="tx2"/>
                </a:solidFill>
              </a:rPr>
              <a:t> ay ang </a:t>
            </a:r>
            <a:r>
              <a:rPr lang="en-PH" sz="2400" dirty="0" err="1">
                <a:solidFill>
                  <a:schemeClr val="tx2"/>
                </a:solidFill>
              </a:rPr>
              <a:t>estatwa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b="1" dirty="0">
                <a:solidFill>
                  <a:schemeClr val="tx2"/>
                </a:solidFill>
              </a:rPr>
              <a:t>David</a:t>
            </a:r>
            <a:r>
              <a:rPr lang="en-PH" sz="2400" dirty="0">
                <a:solidFill>
                  <a:schemeClr val="tx2"/>
                </a:solidFill>
              </a:rPr>
              <a:t>. Sa </a:t>
            </a:r>
            <a:r>
              <a:rPr lang="en-PH" sz="2400" dirty="0" err="1">
                <a:solidFill>
                  <a:schemeClr val="tx2"/>
                </a:solidFill>
              </a:rPr>
              <a:t>paanyaya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b="1" dirty="0">
                <a:solidFill>
                  <a:schemeClr val="tx2"/>
                </a:solidFill>
              </a:rPr>
              <a:t>Papa Julius II </a:t>
            </a:r>
            <a:r>
              <a:rPr lang="en-PH" sz="2400" dirty="0" err="1">
                <a:solidFill>
                  <a:schemeClr val="tx2"/>
                </a:solidFill>
              </a:rPr>
              <a:t>ipininta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niya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b="1" dirty="0">
                <a:solidFill>
                  <a:schemeClr val="tx2"/>
                </a:solidFill>
              </a:rPr>
              <a:t>Sistine Chapel ng </a:t>
            </a:r>
            <a:r>
              <a:rPr lang="en-PH" sz="2400" b="1" dirty="0" err="1">
                <a:solidFill>
                  <a:schemeClr val="tx2"/>
                </a:solidFill>
              </a:rPr>
              <a:t>Katedral</a:t>
            </a:r>
            <a:r>
              <a:rPr lang="en-PH" sz="2400" b="1" dirty="0">
                <a:solidFill>
                  <a:schemeClr val="tx2"/>
                </a:solidFill>
              </a:rPr>
              <a:t> ng </a:t>
            </a:r>
            <a:r>
              <a:rPr lang="en-PH" sz="2400" b="1" dirty="0" err="1">
                <a:solidFill>
                  <a:schemeClr val="tx2"/>
                </a:solidFill>
              </a:rPr>
              <a:t>Batikano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kuwento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b="1" dirty="0">
                <a:solidFill>
                  <a:schemeClr val="tx2"/>
                </a:solidFill>
              </a:rPr>
              <a:t>Banal </a:t>
            </a:r>
            <a:r>
              <a:rPr lang="en-PH" sz="2400" b="1" dirty="0" err="1">
                <a:solidFill>
                  <a:schemeClr val="tx2"/>
                </a:solidFill>
              </a:rPr>
              <a:t>na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Kasulatan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tungkol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pinagmulan</a:t>
            </a:r>
            <a:r>
              <a:rPr lang="en-PH" sz="2400" dirty="0">
                <a:solidFill>
                  <a:schemeClr val="tx2"/>
                </a:solidFill>
              </a:rPr>
              <a:t> ng </a:t>
            </a:r>
            <a:r>
              <a:rPr lang="en-PH" sz="2400" dirty="0" err="1">
                <a:solidFill>
                  <a:schemeClr val="tx2"/>
                </a:solidFill>
              </a:rPr>
              <a:t>sandaigdaigan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hanggang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pagbaha</a:t>
            </a:r>
            <a:r>
              <a:rPr lang="en-PH" sz="2400" dirty="0">
                <a:solidFill>
                  <a:schemeClr val="tx2"/>
                </a:solidFill>
              </a:rPr>
              <a:t>. </a:t>
            </a:r>
          </a:p>
          <a:p>
            <a:pPr marL="45720" indent="0">
              <a:buNone/>
            </a:pPr>
            <a:r>
              <a:rPr lang="en-PH" sz="2400" dirty="0" err="1">
                <a:solidFill>
                  <a:schemeClr val="tx2"/>
                </a:solidFill>
              </a:rPr>
              <a:t>Pinakamaganda</a:t>
            </a:r>
            <a:r>
              <a:rPr lang="en-PH" sz="2400" dirty="0">
                <a:solidFill>
                  <a:schemeClr val="tx2"/>
                </a:solidFill>
              </a:rPr>
              <a:t> at </a:t>
            </a:r>
            <a:r>
              <a:rPr lang="en-PH" sz="2400" dirty="0" err="1">
                <a:solidFill>
                  <a:schemeClr val="tx2"/>
                </a:solidFill>
              </a:rPr>
              <a:t>pinakabantog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likha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b="1" dirty="0">
                <a:solidFill>
                  <a:schemeClr val="tx2"/>
                </a:solidFill>
              </a:rPr>
              <a:t>La Pieta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isang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estatwa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b="1" dirty="0">
                <a:solidFill>
                  <a:schemeClr val="tx2"/>
                </a:solidFill>
              </a:rPr>
              <a:t>Kristo </a:t>
            </a:r>
            <a:r>
              <a:rPr lang="en-PH" sz="2400" b="1" dirty="0" err="1">
                <a:solidFill>
                  <a:schemeClr val="tx2"/>
                </a:solidFill>
              </a:rPr>
              <a:t>pagkatapos</a:t>
            </a:r>
            <a:r>
              <a:rPr lang="en-PH" sz="2400" b="1" dirty="0">
                <a:solidFill>
                  <a:schemeClr val="tx2"/>
                </a:solidFill>
              </a:rPr>
              <a:t> ng </a:t>
            </a:r>
            <a:r>
              <a:rPr lang="en-PH" sz="2400" b="1" dirty="0" err="1">
                <a:solidFill>
                  <a:schemeClr val="tx2"/>
                </a:solidFill>
              </a:rPr>
              <a:t>kaniyang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Krusipiksiyon</a:t>
            </a:r>
            <a:r>
              <a:rPr lang="en-PH" sz="24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CEB214-32DC-D32F-3164-B93C4A1544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07" y="1708653"/>
            <a:ext cx="2737193" cy="3901956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07B9A8-AC22-53E1-D3F5-B152F4060C13}"/>
              </a:ext>
            </a:extLst>
          </p:cNvPr>
          <p:cNvSpPr txBox="1">
            <a:spLocks/>
          </p:cNvSpPr>
          <p:nvPr/>
        </p:nvSpPr>
        <p:spPr>
          <a:xfrm>
            <a:off x="1876876" y="6019800"/>
            <a:ext cx="8438248" cy="768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PINTA.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BCD0C2-53C2-2B4C-EE62-6873B4E7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97510-28C5-331C-4FC3-90B831F9D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EB86-E2BD-57F1-DAD1-970BEDB2F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074" y="1371599"/>
            <a:ext cx="5278582" cy="411480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400" b="1" dirty="0">
                <a:solidFill>
                  <a:schemeClr val="tx2"/>
                </a:solidFill>
              </a:rPr>
              <a:t>Leonardo da Vinci (1452-1519).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hindi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makakalimutang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obra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maestra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niyang</a:t>
            </a:r>
            <a:r>
              <a:rPr lang="en-PH" sz="2400" dirty="0">
                <a:solidFill>
                  <a:schemeClr val="tx2"/>
                </a:solidFill>
              </a:rPr>
              <a:t> "</a:t>
            </a:r>
            <a:r>
              <a:rPr lang="en-PH" sz="2400" b="1" dirty="0">
                <a:solidFill>
                  <a:schemeClr val="tx2"/>
                </a:solidFill>
              </a:rPr>
              <a:t>Huling </a:t>
            </a:r>
            <a:r>
              <a:rPr lang="en-PH" sz="2400" b="1" dirty="0" err="1">
                <a:solidFill>
                  <a:schemeClr val="tx2"/>
                </a:solidFill>
              </a:rPr>
              <a:t>Hapunan</a:t>
            </a:r>
            <a:r>
              <a:rPr lang="en-PH" sz="2400" b="1" dirty="0">
                <a:solidFill>
                  <a:schemeClr val="tx2"/>
                </a:solidFill>
              </a:rPr>
              <a:t>" (The Last Supper)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na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nagpakita</a:t>
            </a:r>
            <a:r>
              <a:rPr lang="en-PH" sz="2400" dirty="0">
                <a:solidFill>
                  <a:schemeClr val="tx2"/>
                </a:solidFill>
              </a:rPr>
              <a:t> ng </a:t>
            </a:r>
            <a:r>
              <a:rPr lang="en-PH" sz="2400" dirty="0" err="1">
                <a:solidFill>
                  <a:schemeClr val="tx2"/>
                </a:solidFill>
              </a:rPr>
              <a:t>huling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hapunan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</a:t>
            </a:r>
            <a:r>
              <a:rPr lang="en-PH" sz="2400" dirty="0">
                <a:solidFill>
                  <a:schemeClr val="tx2"/>
                </a:solidFill>
              </a:rPr>
              <a:t> Kristo </a:t>
            </a:r>
            <a:r>
              <a:rPr lang="en-PH" sz="2400" dirty="0" err="1">
                <a:solidFill>
                  <a:schemeClr val="tx2"/>
                </a:solidFill>
              </a:rPr>
              <a:t>kasama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Kaniyang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labindalawang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disipulo</a:t>
            </a:r>
            <a:r>
              <a:rPr lang="en-PH" sz="2400" dirty="0">
                <a:solidFill>
                  <a:schemeClr val="tx2"/>
                </a:solidFill>
              </a:rPr>
              <a:t>. Isang </a:t>
            </a:r>
            <a:r>
              <a:rPr lang="en-PH" sz="2400" dirty="0" err="1">
                <a:solidFill>
                  <a:schemeClr val="tx2"/>
                </a:solidFill>
              </a:rPr>
              <a:t>henyong</a:t>
            </a:r>
            <a:r>
              <a:rPr lang="en-PH" sz="2400" dirty="0">
                <a:solidFill>
                  <a:schemeClr val="tx2"/>
                </a:solidFill>
              </a:rPr>
              <a:t> maraming </a:t>
            </a:r>
            <a:r>
              <a:rPr lang="en-PH" sz="2400" dirty="0" err="1">
                <a:solidFill>
                  <a:schemeClr val="tx2"/>
                </a:solidFill>
              </a:rPr>
              <a:t>nalalaman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iba-ibang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larangan</a:t>
            </a:r>
            <a:r>
              <a:rPr lang="en-PH" sz="2400" dirty="0">
                <a:solidFill>
                  <a:schemeClr val="tx2"/>
                </a:solidFill>
              </a:rPr>
              <a:t>. Hindi lang </a:t>
            </a:r>
            <a:r>
              <a:rPr lang="en-PH" sz="2400" dirty="0" err="1">
                <a:solidFill>
                  <a:schemeClr val="tx2"/>
                </a:solidFill>
              </a:rPr>
              <a:t>siya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kilalang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pintor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kundi</a:t>
            </a:r>
            <a:r>
              <a:rPr lang="en-PH" sz="2400" dirty="0">
                <a:solidFill>
                  <a:schemeClr val="tx2"/>
                </a:solidFill>
              </a:rPr>
              <a:t> isa ring </a:t>
            </a:r>
            <a:r>
              <a:rPr lang="en-PH" sz="2400" dirty="0" err="1">
                <a:solidFill>
                  <a:schemeClr val="tx2"/>
                </a:solidFill>
              </a:rPr>
              <a:t>arkitekto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iskultor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inhinyero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imbentor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siyentista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musikero</a:t>
            </a:r>
            <a:r>
              <a:rPr lang="en-PH" sz="2400" dirty="0">
                <a:solidFill>
                  <a:schemeClr val="tx2"/>
                </a:solidFill>
              </a:rPr>
              <a:t>, at </a:t>
            </a:r>
            <a:r>
              <a:rPr lang="en-PH" sz="2400" dirty="0" err="1">
                <a:solidFill>
                  <a:schemeClr val="tx2"/>
                </a:solidFill>
              </a:rPr>
              <a:t>pilosoper</a:t>
            </a:r>
            <a:r>
              <a:rPr lang="en-PH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2E0A10-EF16-21FF-99A4-0A1D0161D5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4114800" cy="4114800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6B1537-13FB-E4F0-2A3A-75C489E0B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3081A4-9ED4-FD1C-759D-25F8B8082380}"/>
              </a:ext>
            </a:extLst>
          </p:cNvPr>
          <p:cNvSpPr txBox="1">
            <a:spLocks/>
          </p:cNvSpPr>
          <p:nvPr/>
        </p:nvSpPr>
        <p:spPr>
          <a:xfrm>
            <a:off x="1876876" y="6019800"/>
            <a:ext cx="8438248" cy="768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PINTA.</a:t>
            </a:r>
          </a:p>
        </p:txBody>
      </p:sp>
    </p:spTree>
    <p:extLst>
      <p:ext uri="{BB962C8B-B14F-4D97-AF65-F5344CB8AC3E}">
        <p14:creationId xmlns:p14="http://schemas.microsoft.com/office/powerpoint/2010/main" val="34721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FFE5D-4CCC-B5B9-66A8-765880F71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8051-C59B-D14B-482B-AAFB81F74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074" y="1745673"/>
            <a:ext cx="5278582" cy="37407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400" b="1" dirty="0">
                <a:solidFill>
                  <a:schemeClr val="tx2"/>
                </a:solidFill>
              </a:rPr>
              <a:t>Raphael Santi (1483-1520). </a:t>
            </a:r>
            <a:r>
              <a:rPr lang="en-PH" sz="2400" dirty="0">
                <a:solidFill>
                  <a:schemeClr val="tx2"/>
                </a:solidFill>
              </a:rPr>
              <a:t>“</a:t>
            </a:r>
            <a:r>
              <a:rPr lang="en-PH" sz="2400" b="1" dirty="0" err="1">
                <a:solidFill>
                  <a:schemeClr val="tx2"/>
                </a:solidFill>
              </a:rPr>
              <a:t>Ganap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na</a:t>
            </a:r>
            <a:r>
              <a:rPr lang="en-PH" sz="2400" b="1" dirty="0">
                <a:solidFill>
                  <a:schemeClr val="tx2"/>
                </a:solidFill>
              </a:rPr>
              <a:t> Pintor</a:t>
            </a:r>
            <a:r>
              <a:rPr lang="en-PH" sz="2400" dirty="0">
                <a:solidFill>
                  <a:schemeClr val="tx2"/>
                </a:solidFill>
              </a:rPr>
              <a:t>," "</a:t>
            </a:r>
            <a:r>
              <a:rPr lang="en-PH" sz="2400" b="1" dirty="0" err="1">
                <a:solidFill>
                  <a:schemeClr val="tx2"/>
                </a:solidFill>
              </a:rPr>
              <a:t>Perpektong</a:t>
            </a:r>
            <a:r>
              <a:rPr lang="en-PH" sz="2400" b="1" dirty="0">
                <a:solidFill>
                  <a:schemeClr val="tx2"/>
                </a:solidFill>
              </a:rPr>
              <a:t> Pintor</a:t>
            </a:r>
            <a:r>
              <a:rPr lang="en-PH" sz="2400" dirty="0">
                <a:solidFill>
                  <a:schemeClr val="tx2"/>
                </a:solidFill>
              </a:rPr>
              <a:t>". </a:t>
            </a:r>
            <a:r>
              <a:rPr lang="en-PH" sz="2400" dirty="0" err="1">
                <a:solidFill>
                  <a:schemeClr val="tx2"/>
                </a:solidFill>
              </a:rPr>
              <a:t>Pinakamahusay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pintor</a:t>
            </a:r>
            <a:r>
              <a:rPr lang="en-PH" sz="2400" dirty="0">
                <a:solidFill>
                  <a:schemeClr val="tx2"/>
                </a:solidFill>
              </a:rPr>
              <a:t> ng Renaissance. Kilala </a:t>
            </a:r>
            <a:r>
              <a:rPr lang="en-PH" sz="2400" dirty="0" err="1">
                <a:solidFill>
                  <a:schemeClr val="tx2"/>
                </a:solidFill>
              </a:rPr>
              <a:t>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pag-kakatugma</a:t>
            </a:r>
            <a:r>
              <a:rPr lang="en-PH" sz="2400" dirty="0">
                <a:solidFill>
                  <a:schemeClr val="tx2"/>
                </a:solidFill>
              </a:rPr>
              <a:t> at </a:t>
            </a:r>
            <a:r>
              <a:rPr lang="en-PH" sz="2400" dirty="0" err="1">
                <a:solidFill>
                  <a:schemeClr val="tx2"/>
                </a:solidFill>
              </a:rPr>
              <a:t>balanse</a:t>
            </a:r>
            <a:r>
              <a:rPr lang="en-PH" sz="2400" dirty="0">
                <a:solidFill>
                  <a:schemeClr val="tx2"/>
                </a:solidFill>
              </a:rPr>
              <a:t> o </a:t>
            </a:r>
            <a:r>
              <a:rPr lang="en-PH" sz="2400" dirty="0" err="1">
                <a:solidFill>
                  <a:schemeClr val="tx2"/>
                </a:solidFill>
              </a:rPr>
              <a:t>proporsiyon</a:t>
            </a:r>
            <a:r>
              <a:rPr lang="en-PH" sz="2400" dirty="0">
                <a:solidFill>
                  <a:schemeClr val="tx2"/>
                </a:solidFill>
              </a:rPr>
              <a:t> ng </a:t>
            </a:r>
            <a:r>
              <a:rPr lang="en-PH" sz="2400" dirty="0" err="1">
                <a:solidFill>
                  <a:schemeClr val="tx2"/>
                </a:solidFill>
              </a:rPr>
              <a:t>kanyang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mga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likha</a:t>
            </a:r>
            <a:r>
              <a:rPr lang="en-PH" sz="2400" dirty="0">
                <a:solidFill>
                  <a:schemeClr val="tx2"/>
                </a:solidFill>
              </a:rPr>
              <a:t>. Ilan </a:t>
            </a:r>
            <a:r>
              <a:rPr lang="en-PH" sz="2400" dirty="0" err="1">
                <a:solidFill>
                  <a:schemeClr val="tx2"/>
                </a:solidFill>
              </a:rPr>
              <a:t>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kaniyang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tanyag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gawa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obra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maestrang</a:t>
            </a:r>
            <a:r>
              <a:rPr lang="en-PH" sz="2400" dirty="0">
                <a:solidFill>
                  <a:schemeClr val="tx2"/>
                </a:solidFill>
              </a:rPr>
              <a:t> "</a:t>
            </a:r>
            <a:r>
              <a:rPr lang="en-PH" sz="2400" b="1" dirty="0">
                <a:solidFill>
                  <a:schemeClr val="tx2"/>
                </a:solidFill>
              </a:rPr>
              <a:t>Sistine Madonna</a:t>
            </a:r>
            <a:r>
              <a:rPr lang="en-PH" sz="2400" dirty="0">
                <a:solidFill>
                  <a:schemeClr val="tx2"/>
                </a:solidFill>
              </a:rPr>
              <a:t>," "</a:t>
            </a:r>
            <a:r>
              <a:rPr lang="en-PH" sz="2400" b="1" dirty="0">
                <a:solidFill>
                  <a:schemeClr val="tx2"/>
                </a:solidFill>
              </a:rPr>
              <a:t>Madonna and the Child</a:t>
            </a:r>
            <a:r>
              <a:rPr lang="en-PH" sz="2400" dirty="0">
                <a:solidFill>
                  <a:schemeClr val="tx2"/>
                </a:solidFill>
              </a:rPr>
              <a:t>," at "</a:t>
            </a:r>
            <a:r>
              <a:rPr lang="en-PH" sz="2400" b="1" dirty="0">
                <a:solidFill>
                  <a:schemeClr val="tx2"/>
                </a:solidFill>
              </a:rPr>
              <a:t>Alba Madonna</a:t>
            </a:r>
            <a:r>
              <a:rPr lang="en-PH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F2FA84-095D-8260-2AEB-AC27F9E3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9F96FF-FD5B-7046-EF62-5E406B3402DE}"/>
              </a:ext>
            </a:extLst>
          </p:cNvPr>
          <p:cNvSpPr txBox="1">
            <a:spLocks/>
          </p:cNvSpPr>
          <p:nvPr/>
        </p:nvSpPr>
        <p:spPr>
          <a:xfrm>
            <a:off x="1876876" y="6019800"/>
            <a:ext cx="8438248" cy="768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PH" sz="4000" b="1" dirty="0">
                <a:solidFill>
                  <a:schemeClr val="tx2"/>
                </a:solidFill>
              </a:rPr>
              <a:t>SA LARANGAN NG PINTA.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C49CB9-9A51-5104-E202-567E95069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28" y="1450903"/>
            <a:ext cx="2900435" cy="3956193"/>
          </a:xfrm>
        </p:spPr>
      </p:pic>
    </p:spTree>
    <p:extLst>
      <p:ext uri="{BB962C8B-B14F-4D97-AF65-F5344CB8AC3E}">
        <p14:creationId xmlns:p14="http://schemas.microsoft.com/office/powerpoint/2010/main" val="6496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5572F-37A5-8039-B0F5-C006507B9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87FB7-DE8B-3B21-2DD4-C3E696CF9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074" y="1745673"/>
            <a:ext cx="5278582" cy="37407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400" b="1" dirty="0">
                <a:solidFill>
                  <a:schemeClr val="tx2"/>
                </a:solidFill>
              </a:rPr>
              <a:t>Nicolaus Copernicus(1473-1543). </a:t>
            </a:r>
            <a:r>
              <a:rPr lang="en-PH" sz="2400" dirty="0" err="1">
                <a:solidFill>
                  <a:schemeClr val="tx2"/>
                </a:solidFill>
              </a:rPr>
              <a:t>Inilahad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</a:t>
            </a:r>
            <a:r>
              <a:rPr lang="en-PH" sz="2400" dirty="0">
                <a:solidFill>
                  <a:schemeClr val="tx2"/>
                </a:solidFill>
              </a:rPr>
              <a:t> Nicolas ang </a:t>
            </a:r>
            <a:r>
              <a:rPr lang="en-PH" sz="2400" b="1" dirty="0" err="1">
                <a:solidFill>
                  <a:schemeClr val="tx2"/>
                </a:solidFill>
              </a:rPr>
              <a:t>Teoryang</a:t>
            </a:r>
            <a:r>
              <a:rPr lang="en-PH" sz="2400" b="1" dirty="0">
                <a:solidFill>
                  <a:schemeClr val="tx2"/>
                </a:solidFill>
              </a:rPr>
              <a:t> Heliocentric</a:t>
            </a:r>
            <a:r>
              <a:rPr lang="en-PH" sz="2400" dirty="0">
                <a:solidFill>
                  <a:schemeClr val="tx2"/>
                </a:solidFill>
              </a:rPr>
              <a:t>; "</a:t>
            </a:r>
            <a:r>
              <a:rPr lang="en-PH" sz="2400" b="1" dirty="0">
                <a:solidFill>
                  <a:schemeClr val="tx2"/>
                </a:solidFill>
              </a:rPr>
              <a:t>Ang </a:t>
            </a:r>
            <a:r>
              <a:rPr lang="en-PH" sz="2400" b="1" dirty="0" err="1">
                <a:solidFill>
                  <a:schemeClr val="tx2"/>
                </a:solidFill>
              </a:rPr>
              <a:t>pag-ikot</a:t>
            </a:r>
            <a:r>
              <a:rPr lang="en-PH" sz="2400" b="1" dirty="0">
                <a:solidFill>
                  <a:schemeClr val="tx2"/>
                </a:solidFill>
              </a:rPr>
              <a:t> ng </a:t>
            </a:r>
            <a:r>
              <a:rPr lang="en-PH" sz="2400" b="1" dirty="0" err="1">
                <a:solidFill>
                  <a:schemeClr val="tx2"/>
                </a:solidFill>
              </a:rPr>
              <a:t>daigdig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sa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aksis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nito</a:t>
            </a:r>
            <a:r>
              <a:rPr lang="en-PH" sz="2400" b="1" dirty="0">
                <a:solidFill>
                  <a:schemeClr val="tx2"/>
                </a:solidFill>
              </a:rPr>
              <a:t>, </a:t>
            </a:r>
            <a:r>
              <a:rPr lang="en-PH" sz="2400" b="1" dirty="0" err="1">
                <a:solidFill>
                  <a:schemeClr val="tx2"/>
                </a:solidFill>
              </a:rPr>
              <a:t>kasabay</a:t>
            </a:r>
            <a:r>
              <a:rPr lang="en-PH" sz="2400" b="1" dirty="0">
                <a:solidFill>
                  <a:schemeClr val="tx2"/>
                </a:solidFill>
              </a:rPr>
              <a:t> ng </a:t>
            </a:r>
            <a:r>
              <a:rPr lang="en-PH" sz="2400" b="1" dirty="0" err="1">
                <a:solidFill>
                  <a:schemeClr val="tx2"/>
                </a:solidFill>
              </a:rPr>
              <a:t>ibang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planeta</a:t>
            </a:r>
            <a:r>
              <a:rPr lang="en-PH" sz="2400" b="1" dirty="0">
                <a:solidFill>
                  <a:schemeClr val="tx2"/>
                </a:solidFill>
              </a:rPr>
              <a:t> at </a:t>
            </a:r>
            <a:r>
              <a:rPr lang="en-PH" sz="2400" b="1" dirty="0" err="1">
                <a:solidFill>
                  <a:schemeClr val="tx2"/>
                </a:solidFill>
              </a:rPr>
              <a:t>umiikot</a:t>
            </a:r>
            <a:r>
              <a:rPr lang="en-PH" sz="2400" b="1" dirty="0">
                <a:solidFill>
                  <a:schemeClr val="tx2"/>
                </a:solidFill>
              </a:rPr>
              <a:t> din </a:t>
            </a:r>
            <a:r>
              <a:rPr lang="en-PH" sz="2400" b="1" dirty="0" err="1">
                <a:solidFill>
                  <a:schemeClr val="tx2"/>
                </a:solidFill>
              </a:rPr>
              <a:t>ito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sa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paligid</a:t>
            </a:r>
            <a:r>
              <a:rPr lang="en-PH" sz="2400" b="1" dirty="0">
                <a:solidFill>
                  <a:schemeClr val="tx2"/>
                </a:solidFill>
              </a:rPr>
              <a:t> ng </a:t>
            </a:r>
            <a:r>
              <a:rPr lang="en-PH" sz="2400" b="1" dirty="0" err="1">
                <a:solidFill>
                  <a:schemeClr val="tx2"/>
                </a:solidFill>
              </a:rPr>
              <a:t>araw</a:t>
            </a:r>
            <a:r>
              <a:rPr lang="en-PH" sz="2400" b="1" dirty="0">
                <a:solidFill>
                  <a:schemeClr val="tx2"/>
                </a:solidFill>
              </a:rPr>
              <a:t>.</a:t>
            </a:r>
            <a:r>
              <a:rPr lang="en-PH" sz="2400" dirty="0">
                <a:solidFill>
                  <a:schemeClr val="tx2"/>
                </a:solidFill>
              </a:rPr>
              <a:t>" </a:t>
            </a:r>
            <a:r>
              <a:rPr lang="en-PH" sz="2400" dirty="0" err="1">
                <a:solidFill>
                  <a:schemeClr val="tx2"/>
                </a:solidFill>
              </a:rPr>
              <a:t>Pinasinungalingan</a:t>
            </a:r>
            <a:r>
              <a:rPr lang="en-PH" sz="2400" dirty="0">
                <a:solidFill>
                  <a:schemeClr val="tx2"/>
                </a:solidFill>
              </a:rPr>
              <a:t> ng </a:t>
            </a:r>
            <a:r>
              <a:rPr lang="en-PH" sz="2400" dirty="0" err="1">
                <a:solidFill>
                  <a:schemeClr val="tx2"/>
                </a:solidFill>
              </a:rPr>
              <a:t>teoryang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ito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tradisyonal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pag-iisip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na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mundo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sentro</a:t>
            </a:r>
            <a:r>
              <a:rPr lang="en-PH" sz="2400" dirty="0">
                <a:solidFill>
                  <a:schemeClr val="tx2"/>
                </a:solidFill>
              </a:rPr>
              <a:t> ng </a:t>
            </a:r>
            <a:r>
              <a:rPr lang="en-PH" sz="2400" dirty="0" err="1">
                <a:solidFill>
                  <a:schemeClr val="tx2"/>
                </a:solidFill>
              </a:rPr>
              <a:t>sansinukob</a:t>
            </a:r>
            <a:r>
              <a:rPr lang="en-PH" sz="2400" dirty="0">
                <a:solidFill>
                  <a:schemeClr val="tx2"/>
                </a:solidFill>
              </a:rPr>
              <a:t>, </a:t>
            </a:r>
            <a:r>
              <a:rPr lang="en-PH" sz="2400" dirty="0" err="1">
                <a:solidFill>
                  <a:schemeClr val="tx2"/>
                </a:solidFill>
              </a:rPr>
              <a:t>na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matagal</a:t>
            </a:r>
            <a:r>
              <a:rPr lang="en-PH" sz="2400" dirty="0">
                <a:solidFill>
                  <a:schemeClr val="tx2"/>
                </a:solidFill>
              </a:rPr>
              <a:t> ding </a:t>
            </a:r>
            <a:r>
              <a:rPr lang="en-PH" sz="2400" dirty="0" err="1">
                <a:solidFill>
                  <a:schemeClr val="tx2"/>
                </a:solidFill>
              </a:rPr>
              <a:t>tinangkilik</a:t>
            </a:r>
            <a:r>
              <a:rPr lang="en-PH" sz="2400" dirty="0">
                <a:solidFill>
                  <a:schemeClr val="tx2"/>
                </a:solidFill>
              </a:rPr>
              <a:t> ng </a:t>
            </a:r>
            <a:r>
              <a:rPr lang="en-PH" sz="2400" dirty="0" err="1">
                <a:solidFill>
                  <a:schemeClr val="tx2"/>
                </a:solidFill>
              </a:rPr>
              <a:t>Simbahan</a:t>
            </a:r>
            <a:r>
              <a:rPr lang="en-PH" sz="2400" dirty="0">
                <a:solidFill>
                  <a:schemeClr val="tx2"/>
                </a:solidFill>
              </a:rPr>
              <a:t>.</a:t>
            </a:r>
            <a:endParaRPr lang="en-PH" sz="4000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9C9B4F-5150-D94C-D598-36137F07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8C099C-2CA7-1A7B-2679-C520F515C6EC}"/>
              </a:ext>
            </a:extLst>
          </p:cNvPr>
          <p:cNvSpPr txBox="1">
            <a:spLocks/>
          </p:cNvSpPr>
          <p:nvPr/>
        </p:nvSpPr>
        <p:spPr>
          <a:xfrm>
            <a:off x="969817" y="5784265"/>
            <a:ext cx="10543309" cy="768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PH" sz="3600" b="1" dirty="0">
                <a:solidFill>
                  <a:schemeClr val="tx2"/>
                </a:solidFill>
              </a:rPr>
              <a:t>SA LARANGAN NG AGHAM SA PANAHON NG RENAISSANCE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67B52F-C2B9-2DD8-0377-1D5BEC1D5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51" y="1371600"/>
            <a:ext cx="3293278" cy="4114800"/>
          </a:xfrm>
        </p:spPr>
      </p:pic>
    </p:spTree>
    <p:extLst>
      <p:ext uri="{BB962C8B-B14F-4D97-AF65-F5344CB8AC3E}">
        <p14:creationId xmlns:p14="http://schemas.microsoft.com/office/powerpoint/2010/main" val="26876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46519-DDB8-AD96-6482-D9F5ACA6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3C4CB-04E1-81E6-2297-F8ECEF469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074" y="1745673"/>
            <a:ext cx="5278582" cy="37407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800" b="1" dirty="0">
                <a:solidFill>
                  <a:schemeClr val="tx2"/>
                </a:solidFill>
              </a:rPr>
              <a:t>Galileo Galilei (1564-1642). </a:t>
            </a:r>
            <a:r>
              <a:rPr lang="en-PH" sz="2800" dirty="0">
                <a:solidFill>
                  <a:schemeClr val="tx2"/>
                </a:solidFill>
              </a:rPr>
              <a:t>Isang </a:t>
            </a:r>
            <a:r>
              <a:rPr lang="en-PH" sz="2800" b="1" dirty="0" err="1">
                <a:solidFill>
                  <a:schemeClr val="tx2"/>
                </a:solidFill>
              </a:rPr>
              <a:t>astronomo</a:t>
            </a:r>
            <a:r>
              <a:rPr lang="en-PH" sz="2800" b="1" dirty="0">
                <a:solidFill>
                  <a:schemeClr val="tx2"/>
                </a:solidFill>
              </a:rPr>
              <a:t> at </a:t>
            </a:r>
            <a:r>
              <a:rPr lang="en-PH" sz="2800" b="1" dirty="0" err="1">
                <a:solidFill>
                  <a:schemeClr val="tx2"/>
                </a:solidFill>
              </a:rPr>
              <a:t>matematiko</a:t>
            </a:r>
            <a:r>
              <a:rPr lang="en-PH" sz="2800" dirty="0">
                <a:solidFill>
                  <a:schemeClr val="tx2"/>
                </a:solidFill>
              </a:rPr>
              <a:t>, </a:t>
            </a:r>
            <a:r>
              <a:rPr lang="en-PH" sz="2800" dirty="0" err="1">
                <a:solidFill>
                  <a:schemeClr val="tx2"/>
                </a:solidFill>
              </a:rPr>
              <a:t>noong</a:t>
            </a:r>
            <a:r>
              <a:rPr lang="en-PH" sz="2800" dirty="0">
                <a:solidFill>
                  <a:schemeClr val="tx2"/>
                </a:solidFill>
              </a:rPr>
              <a:t> 1610. Malaki ang </a:t>
            </a:r>
            <a:r>
              <a:rPr lang="en-PH" sz="2800" dirty="0" err="1">
                <a:solidFill>
                  <a:schemeClr val="tx2"/>
                </a:solidFill>
              </a:rPr>
              <a:t>naitulong</a:t>
            </a:r>
            <a:r>
              <a:rPr lang="en-PH" sz="2800" dirty="0">
                <a:solidFill>
                  <a:schemeClr val="tx2"/>
                </a:solidFill>
              </a:rPr>
              <a:t> ng </a:t>
            </a:r>
            <a:r>
              <a:rPr lang="en-PH" sz="2800" dirty="0" err="1">
                <a:solidFill>
                  <a:schemeClr val="tx2"/>
                </a:solidFill>
              </a:rPr>
              <a:t>kaniyang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dirty="0" err="1">
                <a:solidFill>
                  <a:schemeClr val="tx2"/>
                </a:solidFill>
              </a:rPr>
              <a:t>naimbentong</a:t>
            </a:r>
            <a:r>
              <a:rPr lang="en-PH" sz="2800" dirty="0">
                <a:solidFill>
                  <a:schemeClr val="tx2"/>
                </a:solidFill>
              </a:rPr>
              <a:t> </a:t>
            </a:r>
            <a:r>
              <a:rPr lang="en-PH" sz="2800" b="1" dirty="0" err="1">
                <a:solidFill>
                  <a:schemeClr val="tx2"/>
                </a:solidFill>
              </a:rPr>
              <a:t>teleskopyo</a:t>
            </a:r>
            <a:r>
              <a:rPr lang="en-PH" sz="2800" dirty="0">
                <a:solidFill>
                  <a:schemeClr val="tx2"/>
                </a:solidFill>
              </a:rPr>
              <a:t> para </a:t>
            </a:r>
            <a:r>
              <a:rPr lang="en-PH" sz="2800" dirty="0" err="1">
                <a:solidFill>
                  <a:schemeClr val="tx2"/>
                </a:solidFill>
              </a:rPr>
              <a:t>mapatotohanan</a:t>
            </a:r>
            <a:r>
              <a:rPr lang="en-PH" sz="2800" dirty="0">
                <a:solidFill>
                  <a:schemeClr val="tx2"/>
                </a:solidFill>
              </a:rPr>
              <a:t> ang </a:t>
            </a:r>
            <a:r>
              <a:rPr lang="en-PH" sz="2800" b="1" dirty="0" err="1">
                <a:solidFill>
                  <a:schemeClr val="tx2"/>
                </a:solidFill>
              </a:rPr>
              <a:t>Teoryang</a:t>
            </a:r>
            <a:r>
              <a:rPr lang="en-PH" sz="2800" b="1" dirty="0">
                <a:solidFill>
                  <a:schemeClr val="tx2"/>
                </a:solidFill>
              </a:rPr>
              <a:t> Copernican.</a:t>
            </a:r>
            <a:endParaRPr lang="en-PH" sz="6600" b="1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CC8489-4445-481D-4D3D-6E5E28B0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2F8810-DDFA-AF55-2893-C9355519B283}"/>
              </a:ext>
            </a:extLst>
          </p:cNvPr>
          <p:cNvSpPr txBox="1">
            <a:spLocks/>
          </p:cNvSpPr>
          <p:nvPr/>
        </p:nvSpPr>
        <p:spPr>
          <a:xfrm>
            <a:off x="969817" y="5784265"/>
            <a:ext cx="10543309" cy="768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PH" sz="3600" b="1" dirty="0">
                <a:solidFill>
                  <a:schemeClr val="tx2"/>
                </a:solidFill>
              </a:rPr>
              <a:t>SA LARANGAN NG AGHAM SA PANAHON NG RENAISSANCE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0B1B78-94A7-391B-A4A5-E74AA99B3F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56" y="1565564"/>
            <a:ext cx="3074930" cy="3911311"/>
          </a:xfrm>
        </p:spPr>
      </p:pic>
    </p:spTree>
    <p:extLst>
      <p:ext uri="{BB962C8B-B14F-4D97-AF65-F5344CB8AC3E}">
        <p14:creationId xmlns:p14="http://schemas.microsoft.com/office/powerpoint/2010/main" val="21578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FDE8C-73D2-AA8E-E5F0-7A2FEB50E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AF67-93AF-E1A5-CADD-C2CAC1868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074" y="1745673"/>
            <a:ext cx="5763490" cy="3740727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2400" b="1" dirty="0">
                <a:solidFill>
                  <a:schemeClr val="tx2"/>
                </a:solidFill>
              </a:rPr>
              <a:t>Sir Isaac Newton (1642-1727). </a:t>
            </a:r>
            <a:r>
              <a:rPr lang="en-PH" sz="2400" dirty="0">
                <a:solidFill>
                  <a:schemeClr val="tx2"/>
                </a:solidFill>
              </a:rPr>
              <a:t>Ang </a:t>
            </a:r>
            <a:r>
              <a:rPr lang="en-PH" sz="2400" b="1" dirty="0" err="1">
                <a:solidFill>
                  <a:schemeClr val="tx2"/>
                </a:solidFill>
              </a:rPr>
              <a:t>higante</a:t>
            </a:r>
            <a:r>
              <a:rPr lang="en-PH" sz="2400" dirty="0">
                <a:solidFill>
                  <a:schemeClr val="tx2"/>
                </a:solidFill>
              </a:rPr>
              <a:t> ng </a:t>
            </a:r>
            <a:r>
              <a:rPr lang="en-PH" sz="2400" dirty="0" err="1">
                <a:solidFill>
                  <a:schemeClr val="tx2"/>
                </a:solidFill>
              </a:rPr>
              <a:t>siyentipikong</a:t>
            </a:r>
            <a:r>
              <a:rPr lang="en-PH" sz="2400" dirty="0">
                <a:solidFill>
                  <a:schemeClr val="tx2"/>
                </a:solidFill>
              </a:rPr>
              <a:t> Renaissance. Sang-</a:t>
            </a:r>
            <a:r>
              <a:rPr lang="en-PH" sz="2400" dirty="0" err="1">
                <a:solidFill>
                  <a:schemeClr val="tx2"/>
                </a:solidFill>
              </a:rPr>
              <a:t>ayon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kaniyang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b="1" dirty="0">
                <a:solidFill>
                  <a:schemeClr val="tx2"/>
                </a:solidFill>
              </a:rPr>
              <a:t>Batas ng Universal Gravitation</a:t>
            </a:r>
            <a:r>
              <a:rPr lang="en-PH" sz="2400" dirty="0">
                <a:solidFill>
                  <a:schemeClr val="tx2"/>
                </a:solidFill>
              </a:rPr>
              <a:t>, ang </a:t>
            </a:r>
            <a:r>
              <a:rPr lang="en-PH" sz="2400" dirty="0" err="1">
                <a:solidFill>
                  <a:schemeClr val="tx2"/>
                </a:solidFill>
              </a:rPr>
              <a:t>bawat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planeta</a:t>
            </a:r>
            <a:r>
              <a:rPr lang="en-PH" sz="2400" dirty="0">
                <a:solidFill>
                  <a:schemeClr val="tx2"/>
                </a:solidFill>
              </a:rPr>
              <a:t> ay may </a:t>
            </a:r>
            <a:r>
              <a:rPr lang="en-PH" sz="2400" dirty="0" err="1">
                <a:solidFill>
                  <a:schemeClr val="tx2"/>
                </a:solidFill>
              </a:rPr>
              <a:t>kaniya-kaniyang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lakas</a:t>
            </a:r>
            <a:r>
              <a:rPr lang="en-PH" sz="2400" dirty="0">
                <a:solidFill>
                  <a:schemeClr val="tx2"/>
                </a:solidFill>
              </a:rPr>
              <a:t> ng </a:t>
            </a:r>
            <a:r>
              <a:rPr lang="en-PH" sz="2400" dirty="0" err="1">
                <a:solidFill>
                  <a:schemeClr val="tx2"/>
                </a:solidFill>
              </a:rPr>
              <a:t>grabitasyon</a:t>
            </a:r>
            <a:r>
              <a:rPr lang="en-PH" sz="2400" dirty="0">
                <a:solidFill>
                  <a:schemeClr val="tx2"/>
                </a:solidFill>
              </a:rPr>
              <a:t> at </a:t>
            </a:r>
            <a:r>
              <a:rPr lang="en-PH" sz="2400" dirty="0" err="1">
                <a:solidFill>
                  <a:schemeClr val="tx2"/>
                </a:solidFill>
              </a:rPr>
              <a:t>siyang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dahilan</a:t>
            </a:r>
            <a:r>
              <a:rPr lang="en-PH" sz="2400" dirty="0">
                <a:solidFill>
                  <a:schemeClr val="tx2"/>
                </a:solidFill>
              </a:rPr>
              <a:t> kung </a:t>
            </a:r>
            <a:r>
              <a:rPr lang="en-PH" sz="2400" dirty="0" err="1">
                <a:solidFill>
                  <a:schemeClr val="tx2"/>
                </a:solidFill>
              </a:rPr>
              <a:t>bakit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nasa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wastong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lugar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kanilang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pag-inog</a:t>
            </a:r>
            <a:r>
              <a:rPr lang="en-PH" sz="2400" dirty="0">
                <a:solidFill>
                  <a:schemeClr val="tx2"/>
                </a:solidFill>
              </a:rPr>
              <a:t>. </a:t>
            </a:r>
            <a:r>
              <a:rPr lang="en-PH" sz="2400" dirty="0" err="1">
                <a:solidFill>
                  <a:schemeClr val="tx2"/>
                </a:solidFill>
              </a:rPr>
              <a:t>Ipinaliwanag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niya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na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grabitasyong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ito</a:t>
            </a:r>
            <a:r>
              <a:rPr lang="en-PH" sz="2400" dirty="0">
                <a:solidFill>
                  <a:schemeClr val="tx2"/>
                </a:solidFill>
              </a:rPr>
              <a:t> ang </a:t>
            </a:r>
            <a:r>
              <a:rPr lang="en-PH" sz="2400" dirty="0" err="1">
                <a:solidFill>
                  <a:schemeClr val="tx2"/>
                </a:solidFill>
              </a:rPr>
              <a:t>dahilan</a:t>
            </a:r>
            <a:r>
              <a:rPr lang="en-PH" sz="2400" dirty="0">
                <a:solidFill>
                  <a:schemeClr val="tx2"/>
                </a:solidFill>
              </a:rPr>
              <a:t> kung </a:t>
            </a:r>
            <a:r>
              <a:rPr lang="en-PH" sz="2400" dirty="0" err="1">
                <a:solidFill>
                  <a:schemeClr val="tx2"/>
                </a:solidFill>
              </a:rPr>
              <a:t>bakit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bumabalik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sa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b="1" dirty="0" err="1">
                <a:solidFill>
                  <a:schemeClr val="tx2"/>
                </a:solidFill>
              </a:rPr>
              <a:t>lupa</a:t>
            </a:r>
            <a:r>
              <a:rPr lang="en-PH" sz="2400" b="1" dirty="0">
                <a:solidFill>
                  <a:schemeClr val="tx2"/>
                </a:solidFill>
              </a:rPr>
              <a:t> </a:t>
            </a:r>
            <a:r>
              <a:rPr lang="en-PH" sz="2400" dirty="0">
                <a:solidFill>
                  <a:schemeClr val="tx2"/>
                </a:solidFill>
              </a:rPr>
              <a:t>ang </a:t>
            </a:r>
            <a:r>
              <a:rPr lang="en-PH" sz="2400" dirty="0" err="1">
                <a:solidFill>
                  <a:schemeClr val="tx2"/>
                </a:solidFill>
              </a:rPr>
              <a:t>isang</a:t>
            </a:r>
            <a:r>
              <a:rPr lang="en-PH" sz="2400" dirty="0">
                <a:solidFill>
                  <a:schemeClr val="tx2"/>
                </a:solidFill>
              </a:rPr>
              <a:t> bagay </a:t>
            </a:r>
            <a:r>
              <a:rPr lang="en-PH" sz="2400" dirty="0" err="1">
                <a:solidFill>
                  <a:schemeClr val="tx2"/>
                </a:solidFill>
              </a:rPr>
              <a:t>na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inihagis</a:t>
            </a:r>
            <a:r>
              <a:rPr lang="en-PH" sz="2400" dirty="0">
                <a:solidFill>
                  <a:schemeClr val="tx2"/>
                </a:solidFill>
              </a:rPr>
              <a:t> </a:t>
            </a:r>
            <a:r>
              <a:rPr lang="en-PH" sz="2400" dirty="0" err="1">
                <a:solidFill>
                  <a:schemeClr val="tx2"/>
                </a:solidFill>
              </a:rPr>
              <a:t>pataas</a:t>
            </a:r>
            <a:r>
              <a:rPr lang="en-PH" sz="2400" dirty="0">
                <a:solidFill>
                  <a:schemeClr val="tx2"/>
                </a:solidFill>
              </a:rPr>
              <a:t>.</a:t>
            </a:r>
            <a:endParaRPr lang="en-PH" sz="10100" dirty="0">
              <a:solidFill>
                <a:schemeClr val="tx2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1B5FCD-D5BC-D415-AE82-38A0F159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263"/>
            <a:ext cx="10806545" cy="1143000"/>
          </a:xfrm>
        </p:spPr>
        <p:txBody>
          <a:bodyPr>
            <a:no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1565ED-BEF4-3A61-7E7F-60F62FD3E8D2}"/>
              </a:ext>
            </a:extLst>
          </p:cNvPr>
          <p:cNvSpPr txBox="1">
            <a:spLocks/>
          </p:cNvSpPr>
          <p:nvPr/>
        </p:nvSpPr>
        <p:spPr>
          <a:xfrm>
            <a:off x="969817" y="5784265"/>
            <a:ext cx="10543309" cy="768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PH" sz="3600" b="1" dirty="0">
                <a:solidFill>
                  <a:schemeClr val="tx2"/>
                </a:solidFill>
              </a:rPr>
              <a:t>SA LARANGAN NG AGHAM SA PANAHON NG RENAISSANCE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346B45-7B8D-8882-A696-E3B3758C18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56" y="1436725"/>
            <a:ext cx="3288362" cy="3959188"/>
          </a:xfrm>
        </p:spPr>
      </p:pic>
    </p:spTree>
    <p:extLst>
      <p:ext uri="{BB962C8B-B14F-4D97-AF65-F5344CB8AC3E}">
        <p14:creationId xmlns:p14="http://schemas.microsoft.com/office/powerpoint/2010/main" val="38010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C499-2FFD-A668-ECE3-11BCD4CFD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39C0-6144-B3A4-AFC6-9E99FDC2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1462"/>
            <a:ext cx="11887200" cy="1143000"/>
          </a:xfrm>
        </p:spPr>
        <p:txBody>
          <a:bodyPr>
            <a:noAutofit/>
          </a:bodyPr>
          <a:lstStyle/>
          <a:p>
            <a:r>
              <a:rPr lang="en-PH" sz="5000" b="1" dirty="0">
                <a:solidFill>
                  <a:schemeClr val="tx2"/>
                </a:solidFill>
              </a:rPr>
              <a:t>PAG-USBONG NG RENAISSANCE</a:t>
            </a:r>
            <a:endParaRPr lang="en-PH" sz="5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B7965-5F7F-58B4-4C54-AF7B7194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00823"/>
            <a:ext cx="10681855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Ang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lungsod-estado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hilagang</a:t>
            </a:r>
            <a:r>
              <a:rPr lang="en-PH" sz="4000" dirty="0">
                <a:solidFill>
                  <a:schemeClr val="tx2"/>
                </a:solidFill>
              </a:rPr>
              <a:t> Italy ay </a:t>
            </a:r>
            <a:r>
              <a:rPr lang="en-PH" sz="4000" dirty="0" err="1">
                <a:solidFill>
                  <a:schemeClr val="tx2"/>
                </a:solidFill>
              </a:rPr>
              <a:t>nakinabang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kalakalang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</a:t>
            </a:r>
            <a:r>
              <a:rPr lang="en-PH" sz="4000" dirty="0">
                <a:solidFill>
                  <a:schemeClr val="tx2"/>
                </a:solidFill>
              </a:rPr>
              <a:t>. Noong ika-11 </a:t>
            </a:r>
            <a:r>
              <a:rPr lang="en-PH" sz="4000" dirty="0" err="1">
                <a:solidFill>
                  <a:schemeClr val="tx2"/>
                </a:solidFill>
              </a:rPr>
              <a:t>hanggang</a:t>
            </a:r>
            <a:r>
              <a:rPr lang="en-PH" sz="4000" dirty="0">
                <a:solidFill>
                  <a:schemeClr val="tx2"/>
                </a:solidFill>
              </a:rPr>
              <a:t> ika-12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siglo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umunlad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bilang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sentrong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pangkalakalan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pananalapi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Europe. </a:t>
            </a:r>
            <a:r>
              <a:rPr lang="en-PH" sz="4000" dirty="0" err="1">
                <a:solidFill>
                  <a:schemeClr val="tx2"/>
                </a:solidFill>
              </a:rPr>
              <a:t>Monopolisado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rin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hilagang</a:t>
            </a:r>
            <a:r>
              <a:rPr lang="en-PH" sz="4000" dirty="0">
                <a:solidFill>
                  <a:schemeClr val="tx2"/>
                </a:solidFill>
              </a:rPr>
              <a:t> Italy ang </a:t>
            </a:r>
            <a:r>
              <a:rPr lang="en-PH" sz="4000" dirty="0" err="1">
                <a:solidFill>
                  <a:schemeClr val="tx2"/>
                </a:solidFill>
              </a:rPr>
              <a:t>kalakalan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pagitan</a:t>
            </a:r>
            <a:r>
              <a:rPr lang="en-PH" sz="4000" dirty="0">
                <a:solidFill>
                  <a:schemeClr val="tx2"/>
                </a:solidFill>
              </a:rPr>
              <a:t> ng Asya at Europe.</a:t>
            </a:r>
          </a:p>
        </p:txBody>
      </p:sp>
    </p:spTree>
    <p:extLst>
      <p:ext uri="{BB962C8B-B14F-4D97-AF65-F5344CB8AC3E}">
        <p14:creationId xmlns:p14="http://schemas.microsoft.com/office/powerpoint/2010/main" val="3902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7BC6A-CE3C-0FB5-A7C8-BA2B998AD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CAD6-CE62-93F6-CCC3-E410E8F3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1143000"/>
          </a:xfrm>
        </p:spPr>
        <p:txBody>
          <a:bodyPr>
            <a:noAutofit/>
          </a:bodyPr>
          <a:lstStyle/>
          <a:p>
            <a:r>
              <a:rPr lang="en-PH" sz="48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FF070-5D31-1A91-7DAA-54D052876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7" y="1341515"/>
            <a:ext cx="10432474" cy="4872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 err="1">
                <a:solidFill>
                  <a:schemeClr val="tx2"/>
                </a:solidFill>
              </a:rPr>
              <a:t>Tinatayang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pag-usbong</a:t>
            </a:r>
            <a:r>
              <a:rPr lang="en-PH" sz="4000" dirty="0">
                <a:solidFill>
                  <a:schemeClr val="tx2"/>
                </a:solidFill>
              </a:rPr>
              <a:t> ng Renaissance ay </a:t>
            </a:r>
            <a:r>
              <a:rPr lang="en-PH" sz="4000" dirty="0" err="1">
                <a:solidFill>
                  <a:schemeClr val="tx2"/>
                </a:solidFill>
              </a:rPr>
              <a:t>hindi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natatapos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panahon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kung </a:t>
            </a:r>
            <a:r>
              <a:rPr lang="en-PH" sz="4000" dirty="0" err="1">
                <a:solidFill>
                  <a:schemeClr val="tx2"/>
                </a:solidFill>
              </a:rPr>
              <a:t>saan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nakilala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nabanggit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siyentipiko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bagkus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</a:t>
            </a:r>
            <a:r>
              <a:rPr lang="en-PH" sz="4000" dirty="0">
                <a:solidFill>
                  <a:schemeClr val="tx2"/>
                </a:solidFill>
              </a:rPr>
              <a:t> ay nag-</a:t>
            </a:r>
            <a:r>
              <a:rPr lang="en-PH" sz="4000" dirty="0" err="1">
                <a:solidFill>
                  <a:schemeClr val="tx2"/>
                </a:solidFill>
              </a:rPr>
              <a:t>papatuloy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magpakailanman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hangga't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tao</a:t>
            </a:r>
            <a:r>
              <a:rPr lang="en-PH" sz="4000" dirty="0">
                <a:solidFill>
                  <a:schemeClr val="tx2"/>
                </a:solidFill>
              </a:rPr>
              <a:t> ay </a:t>
            </a:r>
            <a:r>
              <a:rPr lang="en-PH" sz="4000" dirty="0" err="1">
                <a:solidFill>
                  <a:schemeClr val="tx2"/>
                </a:solidFill>
              </a:rPr>
              <a:t>naghahanap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naghahangad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kasagutan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kaniyang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tanong</a:t>
            </a:r>
            <a:r>
              <a:rPr lang="en-PH" sz="4000" dirty="0">
                <a:solidFill>
                  <a:schemeClr val="tx2"/>
                </a:solidFill>
              </a:rPr>
              <a:t>.</a:t>
            </a:r>
            <a:endParaRPr lang="en-PH" sz="3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C9174-8263-1EED-6655-862336C07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97E9-C6E7-FC62-0283-17924A82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1143000"/>
          </a:xfrm>
        </p:spPr>
        <p:txBody>
          <a:bodyPr>
            <a:noAutofit/>
          </a:bodyPr>
          <a:lstStyle/>
          <a:p>
            <a:r>
              <a:rPr lang="en-PH" sz="48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81A8B-8A48-2FE7-EB2C-34CB3A03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7" y="1341515"/>
            <a:ext cx="10432474" cy="4872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Ang ika-14 </a:t>
            </a:r>
            <a:r>
              <a:rPr lang="en-PH" sz="4000" dirty="0" err="1">
                <a:solidFill>
                  <a:schemeClr val="tx2"/>
                </a:solidFill>
              </a:rPr>
              <a:t>hanggang</a:t>
            </a:r>
            <a:r>
              <a:rPr lang="en-PH" sz="4000" dirty="0">
                <a:solidFill>
                  <a:schemeClr val="tx2"/>
                </a:solidFill>
              </a:rPr>
              <a:t> ika-16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siglo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sinasabing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panahon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kung </a:t>
            </a:r>
            <a:r>
              <a:rPr lang="en-PH" sz="4000" dirty="0" err="1">
                <a:solidFill>
                  <a:schemeClr val="tx2"/>
                </a:solidFill>
              </a:rPr>
              <a:t>saan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kakikitaan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pagbabago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mula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madilim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anino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kalagitnaang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panahon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patungo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modernong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panahon</a:t>
            </a:r>
            <a:r>
              <a:rPr lang="en-PH" sz="4000" dirty="0">
                <a:solidFill>
                  <a:schemeClr val="tx2"/>
                </a:solidFill>
              </a:rPr>
              <a:t>.</a:t>
            </a:r>
            <a:endParaRPr lang="en-PH" sz="85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6550-C567-A0AA-8D35-21D9AA4B1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6503-F4FE-6972-39FF-DE5C5BFC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1143000"/>
          </a:xfrm>
        </p:spPr>
        <p:txBody>
          <a:bodyPr>
            <a:noAutofit/>
          </a:bodyPr>
          <a:lstStyle/>
          <a:p>
            <a:r>
              <a:rPr lang="en-PH" sz="4800" b="1" dirty="0">
                <a:solidFill>
                  <a:schemeClr val="tx2"/>
                </a:solidFill>
              </a:rPr>
              <a:t>MGA AMBAG NG RENAISSANCE SA IBA-IBANG LARANAGAN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01602-2575-4C1E-C0F1-E9878E993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7" y="1341515"/>
            <a:ext cx="10432474" cy="4872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3200" dirty="0">
                <a:solidFill>
                  <a:schemeClr val="tx2"/>
                </a:solidFill>
              </a:rPr>
              <a:t>Ang </a:t>
            </a:r>
            <a:r>
              <a:rPr lang="en-PH" sz="3200" dirty="0" err="1">
                <a:solidFill>
                  <a:schemeClr val="tx2"/>
                </a:solidFill>
              </a:rPr>
              <a:t>mga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pangyayaring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naganap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panahon</a:t>
            </a:r>
            <a:r>
              <a:rPr lang="en-PH" sz="3200" dirty="0">
                <a:solidFill>
                  <a:schemeClr val="tx2"/>
                </a:solidFill>
              </a:rPr>
              <a:t> ng Renaissance ay </a:t>
            </a:r>
            <a:r>
              <a:rPr lang="en-PH" sz="3200" dirty="0" err="1">
                <a:solidFill>
                  <a:schemeClr val="tx2"/>
                </a:solidFill>
              </a:rPr>
              <a:t>nagbigay-daan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pag-aaral</a:t>
            </a:r>
            <a:r>
              <a:rPr lang="en-PH" sz="3200" dirty="0">
                <a:solidFill>
                  <a:schemeClr val="tx2"/>
                </a:solidFill>
              </a:rPr>
              <a:t>, </a:t>
            </a:r>
            <a:r>
              <a:rPr lang="en-PH" sz="3200" dirty="0" err="1">
                <a:solidFill>
                  <a:schemeClr val="tx2"/>
                </a:solidFill>
              </a:rPr>
              <a:t>pagmamasid</a:t>
            </a:r>
            <a:r>
              <a:rPr lang="en-PH" sz="3200" dirty="0">
                <a:solidFill>
                  <a:schemeClr val="tx2"/>
                </a:solidFill>
              </a:rPr>
              <a:t>, at </a:t>
            </a:r>
            <a:r>
              <a:rPr lang="en-PH" sz="3200" dirty="0" err="1">
                <a:solidFill>
                  <a:schemeClr val="tx2"/>
                </a:solidFill>
              </a:rPr>
              <a:t>pananaliksik</a:t>
            </a:r>
            <a:r>
              <a:rPr lang="en-PH" sz="3200" dirty="0">
                <a:solidFill>
                  <a:schemeClr val="tx2"/>
                </a:solidFill>
              </a:rPr>
              <a:t>. Ang </a:t>
            </a:r>
            <a:r>
              <a:rPr lang="en-PH" sz="3200" dirty="0" err="1">
                <a:solidFill>
                  <a:schemeClr val="tx2"/>
                </a:solidFill>
              </a:rPr>
              <a:t>transisyong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ito</a:t>
            </a:r>
            <a:r>
              <a:rPr lang="en-PH" sz="3200" dirty="0">
                <a:solidFill>
                  <a:schemeClr val="tx2"/>
                </a:solidFill>
              </a:rPr>
              <a:t> ay </a:t>
            </a:r>
            <a:r>
              <a:rPr lang="en-PH" sz="3200" dirty="0" err="1">
                <a:solidFill>
                  <a:schemeClr val="tx2"/>
                </a:solidFill>
              </a:rPr>
              <a:t>nagbigay-daan</a:t>
            </a:r>
            <a:r>
              <a:rPr lang="en-PH" sz="3200" dirty="0">
                <a:solidFill>
                  <a:schemeClr val="tx2"/>
                </a:solidFill>
              </a:rPr>
              <a:t> din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pag-usbong</a:t>
            </a:r>
            <a:r>
              <a:rPr lang="en-PH" sz="3200" dirty="0">
                <a:solidFill>
                  <a:schemeClr val="tx2"/>
                </a:solidFill>
              </a:rPr>
              <a:t> ng </a:t>
            </a:r>
            <a:r>
              <a:rPr lang="en-PH" sz="3200" dirty="0" err="1">
                <a:solidFill>
                  <a:schemeClr val="tx2"/>
                </a:solidFill>
              </a:rPr>
              <a:t>Rebolusyong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Intelektuwal</a:t>
            </a:r>
            <a:r>
              <a:rPr lang="en-PH" sz="3200" dirty="0">
                <a:solidFill>
                  <a:schemeClr val="tx2"/>
                </a:solidFill>
              </a:rPr>
              <a:t> at </a:t>
            </a:r>
            <a:r>
              <a:rPr lang="en-PH" sz="3200" dirty="0" err="1">
                <a:solidFill>
                  <a:schemeClr val="tx2"/>
                </a:solidFill>
              </a:rPr>
              <a:t>malawak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na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kaalaman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daigdig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bunsod</a:t>
            </a:r>
            <a:r>
              <a:rPr lang="en-PH" sz="3200" dirty="0">
                <a:solidFill>
                  <a:schemeClr val="tx2"/>
                </a:solidFill>
              </a:rPr>
              <a:t> ng </a:t>
            </a:r>
            <a:r>
              <a:rPr lang="en-PH" sz="3200" dirty="0" err="1">
                <a:solidFill>
                  <a:schemeClr val="tx2"/>
                </a:solidFill>
              </a:rPr>
              <a:t>malavang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pag-iisip</a:t>
            </a:r>
            <a:r>
              <a:rPr lang="en-PH" sz="3200" dirty="0">
                <a:solidFill>
                  <a:schemeClr val="tx2"/>
                </a:solidFill>
              </a:rPr>
              <a:t> at </a:t>
            </a:r>
            <a:r>
              <a:rPr lang="en-PH" sz="3200" dirty="0" err="1">
                <a:solidFill>
                  <a:schemeClr val="tx2"/>
                </a:solidFill>
              </a:rPr>
              <a:t>pagpapahayag</a:t>
            </a:r>
            <a:r>
              <a:rPr lang="en-PH" sz="3200" dirty="0">
                <a:solidFill>
                  <a:schemeClr val="tx2"/>
                </a:solidFill>
              </a:rPr>
              <a:t> ng </a:t>
            </a:r>
            <a:r>
              <a:rPr lang="en-PH" sz="3200" dirty="0" err="1">
                <a:solidFill>
                  <a:schemeClr val="tx2"/>
                </a:solidFill>
              </a:rPr>
              <a:t>bawat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indibidwal</a:t>
            </a:r>
            <a:r>
              <a:rPr lang="en-PH" sz="3200" dirty="0">
                <a:solidFill>
                  <a:schemeClr val="tx2"/>
                </a:solidFill>
              </a:rPr>
              <a:t>. Ang </a:t>
            </a:r>
            <a:r>
              <a:rPr lang="en-PH" sz="3200" dirty="0" err="1">
                <a:solidFill>
                  <a:schemeClr val="tx2"/>
                </a:solidFill>
              </a:rPr>
              <a:t>pagbabagong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dulot</a:t>
            </a:r>
            <a:r>
              <a:rPr lang="en-PH" sz="3200" dirty="0">
                <a:solidFill>
                  <a:schemeClr val="tx2"/>
                </a:solidFill>
              </a:rPr>
              <a:t> ng </a:t>
            </a:r>
            <a:r>
              <a:rPr lang="en-PH" sz="3200" dirty="0" err="1">
                <a:solidFill>
                  <a:schemeClr val="tx2"/>
                </a:solidFill>
              </a:rPr>
              <a:t>yugtong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ito</a:t>
            </a:r>
            <a:r>
              <a:rPr lang="en-PH" sz="3200" dirty="0">
                <a:solidFill>
                  <a:schemeClr val="tx2"/>
                </a:solidFill>
              </a:rPr>
              <a:t> ay </a:t>
            </a:r>
            <a:r>
              <a:rPr lang="en-PH" sz="3200" dirty="0" err="1">
                <a:solidFill>
                  <a:schemeClr val="tx2"/>
                </a:solidFill>
              </a:rPr>
              <a:t>nakatulong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pagsulong</a:t>
            </a:r>
            <a:r>
              <a:rPr lang="en-PH" sz="3200" dirty="0">
                <a:solidFill>
                  <a:schemeClr val="tx2"/>
                </a:solidFill>
              </a:rPr>
              <a:t> at </a:t>
            </a:r>
            <a:r>
              <a:rPr lang="en-PH" sz="3200" dirty="0" err="1">
                <a:solidFill>
                  <a:schemeClr val="tx2"/>
                </a:solidFill>
              </a:rPr>
              <a:t>pagbubuklod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buklod</a:t>
            </a:r>
            <a:r>
              <a:rPr lang="en-PH" sz="3200" dirty="0">
                <a:solidFill>
                  <a:schemeClr val="tx2"/>
                </a:solidFill>
              </a:rPr>
              <a:t> ng </a:t>
            </a:r>
            <a:r>
              <a:rPr lang="en-PH" sz="3200" dirty="0" err="1">
                <a:solidFill>
                  <a:schemeClr val="tx2"/>
                </a:solidFill>
              </a:rPr>
              <a:t>mga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bansa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katotohanang</a:t>
            </a:r>
            <a:r>
              <a:rPr lang="en-PH" sz="3200" dirty="0">
                <a:solidFill>
                  <a:schemeClr val="tx2"/>
                </a:solidFill>
              </a:rPr>
              <a:t> ang </a:t>
            </a:r>
            <a:r>
              <a:rPr lang="en-PH" sz="3200" dirty="0" err="1">
                <a:solidFill>
                  <a:schemeClr val="tx2"/>
                </a:solidFill>
              </a:rPr>
              <a:t>pagpapahalaga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kalayaan</a:t>
            </a:r>
            <a:r>
              <a:rPr lang="en-PH" sz="3200" dirty="0">
                <a:solidFill>
                  <a:schemeClr val="tx2"/>
                </a:solidFill>
              </a:rPr>
              <a:t> at </a:t>
            </a:r>
            <a:r>
              <a:rPr lang="en-PH" sz="3200" dirty="0" err="1">
                <a:solidFill>
                  <a:schemeClr val="tx2"/>
                </a:solidFill>
              </a:rPr>
              <a:t>kabutihan</a:t>
            </a:r>
            <a:r>
              <a:rPr lang="en-PH" sz="3200" dirty="0">
                <a:solidFill>
                  <a:schemeClr val="tx2"/>
                </a:solidFill>
              </a:rPr>
              <a:t> ay </a:t>
            </a:r>
            <a:r>
              <a:rPr lang="en-PH" sz="3200" dirty="0" err="1">
                <a:solidFill>
                  <a:schemeClr val="tx2"/>
                </a:solidFill>
              </a:rPr>
              <a:t>nauukol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</a:t>
            </a:r>
            <a:r>
              <a:rPr lang="en-PH" sz="3200" dirty="0">
                <a:solidFill>
                  <a:schemeClr val="tx2"/>
                </a:solidFill>
              </a:rPr>
              <a:t> </a:t>
            </a:r>
            <a:r>
              <a:rPr lang="en-PH" sz="3200" dirty="0" err="1">
                <a:solidFill>
                  <a:schemeClr val="tx2"/>
                </a:solidFill>
              </a:rPr>
              <a:t>sangkatauhan</a:t>
            </a:r>
            <a:r>
              <a:rPr lang="en-PH" sz="3200" dirty="0">
                <a:solidFill>
                  <a:schemeClr val="tx2"/>
                </a:solidFill>
              </a:rPr>
              <a:t>.</a:t>
            </a:r>
            <a:endParaRPr lang="en-PH" sz="148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21F59-B96A-05ED-7CF5-9B7385AB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E0A2-F1E4-A5FE-1578-D4AAB0D7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578428"/>
          </a:xfrm>
        </p:spPr>
        <p:txBody>
          <a:bodyPr>
            <a:noAutofit/>
          </a:bodyPr>
          <a:lstStyle/>
          <a:p>
            <a:pPr algn="ctr"/>
            <a:r>
              <a:rPr lang="en-PH" sz="4000" b="1" dirty="0">
                <a:solidFill>
                  <a:schemeClr val="tx2"/>
                </a:solidFill>
              </a:rPr>
              <a:t>ANG KABABAIHAN SA RENAISSANCE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F24C-C61F-5DEF-9B4A-C690212E3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7" y="845127"/>
            <a:ext cx="10432474" cy="53686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3000" dirty="0">
                <a:solidFill>
                  <a:schemeClr val="tx2"/>
                </a:solidFill>
              </a:rPr>
              <a:t>Sa </a:t>
            </a:r>
            <a:r>
              <a:rPr lang="en-PH" sz="3000" dirty="0" err="1">
                <a:solidFill>
                  <a:schemeClr val="tx2"/>
                </a:solidFill>
              </a:rPr>
              <a:t>panahon</a:t>
            </a:r>
            <a:r>
              <a:rPr lang="en-PH" sz="3000" dirty="0">
                <a:solidFill>
                  <a:schemeClr val="tx2"/>
                </a:solidFill>
              </a:rPr>
              <a:t> ng Renaissance, </a:t>
            </a:r>
            <a:r>
              <a:rPr lang="en-PH" sz="3000" dirty="0" err="1">
                <a:solidFill>
                  <a:schemeClr val="tx2"/>
                </a:solidFill>
              </a:rPr>
              <a:t>iilang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b="1" dirty="0" err="1">
                <a:solidFill>
                  <a:schemeClr val="tx2"/>
                </a:solidFill>
              </a:rPr>
              <a:t>kababaihan</a:t>
            </a:r>
            <a:r>
              <a:rPr lang="en-PH" sz="3000" b="1" dirty="0">
                <a:solidFill>
                  <a:schemeClr val="tx2"/>
                </a:solidFill>
              </a:rPr>
              <a:t> </a:t>
            </a:r>
            <a:r>
              <a:rPr lang="en-PH" sz="3000" b="1" dirty="0" err="1">
                <a:solidFill>
                  <a:schemeClr val="tx2"/>
                </a:solidFill>
              </a:rPr>
              <a:t>lamang</a:t>
            </a:r>
            <a:r>
              <a:rPr lang="en-PH" sz="3000" b="1" dirty="0">
                <a:solidFill>
                  <a:schemeClr val="tx2"/>
                </a:solidFill>
              </a:rPr>
              <a:t> ang </a:t>
            </a:r>
            <a:r>
              <a:rPr lang="en-PH" sz="3000" b="1" dirty="0" err="1">
                <a:solidFill>
                  <a:schemeClr val="tx2"/>
                </a:solidFill>
              </a:rPr>
              <a:t>tinanggap</a:t>
            </a:r>
            <a:r>
              <a:rPr lang="en-PH" sz="3000" b="1" dirty="0">
                <a:solidFill>
                  <a:schemeClr val="tx2"/>
                </a:solidFill>
              </a:rPr>
              <a:t> </a:t>
            </a:r>
            <a:r>
              <a:rPr lang="en-PH" sz="3000" b="1" dirty="0" err="1">
                <a:solidFill>
                  <a:schemeClr val="tx2"/>
                </a:solidFill>
              </a:rPr>
              <a:t>sa</a:t>
            </a:r>
            <a:r>
              <a:rPr lang="en-PH" sz="3000" b="1" dirty="0">
                <a:solidFill>
                  <a:schemeClr val="tx2"/>
                </a:solidFill>
              </a:rPr>
              <a:t> </a:t>
            </a:r>
            <a:r>
              <a:rPr lang="en-PH" sz="3000" b="1" dirty="0" err="1">
                <a:solidFill>
                  <a:schemeClr val="tx2"/>
                </a:solidFill>
              </a:rPr>
              <a:t>mga</a:t>
            </a:r>
            <a:r>
              <a:rPr lang="en-PH" sz="3000" b="1" dirty="0">
                <a:solidFill>
                  <a:schemeClr val="tx2"/>
                </a:solidFill>
              </a:rPr>
              <a:t> </a:t>
            </a:r>
            <a:r>
              <a:rPr lang="en-PH" sz="3000" b="1" dirty="0" err="1">
                <a:solidFill>
                  <a:schemeClr val="tx2"/>
                </a:solidFill>
              </a:rPr>
              <a:t>unibersidad</a:t>
            </a:r>
            <a:r>
              <a:rPr lang="en-PH" sz="3000" b="1" dirty="0">
                <a:solidFill>
                  <a:schemeClr val="tx2"/>
                </a:solidFill>
              </a:rPr>
              <a:t> </a:t>
            </a:r>
            <a:r>
              <a:rPr lang="en-PH" sz="3000" dirty="0">
                <a:solidFill>
                  <a:schemeClr val="tx2"/>
                </a:solidFill>
              </a:rPr>
              <a:t>o </a:t>
            </a:r>
            <a:r>
              <a:rPr lang="en-PH" sz="3000" dirty="0" err="1">
                <a:solidFill>
                  <a:schemeClr val="tx2"/>
                </a:solidFill>
              </a:rPr>
              <a:t>pinayagang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magsanay</a:t>
            </a:r>
            <a:r>
              <a:rPr lang="en-PH" sz="3000" dirty="0">
                <a:solidFill>
                  <a:schemeClr val="tx2"/>
                </a:solidFill>
              </a:rPr>
              <a:t> ng </a:t>
            </a:r>
            <a:r>
              <a:rPr lang="en-PH" sz="3000" dirty="0" err="1">
                <a:solidFill>
                  <a:schemeClr val="tx2"/>
                </a:solidFill>
              </a:rPr>
              <a:t>kanilang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propesyon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Italy, </a:t>
            </a:r>
            <a:r>
              <a:rPr lang="en-PH" sz="3000" dirty="0" err="1">
                <a:solidFill>
                  <a:schemeClr val="tx2"/>
                </a:solidFill>
              </a:rPr>
              <a:t>Gayunpaman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hindi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ito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naging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hadlang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upang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makilala</a:t>
            </a:r>
            <a:r>
              <a:rPr lang="en-PH" sz="3000" dirty="0">
                <a:solidFill>
                  <a:schemeClr val="tx2"/>
                </a:solidFill>
              </a:rPr>
              <a:t> ang </a:t>
            </a:r>
            <a:r>
              <a:rPr lang="en-PH" sz="3000" dirty="0" err="1">
                <a:solidFill>
                  <a:schemeClr val="tx2"/>
                </a:solidFill>
              </a:rPr>
              <a:t>ilang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kababaihan</a:t>
            </a:r>
            <a:r>
              <a:rPr lang="en-PH" sz="3000" dirty="0">
                <a:solidFill>
                  <a:schemeClr val="tx2"/>
                </a:solidFill>
              </a:rPr>
              <a:t> at ang </a:t>
            </a:r>
            <a:r>
              <a:rPr lang="en-PH" sz="3000" dirty="0" err="1">
                <a:solidFill>
                  <a:schemeClr val="tx2"/>
                </a:solidFill>
              </a:rPr>
              <a:t>kanilang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ambag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Renaissance. </a:t>
            </a:r>
            <a:r>
              <a:rPr lang="en-PH" sz="3000" dirty="0" err="1">
                <a:solidFill>
                  <a:schemeClr val="tx2"/>
                </a:solidFill>
              </a:rPr>
              <a:t>Halimbawa</a:t>
            </a:r>
            <a:r>
              <a:rPr lang="en-PH" sz="3000" dirty="0">
                <a:solidFill>
                  <a:schemeClr val="tx2"/>
                </a:solidFill>
              </a:rPr>
              <a:t> ay </a:t>
            </a:r>
            <a:r>
              <a:rPr lang="en-PH" sz="3000" dirty="0" err="1">
                <a:solidFill>
                  <a:schemeClr val="tx2"/>
                </a:solidFill>
              </a:rPr>
              <a:t>si</a:t>
            </a:r>
            <a:r>
              <a:rPr lang="en-PH" sz="3000" dirty="0">
                <a:solidFill>
                  <a:schemeClr val="tx2"/>
                </a:solidFill>
              </a:rPr>
              <a:t> Isotta </a:t>
            </a:r>
            <a:r>
              <a:rPr lang="en-PH" sz="3000" dirty="0" err="1">
                <a:solidFill>
                  <a:schemeClr val="tx2"/>
                </a:solidFill>
              </a:rPr>
              <a:t>Nogarola</a:t>
            </a:r>
            <a:r>
              <a:rPr lang="en-PH" sz="3000" dirty="0">
                <a:solidFill>
                  <a:schemeClr val="tx2"/>
                </a:solidFill>
              </a:rPr>
              <a:t> ng Verona </a:t>
            </a:r>
            <a:r>
              <a:rPr lang="en-PH" sz="3000" dirty="0" err="1">
                <a:solidFill>
                  <a:schemeClr val="tx2"/>
                </a:solidFill>
              </a:rPr>
              <a:t>na</a:t>
            </a:r>
            <a:r>
              <a:rPr lang="en-PH" sz="3000" dirty="0">
                <a:solidFill>
                  <a:schemeClr val="tx2"/>
                </a:solidFill>
              </a:rPr>
              <a:t> may </a:t>
            </a:r>
            <a:r>
              <a:rPr lang="en-PH" sz="3000" dirty="0" err="1">
                <a:solidFill>
                  <a:schemeClr val="tx2"/>
                </a:solidFill>
              </a:rPr>
              <a:t>akda</a:t>
            </a:r>
            <a:r>
              <a:rPr lang="en-PH" sz="3000" dirty="0">
                <a:solidFill>
                  <a:schemeClr val="tx2"/>
                </a:solidFill>
              </a:rPr>
              <a:t> ng Dialogue on Adam and Eve (1451) at Oration on the Life of St. Jerome (1453) </a:t>
            </a:r>
            <a:r>
              <a:rPr lang="en-PH" sz="3000" dirty="0" err="1">
                <a:solidFill>
                  <a:schemeClr val="tx2"/>
                </a:solidFill>
              </a:rPr>
              <a:t>na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kakikitaan</a:t>
            </a:r>
            <a:r>
              <a:rPr lang="en-PH" sz="3000" dirty="0">
                <a:solidFill>
                  <a:schemeClr val="tx2"/>
                </a:solidFill>
              </a:rPr>
              <a:t> ng </a:t>
            </a:r>
            <a:r>
              <a:rPr lang="en-PH" sz="3000" dirty="0" err="1">
                <a:solidFill>
                  <a:schemeClr val="tx2"/>
                </a:solidFill>
              </a:rPr>
              <a:t>kaniyang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kahusayan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pag-unawa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mga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isyung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teolohikal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Nariyan</a:t>
            </a:r>
            <a:r>
              <a:rPr lang="en-PH" sz="3000" dirty="0">
                <a:solidFill>
                  <a:schemeClr val="tx2"/>
                </a:solidFill>
              </a:rPr>
              <a:t> din </a:t>
            </a:r>
            <a:r>
              <a:rPr lang="en-PH" sz="3000" dirty="0" err="1">
                <a:solidFill>
                  <a:schemeClr val="tx2"/>
                </a:solidFill>
              </a:rPr>
              <a:t>si</a:t>
            </a:r>
            <a:r>
              <a:rPr lang="en-PH" sz="3000" dirty="0">
                <a:solidFill>
                  <a:schemeClr val="tx2"/>
                </a:solidFill>
              </a:rPr>
              <a:t> Laura Cereta </a:t>
            </a:r>
            <a:r>
              <a:rPr lang="en-PH" sz="3000" dirty="0" err="1">
                <a:solidFill>
                  <a:schemeClr val="tx2"/>
                </a:solidFill>
              </a:rPr>
              <a:t>mula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Brescia </a:t>
            </a:r>
            <a:r>
              <a:rPr lang="en-PH" sz="3000" dirty="0" err="1">
                <a:solidFill>
                  <a:schemeClr val="tx2"/>
                </a:solidFill>
              </a:rPr>
              <a:t>na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bago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mamatay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gulang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na</a:t>
            </a:r>
            <a:r>
              <a:rPr lang="en-PH" sz="3000" dirty="0">
                <a:solidFill>
                  <a:schemeClr val="tx2"/>
                </a:solidFill>
              </a:rPr>
              <a:t> 30 ay </a:t>
            </a:r>
            <a:r>
              <a:rPr lang="en-PH" sz="3000" dirty="0" err="1">
                <a:solidFill>
                  <a:schemeClr val="tx2"/>
                </a:solidFill>
              </a:rPr>
              <a:t>isinulong</a:t>
            </a:r>
            <a:r>
              <a:rPr lang="en-PH" sz="3000" dirty="0">
                <a:solidFill>
                  <a:schemeClr val="tx2"/>
                </a:solidFill>
              </a:rPr>
              <a:t> ang </a:t>
            </a:r>
            <a:r>
              <a:rPr lang="en-PH" sz="3000" dirty="0" err="1">
                <a:solidFill>
                  <a:schemeClr val="tx2"/>
                </a:solidFill>
              </a:rPr>
              <a:t>isang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makabuluhang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pagtatanggol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pag-aaral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na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humanistiko</a:t>
            </a:r>
            <a:r>
              <a:rPr lang="en-PH" sz="3000" dirty="0">
                <a:solidFill>
                  <a:schemeClr val="tx2"/>
                </a:solidFill>
              </a:rPr>
              <a:t> para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kababaihan</a:t>
            </a:r>
            <a:r>
              <a:rPr lang="en-PH" sz="3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2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7F4F-F24C-FB0E-2219-7B38CFA48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1411-79BF-D31A-EA1C-AB0BB272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578428"/>
          </a:xfrm>
        </p:spPr>
        <p:txBody>
          <a:bodyPr>
            <a:noAutofit/>
          </a:bodyPr>
          <a:lstStyle/>
          <a:p>
            <a:pPr algn="ctr"/>
            <a:r>
              <a:rPr lang="en-PH" sz="4000" b="1" dirty="0">
                <a:solidFill>
                  <a:schemeClr val="tx2"/>
                </a:solidFill>
              </a:rPr>
              <a:t>ANG KABABAIHAN SA RENAISSANCE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E9612-4F76-5943-AFAB-1CA85ACB3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2217" y="845127"/>
            <a:ext cx="10432474" cy="53686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3000" dirty="0">
                <a:solidFill>
                  <a:schemeClr val="tx2"/>
                </a:solidFill>
              </a:rPr>
              <a:t>Sa </a:t>
            </a:r>
            <a:r>
              <a:rPr lang="en-PH" sz="3000" dirty="0" err="1">
                <a:solidFill>
                  <a:schemeClr val="tx2"/>
                </a:solidFill>
              </a:rPr>
              <a:t>pagsulat</a:t>
            </a:r>
            <a:r>
              <a:rPr lang="en-PH" sz="3000" dirty="0">
                <a:solidFill>
                  <a:schemeClr val="tx2"/>
                </a:solidFill>
              </a:rPr>
              <a:t> ng </a:t>
            </a:r>
            <a:r>
              <a:rPr lang="en-PH" sz="3000" dirty="0" err="1">
                <a:solidFill>
                  <a:schemeClr val="tx2"/>
                </a:solidFill>
              </a:rPr>
              <a:t>tula</a:t>
            </a:r>
            <a:r>
              <a:rPr lang="en-PH" sz="3000" dirty="0">
                <a:solidFill>
                  <a:schemeClr val="tx2"/>
                </a:solidFill>
              </a:rPr>
              <a:t>, </a:t>
            </a:r>
            <a:r>
              <a:rPr lang="en-PH" sz="3000" dirty="0" err="1">
                <a:solidFill>
                  <a:schemeClr val="tx2"/>
                </a:solidFill>
              </a:rPr>
              <a:t>mahahalagang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personalidad</a:t>
            </a:r>
            <a:r>
              <a:rPr lang="en-PH" sz="3000" dirty="0">
                <a:solidFill>
                  <a:schemeClr val="tx2"/>
                </a:solidFill>
              </a:rPr>
              <a:t> ng Renaissance </a:t>
            </a:r>
            <a:r>
              <a:rPr lang="en-PH" sz="3000" dirty="0" err="1">
                <a:solidFill>
                  <a:schemeClr val="tx2"/>
                </a:solidFill>
              </a:rPr>
              <a:t>sina</a:t>
            </a:r>
            <a:r>
              <a:rPr lang="en-PH" sz="3000" b="1" dirty="0">
                <a:solidFill>
                  <a:schemeClr val="tx2"/>
                </a:solidFill>
              </a:rPr>
              <a:t> Veronica Franco, </a:t>
            </a:r>
            <a:r>
              <a:rPr lang="en-PH" sz="3000" dirty="0" err="1">
                <a:solidFill>
                  <a:schemeClr val="tx2"/>
                </a:solidFill>
              </a:rPr>
              <a:t>mula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b="1" dirty="0">
                <a:solidFill>
                  <a:schemeClr val="tx2"/>
                </a:solidFill>
              </a:rPr>
              <a:t>Venice </a:t>
            </a:r>
            <a:r>
              <a:rPr lang="en-PH" sz="3000" dirty="0">
                <a:solidFill>
                  <a:schemeClr val="tx2"/>
                </a:solidFill>
              </a:rPr>
              <a:t>at </a:t>
            </a:r>
            <a:r>
              <a:rPr lang="en-PH" sz="3000" dirty="0" err="1">
                <a:solidFill>
                  <a:schemeClr val="tx2"/>
                </a:solidFill>
              </a:rPr>
              <a:t>si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b="1" dirty="0">
                <a:solidFill>
                  <a:schemeClr val="tx2"/>
                </a:solidFill>
              </a:rPr>
              <a:t>Vittoria Colonna </a:t>
            </a:r>
            <a:r>
              <a:rPr lang="en-PH" sz="3000" dirty="0" err="1">
                <a:solidFill>
                  <a:schemeClr val="tx2"/>
                </a:solidFill>
              </a:rPr>
              <a:t>mula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b="1" dirty="0">
                <a:solidFill>
                  <a:schemeClr val="tx2"/>
                </a:solidFill>
              </a:rPr>
              <a:t>Rome. </a:t>
            </a:r>
            <a:r>
              <a:rPr lang="en-PH" sz="3000" dirty="0">
                <a:solidFill>
                  <a:schemeClr val="tx2"/>
                </a:solidFill>
              </a:rPr>
              <a:t>Sa </a:t>
            </a:r>
            <a:r>
              <a:rPr lang="en-PH" sz="3000" dirty="0" err="1">
                <a:solidFill>
                  <a:schemeClr val="tx2"/>
                </a:solidFill>
              </a:rPr>
              <a:t>larangan</a:t>
            </a:r>
            <a:r>
              <a:rPr lang="en-PH" sz="3000" dirty="0">
                <a:solidFill>
                  <a:schemeClr val="tx2"/>
                </a:solidFill>
              </a:rPr>
              <a:t> ng </a:t>
            </a:r>
            <a:r>
              <a:rPr lang="en-PH" sz="3000" dirty="0" err="1">
                <a:solidFill>
                  <a:schemeClr val="tx2"/>
                </a:solidFill>
              </a:rPr>
              <a:t>pagpipinta</a:t>
            </a:r>
            <a:r>
              <a:rPr lang="en-PH" sz="3000" dirty="0">
                <a:solidFill>
                  <a:schemeClr val="tx2"/>
                </a:solidFill>
              </a:rPr>
              <a:t>, </a:t>
            </a:r>
            <a:r>
              <a:rPr lang="en-PH" sz="3000" dirty="0" err="1">
                <a:solidFill>
                  <a:schemeClr val="tx2"/>
                </a:solidFill>
              </a:rPr>
              <a:t>nariyan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sina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b="1" dirty="0">
                <a:solidFill>
                  <a:schemeClr val="tx2"/>
                </a:solidFill>
              </a:rPr>
              <a:t>Sofonisba Anguissola </a:t>
            </a:r>
            <a:r>
              <a:rPr lang="en-PH" sz="3000" dirty="0" err="1">
                <a:solidFill>
                  <a:schemeClr val="tx2"/>
                </a:solidFill>
              </a:rPr>
              <a:t>mula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sa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b="1" dirty="0">
                <a:solidFill>
                  <a:schemeClr val="tx2"/>
                </a:solidFill>
              </a:rPr>
              <a:t>Cremona </a:t>
            </a:r>
            <a:r>
              <a:rPr lang="en-PH" sz="3000" dirty="0" err="1">
                <a:solidFill>
                  <a:schemeClr val="tx2"/>
                </a:solidFill>
              </a:rPr>
              <a:t>na</a:t>
            </a:r>
            <a:r>
              <a:rPr lang="en-PH" sz="3000" dirty="0">
                <a:solidFill>
                  <a:schemeClr val="tx2"/>
                </a:solidFill>
              </a:rPr>
              <a:t> may </a:t>
            </a:r>
            <a:r>
              <a:rPr lang="en-PH" sz="3000" dirty="0" err="1">
                <a:solidFill>
                  <a:schemeClr val="tx2"/>
                </a:solidFill>
              </a:rPr>
              <a:t>likha</a:t>
            </a:r>
            <a:r>
              <a:rPr lang="en-PH" sz="3000" dirty="0">
                <a:solidFill>
                  <a:schemeClr val="tx2"/>
                </a:solidFill>
              </a:rPr>
              <a:t> ng </a:t>
            </a:r>
            <a:r>
              <a:rPr lang="en-PH" sz="3000" b="1" dirty="0">
                <a:solidFill>
                  <a:schemeClr val="tx2"/>
                </a:solidFill>
              </a:rPr>
              <a:t>Self Portrait (1554) </a:t>
            </a:r>
            <a:r>
              <a:rPr lang="en-PH" sz="3000" dirty="0">
                <a:solidFill>
                  <a:schemeClr val="tx2"/>
                </a:solidFill>
              </a:rPr>
              <a:t>at </a:t>
            </a:r>
            <a:r>
              <a:rPr lang="en-PH" sz="3000" dirty="0" err="1">
                <a:solidFill>
                  <a:schemeClr val="tx2"/>
                </a:solidFill>
              </a:rPr>
              <a:t>si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b="1" dirty="0">
                <a:solidFill>
                  <a:schemeClr val="tx2"/>
                </a:solidFill>
              </a:rPr>
              <a:t>Artemisia Gentileschi, </a:t>
            </a:r>
            <a:r>
              <a:rPr lang="en-PH" sz="3000" dirty="0" err="1">
                <a:solidFill>
                  <a:schemeClr val="tx2"/>
                </a:solidFill>
              </a:rPr>
              <a:t>anak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ni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b="1" dirty="0">
                <a:solidFill>
                  <a:schemeClr val="tx2"/>
                </a:solidFill>
              </a:rPr>
              <a:t>Orazio, </a:t>
            </a:r>
            <a:r>
              <a:rPr lang="en-PH" sz="3000" dirty="0" err="1">
                <a:solidFill>
                  <a:schemeClr val="tx2"/>
                </a:solidFill>
              </a:rPr>
              <a:t>na</a:t>
            </a:r>
            <a:r>
              <a:rPr lang="en-PH" sz="3000" dirty="0">
                <a:solidFill>
                  <a:schemeClr val="tx2"/>
                </a:solidFill>
              </a:rPr>
              <a:t> </a:t>
            </a:r>
            <a:r>
              <a:rPr lang="en-PH" sz="3000" dirty="0" err="1">
                <a:solidFill>
                  <a:schemeClr val="tx2"/>
                </a:solidFill>
              </a:rPr>
              <a:t>nagpinta</a:t>
            </a:r>
            <a:r>
              <a:rPr lang="en-PH" sz="3000" dirty="0">
                <a:solidFill>
                  <a:schemeClr val="tx2"/>
                </a:solidFill>
              </a:rPr>
              <a:t> ng </a:t>
            </a:r>
            <a:r>
              <a:rPr lang="en-PH" sz="3000" b="1" dirty="0">
                <a:solidFill>
                  <a:schemeClr val="tx2"/>
                </a:solidFill>
              </a:rPr>
              <a:t>Judith and Her Maidservant with the Head of </a:t>
            </a:r>
            <a:r>
              <a:rPr lang="en-PH" sz="3000" b="1" dirty="0" err="1">
                <a:solidFill>
                  <a:schemeClr val="tx2"/>
                </a:solidFill>
              </a:rPr>
              <a:t>Holoferness</a:t>
            </a:r>
            <a:r>
              <a:rPr lang="en-PH" sz="3000" b="1" dirty="0">
                <a:solidFill>
                  <a:schemeClr val="tx2"/>
                </a:solidFill>
              </a:rPr>
              <a:t> (1625) </a:t>
            </a:r>
            <a:r>
              <a:rPr lang="en-PH" sz="3000" dirty="0">
                <a:solidFill>
                  <a:schemeClr val="tx2"/>
                </a:solidFill>
              </a:rPr>
              <a:t>at </a:t>
            </a:r>
            <a:r>
              <a:rPr lang="en-PH" sz="3000" b="1" dirty="0">
                <a:solidFill>
                  <a:schemeClr val="tx2"/>
                </a:solidFill>
              </a:rPr>
              <a:t>Self-Portrait as the Allegory of Painting (1630).</a:t>
            </a:r>
            <a:endParaRPr lang="en-PH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8B29C-4C2C-1E6B-381A-CB8968DF3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0FDB-74A9-CDFC-426E-2405D46F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578428"/>
          </a:xfrm>
        </p:spPr>
        <p:txBody>
          <a:bodyPr>
            <a:noAutofit/>
          </a:bodyPr>
          <a:lstStyle/>
          <a:p>
            <a:pPr algn="ctr"/>
            <a:r>
              <a:rPr lang="en-PH" sz="4000" b="1" dirty="0">
                <a:solidFill>
                  <a:schemeClr val="tx2"/>
                </a:solidFill>
              </a:rPr>
              <a:t>ANG KABABAIHAN SA RENAISSANCE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Laura Cereta (September 1469 – 1499), was one of the most notable humanist  and feminist writers of fifteenth-century Italy. Cereta was the first to  put women's issues and her friendships with women">
            <a:extLst>
              <a:ext uri="{FF2B5EF4-FFF2-40B4-BE49-F238E27FC236}">
                <a16:creationId xmlns:a16="http://schemas.microsoft.com/office/drawing/2014/main" id="{4CE2898C-0FDB-B437-5D2F-F55593A18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D78A5-5915-A385-344D-39EEC04E6DA5}"/>
              </a:ext>
            </a:extLst>
          </p:cNvPr>
          <p:cNvSpPr txBox="1"/>
          <p:nvPr/>
        </p:nvSpPr>
        <p:spPr>
          <a:xfrm>
            <a:off x="5881253" y="2881745"/>
            <a:ext cx="4772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Veronica Franco</a:t>
            </a:r>
            <a:endParaRPr lang="en-PH" sz="4000" dirty="0">
              <a:solidFill>
                <a:schemeClr val="tx2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D20C62-2F6B-30C8-1BB9-673339137C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21" y="1094509"/>
            <a:ext cx="3842605" cy="4798477"/>
          </a:xfrm>
        </p:spPr>
      </p:pic>
    </p:spTree>
    <p:extLst>
      <p:ext uri="{BB962C8B-B14F-4D97-AF65-F5344CB8AC3E}">
        <p14:creationId xmlns:p14="http://schemas.microsoft.com/office/powerpoint/2010/main" val="35798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23B27-5073-3748-CC87-63D2FFE6A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BAB1-70ED-5C3E-3F6E-8FC1C8CD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578428"/>
          </a:xfrm>
        </p:spPr>
        <p:txBody>
          <a:bodyPr>
            <a:noAutofit/>
          </a:bodyPr>
          <a:lstStyle/>
          <a:p>
            <a:pPr algn="ctr"/>
            <a:r>
              <a:rPr lang="en-PH" sz="4000" b="1" dirty="0">
                <a:solidFill>
                  <a:schemeClr val="tx2"/>
                </a:solidFill>
              </a:rPr>
              <a:t>ANG KABABAIHAN SA RENAISSANCE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Laura Cereta (September 1469 – 1499), was one of the most notable humanist  and feminist writers of fifteenth-century Italy. Cereta was the first to  put women's issues and her friendships with women">
            <a:extLst>
              <a:ext uri="{FF2B5EF4-FFF2-40B4-BE49-F238E27FC236}">
                <a16:creationId xmlns:a16="http://schemas.microsoft.com/office/drawing/2014/main" id="{60EB0A12-6384-D4C3-AC98-E0A3B91BA9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4FF19-722E-985B-674C-4801E27A388E}"/>
              </a:ext>
            </a:extLst>
          </p:cNvPr>
          <p:cNvSpPr txBox="1"/>
          <p:nvPr/>
        </p:nvSpPr>
        <p:spPr>
          <a:xfrm>
            <a:off x="5881254" y="2881745"/>
            <a:ext cx="463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Vittoria Colonna</a:t>
            </a:r>
            <a:endParaRPr lang="en-PH" sz="40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E78646-73C2-01F6-7F03-9D8EB0D2D8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098568"/>
            <a:ext cx="3663345" cy="4803467"/>
          </a:xfrm>
        </p:spPr>
      </p:pic>
    </p:spTree>
    <p:extLst>
      <p:ext uri="{BB962C8B-B14F-4D97-AF65-F5344CB8AC3E}">
        <p14:creationId xmlns:p14="http://schemas.microsoft.com/office/powerpoint/2010/main" val="39316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E9F97-7416-ABA0-995A-9B1B811ED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010-AF1C-E1AB-4670-7D9C791E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578428"/>
          </a:xfrm>
        </p:spPr>
        <p:txBody>
          <a:bodyPr>
            <a:noAutofit/>
          </a:bodyPr>
          <a:lstStyle/>
          <a:p>
            <a:pPr algn="ctr"/>
            <a:r>
              <a:rPr lang="en-PH" sz="4000" b="1" dirty="0">
                <a:solidFill>
                  <a:schemeClr val="tx2"/>
                </a:solidFill>
              </a:rPr>
              <a:t>ANG KABABAIHAN SA RENAISSANCE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Laura Cereta (September 1469 – 1499), was one of the most notable humanist  and feminist writers of fifteenth-century Italy. Cereta was the first to  put women's issues and her friendships with women">
            <a:extLst>
              <a:ext uri="{FF2B5EF4-FFF2-40B4-BE49-F238E27FC236}">
                <a16:creationId xmlns:a16="http://schemas.microsoft.com/office/drawing/2014/main" id="{CB754BD7-E3BA-777F-9832-B09E6B98F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1C908-A784-8A90-4BF4-9D8641E90029}"/>
              </a:ext>
            </a:extLst>
          </p:cNvPr>
          <p:cNvSpPr txBox="1"/>
          <p:nvPr/>
        </p:nvSpPr>
        <p:spPr>
          <a:xfrm>
            <a:off x="5881253" y="2881745"/>
            <a:ext cx="588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Sofonisba Anguissola</a:t>
            </a:r>
            <a:endParaRPr lang="en-PH" sz="4000" dirty="0">
              <a:solidFill>
                <a:schemeClr val="tx2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68792D-4AD8-193A-0F80-01543AB40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2" y="1042994"/>
            <a:ext cx="3497046" cy="4772011"/>
          </a:xfrm>
        </p:spPr>
      </p:pic>
    </p:spTree>
    <p:extLst>
      <p:ext uri="{BB962C8B-B14F-4D97-AF65-F5344CB8AC3E}">
        <p14:creationId xmlns:p14="http://schemas.microsoft.com/office/powerpoint/2010/main" val="20529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9AAA6-9FEB-3417-4FC7-E57BB2DE4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D917-6F31-A76E-3EBD-AD19925A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699"/>
            <a:ext cx="11762509" cy="578428"/>
          </a:xfrm>
        </p:spPr>
        <p:txBody>
          <a:bodyPr>
            <a:noAutofit/>
          </a:bodyPr>
          <a:lstStyle/>
          <a:p>
            <a:pPr algn="ctr"/>
            <a:r>
              <a:rPr lang="en-PH" sz="4000" b="1" dirty="0">
                <a:solidFill>
                  <a:schemeClr val="tx2"/>
                </a:solidFill>
              </a:rPr>
              <a:t>ANG KABABAIHAN SA RENAISSANCE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Laura Cereta (September 1469 – 1499), was one of the most notable humanist  and feminist writers of fifteenth-century Italy. Cereta was the first to  put women's issues and her friendships with women">
            <a:extLst>
              <a:ext uri="{FF2B5EF4-FFF2-40B4-BE49-F238E27FC236}">
                <a16:creationId xmlns:a16="http://schemas.microsoft.com/office/drawing/2014/main" id="{76551E4F-EA3E-1745-9574-C403D8277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5976B-8DF3-8897-0843-372DC3EA6C00}"/>
              </a:ext>
            </a:extLst>
          </p:cNvPr>
          <p:cNvSpPr txBox="1"/>
          <p:nvPr/>
        </p:nvSpPr>
        <p:spPr>
          <a:xfrm>
            <a:off x="5680365" y="2881745"/>
            <a:ext cx="608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1" dirty="0">
                <a:solidFill>
                  <a:schemeClr val="tx2"/>
                </a:solidFill>
              </a:rPr>
              <a:t>Artemisia Gentileschi</a:t>
            </a:r>
            <a:endParaRPr lang="en-PH" sz="4000" dirty="0">
              <a:solidFill>
                <a:schemeClr val="tx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40B6A7-CDB6-8723-B1C4-46D78A2D7A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2" y="1416262"/>
            <a:ext cx="3243335" cy="4346738"/>
          </a:xfrm>
        </p:spPr>
      </p:pic>
    </p:spTree>
    <p:extLst>
      <p:ext uri="{BB962C8B-B14F-4D97-AF65-F5344CB8AC3E}">
        <p14:creationId xmlns:p14="http://schemas.microsoft.com/office/powerpoint/2010/main" val="16863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A76C2-C095-A7B5-0F5A-BFCBDD31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7074-2DA7-4B4D-140E-FBD18BBB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1462"/>
            <a:ext cx="11887200" cy="1143000"/>
          </a:xfrm>
        </p:spPr>
        <p:txBody>
          <a:bodyPr>
            <a:noAutofit/>
          </a:bodyPr>
          <a:lstStyle/>
          <a:p>
            <a:r>
              <a:rPr lang="en-PH" sz="5000" b="1" dirty="0">
                <a:solidFill>
                  <a:schemeClr val="tx2"/>
                </a:solidFill>
              </a:rPr>
              <a:t>PAG-USBONG NG RENAISSANCE</a:t>
            </a:r>
            <a:endParaRPr lang="en-PH" sz="5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5A09C-9962-228E-87EC-A54BD3B0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1371600"/>
            <a:ext cx="11284528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Ilan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lungsod-estadong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umusbong</a:t>
            </a:r>
            <a:r>
              <a:rPr lang="en-PH" sz="4000" dirty="0">
                <a:solidFill>
                  <a:schemeClr val="tx2"/>
                </a:solidFill>
              </a:rPr>
              <a:t> ay ang Milan, Florence, Venice, Mantua, Ferrara, Padua, Bologna, at Genoa. Ang </a:t>
            </a:r>
            <a:r>
              <a:rPr lang="en-PH" sz="4000" dirty="0" err="1">
                <a:solidFill>
                  <a:schemeClr val="tx2"/>
                </a:solidFill>
              </a:rPr>
              <a:t>yaman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lungsod-estado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</a:t>
            </a:r>
            <a:r>
              <a:rPr lang="en-PH" sz="4000" dirty="0">
                <a:solidFill>
                  <a:schemeClr val="tx2"/>
                </a:solidFill>
              </a:rPr>
              <a:t> ay </a:t>
            </a:r>
            <a:r>
              <a:rPr lang="en-PH" sz="4000" dirty="0" err="1">
                <a:solidFill>
                  <a:schemeClr val="tx2"/>
                </a:solidFill>
              </a:rPr>
              <a:t>hindi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nakasalalay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lupa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kundi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kalakalan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industriya</a:t>
            </a:r>
            <a:r>
              <a:rPr lang="en-PH" sz="4000" dirty="0">
                <a:solidFill>
                  <a:schemeClr val="tx2"/>
                </a:solidFill>
              </a:rPr>
              <a:t>. Sa </a:t>
            </a:r>
            <a:r>
              <a:rPr lang="en-PH" sz="4000" dirty="0" err="1">
                <a:solidFill>
                  <a:schemeClr val="tx2"/>
                </a:solidFill>
              </a:rPr>
              <a:t>katunayan</a:t>
            </a:r>
            <a:r>
              <a:rPr lang="en-PH" sz="4000" dirty="0">
                <a:solidFill>
                  <a:schemeClr val="tx2"/>
                </a:solidFill>
              </a:rPr>
              <a:t>, kung </a:t>
            </a:r>
            <a:r>
              <a:rPr lang="en-PH" sz="4000" dirty="0" err="1">
                <a:solidFill>
                  <a:schemeClr val="tx2"/>
                </a:solidFill>
              </a:rPr>
              <a:t>nangangailangan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pera</a:t>
            </a:r>
            <a:r>
              <a:rPr lang="en-PH" sz="4000" dirty="0">
                <a:solidFill>
                  <a:schemeClr val="tx2"/>
                </a:solidFill>
              </a:rPr>
              <a:t> ang Papa, </a:t>
            </a:r>
            <a:r>
              <a:rPr lang="en-PH" sz="4000" dirty="0" err="1">
                <a:solidFill>
                  <a:schemeClr val="tx2"/>
                </a:solidFill>
              </a:rPr>
              <a:t>hari</a:t>
            </a:r>
            <a:r>
              <a:rPr lang="en-PH" sz="4000" dirty="0">
                <a:solidFill>
                  <a:schemeClr val="tx2"/>
                </a:solidFill>
              </a:rPr>
              <a:t>, o </a:t>
            </a:r>
            <a:r>
              <a:rPr lang="en-PH" sz="4000" dirty="0" err="1">
                <a:solidFill>
                  <a:schemeClr val="tx2"/>
                </a:solidFill>
              </a:rPr>
              <a:t>panginoong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maylupa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nanghihiram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sila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mangangalakal</a:t>
            </a:r>
            <a:r>
              <a:rPr lang="en-PH" sz="4000" dirty="0">
                <a:solidFill>
                  <a:schemeClr val="tx2"/>
                </a:solidFill>
              </a:rPr>
              <a:t> at banker 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lungsod-estado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</a:t>
            </a:r>
            <a:r>
              <a:rPr lang="en-PH" sz="4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9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6F70D-7FDE-B48B-9E63-558B817A0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38E3-989E-1F39-9E97-9A01F795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1462"/>
            <a:ext cx="11887200" cy="1143000"/>
          </a:xfrm>
        </p:spPr>
        <p:txBody>
          <a:bodyPr>
            <a:noAutofit/>
          </a:bodyPr>
          <a:lstStyle/>
          <a:p>
            <a:r>
              <a:rPr lang="en-PH" sz="5000" b="1" dirty="0">
                <a:solidFill>
                  <a:schemeClr val="tx2"/>
                </a:solidFill>
              </a:rPr>
              <a:t>PAG-USBONG NG RENAISSANCE</a:t>
            </a:r>
            <a:endParaRPr lang="en-PH" sz="5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556FD-6EDA-340C-B5B1-5D862A7A4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390" y="2902528"/>
            <a:ext cx="8361219" cy="198119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Ang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Medici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Florence ay </a:t>
            </a:r>
            <a:r>
              <a:rPr lang="en-PH" sz="4000" dirty="0" err="1">
                <a:solidFill>
                  <a:schemeClr val="tx2"/>
                </a:solidFill>
              </a:rPr>
              <a:t>halimbawa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isang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pamilya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mangangalakal</a:t>
            </a:r>
            <a:r>
              <a:rPr lang="en-PH" sz="4000" dirty="0">
                <a:solidFill>
                  <a:schemeClr val="tx2"/>
                </a:solidFill>
              </a:rPr>
              <a:t> at banker.</a:t>
            </a:r>
          </a:p>
        </p:txBody>
      </p:sp>
    </p:spTree>
    <p:extLst>
      <p:ext uri="{BB962C8B-B14F-4D97-AF65-F5344CB8AC3E}">
        <p14:creationId xmlns:p14="http://schemas.microsoft.com/office/powerpoint/2010/main" val="25911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8016-FAAF-BF01-9F94-461EE94D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FF76-4394-46BD-1814-168AE7B5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1462"/>
            <a:ext cx="11887200" cy="1143000"/>
          </a:xfrm>
        </p:spPr>
        <p:txBody>
          <a:bodyPr>
            <a:noAutofit/>
          </a:bodyPr>
          <a:lstStyle/>
          <a:p>
            <a:r>
              <a:rPr lang="en-PH" sz="5000" b="1" dirty="0">
                <a:solidFill>
                  <a:schemeClr val="tx2"/>
                </a:solidFill>
              </a:rPr>
              <a:t>PAG-USBONG NG RENAISSANCE</a:t>
            </a:r>
            <a:endParaRPr lang="en-PH" sz="5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9A54D-9408-4A38-610B-7244F4CF9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108" y="1759528"/>
            <a:ext cx="8361219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Sa </a:t>
            </a:r>
            <a:r>
              <a:rPr lang="en-PH" sz="4000" dirty="0" err="1">
                <a:solidFill>
                  <a:schemeClr val="tx2"/>
                </a:solidFill>
              </a:rPr>
              <a:t>pagtatapos</a:t>
            </a:r>
            <a:r>
              <a:rPr lang="en-PH" sz="4000" dirty="0">
                <a:solidFill>
                  <a:schemeClr val="tx2"/>
                </a:solidFill>
              </a:rPr>
              <a:t> ng Middle Ages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huling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bahagi</a:t>
            </a:r>
            <a:r>
              <a:rPr lang="en-PH" sz="4000" dirty="0">
                <a:solidFill>
                  <a:schemeClr val="tx2"/>
                </a:solidFill>
              </a:rPr>
              <a:t> ng ika-14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siglo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isinilang</a:t>
            </a:r>
            <a:r>
              <a:rPr lang="en-PH" sz="4000" dirty="0">
                <a:solidFill>
                  <a:schemeClr val="tx2"/>
                </a:solidFill>
              </a:rPr>
              <a:t> ang Renaissance. </a:t>
            </a:r>
          </a:p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Ang Renaissance ay </a:t>
            </a:r>
            <a:r>
              <a:rPr lang="en-PH" sz="4000" dirty="0" err="1">
                <a:solidFill>
                  <a:schemeClr val="tx2"/>
                </a:solidFill>
              </a:rPr>
              <a:t>nangangahulugang</a:t>
            </a:r>
            <a:r>
              <a:rPr lang="en-PH" sz="4000" dirty="0">
                <a:solidFill>
                  <a:schemeClr val="tx2"/>
                </a:solidFill>
              </a:rPr>
              <a:t> "</a:t>
            </a:r>
            <a:r>
              <a:rPr lang="en-PH" sz="4000" dirty="0" err="1">
                <a:solidFill>
                  <a:schemeClr val="tx2"/>
                </a:solidFill>
              </a:rPr>
              <a:t>muling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pagsilang</a:t>
            </a:r>
            <a:r>
              <a:rPr lang="en-PH" sz="4000" dirty="0">
                <a:solidFill>
                  <a:schemeClr val="tx2"/>
                </a:solidFill>
              </a:rPr>
              <a:t>" o rebirth.</a:t>
            </a:r>
          </a:p>
        </p:txBody>
      </p:sp>
    </p:spTree>
    <p:extLst>
      <p:ext uri="{BB962C8B-B14F-4D97-AF65-F5344CB8AC3E}">
        <p14:creationId xmlns:p14="http://schemas.microsoft.com/office/powerpoint/2010/main" val="15636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9AEC-6FE1-CF69-1B90-8199364CF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36A8-A95C-2026-3494-BA853B31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1462"/>
            <a:ext cx="11887200" cy="1143000"/>
          </a:xfrm>
        </p:spPr>
        <p:txBody>
          <a:bodyPr>
            <a:noAutofit/>
          </a:bodyPr>
          <a:lstStyle/>
          <a:p>
            <a:r>
              <a:rPr lang="en-PH" sz="5000" b="1" dirty="0">
                <a:solidFill>
                  <a:schemeClr val="tx2"/>
                </a:solidFill>
              </a:rPr>
              <a:t>PAG-USBONG NG RENAISSANCE</a:t>
            </a:r>
            <a:endParaRPr lang="en-PH" sz="5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EBDC8-CCB2-AD09-AC27-CBC4364D4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108" y="1648688"/>
            <a:ext cx="9746674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Noong </a:t>
            </a:r>
            <a:r>
              <a:rPr lang="en-PH" sz="4000" dirty="0" err="1">
                <a:solidFill>
                  <a:schemeClr val="tx2"/>
                </a:solidFill>
              </a:rPr>
              <a:t>natapos</a:t>
            </a:r>
            <a:r>
              <a:rPr lang="en-PH" sz="4000" dirty="0">
                <a:solidFill>
                  <a:schemeClr val="tx2"/>
                </a:solidFill>
              </a:rPr>
              <a:t> ang Middle Ages </a:t>
            </a:r>
            <a:r>
              <a:rPr lang="en-PH" sz="4000" dirty="0" err="1">
                <a:solidFill>
                  <a:schemeClr val="tx2"/>
                </a:solidFill>
              </a:rPr>
              <a:t>noong</a:t>
            </a:r>
            <a:r>
              <a:rPr lang="en-PH" sz="4000" dirty="0">
                <a:solidFill>
                  <a:schemeClr val="tx2"/>
                </a:solidFill>
              </a:rPr>
              <a:t> ika-14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siglo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nagsimula</a:t>
            </a:r>
            <a:r>
              <a:rPr lang="en-PH" sz="4000" dirty="0">
                <a:solidFill>
                  <a:schemeClr val="tx2"/>
                </a:solidFill>
              </a:rPr>
              <a:t> ang Renaissance.</a:t>
            </a:r>
            <a:br>
              <a:rPr lang="en-PH" sz="4000" dirty="0">
                <a:solidFill>
                  <a:schemeClr val="tx2"/>
                </a:solidFill>
              </a:rPr>
            </a:br>
            <a:endParaRPr lang="en-PH" sz="40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en-PH" sz="4000" dirty="0">
                <a:solidFill>
                  <a:schemeClr val="tx2"/>
                </a:solidFill>
              </a:rPr>
              <a:t>Ang Renaissance ay “</a:t>
            </a:r>
            <a:r>
              <a:rPr lang="en-PH" sz="4000" dirty="0" err="1">
                <a:solidFill>
                  <a:schemeClr val="tx2"/>
                </a:solidFill>
              </a:rPr>
              <a:t>muling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pagsilang</a:t>
            </a:r>
            <a:r>
              <a:rPr lang="en-PH" sz="4000" dirty="0">
                <a:solidFill>
                  <a:schemeClr val="tx2"/>
                </a:solidFill>
              </a:rPr>
              <a:t>,” </a:t>
            </a:r>
            <a:r>
              <a:rPr lang="en-PH" sz="4000" dirty="0" err="1">
                <a:solidFill>
                  <a:schemeClr val="tx2"/>
                </a:solidFill>
              </a:rPr>
              <a:t>ito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panahon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pagbabalik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interes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sining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kultura</a:t>
            </a:r>
            <a:r>
              <a:rPr lang="en-PH" sz="4000" dirty="0">
                <a:solidFill>
                  <a:schemeClr val="tx2"/>
                </a:solidFill>
              </a:rPr>
              <a:t>, at </a:t>
            </a:r>
            <a:r>
              <a:rPr lang="en-PH" sz="4000" dirty="0" err="1">
                <a:solidFill>
                  <a:schemeClr val="tx2"/>
                </a:solidFill>
              </a:rPr>
              <a:t>kaalaman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sinaunang</a:t>
            </a:r>
            <a:r>
              <a:rPr lang="en-PH" sz="4000" dirty="0">
                <a:solidFill>
                  <a:schemeClr val="tx2"/>
                </a:solidFill>
              </a:rPr>
              <a:t> Greek at Roman.</a:t>
            </a:r>
          </a:p>
        </p:txBody>
      </p:sp>
    </p:spTree>
    <p:extLst>
      <p:ext uri="{BB962C8B-B14F-4D97-AF65-F5344CB8AC3E}">
        <p14:creationId xmlns:p14="http://schemas.microsoft.com/office/powerpoint/2010/main" val="28035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2AD94-DB53-FCFC-BAA0-4A4E0E7F2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AD91-A03C-1587-18A9-04AB687C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1462"/>
            <a:ext cx="11887200" cy="1143000"/>
          </a:xfrm>
        </p:spPr>
        <p:txBody>
          <a:bodyPr>
            <a:noAutofit/>
          </a:bodyPr>
          <a:lstStyle/>
          <a:p>
            <a:r>
              <a:rPr lang="en-PH" sz="5000" b="1" dirty="0">
                <a:solidFill>
                  <a:schemeClr val="tx2"/>
                </a:solidFill>
              </a:rPr>
              <a:t>PAG-USBONG NG RENAISSANCE</a:t>
            </a:r>
            <a:endParaRPr lang="en-PH" sz="5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24328-D8B0-EB93-6969-A18A6567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108" y="1648688"/>
            <a:ext cx="9746674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 err="1">
                <a:solidFill>
                  <a:schemeClr val="tx2"/>
                </a:solidFill>
              </a:rPr>
              <a:t>Maaari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ilarawan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dalawang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paraan</a:t>
            </a:r>
            <a:r>
              <a:rPr lang="en-PH" sz="4000" dirty="0">
                <a:solidFill>
                  <a:schemeClr val="tx2"/>
                </a:solidFill>
              </a:rPr>
              <a:t>:</a:t>
            </a:r>
          </a:p>
          <a:p>
            <a:pPr marL="45720" indent="0">
              <a:buNone/>
            </a:pPr>
            <a:r>
              <a:rPr lang="en-PH" sz="4000" b="1" dirty="0">
                <a:solidFill>
                  <a:schemeClr val="tx2"/>
                </a:solidFill>
              </a:rPr>
              <a:t>Una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bilang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kilusang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kultural</a:t>
            </a:r>
            <a:r>
              <a:rPr lang="en-PH" sz="4000" dirty="0">
                <a:solidFill>
                  <a:schemeClr val="tx2"/>
                </a:solidFill>
              </a:rPr>
              <a:t> o </a:t>
            </a:r>
            <a:r>
              <a:rPr lang="en-PH" sz="4000" dirty="0" err="1">
                <a:solidFill>
                  <a:schemeClr val="tx2"/>
                </a:solidFill>
              </a:rPr>
              <a:t>intelektuwal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nagtangkang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ibalik</a:t>
            </a:r>
            <a:r>
              <a:rPr lang="en-PH" sz="4000" dirty="0">
                <a:solidFill>
                  <a:schemeClr val="tx2"/>
                </a:solidFill>
              </a:rPr>
              <a:t> ang </a:t>
            </a:r>
            <a:r>
              <a:rPr lang="en-PH" sz="4000" dirty="0" err="1">
                <a:solidFill>
                  <a:schemeClr val="tx2"/>
                </a:solidFill>
              </a:rPr>
              <a:t>kagandahan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sinaunang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kulturang</a:t>
            </a:r>
            <a:r>
              <a:rPr lang="en-PH" sz="4000" dirty="0">
                <a:solidFill>
                  <a:schemeClr val="tx2"/>
                </a:solidFill>
              </a:rPr>
              <a:t> Greek at Roman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pamamagitan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pag-aaral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panitikan</a:t>
            </a:r>
            <a:r>
              <a:rPr lang="en-PH" sz="4000" dirty="0">
                <a:solidFill>
                  <a:schemeClr val="tx2"/>
                </a:solidFill>
              </a:rPr>
              <a:t> at </a:t>
            </a:r>
            <a:r>
              <a:rPr lang="en-PH" sz="4000" dirty="0" err="1">
                <a:solidFill>
                  <a:schemeClr val="tx2"/>
                </a:solidFill>
              </a:rPr>
              <a:t>kultura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mga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nasabing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sibilisasyon</a:t>
            </a:r>
            <a:r>
              <a:rPr lang="en-PH" sz="4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97D73-5D21-8557-7CA1-517346D1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8163-6197-7966-AEF9-1BE8BCA4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1462"/>
            <a:ext cx="11887200" cy="1143000"/>
          </a:xfrm>
        </p:spPr>
        <p:txBody>
          <a:bodyPr>
            <a:noAutofit/>
          </a:bodyPr>
          <a:lstStyle/>
          <a:p>
            <a:r>
              <a:rPr lang="en-PH" sz="5000" b="1" dirty="0">
                <a:solidFill>
                  <a:schemeClr val="tx2"/>
                </a:solidFill>
              </a:rPr>
              <a:t>PAG-USBONG NG RENAISSANCE</a:t>
            </a:r>
            <a:endParaRPr lang="en-PH" sz="5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409F3-7A91-83AC-77FE-2C424D00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108" y="1648688"/>
            <a:ext cx="9746674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PH" sz="4000" dirty="0" err="1">
                <a:solidFill>
                  <a:schemeClr val="tx2"/>
                </a:solidFill>
              </a:rPr>
              <a:t>Maaari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itong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ilarawan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dalawang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paraan</a:t>
            </a:r>
            <a:r>
              <a:rPr lang="en-PH" sz="4000" dirty="0">
                <a:solidFill>
                  <a:schemeClr val="tx2"/>
                </a:solidFill>
              </a:rPr>
              <a:t>:</a:t>
            </a:r>
          </a:p>
          <a:p>
            <a:pPr marL="45720" indent="0">
              <a:buNone/>
            </a:pPr>
            <a:r>
              <a:rPr lang="en-PH" sz="4000" b="1" dirty="0" err="1">
                <a:solidFill>
                  <a:schemeClr val="tx2"/>
                </a:solidFill>
              </a:rPr>
              <a:t>Ikalawa</a:t>
            </a:r>
            <a:r>
              <a:rPr lang="en-PH" sz="4000" dirty="0">
                <a:solidFill>
                  <a:schemeClr val="tx2"/>
                </a:solidFill>
              </a:rPr>
              <a:t>, </a:t>
            </a:r>
            <a:r>
              <a:rPr lang="en-PH" sz="4000" dirty="0" err="1">
                <a:solidFill>
                  <a:schemeClr val="tx2"/>
                </a:solidFill>
              </a:rPr>
              <a:t>bilang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panahon</a:t>
            </a:r>
            <a:r>
              <a:rPr lang="en-PH" sz="4000" dirty="0">
                <a:solidFill>
                  <a:schemeClr val="tx2"/>
                </a:solidFill>
              </a:rPr>
              <a:t> ng </a:t>
            </a:r>
            <a:r>
              <a:rPr lang="en-PH" sz="4000" dirty="0" err="1">
                <a:solidFill>
                  <a:schemeClr val="tx2"/>
                </a:solidFill>
              </a:rPr>
              <a:t>transisiyon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mula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Middle Ages </a:t>
            </a:r>
            <a:r>
              <a:rPr lang="en-PH" sz="4000" dirty="0" err="1">
                <a:solidFill>
                  <a:schemeClr val="tx2"/>
                </a:solidFill>
              </a:rPr>
              <a:t>tungo</a:t>
            </a:r>
            <a:r>
              <a:rPr lang="en-PH" sz="4000" dirty="0">
                <a:solidFill>
                  <a:schemeClr val="tx2"/>
                </a:solidFill>
              </a:rPr>
              <a:t> </a:t>
            </a:r>
            <a:r>
              <a:rPr lang="en-PH" sz="4000" dirty="0" err="1">
                <a:solidFill>
                  <a:schemeClr val="tx2"/>
                </a:solidFill>
              </a:rPr>
              <a:t>sa</a:t>
            </a:r>
            <a:r>
              <a:rPr lang="en-PH" sz="4000" dirty="0">
                <a:solidFill>
                  <a:schemeClr val="tx2"/>
                </a:solidFill>
              </a:rPr>
              <a:t> Modern Period o </a:t>
            </a:r>
            <a:r>
              <a:rPr lang="en-PH" sz="4000" dirty="0" err="1">
                <a:solidFill>
                  <a:schemeClr val="tx2"/>
                </a:solidFill>
              </a:rPr>
              <a:t>Modernong</a:t>
            </a:r>
            <a:r>
              <a:rPr lang="en-PH" sz="4000" dirty="0">
                <a:solidFill>
                  <a:schemeClr val="tx2"/>
                </a:solidFill>
              </a:rPr>
              <a:t> Panahon.</a:t>
            </a:r>
          </a:p>
        </p:txBody>
      </p:sp>
    </p:spTree>
    <p:extLst>
      <p:ext uri="{BB962C8B-B14F-4D97-AF65-F5344CB8AC3E}">
        <p14:creationId xmlns:p14="http://schemas.microsoft.com/office/powerpoint/2010/main" val="9646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265</TotalTime>
  <Words>1807</Words>
  <Application>Microsoft Office PowerPoint</Application>
  <PresentationFormat>Widescreen</PresentationFormat>
  <Paragraphs>91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Century Schoolbook</vt:lpstr>
      <vt:lpstr>FLOWERS 16X9</vt:lpstr>
      <vt:lpstr>PAG-USBONG NG RENAISSANCE</vt:lpstr>
      <vt:lpstr>PAG-USBONG NG RENAISSANCE</vt:lpstr>
      <vt:lpstr>PAG-USBONG NG RENAISSANCE</vt:lpstr>
      <vt:lpstr>PAG-USBONG NG RENAISSANCE</vt:lpstr>
      <vt:lpstr>PAG-USBONG NG RENAISSANCE</vt:lpstr>
      <vt:lpstr>PAG-USBONG NG RENAISSANCE</vt:lpstr>
      <vt:lpstr>PAG-USBONG NG RENAISSANCE</vt:lpstr>
      <vt:lpstr>PAG-USBONG NG RENAISSANCE</vt:lpstr>
      <vt:lpstr>PAG-USBONG NG RENAISSANCE</vt:lpstr>
      <vt:lpstr>BAKIT SA ITALY?</vt:lpstr>
      <vt:lpstr>BAKIT SA ITALY?</vt:lpstr>
      <vt:lpstr>BAKIT SA ITALY?</vt:lpstr>
      <vt:lpstr>BAKIT SA ITALY?</vt:lpstr>
      <vt:lpstr>Ang Mga Humanista</vt:lpstr>
      <vt:lpstr>Ang Mga Humanista</vt:lpstr>
      <vt:lpstr>Ang Mga Humanista</vt:lpstr>
      <vt:lpstr>Ang Mga Humanista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MGA AMBAG NG RENAISSANCE SA IBA-IBANG LARANAGAN</vt:lpstr>
      <vt:lpstr>ANG KABABAIHAN SA RENAISSANCE</vt:lpstr>
      <vt:lpstr>ANG KABABAIHAN SA RENAISSANCE</vt:lpstr>
      <vt:lpstr>ANG KABABAIHAN SA RENAISSANCE</vt:lpstr>
      <vt:lpstr>ANG KABABAIHAN SA RENAISSANCE</vt:lpstr>
      <vt:lpstr>ANG KABABAIHAN SA RENAISSANCE</vt:lpstr>
      <vt:lpstr>ANG KABABAIHAN SA RENAISSANCE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minnie capuso</dc:creator>
  <cp:lastModifiedBy>minnie capuso</cp:lastModifiedBy>
  <cp:revision>4</cp:revision>
  <dcterms:created xsi:type="dcterms:W3CDTF">2025-09-15T05:08:34Z</dcterms:created>
  <dcterms:modified xsi:type="dcterms:W3CDTF">2025-09-24T06:17:10Z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