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4" d="100"/>
          <a:sy n="64" d="100"/>
        </p:scale>
        <p:origin x="31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75ECD-04A1-416D-90A1-5176FD957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31216-8FA5-41AD-96EC-18B71DDF97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4161B-61EC-4392-855F-1201A8E49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3C568-A153-4730-B56C-04D516B32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C7406-6BBB-4B45-9475-A4EDCB9DC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82976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1FD06-6356-4594-9087-8A4617FFD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BF74C-8863-44B5-A723-67851A738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E9302-C18C-4C61-879C-C466384F3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55FC2-23B2-425A-8AE6-24AB4ED6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30A57-3F6C-404F-94E3-1AC1A6405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08165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C313DE-65F8-409A-8E22-73B26D2CF2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666FD-04D7-404E-8B6F-53DE399A5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4E634-1C01-462B-8F77-96A5F4C3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CAC25-B818-43A6-99EA-EA4D9EF9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1CBB4-39DE-4008-8DA4-7C41AFC5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40364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A34EF-4AE5-4DA9-BF9E-56AC09226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BA16DD-F4E1-40E0-9258-797B04972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ADB87-AE57-43DD-B998-AC3FD5D6A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9129D-C6D5-4AFA-B341-5D35C51E7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BED3D-C306-4814-9900-2DBFCDAC9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50932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851EE-8368-46FF-9996-9D00033B6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74030-DF3B-41DB-92A2-11B85D724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C40DE-8007-4E12-9520-C0949D788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1D6E6-EA70-43DD-83C0-05A44E66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A8377-FDA3-4EEF-9DFE-A0F28C2A7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09545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9AA4B-657B-46BD-9D84-A7D518098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C7558-B75F-403D-92D4-27A863A200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7EA7E-ACC1-440B-B77B-3867CF13C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C49F0A-2824-4320-9AD5-42654E2F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E58CA-6277-484B-B614-559198BC0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0891E-6925-4293-9226-444176CEE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43309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38236-05F3-4135-92F4-B7AF966B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5F23B-A7F4-4D96-9D37-8FE724627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AB7F1A-1A3F-4788-806F-FC9A68C52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B6013A-F346-4CBB-95B3-9C11C5AD0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F8853-BF93-4921-8C54-AC82394497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A985EE-11CA-447C-AE27-2D532A11E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60FEAD-AEB7-4A33-93C7-41EBFF82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59DCAE-A63F-4600-9625-29C54659D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6935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3F33E-3D06-407F-8BDE-C1FBAECD4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07C8AC-C479-45B0-B5CB-282B08047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9E97D0-12F4-4B3A-AC4F-18F729028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341D19-D0FA-41AB-8E8F-34A850138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6180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EA4BA7-2375-44C2-8221-233FB92FF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F0A6DF-D086-4A53-AFDA-93D943419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C8A31-D655-4174-A8D8-72F90F68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9854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BAA71-5B2B-405A-B141-DD8D40BCE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95EE5-64F1-4920-BE90-3A26C1EEE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68FED-023F-45B8-BAEF-189C0440C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408C6-D4B5-4086-A192-877464851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67597-AE86-46A4-B1CF-7E14C19F3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D7FDF-982E-4784-8B4D-C6B6F755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8508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59595-F62E-49D1-A655-9832994B9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5395E2-E98D-4436-B3C1-5320DAD02A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DEC9A3-713C-47CE-BD5C-A81B206927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58287-0553-45C3-A0DD-E32D44C69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7D976-4DE9-4D84-BE87-AB061DBA7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74024-30EF-4262-AA54-877F791E4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2470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BEA290-EAE1-42C5-8422-FD90882FF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94427-BC83-4796-B05B-5A9E4F783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14C4C-75FE-4C83-9F10-B4A133030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53E30-DBBA-447B-BAE4-AC3A0D36CE7D}" type="datetimeFigureOut">
              <a:rPr lang="en-SG" smtClean="0"/>
              <a:t>29/5/2019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75595-374D-44CF-B4D3-F194FBA41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D6D09-D982-4D57-9CEC-4615AC0AA6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B7C98-879A-4DA8-A7D4-53DEDBA414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4047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AE820-2341-48BD-8D1D-916F5A003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031" y="3429000"/>
            <a:ext cx="10052538" cy="2387600"/>
          </a:xfrm>
        </p:spPr>
        <p:txBody>
          <a:bodyPr>
            <a:normAutofit fontScale="90000"/>
          </a:bodyPr>
          <a:lstStyle/>
          <a:p>
            <a:r>
              <a:rPr lang="en-SG" dirty="0"/>
              <a:t>Selection of Accounts Books </a:t>
            </a:r>
            <a:br>
              <a:rPr lang="en-SG" dirty="0"/>
            </a:br>
            <a:r>
              <a:rPr lang="en-SG" dirty="0"/>
              <a:t>Authored and Edited by</a:t>
            </a:r>
            <a:br>
              <a:rPr lang="en-SG" dirty="0"/>
            </a:br>
            <a:r>
              <a:rPr lang="en-SG" dirty="0"/>
              <a:t> </a:t>
            </a:r>
            <a:br>
              <a:rPr lang="en-SG" dirty="0"/>
            </a:br>
            <a:r>
              <a:rPr lang="en-SG" sz="6700" b="1" dirty="0"/>
              <a:t>Reuben Lim</a:t>
            </a:r>
            <a:br>
              <a:rPr lang="en-SG" b="1" dirty="0"/>
            </a:br>
            <a:br>
              <a:rPr lang="en-SG" sz="3300" dirty="0"/>
            </a:br>
            <a:r>
              <a:rPr lang="en-SG" dirty="0"/>
              <a:t>- </a:t>
            </a:r>
            <a:r>
              <a:rPr lang="en-SG" sz="4400" dirty="0"/>
              <a:t>No 1 Accounts author in Singapore with &gt; 12 books published</a:t>
            </a:r>
          </a:p>
        </p:txBody>
      </p:sp>
    </p:spTree>
    <p:extLst>
      <p:ext uri="{BB962C8B-B14F-4D97-AF65-F5344CB8AC3E}">
        <p14:creationId xmlns:p14="http://schemas.microsoft.com/office/powerpoint/2010/main" val="1976349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 up of a sign&#10;&#10;Description automatically generated">
            <a:extLst>
              <a:ext uri="{FF2B5EF4-FFF2-40B4-BE49-F238E27FC236}">
                <a16:creationId xmlns:a16="http://schemas.microsoft.com/office/drawing/2014/main" id="{1C3FFBC1-A3FB-4064-AA5A-2DD326565A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444" y="321733"/>
            <a:ext cx="2151059" cy="2748958"/>
          </a:xfrm>
          <a:prstGeom prst="rect">
            <a:avLst/>
          </a:pr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E3B4FF89-C45F-4E24-B963-61E855708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23671" y="0"/>
            <a:ext cx="731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0" name="Picture 2" descr="Description: C:\Users\reuben_lim\Dropbox\Camera Uploads\IMG-20140613-WA0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4" t="7826" r="1848" b="4782"/>
          <a:stretch>
            <a:fillRect/>
          </a:stretch>
        </p:blipFill>
        <p:spPr bwMode="auto">
          <a:xfrm>
            <a:off x="4395216" y="513292"/>
            <a:ext cx="3401568" cy="2365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14F25C03-EF67-4344-8AEA-7B3FA0DED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7836" y="0"/>
            <a:ext cx="73152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9" name="Picture 1" descr="Description: http://www.popular.com.sg/images/product/book/9587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01980" y="321733"/>
            <a:ext cx="1981688" cy="275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F74793DE-3651-410B-B243-8F0B1468E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59424" y="-2665476"/>
            <a:ext cx="73152" cy="1218895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4" name="Picture 8" descr="The Ultimate Book For Principles Of Accounts - Click Image to Clo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0244" y="3783923"/>
            <a:ext cx="2009211" cy="275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3" descr="Description: http://sapgrp.com/shop/images/4567749_Cover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2670" b="5556"/>
          <a:stretch>
            <a:fillRect/>
          </a:stretch>
        </p:blipFill>
        <p:spPr bwMode="auto">
          <a:xfrm>
            <a:off x="5043915" y="3783923"/>
            <a:ext cx="2169928" cy="275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5087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DCE53992-B27A-4199-B984-867A8FA18318}" type="slidenum">
              <a:rPr lang="en-US" smtClean="0"/>
              <a:pPr>
                <a:spcAft>
                  <a:spcPts val="600"/>
                </a:spcAft>
                <a:defRPr/>
              </a:pPr>
              <a:t>2</a:t>
            </a:fld>
            <a:endParaRPr lang="en-US"/>
          </a:p>
        </p:txBody>
      </p:sp>
      <p:pic>
        <p:nvPicPr>
          <p:cNvPr id="9221" name="Picture 4" descr="Description: http://sapgrp.com/shop/images/4582568_Cover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80"/>
          <a:stretch>
            <a:fillRect/>
          </a:stretch>
        </p:blipFill>
        <p:spPr bwMode="auto">
          <a:xfrm>
            <a:off x="9093615" y="3783923"/>
            <a:ext cx="2198585" cy="2752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3171826" y="28093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24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Selection of Accounts Books  Authored and Edited by   Reuben Lim  - No 1 Accounts author in Singapore with &gt; 12 books published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Accounts Books  authored and edited by   Reuben Lim  - No 1 Accounts author in Singapore with &gt; 12 books published</dc:title>
  <dc:creator>Reuben Lim</dc:creator>
  <cp:lastModifiedBy>Reuben Lim</cp:lastModifiedBy>
  <cp:revision>2</cp:revision>
  <dcterms:created xsi:type="dcterms:W3CDTF">2019-05-29T02:58:13Z</dcterms:created>
  <dcterms:modified xsi:type="dcterms:W3CDTF">2019-05-29T02:58:56Z</dcterms:modified>
</cp:coreProperties>
</file>