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52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97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31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97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6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8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69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2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36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876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54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6365F-A600-463D-8C4F-00F59212F8C9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A58E-F350-4E5B-8B41-7A3C5B9E4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8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Ion Identification Practice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3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cation</a:t>
            </a:r>
            <a:r>
              <a:rPr lang="en-GB" dirty="0"/>
              <a:t> gives no precipitate and bright </a:t>
            </a:r>
            <a:r>
              <a:rPr lang="id-ID" dirty="0"/>
              <a:t>yellow-</a:t>
            </a:r>
            <a:r>
              <a:rPr lang="en-GB" dirty="0"/>
              <a:t>orange flame</a:t>
            </a:r>
          </a:p>
          <a:p>
            <a:r>
              <a:rPr lang="en-GB" dirty="0"/>
              <a:t>The anion gives white precipitate with silver nitrate</a:t>
            </a:r>
          </a:p>
        </p:txBody>
      </p:sp>
    </p:spTree>
    <p:extLst>
      <p:ext uri="{BB962C8B-B14F-4D97-AF65-F5344CB8AC3E}">
        <p14:creationId xmlns:p14="http://schemas.microsoft.com/office/powerpoint/2010/main" val="236056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cation</a:t>
            </a:r>
            <a:r>
              <a:rPr lang="en-GB" dirty="0"/>
              <a:t> gives a lilac flame and no precipitate</a:t>
            </a:r>
          </a:p>
          <a:p>
            <a:r>
              <a:rPr lang="en-GB" dirty="0"/>
              <a:t>The anion gives a yellow precipitate with silver nitrate</a:t>
            </a:r>
          </a:p>
        </p:txBody>
      </p:sp>
    </p:spTree>
    <p:extLst>
      <p:ext uri="{BB962C8B-B14F-4D97-AF65-F5344CB8AC3E}">
        <p14:creationId xmlns:p14="http://schemas.microsoft.com/office/powerpoint/2010/main" val="330756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flame tests give no colour. The precipitate with sodium hydroxide is orange/brown</a:t>
            </a:r>
          </a:p>
          <a:p>
            <a:r>
              <a:rPr lang="en-GB" dirty="0"/>
              <a:t>The anion gives a white precipitate when barium chloride is added</a:t>
            </a:r>
          </a:p>
        </p:txBody>
      </p:sp>
    </p:spTree>
    <p:extLst>
      <p:ext uri="{BB962C8B-B14F-4D97-AF65-F5344CB8AC3E}">
        <p14:creationId xmlns:p14="http://schemas.microsoft.com/office/powerpoint/2010/main" val="3464356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flame test gives no colour. There is a white precipitate with sodium hydroxide that </a:t>
            </a:r>
            <a:r>
              <a:rPr lang="en-GB" dirty="0" err="1"/>
              <a:t>redissolves</a:t>
            </a:r>
            <a:r>
              <a:rPr lang="en-GB" dirty="0"/>
              <a:t> in excess hydroxide</a:t>
            </a:r>
            <a:r>
              <a:rPr lang="id-ID" dirty="0"/>
              <a:t>.</a:t>
            </a:r>
          </a:p>
          <a:p>
            <a:r>
              <a:rPr lang="en-GB" dirty="0"/>
              <a:t>There is a white precipitate with </a:t>
            </a:r>
            <a:r>
              <a:rPr lang="id-ID" dirty="0"/>
              <a:t>ammonia </a:t>
            </a:r>
            <a:r>
              <a:rPr lang="en-GB" dirty="0"/>
              <a:t>that </a:t>
            </a:r>
            <a:r>
              <a:rPr lang="en-GB" dirty="0" err="1"/>
              <a:t>redissolves</a:t>
            </a:r>
            <a:r>
              <a:rPr lang="en-GB" dirty="0"/>
              <a:t> in excess </a:t>
            </a:r>
            <a:r>
              <a:rPr lang="id-ID" dirty="0"/>
              <a:t>ammonia.</a:t>
            </a:r>
            <a:endParaRPr lang="en-GB" dirty="0"/>
          </a:p>
          <a:p>
            <a:r>
              <a:rPr lang="en-GB" dirty="0"/>
              <a:t>The anion gives a cream precipitate with silver nitrate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108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cation gives a green-grey precipitate with sodium hydroxide that redissolves in excess hydroxide to give a green solution</a:t>
            </a:r>
            <a:r>
              <a:rPr lang="id-ID" dirty="0"/>
              <a:t>.</a:t>
            </a:r>
          </a:p>
          <a:p>
            <a:r>
              <a:rPr lang="en-GB" dirty="0"/>
              <a:t>When the above solution is heated in the presence of aluminium foil, bubbles are produced. When tested using damp red litmus paper, the gas turns the paper blue.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755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US" dirty="0"/>
              <a:t>solution turns Universal Indicator blue.</a:t>
            </a:r>
            <a:endParaRPr lang="id-ID" dirty="0"/>
          </a:p>
          <a:p>
            <a:r>
              <a:rPr lang="en-GB" dirty="0"/>
              <a:t>When the solution is added to copper(II) </a:t>
            </a:r>
            <a:r>
              <a:rPr lang="en-GB" dirty="0" err="1"/>
              <a:t>sulfate</a:t>
            </a:r>
            <a:r>
              <a:rPr lang="en-GB" dirty="0"/>
              <a:t> solution, light blue precipitate is produced. When the excess unknown solution is added, the precipitate dissolves to give deep blue solution.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92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7. What am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solution is clear </a:t>
            </a:r>
            <a:r>
              <a:rPr lang="en-US" dirty="0" err="1"/>
              <a:t>colourless</a:t>
            </a:r>
            <a:r>
              <a:rPr lang="en-US" dirty="0"/>
              <a:t>.</a:t>
            </a:r>
            <a:endParaRPr lang="id-ID" dirty="0"/>
          </a:p>
          <a:p>
            <a:r>
              <a:rPr lang="en-GB" dirty="0"/>
              <a:t>When manganese(IV) oxide is added, vigorous fizzing is produced.</a:t>
            </a:r>
          </a:p>
          <a:p>
            <a:r>
              <a:rPr lang="en-GB" dirty="0"/>
              <a:t>The gas produced relights glowing splint.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2030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8. What could I be?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US" dirty="0"/>
              <a:t>solution turns Universal Indicator red.</a:t>
            </a:r>
            <a:endParaRPr lang="id-ID" dirty="0"/>
          </a:p>
          <a:p>
            <a:r>
              <a:rPr lang="en-GB" dirty="0"/>
              <a:t>When the solution is added to sodium carbonate solution, there is fizzing observed.</a:t>
            </a:r>
          </a:p>
          <a:p>
            <a:r>
              <a:rPr lang="en-GB" dirty="0"/>
              <a:t>There is no changes observed when barium nitrate or silver nitrate is added.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042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309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Ion Identification Practice</vt:lpstr>
      <vt:lpstr>1. What am I</vt:lpstr>
      <vt:lpstr>2. What am I</vt:lpstr>
      <vt:lpstr>3. What am I</vt:lpstr>
      <vt:lpstr>4. What am I</vt:lpstr>
      <vt:lpstr>5. What am I</vt:lpstr>
      <vt:lpstr>6. What am I</vt:lpstr>
      <vt:lpstr>7. What am I</vt:lpstr>
      <vt:lpstr>8. What could I be?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peditor</dc:creator>
  <cp:lastModifiedBy>23021</cp:lastModifiedBy>
  <cp:revision>6</cp:revision>
  <dcterms:created xsi:type="dcterms:W3CDTF">2014-03-24T14:07:59Z</dcterms:created>
  <dcterms:modified xsi:type="dcterms:W3CDTF">2021-05-31T06:01:03Z</dcterms:modified>
</cp:coreProperties>
</file>