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57" r:id="rId5"/>
    <p:sldId id="260" r:id="rId6"/>
    <p:sldId id="259" r:id="rId7"/>
    <p:sldId id="258" r:id="rId8"/>
    <p:sldId id="266" r:id="rId9"/>
    <p:sldId id="261" r:id="rId10"/>
    <p:sldId id="262" r:id="rId11"/>
    <p:sldId id="267" r:id="rId12"/>
    <p:sldId id="26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E74-035D-4203-9C5E-00C97830C4A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  <a:p>
            <a:pPr lvl="5"/>
            <a:r>
              <a:rPr lang="en-US" dirty="0"/>
              <a:t>Sixth level</a:t>
            </a:r>
            <a:endParaRPr lang="en-US" dirty="0"/>
          </a:p>
          <a:p>
            <a:pPr lvl="6"/>
            <a:r>
              <a:rPr lang="en-US" dirty="0"/>
              <a:t>Seventh level</a:t>
            </a:r>
            <a:endParaRPr lang="en-US" dirty="0"/>
          </a:p>
          <a:p>
            <a:pPr lvl="7"/>
            <a:r>
              <a:rPr lang="en-US" dirty="0"/>
              <a:t>Eigth level</a:t>
            </a:r>
            <a:endParaRPr lang="en-US" dirty="0"/>
          </a:p>
          <a:p>
            <a:pPr lvl="8"/>
            <a:r>
              <a:rPr lang="en-US" dirty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2622784-31B8-42E7-9897-F3CBCA9053E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4E74-035D-4203-9C5E-00C97830C4A1}" type="slidenum">
              <a:rPr lang="en-US" smtClean="0"/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805" indent="-344805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655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205" indent="-34480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10055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605" indent="-34480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870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050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775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55" y="0"/>
            <a:ext cx="6878320" cy="3753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180" y="4039870"/>
            <a:ext cx="6858635" cy="2268855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 and fashion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0" y="4823460"/>
            <a:ext cx="7755255" cy="2404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Shoes</a:t>
            </a:r>
            <a:endParaRPr lang="en-US" b="1" u="sng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5330" y="171450"/>
            <a:ext cx="8047355" cy="5749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Match the correct words to the images </a:t>
            </a:r>
            <a:endParaRPr lang="en-US" b="1" u="sng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42273" y="1629397"/>
            <a:ext cx="1465580" cy="5631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Boots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High heels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Trainers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Sandals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27605" y="422275"/>
            <a:ext cx="8389620" cy="5931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755" y="1140460"/>
            <a:ext cx="7958455" cy="4380230"/>
          </a:xfrm>
        </p:spPr>
        <p:txBody>
          <a:bodyPr>
            <a:normAutofit lnSpcReduction="20000"/>
          </a:bodyPr>
          <a:p>
            <a:r>
              <a:rPr lang="en-US" sz="2800">
                <a:solidFill>
                  <a:srgbClr val="000000"/>
                </a:solidFill>
              </a:rPr>
              <a:t>What are some differences between the clothes worn by old people compared to young people?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Do you prefer smart or casual clothes? Why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Do you like clothes shopping? How do you feel when you buy new clothes? How do you decide which clothes to buy?</a:t>
            </a: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390" y="932180"/>
            <a:ext cx="7957820" cy="5118100"/>
          </a:xfrm>
        </p:spPr>
        <p:txBody>
          <a:bodyPr>
            <a:noAutofit/>
          </a:bodyPr>
          <a:p>
            <a:r>
              <a:rPr lang="en-US" sz="2800">
                <a:solidFill>
                  <a:schemeClr val="tx2"/>
                </a:solidFill>
              </a:rPr>
              <a:t>What kind of clothes do you like to wear? Is it important to be fashionable?</a:t>
            </a:r>
            <a:endParaRPr lang="en-US" sz="280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Do you prefer comfortable and casual clothes or smart clothes?</a:t>
            </a:r>
            <a:endParaRPr lang="en-US" sz="280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Do you spend a lot of time choosing clothes? How do you choose clothes? </a:t>
            </a:r>
            <a:r>
              <a:rPr lang="en-US" sz="2800"/>
              <a:t>o</a:t>
            </a:r>
            <a:endParaRPr lang="en-US" sz="2800"/>
          </a:p>
          <a:p>
            <a:r>
              <a:rPr lang="en-US" sz="2800">
                <a:solidFill>
                  <a:schemeClr val="tx2"/>
                </a:solidFill>
              </a:rPr>
              <a:t>How often do you buy new clothes? Do you spend a lot of money on clothes? What’s the most expensive item of </a:t>
            </a:r>
            <a:r>
              <a:rPr lang="en-US" sz="2800">
                <a:solidFill>
                  <a:schemeClr val="tx2"/>
                </a:solidFill>
              </a:rPr>
              <a:t>clothing you’ve bought? </a:t>
            </a:r>
            <a:r>
              <a:rPr lang="en-US" sz="2800"/>
              <a:t>shoe?</a:t>
            </a: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64649" y="673957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NEW WORDS!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00325" y="754380"/>
            <a:ext cx="2073910" cy="22047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2580" y="805815"/>
            <a:ext cx="1993265" cy="2178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60" y="754380"/>
            <a:ext cx="2002155" cy="220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3700145"/>
            <a:ext cx="2064385" cy="2249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25" y="3750945"/>
            <a:ext cx="2077720" cy="2198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555" y="3672840"/>
            <a:ext cx="2197100" cy="227647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036445" y="293624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0000"/>
                </a:solidFill>
              </a:rPr>
              <a:t>      </a:t>
            </a:r>
            <a:r>
              <a:rPr lang="en-US" sz="2000">
                <a:solidFill>
                  <a:srgbClr val="000000"/>
                </a:solidFill>
              </a:rPr>
              <a:t>He wears a shirt to work.</a:t>
            </a:r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sz="2000">
                <a:solidFill>
                  <a:srgbClr val="000000"/>
                </a:solidFill>
              </a:rPr>
              <a:t>That jacket fits you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                                                 perfectly.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277860" y="288099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rgbClr val="000000"/>
                </a:solidFill>
              </a:rPr>
              <a:t>Jeans are popular among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young people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600325" y="594931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rgbClr val="000000"/>
                </a:solidFill>
              </a:rPr>
              <a:t>Peter decided on a blue    She wore a pink dress.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sweater.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277860" y="59493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sz="2000">
                <a:solidFill>
                  <a:srgbClr val="000000"/>
                </a:solidFill>
              </a:rPr>
              <a:t>There's a mark on your skirt.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048000" y="2324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000000"/>
                </a:solidFill>
              </a:rPr>
              <a:t>Words on clothes</a:t>
            </a:r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609850" y="222885"/>
            <a:ext cx="7950835" cy="1414780"/>
          </a:xfrm>
        </p:spPr>
        <p:txBody>
          <a:bodyPr>
            <a:normAutofit fontScale="90000"/>
          </a:bodyPr>
          <a:p>
            <a:pPr algn="l"/>
            <a:br>
              <a:rPr lang="en-US" b="1" dirty="0">
                <a:solidFill>
                  <a:srgbClr val="000000"/>
                </a:solidFill>
                <a:sym typeface="+mn-ea"/>
              </a:rPr>
            </a:br>
            <a:r>
              <a:rPr lang="en-US" b="1" dirty="0">
                <a:solidFill>
                  <a:srgbClr val="000000"/>
                </a:solidFill>
                <a:sym typeface="+mn-ea"/>
              </a:rPr>
              <a:t>Match the words with the pictures</a:t>
            </a:r>
            <a:br>
              <a:rPr lang="en-US" b="1" dirty="0">
                <a:solidFill>
                  <a:srgbClr val="000000"/>
                </a:solidFill>
                <a:sym typeface="+mn-ea"/>
              </a:rPr>
            </a:br>
            <a:br>
              <a:rPr lang="en-US" b="1" dirty="0">
                <a:solidFill>
                  <a:srgbClr val="000000"/>
                </a:solidFill>
                <a:sym typeface="+mn-ea"/>
              </a:rPr>
            </a:br>
            <a:br>
              <a:rPr lang="en-US" b="1" dirty="0">
                <a:solidFill>
                  <a:srgbClr val="000000"/>
                </a:solidFill>
                <a:sym typeface="+mn-ea"/>
              </a:rPr>
            </a:br>
            <a:r>
              <a:rPr lang="en-US" b="1" dirty="0">
                <a:solidFill>
                  <a:srgbClr val="000000"/>
                </a:solidFill>
                <a:sym typeface="+mn-ea"/>
              </a:rPr>
              <a:t>s</a:t>
            </a:r>
            <a:endParaRPr lang="en-US" b="1" dirty="0">
              <a:solidFill>
                <a:srgbClr val="000000"/>
              </a:solidFill>
              <a:sym typeface="+mn-e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69515" y="1160780"/>
            <a:ext cx="1984375" cy="197040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7075" y="1160780"/>
            <a:ext cx="2012315" cy="1970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1195705"/>
            <a:ext cx="2028825" cy="1935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410" y="3131185"/>
            <a:ext cx="2018665" cy="1514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80" y="3131185"/>
            <a:ext cx="1932305" cy="1431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575" y="3131185"/>
            <a:ext cx="2028190" cy="1431290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8941435" y="1832610"/>
            <a:ext cx="2965450" cy="1966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400">
                <a:solidFill>
                  <a:srgbClr val="000000"/>
                </a:solidFill>
              </a:rPr>
              <a:t>skirt              dress</a:t>
            </a:r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jeans            shirt</a:t>
            </a:r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sweater        jacket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469515" y="47453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000000"/>
                </a:solidFill>
              </a:rPr>
              <a:t>Make a sentence using the above words</a:t>
            </a:r>
            <a:endParaRPr 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0205" y="679450"/>
            <a:ext cx="8696960" cy="10769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Practice speaking about clothes</a:t>
            </a: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I wear a sweater when it is cold.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2. I wear a dress to parties.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3. I wear jeans when I get home.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4. This shirt has two pockets.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w</a:t>
            </a:r>
            <a:br>
              <a:rPr lang="en-US" b="1" u="sng" dirty="0">
                <a:solidFill>
                  <a:schemeClr val="bg1"/>
                </a:solidFill>
              </a:rPr>
            </a:b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This shirt has two pockets.ords to the pictures</a:t>
            </a:r>
            <a:endParaRPr lang="en-US" b="1" u="sng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3048000" y="2368550"/>
            <a:ext cx="6096000" cy="1383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/>
              <a:t>I wear pyjamas to sleep. I wear a suit</a:t>
            </a:r>
            <a:endParaRPr lang="en-US"/>
          </a:p>
          <a:p>
            <a:r>
              <a:rPr lang="en-US"/>
              <a:t>to work. I wear jeans when I get home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44229" y="1015544"/>
            <a:ext cx="225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More Words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942975" y="14288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745740" y="247650"/>
            <a:ext cx="6096000" cy="558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800" b="1" dirty="0">
                <a:solidFill>
                  <a:srgbClr val="000000"/>
                </a:solidFill>
                <a:sym typeface="+mn-ea"/>
              </a:rPr>
              <a:t>More words on clothes</a:t>
            </a:r>
            <a:endParaRPr lang="en-US" sz="2800" b="1" dirty="0">
              <a:solidFill>
                <a:srgbClr val="000000"/>
              </a:solidFill>
              <a:sym typeface="+mn-ea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45740" y="944245"/>
            <a:ext cx="2001520" cy="199453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3740" y="916940"/>
            <a:ext cx="2017395" cy="20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80" y="3613150"/>
            <a:ext cx="2053590" cy="2360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880" y="3613150"/>
            <a:ext cx="2055495" cy="21596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609850" y="3096895"/>
            <a:ext cx="6398895" cy="357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000">
                <a:solidFill>
                  <a:srgbClr val="000000"/>
                </a:solidFill>
              </a:rPr>
              <a:t>I like this purple raincoat.</a:t>
            </a:r>
            <a:r>
              <a:rPr lang="en-US">
                <a:solidFill>
                  <a:srgbClr val="000000"/>
                </a:solidFill>
              </a:rPr>
              <a:t>       </a:t>
            </a:r>
            <a:r>
              <a:rPr lang="en-US" sz="2000">
                <a:solidFill>
                  <a:srgbClr val="000000"/>
                </a:solidFill>
              </a:rPr>
              <a:t>This red hat is pretty.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745740" y="597344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0000"/>
                </a:solidFill>
              </a:rPr>
              <a:t>You look very smart in your     He wears a pair of shorts 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new suit.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03107" y="1015544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Name the clothes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4365" y="308610"/>
            <a:ext cx="8665845" cy="6118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Match the pictures to the words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461" y="1870511"/>
            <a:ext cx="1505605" cy="3884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b="1" dirty="0">
                <a:solidFill>
                  <a:schemeClr val="bg1"/>
                </a:solidFill>
              </a:rPr>
              <a:t>Shorts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b="1" dirty="0">
                <a:solidFill>
                  <a:schemeClr val="bg1"/>
                </a:solidFill>
              </a:rPr>
              <a:t>Overalls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b="1" dirty="0">
                <a:solidFill>
                  <a:schemeClr val="bg1"/>
                </a:solidFill>
              </a:rPr>
              <a:t>Trousers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b="1" dirty="0">
                <a:solidFill>
                  <a:schemeClr val="bg1"/>
                </a:solidFill>
              </a:rPr>
              <a:t>Jeans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9665" y="575945"/>
            <a:ext cx="8170545" cy="5696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Shoes</a:t>
            </a:r>
            <a:endParaRPr lang="en-US" b="1" u="sng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42975" y="0"/>
            <a:ext cx="14289" cy="685800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67302" y="-10691"/>
            <a:ext cx="394740" cy="6868691"/>
          </a:xfrm>
          <a:prstGeom prst="rect">
            <a:avLst/>
          </a:prstGeom>
          <a:gradFill>
            <a:gsLst>
              <a:gs pos="46000">
                <a:schemeClr val="accent1">
                  <a:tint val="98000"/>
                  <a:satMod val="110000"/>
                  <a:lumMod val="104000"/>
                </a:schemeClr>
              </a:gs>
              <a:gs pos="66000">
                <a:schemeClr val="accent1">
                  <a:shade val="84000"/>
                  <a:satMod val="130000"/>
                  <a:lumMod val="92000"/>
                </a:schemeClr>
              </a:gs>
              <a:gs pos="100000">
                <a:schemeClr val="accent1">
                  <a:shade val="76000"/>
                  <a:satMod val="130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06015" y="445135"/>
            <a:ext cx="8340090" cy="58762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dison">
  <a:themeElements>
    <a:clrScheme name="Custom 6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0</TotalTime>
  <Words>1624</Words>
  <Application>WPS Presentation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MS Shell Dlg 2</vt:lpstr>
      <vt:lpstr>Tahoma</vt:lpstr>
      <vt:lpstr>Microsoft YaHei</vt:lpstr>
      <vt:lpstr>Arial Unicode MS</vt:lpstr>
      <vt:lpstr>Calibri</vt:lpstr>
      <vt:lpstr>Madison</vt:lpstr>
      <vt:lpstr>Clothes and fashion</vt:lpstr>
      <vt:lpstr>PowerPoint 演示文稿</vt:lpstr>
      <vt:lpstr>PowerPoint 演示文稿</vt:lpstr>
      <vt:lpstr> Match the words with the pictures   s</vt:lpstr>
      <vt:lpstr>Practice speaking about clothes   1. I wear a sweater when it is cold.  2. I wear a dress to parties.  3. I wear jeans when I get home.  4. This shirt has two pockets. w  This shirt has two pockets.ords to the pictures</vt:lpstr>
      <vt:lpstr>PowerPoint 演示文稿</vt:lpstr>
      <vt:lpstr>PowerPoint 演示文稿</vt:lpstr>
      <vt:lpstr>Match the pictures to the words </vt:lpstr>
      <vt:lpstr>Shoes</vt:lpstr>
      <vt:lpstr>Shoes</vt:lpstr>
      <vt:lpstr>Match the correct words to the images </vt:lpstr>
      <vt:lpstr>PowerPoint 演示文稿</vt:lpstr>
    </vt:vector>
  </TitlesOfParts>
  <Company>Pandeglang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Cloths</dc:title>
  <dc:creator>Cyberrocknet</dc:creator>
  <cp:lastModifiedBy>Pingla</cp:lastModifiedBy>
  <cp:revision>107</cp:revision>
  <dcterms:created xsi:type="dcterms:W3CDTF">2019-05-28T17:50:00Z</dcterms:created>
  <dcterms:modified xsi:type="dcterms:W3CDTF">2024-05-26T19:05:33Z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3F9535AA7B294BD9A4C7BC6F4D13224C_12</vt:lpwstr>
  </property>
  <property fmtid="{D5CDD505-2E9C-101B-9397-08002B2CF9AE}" pid="3" name="KSOProductBuildVer">
    <vt:lpwstr>1033-12.2.0.13472</vt:lpwstr>
  </property>
</Properties>
</file>