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Baloo Da 2 Medium"/>
      <p:regular r:id="rId18"/>
      <p:bold r:id="rId19"/>
    </p:embeddedFont>
    <p:embeddedFont>
      <p:font typeface="Bebas Neue"/>
      <p:regular r:id="rId20"/>
    </p:embeddedFont>
    <p:embeddedFont>
      <p:font typeface="Rubik"/>
      <p:regular r:id="rId21"/>
      <p:bold r:id="rId22"/>
      <p:italic r:id="rId23"/>
      <p:boldItalic r:id="rId24"/>
    </p:embeddedFont>
    <p:embeddedFont>
      <p:font typeface="PT Sans"/>
      <p:regular r:id="rId25"/>
      <p:bold r:id="rId26"/>
      <p:italic r:id="rId27"/>
      <p:boldItalic r:id="rId28"/>
    </p:embeddedFont>
    <p:embeddedFont>
      <p:font typeface="Luckiest Guy"/>
      <p:regular r:id="rId29"/>
    </p:embeddedFont>
    <p:embeddedFont>
      <p:font typeface="Baloo Da 2"/>
      <p:regular r:id="rId30"/>
      <p:bold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ABD89F4-30E4-41F5-9EEC-D4213318011F}">
  <a:tblStyle styleId="{3ABD89F4-30E4-41F5-9EEC-D4213318011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BebasNeue-regular.fntdata"/><Relationship Id="rId22" Type="http://schemas.openxmlformats.org/officeDocument/2006/relationships/font" Target="fonts/Rubik-bold.fntdata"/><Relationship Id="rId21" Type="http://schemas.openxmlformats.org/officeDocument/2006/relationships/font" Target="fonts/Rubik-regular.fntdata"/><Relationship Id="rId24" Type="http://schemas.openxmlformats.org/officeDocument/2006/relationships/font" Target="fonts/Rubik-boldItalic.fntdata"/><Relationship Id="rId23" Type="http://schemas.openxmlformats.org/officeDocument/2006/relationships/font" Target="fonts/Rubik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TSans-bold.fntdata"/><Relationship Id="rId25" Type="http://schemas.openxmlformats.org/officeDocument/2006/relationships/font" Target="fonts/PTSans-regular.fntdata"/><Relationship Id="rId28" Type="http://schemas.openxmlformats.org/officeDocument/2006/relationships/font" Target="fonts/PTSans-boldItalic.fntdata"/><Relationship Id="rId27" Type="http://schemas.openxmlformats.org/officeDocument/2006/relationships/font" Target="fonts/PT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uckiestGuy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BalooDa2-bold.fntdata"/><Relationship Id="rId30" Type="http://schemas.openxmlformats.org/officeDocument/2006/relationships/font" Target="fonts/BalooDa2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BalooDa2Medium-bold.fntdata"/><Relationship Id="rId18" Type="http://schemas.openxmlformats.org/officeDocument/2006/relationships/font" Target="fonts/BalooDa2Medium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g142aee20a79_1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6" name="Google Shape;836;g142aee20a79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7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g2e016c20ac9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9" name="Google Shape;999;g2e016c20ac9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3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g2e016c20ac9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5" name="Google Shape;1005;g2e016c20ac9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g2e016c20ac9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3" name="Google Shape;1063;g2e016c20ac9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gd431007ba2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7" name="Google Shape;867;gd431007ba2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g14072739ea5_1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3" name="Google Shape;873;g14072739ea5_1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4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g2e016c20ac9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6" name="Google Shape;906;g2e016c20ac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8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g2e016c20ac9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0" name="Google Shape;940;g2e016c20ac9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g54dda1946d_6_3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3" name="Google Shape;973;g54dda1946d_6_3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7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g2e016c20ac9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9" name="Google Shape;979;g2e016c20ac9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g2e016c20ac9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6" name="Google Shape;986;g2e016c20ac9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g2e016c20ac9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3" name="Google Shape;993;g2e016c20ac9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406" y="3736591"/>
            <a:ext cx="2952343" cy="1419357"/>
          </a:xfrm>
          <a:custGeom>
            <a:rect b="b" l="l" r="r" t="t"/>
            <a:pathLst>
              <a:path extrusionOk="0" h="120668" w="204633">
                <a:moveTo>
                  <a:pt x="192701" y="0"/>
                </a:moveTo>
                <a:cubicBezTo>
                  <a:pt x="191396" y="0"/>
                  <a:pt x="190081" y="101"/>
                  <a:pt x="188794" y="285"/>
                </a:cubicBezTo>
                <a:cubicBezTo>
                  <a:pt x="181484" y="1504"/>
                  <a:pt x="175393" y="7594"/>
                  <a:pt x="172955" y="13685"/>
                </a:cubicBezTo>
                <a:cubicBezTo>
                  <a:pt x="170519" y="20995"/>
                  <a:pt x="170519" y="31959"/>
                  <a:pt x="163209" y="31959"/>
                </a:cubicBezTo>
                <a:cubicBezTo>
                  <a:pt x="162495" y="32024"/>
                  <a:pt x="161781" y="32055"/>
                  <a:pt x="161067" y="32055"/>
                </a:cubicBezTo>
                <a:cubicBezTo>
                  <a:pt x="150841" y="32055"/>
                  <a:pt x="140615" y="25830"/>
                  <a:pt x="130389" y="25830"/>
                </a:cubicBezTo>
                <a:cubicBezTo>
                  <a:pt x="127928" y="25830"/>
                  <a:pt x="125467" y="26191"/>
                  <a:pt x="123005" y="27085"/>
                </a:cubicBezTo>
                <a:cubicBezTo>
                  <a:pt x="110535" y="30487"/>
                  <a:pt x="109670" y="51824"/>
                  <a:pt x="96845" y="51824"/>
                </a:cubicBezTo>
                <a:cubicBezTo>
                  <a:pt x="95889" y="51824"/>
                  <a:pt x="94866" y="51705"/>
                  <a:pt x="93766" y="51452"/>
                </a:cubicBezTo>
                <a:cubicBezTo>
                  <a:pt x="87602" y="49910"/>
                  <a:pt x="81925" y="48369"/>
                  <a:pt x="76119" y="48369"/>
                </a:cubicBezTo>
                <a:cubicBezTo>
                  <a:pt x="72745" y="48369"/>
                  <a:pt x="69328" y="48889"/>
                  <a:pt x="65746" y="50232"/>
                </a:cubicBezTo>
                <a:cubicBezTo>
                  <a:pt x="53562" y="55107"/>
                  <a:pt x="54782" y="72162"/>
                  <a:pt x="43817" y="75817"/>
                </a:cubicBezTo>
                <a:cubicBezTo>
                  <a:pt x="22202" y="84578"/>
                  <a:pt x="8726" y="101191"/>
                  <a:pt x="0" y="120667"/>
                </a:cubicBezTo>
                <a:lnTo>
                  <a:pt x="204630" y="120667"/>
                </a:lnTo>
                <a:lnTo>
                  <a:pt x="204630" y="4658"/>
                </a:lnTo>
                <a:lnTo>
                  <a:pt x="204633" y="4658"/>
                </a:lnTo>
                <a:cubicBezTo>
                  <a:pt x="201950" y="1296"/>
                  <a:pt x="197391" y="0"/>
                  <a:pt x="1927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37" y="3801571"/>
            <a:ext cx="9144068" cy="1362550"/>
          </a:xfrm>
          <a:custGeom>
            <a:rect b="b" l="l" r="r" t="t"/>
            <a:pathLst>
              <a:path extrusionOk="0" h="53909" w="257380">
                <a:moveTo>
                  <a:pt x="237312" y="1"/>
                </a:moveTo>
                <a:cubicBezTo>
                  <a:pt x="206316" y="1"/>
                  <a:pt x="175806" y="12266"/>
                  <a:pt x="145298" y="21239"/>
                </a:cubicBezTo>
                <a:cubicBezTo>
                  <a:pt x="110711" y="31230"/>
                  <a:pt x="75153" y="42190"/>
                  <a:pt x="40156" y="42190"/>
                </a:cubicBezTo>
                <a:cubicBezTo>
                  <a:pt x="26659" y="42190"/>
                  <a:pt x="13244" y="40560"/>
                  <a:pt x="1" y="36615"/>
                </a:cubicBezTo>
                <a:lnTo>
                  <a:pt x="1" y="53909"/>
                </a:lnTo>
                <a:lnTo>
                  <a:pt x="257380" y="53909"/>
                </a:lnTo>
                <a:lnTo>
                  <a:pt x="257380" y="1857"/>
                </a:lnTo>
                <a:cubicBezTo>
                  <a:pt x="250665" y="568"/>
                  <a:pt x="243977" y="1"/>
                  <a:pt x="2373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433425" y="125600"/>
            <a:ext cx="714300" cy="714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552018">
            <a:off x="-591939" y="2609494"/>
            <a:ext cx="960347" cy="1842044"/>
          </a:xfrm>
          <a:custGeom>
            <a:rect b="b" l="l" r="r" t="t"/>
            <a:pathLst>
              <a:path extrusionOk="0" h="32953" w="17180">
                <a:moveTo>
                  <a:pt x="15690" y="0"/>
                </a:moveTo>
                <a:cubicBezTo>
                  <a:pt x="15604" y="0"/>
                  <a:pt x="15548" y="65"/>
                  <a:pt x="15499" y="131"/>
                </a:cubicBezTo>
                <a:cubicBezTo>
                  <a:pt x="15454" y="189"/>
                  <a:pt x="15419" y="256"/>
                  <a:pt x="15390" y="323"/>
                </a:cubicBezTo>
                <a:cubicBezTo>
                  <a:pt x="14956" y="1339"/>
                  <a:pt x="14562" y="2367"/>
                  <a:pt x="14387" y="3467"/>
                </a:cubicBezTo>
                <a:cubicBezTo>
                  <a:pt x="14374" y="3551"/>
                  <a:pt x="14393" y="3659"/>
                  <a:pt x="14233" y="3733"/>
                </a:cubicBezTo>
                <a:cubicBezTo>
                  <a:pt x="14153" y="3321"/>
                  <a:pt x="14061" y="2929"/>
                  <a:pt x="14003" y="2530"/>
                </a:cubicBezTo>
                <a:cubicBezTo>
                  <a:pt x="13906" y="1876"/>
                  <a:pt x="13809" y="1222"/>
                  <a:pt x="13612" y="586"/>
                </a:cubicBezTo>
                <a:cubicBezTo>
                  <a:pt x="13582" y="489"/>
                  <a:pt x="13589" y="321"/>
                  <a:pt x="13459" y="321"/>
                </a:cubicBezTo>
                <a:cubicBezTo>
                  <a:pt x="13455" y="321"/>
                  <a:pt x="13450" y="321"/>
                  <a:pt x="13446" y="321"/>
                </a:cubicBezTo>
                <a:cubicBezTo>
                  <a:pt x="13288" y="334"/>
                  <a:pt x="13292" y="503"/>
                  <a:pt x="13298" y="627"/>
                </a:cubicBezTo>
                <a:cubicBezTo>
                  <a:pt x="13336" y="1658"/>
                  <a:pt x="13413" y="2682"/>
                  <a:pt x="13738" y="3671"/>
                </a:cubicBezTo>
                <a:cubicBezTo>
                  <a:pt x="13816" y="3910"/>
                  <a:pt x="13971" y="4172"/>
                  <a:pt x="13926" y="4388"/>
                </a:cubicBezTo>
                <a:cubicBezTo>
                  <a:pt x="13806" y="4946"/>
                  <a:pt x="13591" y="5482"/>
                  <a:pt x="13415" y="6026"/>
                </a:cubicBezTo>
                <a:cubicBezTo>
                  <a:pt x="13158" y="4943"/>
                  <a:pt x="12670" y="3979"/>
                  <a:pt x="12289" y="2939"/>
                </a:cubicBezTo>
                <a:cubicBezTo>
                  <a:pt x="12222" y="3005"/>
                  <a:pt x="12201" y="3017"/>
                  <a:pt x="12194" y="3035"/>
                </a:cubicBezTo>
                <a:cubicBezTo>
                  <a:pt x="12180" y="3073"/>
                  <a:pt x="12163" y="3114"/>
                  <a:pt x="12163" y="3155"/>
                </a:cubicBezTo>
                <a:cubicBezTo>
                  <a:pt x="12180" y="4426"/>
                  <a:pt x="12342" y="5668"/>
                  <a:pt x="12934" y="6818"/>
                </a:cubicBezTo>
                <a:cubicBezTo>
                  <a:pt x="13004" y="6954"/>
                  <a:pt x="13062" y="7064"/>
                  <a:pt x="13003" y="7226"/>
                </a:cubicBezTo>
                <a:cubicBezTo>
                  <a:pt x="12699" y="8053"/>
                  <a:pt x="12409" y="8885"/>
                  <a:pt x="12112" y="9717"/>
                </a:cubicBezTo>
                <a:cubicBezTo>
                  <a:pt x="12077" y="9814"/>
                  <a:pt x="12038" y="9909"/>
                  <a:pt x="12001" y="10005"/>
                </a:cubicBezTo>
                <a:cubicBezTo>
                  <a:pt x="11908" y="8346"/>
                  <a:pt x="11633" y="6755"/>
                  <a:pt x="11000" y="5209"/>
                </a:cubicBezTo>
                <a:cubicBezTo>
                  <a:pt x="10906" y="5335"/>
                  <a:pt x="10923" y="5455"/>
                  <a:pt x="10927" y="5564"/>
                </a:cubicBezTo>
                <a:cubicBezTo>
                  <a:pt x="10938" y="5963"/>
                  <a:pt x="10930" y="6365"/>
                  <a:pt x="10988" y="6759"/>
                </a:cubicBezTo>
                <a:cubicBezTo>
                  <a:pt x="11181" y="8066"/>
                  <a:pt x="11212" y="9401"/>
                  <a:pt x="11692" y="10655"/>
                </a:cubicBezTo>
                <a:cubicBezTo>
                  <a:pt x="11731" y="10754"/>
                  <a:pt x="11699" y="10841"/>
                  <a:pt x="11664" y="10930"/>
                </a:cubicBezTo>
                <a:cubicBezTo>
                  <a:pt x="11192" y="12133"/>
                  <a:pt x="10776" y="13357"/>
                  <a:pt x="10264" y="14544"/>
                </a:cubicBezTo>
                <a:cubicBezTo>
                  <a:pt x="10219" y="14647"/>
                  <a:pt x="10203" y="14778"/>
                  <a:pt x="10055" y="14856"/>
                </a:cubicBezTo>
                <a:cubicBezTo>
                  <a:pt x="9757" y="12580"/>
                  <a:pt x="9596" y="10305"/>
                  <a:pt x="8826" y="8121"/>
                </a:cubicBezTo>
                <a:cubicBezTo>
                  <a:pt x="8669" y="8228"/>
                  <a:pt x="8709" y="8341"/>
                  <a:pt x="8706" y="8438"/>
                </a:cubicBezTo>
                <a:cubicBezTo>
                  <a:pt x="8641" y="10788"/>
                  <a:pt x="9090" y="13054"/>
                  <a:pt x="9795" y="15279"/>
                </a:cubicBezTo>
                <a:cubicBezTo>
                  <a:pt x="9833" y="15398"/>
                  <a:pt x="9840" y="15497"/>
                  <a:pt x="9788" y="15611"/>
                </a:cubicBezTo>
                <a:cubicBezTo>
                  <a:pt x="9248" y="16816"/>
                  <a:pt x="8711" y="18024"/>
                  <a:pt x="8170" y="19229"/>
                </a:cubicBezTo>
                <a:cubicBezTo>
                  <a:pt x="8134" y="19305"/>
                  <a:pt x="8129" y="19420"/>
                  <a:pt x="7980" y="19441"/>
                </a:cubicBezTo>
                <a:cubicBezTo>
                  <a:pt x="7710" y="18003"/>
                  <a:pt x="7293" y="16604"/>
                  <a:pt x="6885" y="15205"/>
                </a:cubicBezTo>
                <a:cubicBezTo>
                  <a:pt x="6478" y="13805"/>
                  <a:pt x="6194" y="12368"/>
                  <a:pt x="5614" y="11018"/>
                </a:cubicBezTo>
                <a:cubicBezTo>
                  <a:pt x="5498" y="11373"/>
                  <a:pt x="5474" y="11726"/>
                  <a:pt x="5501" y="12080"/>
                </a:cubicBezTo>
                <a:cubicBezTo>
                  <a:pt x="5569" y="13017"/>
                  <a:pt x="5772" y="13930"/>
                  <a:pt x="6019" y="14832"/>
                </a:cubicBezTo>
                <a:cubicBezTo>
                  <a:pt x="6449" y="16398"/>
                  <a:pt x="6799" y="17999"/>
                  <a:pt x="7676" y="19406"/>
                </a:cubicBezTo>
                <a:cubicBezTo>
                  <a:pt x="7794" y="19596"/>
                  <a:pt x="7900" y="19819"/>
                  <a:pt x="7783" y="20059"/>
                </a:cubicBezTo>
                <a:cubicBezTo>
                  <a:pt x="7089" y="21488"/>
                  <a:pt x="6626" y="23011"/>
                  <a:pt x="5999" y="24469"/>
                </a:cubicBezTo>
                <a:cubicBezTo>
                  <a:pt x="5946" y="24597"/>
                  <a:pt x="5886" y="24724"/>
                  <a:pt x="5830" y="24851"/>
                </a:cubicBezTo>
                <a:cubicBezTo>
                  <a:pt x="5802" y="24846"/>
                  <a:pt x="5773" y="24843"/>
                  <a:pt x="5745" y="24837"/>
                </a:cubicBezTo>
                <a:cubicBezTo>
                  <a:pt x="5769" y="23999"/>
                  <a:pt x="5536" y="23197"/>
                  <a:pt x="5419" y="22380"/>
                </a:cubicBezTo>
                <a:cubicBezTo>
                  <a:pt x="5172" y="20652"/>
                  <a:pt x="4835" y="18946"/>
                  <a:pt x="4365" y="17261"/>
                </a:cubicBezTo>
                <a:cubicBezTo>
                  <a:pt x="4104" y="16329"/>
                  <a:pt x="3674" y="15456"/>
                  <a:pt x="3456" y="14513"/>
                </a:cubicBezTo>
                <a:cubicBezTo>
                  <a:pt x="3435" y="14423"/>
                  <a:pt x="3405" y="14302"/>
                  <a:pt x="3286" y="14302"/>
                </a:cubicBezTo>
                <a:cubicBezTo>
                  <a:pt x="3279" y="14302"/>
                  <a:pt x="3272" y="14302"/>
                  <a:pt x="3264" y="14303"/>
                </a:cubicBezTo>
                <a:cubicBezTo>
                  <a:pt x="3123" y="14317"/>
                  <a:pt x="3142" y="14452"/>
                  <a:pt x="3126" y="14551"/>
                </a:cubicBezTo>
                <a:cubicBezTo>
                  <a:pt x="3116" y="14613"/>
                  <a:pt x="3120" y="14677"/>
                  <a:pt x="3123" y="14740"/>
                </a:cubicBezTo>
                <a:cubicBezTo>
                  <a:pt x="3211" y="16970"/>
                  <a:pt x="3421" y="19181"/>
                  <a:pt x="3963" y="21354"/>
                </a:cubicBezTo>
                <a:cubicBezTo>
                  <a:pt x="4317" y="22777"/>
                  <a:pt x="4750" y="24167"/>
                  <a:pt x="5414" y="25478"/>
                </a:cubicBezTo>
                <a:cubicBezTo>
                  <a:pt x="5487" y="25619"/>
                  <a:pt x="5467" y="25733"/>
                  <a:pt x="5421" y="25866"/>
                </a:cubicBezTo>
                <a:cubicBezTo>
                  <a:pt x="5229" y="26432"/>
                  <a:pt x="5040" y="26999"/>
                  <a:pt x="4855" y="27569"/>
                </a:cubicBezTo>
                <a:cubicBezTo>
                  <a:pt x="4700" y="28046"/>
                  <a:pt x="4557" y="28522"/>
                  <a:pt x="4409" y="28994"/>
                </a:cubicBezTo>
                <a:cubicBezTo>
                  <a:pt x="4327" y="28979"/>
                  <a:pt x="4320" y="28937"/>
                  <a:pt x="4313" y="28896"/>
                </a:cubicBezTo>
                <a:cubicBezTo>
                  <a:pt x="4091" y="27538"/>
                  <a:pt x="3582" y="26265"/>
                  <a:pt x="3120" y="24981"/>
                </a:cubicBezTo>
                <a:cubicBezTo>
                  <a:pt x="2295" y="22678"/>
                  <a:pt x="1276" y="20447"/>
                  <a:pt x="585" y="18093"/>
                </a:cubicBezTo>
                <a:cubicBezTo>
                  <a:pt x="527" y="17893"/>
                  <a:pt x="451" y="17697"/>
                  <a:pt x="374" y="17501"/>
                </a:cubicBezTo>
                <a:cubicBezTo>
                  <a:pt x="346" y="17428"/>
                  <a:pt x="294" y="17364"/>
                  <a:pt x="211" y="17364"/>
                </a:cubicBezTo>
                <a:cubicBezTo>
                  <a:pt x="202" y="17364"/>
                  <a:pt x="193" y="17365"/>
                  <a:pt x="184" y="17367"/>
                </a:cubicBezTo>
                <a:cubicBezTo>
                  <a:pt x="85" y="17382"/>
                  <a:pt x="54" y="17467"/>
                  <a:pt x="47" y="17554"/>
                </a:cubicBezTo>
                <a:cubicBezTo>
                  <a:pt x="29" y="17774"/>
                  <a:pt x="0" y="17992"/>
                  <a:pt x="12" y="18213"/>
                </a:cubicBezTo>
                <a:cubicBezTo>
                  <a:pt x="91" y="20012"/>
                  <a:pt x="696" y="21690"/>
                  <a:pt x="1215" y="23385"/>
                </a:cubicBezTo>
                <a:cubicBezTo>
                  <a:pt x="1896" y="25598"/>
                  <a:pt x="3127" y="27562"/>
                  <a:pt x="4070" y="29658"/>
                </a:cubicBezTo>
                <a:cubicBezTo>
                  <a:pt x="4136" y="29804"/>
                  <a:pt x="4158" y="29924"/>
                  <a:pt x="4120" y="30074"/>
                </a:cubicBezTo>
                <a:cubicBezTo>
                  <a:pt x="3929" y="30816"/>
                  <a:pt x="3751" y="31563"/>
                  <a:pt x="3648" y="32325"/>
                </a:cubicBezTo>
                <a:cubicBezTo>
                  <a:pt x="3624" y="32510"/>
                  <a:pt x="3603" y="32696"/>
                  <a:pt x="3641" y="32953"/>
                </a:cubicBezTo>
                <a:cubicBezTo>
                  <a:pt x="3825" y="32665"/>
                  <a:pt x="3911" y="32411"/>
                  <a:pt x="3978" y="32154"/>
                </a:cubicBezTo>
                <a:cubicBezTo>
                  <a:pt x="4189" y="31351"/>
                  <a:pt x="4330" y="30531"/>
                  <a:pt x="4553" y="29732"/>
                </a:cubicBezTo>
                <a:cubicBezTo>
                  <a:pt x="4609" y="29528"/>
                  <a:pt x="4700" y="29409"/>
                  <a:pt x="4896" y="29333"/>
                </a:cubicBezTo>
                <a:cubicBezTo>
                  <a:pt x="5809" y="28980"/>
                  <a:pt x="6662" y="28501"/>
                  <a:pt x="7530" y="28055"/>
                </a:cubicBezTo>
                <a:cubicBezTo>
                  <a:pt x="9664" y="26957"/>
                  <a:pt x="11686" y="25675"/>
                  <a:pt x="13714" y="24395"/>
                </a:cubicBezTo>
                <a:cubicBezTo>
                  <a:pt x="14633" y="23815"/>
                  <a:pt x="15489" y="23161"/>
                  <a:pt x="16299" y="22444"/>
                </a:cubicBezTo>
                <a:cubicBezTo>
                  <a:pt x="16423" y="22334"/>
                  <a:pt x="16589" y="22205"/>
                  <a:pt x="16467" y="22020"/>
                </a:cubicBezTo>
                <a:cubicBezTo>
                  <a:pt x="16416" y="21943"/>
                  <a:pt x="16359" y="21915"/>
                  <a:pt x="16298" y="21915"/>
                </a:cubicBezTo>
                <a:cubicBezTo>
                  <a:pt x="16209" y="21915"/>
                  <a:pt x="16113" y="21977"/>
                  <a:pt x="16024" y="22028"/>
                </a:cubicBezTo>
                <a:cubicBezTo>
                  <a:pt x="14149" y="23110"/>
                  <a:pt x="12204" y="24053"/>
                  <a:pt x="10247" y="24978"/>
                </a:cubicBezTo>
                <a:cubicBezTo>
                  <a:pt x="8332" y="25884"/>
                  <a:pt x="6542" y="26999"/>
                  <a:pt x="5011" y="28491"/>
                </a:cubicBezTo>
                <a:cubicBezTo>
                  <a:pt x="4996" y="28506"/>
                  <a:pt x="4962" y="28502"/>
                  <a:pt x="4913" y="28513"/>
                </a:cubicBezTo>
                <a:cubicBezTo>
                  <a:pt x="5363" y="27055"/>
                  <a:pt x="5821" y="25627"/>
                  <a:pt x="6356" y="24223"/>
                </a:cubicBezTo>
                <a:cubicBezTo>
                  <a:pt x="6397" y="24116"/>
                  <a:pt x="6441" y="24019"/>
                  <a:pt x="6578" y="23983"/>
                </a:cubicBezTo>
                <a:cubicBezTo>
                  <a:pt x="7039" y="23863"/>
                  <a:pt x="7464" y="23650"/>
                  <a:pt x="7879" y="23425"/>
                </a:cubicBezTo>
                <a:cubicBezTo>
                  <a:pt x="10515" y="21994"/>
                  <a:pt x="12931" y="20230"/>
                  <a:pt x="15320" y="18431"/>
                </a:cubicBezTo>
                <a:cubicBezTo>
                  <a:pt x="15430" y="18349"/>
                  <a:pt x="15543" y="18234"/>
                  <a:pt x="15454" y="18085"/>
                </a:cubicBezTo>
                <a:cubicBezTo>
                  <a:pt x="15410" y="18009"/>
                  <a:pt x="15351" y="17983"/>
                  <a:pt x="15287" y="17983"/>
                </a:cubicBezTo>
                <a:cubicBezTo>
                  <a:pt x="15223" y="17983"/>
                  <a:pt x="15154" y="18009"/>
                  <a:pt x="15090" y="18038"/>
                </a:cubicBezTo>
                <a:cubicBezTo>
                  <a:pt x="14936" y="18107"/>
                  <a:pt x="14788" y="18185"/>
                  <a:pt x="14638" y="18263"/>
                </a:cubicBezTo>
                <a:cubicBezTo>
                  <a:pt x="12481" y="19376"/>
                  <a:pt x="10334" y="20504"/>
                  <a:pt x="8398" y="21987"/>
                </a:cubicBezTo>
                <a:cubicBezTo>
                  <a:pt x="7860" y="22397"/>
                  <a:pt x="7336" y="22829"/>
                  <a:pt x="6806" y="23251"/>
                </a:cubicBezTo>
                <a:lnTo>
                  <a:pt x="6806" y="23251"/>
                </a:lnTo>
                <a:cubicBezTo>
                  <a:pt x="6806" y="23215"/>
                  <a:pt x="6798" y="23173"/>
                  <a:pt x="6811" y="23144"/>
                </a:cubicBezTo>
                <a:cubicBezTo>
                  <a:pt x="7437" y="21686"/>
                  <a:pt x="7911" y="20169"/>
                  <a:pt x="8610" y="18742"/>
                </a:cubicBezTo>
                <a:cubicBezTo>
                  <a:pt x="8694" y="18567"/>
                  <a:pt x="8799" y="18470"/>
                  <a:pt x="8994" y="18418"/>
                </a:cubicBezTo>
                <a:cubicBezTo>
                  <a:pt x="9327" y="18326"/>
                  <a:pt x="9654" y="18212"/>
                  <a:pt x="9960" y="18042"/>
                </a:cubicBezTo>
                <a:cubicBezTo>
                  <a:pt x="11799" y="17026"/>
                  <a:pt x="13562" y="15888"/>
                  <a:pt x="15268" y="14663"/>
                </a:cubicBezTo>
                <a:cubicBezTo>
                  <a:pt x="15701" y="14352"/>
                  <a:pt x="16113" y="14008"/>
                  <a:pt x="16529" y="13672"/>
                </a:cubicBezTo>
                <a:cubicBezTo>
                  <a:pt x="16651" y="13573"/>
                  <a:pt x="16807" y="13431"/>
                  <a:pt x="16720" y="13281"/>
                </a:cubicBezTo>
                <a:cubicBezTo>
                  <a:pt x="16692" y="13235"/>
                  <a:pt x="16659" y="13217"/>
                  <a:pt x="16624" y="13217"/>
                </a:cubicBezTo>
                <a:cubicBezTo>
                  <a:pt x="16541" y="13217"/>
                  <a:pt x="16445" y="13309"/>
                  <a:pt x="16370" y="13343"/>
                </a:cubicBezTo>
                <a:cubicBezTo>
                  <a:pt x="14726" y="14095"/>
                  <a:pt x="13196" y="15051"/>
                  <a:pt x="11697" y="16053"/>
                </a:cubicBezTo>
                <a:cubicBezTo>
                  <a:pt x="10810" y="16644"/>
                  <a:pt x="9945" y="17273"/>
                  <a:pt x="9071" y="17886"/>
                </a:cubicBezTo>
                <a:lnTo>
                  <a:pt x="9071" y="17886"/>
                </a:lnTo>
                <a:cubicBezTo>
                  <a:pt x="9040" y="17772"/>
                  <a:pt x="9122" y="17690"/>
                  <a:pt x="9164" y="17605"/>
                </a:cubicBezTo>
                <a:cubicBezTo>
                  <a:pt x="9819" y="16276"/>
                  <a:pt x="10398" y="14913"/>
                  <a:pt x="10976" y="13551"/>
                </a:cubicBezTo>
                <a:cubicBezTo>
                  <a:pt x="11096" y="13269"/>
                  <a:pt x="11183" y="12984"/>
                  <a:pt x="11514" y="12984"/>
                </a:cubicBezTo>
                <a:cubicBezTo>
                  <a:pt x="11559" y="12984"/>
                  <a:pt x="11608" y="12989"/>
                  <a:pt x="11662" y="13000"/>
                </a:cubicBezTo>
                <a:cubicBezTo>
                  <a:pt x="11666" y="13001"/>
                  <a:pt x="11671" y="13002"/>
                  <a:pt x="11675" y="13002"/>
                </a:cubicBezTo>
                <a:cubicBezTo>
                  <a:pt x="11709" y="13002"/>
                  <a:pt x="11747" y="12979"/>
                  <a:pt x="11782" y="12967"/>
                </a:cubicBezTo>
                <a:cubicBezTo>
                  <a:pt x="13380" y="12358"/>
                  <a:pt x="14995" y="11787"/>
                  <a:pt x="16363" y="10709"/>
                </a:cubicBezTo>
                <a:cubicBezTo>
                  <a:pt x="16447" y="10642"/>
                  <a:pt x="16604" y="10601"/>
                  <a:pt x="16525" y="10453"/>
                </a:cubicBezTo>
                <a:cubicBezTo>
                  <a:pt x="16492" y="10392"/>
                  <a:pt x="16446" y="10373"/>
                  <a:pt x="16396" y="10373"/>
                </a:cubicBezTo>
                <a:cubicBezTo>
                  <a:pt x="16336" y="10373"/>
                  <a:pt x="16271" y="10399"/>
                  <a:pt x="16213" y="10417"/>
                </a:cubicBezTo>
                <a:cubicBezTo>
                  <a:pt x="14657" y="10884"/>
                  <a:pt x="13145" y="11447"/>
                  <a:pt x="11788" y="12365"/>
                </a:cubicBezTo>
                <a:cubicBezTo>
                  <a:pt x="11689" y="12431"/>
                  <a:pt x="11592" y="12527"/>
                  <a:pt x="11455" y="12527"/>
                </a:cubicBezTo>
                <a:cubicBezTo>
                  <a:pt x="11448" y="12527"/>
                  <a:pt x="11442" y="12527"/>
                  <a:pt x="11435" y="12526"/>
                </a:cubicBezTo>
                <a:cubicBezTo>
                  <a:pt x="11432" y="12485"/>
                  <a:pt x="11425" y="12463"/>
                  <a:pt x="11432" y="12444"/>
                </a:cubicBezTo>
                <a:cubicBezTo>
                  <a:pt x="11840" y="11375"/>
                  <a:pt x="12249" y="10305"/>
                  <a:pt x="12658" y="9237"/>
                </a:cubicBezTo>
                <a:cubicBezTo>
                  <a:pt x="12688" y="9155"/>
                  <a:pt x="12728" y="9092"/>
                  <a:pt x="12814" y="9051"/>
                </a:cubicBezTo>
                <a:cubicBezTo>
                  <a:pt x="13436" y="8761"/>
                  <a:pt x="13975" y="8337"/>
                  <a:pt x="14523" y="7934"/>
                </a:cubicBezTo>
                <a:cubicBezTo>
                  <a:pt x="15227" y="7421"/>
                  <a:pt x="15939" y="6903"/>
                  <a:pt x="16284" y="6049"/>
                </a:cubicBezTo>
                <a:cubicBezTo>
                  <a:pt x="16325" y="5949"/>
                  <a:pt x="16442" y="5843"/>
                  <a:pt x="16333" y="5737"/>
                </a:cubicBezTo>
                <a:cubicBezTo>
                  <a:pt x="16300" y="5705"/>
                  <a:pt x="16264" y="5693"/>
                  <a:pt x="16226" y="5693"/>
                </a:cubicBezTo>
                <a:cubicBezTo>
                  <a:pt x="16153" y="5693"/>
                  <a:pt x="16076" y="5739"/>
                  <a:pt x="16010" y="5768"/>
                </a:cubicBezTo>
                <a:cubicBezTo>
                  <a:pt x="15732" y="5892"/>
                  <a:pt x="15475" y="6058"/>
                  <a:pt x="15241" y="6255"/>
                </a:cubicBezTo>
                <a:cubicBezTo>
                  <a:pt x="14492" y="6884"/>
                  <a:pt x="13824" y="7600"/>
                  <a:pt x="13182" y="8335"/>
                </a:cubicBezTo>
                <a:cubicBezTo>
                  <a:pt x="13123" y="8402"/>
                  <a:pt x="13081" y="8499"/>
                  <a:pt x="12976" y="8499"/>
                </a:cubicBezTo>
                <a:cubicBezTo>
                  <a:pt x="12965" y="8499"/>
                  <a:pt x="12953" y="8498"/>
                  <a:pt x="12941" y="8496"/>
                </a:cubicBezTo>
                <a:cubicBezTo>
                  <a:pt x="12893" y="8427"/>
                  <a:pt x="12935" y="8372"/>
                  <a:pt x="12956" y="8315"/>
                </a:cubicBezTo>
                <a:cubicBezTo>
                  <a:pt x="13244" y="7548"/>
                  <a:pt x="13540" y="6784"/>
                  <a:pt x="13813" y="6012"/>
                </a:cubicBezTo>
                <a:cubicBezTo>
                  <a:pt x="13900" y="5763"/>
                  <a:pt x="14053" y="5668"/>
                  <a:pt x="14288" y="5578"/>
                </a:cubicBezTo>
                <a:cubicBezTo>
                  <a:pt x="15386" y="5163"/>
                  <a:pt x="16354" y="4562"/>
                  <a:pt x="17034" y="3572"/>
                </a:cubicBezTo>
                <a:cubicBezTo>
                  <a:pt x="17088" y="3496"/>
                  <a:pt x="17180" y="3416"/>
                  <a:pt x="17104" y="3321"/>
                </a:cubicBezTo>
                <a:cubicBezTo>
                  <a:pt x="17077" y="3287"/>
                  <a:pt x="17049" y="3275"/>
                  <a:pt x="17022" y="3275"/>
                </a:cubicBezTo>
                <a:cubicBezTo>
                  <a:pt x="16964" y="3275"/>
                  <a:pt x="16907" y="3332"/>
                  <a:pt x="16855" y="3359"/>
                </a:cubicBezTo>
                <a:cubicBezTo>
                  <a:pt x="15931" y="3839"/>
                  <a:pt x="15021" y="4340"/>
                  <a:pt x="14267" y="5078"/>
                </a:cubicBezTo>
                <a:cubicBezTo>
                  <a:pt x="14235" y="5109"/>
                  <a:pt x="14205" y="5158"/>
                  <a:pt x="14161" y="5158"/>
                </a:cubicBezTo>
                <a:cubicBezTo>
                  <a:pt x="14146" y="5158"/>
                  <a:pt x="14131" y="5154"/>
                  <a:pt x="14113" y="5142"/>
                </a:cubicBezTo>
                <a:cubicBezTo>
                  <a:pt x="14067" y="5111"/>
                  <a:pt x="14071" y="5042"/>
                  <a:pt x="14096" y="4998"/>
                </a:cubicBezTo>
                <a:cubicBezTo>
                  <a:pt x="14352" y="4542"/>
                  <a:pt x="14462" y="4013"/>
                  <a:pt x="14782" y="3592"/>
                </a:cubicBezTo>
                <a:cubicBezTo>
                  <a:pt x="15238" y="2994"/>
                  <a:pt x="15622" y="2355"/>
                  <a:pt x="15866" y="1645"/>
                </a:cubicBezTo>
                <a:cubicBezTo>
                  <a:pt x="16025" y="1175"/>
                  <a:pt x="15962" y="688"/>
                  <a:pt x="15906" y="208"/>
                </a:cubicBezTo>
                <a:cubicBezTo>
                  <a:pt x="15896" y="111"/>
                  <a:pt x="15839" y="31"/>
                  <a:pt x="15733" y="5"/>
                </a:cubicBezTo>
                <a:cubicBezTo>
                  <a:pt x="15718" y="2"/>
                  <a:pt x="15704" y="0"/>
                  <a:pt x="1569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-271125" y="3851680"/>
            <a:ext cx="1128502" cy="1717598"/>
            <a:chOff x="-175875" y="3851680"/>
            <a:chExt cx="1128502" cy="1717598"/>
          </a:xfrm>
        </p:grpSpPr>
        <p:sp>
          <p:nvSpPr>
            <p:cNvPr id="14" name="Google Shape;14;p2"/>
            <p:cNvSpPr/>
            <p:nvPr/>
          </p:nvSpPr>
          <p:spPr>
            <a:xfrm>
              <a:off x="-175875" y="3851680"/>
              <a:ext cx="1128502" cy="1378132"/>
            </a:xfrm>
            <a:custGeom>
              <a:rect b="b" l="l" r="r" t="t"/>
              <a:pathLst>
                <a:path extrusionOk="0" h="21078" w="17260">
                  <a:moveTo>
                    <a:pt x="14836" y="1581"/>
                  </a:moveTo>
                  <a:cubicBezTo>
                    <a:pt x="15083" y="1581"/>
                    <a:pt x="15314" y="1760"/>
                    <a:pt x="15354" y="2001"/>
                  </a:cubicBezTo>
                  <a:cubicBezTo>
                    <a:pt x="15406" y="2297"/>
                    <a:pt x="15135" y="2674"/>
                    <a:pt x="14832" y="2730"/>
                  </a:cubicBezTo>
                  <a:cubicBezTo>
                    <a:pt x="14799" y="2736"/>
                    <a:pt x="14766" y="2739"/>
                    <a:pt x="14735" y="2739"/>
                  </a:cubicBezTo>
                  <a:cubicBezTo>
                    <a:pt x="14494" y="2739"/>
                    <a:pt x="14295" y="2570"/>
                    <a:pt x="14245" y="2307"/>
                  </a:cubicBezTo>
                  <a:cubicBezTo>
                    <a:pt x="14183" y="1985"/>
                    <a:pt x="14420" y="1648"/>
                    <a:pt x="14747" y="1589"/>
                  </a:cubicBezTo>
                  <a:cubicBezTo>
                    <a:pt x="14777" y="1583"/>
                    <a:pt x="14806" y="1581"/>
                    <a:pt x="14836" y="1581"/>
                  </a:cubicBezTo>
                  <a:close/>
                  <a:moveTo>
                    <a:pt x="10638" y="2630"/>
                  </a:moveTo>
                  <a:cubicBezTo>
                    <a:pt x="10971" y="2630"/>
                    <a:pt x="11221" y="2926"/>
                    <a:pt x="11121" y="3255"/>
                  </a:cubicBezTo>
                  <a:cubicBezTo>
                    <a:pt x="10986" y="3700"/>
                    <a:pt x="10686" y="4051"/>
                    <a:pt x="10333" y="4336"/>
                  </a:cubicBezTo>
                  <a:cubicBezTo>
                    <a:pt x="10265" y="4391"/>
                    <a:pt x="10188" y="4415"/>
                    <a:pt x="10112" y="4415"/>
                  </a:cubicBezTo>
                  <a:cubicBezTo>
                    <a:pt x="9914" y="4415"/>
                    <a:pt x="9718" y="4249"/>
                    <a:pt x="9687" y="4017"/>
                  </a:cubicBezTo>
                  <a:cubicBezTo>
                    <a:pt x="9642" y="3686"/>
                    <a:pt x="10114" y="2835"/>
                    <a:pt x="10428" y="2688"/>
                  </a:cubicBezTo>
                  <a:cubicBezTo>
                    <a:pt x="10477" y="2664"/>
                    <a:pt x="10528" y="2648"/>
                    <a:pt x="10560" y="2636"/>
                  </a:cubicBezTo>
                  <a:cubicBezTo>
                    <a:pt x="10587" y="2632"/>
                    <a:pt x="10613" y="2630"/>
                    <a:pt x="10638" y="2630"/>
                  </a:cubicBezTo>
                  <a:close/>
                  <a:moveTo>
                    <a:pt x="8375" y="2901"/>
                  </a:moveTo>
                  <a:cubicBezTo>
                    <a:pt x="8687" y="2901"/>
                    <a:pt x="8913" y="3089"/>
                    <a:pt x="8918" y="3391"/>
                  </a:cubicBezTo>
                  <a:cubicBezTo>
                    <a:pt x="8923" y="4209"/>
                    <a:pt x="8692" y="4964"/>
                    <a:pt x="8153" y="5598"/>
                  </a:cubicBezTo>
                  <a:cubicBezTo>
                    <a:pt x="8006" y="5768"/>
                    <a:pt x="7804" y="5817"/>
                    <a:pt x="7598" y="5817"/>
                  </a:cubicBezTo>
                  <a:cubicBezTo>
                    <a:pt x="7548" y="5817"/>
                    <a:pt x="7498" y="5814"/>
                    <a:pt x="7449" y="5809"/>
                  </a:cubicBezTo>
                  <a:cubicBezTo>
                    <a:pt x="7203" y="5784"/>
                    <a:pt x="7034" y="5608"/>
                    <a:pt x="7066" y="5363"/>
                  </a:cubicBezTo>
                  <a:cubicBezTo>
                    <a:pt x="7165" y="4608"/>
                    <a:pt x="7309" y="3861"/>
                    <a:pt x="7787" y="3231"/>
                  </a:cubicBezTo>
                  <a:cubicBezTo>
                    <a:pt x="7907" y="3070"/>
                    <a:pt x="8063" y="2942"/>
                    <a:pt x="8206" y="2918"/>
                  </a:cubicBezTo>
                  <a:cubicBezTo>
                    <a:pt x="8265" y="2906"/>
                    <a:pt x="8321" y="2901"/>
                    <a:pt x="8375" y="2901"/>
                  </a:cubicBezTo>
                  <a:close/>
                  <a:moveTo>
                    <a:pt x="13074" y="6262"/>
                  </a:moveTo>
                  <a:cubicBezTo>
                    <a:pt x="13216" y="6262"/>
                    <a:pt x="13369" y="6314"/>
                    <a:pt x="13457" y="6487"/>
                  </a:cubicBezTo>
                  <a:cubicBezTo>
                    <a:pt x="13575" y="6707"/>
                    <a:pt x="13520" y="6909"/>
                    <a:pt x="13319" y="7057"/>
                  </a:cubicBezTo>
                  <a:cubicBezTo>
                    <a:pt x="13102" y="7218"/>
                    <a:pt x="12869" y="7359"/>
                    <a:pt x="12606" y="7431"/>
                  </a:cubicBezTo>
                  <a:cubicBezTo>
                    <a:pt x="12534" y="7451"/>
                    <a:pt x="12470" y="7461"/>
                    <a:pt x="12415" y="7461"/>
                  </a:cubicBezTo>
                  <a:cubicBezTo>
                    <a:pt x="12197" y="7461"/>
                    <a:pt x="12116" y="7306"/>
                    <a:pt x="12176" y="7006"/>
                  </a:cubicBezTo>
                  <a:cubicBezTo>
                    <a:pt x="12248" y="6632"/>
                    <a:pt x="12559" y="6338"/>
                    <a:pt x="12997" y="6267"/>
                  </a:cubicBezTo>
                  <a:cubicBezTo>
                    <a:pt x="13022" y="6263"/>
                    <a:pt x="13048" y="6262"/>
                    <a:pt x="13074" y="6262"/>
                  </a:cubicBezTo>
                  <a:close/>
                  <a:moveTo>
                    <a:pt x="3059" y="7277"/>
                  </a:moveTo>
                  <a:cubicBezTo>
                    <a:pt x="3069" y="7277"/>
                    <a:pt x="3079" y="7277"/>
                    <a:pt x="3090" y="7278"/>
                  </a:cubicBezTo>
                  <a:cubicBezTo>
                    <a:pt x="3273" y="7295"/>
                    <a:pt x="3385" y="7408"/>
                    <a:pt x="3435" y="7580"/>
                  </a:cubicBezTo>
                  <a:cubicBezTo>
                    <a:pt x="3540" y="7926"/>
                    <a:pt x="3479" y="8265"/>
                    <a:pt x="3387" y="8601"/>
                  </a:cubicBezTo>
                  <a:cubicBezTo>
                    <a:pt x="3352" y="8730"/>
                    <a:pt x="3246" y="8815"/>
                    <a:pt x="3108" y="8822"/>
                  </a:cubicBezTo>
                  <a:cubicBezTo>
                    <a:pt x="3102" y="8822"/>
                    <a:pt x="3096" y="8823"/>
                    <a:pt x="3090" y="8823"/>
                  </a:cubicBezTo>
                  <a:cubicBezTo>
                    <a:pt x="2958" y="8823"/>
                    <a:pt x="2852" y="8750"/>
                    <a:pt x="2802" y="8632"/>
                  </a:cubicBezTo>
                  <a:cubicBezTo>
                    <a:pt x="2741" y="8482"/>
                    <a:pt x="2710" y="8320"/>
                    <a:pt x="2666" y="8163"/>
                  </a:cubicBezTo>
                  <a:cubicBezTo>
                    <a:pt x="2601" y="7926"/>
                    <a:pt x="2569" y="7697"/>
                    <a:pt x="2730" y="7486"/>
                  </a:cubicBezTo>
                  <a:cubicBezTo>
                    <a:pt x="2816" y="7371"/>
                    <a:pt x="2914" y="7277"/>
                    <a:pt x="3059" y="7277"/>
                  </a:cubicBezTo>
                  <a:close/>
                  <a:moveTo>
                    <a:pt x="6194" y="5620"/>
                  </a:moveTo>
                  <a:cubicBezTo>
                    <a:pt x="6198" y="5620"/>
                    <a:pt x="6202" y="5620"/>
                    <a:pt x="6207" y="5620"/>
                  </a:cubicBezTo>
                  <a:cubicBezTo>
                    <a:pt x="6505" y="5626"/>
                    <a:pt x="6675" y="5878"/>
                    <a:pt x="6807" y="6636"/>
                  </a:cubicBezTo>
                  <a:cubicBezTo>
                    <a:pt x="6849" y="6907"/>
                    <a:pt x="6778" y="7415"/>
                    <a:pt x="6622" y="7901"/>
                  </a:cubicBezTo>
                  <a:cubicBezTo>
                    <a:pt x="6476" y="8351"/>
                    <a:pt x="6270" y="8780"/>
                    <a:pt x="6088" y="9217"/>
                  </a:cubicBezTo>
                  <a:cubicBezTo>
                    <a:pt x="6038" y="9336"/>
                    <a:pt x="5963" y="9443"/>
                    <a:pt x="5854" y="9514"/>
                  </a:cubicBezTo>
                  <a:cubicBezTo>
                    <a:pt x="5700" y="9614"/>
                    <a:pt x="5542" y="9732"/>
                    <a:pt x="5364" y="9732"/>
                  </a:cubicBezTo>
                  <a:cubicBezTo>
                    <a:pt x="5297" y="9732"/>
                    <a:pt x="5227" y="9715"/>
                    <a:pt x="5154" y="9674"/>
                  </a:cubicBezTo>
                  <a:cubicBezTo>
                    <a:pt x="4910" y="9542"/>
                    <a:pt x="4896" y="9302"/>
                    <a:pt x="4921" y="9052"/>
                  </a:cubicBezTo>
                  <a:cubicBezTo>
                    <a:pt x="5017" y="8088"/>
                    <a:pt x="5147" y="7134"/>
                    <a:pt x="5531" y="6234"/>
                  </a:cubicBezTo>
                  <a:cubicBezTo>
                    <a:pt x="5661" y="5934"/>
                    <a:pt x="5797" y="5620"/>
                    <a:pt x="6194" y="5620"/>
                  </a:cubicBezTo>
                  <a:close/>
                  <a:moveTo>
                    <a:pt x="12535" y="8460"/>
                  </a:moveTo>
                  <a:cubicBezTo>
                    <a:pt x="12575" y="8460"/>
                    <a:pt x="12616" y="8461"/>
                    <a:pt x="12657" y="8464"/>
                  </a:cubicBezTo>
                  <a:cubicBezTo>
                    <a:pt x="12908" y="8482"/>
                    <a:pt x="13117" y="8598"/>
                    <a:pt x="13194" y="8853"/>
                  </a:cubicBezTo>
                  <a:cubicBezTo>
                    <a:pt x="13263" y="9085"/>
                    <a:pt x="13167" y="9285"/>
                    <a:pt x="12995" y="9437"/>
                  </a:cubicBezTo>
                  <a:cubicBezTo>
                    <a:pt x="12571" y="9811"/>
                    <a:pt x="12098" y="10113"/>
                    <a:pt x="11572" y="10325"/>
                  </a:cubicBezTo>
                  <a:cubicBezTo>
                    <a:pt x="11169" y="10489"/>
                    <a:pt x="10768" y="10657"/>
                    <a:pt x="10363" y="10810"/>
                  </a:cubicBezTo>
                  <a:cubicBezTo>
                    <a:pt x="10210" y="10867"/>
                    <a:pt x="10047" y="10911"/>
                    <a:pt x="9889" y="10913"/>
                  </a:cubicBezTo>
                  <a:cubicBezTo>
                    <a:pt x="9882" y="10914"/>
                    <a:pt x="9875" y="10914"/>
                    <a:pt x="9869" y="10914"/>
                  </a:cubicBezTo>
                  <a:cubicBezTo>
                    <a:pt x="9397" y="10914"/>
                    <a:pt x="9169" y="10514"/>
                    <a:pt x="9405" y="10099"/>
                  </a:cubicBezTo>
                  <a:cubicBezTo>
                    <a:pt x="9458" y="10006"/>
                    <a:pt x="9523" y="9910"/>
                    <a:pt x="9606" y="9845"/>
                  </a:cubicBezTo>
                  <a:cubicBezTo>
                    <a:pt x="10351" y="9265"/>
                    <a:pt x="11118" y="8721"/>
                    <a:pt x="12179" y="8478"/>
                  </a:cubicBezTo>
                  <a:cubicBezTo>
                    <a:pt x="12244" y="8477"/>
                    <a:pt x="12382" y="8460"/>
                    <a:pt x="12535" y="8460"/>
                  </a:cubicBezTo>
                  <a:close/>
                  <a:moveTo>
                    <a:pt x="9415" y="12204"/>
                  </a:moveTo>
                  <a:cubicBezTo>
                    <a:pt x="9778" y="12204"/>
                    <a:pt x="10019" y="12327"/>
                    <a:pt x="10136" y="12553"/>
                  </a:cubicBezTo>
                  <a:cubicBezTo>
                    <a:pt x="10287" y="12851"/>
                    <a:pt x="10136" y="13197"/>
                    <a:pt x="9680" y="13559"/>
                  </a:cubicBezTo>
                  <a:cubicBezTo>
                    <a:pt x="9247" y="13908"/>
                    <a:pt x="8748" y="14120"/>
                    <a:pt x="8212" y="14249"/>
                  </a:cubicBezTo>
                  <a:cubicBezTo>
                    <a:pt x="8089" y="14279"/>
                    <a:pt x="7964" y="14304"/>
                    <a:pt x="7838" y="14320"/>
                  </a:cubicBezTo>
                  <a:cubicBezTo>
                    <a:pt x="7723" y="14336"/>
                    <a:pt x="7653" y="14500"/>
                    <a:pt x="7545" y="14500"/>
                  </a:cubicBezTo>
                  <a:cubicBezTo>
                    <a:pt x="7520" y="14500"/>
                    <a:pt x="7494" y="14491"/>
                    <a:pt x="7464" y="14471"/>
                  </a:cubicBezTo>
                  <a:cubicBezTo>
                    <a:pt x="7288" y="14347"/>
                    <a:pt x="7130" y="14189"/>
                    <a:pt x="6993" y="14021"/>
                  </a:cubicBezTo>
                  <a:cubicBezTo>
                    <a:pt x="6802" y="13788"/>
                    <a:pt x="6845" y="13541"/>
                    <a:pt x="7102" y="13238"/>
                  </a:cubicBezTo>
                  <a:cubicBezTo>
                    <a:pt x="7182" y="13142"/>
                    <a:pt x="7279" y="13054"/>
                    <a:pt x="7384" y="12985"/>
                  </a:cubicBezTo>
                  <a:cubicBezTo>
                    <a:pt x="7903" y="12645"/>
                    <a:pt x="8468" y="12399"/>
                    <a:pt x="8978" y="12253"/>
                  </a:cubicBezTo>
                  <a:cubicBezTo>
                    <a:pt x="9139" y="12220"/>
                    <a:pt x="9285" y="12204"/>
                    <a:pt x="9415" y="12204"/>
                  </a:cubicBezTo>
                  <a:close/>
                  <a:moveTo>
                    <a:pt x="2662" y="10266"/>
                  </a:moveTo>
                  <a:cubicBezTo>
                    <a:pt x="2673" y="10266"/>
                    <a:pt x="2684" y="10266"/>
                    <a:pt x="2694" y="10267"/>
                  </a:cubicBezTo>
                  <a:cubicBezTo>
                    <a:pt x="2940" y="10284"/>
                    <a:pt x="3081" y="10439"/>
                    <a:pt x="3166" y="10662"/>
                  </a:cubicBezTo>
                  <a:cubicBezTo>
                    <a:pt x="3272" y="10940"/>
                    <a:pt x="3263" y="11235"/>
                    <a:pt x="3267" y="11523"/>
                  </a:cubicBezTo>
                  <a:cubicBezTo>
                    <a:pt x="3287" y="12487"/>
                    <a:pt x="3081" y="13437"/>
                    <a:pt x="3035" y="14398"/>
                  </a:cubicBezTo>
                  <a:cubicBezTo>
                    <a:pt x="3025" y="14621"/>
                    <a:pt x="2925" y="14835"/>
                    <a:pt x="2656" y="14862"/>
                  </a:cubicBezTo>
                  <a:cubicBezTo>
                    <a:pt x="2641" y="14863"/>
                    <a:pt x="2626" y="14864"/>
                    <a:pt x="2611" y="14864"/>
                  </a:cubicBezTo>
                  <a:cubicBezTo>
                    <a:pt x="2407" y="14864"/>
                    <a:pt x="2292" y="14722"/>
                    <a:pt x="2206" y="14537"/>
                  </a:cubicBezTo>
                  <a:cubicBezTo>
                    <a:pt x="2129" y="14369"/>
                    <a:pt x="2072" y="14199"/>
                    <a:pt x="2044" y="14019"/>
                  </a:cubicBezTo>
                  <a:cubicBezTo>
                    <a:pt x="1982" y="13153"/>
                    <a:pt x="1798" y="12288"/>
                    <a:pt x="1979" y="11419"/>
                  </a:cubicBezTo>
                  <a:cubicBezTo>
                    <a:pt x="2037" y="11132"/>
                    <a:pt x="2092" y="10847"/>
                    <a:pt x="2230" y="10587"/>
                  </a:cubicBezTo>
                  <a:cubicBezTo>
                    <a:pt x="2324" y="10413"/>
                    <a:pt x="2451" y="10266"/>
                    <a:pt x="2662" y="10266"/>
                  </a:cubicBezTo>
                  <a:close/>
                  <a:moveTo>
                    <a:pt x="10846" y="15102"/>
                  </a:moveTo>
                  <a:cubicBezTo>
                    <a:pt x="10904" y="15102"/>
                    <a:pt x="10962" y="15103"/>
                    <a:pt x="11020" y="15106"/>
                  </a:cubicBezTo>
                  <a:cubicBezTo>
                    <a:pt x="11396" y="15123"/>
                    <a:pt x="11768" y="15198"/>
                    <a:pt x="11908" y="15610"/>
                  </a:cubicBezTo>
                  <a:cubicBezTo>
                    <a:pt x="12038" y="15999"/>
                    <a:pt x="11883" y="16337"/>
                    <a:pt x="11585" y="16585"/>
                  </a:cubicBezTo>
                  <a:cubicBezTo>
                    <a:pt x="10883" y="17175"/>
                    <a:pt x="10116" y="17667"/>
                    <a:pt x="9241" y="17949"/>
                  </a:cubicBezTo>
                  <a:cubicBezTo>
                    <a:pt x="8827" y="18084"/>
                    <a:pt x="8418" y="18250"/>
                    <a:pt x="7958" y="18281"/>
                  </a:cubicBezTo>
                  <a:cubicBezTo>
                    <a:pt x="7775" y="18344"/>
                    <a:pt x="7592" y="18375"/>
                    <a:pt x="7411" y="18375"/>
                  </a:cubicBezTo>
                  <a:cubicBezTo>
                    <a:pt x="7123" y="18375"/>
                    <a:pt x="6837" y="18299"/>
                    <a:pt x="6551" y="18157"/>
                  </a:cubicBezTo>
                  <a:cubicBezTo>
                    <a:pt x="5937" y="17852"/>
                    <a:pt x="5839" y="17329"/>
                    <a:pt x="6342" y="16852"/>
                  </a:cubicBezTo>
                  <a:cubicBezTo>
                    <a:pt x="6661" y="16550"/>
                    <a:pt x="7032" y="16315"/>
                    <a:pt x="7429" y="16126"/>
                  </a:cubicBezTo>
                  <a:cubicBezTo>
                    <a:pt x="8168" y="15772"/>
                    <a:pt x="8937" y="15494"/>
                    <a:pt x="9723" y="15264"/>
                  </a:cubicBezTo>
                  <a:cubicBezTo>
                    <a:pt x="10091" y="15158"/>
                    <a:pt x="10466" y="15102"/>
                    <a:pt x="10846" y="15102"/>
                  </a:cubicBezTo>
                  <a:close/>
                  <a:moveTo>
                    <a:pt x="14645" y="1"/>
                  </a:moveTo>
                  <a:cubicBezTo>
                    <a:pt x="13083" y="1"/>
                    <a:pt x="11538" y="218"/>
                    <a:pt x="9997" y="498"/>
                  </a:cubicBezTo>
                  <a:cubicBezTo>
                    <a:pt x="9172" y="667"/>
                    <a:pt x="8394" y="982"/>
                    <a:pt x="7597" y="1244"/>
                  </a:cubicBezTo>
                  <a:cubicBezTo>
                    <a:pt x="6143" y="1718"/>
                    <a:pt x="4820" y="2421"/>
                    <a:pt x="3606" y="3341"/>
                  </a:cubicBezTo>
                  <a:cubicBezTo>
                    <a:pt x="1996" y="4565"/>
                    <a:pt x="904" y="6148"/>
                    <a:pt x="439" y="8114"/>
                  </a:cubicBezTo>
                  <a:cubicBezTo>
                    <a:pt x="1" y="9971"/>
                    <a:pt x="133" y="11839"/>
                    <a:pt x="616" y="13676"/>
                  </a:cubicBezTo>
                  <a:cubicBezTo>
                    <a:pt x="960" y="14980"/>
                    <a:pt x="1475" y="16228"/>
                    <a:pt x="2013" y="17458"/>
                  </a:cubicBezTo>
                  <a:cubicBezTo>
                    <a:pt x="2661" y="18939"/>
                    <a:pt x="3709" y="20042"/>
                    <a:pt x="5281" y="20557"/>
                  </a:cubicBezTo>
                  <a:cubicBezTo>
                    <a:pt x="6298" y="20891"/>
                    <a:pt x="7307" y="21077"/>
                    <a:pt x="8306" y="21077"/>
                  </a:cubicBezTo>
                  <a:cubicBezTo>
                    <a:pt x="9557" y="21077"/>
                    <a:pt x="10789" y="20785"/>
                    <a:pt x="11994" y="20124"/>
                  </a:cubicBezTo>
                  <a:cubicBezTo>
                    <a:pt x="13821" y="19121"/>
                    <a:pt x="15241" y="17741"/>
                    <a:pt x="15965" y="15734"/>
                  </a:cubicBezTo>
                  <a:cubicBezTo>
                    <a:pt x="16419" y="14472"/>
                    <a:pt x="16709" y="13181"/>
                    <a:pt x="16613" y="11832"/>
                  </a:cubicBezTo>
                  <a:cubicBezTo>
                    <a:pt x="16503" y="10308"/>
                    <a:pt x="16213" y="8805"/>
                    <a:pt x="16074" y="7284"/>
                  </a:cubicBezTo>
                  <a:cubicBezTo>
                    <a:pt x="15959" y="6039"/>
                    <a:pt x="15975" y="4816"/>
                    <a:pt x="16363" y="3616"/>
                  </a:cubicBezTo>
                  <a:cubicBezTo>
                    <a:pt x="16616" y="2839"/>
                    <a:pt x="16734" y="2025"/>
                    <a:pt x="17047" y="1260"/>
                  </a:cubicBezTo>
                  <a:cubicBezTo>
                    <a:pt x="17259" y="749"/>
                    <a:pt x="17052" y="383"/>
                    <a:pt x="16539" y="172"/>
                  </a:cubicBezTo>
                  <a:cubicBezTo>
                    <a:pt x="16387" y="108"/>
                    <a:pt x="16229" y="80"/>
                    <a:pt x="16064" y="65"/>
                  </a:cubicBezTo>
                  <a:cubicBezTo>
                    <a:pt x="15589" y="21"/>
                    <a:pt x="15116" y="1"/>
                    <a:pt x="14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2633" y="3916016"/>
              <a:ext cx="702993" cy="1653262"/>
            </a:xfrm>
            <a:custGeom>
              <a:rect b="b" l="l" r="r" t="t"/>
              <a:pathLst>
                <a:path extrusionOk="0" fill="none" h="25286" w="10752">
                  <a:moveTo>
                    <a:pt x="10752" y="1"/>
                  </a:moveTo>
                  <a:cubicBezTo>
                    <a:pt x="3879" y="6406"/>
                    <a:pt x="0" y="15900"/>
                    <a:pt x="422" y="25286"/>
                  </a:cubicBezTo>
                </a:path>
              </a:pathLst>
            </a:custGeom>
            <a:noFill/>
            <a:ln cap="rnd" cmpd="sng" w="17500">
              <a:solidFill>
                <a:srgbClr val="2F785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713400" y="1163375"/>
            <a:ext cx="7717200" cy="163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/>
            </a:lvl1pPr>
            <a:lvl2pPr lvl="1" algn="ctr">
              <a:spcBef>
                <a:spcPts val="20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2307600" y="2794782"/>
            <a:ext cx="4528800" cy="4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8" name="Google Shape;18;p2"/>
          <p:cNvSpPr txBox="1"/>
          <p:nvPr>
            <p:ph idx="2" type="subTitle"/>
          </p:nvPr>
        </p:nvSpPr>
        <p:spPr>
          <a:xfrm>
            <a:off x="6379625" y="591420"/>
            <a:ext cx="2057400" cy="39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ebas Neue"/>
              <a:buNone/>
              <a:defRPr sz="28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1"/>
          <p:cNvSpPr/>
          <p:nvPr/>
        </p:nvSpPr>
        <p:spPr>
          <a:xfrm>
            <a:off x="6811886" y="3438925"/>
            <a:ext cx="2332180" cy="1371916"/>
          </a:xfrm>
          <a:custGeom>
            <a:rect b="b" l="l" r="r" t="t"/>
            <a:pathLst>
              <a:path extrusionOk="0" h="43142" w="73339">
                <a:moveTo>
                  <a:pt x="69081" y="1"/>
                </a:moveTo>
                <a:cubicBezTo>
                  <a:pt x="68611" y="1"/>
                  <a:pt x="68138" y="37"/>
                  <a:pt x="67675" y="104"/>
                </a:cubicBezTo>
                <a:cubicBezTo>
                  <a:pt x="65061" y="539"/>
                  <a:pt x="62882" y="2715"/>
                  <a:pt x="62012" y="4894"/>
                </a:cubicBezTo>
                <a:cubicBezTo>
                  <a:pt x="61139" y="7505"/>
                  <a:pt x="59490" y="10376"/>
                  <a:pt x="56879" y="10376"/>
                </a:cubicBezTo>
                <a:cubicBezTo>
                  <a:pt x="56533" y="10407"/>
                  <a:pt x="56197" y="10421"/>
                  <a:pt x="55867" y="10421"/>
                </a:cubicBezTo>
                <a:cubicBezTo>
                  <a:pt x="52709" y="10421"/>
                  <a:pt x="50226" y="9116"/>
                  <a:pt x="47328" y="9116"/>
                </a:cubicBezTo>
                <a:cubicBezTo>
                  <a:pt x="46333" y="9116"/>
                  <a:pt x="45289" y="9270"/>
                  <a:pt x="44152" y="9684"/>
                </a:cubicBezTo>
                <a:cubicBezTo>
                  <a:pt x="39694" y="10901"/>
                  <a:pt x="39385" y="18530"/>
                  <a:pt x="34800" y="18530"/>
                </a:cubicBezTo>
                <a:cubicBezTo>
                  <a:pt x="34458" y="18530"/>
                  <a:pt x="34092" y="18487"/>
                  <a:pt x="33698" y="18396"/>
                </a:cubicBezTo>
                <a:cubicBezTo>
                  <a:pt x="31495" y="17844"/>
                  <a:pt x="29465" y="17293"/>
                  <a:pt x="27390" y="17293"/>
                </a:cubicBezTo>
                <a:cubicBezTo>
                  <a:pt x="26183" y="17293"/>
                  <a:pt x="24961" y="17480"/>
                  <a:pt x="23680" y="17961"/>
                </a:cubicBezTo>
                <a:cubicBezTo>
                  <a:pt x="19322" y="19705"/>
                  <a:pt x="19406" y="28931"/>
                  <a:pt x="10362" y="30102"/>
                </a:cubicBezTo>
                <a:cubicBezTo>
                  <a:pt x="0" y="30660"/>
                  <a:pt x="170" y="43142"/>
                  <a:pt x="170" y="43142"/>
                </a:cubicBezTo>
                <a:lnTo>
                  <a:pt x="73333" y="43142"/>
                </a:lnTo>
                <a:lnTo>
                  <a:pt x="73333" y="23044"/>
                </a:lnTo>
                <a:lnTo>
                  <a:pt x="73333" y="1666"/>
                </a:lnTo>
                <a:lnTo>
                  <a:pt x="73338" y="1666"/>
                </a:lnTo>
                <a:cubicBezTo>
                  <a:pt x="72382" y="463"/>
                  <a:pt x="70755" y="1"/>
                  <a:pt x="69081" y="1"/>
                </a:cubicBezTo>
                <a:close/>
              </a:path>
            </a:pathLst>
          </a:custGeom>
          <a:solidFill>
            <a:srgbClr val="3B97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1"/>
          <p:cNvSpPr txBox="1"/>
          <p:nvPr>
            <p:ph hasCustomPrompt="1" type="title"/>
          </p:nvPr>
        </p:nvSpPr>
        <p:spPr>
          <a:xfrm>
            <a:off x="1705200" y="1716750"/>
            <a:ext cx="5733600" cy="137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58" name="Google Shape;258;p11"/>
          <p:cNvSpPr txBox="1"/>
          <p:nvPr>
            <p:ph idx="1" type="subTitle"/>
          </p:nvPr>
        </p:nvSpPr>
        <p:spPr>
          <a:xfrm>
            <a:off x="1705200" y="3088350"/>
            <a:ext cx="5733600" cy="3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59" name="Google Shape;259;p11"/>
          <p:cNvSpPr/>
          <p:nvPr/>
        </p:nvSpPr>
        <p:spPr>
          <a:xfrm flipH="1">
            <a:off x="-36" y="4608575"/>
            <a:ext cx="9144071" cy="539507"/>
          </a:xfrm>
          <a:custGeom>
            <a:rect b="b" l="l" r="r" t="t"/>
            <a:pathLst>
              <a:path extrusionOk="0" h="20099" w="266591">
                <a:moveTo>
                  <a:pt x="177921" y="0"/>
                </a:moveTo>
                <a:cubicBezTo>
                  <a:pt x="141060" y="0"/>
                  <a:pt x="115281" y="7266"/>
                  <a:pt x="83821" y="7266"/>
                </a:cubicBezTo>
                <a:cubicBezTo>
                  <a:pt x="72193" y="7266"/>
                  <a:pt x="59789" y="6273"/>
                  <a:pt x="45762" y="3555"/>
                </a:cubicBezTo>
                <a:cubicBezTo>
                  <a:pt x="37645" y="1748"/>
                  <a:pt x="27129" y="496"/>
                  <a:pt x="16785" y="496"/>
                </a:cubicBezTo>
                <a:cubicBezTo>
                  <a:pt x="10985" y="496"/>
                  <a:pt x="5238" y="890"/>
                  <a:pt x="1" y="1800"/>
                </a:cubicBezTo>
                <a:lnTo>
                  <a:pt x="1" y="20098"/>
                </a:lnTo>
                <a:lnTo>
                  <a:pt x="266590" y="20098"/>
                </a:lnTo>
                <a:lnTo>
                  <a:pt x="266590" y="4512"/>
                </a:lnTo>
                <a:cubicBezTo>
                  <a:pt x="261542" y="6524"/>
                  <a:pt x="255665" y="7280"/>
                  <a:pt x="249337" y="7280"/>
                </a:cubicBezTo>
                <a:cubicBezTo>
                  <a:pt x="231731" y="7280"/>
                  <a:pt x="210633" y="1424"/>
                  <a:pt x="194179" y="472"/>
                </a:cubicBezTo>
                <a:cubicBezTo>
                  <a:pt x="188509" y="144"/>
                  <a:pt x="183105" y="0"/>
                  <a:pt x="177921" y="0"/>
                </a:cubicBezTo>
                <a:close/>
              </a:path>
            </a:pathLst>
          </a:custGeom>
          <a:solidFill>
            <a:srgbClr val="93BC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11"/>
          <p:cNvSpPr/>
          <p:nvPr/>
        </p:nvSpPr>
        <p:spPr>
          <a:xfrm rot="4921613">
            <a:off x="622482" y="-542091"/>
            <a:ext cx="849040" cy="1628545"/>
          </a:xfrm>
          <a:custGeom>
            <a:rect b="b" l="l" r="r" t="t"/>
            <a:pathLst>
              <a:path extrusionOk="0" h="32953" w="17180">
                <a:moveTo>
                  <a:pt x="15690" y="0"/>
                </a:moveTo>
                <a:cubicBezTo>
                  <a:pt x="15604" y="0"/>
                  <a:pt x="15548" y="65"/>
                  <a:pt x="15499" y="131"/>
                </a:cubicBezTo>
                <a:cubicBezTo>
                  <a:pt x="15454" y="189"/>
                  <a:pt x="15419" y="256"/>
                  <a:pt x="15390" y="323"/>
                </a:cubicBezTo>
                <a:cubicBezTo>
                  <a:pt x="14956" y="1339"/>
                  <a:pt x="14562" y="2367"/>
                  <a:pt x="14387" y="3467"/>
                </a:cubicBezTo>
                <a:cubicBezTo>
                  <a:pt x="14374" y="3551"/>
                  <a:pt x="14393" y="3659"/>
                  <a:pt x="14233" y="3733"/>
                </a:cubicBezTo>
                <a:cubicBezTo>
                  <a:pt x="14153" y="3321"/>
                  <a:pt x="14061" y="2929"/>
                  <a:pt x="14003" y="2530"/>
                </a:cubicBezTo>
                <a:cubicBezTo>
                  <a:pt x="13906" y="1876"/>
                  <a:pt x="13809" y="1222"/>
                  <a:pt x="13612" y="586"/>
                </a:cubicBezTo>
                <a:cubicBezTo>
                  <a:pt x="13582" y="489"/>
                  <a:pt x="13589" y="321"/>
                  <a:pt x="13459" y="321"/>
                </a:cubicBezTo>
                <a:cubicBezTo>
                  <a:pt x="13455" y="321"/>
                  <a:pt x="13450" y="321"/>
                  <a:pt x="13446" y="321"/>
                </a:cubicBezTo>
                <a:cubicBezTo>
                  <a:pt x="13288" y="334"/>
                  <a:pt x="13292" y="503"/>
                  <a:pt x="13298" y="627"/>
                </a:cubicBezTo>
                <a:cubicBezTo>
                  <a:pt x="13336" y="1658"/>
                  <a:pt x="13413" y="2682"/>
                  <a:pt x="13738" y="3671"/>
                </a:cubicBezTo>
                <a:cubicBezTo>
                  <a:pt x="13816" y="3910"/>
                  <a:pt x="13971" y="4172"/>
                  <a:pt x="13926" y="4388"/>
                </a:cubicBezTo>
                <a:cubicBezTo>
                  <a:pt x="13806" y="4946"/>
                  <a:pt x="13591" y="5482"/>
                  <a:pt x="13415" y="6026"/>
                </a:cubicBezTo>
                <a:cubicBezTo>
                  <a:pt x="13158" y="4943"/>
                  <a:pt x="12670" y="3979"/>
                  <a:pt x="12289" y="2939"/>
                </a:cubicBezTo>
                <a:cubicBezTo>
                  <a:pt x="12222" y="3005"/>
                  <a:pt x="12201" y="3017"/>
                  <a:pt x="12194" y="3035"/>
                </a:cubicBezTo>
                <a:cubicBezTo>
                  <a:pt x="12180" y="3073"/>
                  <a:pt x="12163" y="3114"/>
                  <a:pt x="12163" y="3155"/>
                </a:cubicBezTo>
                <a:cubicBezTo>
                  <a:pt x="12180" y="4426"/>
                  <a:pt x="12342" y="5668"/>
                  <a:pt x="12934" y="6818"/>
                </a:cubicBezTo>
                <a:cubicBezTo>
                  <a:pt x="13004" y="6954"/>
                  <a:pt x="13062" y="7064"/>
                  <a:pt x="13003" y="7226"/>
                </a:cubicBezTo>
                <a:cubicBezTo>
                  <a:pt x="12699" y="8053"/>
                  <a:pt x="12409" y="8885"/>
                  <a:pt x="12112" y="9717"/>
                </a:cubicBezTo>
                <a:cubicBezTo>
                  <a:pt x="12077" y="9814"/>
                  <a:pt x="12038" y="9909"/>
                  <a:pt x="12001" y="10005"/>
                </a:cubicBezTo>
                <a:cubicBezTo>
                  <a:pt x="11908" y="8346"/>
                  <a:pt x="11633" y="6755"/>
                  <a:pt x="11000" y="5209"/>
                </a:cubicBezTo>
                <a:cubicBezTo>
                  <a:pt x="10906" y="5335"/>
                  <a:pt x="10923" y="5455"/>
                  <a:pt x="10927" y="5564"/>
                </a:cubicBezTo>
                <a:cubicBezTo>
                  <a:pt x="10938" y="5963"/>
                  <a:pt x="10930" y="6365"/>
                  <a:pt x="10988" y="6759"/>
                </a:cubicBezTo>
                <a:cubicBezTo>
                  <a:pt x="11181" y="8066"/>
                  <a:pt x="11212" y="9401"/>
                  <a:pt x="11692" y="10655"/>
                </a:cubicBezTo>
                <a:cubicBezTo>
                  <a:pt x="11731" y="10754"/>
                  <a:pt x="11699" y="10841"/>
                  <a:pt x="11664" y="10930"/>
                </a:cubicBezTo>
                <a:cubicBezTo>
                  <a:pt x="11192" y="12133"/>
                  <a:pt x="10776" y="13357"/>
                  <a:pt x="10264" y="14544"/>
                </a:cubicBezTo>
                <a:cubicBezTo>
                  <a:pt x="10219" y="14647"/>
                  <a:pt x="10203" y="14778"/>
                  <a:pt x="10055" y="14856"/>
                </a:cubicBezTo>
                <a:cubicBezTo>
                  <a:pt x="9757" y="12580"/>
                  <a:pt x="9596" y="10305"/>
                  <a:pt x="8826" y="8121"/>
                </a:cubicBezTo>
                <a:cubicBezTo>
                  <a:pt x="8669" y="8228"/>
                  <a:pt x="8709" y="8341"/>
                  <a:pt x="8706" y="8438"/>
                </a:cubicBezTo>
                <a:cubicBezTo>
                  <a:pt x="8641" y="10788"/>
                  <a:pt x="9090" y="13054"/>
                  <a:pt x="9795" y="15279"/>
                </a:cubicBezTo>
                <a:cubicBezTo>
                  <a:pt x="9833" y="15398"/>
                  <a:pt x="9840" y="15497"/>
                  <a:pt x="9788" y="15611"/>
                </a:cubicBezTo>
                <a:cubicBezTo>
                  <a:pt x="9248" y="16816"/>
                  <a:pt x="8711" y="18024"/>
                  <a:pt x="8170" y="19229"/>
                </a:cubicBezTo>
                <a:cubicBezTo>
                  <a:pt x="8134" y="19305"/>
                  <a:pt x="8129" y="19420"/>
                  <a:pt x="7980" y="19441"/>
                </a:cubicBezTo>
                <a:cubicBezTo>
                  <a:pt x="7710" y="18003"/>
                  <a:pt x="7293" y="16604"/>
                  <a:pt x="6885" y="15205"/>
                </a:cubicBezTo>
                <a:cubicBezTo>
                  <a:pt x="6478" y="13805"/>
                  <a:pt x="6194" y="12368"/>
                  <a:pt x="5614" y="11018"/>
                </a:cubicBezTo>
                <a:cubicBezTo>
                  <a:pt x="5498" y="11373"/>
                  <a:pt x="5474" y="11726"/>
                  <a:pt x="5501" y="12080"/>
                </a:cubicBezTo>
                <a:cubicBezTo>
                  <a:pt x="5569" y="13017"/>
                  <a:pt x="5772" y="13930"/>
                  <a:pt x="6019" y="14832"/>
                </a:cubicBezTo>
                <a:cubicBezTo>
                  <a:pt x="6449" y="16398"/>
                  <a:pt x="6799" y="17999"/>
                  <a:pt x="7676" y="19406"/>
                </a:cubicBezTo>
                <a:cubicBezTo>
                  <a:pt x="7794" y="19596"/>
                  <a:pt x="7900" y="19819"/>
                  <a:pt x="7783" y="20059"/>
                </a:cubicBezTo>
                <a:cubicBezTo>
                  <a:pt x="7089" y="21488"/>
                  <a:pt x="6626" y="23011"/>
                  <a:pt x="5999" y="24469"/>
                </a:cubicBezTo>
                <a:cubicBezTo>
                  <a:pt x="5946" y="24597"/>
                  <a:pt x="5886" y="24724"/>
                  <a:pt x="5830" y="24851"/>
                </a:cubicBezTo>
                <a:cubicBezTo>
                  <a:pt x="5802" y="24846"/>
                  <a:pt x="5773" y="24843"/>
                  <a:pt x="5745" y="24837"/>
                </a:cubicBezTo>
                <a:cubicBezTo>
                  <a:pt x="5769" y="23999"/>
                  <a:pt x="5536" y="23197"/>
                  <a:pt x="5419" y="22380"/>
                </a:cubicBezTo>
                <a:cubicBezTo>
                  <a:pt x="5172" y="20652"/>
                  <a:pt x="4835" y="18946"/>
                  <a:pt x="4365" y="17261"/>
                </a:cubicBezTo>
                <a:cubicBezTo>
                  <a:pt x="4104" y="16329"/>
                  <a:pt x="3674" y="15456"/>
                  <a:pt x="3456" y="14513"/>
                </a:cubicBezTo>
                <a:cubicBezTo>
                  <a:pt x="3435" y="14423"/>
                  <a:pt x="3405" y="14302"/>
                  <a:pt x="3286" y="14302"/>
                </a:cubicBezTo>
                <a:cubicBezTo>
                  <a:pt x="3279" y="14302"/>
                  <a:pt x="3272" y="14302"/>
                  <a:pt x="3264" y="14303"/>
                </a:cubicBezTo>
                <a:cubicBezTo>
                  <a:pt x="3123" y="14317"/>
                  <a:pt x="3142" y="14452"/>
                  <a:pt x="3126" y="14551"/>
                </a:cubicBezTo>
                <a:cubicBezTo>
                  <a:pt x="3116" y="14613"/>
                  <a:pt x="3120" y="14677"/>
                  <a:pt x="3123" y="14740"/>
                </a:cubicBezTo>
                <a:cubicBezTo>
                  <a:pt x="3211" y="16970"/>
                  <a:pt x="3421" y="19181"/>
                  <a:pt x="3963" y="21354"/>
                </a:cubicBezTo>
                <a:cubicBezTo>
                  <a:pt x="4317" y="22777"/>
                  <a:pt x="4750" y="24167"/>
                  <a:pt x="5414" y="25478"/>
                </a:cubicBezTo>
                <a:cubicBezTo>
                  <a:pt x="5487" y="25619"/>
                  <a:pt x="5467" y="25733"/>
                  <a:pt x="5421" y="25866"/>
                </a:cubicBezTo>
                <a:cubicBezTo>
                  <a:pt x="5229" y="26432"/>
                  <a:pt x="5040" y="26999"/>
                  <a:pt x="4855" y="27569"/>
                </a:cubicBezTo>
                <a:cubicBezTo>
                  <a:pt x="4700" y="28046"/>
                  <a:pt x="4557" y="28522"/>
                  <a:pt x="4409" y="28994"/>
                </a:cubicBezTo>
                <a:cubicBezTo>
                  <a:pt x="4327" y="28979"/>
                  <a:pt x="4320" y="28937"/>
                  <a:pt x="4313" y="28896"/>
                </a:cubicBezTo>
                <a:cubicBezTo>
                  <a:pt x="4091" y="27538"/>
                  <a:pt x="3582" y="26265"/>
                  <a:pt x="3120" y="24981"/>
                </a:cubicBezTo>
                <a:cubicBezTo>
                  <a:pt x="2295" y="22678"/>
                  <a:pt x="1276" y="20447"/>
                  <a:pt x="585" y="18093"/>
                </a:cubicBezTo>
                <a:cubicBezTo>
                  <a:pt x="527" y="17893"/>
                  <a:pt x="451" y="17697"/>
                  <a:pt x="374" y="17501"/>
                </a:cubicBezTo>
                <a:cubicBezTo>
                  <a:pt x="346" y="17428"/>
                  <a:pt x="294" y="17364"/>
                  <a:pt x="211" y="17364"/>
                </a:cubicBezTo>
                <a:cubicBezTo>
                  <a:pt x="202" y="17364"/>
                  <a:pt x="193" y="17365"/>
                  <a:pt x="184" y="17367"/>
                </a:cubicBezTo>
                <a:cubicBezTo>
                  <a:pt x="85" y="17382"/>
                  <a:pt x="54" y="17467"/>
                  <a:pt x="47" y="17554"/>
                </a:cubicBezTo>
                <a:cubicBezTo>
                  <a:pt x="29" y="17774"/>
                  <a:pt x="0" y="17992"/>
                  <a:pt x="12" y="18213"/>
                </a:cubicBezTo>
                <a:cubicBezTo>
                  <a:pt x="91" y="20012"/>
                  <a:pt x="696" y="21690"/>
                  <a:pt x="1215" y="23385"/>
                </a:cubicBezTo>
                <a:cubicBezTo>
                  <a:pt x="1896" y="25598"/>
                  <a:pt x="3127" y="27562"/>
                  <a:pt x="4070" y="29658"/>
                </a:cubicBezTo>
                <a:cubicBezTo>
                  <a:pt x="4136" y="29804"/>
                  <a:pt x="4158" y="29924"/>
                  <a:pt x="4120" y="30074"/>
                </a:cubicBezTo>
                <a:cubicBezTo>
                  <a:pt x="3929" y="30816"/>
                  <a:pt x="3751" y="31563"/>
                  <a:pt x="3648" y="32325"/>
                </a:cubicBezTo>
                <a:cubicBezTo>
                  <a:pt x="3624" y="32510"/>
                  <a:pt x="3603" y="32696"/>
                  <a:pt x="3641" y="32953"/>
                </a:cubicBezTo>
                <a:cubicBezTo>
                  <a:pt x="3825" y="32665"/>
                  <a:pt x="3911" y="32411"/>
                  <a:pt x="3978" y="32154"/>
                </a:cubicBezTo>
                <a:cubicBezTo>
                  <a:pt x="4189" y="31351"/>
                  <a:pt x="4330" y="30531"/>
                  <a:pt x="4553" y="29732"/>
                </a:cubicBezTo>
                <a:cubicBezTo>
                  <a:pt x="4609" y="29528"/>
                  <a:pt x="4700" y="29409"/>
                  <a:pt x="4896" y="29333"/>
                </a:cubicBezTo>
                <a:cubicBezTo>
                  <a:pt x="5809" y="28980"/>
                  <a:pt x="6662" y="28501"/>
                  <a:pt x="7530" y="28055"/>
                </a:cubicBezTo>
                <a:cubicBezTo>
                  <a:pt x="9664" y="26957"/>
                  <a:pt x="11686" y="25675"/>
                  <a:pt x="13714" y="24395"/>
                </a:cubicBezTo>
                <a:cubicBezTo>
                  <a:pt x="14633" y="23815"/>
                  <a:pt x="15489" y="23161"/>
                  <a:pt x="16299" y="22444"/>
                </a:cubicBezTo>
                <a:cubicBezTo>
                  <a:pt x="16423" y="22334"/>
                  <a:pt x="16589" y="22205"/>
                  <a:pt x="16467" y="22020"/>
                </a:cubicBezTo>
                <a:cubicBezTo>
                  <a:pt x="16416" y="21943"/>
                  <a:pt x="16359" y="21915"/>
                  <a:pt x="16298" y="21915"/>
                </a:cubicBezTo>
                <a:cubicBezTo>
                  <a:pt x="16209" y="21915"/>
                  <a:pt x="16113" y="21977"/>
                  <a:pt x="16024" y="22028"/>
                </a:cubicBezTo>
                <a:cubicBezTo>
                  <a:pt x="14149" y="23110"/>
                  <a:pt x="12204" y="24053"/>
                  <a:pt x="10247" y="24978"/>
                </a:cubicBezTo>
                <a:cubicBezTo>
                  <a:pt x="8332" y="25884"/>
                  <a:pt x="6542" y="26999"/>
                  <a:pt x="5011" y="28491"/>
                </a:cubicBezTo>
                <a:cubicBezTo>
                  <a:pt x="4996" y="28506"/>
                  <a:pt x="4962" y="28502"/>
                  <a:pt x="4913" y="28513"/>
                </a:cubicBezTo>
                <a:cubicBezTo>
                  <a:pt x="5363" y="27055"/>
                  <a:pt x="5821" y="25627"/>
                  <a:pt x="6356" y="24223"/>
                </a:cubicBezTo>
                <a:cubicBezTo>
                  <a:pt x="6397" y="24116"/>
                  <a:pt x="6441" y="24019"/>
                  <a:pt x="6578" y="23983"/>
                </a:cubicBezTo>
                <a:cubicBezTo>
                  <a:pt x="7039" y="23863"/>
                  <a:pt x="7464" y="23650"/>
                  <a:pt x="7879" y="23425"/>
                </a:cubicBezTo>
                <a:cubicBezTo>
                  <a:pt x="10515" y="21994"/>
                  <a:pt x="12931" y="20230"/>
                  <a:pt x="15320" y="18431"/>
                </a:cubicBezTo>
                <a:cubicBezTo>
                  <a:pt x="15430" y="18349"/>
                  <a:pt x="15543" y="18234"/>
                  <a:pt x="15454" y="18085"/>
                </a:cubicBezTo>
                <a:cubicBezTo>
                  <a:pt x="15410" y="18009"/>
                  <a:pt x="15351" y="17983"/>
                  <a:pt x="15287" y="17983"/>
                </a:cubicBezTo>
                <a:cubicBezTo>
                  <a:pt x="15223" y="17983"/>
                  <a:pt x="15154" y="18009"/>
                  <a:pt x="15090" y="18038"/>
                </a:cubicBezTo>
                <a:cubicBezTo>
                  <a:pt x="14936" y="18107"/>
                  <a:pt x="14788" y="18185"/>
                  <a:pt x="14638" y="18263"/>
                </a:cubicBezTo>
                <a:cubicBezTo>
                  <a:pt x="12481" y="19376"/>
                  <a:pt x="10334" y="20504"/>
                  <a:pt x="8398" y="21987"/>
                </a:cubicBezTo>
                <a:cubicBezTo>
                  <a:pt x="7860" y="22397"/>
                  <a:pt x="7336" y="22829"/>
                  <a:pt x="6806" y="23251"/>
                </a:cubicBezTo>
                <a:lnTo>
                  <a:pt x="6806" y="23251"/>
                </a:lnTo>
                <a:cubicBezTo>
                  <a:pt x="6806" y="23215"/>
                  <a:pt x="6798" y="23173"/>
                  <a:pt x="6811" y="23144"/>
                </a:cubicBezTo>
                <a:cubicBezTo>
                  <a:pt x="7437" y="21686"/>
                  <a:pt x="7911" y="20169"/>
                  <a:pt x="8610" y="18742"/>
                </a:cubicBezTo>
                <a:cubicBezTo>
                  <a:pt x="8694" y="18567"/>
                  <a:pt x="8799" y="18470"/>
                  <a:pt x="8994" y="18418"/>
                </a:cubicBezTo>
                <a:cubicBezTo>
                  <a:pt x="9327" y="18326"/>
                  <a:pt x="9654" y="18212"/>
                  <a:pt x="9960" y="18042"/>
                </a:cubicBezTo>
                <a:cubicBezTo>
                  <a:pt x="11799" y="17026"/>
                  <a:pt x="13562" y="15888"/>
                  <a:pt x="15268" y="14663"/>
                </a:cubicBezTo>
                <a:cubicBezTo>
                  <a:pt x="15701" y="14352"/>
                  <a:pt x="16113" y="14008"/>
                  <a:pt x="16529" y="13672"/>
                </a:cubicBezTo>
                <a:cubicBezTo>
                  <a:pt x="16651" y="13573"/>
                  <a:pt x="16807" y="13431"/>
                  <a:pt x="16720" y="13281"/>
                </a:cubicBezTo>
                <a:cubicBezTo>
                  <a:pt x="16692" y="13235"/>
                  <a:pt x="16659" y="13217"/>
                  <a:pt x="16624" y="13217"/>
                </a:cubicBezTo>
                <a:cubicBezTo>
                  <a:pt x="16541" y="13217"/>
                  <a:pt x="16445" y="13309"/>
                  <a:pt x="16370" y="13343"/>
                </a:cubicBezTo>
                <a:cubicBezTo>
                  <a:pt x="14726" y="14095"/>
                  <a:pt x="13196" y="15051"/>
                  <a:pt x="11697" y="16053"/>
                </a:cubicBezTo>
                <a:cubicBezTo>
                  <a:pt x="10810" y="16644"/>
                  <a:pt x="9945" y="17273"/>
                  <a:pt x="9071" y="17886"/>
                </a:cubicBezTo>
                <a:lnTo>
                  <a:pt x="9071" y="17886"/>
                </a:lnTo>
                <a:cubicBezTo>
                  <a:pt x="9040" y="17772"/>
                  <a:pt x="9122" y="17690"/>
                  <a:pt x="9164" y="17605"/>
                </a:cubicBezTo>
                <a:cubicBezTo>
                  <a:pt x="9819" y="16276"/>
                  <a:pt x="10398" y="14913"/>
                  <a:pt x="10976" y="13551"/>
                </a:cubicBezTo>
                <a:cubicBezTo>
                  <a:pt x="11096" y="13269"/>
                  <a:pt x="11183" y="12984"/>
                  <a:pt x="11514" y="12984"/>
                </a:cubicBezTo>
                <a:cubicBezTo>
                  <a:pt x="11559" y="12984"/>
                  <a:pt x="11608" y="12989"/>
                  <a:pt x="11662" y="13000"/>
                </a:cubicBezTo>
                <a:cubicBezTo>
                  <a:pt x="11666" y="13001"/>
                  <a:pt x="11671" y="13002"/>
                  <a:pt x="11675" y="13002"/>
                </a:cubicBezTo>
                <a:cubicBezTo>
                  <a:pt x="11709" y="13002"/>
                  <a:pt x="11747" y="12979"/>
                  <a:pt x="11782" y="12967"/>
                </a:cubicBezTo>
                <a:cubicBezTo>
                  <a:pt x="13380" y="12358"/>
                  <a:pt x="14995" y="11787"/>
                  <a:pt x="16363" y="10709"/>
                </a:cubicBezTo>
                <a:cubicBezTo>
                  <a:pt x="16447" y="10642"/>
                  <a:pt x="16604" y="10601"/>
                  <a:pt x="16525" y="10453"/>
                </a:cubicBezTo>
                <a:cubicBezTo>
                  <a:pt x="16492" y="10392"/>
                  <a:pt x="16446" y="10373"/>
                  <a:pt x="16396" y="10373"/>
                </a:cubicBezTo>
                <a:cubicBezTo>
                  <a:pt x="16336" y="10373"/>
                  <a:pt x="16271" y="10399"/>
                  <a:pt x="16213" y="10417"/>
                </a:cubicBezTo>
                <a:cubicBezTo>
                  <a:pt x="14657" y="10884"/>
                  <a:pt x="13145" y="11447"/>
                  <a:pt x="11788" y="12365"/>
                </a:cubicBezTo>
                <a:cubicBezTo>
                  <a:pt x="11689" y="12431"/>
                  <a:pt x="11592" y="12527"/>
                  <a:pt x="11455" y="12527"/>
                </a:cubicBezTo>
                <a:cubicBezTo>
                  <a:pt x="11448" y="12527"/>
                  <a:pt x="11442" y="12527"/>
                  <a:pt x="11435" y="12526"/>
                </a:cubicBezTo>
                <a:cubicBezTo>
                  <a:pt x="11432" y="12485"/>
                  <a:pt x="11425" y="12463"/>
                  <a:pt x="11432" y="12444"/>
                </a:cubicBezTo>
                <a:cubicBezTo>
                  <a:pt x="11840" y="11375"/>
                  <a:pt x="12249" y="10305"/>
                  <a:pt x="12658" y="9237"/>
                </a:cubicBezTo>
                <a:cubicBezTo>
                  <a:pt x="12688" y="9155"/>
                  <a:pt x="12728" y="9092"/>
                  <a:pt x="12814" y="9051"/>
                </a:cubicBezTo>
                <a:cubicBezTo>
                  <a:pt x="13436" y="8761"/>
                  <a:pt x="13975" y="8337"/>
                  <a:pt x="14523" y="7934"/>
                </a:cubicBezTo>
                <a:cubicBezTo>
                  <a:pt x="15227" y="7421"/>
                  <a:pt x="15939" y="6903"/>
                  <a:pt x="16284" y="6049"/>
                </a:cubicBezTo>
                <a:cubicBezTo>
                  <a:pt x="16325" y="5949"/>
                  <a:pt x="16442" y="5843"/>
                  <a:pt x="16333" y="5737"/>
                </a:cubicBezTo>
                <a:cubicBezTo>
                  <a:pt x="16300" y="5705"/>
                  <a:pt x="16264" y="5693"/>
                  <a:pt x="16226" y="5693"/>
                </a:cubicBezTo>
                <a:cubicBezTo>
                  <a:pt x="16153" y="5693"/>
                  <a:pt x="16076" y="5739"/>
                  <a:pt x="16010" y="5768"/>
                </a:cubicBezTo>
                <a:cubicBezTo>
                  <a:pt x="15732" y="5892"/>
                  <a:pt x="15475" y="6058"/>
                  <a:pt x="15241" y="6255"/>
                </a:cubicBezTo>
                <a:cubicBezTo>
                  <a:pt x="14492" y="6884"/>
                  <a:pt x="13824" y="7600"/>
                  <a:pt x="13182" y="8335"/>
                </a:cubicBezTo>
                <a:cubicBezTo>
                  <a:pt x="13123" y="8402"/>
                  <a:pt x="13081" y="8499"/>
                  <a:pt x="12976" y="8499"/>
                </a:cubicBezTo>
                <a:cubicBezTo>
                  <a:pt x="12965" y="8499"/>
                  <a:pt x="12953" y="8498"/>
                  <a:pt x="12941" y="8496"/>
                </a:cubicBezTo>
                <a:cubicBezTo>
                  <a:pt x="12893" y="8427"/>
                  <a:pt x="12935" y="8372"/>
                  <a:pt x="12956" y="8315"/>
                </a:cubicBezTo>
                <a:cubicBezTo>
                  <a:pt x="13244" y="7548"/>
                  <a:pt x="13540" y="6784"/>
                  <a:pt x="13813" y="6012"/>
                </a:cubicBezTo>
                <a:cubicBezTo>
                  <a:pt x="13900" y="5763"/>
                  <a:pt x="14053" y="5668"/>
                  <a:pt x="14288" y="5578"/>
                </a:cubicBezTo>
                <a:cubicBezTo>
                  <a:pt x="15386" y="5163"/>
                  <a:pt x="16354" y="4562"/>
                  <a:pt x="17034" y="3572"/>
                </a:cubicBezTo>
                <a:cubicBezTo>
                  <a:pt x="17088" y="3496"/>
                  <a:pt x="17180" y="3416"/>
                  <a:pt x="17104" y="3321"/>
                </a:cubicBezTo>
                <a:cubicBezTo>
                  <a:pt x="17077" y="3287"/>
                  <a:pt x="17049" y="3275"/>
                  <a:pt x="17022" y="3275"/>
                </a:cubicBezTo>
                <a:cubicBezTo>
                  <a:pt x="16964" y="3275"/>
                  <a:pt x="16907" y="3332"/>
                  <a:pt x="16855" y="3359"/>
                </a:cubicBezTo>
                <a:cubicBezTo>
                  <a:pt x="15931" y="3839"/>
                  <a:pt x="15021" y="4340"/>
                  <a:pt x="14267" y="5078"/>
                </a:cubicBezTo>
                <a:cubicBezTo>
                  <a:pt x="14235" y="5109"/>
                  <a:pt x="14205" y="5158"/>
                  <a:pt x="14161" y="5158"/>
                </a:cubicBezTo>
                <a:cubicBezTo>
                  <a:pt x="14146" y="5158"/>
                  <a:pt x="14131" y="5154"/>
                  <a:pt x="14113" y="5142"/>
                </a:cubicBezTo>
                <a:cubicBezTo>
                  <a:pt x="14067" y="5111"/>
                  <a:pt x="14071" y="5042"/>
                  <a:pt x="14096" y="4998"/>
                </a:cubicBezTo>
                <a:cubicBezTo>
                  <a:pt x="14352" y="4542"/>
                  <a:pt x="14462" y="4013"/>
                  <a:pt x="14782" y="3592"/>
                </a:cubicBezTo>
                <a:cubicBezTo>
                  <a:pt x="15238" y="2994"/>
                  <a:pt x="15622" y="2355"/>
                  <a:pt x="15866" y="1645"/>
                </a:cubicBezTo>
                <a:cubicBezTo>
                  <a:pt x="16025" y="1175"/>
                  <a:pt x="15962" y="688"/>
                  <a:pt x="15906" y="208"/>
                </a:cubicBezTo>
                <a:cubicBezTo>
                  <a:pt x="15896" y="111"/>
                  <a:pt x="15839" y="31"/>
                  <a:pt x="15733" y="5"/>
                </a:cubicBezTo>
                <a:cubicBezTo>
                  <a:pt x="15718" y="2"/>
                  <a:pt x="15704" y="0"/>
                  <a:pt x="1569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1" name="Google Shape;261;p11"/>
          <p:cNvGrpSpPr/>
          <p:nvPr/>
        </p:nvGrpSpPr>
        <p:grpSpPr>
          <a:xfrm rot="7021743">
            <a:off x="-335865" y="-57847"/>
            <a:ext cx="1413252" cy="1413194"/>
            <a:chOff x="1441538" y="3350388"/>
            <a:chExt cx="616650" cy="616625"/>
          </a:xfrm>
        </p:grpSpPr>
        <p:sp>
          <p:nvSpPr>
            <p:cNvPr id="262" name="Google Shape;262;p11"/>
            <p:cNvSpPr/>
            <p:nvPr/>
          </p:nvSpPr>
          <p:spPr>
            <a:xfrm>
              <a:off x="1471413" y="3350388"/>
              <a:ext cx="586775" cy="570275"/>
            </a:xfrm>
            <a:custGeom>
              <a:rect b="b" l="l" r="r" t="t"/>
              <a:pathLst>
                <a:path extrusionOk="0" h="22811" w="23471">
                  <a:moveTo>
                    <a:pt x="20736" y="935"/>
                  </a:moveTo>
                  <a:cubicBezTo>
                    <a:pt x="20763" y="935"/>
                    <a:pt x="20791" y="938"/>
                    <a:pt x="20821" y="943"/>
                  </a:cubicBezTo>
                  <a:cubicBezTo>
                    <a:pt x="21020" y="980"/>
                    <a:pt x="21038" y="1139"/>
                    <a:pt x="20997" y="1323"/>
                  </a:cubicBezTo>
                  <a:cubicBezTo>
                    <a:pt x="20930" y="1488"/>
                    <a:pt x="20833" y="1639"/>
                    <a:pt x="20645" y="1639"/>
                  </a:cubicBezTo>
                  <a:cubicBezTo>
                    <a:pt x="20615" y="1639"/>
                    <a:pt x="20583" y="1636"/>
                    <a:pt x="20548" y="1628"/>
                  </a:cubicBezTo>
                  <a:cubicBezTo>
                    <a:pt x="20368" y="1585"/>
                    <a:pt x="20311" y="1429"/>
                    <a:pt x="20363" y="1258"/>
                  </a:cubicBezTo>
                  <a:cubicBezTo>
                    <a:pt x="20422" y="1067"/>
                    <a:pt x="20545" y="935"/>
                    <a:pt x="20736" y="935"/>
                  </a:cubicBezTo>
                  <a:close/>
                  <a:moveTo>
                    <a:pt x="15518" y="2806"/>
                  </a:moveTo>
                  <a:cubicBezTo>
                    <a:pt x="15536" y="2806"/>
                    <a:pt x="15554" y="2808"/>
                    <a:pt x="15572" y="2811"/>
                  </a:cubicBezTo>
                  <a:cubicBezTo>
                    <a:pt x="15698" y="2834"/>
                    <a:pt x="15756" y="2926"/>
                    <a:pt x="15728" y="3051"/>
                  </a:cubicBezTo>
                  <a:cubicBezTo>
                    <a:pt x="15700" y="3172"/>
                    <a:pt x="15611" y="3214"/>
                    <a:pt x="15509" y="3214"/>
                  </a:cubicBezTo>
                  <a:cubicBezTo>
                    <a:pt x="15506" y="3214"/>
                    <a:pt x="15502" y="3214"/>
                    <a:pt x="15499" y="3214"/>
                  </a:cubicBezTo>
                  <a:cubicBezTo>
                    <a:pt x="15362" y="3171"/>
                    <a:pt x="15297" y="3092"/>
                    <a:pt x="15325" y="2967"/>
                  </a:cubicBezTo>
                  <a:cubicBezTo>
                    <a:pt x="15351" y="2861"/>
                    <a:pt x="15424" y="2806"/>
                    <a:pt x="15518" y="2806"/>
                  </a:cubicBezTo>
                  <a:close/>
                  <a:moveTo>
                    <a:pt x="15216" y="4214"/>
                  </a:moveTo>
                  <a:cubicBezTo>
                    <a:pt x="15236" y="4214"/>
                    <a:pt x="15257" y="4218"/>
                    <a:pt x="15278" y="4225"/>
                  </a:cubicBezTo>
                  <a:cubicBezTo>
                    <a:pt x="15421" y="4279"/>
                    <a:pt x="15605" y="4448"/>
                    <a:pt x="15522" y="4680"/>
                  </a:cubicBezTo>
                  <a:cubicBezTo>
                    <a:pt x="15465" y="4837"/>
                    <a:pt x="15346" y="4910"/>
                    <a:pt x="15206" y="4910"/>
                  </a:cubicBezTo>
                  <a:cubicBezTo>
                    <a:pt x="15166" y="4910"/>
                    <a:pt x="15126" y="4904"/>
                    <a:pt x="15084" y="4893"/>
                  </a:cubicBezTo>
                  <a:cubicBezTo>
                    <a:pt x="14895" y="4842"/>
                    <a:pt x="14887" y="4676"/>
                    <a:pt x="14916" y="4539"/>
                  </a:cubicBezTo>
                  <a:cubicBezTo>
                    <a:pt x="14966" y="4354"/>
                    <a:pt x="15090" y="4214"/>
                    <a:pt x="15216" y="4214"/>
                  </a:cubicBezTo>
                  <a:close/>
                  <a:moveTo>
                    <a:pt x="21879" y="5473"/>
                  </a:moveTo>
                  <a:cubicBezTo>
                    <a:pt x="21905" y="5473"/>
                    <a:pt x="21931" y="5476"/>
                    <a:pt x="21959" y="5481"/>
                  </a:cubicBezTo>
                  <a:cubicBezTo>
                    <a:pt x="22103" y="5543"/>
                    <a:pt x="22171" y="5647"/>
                    <a:pt x="22124" y="5795"/>
                  </a:cubicBezTo>
                  <a:cubicBezTo>
                    <a:pt x="22086" y="5910"/>
                    <a:pt x="22002" y="5968"/>
                    <a:pt x="21901" y="5968"/>
                  </a:cubicBezTo>
                  <a:cubicBezTo>
                    <a:pt x="21871" y="5968"/>
                    <a:pt x="21840" y="5963"/>
                    <a:pt x="21808" y="5953"/>
                  </a:cubicBezTo>
                  <a:cubicBezTo>
                    <a:pt x="21683" y="5915"/>
                    <a:pt x="21556" y="5833"/>
                    <a:pt x="21618" y="5665"/>
                  </a:cubicBezTo>
                  <a:cubicBezTo>
                    <a:pt x="21663" y="5536"/>
                    <a:pt x="21756" y="5473"/>
                    <a:pt x="21879" y="5473"/>
                  </a:cubicBezTo>
                  <a:close/>
                  <a:moveTo>
                    <a:pt x="20814" y="5707"/>
                  </a:moveTo>
                  <a:cubicBezTo>
                    <a:pt x="20844" y="5707"/>
                    <a:pt x="20875" y="5711"/>
                    <a:pt x="20908" y="5720"/>
                  </a:cubicBezTo>
                  <a:cubicBezTo>
                    <a:pt x="21049" y="5757"/>
                    <a:pt x="21067" y="5875"/>
                    <a:pt x="21059" y="5991"/>
                  </a:cubicBezTo>
                  <a:cubicBezTo>
                    <a:pt x="20984" y="6122"/>
                    <a:pt x="20886" y="6193"/>
                    <a:pt x="20764" y="6193"/>
                  </a:cubicBezTo>
                  <a:cubicBezTo>
                    <a:pt x="20733" y="6193"/>
                    <a:pt x="20700" y="6188"/>
                    <a:pt x="20665" y="6179"/>
                  </a:cubicBezTo>
                  <a:cubicBezTo>
                    <a:pt x="20533" y="6139"/>
                    <a:pt x="20464" y="6029"/>
                    <a:pt x="20526" y="5903"/>
                  </a:cubicBezTo>
                  <a:cubicBezTo>
                    <a:pt x="20584" y="5783"/>
                    <a:pt x="20686" y="5707"/>
                    <a:pt x="20814" y="5707"/>
                  </a:cubicBezTo>
                  <a:close/>
                  <a:moveTo>
                    <a:pt x="10130" y="6101"/>
                  </a:moveTo>
                  <a:cubicBezTo>
                    <a:pt x="10155" y="6101"/>
                    <a:pt x="10180" y="6103"/>
                    <a:pt x="10207" y="6108"/>
                  </a:cubicBezTo>
                  <a:cubicBezTo>
                    <a:pt x="10433" y="6152"/>
                    <a:pt x="10495" y="6344"/>
                    <a:pt x="10525" y="6540"/>
                  </a:cubicBezTo>
                  <a:cubicBezTo>
                    <a:pt x="10561" y="6792"/>
                    <a:pt x="10519" y="7044"/>
                    <a:pt x="10468" y="7271"/>
                  </a:cubicBezTo>
                  <a:cubicBezTo>
                    <a:pt x="10412" y="7450"/>
                    <a:pt x="10350" y="7605"/>
                    <a:pt x="10213" y="7719"/>
                  </a:cubicBezTo>
                  <a:cubicBezTo>
                    <a:pt x="10126" y="7794"/>
                    <a:pt x="10028" y="7848"/>
                    <a:pt x="9920" y="7848"/>
                  </a:cubicBezTo>
                  <a:cubicBezTo>
                    <a:pt x="9886" y="7848"/>
                    <a:pt x="9852" y="7842"/>
                    <a:pt x="9816" y="7831"/>
                  </a:cubicBezTo>
                  <a:cubicBezTo>
                    <a:pt x="9660" y="7780"/>
                    <a:pt x="9640" y="7640"/>
                    <a:pt x="9595" y="7497"/>
                  </a:cubicBezTo>
                  <a:cubicBezTo>
                    <a:pt x="9466" y="7090"/>
                    <a:pt x="9507" y="6723"/>
                    <a:pt x="9737" y="6373"/>
                  </a:cubicBezTo>
                  <a:cubicBezTo>
                    <a:pt x="9835" y="6222"/>
                    <a:pt x="9955" y="6101"/>
                    <a:pt x="10130" y="6101"/>
                  </a:cubicBezTo>
                  <a:close/>
                  <a:moveTo>
                    <a:pt x="9515" y="8920"/>
                  </a:moveTo>
                  <a:cubicBezTo>
                    <a:pt x="9534" y="8920"/>
                    <a:pt x="9554" y="8923"/>
                    <a:pt x="9575" y="8929"/>
                  </a:cubicBezTo>
                  <a:cubicBezTo>
                    <a:pt x="9716" y="8967"/>
                    <a:pt x="9710" y="9112"/>
                    <a:pt x="9678" y="9228"/>
                  </a:cubicBezTo>
                  <a:cubicBezTo>
                    <a:pt x="9646" y="9337"/>
                    <a:pt x="9574" y="9395"/>
                    <a:pt x="9472" y="9395"/>
                  </a:cubicBezTo>
                  <a:cubicBezTo>
                    <a:pt x="9451" y="9395"/>
                    <a:pt x="9428" y="9393"/>
                    <a:pt x="9404" y="9387"/>
                  </a:cubicBezTo>
                  <a:cubicBezTo>
                    <a:pt x="9293" y="9332"/>
                    <a:pt x="9236" y="9245"/>
                    <a:pt x="9281" y="9126"/>
                  </a:cubicBezTo>
                  <a:cubicBezTo>
                    <a:pt x="9324" y="9016"/>
                    <a:pt x="9403" y="8920"/>
                    <a:pt x="9515" y="8920"/>
                  </a:cubicBezTo>
                  <a:close/>
                  <a:moveTo>
                    <a:pt x="19226" y="9769"/>
                  </a:moveTo>
                  <a:cubicBezTo>
                    <a:pt x="19251" y="9769"/>
                    <a:pt x="19276" y="9771"/>
                    <a:pt x="19302" y="9774"/>
                  </a:cubicBezTo>
                  <a:cubicBezTo>
                    <a:pt x="19436" y="9826"/>
                    <a:pt x="19495" y="9927"/>
                    <a:pt x="19450" y="10056"/>
                  </a:cubicBezTo>
                  <a:cubicBezTo>
                    <a:pt x="19409" y="10165"/>
                    <a:pt x="19325" y="10221"/>
                    <a:pt x="19221" y="10221"/>
                  </a:cubicBezTo>
                  <a:cubicBezTo>
                    <a:pt x="19193" y="10221"/>
                    <a:pt x="19163" y="10217"/>
                    <a:pt x="19133" y="10209"/>
                  </a:cubicBezTo>
                  <a:cubicBezTo>
                    <a:pt x="19002" y="10175"/>
                    <a:pt x="18915" y="10086"/>
                    <a:pt x="18959" y="9948"/>
                  </a:cubicBezTo>
                  <a:cubicBezTo>
                    <a:pt x="19002" y="9816"/>
                    <a:pt x="19104" y="9769"/>
                    <a:pt x="19226" y="9769"/>
                  </a:cubicBezTo>
                  <a:close/>
                  <a:moveTo>
                    <a:pt x="17145" y="10174"/>
                  </a:moveTo>
                  <a:cubicBezTo>
                    <a:pt x="17165" y="10174"/>
                    <a:pt x="17185" y="10176"/>
                    <a:pt x="17207" y="10179"/>
                  </a:cubicBezTo>
                  <a:cubicBezTo>
                    <a:pt x="17365" y="10206"/>
                    <a:pt x="17534" y="10209"/>
                    <a:pt x="17569" y="10401"/>
                  </a:cubicBezTo>
                  <a:cubicBezTo>
                    <a:pt x="17603" y="10581"/>
                    <a:pt x="17486" y="10696"/>
                    <a:pt x="17331" y="10758"/>
                  </a:cubicBezTo>
                  <a:cubicBezTo>
                    <a:pt x="17102" y="10848"/>
                    <a:pt x="16866" y="10903"/>
                    <a:pt x="16636" y="10903"/>
                  </a:cubicBezTo>
                  <a:cubicBezTo>
                    <a:pt x="16607" y="10903"/>
                    <a:pt x="16579" y="10902"/>
                    <a:pt x="16550" y="10900"/>
                  </a:cubicBezTo>
                  <a:cubicBezTo>
                    <a:pt x="16389" y="10856"/>
                    <a:pt x="16279" y="10786"/>
                    <a:pt x="16275" y="10629"/>
                  </a:cubicBezTo>
                  <a:cubicBezTo>
                    <a:pt x="16271" y="10483"/>
                    <a:pt x="16377" y="10416"/>
                    <a:pt x="16508" y="10411"/>
                  </a:cubicBezTo>
                  <a:cubicBezTo>
                    <a:pt x="16744" y="10401"/>
                    <a:pt x="16903" y="10174"/>
                    <a:pt x="17145" y="10174"/>
                  </a:cubicBezTo>
                  <a:close/>
                  <a:moveTo>
                    <a:pt x="12600" y="15459"/>
                  </a:moveTo>
                  <a:cubicBezTo>
                    <a:pt x="12626" y="15459"/>
                    <a:pt x="12653" y="15463"/>
                    <a:pt x="12681" y="15470"/>
                  </a:cubicBezTo>
                  <a:cubicBezTo>
                    <a:pt x="12815" y="15501"/>
                    <a:pt x="12870" y="15599"/>
                    <a:pt x="12842" y="15733"/>
                  </a:cubicBezTo>
                  <a:cubicBezTo>
                    <a:pt x="12784" y="15847"/>
                    <a:pt x="12700" y="15909"/>
                    <a:pt x="12593" y="15909"/>
                  </a:cubicBezTo>
                  <a:cubicBezTo>
                    <a:pt x="12569" y="15909"/>
                    <a:pt x="12545" y="15906"/>
                    <a:pt x="12519" y="15900"/>
                  </a:cubicBezTo>
                  <a:cubicBezTo>
                    <a:pt x="12383" y="15866"/>
                    <a:pt x="12321" y="15759"/>
                    <a:pt x="12365" y="15628"/>
                  </a:cubicBezTo>
                  <a:cubicBezTo>
                    <a:pt x="12403" y="15517"/>
                    <a:pt x="12493" y="15459"/>
                    <a:pt x="12600" y="15459"/>
                  </a:cubicBezTo>
                  <a:close/>
                  <a:moveTo>
                    <a:pt x="11083" y="15498"/>
                  </a:moveTo>
                  <a:cubicBezTo>
                    <a:pt x="11176" y="15498"/>
                    <a:pt x="11264" y="15534"/>
                    <a:pt x="11301" y="15649"/>
                  </a:cubicBezTo>
                  <a:cubicBezTo>
                    <a:pt x="11340" y="15781"/>
                    <a:pt x="11237" y="15838"/>
                    <a:pt x="11157" y="15910"/>
                  </a:cubicBezTo>
                  <a:cubicBezTo>
                    <a:pt x="10873" y="16167"/>
                    <a:pt x="10518" y="16042"/>
                    <a:pt x="10252" y="16117"/>
                  </a:cubicBezTo>
                  <a:cubicBezTo>
                    <a:pt x="10083" y="16075"/>
                    <a:pt x="9991" y="16021"/>
                    <a:pt x="9991" y="15891"/>
                  </a:cubicBezTo>
                  <a:cubicBezTo>
                    <a:pt x="9990" y="15776"/>
                    <a:pt x="10066" y="15724"/>
                    <a:pt x="10169" y="15698"/>
                  </a:cubicBezTo>
                  <a:cubicBezTo>
                    <a:pt x="10449" y="15633"/>
                    <a:pt x="10725" y="15557"/>
                    <a:pt x="11007" y="15505"/>
                  </a:cubicBezTo>
                  <a:cubicBezTo>
                    <a:pt x="11032" y="15500"/>
                    <a:pt x="11058" y="15498"/>
                    <a:pt x="11083" y="15498"/>
                  </a:cubicBezTo>
                  <a:close/>
                  <a:moveTo>
                    <a:pt x="2581" y="14646"/>
                  </a:moveTo>
                  <a:cubicBezTo>
                    <a:pt x="2603" y="14646"/>
                    <a:pt x="2626" y="14649"/>
                    <a:pt x="2650" y="14655"/>
                  </a:cubicBezTo>
                  <a:cubicBezTo>
                    <a:pt x="2800" y="14695"/>
                    <a:pt x="2844" y="14829"/>
                    <a:pt x="2859" y="14964"/>
                  </a:cubicBezTo>
                  <a:cubicBezTo>
                    <a:pt x="2885" y="15175"/>
                    <a:pt x="2794" y="15367"/>
                    <a:pt x="2734" y="15640"/>
                  </a:cubicBezTo>
                  <a:cubicBezTo>
                    <a:pt x="2686" y="15760"/>
                    <a:pt x="2617" y="15955"/>
                    <a:pt x="2521" y="16136"/>
                  </a:cubicBezTo>
                  <a:cubicBezTo>
                    <a:pt x="2468" y="16235"/>
                    <a:pt x="2383" y="16300"/>
                    <a:pt x="2282" y="16300"/>
                  </a:cubicBezTo>
                  <a:cubicBezTo>
                    <a:pt x="2241" y="16300"/>
                    <a:pt x="2198" y="16289"/>
                    <a:pt x="2154" y="16267"/>
                  </a:cubicBezTo>
                  <a:cubicBezTo>
                    <a:pt x="1987" y="16179"/>
                    <a:pt x="1945" y="16027"/>
                    <a:pt x="2048" y="15872"/>
                  </a:cubicBezTo>
                  <a:cubicBezTo>
                    <a:pt x="2125" y="15756"/>
                    <a:pt x="2124" y="15663"/>
                    <a:pt x="2102" y="15536"/>
                  </a:cubicBezTo>
                  <a:cubicBezTo>
                    <a:pt x="2054" y="15268"/>
                    <a:pt x="2200" y="15048"/>
                    <a:pt x="2323" y="14827"/>
                  </a:cubicBezTo>
                  <a:cubicBezTo>
                    <a:pt x="2380" y="14724"/>
                    <a:pt x="2466" y="14646"/>
                    <a:pt x="2581" y="14646"/>
                  </a:cubicBezTo>
                  <a:close/>
                  <a:moveTo>
                    <a:pt x="2449" y="16825"/>
                  </a:moveTo>
                  <a:cubicBezTo>
                    <a:pt x="2470" y="16825"/>
                    <a:pt x="2492" y="16827"/>
                    <a:pt x="2516" y="16831"/>
                  </a:cubicBezTo>
                  <a:cubicBezTo>
                    <a:pt x="2667" y="16882"/>
                    <a:pt x="2749" y="16992"/>
                    <a:pt x="2717" y="17154"/>
                  </a:cubicBezTo>
                  <a:cubicBezTo>
                    <a:pt x="2688" y="17288"/>
                    <a:pt x="2605" y="17362"/>
                    <a:pt x="2487" y="17362"/>
                  </a:cubicBezTo>
                  <a:cubicBezTo>
                    <a:pt x="2459" y="17362"/>
                    <a:pt x="2429" y="17358"/>
                    <a:pt x="2398" y="17349"/>
                  </a:cubicBezTo>
                  <a:cubicBezTo>
                    <a:pt x="2230" y="17305"/>
                    <a:pt x="2175" y="17178"/>
                    <a:pt x="2217" y="17018"/>
                  </a:cubicBezTo>
                  <a:cubicBezTo>
                    <a:pt x="2250" y="16894"/>
                    <a:pt x="2326" y="16825"/>
                    <a:pt x="2449" y="16825"/>
                  </a:cubicBezTo>
                  <a:close/>
                  <a:moveTo>
                    <a:pt x="7644" y="20357"/>
                  </a:moveTo>
                  <a:cubicBezTo>
                    <a:pt x="7680" y="20357"/>
                    <a:pt x="7720" y="20361"/>
                    <a:pt x="7762" y="20369"/>
                  </a:cubicBezTo>
                  <a:cubicBezTo>
                    <a:pt x="7849" y="20396"/>
                    <a:pt x="7952" y="20471"/>
                    <a:pt x="7890" y="20592"/>
                  </a:cubicBezTo>
                  <a:cubicBezTo>
                    <a:pt x="7829" y="20716"/>
                    <a:pt x="7735" y="20746"/>
                    <a:pt x="7632" y="20746"/>
                  </a:cubicBezTo>
                  <a:cubicBezTo>
                    <a:pt x="7548" y="20746"/>
                    <a:pt x="7458" y="20726"/>
                    <a:pt x="7375" y="20722"/>
                  </a:cubicBezTo>
                  <a:cubicBezTo>
                    <a:pt x="7296" y="20719"/>
                    <a:pt x="7232" y="20694"/>
                    <a:pt x="7289" y="20588"/>
                  </a:cubicBezTo>
                  <a:cubicBezTo>
                    <a:pt x="7369" y="20440"/>
                    <a:pt x="7478" y="20357"/>
                    <a:pt x="7644" y="20357"/>
                  </a:cubicBezTo>
                  <a:close/>
                  <a:moveTo>
                    <a:pt x="21380" y="0"/>
                  </a:moveTo>
                  <a:cubicBezTo>
                    <a:pt x="21253" y="0"/>
                    <a:pt x="21123" y="10"/>
                    <a:pt x="20991" y="27"/>
                  </a:cubicBezTo>
                  <a:cubicBezTo>
                    <a:pt x="19879" y="178"/>
                    <a:pt x="18769" y="362"/>
                    <a:pt x="17645" y="366"/>
                  </a:cubicBezTo>
                  <a:cubicBezTo>
                    <a:pt x="16279" y="373"/>
                    <a:pt x="15197" y="866"/>
                    <a:pt x="14400" y="2001"/>
                  </a:cubicBezTo>
                  <a:cubicBezTo>
                    <a:pt x="13525" y="3248"/>
                    <a:pt x="12325" y="4032"/>
                    <a:pt x="10839" y="4378"/>
                  </a:cubicBezTo>
                  <a:cubicBezTo>
                    <a:pt x="10583" y="4437"/>
                    <a:pt x="10331" y="4533"/>
                    <a:pt x="10077" y="4609"/>
                  </a:cubicBezTo>
                  <a:cubicBezTo>
                    <a:pt x="9483" y="4787"/>
                    <a:pt x="8991" y="5122"/>
                    <a:pt x="8558" y="5556"/>
                  </a:cubicBezTo>
                  <a:cubicBezTo>
                    <a:pt x="7622" y="6489"/>
                    <a:pt x="7124" y="7636"/>
                    <a:pt x="6945" y="8923"/>
                  </a:cubicBezTo>
                  <a:cubicBezTo>
                    <a:pt x="6767" y="10206"/>
                    <a:pt x="6123" y="11109"/>
                    <a:pt x="4913" y="11604"/>
                  </a:cubicBezTo>
                  <a:cubicBezTo>
                    <a:pt x="4467" y="11788"/>
                    <a:pt x="4036" y="12005"/>
                    <a:pt x="3635" y="12282"/>
                  </a:cubicBezTo>
                  <a:cubicBezTo>
                    <a:pt x="2387" y="13143"/>
                    <a:pt x="1538" y="14329"/>
                    <a:pt x="874" y="15663"/>
                  </a:cubicBezTo>
                  <a:cubicBezTo>
                    <a:pt x="315" y="16783"/>
                    <a:pt x="0" y="17904"/>
                    <a:pt x="520" y="19168"/>
                  </a:cubicBezTo>
                  <a:cubicBezTo>
                    <a:pt x="799" y="19851"/>
                    <a:pt x="1172" y="20393"/>
                    <a:pt x="1756" y="20809"/>
                  </a:cubicBezTo>
                  <a:cubicBezTo>
                    <a:pt x="2089" y="21046"/>
                    <a:pt x="2468" y="21233"/>
                    <a:pt x="2761" y="21511"/>
                  </a:cubicBezTo>
                  <a:cubicBezTo>
                    <a:pt x="3373" y="22091"/>
                    <a:pt x="4079" y="22432"/>
                    <a:pt x="4853" y="22506"/>
                  </a:cubicBezTo>
                  <a:cubicBezTo>
                    <a:pt x="5445" y="22670"/>
                    <a:pt x="6006" y="22810"/>
                    <a:pt x="6575" y="22810"/>
                  </a:cubicBezTo>
                  <a:cubicBezTo>
                    <a:pt x="6827" y="22810"/>
                    <a:pt x="7080" y="22783"/>
                    <a:pt x="7338" y="22717"/>
                  </a:cubicBezTo>
                  <a:cubicBezTo>
                    <a:pt x="8582" y="22404"/>
                    <a:pt x="9593" y="21735"/>
                    <a:pt x="10357" y="20720"/>
                  </a:cubicBezTo>
                  <a:cubicBezTo>
                    <a:pt x="11054" y="19795"/>
                    <a:pt x="11599" y="18766"/>
                    <a:pt x="12180" y="17768"/>
                  </a:cubicBezTo>
                  <a:cubicBezTo>
                    <a:pt x="12385" y="17417"/>
                    <a:pt x="12646" y="17232"/>
                    <a:pt x="13031" y="17185"/>
                  </a:cubicBezTo>
                  <a:cubicBezTo>
                    <a:pt x="13186" y="17169"/>
                    <a:pt x="13343" y="17145"/>
                    <a:pt x="13498" y="17145"/>
                  </a:cubicBezTo>
                  <a:cubicBezTo>
                    <a:pt x="15222" y="17136"/>
                    <a:pt x="16329" y="16220"/>
                    <a:pt x="17050" y="14736"/>
                  </a:cubicBezTo>
                  <a:cubicBezTo>
                    <a:pt x="17315" y="14192"/>
                    <a:pt x="17551" y="13636"/>
                    <a:pt x="17753" y="13069"/>
                  </a:cubicBezTo>
                  <a:cubicBezTo>
                    <a:pt x="17984" y="12413"/>
                    <a:pt x="18405" y="11922"/>
                    <a:pt x="19011" y="11589"/>
                  </a:cubicBezTo>
                  <a:cubicBezTo>
                    <a:pt x="19277" y="11444"/>
                    <a:pt x="19541" y="11295"/>
                    <a:pt x="19813" y="11167"/>
                  </a:cubicBezTo>
                  <a:cubicBezTo>
                    <a:pt x="20437" y="10869"/>
                    <a:pt x="21018" y="10505"/>
                    <a:pt x="21552" y="10066"/>
                  </a:cubicBezTo>
                  <a:cubicBezTo>
                    <a:pt x="22910" y="8951"/>
                    <a:pt x="23471" y="7539"/>
                    <a:pt x="23142" y="5796"/>
                  </a:cubicBezTo>
                  <a:cubicBezTo>
                    <a:pt x="22909" y="4561"/>
                    <a:pt x="22844" y="3339"/>
                    <a:pt x="23229" y="2112"/>
                  </a:cubicBezTo>
                  <a:cubicBezTo>
                    <a:pt x="23427" y="1481"/>
                    <a:pt x="23224" y="929"/>
                    <a:pt x="22716" y="486"/>
                  </a:cubicBezTo>
                  <a:cubicBezTo>
                    <a:pt x="22315" y="138"/>
                    <a:pt x="21866" y="0"/>
                    <a:pt x="21380" y="0"/>
                  </a:cubicBezTo>
                  <a:close/>
                </a:path>
              </a:pathLst>
            </a:custGeom>
            <a:solidFill>
              <a:srgbClr val="93BC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1"/>
            <p:cNvSpPr/>
            <p:nvPr/>
          </p:nvSpPr>
          <p:spPr>
            <a:xfrm>
              <a:off x="1441538" y="3378963"/>
              <a:ext cx="587125" cy="588050"/>
            </a:xfrm>
            <a:custGeom>
              <a:rect b="b" l="l" r="r" t="t"/>
              <a:pathLst>
                <a:path extrusionOk="0" h="23522" w="23485">
                  <a:moveTo>
                    <a:pt x="16505" y="7325"/>
                  </a:moveTo>
                  <a:lnTo>
                    <a:pt x="16509" y="7344"/>
                  </a:lnTo>
                  <a:cubicBezTo>
                    <a:pt x="16509" y="7344"/>
                    <a:pt x="16504" y="7329"/>
                    <a:pt x="16504" y="7327"/>
                  </a:cubicBezTo>
                  <a:cubicBezTo>
                    <a:pt x="16504" y="7327"/>
                    <a:pt x="16505" y="7326"/>
                    <a:pt x="16505" y="7325"/>
                  </a:cubicBezTo>
                  <a:close/>
                  <a:moveTo>
                    <a:pt x="10642" y="17403"/>
                  </a:moveTo>
                  <a:cubicBezTo>
                    <a:pt x="10640" y="17404"/>
                    <a:pt x="10638" y="17406"/>
                    <a:pt x="10636" y="17407"/>
                  </a:cubicBezTo>
                  <a:lnTo>
                    <a:pt x="10636" y="17407"/>
                  </a:lnTo>
                  <a:cubicBezTo>
                    <a:pt x="10637" y="17407"/>
                    <a:pt x="10638" y="17407"/>
                    <a:pt x="10639" y="17407"/>
                  </a:cubicBezTo>
                  <a:cubicBezTo>
                    <a:pt x="10640" y="17408"/>
                    <a:pt x="10642" y="17408"/>
                    <a:pt x="10642" y="17408"/>
                  </a:cubicBezTo>
                  <a:cubicBezTo>
                    <a:pt x="10646" y="17408"/>
                    <a:pt x="10642" y="17403"/>
                    <a:pt x="10642" y="17403"/>
                  </a:cubicBezTo>
                  <a:close/>
                  <a:moveTo>
                    <a:pt x="18691" y="1"/>
                  </a:moveTo>
                  <a:lnTo>
                    <a:pt x="18691" y="1"/>
                  </a:lnTo>
                  <a:cubicBezTo>
                    <a:pt x="18499" y="125"/>
                    <a:pt x="18502" y="126"/>
                    <a:pt x="18448" y="293"/>
                  </a:cubicBezTo>
                  <a:cubicBezTo>
                    <a:pt x="18108" y="1354"/>
                    <a:pt x="17942" y="2449"/>
                    <a:pt x="17785" y="3548"/>
                  </a:cubicBezTo>
                  <a:cubicBezTo>
                    <a:pt x="17695" y="4180"/>
                    <a:pt x="17517" y="4804"/>
                    <a:pt x="17483" y="5438"/>
                  </a:cubicBezTo>
                  <a:cubicBezTo>
                    <a:pt x="17462" y="5840"/>
                    <a:pt x="17285" y="6068"/>
                    <a:pt x="17030" y="6318"/>
                  </a:cubicBezTo>
                  <a:cubicBezTo>
                    <a:pt x="15774" y="7536"/>
                    <a:pt x="14529" y="8764"/>
                    <a:pt x="13278" y="9987"/>
                  </a:cubicBezTo>
                  <a:cubicBezTo>
                    <a:pt x="13179" y="10082"/>
                    <a:pt x="13100" y="10209"/>
                    <a:pt x="12950" y="10245"/>
                  </a:cubicBezTo>
                  <a:cubicBezTo>
                    <a:pt x="12892" y="10110"/>
                    <a:pt x="12956" y="10013"/>
                    <a:pt x="12984" y="9912"/>
                  </a:cubicBezTo>
                  <a:cubicBezTo>
                    <a:pt x="13621" y="7660"/>
                    <a:pt x="14258" y="5409"/>
                    <a:pt x="14898" y="3157"/>
                  </a:cubicBezTo>
                  <a:cubicBezTo>
                    <a:pt x="14933" y="3027"/>
                    <a:pt x="14970" y="2900"/>
                    <a:pt x="14995" y="2771"/>
                  </a:cubicBezTo>
                  <a:cubicBezTo>
                    <a:pt x="15012" y="2677"/>
                    <a:pt x="15030" y="2552"/>
                    <a:pt x="14924" y="2515"/>
                  </a:cubicBezTo>
                  <a:cubicBezTo>
                    <a:pt x="14907" y="2509"/>
                    <a:pt x="14892" y="2506"/>
                    <a:pt x="14878" y="2506"/>
                  </a:cubicBezTo>
                  <a:cubicBezTo>
                    <a:pt x="14791" y="2506"/>
                    <a:pt x="14761" y="2616"/>
                    <a:pt x="14738" y="2687"/>
                  </a:cubicBezTo>
                  <a:cubicBezTo>
                    <a:pt x="14646" y="2974"/>
                    <a:pt x="14567" y="3265"/>
                    <a:pt x="14484" y="3554"/>
                  </a:cubicBezTo>
                  <a:cubicBezTo>
                    <a:pt x="13937" y="5467"/>
                    <a:pt x="13474" y="7402"/>
                    <a:pt x="13000" y="9335"/>
                  </a:cubicBezTo>
                  <a:cubicBezTo>
                    <a:pt x="12843" y="9976"/>
                    <a:pt x="12674" y="10598"/>
                    <a:pt x="12181" y="11113"/>
                  </a:cubicBezTo>
                  <a:cubicBezTo>
                    <a:pt x="10427" y="12948"/>
                    <a:pt x="8491" y="14585"/>
                    <a:pt x="6645" y="16319"/>
                  </a:cubicBezTo>
                  <a:cubicBezTo>
                    <a:pt x="6607" y="16356"/>
                    <a:pt x="6569" y="16398"/>
                    <a:pt x="6500" y="16398"/>
                  </a:cubicBezTo>
                  <a:cubicBezTo>
                    <a:pt x="6477" y="16398"/>
                    <a:pt x="6450" y="16393"/>
                    <a:pt x="6419" y="16383"/>
                  </a:cubicBezTo>
                  <a:cubicBezTo>
                    <a:pt x="6778" y="13919"/>
                    <a:pt x="7208" y="11465"/>
                    <a:pt x="8010" y="9087"/>
                  </a:cubicBezTo>
                  <a:lnTo>
                    <a:pt x="8010" y="9087"/>
                  </a:lnTo>
                  <a:cubicBezTo>
                    <a:pt x="7821" y="9320"/>
                    <a:pt x="7712" y="9582"/>
                    <a:pt x="7622" y="9856"/>
                  </a:cubicBezTo>
                  <a:cubicBezTo>
                    <a:pt x="7253" y="10993"/>
                    <a:pt x="6947" y="12148"/>
                    <a:pt x="6733" y="13325"/>
                  </a:cubicBezTo>
                  <a:cubicBezTo>
                    <a:pt x="6555" y="14307"/>
                    <a:pt x="6294" y="15279"/>
                    <a:pt x="6226" y="16280"/>
                  </a:cubicBezTo>
                  <a:cubicBezTo>
                    <a:pt x="6205" y="16591"/>
                    <a:pt x="6105" y="16810"/>
                    <a:pt x="5880" y="17029"/>
                  </a:cubicBezTo>
                  <a:cubicBezTo>
                    <a:pt x="3934" y="18918"/>
                    <a:pt x="1942" y="20766"/>
                    <a:pt x="357" y="22991"/>
                  </a:cubicBezTo>
                  <a:cubicBezTo>
                    <a:pt x="234" y="23166"/>
                    <a:pt x="120" y="23345"/>
                    <a:pt x="0" y="23522"/>
                  </a:cubicBezTo>
                  <a:cubicBezTo>
                    <a:pt x="480" y="23149"/>
                    <a:pt x="919" y="22741"/>
                    <a:pt x="1294" y="22277"/>
                  </a:cubicBezTo>
                  <a:cubicBezTo>
                    <a:pt x="2245" y="21100"/>
                    <a:pt x="3319" y="20045"/>
                    <a:pt x="4407" y="19000"/>
                  </a:cubicBezTo>
                  <a:cubicBezTo>
                    <a:pt x="4504" y="18909"/>
                    <a:pt x="4606" y="18831"/>
                    <a:pt x="4740" y="18794"/>
                  </a:cubicBezTo>
                  <a:cubicBezTo>
                    <a:pt x="6487" y="18322"/>
                    <a:pt x="8230" y="17840"/>
                    <a:pt x="10021" y="17557"/>
                  </a:cubicBezTo>
                  <a:cubicBezTo>
                    <a:pt x="10226" y="17525"/>
                    <a:pt x="10455" y="17550"/>
                    <a:pt x="10636" y="17407"/>
                  </a:cubicBezTo>
                  <a:lnTo>
                    <a:pt x="10636" y="17407"/>
                  </a:lnTo>
                  <a:cubicBezTo>
                    <a:pt x="8742" y="17664"/>
                    <a:pt x="6798" y="17660"/>
                    <a:pt x="5000" y="18494"/>
                  </a:cubicBezTo>
                  <a:cubicBezTo>
                    <a:pt x="5063" y="18344"/>
                    <a:pt x="5145" y="18245"/>
                    <a:pt x="5238" y="18161"/>
                  </a:cubicBezTo>
                  <a:cubicBezTo>
                    <a:pt x="7114" y="16446"/>
                    <a:pt x="8988" y="14736"/>
                    <a:pt x="10860" y="13017"/>
                  </a:cubicBezTo>
                  <a:cubicBezTo>
                    <a:pt x="11031" y="12860"/>
                    <a:pt x="11212" y="12728"/>
                    <a:pt x="11435" y="12664"/>
                  </a:cubicBezTo>
                  <a:cubicBezTo>
                    <a:pt x="11435" y="12664"/>
                    <a:pt x="11439" y="12667"/>
                    <a:pt x="11440" y="12667"/>
                  </a:cubicBezTo>
                  <a:cubicBezTo>
                    <a:pt x="11440" y="12667"/>
                    <a:pt x="11441" y="12666"/>
                    <a:pt x="11440" y="12666"/>
                  </a:cubicBezTo>
                  <a:cubicBezTo>
                    <a:pt x="11265" y="12529"/>
                    <a:pt x="11443" y="12464"/>
                    <a:pt x="11508" y="12400"/>
                  </a:cubicBezTo>
                  <a:cubicBezTo>
                    <a:pt x="13028" y="10852"/>
                    <a:pt x="14495" y="9253"/>
                    <a:pt x="16059" y="7746"/>
                  </a:cubicBezTo>
                  <a:cubicBezTo>
                    <a:pt x="16147" y="7662"/>
                    <a:pt x="16224" y="7560"/>
                    <a:pt x="16353" y="7549"/>
                  </a:cubicBezTo>
                  <a:cubicBezTo>
                    <a:pt x="17325" y="7470"/>
                    <a:pt x="18205" y="7024"/>
                    <a:pt x="19152" y="6842"/>
                  </a:cubicBezTo>
                  <a:cubicBezTo>
                    <a:pt x="20301" y="6623"/>
                    <a:pt x="21444" y="6376"/>
                    <a:pt x="22587" y="6131"/>
                  </a:cubicBezTo>
                  <a:cubicBezTo>
                    <a:pt x="22809" y="6083"/>
                    <a:pt x="23054" y="6057"/>
                    <a:pt x="23215" y="5834"/>
                  </a:cubicBezTo>
                  <a:cubicBezTo>
                    <a:pt x="23136" y="5785"/>
                    <a:pt x="23059" y="5769"/>
                    <a:pt x="22984" y="5769"/>
                  </a:cubicBezTo>
                  <a:cubicBezTo>
                    <a:pt x="22911" y="5769"/>
                    <a:pt x="22841" y="5784"/>
                    <a:pt x="22773" y="5798"/>
                  </a:cubicBezTo>
                  <a:cubicBezTo>
                    <a:pt x="20731" y="6201"/>
                    <a:pt x="18656" y="6481"/>
                    <a:pt x="16712" y="7295"/>
                  </a:cubicBezTo>
                  <a:cubicBezTo>
                    <a:pt x="16667" y="7314"/>
                    <a:pt x="16622" y="7329"/>
                    <a:pt x="16575" y="7329"/>
                  </a:cubicBezTo>
                  <a:cubicBezTo>
                    <a:pt x="16554" y="7329"/>
                    <a:pt x="16533" y="7326"/>
                    <a:pt x="16512" y="7319"/>
                  </a:cubicBezTo>
                  <a:lnTo>
                    <a:pt x="16512" y="7319"/>
                  </a:lnTo>
                  <a:cubicBezTo>
                    <a:pt x="17604" y="6166"/>
                    <a:pt x="18787" y="5102"/>
                    <a:pt x="19840" y="3909"/>
                  </a:cubicBezTo>
                  <a:cubicBezTo>
                    <a:pt x="19962" y="3773"/>
                    <a:pt x="20127" y="3743"/>
                    <a:pt x="20294" y="3708"/>
                  </a:cubicBezTo>
                  <a:cubicBezTo>
                    <a:pt x="21214" y="3511"/>
                    <a:pt x="22133" y="3315"/>
                    <a:pt x="23053" y="3111"/>
                  </a:cubicBezTo>
                  <a:cubicBezTo>
                    <a:pt x="23194" y="3080"/>
                    <a:pt x="23365" y="3077"/>
                    <a:pt x="23485" y="2828"/>
                  </a:cubicBezTo>
                  <a:lnTo>
                    <a:pt x="23485" y="2828"/>
                  </a:lnTo>
                  <a:cubicBezTo>
                    <a:pt x="22347" y="2954"/>
                    <a:pt x="21328" y="3349"/>
                    <a:pt x="20191" y="3581"/>
                  </a:cubicBezTo>
                  <a:cubicBezTo>
                    <a:pt x="20782" y="2717"/>
                    <a:pt x="21564" y="2123"/>
                    <a:pt x="22055" y="1309"/>
                  </a:cubicBezTo>
                  <a:lnTo>
                    <a:pt x="21976" y="1245"/>
                  </a:lnTo>
                  <a:cubicBezTo>
                    <a:pt x="21510" y="1708"/>
                    <a:pt x="21043" y="2172"/>
                    <a:pt x="20576" y="2637"/>
                  </a:cubicBezTo>
                  <a:cubicBezTo>
                    <a:pt x="20552" y="2615"/>
                    <a:pt x="20528" y="2596"/>
                    <a:pt x="20506" y="2574"/>
                  </a:cubicBezTo>
                  <a:cubicBezTo>
                    <a:pt x="20726" y="1955"/>
                    <a:pt x="20944" y="1334"/>
                    <a:pt x="21165" y="716"/>
                  </a:cubicBezTo>
                  <a:lnTo>
                    <a:pt x="21165" y="716"/>
                  </a:lnTo>
                  <a:cubicBezTo>
                    <a:pt x="20937" y="1049"/>
                    <a:pt x="20809" y="1423"/>
                    <a:pt x="20657" y="1788"/>
                  </a:cubicBezTo>
                  <a:cubicBezTo>
                    <a:pt x="20436" y="2319"/>
                    <a:pt x="20353" y="2913"/>
                    <a:pt x="19935" y="3352"/>
                  </a:cubicBezTo>
                  <a:cubicBezTo>
                    <a:pt x="19295" y="4025"/>
                    <a:pt x="18658" y="4700"/>
                    <a:pt x="18015" y="5369"/>
                  </a:cubicBezTo>
                  <a:cubicBezTo>
                    <a:pt x="17933" y="5456"/>
                    <a:pt x="17867" y="5581"/>
                    <a:pt x="17669" y="5581"/>
                  </a:cubicBezTo>
                  <a:cubicBezTo>
                    <a:pt x="17663" y="5581"/>
                    <a:pt x="17656" y="5580"/>
                    <a:pt x="17649" y="5580"/>
                  </a:cubicBezTo>
                  <a:cubicBezTo>
                    <a:pt x="18035" y="3717"/>
                    <a:pt x="18156" y="1825"/>
                    <a:pt x="18691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1"/>
            <p:cNvSpPr/>
            <p:nvPr/>
          </p:nvSpPr>
          <p:spPr>
            <a:xfrm>
              <a:off x="1733313" y="3682313"/>
              <a:ext cx="181150" cy="14250"/>
            </a:xfrm>
            <a:custGeom>
              <a:rect b="b" l="l" r="r" t="t"/>
              <a:pathLst>
                <a:path extrusionOk="0" h="570" w="7246">
                  <a:moveTo>
                    <a:pt x="7001" y="1"/>
                  </a:moveTo>
                  <a:cubicBezTo>
                    <a:pt x="6985" y="1"/>
                    <a:pt x="6969" y="1"/>
                    <a:pt x="6952" y="2"/>
                  </a:cubicBezTo>
                  <a:cubicBezTo>
                    <a:pt x="4969" y="146"/>
                    <a:pt x="2978" y="127"/>
                    <a:pt x="998" y="304"/>
                  </a:cubicBezTo>
                  <a:cubicBezTo>
                    <a:pt x="657" y="334"/>
                    <a:pt x="297" y="340"/>
                    <a:pt x="4" y="569"/>
                  </a:cubicBezTo>
                  <a:lnTo>
                    <a:pt x="4" y="569"/>
                  </a:lnTo>
                  <a:cubicBezTo>
                    <a:pt x="121" y="557"/>
                    <a:pt x="240" y="540"/>
                    <a:pt x="356" y="534"/>
                  </a:cubicBezTo>
                  <a:cubicBezTo>
                    <a:pt x="2486" y="436"/>
                    <a:pt x="4615" y="340"/>
                    <a:pt x="6745" y="238"/>
                  </a:cubicBezTo>
                  <a:cubicBezTo>
                    <a:pt x="6914" y="231"/>
                    <a:pt x="7102" y="252"/>
                    <a:pt x="7246" y="84"/>
                  </a:cubicBezTo>
                  <a:cubicBezTo>
                    <a:pt x="7160" y="16"/>
                    <a:pt x="7081" y="1"/>
                    <a:pt x="7001" y="1"/>
                  </a:cubicBezTo>
                  <a:close/>
                  <a:moveTo>
                    <a:pt x="4" y="569"/>
                  </a:moveTo>
                  <a:cubicBezTo>
                    <a:pt x="3" y="569"/>
                    <a:pt x="2" y="570"/>
                    <a:pt x="1" y="570"/>
                  </a:cubicBezTo>
                  <a:lnTo>
                    <a:pt x="4" y="570"/>
                  </a:lnTo>
                  <a:cubicBezTo>
                    <a:pt x="4" y="570"/>
                    <a:pt x="4" y="569"/>
                    <a:pt x="4" y="569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1"/>
            <p:cNvSpPr/>
            <p:nvPr/>
          </p:nvSpPr>
          <p:spPr>
            <a:xfrm>
              <a:off x="1727563" y="3695663"/>
              <a:ext cx="5825" cy="950"/>
            </a:xfrm>
            <a:custGeom>
              <a:rect b="b" l="l" r="r" t="t"/>
              <a:pathLst>
                <a:path extrusionOk="0" h="38" w="233">
                  <a:moveTo>
                    <a:pt x="2" y="0"/>
                  </a:moveTo>
                  <a:cubicBezTo>
                    <a:pt x="1" y="0"/>
                    <a:pt x="9" y="2"/>
                    <a:pt x="8" y="2"/>
                  </a:cubicBezTo>
                  <a:cubicBezTo>
                    <a:pt x="21" y="4"/>
                    <a:pt x="34" y="6"/>
                    <a:pt x="47" y="8"/>
                  </a:cubicBezTo>
                  <a:lnTo>
                    <a:pt x="47" y="8"/>
                  </a:lnTo>
                  <a:cubicBezTo>
                    <a:pt x="32" y="5"/>
                    <a:pt x="17" y="3"/>
                    <a:pt x="2" y="0"/>
                  </a:cubicBezTo>
                  <a:close/>
                  <a:moveTo>
                    <a:pt x="47" y="8"/>
                  </a:moveTo>
                  <a:lnTo>
                    <a:pt x="47" y="8"/>
                  </a:lnTo>
                  <a:cubicBezTo>
                    <a:pt x="108" y="18"/>
                    <a:pt x="168" y="27"/>
                    <a:pt x="229" y="37"/>
                  </a:cubicBezTo>
                  <a:cubicBezTo>
                    <a:pt x="229" y="37"/>
                    <a:pt x="230" y="37"/>
                    <a:pt x="230" y="37"/>
                  </a:cubicBezTo>
                  <a:lnTo>
                    <a:pt x="230" y="37"/>
                  </a:lnTo>
                  <a:cubicBezTo>
                    <a:pt x="231" y="37"/>
                    <a:pt x="232" y="37"/>
                    <a:pt x="232" y="37"/>
                  </a:cubicBezTo>
                  <a:cubicBezTo>
                    <a:pt x="233" y="37"/>
                    <a:pt x="232" y="36"/>
                    <a:pt x="232" y="36"/>
                  </a:cubicBezTo>
                  <a:cubicBezTo>
                    <a:pt x="232" y="36"/>
                    <a:pt x="231" y="37"/>
                    <a:pt x="230" y="37"/>
                  </a:cubicBezTo>
                  <a:lnTo>
                    <a:pt x="230" y="37"/>
                  </a:lnTo>
                  <a:cubicBezTo>
                    <a:pt x="168" y="26"/>
                    <a:pt x="108" y="17"/>
                    <a:pt x="47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3"/>
          <p:cNvSpPr/>
          <p:nvPr/>
        </p:nvSpPr>
        <p:spPr>
          <a:xfrm>
            <a:off x="16" y="4464225"/>
            <a:ext cx="9143968" cy="731510"/>
          </a:xfrm>
          <a:custGeom>
            <a:rect b="b" l="l" r="r" t="t"/>
            <a:pathLst>
              <a:path extrusionOk="0" h="20651" w="266588">
                <a:moveTo>
                  <a:pt x="244236" y="0"/>
                </a:moveTo>
                <a:cubicBezTo>
                  <a:pt x="209208" y="0"/>
                  <a:pt x="153882" y="8290"/>
                  <a:pt x="92318" y="8290"/>
                </a:cubicBezTo>
                <a:cubicBezTo>
                  <a:pt x="62477" y="8290"/>
                  <a:pt x="31171" y="6342"/>
                  <a:pt x="0" y="559"/>
                </a:cubicBezTo>
                <a:lnTo>
                  <a:pt x="0" y="20651"/>
                </a:lnTo>
                <a:lnTo>
                  <a:pt x="266587" y="20651"/>
                </a:lnTo>
                <a:lnTo>
                  <a:pt x="266587" y="1837"/>
                </a:lnTo>
                <a:cubicBezTo>
                  <a:pt x="260570" y="525"/>
                  <a:pt x="253045" y="0"/>
                  <a:pt x="244236" y="0"/>
                </a:cubicBezTo>
                <a:close/>
              </a:path>
            </a:pathLst>
          </a:custGeom>
          <a:solidFill>
            <a:srgbClr val="3B97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1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70" name="Google Shape;270;p13"/>
          <p:cNvSpPr txBox="1"/>
          <p:nvPr>
            <p:ph idx="1" type="subTitle"/>
          </p:nvPr>
        </p:nvSpPr>
        <p:spPr>
          <a:xfrm>
            <a:off x="1440235" y="2069783"/>
            <a:ext cx="30906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" name="Google Shape;271;p13"/>
          <p:cNvSpPr txBox="1"/>
          <p:nvPr>
            <p:ph idx="2" type="subTitle"/>
          </p:nvPr>
        </p:nvSpPr>
        <p:spPr>
          <a:xfrm>
            <a:off x="5353863" y="2073289"/>
            <a:ext cx="30906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2" name="Google Shape;272;p13"/>
          <p:cNvSpPr txBox="1"/>
          <p:nvPr>
            <p:ph idx="3" type="subTitle"/>
          </p:nvPr>
        </p:nvSpPr>
        <p:spPr>
          <a:xfrm>
            <a:off x="1440235" y="3503257"/>
            <a:ext cx="30906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" name="Google Shape;273;p13"/>
          <p:cNvSpPr txBox="1"/>
          <p:nvPr>
            <p:ph idx="4" type="subTitle"/>
          </p:nvPr>
        </p:nvSpPr>
        <p:spPr>
          <a:xfrm>
            <a:off x="5353863" y="3499753"/>
            <a:ext cx="30906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" name="Google Shape;274;p13"/>
          <p:cNvSpPr txBox="1"/>
          <p:nvPr>
            <p:ph hasCustomPrompt="1" idx="5" type="title"/>
          </p:nvPr>
        </p:nvSpPr>
        <p:spPr>
          <a:xfrm>
            <a:off x="699529" y="1945589"/>
            <a:ext cx="734700" cy="44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5" name="Google Shape;275;p13"/>
          <p:cNvSpPr txBox="1"/>
          <p:nvPr>
            <p:ph hasCustomPrompt="1" idx="6" type="title"/>
          </p:nvPr>
        </p:nvSpPr>
        <p:spPr>
          <a:xfrm>
            <a:off x="699530" y="3381184"/>
            <a:ext cx="734700" cy="44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6" name="Google Shape;276;p13"/>
          <p:cNvSpPr txBox="1"/>
          <p:nvPr>
            <p:ph hasCustomPrompt="1" idx="7" type="title"/>
          </p:nvPr>
        </p:nvSpPr>
        <p:spPr>
          <a:xfrm>
            <a:off x="4613580" y="1945593"/>
            <a:ext cx="734700" cy="44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7" name="Google Shape;277;p13"/>
          <p:cNvSpPr txBox="1"/>
          <p:nvPr>
            <p:ph hasCustomPrompt="1" idx="8" type="title"/>
          </p:nvPr>
        </p:nvSpPr>
        <p:spPr>
          <a:xfrm>
            <a:off x="4613580" y="3372040"/>
            <a:ext cx="734700" cy="44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8" name="Google Shape;278;p13"/>
          <p:cNvSpPr txBox="1"/>
          <p:nvPr>
            <p:ph idx="9" type="subTitle"/>
          </p:nvPr>
        </p:nvSpPr>
        <p:spPr>
          <a:xfrm>
            <a:off x="1440235" y="1704083"/>
            <a:ext cx="30906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79" name="Google Shape;279;p13"/>
          <p:cNvSpPr txBox="1"/>
          <p:nvPr>
            <p:ph idx="13" type="subTitle"/>
          </p:nvPr>
        </p:nvSpPr>
        <p:spPr>
          <a:xfrm>
            <a:off x="5353871" y="1704083"/>
            <a:ext cx="30906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80" name="Google Shape;280;p13"/>
          <p:cNvSpPr txBox="1"/>
          <p:nvPr>
            <p:ph idx="14" type="subTitle"/>
          </p:nvPr>
        </p:nvSpPr>
        <p:spPr>
          <a:xfrm>
            <a:off x="1440235" y="3137557"/>
            <a:ext cx="30906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81" name="Google Shape;281;p13"/>
          <p:cNvSpPr txBox="1"/>
          <p:nvPr>
            <p:ph idx="15" type="subTitle"/>
          </p:nvPr>
        </p:nvSpPr>
        <p:spPr>
          <a:xfrm>
            <a:off x="5353871" y="3137557"/>
            <a:ext cx="30906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grpSp>
        <p:nvGrpSpPr>
          <p:cNvPr id="282" name="Google Shape;282;p13"/>
          <p:cNvGrpSpPr/>
          <p:nvPr/>
        </p:nvGrpSpPr>
        <p:grpSpPr>
          <a:xfrm rot="809964">
            <a:off x="161163" y="4253715"/>
            <a:ext cx="1104131" cy="1295915"/>
            <a:chOff x="6820850" y="1569000"/>
            <a:chExt cx="477125" cy="560000"/>
          </a:xfrm>
        </p:grpSpPr>
        <p:sp>
          <p:nvSpPr>
            <p:cNvPr id="283" name="Google Shape;283;p13"/>
            <p:cNvSpPr/>
            <p:nvPr/>
          </p:nvSpPr>
          <p:spPr>
            <a:xfrm>
              <a:off x="6820850" y="1569000"/>
              <a:ext cx="477125" cy="560000"/>
            </a:xfrm>
            <a:custGeom>
              <a:rect b="b" l="l" r="r" t="t"/>
              <a:pathLst>
                <a:path extrusionOk="0" h="22400" w="19085">
                  <a:moveTo>
                    <a:pt x="8483" y="10467"/>
                  </a:moveTo>
                  <a:cubicBezTo>
                    <a:pt x="8484" y="10468"/>
                    <a:pt x="8484" y="10469"/>
                    <a:pt x="8482" y="10469"/>
                  </a:cubicBezTo>
                  <a:cubicBezTo>
                    <a:pt x="8482" y="10468"/>
                    <a:pt x="8483" y="10467"/>
                    <a:pt x="8483" y="10467"/>
                  </a:cubicBezTo>
                  <a:close/>
                  <a:moveTo>
                    <a:pt x="18146" y="1"/>
                  </a:moveTo>
                  <a:cubicBezTo>
                    <a:pt x="18092" y="1"/>
                    <a:pt x="18028" y="30"/>
                    <a:pt x="17956" y="89"/>
                  </a:cubicBezTo>
                  <a:cubicBezTo>
                    <a:pt x="17589" y="397"/>
                    <a:pt x="17158" y="581"/>
                    <a:pt x="16737" y="792"/>
                  </a:cubicBezTo>
                  <a:cubicBezTo>
                    <a:pt x="16198" y="1061"/>
                    <a:pt x="15672" y="1358"/>
                    <a:pt x="15212" y="1755"/>
                  </a:cubicBezTo>
                  <a:cubicBezTo>
                    <a:pt x="14812" y="2103"/>
                    <a:pt x="14495" y="2502"/>
                    <a:pt x="14361" y="3024"/>
                  </a:cubicBezTo>
                  <a:cubicBezTo>
                    <a:pt x="14266" y="3392"/>
                    <a:pt x="14253" y="3761"/>
                    <a:pt x="14452" y="4097"/>
                  </a:cubicBezTo>
                  <a:cubicBezTo>
                    <a:pt x="14533" y="4231"/>
                    <a:pt x="14520" y="4308"/>
                    <a:pt x="14420" y="4418"/>
                  </a:cubicBezTo>
                  <a:cubicBezTo>
                    <a:pt x="13984" y="4891"/>
                    <a:pt x="13558" y="5371"/>
                    <a:pt x="13127" y="5848"/>
                  </a:cubicBezTo>
                  <a:cubicBezTo>
                    <a:pt x="12869" y="6134"/>
                    <a:pt x="12645" y="6460"/>
                    <a:pt x="12351" y="6699"/>
                  </a:cubicBezTo>
                  <a:cubicBezTo>
                    <a:pt x="11276" y="7572"/>
                    <a:pt x="10329" y="8576"/>
                    <a:pt x="9364" y="9561"/>
                  </a:cubicBezTo>
                  <a:cubicBezTo>
                    <a:pt x="9071" y="9860"/>
                    <a:pt x="8814" y="10196"/>
                    <a:pt x="8485" y="10463"/>
                  </a:cubicBezTo>
                  <a:lnTo>
                    <a:pt x="8485" y="10463"/>
                  </a:lnTo>
                  <a:cubicBezTo>
                    <a:pt x="8870" y="9600"/>
                    <a:pt x="9121" y="8683"/>
                    <a:pt x="9487" y="7812"/>
                  </a:cubicBezTo>
                  <a:cubicBezTo>
                    <a:pt x="9563" y="7630"/>
                    <a:pt x="9584" y="7392"/>
                    <a:pt x="9828" y="7392"/>
                  </a:cubicBezTo>
                  <a:cubicBezTo>
                    <a:pt x="9858" y="7392"/>
                    <a:pt x="9891" y="7395"/>
                    <a:pt x="9928" y="7403"/>
                  </a:cubicBezTo>
                  <a:cubicBezTo>
                    <a:pt x="9930" y="7403"/>
                    <a:pt x="9931" y="7403"/>
                    <a:pt x="9933" y="7403"/>
                  </a:cubicBezTo>
                  <a:cubicBezTo>
                    <a:pt x="9946" y="7403"/>
                    <a:pt x="9961" y="7394"/>
                    <a:pt x="9973" y="7387"/>
                  </a:cubicBezTo>
                  <a:cubicBezTo>
                    <a:pt x="10428" y="7180"/>
                    <a:pt x="10841" y="6910"/>
                    <a:pt x="11177" y="6542"/>
                  </a:cubicBezTo>
                  <a:cubicBezTo>
                    <a:pt x="11929" y="5722"/>
                    <a:pt x="12377" y="4725"/>
                    <a:pt x="12715" y="3687"/>
                  </a:cubicBezTo>
                  <a:cubicBezTo>
                    <a:pt x="12982" y="2872"/>
                    <a:pt x="13158" y="2021"/>
                    <a:pt x="13036" y="1146"/>
                  </a:cubicBezTo>
                  <a:cubicBezTo>
                    <a:pt x="13008" y="959"/>
                    <a:pt x="12963" y="872"/>
                    <a:pt x="12872" y="872"/>
                  </a:cubicBezTo>
                  <a:cubicBezTo>
                    <a:pt x="12814" y="872"/>
                    <a:pt x="12737" y="908"/>
                    <a:pt x="12635" y="976"/>
                  </a:cubicBezTo>
                  <a:cubicBezTo>
                    <a:pt x="12581" y="1012"/>
                    <a:pt x="12528" y="1044"/>
                    <a:pt x="12482" y="1088"/>
                  </a:cubicBezTo>
                  <a:cubicBezTo>
                    <a:pt x="12066" y="1506"/>
                    <a:pt x="11592" y="1856"/>
                    <a:pt x="11133" y="2224"/>
                  </a:cubicBezTo>
                  <a:cubicBezTo>
                    <a:pt x="10648" y="2613"/>
                    <a:pt x="10187" y="3024"/>
                    <a:pt x="9801" y="3515"/>
                  </a:cubicBezTo>
                  <a:cubicBezTo>
                    <a:pt x="9151" y="4346"/>
                    <a:pt x="8821" y="5275"/>
                    <a:pt x="8973" y="6343"/>
                  </a:cubicBezTo>
                  <a:cubicBezTo>
                    <a:pt x="9014" y="6630"/>
                    <a:pt x="9059" y="6946"/>
                    <a:pt x="9268" y="7145"/>
                  </a:cubicBezTo>
                  <a:cubicBezTo>
                    <a:pt x="9432" y="7304"/>
                    <a:pt x="9385" y="7410"/>
                    <a:pt x="9329" y="7560"/>
                  </a:cubicBezTo>
                  <a:cubicBezTo>
                    <a:pt x="8950" y="8563"/>
                    <a:pt x="8572" y="9569"/>
                    <a:pt x="8188" y="10571"/>
                  </a:cubicBezTo>
                  <a:cubicBezTo>
                    <a:pt x="8119" y="10749"/>
                    <a:pt x="8112" y="10941"/>
                    <a:pt x="7965" y="11102"/>
                  </a:cubicBezTo>
                  <a:cubicBezTo>
                    <a:pt x="6079" y="13162"/>
                    <a:pt x="4367" y="15365"/>
                    <a:pt x="2736" y="17632"/>
                  </a:cubicBezTo>
                  <a:cubicBezTo>
                    <a:pt x="2707" y="17671"/>
                    <a:pt x="2695" y="17736"/>
                    <a:pt x="2608" y="17736"/>
                  </a:cubicBezTo>
                  <a:cubicBezTo>
                    <a:pt x="2595" y="17736"/>
                    <a:pt x="2579" y="17735"/>
                    <a:pt x="2562" y="17731"/>
                  </a:cubicBezTo>
                  <a:cubicBezTo>
                    <a:pt x="2784" y="17057"/>
                    <a:pt x="2513" y="16296"/>
                    <a:pt x="2988" y="15664"/>
                  </a:cubicBezTo>
                  <a:cubicBezTo>
                    <a:pt x="3197" y="15382"/>
                    <a:pt x="3309" y="15039"/>
                    <a:pt x="3510" y="14747"/>
                  </a:cubicBezTo>
                  <a:cubicBezTo>
                    <a:pt x="4072" y="13922"/>
                    <a:pt x="4463" y="13029"/>
                    <a:pt x="4649" y="12037"/>
                  </a:cubicBezTo>
                  <a:cubicBezTo>
                    <a:pt x="4766" y="11415"/>
                    <a:pt x="4830" y="10795"/>
                    <a:pt x="4862" y="10170"/>
                  </a:cubicBezTo>
                  <a:cubicBezTo>
                    <a:pt x="4910" y="9254"/>
                    <a:pt x="4914" y="8337"/>
                    <a:pt x="4926" y="7421"/>
                  </a:cubicBezTo>
                  <a:cubicBezTo>
                    <a:pt x="4930" y="7226"/>
                    <a:pt x="4897" y="7030"/>
                    <a:pt x="4861" y="6838"/>
                  </a:cubicBezTo>
                  <a:cubicBezTo>
                    <a:pt x="4833" y="6693"/>
                    <a:pt x="4876" y="6480"/>
                    <a:pt x="4690" y="6433"/>
                  </a:cubicBezTo>
                  <a:cubicBezTo>
                    <a:pt x="4669" y="6428"/>
                    <a:pt x="4650" y="6426"/>
                    <a:pt x="4630" y="6426"/>
                  </a:cubicBezTo>
                  <a:cubicBezTo>
                    <a:pt x="4474" y="6426"/>
                    <a:pt x="4369" y="6584"/>
                    <a:pt x="4279" y="6697"/>
                  </a:cubicBezTo>
                  <a:cubicBezTo>
                    <a:pt x="3687" y="7447"/>
                    <a:pt x="3090" y="8196"/>
                    <a:pt x="2583" y="9009"/>
                  </a:cubicBezTo>
                  <a:cubicBezTo>
                    <a:pt x="1147" y="11322"/>
                    <a:pt x="1161" y="13684"/>
                    <a:pt x="2342" y="16083"/>
                  </a:cubicBezTo>
                  <a:cubicBezTo>
                    <a:pt x="2390" y="16182"/>
                    <a:pt x="2404" y="16272"/>
                    <a:pt x="2398" y="16375"/>
                  </a:cubicBezTo>
                  <a:cubicBezTo>
                    <a:pt x="2367" y="17027"/>
                    <a:pt x="2283" y="17672"/>
                    <a:pt x="2180" y="18314"/>
                  </a:cubicBezTo>
                  <a:cubicBezTo>
                    <a:pt x="2160" y="18432"/>
                    <a:pt x="2123" y="18540"/>
                    <a:pt x="2060" y="18643"/>
                  </a:cubicBezTo>
                  <a:cubicBezTo>
                    <a:pt x="1446" y="19645"/>
                    <a:pt x="833" y="20648"/>
                    <a:pt x="218" y="21650"/>
                  </a:cubicBezTo>
                  <a:cubicBezTo>
                    <a:pt x="142" y="21773"/>
                    <a:pt x="95" y="21904"/>
                    <a:pt x="60" y="22039"/>
                  </a:cubicBezTo>
                  <a:cubicBezTo>
                    <a:pt x="1" y="22262"/>
                    <a:pt x="153" y="22337"/>
                    <a:pt x="318" y="22385"/>
                  </a:cubicBezTo>
                  <a:cubicBezTo>
                    <a:pt x="351" y="22395"/>
                    <a:pt x="382" y="22399"/>
                    <a:pt x="410" y="22399"/>
                  </a:cubicBezTo>
                  <a:cubicBezTo>
                    <a:pt x="525" y="22399"/>
                    <a:pt x="600" y="22323"/>
                    <a:pt x="626" y="22186"/>
                  </a:cubicBezTo>
                  <a:cubicBezTo>
                    <a:pt x="646" y="22090"/>
                    <a:pt x="689" y="22010"/>
                    <a:pt x="737" y="21928"/>
                  </a:cubicBezTo>
                  <a:cubicBezTo>
                    <a:pt x="1094" y="21331"/>
                    <a:pt x="1457" y="20733"/>
                    <a:pt x="1814" y="20134"/>
                  </a:cubicBezTo>
                  <a:cubicBezTo>
                    <a:pt x="1856" y="20064"/>
                    <a:pt x="1906" y="20012"/>
                    <a:pt x="1989" y="19990"/>
                  </a:cubicBezTo>
                  <a:cubicBezTo>
                    <a:pt x="2538" y="19848"/>
                    <a:pt x="3059" y="19619"/>
                    <a:pt x="3561" y="19371"/>
                  </a:cubicBezTo>
                  <a:cubicBezTo>
                    <a:pt x="3703" y="19300"/>
                    <a:pt x="3833" y="19270"/>
                    <a:pt x="3957" y="19270"/>
                  </a:cubicBezTo>
                  <a:cubicBezTo>
                    <a:pt x="4123" y="19270"/>
                    <a:pt x="4280" y="19324"/>
                    <a:pt x="4444" y="19406"/>
                  </a:cubicBezTo>
                  <a:cubicBezTo>
                    <a:pt x="4508" y="19439"/>
                    <a:pt x="4564" y="19484"/>
                    <a:pt x="4628" y="19512"/>
                  </a:cubicBezTo>
                  <a:cubicBezTo>
                    <a:pt x="4924" y="19646"/>
                    <a:pt x="5211" y="19791"/>
                    <a:pt x="5551" y="19817"/>
                  </a:cubicBezTo>
                  <a:cubicBezTo>
                    <a:pt x="5649" y="19824"/>
                    <a:pt x="5745" y="19828"/>
                    <a:pt x="5839" y="19828"/>
                  </a:cubicBezTo>
                  <a:cubicBezTo>
                    <a:pt x="6898" y="19828"/>
                    <a:pt x="7750" y="19355"/>
                    <a:pt x="8456" y="18559"/>
                  </a:cubicBezTo>
                  <a:cubicBezTo>
                    <a:pt x="8733" y="18249"/>
                    <a:pt x="9024" y="17957"/>
                    <a:pt x="9324" y="17669"/>
                  </a:cubicBezTo>
                  <a:cubicBezTo>
                    <a:pt x="9766" y="17244"/>
                    <a:pt x="10168" y="16784"/>
                    <a:pt x="10449" y="16231"/>
                  </a:cubicBezTo>
                  <a:cubicBezTo>
                    <a:pt x="10517" y="16098"/>
                    <a:pt x="10604" y="15963"/>
                    <a:pt x="10500" y="15815"/>
                  </a:cubicBezTo>
                  <a:cubicBezTo>
                    <a:pt x="10442" y="15733"/>
                    <a:pt x="10363" y="15711"/>
                    <a:pt x="10281" y="15711"/>
                  </a:cubicBezTo>
                  <a:cubicBezTo>
                    <a:pt x="10224" y="15711"/>
                    <a:pt x="10165" y="15722"/>
                    <a:pt x="10109" y="15729"/>
                  </a:cubicBezTo>
                  <a:cubicBezTo>
                    <a:pt x="9892" y="15753"/>
                    <a:pt x="9677" y="15802"/>
                    <a:pt x="9460" y="15832"/>
                  </a:cubicBezTo>
                  <a:cubicBezTo>
                    <a:pt x="8813" y="15925"/>
                    <a:pt x="8156" y="15884"/>
                    <a:pt x="7515" y="16007"/>
                  </a:cubicBezTo>
                  <a:cubicBezTo>
                    <a:pt x="5912" y="16317"/>
                    <a:pt x="4653" y="17089"/>
                    <a:pt x="4014" y="18670"/>
                  </a:cubicBezTo>
                  <a:cubicBezTo>
                    <a:pt x="3992" y="18722"/>
                    <a:pt x="3969" y="18770"/>
                    <a:pt x="3914" y="18792"/>
                  </a:cubicBezTo>
                  <a:cubicBezTo>
                    <a:pt x="3365" y="19028"/>
                    <a:pt x="2815" y="19265"/>
                    <a:pt x="2264" y="19502"/>
                  </a:cubicBezTo>
                  <a:cubicBezTo>
                    <a:pt x="2534" y="18990"/>
                    <a:pt x="2834" y="18516"/>
                    <a:pt x="3131" y="18037"/>
                  </a:cubicBezTo>
                  <a:cubicBezTo>
                    <a:pt x="3794" y="16965"/>
                    <a:pt x="4443" y="15883"/>
                    <a:pt x="5163" y="14844"/>
                  </a:cubicBezTo>
                  <a:cubicBezTo>
                    <a:pt x="5291" y="14659"/>
                    <a:pt x="5462" y="14570"/>
                    <a:pt x="5671" y="14494"/>
                  </a:cubicBezTo>
                  <a:cubicBezTo>
                    <a:pt x="6357" y="14243"/>
                    <a:pt x="7078" y="14119"/>
                    <a:pt x="7766" y="13874"/>
                  </a:cubicBezTo>
                  <a:cubicBezTo>
                    <a:pt x="7952" y="13808"/>
                    <a:pt x="8136" y="13740"/>
                    <a:pt x="8308" y="13740"/>
                  </a:cubicBezTo>
                  <a:cubicBezTo>
                    <a:pt x="8485" y="13740"/>
                    <a:pt x="8651" y="13812"/>
                    <a:pt x="8795" y="14032"/>
                  </a:cubicBezTo>
                  <a:cubicBezTo>
                    <a:pt x="8798" y="14041"/>
                    <a:pt x="8806" y="14044"/>
                    <a:pt x="8813" y="14048"/>
                  </a:cubicBezTo>
                  <a:cubicBezTo>
                    <a:pt x="9175" y="14246"/>
                    <a:pt x="9548" y="14388"/>
                    <a:pt x="9945" y="14388"/>
                  </a:cubicBezTo>
                  <a:cubicBezTo>
                    <a:pt x="10083" y="14388"/>
                    <a:pt x="10224" y="14371"/>
                    <a:pt x="10369" y="14333"/>
                  </a:cubicBezTo>
                  <a:cubicBezTo>
                    <a:pt x="10905" y="14192"/>
                    <a:pt x="11410" y="13980"/>
                    <a:pt x="11829" y="13606"/>
                  </a:cubicBezTo>
                  <a:cubicBezTo>
                    <a:pt x="12906" y="12640"/>
                    <a:pt x="13411" y="11360"/>
                    <a:pt x="13765" y="10001"/>
                  </a:cubicBezTo>
                  <a:cubicBezTo>
                    <a:pt x="13792" y="9902"/>
                    <a:pt x="13791" y="9795"/>
                    <a:pt x="13693" y="9721"/>
                  </a:cubicBezTo>
                  <a:cubicBezTo>
                    <a:pt x="13652" y="9691"/>
                    <a:pt x="13612" y="9680"/>
                    <a:pt x="13573" y="9680"/>
                  </a:cubicBezTo>
                  <a:cubicBezTo>
                    <a:pt x="13506" y="9680"/>
                    <a:pt x="13443" y="9715"/>
                    <a:pt x="13386" y="9752"/>
                  </a:cubicBezTo>
                  <a:cubicBezTo>
                    <a:pt x="13122" y="9923"/>
                    <a:pt x="12859" y="10093"/>
                    <a:pt x="12573" y="10225"/>
                  </a:cubicBezTo>
                  <a:cubicBezTo>
                    <a:pt x="11925" y="10526"/>
                    <a:pt x="11275" y="10818"/>
                    <a:pt x="10630" y="11118"/>
                  </a:cubicBezTo>
                  <a:cubicBezTo>
                    <a:pt x="9611" y="11594"/>
                    <a:pt x="8812" y="12309"/>
                    <a:pt x="8283" y="13309"/>
                  </a:cubicBezTo>
                  <a:cubicBezTo>
                    <a:pt x="8233" y="13403"/>
                    <a:pt x="8163" y="13444"/>
                    <a:pt x="8071" y="13474"/>
                  </a:cubicBezTo>
                  <a:cubicBezTo>
                    <a:pt x="7433" y="13687"/>
                    <a:pt x="6794" y="13904"/>
                    <a:pt x="6153" y="14116"/>
                  </a:cubicBezTo>
                  <a:cubicBezTo>
                    <a:pt x="6047" y="14151"/>
                    <a:pt x="5939" y="14187"/>
                    <a:pt x="5827" y="14187"/>
                  </a:cubicBezTo>
                  <a:cubicBezTo>
                    <a:pt x="5793" y="14187"/>
                    <a:pt x="5758" y="14184"/>
                    <a:pt x="5723" y="14176"/>
                  </a:cubicBezTo>
                  <a:cubicBezTo>
                    <a:pt x="5709" y="14114"/>
                    <a:pt x="5751" y="14082"/>
                    <a:pt x="5778" y="14047"/>
                  </a:cubicBezTo>
                  <a:cubicBezTo>
                    <a:pt x="7349" y="11912"/>
                    <a:pt x="9127" y="9961"/>
                    <a:pt x="11061" y="8154"/>
                  </a:cubicBezTo>
                  <a:cubicBezTo>
                    <a:pt x="11138" y="8083"/>
                    <a:pt x="11219" y="8031"/>
                    <a:pt x="11322" y="8003"/>
                  </a:cubicBezTo>
                  <a:cubicBezTo>
                    <a:pt x="12045" y="7798"/>
                    <a:pt x="12758" y="7557"/>
                    <a:pt x="13494" y="7390"/>
                  </a:cubicBezTo>
                  <a:cubicBezTo>
                    <a:pt x="13606" y="7365"/>
                    <a:pt x="13713" y="7352"/>
                    <a:pt x="13815" y="7352"/>
                  </a:cubicBezTo>
                  <a:cubicBezTo>
                    <a:pt x="14002" y="7352"/>
                    <a:pt x="14174" y="7394"/>
                    <a:pt x="14338" y="7473"/>
                  </a:cubicBezTo>
                  <a:cubicBezTo>
                    <a:pt x="14635" y="7615"/>
                    <a:pt x="14937" y="7669"/>
                    <a:pt x="15240" y="7669"/>
                  </a:cubicBezTo>
                  <a:cubicBezTo>
                    <a:pt x="15477" y="7669"/>
                    <a:pt x="15714" y="7636"/>
                    <a:pt x="15950" y="7586"/>
                  </a:cubicBezTo>
                  <a:cubicBezTo>
                    <a:pt x="17189" y="7325"/>
                    <a:pt x="18075" y="6562"/>
                    <a:pt x="18737" y="5512"/>
                  </a:cubicBezTo>
                  <a:cubicBezTo>
                    <a:pt x="18836" y="5352"/>
                    <a:pt x="18927" y="5187"/>
                    <a:pt x="19002" y="5017"/>
                  </a:cubicBezTo>
                  <a:cubicBezTo>
                    <a:pt x="19085" y="4832"/>
                    <a:pt x="19013" y="4722"/>
                    <a:pt x="18825" y="4722"/>
                  </a:cubicBezTo>
                  <a:cubicBezTo>
                    <a:pt x="18815" y="4722"/>
                    <a:pt x="18804" y="4722"/>
                    <a:pt x="18793" y="4723"/>
                  </a:cubicBezTo>
                  <a:cubicBezTo>
                    <a:pt x="18716" y="4729"/>
                    <a:pt x="18638" y="4743"/>
                    <a:pt x="18562" y="4763"/>
                  </a:cubicBezTo>
                  <a:cubicBezTo>
                    <a:pt x="18144" y="4873"/>
                    <a:pt x="17718" y="4943"/>
                    <a:pt x="17290" y="4993"/>
                  </a:cubicBezTo>
                  <a:cubicBezTo>
                    <a:pt x="16792" y="5049"/>
                    <a:pt x="16287" y="5083"/>
                    <a:pt x="15804" y="5225"/>
                  </a:cubicBezTo>
                  <a:cubicBezTo>
                    <a:pt x="14881" y="5498"/>
                    <a:pt x="14139" y="5988"/>
                    <a:pt x="13793" y="6939"/>
                  </a:cubicBezTo>
                  <a:cubicBezTo>
                    <a:pt x="13776" y="6987"/>
                    <a:pt x="13753" y="7020"/>
                    <a:pt x="13706" y="7039"/>
                  </a:cubicBezTo>
                  <a:cubicBezTo>
                    <a:pt x="13141" y="7262"/>
                    <a:pt x="12571" y="7462"/>
                    <a:pt x="11950" y="7497"/>
                  </a:cubicBezTo>
                  <a:cubicBezTo>
                    <a:pt x="12519" y="6841"/>
                    <a:pt x="13230" y="6333"/>
                    <a:pt x="13738" y="5625"/>
                  </a:cubicBezTo>
                  <a:cubicBezTo>
                    <a:pt x="14033" y="5211"/>
                    <a:pt x="14430" y="4878"/>
                    <a:pt x="14780" y="4509"/>
                  </a:cubicBezTo>
                  <a:cubicBezTo>
                    <a:pt x="14842" y="4441"/>
                    <a:pt x="14906" y="4411"/>
                    <a:pt x="14992" y="4411"/>
                  </a:cubicBezTo>
                  <a:cubicBezTo>
                    <a:pt x="15004" y="4411"/>
                    <a:pt x="15015" y="4412"/>
                    <a:pt x="15027" y="4413"/>
                  </a:cubicBezTo>
                  <a:cubicBezTo>
                    <a:pt x="15117" y="4421"/>
                    <a:pt x="15207" y="4426"/>
                    <a:pt x="15297" y="4426"/>
                  </a:cubicBezTo>
                  <a:cubicBezTo>
                    <a:pt x="15464" y="4426"/>
                    <a:pt x="15630" y="4408"/>
                    <a:pt x="15796" y="4356"/>
                  </a:cubicBezTo>
                  <a:cubicBezTo>
                    <a:pt x="16475" y="4143"/>
                    <a:pt x="17024" y="3745"/>
                    <a:pt x="17469" y="3193"/>
                  </a:cubicBezTo>
                  <a:cubicBezTo>
                    <a:pt x="18162" y="2335"/>
                    <a:pt x="18498" y="1373"/>
                    <a:pt x="18336" y="264"/>
                  </a:cubicBezTo>
                  <a:cubicBezTo>
                    <a:pt x="18311" y="92"/>
                    <a:pt x="18244" y="1"/>
                    <a:pt x="18146" y="1"/>
                  </a:cubicBezTo>
                  <a:close/>
                </a:path>
              </a:pathLst>
            </a:custGeom>
            <a:solidFill>
              <a:srgbClr val="93BC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13"/>
            <p:cNvSpPr/>
            <p:nvPr/>
          </p:nvSpPr>
          <p:spPr>
            <a:xfrm>
              <a:off x="6868800" y="1765825"/>
              <a:ext cx="61450" cy="204275"/>
            </a:xfrm>
            <a:custGeom>
              <a:rect b="b" l="l" r="r" t="t"/>
              <a:pathLst>
                <a:path extrusionOk="0" h="8171" w="2458">
                  <a:moveTo>
                    <a:pt x="2452" y="2946"/>
                  </a:moveTo>
                  <a:cubicBezTo>
                    <a:pt x="2451" y="2948"/>
                    <a:pt x="2451" y="2950"/>
                    <a:pt x="2451" y="2952"/>
                  </a:cubicBezTo>
                  <a:lnTo>
                    <a:pt x="2451" y="2952"/>
                  </a:lnTo>
                  <a:cubicBezTo>
                    <a:pt x="2453" y="2951"/>
                    <a:pt x="2455" y="2950"/>
                    <a:pt x="2457" y="2949"/>
                  </a:cubicBezTo>
                  <a:lnTo>
                    <a:pt x="2452" y="2946"/>
                  </a:lnTo>
                  <a:close/>
                  <a:moveTo>
                    <a:pt x="2282" y="0"/>
                  </a:moveTo>
                  <a:cubicBezTo>
                    <a:pt x="2205" y="0"/>
                    <a:pt x="2167" y="144"/>
                    <a:pt x="2138" y="228"/>
                  </a:cubicBezTo>
                  <a:cubicBezTo>
                    <a:pt x="1956" y="753"/>
                    <a:pt x="1784" y="1283"/>
                    <a:pt x="1602" y="1809"/>
                  </a:cubicBezTo>
                  <a:cubicBezTo>
                    <a:pt x="1577" y="1881"/>
                    <a:pt x="1594" y="1987"/>
                    <a:pt x="1478" y="2015"/>
                  </a:cubicBezTo>
                  <a:cubicBezTo>
                    <a:pt x="1382" y="1778"/>
                    <a:pt x="1431" y="1507"/>
                    <a:pt x="1264" y="1235"/>
                  </a:cubicBezTo>
                  <a:lnTo>
                    <a:pt x="1264" y="1235"/>
                  </a:lnTo>
                  <a:cubicBezTo>
                    <a:pt x="1203" y="1562"/>
                    <a:pt x="1290" y="1812"/>
                    <a:pt x="1371" y="2060"/>
                  </a:cubicBezTo>
                  <a:cubicBezTo>
                    <a:pt x="1424" y="2225"/>
                    <a:pt x="1431" y="2376"/>
                    <a:pt x="1378" y="2543"/>
                  </a:cubicBezTo>
                  <a:cubicBezTo>
                    <a:pt x="1103" y="3385"/>
                    <a:pt x="963" y="4260"/>
                    <a:pt x="803" y="5129"/>
                  </a:cubicBezTo>
                  <a:cubicBezTo>
                    <a:pt x="771" y="5303"/>
                    <a:pt x="801" y="5499"/>
                    <a:pt x="671" y="5675"/>
                  </a:cubicBezTo>
                  <a:cubicBezTo>
                    <a:pt x="427" y="5007"/>
                    <a:pt x="291" y="4329"/>
                    <a:pt x="46" y="3686"/>
                  </a:cubicBezTo>
                  <a:cubicBezTo>
                    <a:pt x="1" y="3806"/>
                    <a:pt x="2" y="3919"/>
                    <a:pt x="22" y="4034"/>
                  </a:cubicBezTo>
                  <a:cubicBezTo>
                    <a:pt x="126" y="4669"/>
                    <a:pt x="359" y="5275"/>
                    <a:pt x="461" y="5910"/>
                  </a:cubicBezTo>
                  <a:cubicBezTo>
                    <a:pt x="493" y="6109"/>
                    <a:pt x="623" y="6292"/>
                    <a:pt x="575" y="6500"/>
                  </a:cubicBezTo>
                  <a:cubicBezTo>
                    <a:pt x="472" y="6945"/>
                    <a:pt x="486" y="7403"/>
                    <a:pt x="420" y="7851"/>
                  </a:cubicBezTo>
                  <a:cubicBezTo>
                    <a:pt x="403" y="7964"/>
                    <a:pt x="418" y="8080"/>
                    <a:pt x="514" y="8170"/>
                  </a:cubicBezTo>
                  <a:cubicBezTo>
                    <a:pt x="599" y="8090"/>
                    <a:pt x="621" y="8000"/>
                    <a:pt x="628" y="7906"/>
                  </a:cubicBezTo>
                  <a:cubicBezTo>
                    <a:pt x="706" y="6818"/>
                    <a:pt x="905" y="5749"/>
                    <a:pt x="1090" y="4676"/>
                  </a:cubicBezTo>
                  <a:cubicBezTo>
                    <a:pt x="1122" y="4493"/>
                    <a:pt x="1152" y="4317"/>
                    <a:pt x="1313" y="4175"/>
                  </a:cubicBezTo>
                  <a:cubicBezTo>
                    <a:pt x="1618" y="3906"/>
                    <a:pt x="1907" y="3618"/>
                    <a:pt x="2195" y="3329"/>
                  </a:cubicBezTo>
                  <a:cubicBezTo>
                    <a:pt x="2301" y="3221"/>
                    <a:pt x="2421" y="3115"/>
                    <a:pt x="2451" y="2952"/>
                  </a:cubicBezTo>
                  <a:lnTo>
                    <a:pt x="2451" y="2952"/>
                  </a:lnTo>
                  <a:cubicBezTo>
                    <a:pt x="2266" y="3033"/>
                    <a:pt x="2151" y="3193"/>
                    <a:pt x="2007" y="3322"/>
                  </a:cubicBezTo>
                  <a:cubicBezTo>
                    <a:pt x="1759" y="3546"/>
                    <a:pt x="1509" y="3766"/>
                    <a:pt x="1252" y="3992"/>
                  </a:cubicBezTo>
                  <a:cubicBezTo>
                    <a:pt x="1232" y="3927"/>
                    <a:pt x="1252" y="3852"/>
                    <a:pt x="1265" y="3779"/>
                  </a:cubicBezTo>
                  <a:cubicBezTo>
                    <a:pt x="1350" y="3292"/>
                    <a:pt x="1502" y="2822"/>
                    <a:pt x="1646" y="2352"/>
                  </a:cubicBezTo>
                  <a:cubicBezTo>
                    <a:pt x="1759" y="1980"/>
                    <a:pt x="1839" y="1592"/>
                    <a:pt x="2034" y="1248"/>
                  </a:cubicBezTo>
                  <a:lnTo>
                    <a:pt x="2034" y="1248"/>
                  </a:lnTo>
                  <a:cubicBezTo>
                    <a:pt x="2033" y="1250"/>
                    <a:pt x="2033" y="1253"/>
                    <a:pt x="2033" y="1256"/>
                  </a:cubicBezTo>
                  <a:lnTo>
                    <a:pt x="2034" y="1247"/>
                  </a:lnTo>
                  <a:lnTo>
                    <a:pt x="2034" y="1247"/>
                  </a:lnTo>
                  <a:cubicBezTo>
                    <a:pt x="2034" y="1247"/>
                    <a:pt x="2034" y="1247"/>
                    <a:pt x="2034" y="1248"/>
                  </a:cubicBezTo>
                  <a:lnTo>
                    <a:pt x="2034" y="1248"/>
                  </a:lnTo>
                  <a:cubicBezTo>
                    <a:pt x="2086" y="916"/>
                    <a:pt x="2246" y="617"/>
                    <a:pt x="2329" y="293"/>
                  </a:cubicBezTo>
                  <a:cubicBezTo>
                    <a:pt x="2353" y="197"/>
                    <a:pt x="2429" y="45"/>
                    <a:pt x="2304" y="4"/>
                  </a:cubicBezTo>
                  <a:cubicBezTo>
                    <a:pt x="2296" y="2"/>
                    <a:pt x="2289" y="0"/>
                    <a:pt x="2282" y="0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13"/>
            <p:cNvSpPr/>
            <p:nvPr/>
          </p:nvSpPr>
          <p:spPr>
            <a:xfrm>
              <a:off x="7024600" y="1852125"/>
              <a:ext cx="107375" cy="61975"/>
            </a:xfrm>
            <a:custGeom>
              <a:rect b="b" l="l" r="r" t="t"/>
              <a:pathLst>
                <a:path extrusionOk="0" h="2479" w="4295">
                  <a:moveTo>
                    <a:pt x="1883" y="826"/>
                  </a:moveTo>
                  <a:lnTo>
                    <a:pt x="1874" y="832"/>
                  </a:lnTo>
                  <a:cubicBezTo>
                    <a:pt x="1874" y="836"/>
                    <a:pt x="1873" y="840"/>
                    <a:pt x="1872" y="844"/>
                  </a:cubicBezTo>
                  <a:lnTo>
                    <a:pt x="1872" y="844"/>
                  </a:lnTo>
                  <a:cubicBezTo>
                    <a:pt x="1876" y="838"/>
                    <a:pt x="1879" y="832"/>
                    <a:pt x="1883" y="826"/>
                  </a:cubicBezTo>
                  <a:close/>
                  <a:moveTo>
                    <a:pt x="4294" y="1"/>
                  </a:moveTo>
                  <a:lnTo>
                    <a:pt x="4294" y="1"/>
                  </a:lnTo>
                  <a:cubicBezTo>
                    <a:pt x="3681" y="261"/>
                    <a:pt x="3342" y="811"/>
                    <a:pt x="2779" y="1095"/>
                  </a:cubicBezTo>
                  <a:cubicBezTo>
                    <a:pt x="2807" y="825"/>
                    <a:pt x="2974" y="615"/>
                    <a:pt x="2948" y="325"/>
                  </a:cubicBezTo>
                  <a:lnTo>
                    <a:pt x="2948" y="325"/>
                  </a:lnTo>
                  <a:cubicBezTo>
                    <a:pt x="2743" y="540"/>
                    <a:pt x="2636" y="771"/>
                    <a:pt x="2597" y="1016"/>
                  </a:cubicBezTo>
                  <a:cubicBezTo>
                    <a:pt x="2557" y="1267"/>
                    <a:pt x="2410" y="1392"/>
                    <a:pt x="2207" y="1495"/>
                  </a:cubicBezTo>
                  <a:cubicBezTo>
                    <a:pt x="1990" y="1604"/>
                    <a:pt x="1788" y="1744"/>
                    <a:pt x="1521" y="1820"/>
                  </a:cubicBezTo>
                  <a:cubicBezTo>
                    <a:pt x="1590" y="1443"/>
                    <a:pt x="1821" y="1174"/>
                    <a:pt x="1872" y="844"/>
                  </a:cubicBezTo>
                  <a:lnTo>
                    <a:pt x="1872" y="844"/>
                  </a:lnTo>
                  <a:cubicBezTo>
                    <a:pt x="1768" y="1021"/>
                    <a:pt x="1628" y="1186"/>
                    <a:pt x="1571" y="1377"/>
                  </a:cubicBezTo>
                  <a:cubicBezTo>
                    <a:pt x="1390" y="1968"/>
                    <a:pt x="910" y="2144"/>
                    <a:pt x="400" y="2293"/>
                  </a:cubicBezTo>
                  <a:cubicBezTo>
                    <a:pt x="316" y="2315"/>
                    <a:pt x="230" y="2328"/>
                    <a:pt x="148" y="2356"/>
                  </a:cubicBezTo>
                  <a:cubicBezTo>
                    <a:pt x="89" y="2377"/>
                    <a:pt x="6" y="2380"/>
                    <a:pt x="0" y="2479"/>
                  </a:cubicBezTo>
                  <a:cubicBezTo>
                    <a:pt x="614" y="2445"/>
                    <a:pt x="1190" y="2283"/>
                    <a:pt x="1722" y="1992"/>
                  </a:cubicBezTo>
                  <a:cubicBezTo>
                    <a:pt x="1931" y="1877"/>
                    <a:pt x="2131" y="1800"/>
                    <a:pt x="2341" y="1800"/>
                  </a:cubicBezTo>
                  <a:cubicBezTo>
                    <a:pt x="2480" y="1800"/>
                    <a:pt x="2622" y="1833"/>
                    <a:pt x="2775" y="1912"/>
                  </a:cubicBezTo>
                  <a:cubicBezTo>
                    <a:pt x="2884" y="1968"/>
                    <a:pt x="3004" y="1997"/>
                    <a:pt x="3126" y="1997"/>
                  </a:cubicBezTo>
                  <a:cubicBezTo>
                    <a:pt x="3267" y="1997"/>
                    <a:pt x="3411" y="1958"/>
                    <a:pt x="3546" y="1878"/>
                  </a:cubicBezTo>
                  <a:cubicBezTo>
                    <a:pt x="3461" y="1856"/>
                    <a:pt x="3377" y="1847"/>
                    <a:pt x="3293" y="1847"/>
                  </a:cubicBezTo>
                  <a:cubicBezTo>
                    <a:pt x="3277" y="1847"/>
                    <a:pt x="3261" y="1847"/>
                    <a:pt x="3244" y="1848"/>
                  </a:cubicBezTo>
                  <a:cubicBezTo>
                    <a:pt x="3229" y="1848"/>
                    <a:pt x="3214" y="1849"/>
                    <a:pt x="3199" y="1849"/>
                  </a:cubicBezTo>
                  <a:cubicBezTo>
                    <a:pt x="3017" y="1849"/>
                    <a:pt x="2838" y="1825"/>
                    <a:pt x="2660" y="1787"/>
                  </a:cubicBezTo>
                  <a:cubicBezTo>
                    <a:pt x="2588" y="1772"/>
                    <a:pt x="2478" y="1778"/>
                    <a:pt x="2460" y="1693"/>
                  </a:cubicBezTo>
                  <a:cubicBezTo>
                    <a:pt x="2439" y="1601"/>
                    <a:pt x="2549" y="1583"/>
                    <a:pt x="2609" y="1540"/>
                  </a:cubicBezTo>
                  <a:cubicBezTo>
                    <a:pt x="2821" y="1392"/>
                    <a:pt x="3038" y="1251"/>
                    <a:pt x="3244" y="1096"/>
                  </a:cubicBezTo>
                  <a:cubicBezTo>
                    <a:pt x="3314" y="1043"/>
                    <a:pt x="3378" y="1012"/>
                    <a:pt x="3455" y="1012"/>
                  </a:cubicBezTo>
                  <a:cubicBezTo>
                    <a:pt x="3488" y="1012"/>
                    <a:pt x="3523" y="1017"/>
                    <a:pt x="3563" y="1030"/>
                  </a:cubicBezTo>
                  <a:cubicBezTo>
                    <a:pt x="3633" y="1051"/>
                    <a:pt x="3707" y="1069"/>
                    <a:pt x="3781" y="1069"/>
                  </a:cubicBezTo>
                  <a:cubicBezTo>
                    <a:pt x="3857" y="1069"/>
                    <a:pt x="3933" y="1050"/>
                    <a:pt x="4008" y="996"/>
                  </a:cubicBezTo>
                  <a:cubicBezTo>
                    <a:pt x="3915" y="905"/>
                    <a:pt x="3810" y="910"/>
                    <a:pt x="3712" y="900"/>
                  </a:cubicBezTo>
                  <a:cubicBezTo>
                    <a:pt x="3586" y="889"/>
                    <a:pt x="3577" y="839"/>
                    <a:pt x="3662" y="757"/>
                  </a:cubicBezTo>
                  <a:cubicBezTo>
                    <a:pt x="3760" y="666"/>
                    <a:pt x="3863" y="579"/>
                    <a:pt x="3957" y="488"/>
                  </a:cubicBezTo>
                  <a:cubicBezTo>
                    <a:pt x="4090" y="362"/>
                    <a:pt x="4211" y="227"/>
                    <a:pt x="4294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13"/>
            <p:cNvSpPr/>
            <p:nvPr/>
          </p:nvSpPr>
          <p:spPr>
            <a:xfrm>
              <a:off x="6924725" y="1978700"/>
              <a:ext cx="132850" cy="68700"/>
            </a:xfrm>
            <a:custGeom>
              <a:rect b="b" l="l" r="r" t="t"/>
              <a:pathLst>
                <a:path extrusionOk="0" h="2748" w="5314">
                  <a:moveTo>
                    <a:pt x="5246" y="1"/>
                  </a:moveTo>
                  <a:cubicBezTo>
                    <a:pt x="5127" y="1"/>
                    <a:pt x="5038" y="62"/>
                    <a:pt x="4951" y="115"/>
                  </a:cubicBezTo>
                  <a:cubicBezTo>
                    <a:pt x="4609" y="323"/>
                    <a:pt x="4273" y="539"/>
                    <a:pt x="3930" y="745"/>
                  </a:cubicBezTo>
                  <a:cubicBezTo>
                    <a:pt x="3860" y="787"/>
                    <a:pt x="3780" y="872"/>
                    <a:pt x="3706" y="872"/>
                  </a:cubicBezTo>
                  <a:cubicBezTo>
                    <a:pt x="3691" y="872"/>
                    <a:pt x="3676" y="868"/>
                    <a:pt x="3662" y="861"/>
                  </a:cubicBezTo>
                  <a:cubicBezTo>
                    <a:pt x="3556" y="804"/>
                    <a:pt x="3661" y="680"/>
                    <a:pt x="3654" y="584"/>
                  </a:cubicBezTo>
                  <a:cubicBezTo>
                    <a:pt x="3649" y="539"/>
                    <a:pt x="3655" y="492"/>
                    <a:pt x="3659" y="374"/>
                  </a:cubicBezTo>
                  <a:lnTo>
                    <a:pt x="3659" y="374"/>
                  </a:lnTo>
                  <a:cubicBezTo>
                    <a:pt x="3513" y="543"/>
                    <a:pt x="3465" y="684"/>
                    <a:pt x="3442" y="829"/>
                  </a:cubicBezTo>
                  <a:cubicBezTo>
                    <a:pt x="3419" y="997"/>
                    <a:pt x="3332" y="1089"/>
                    <a:pt x="3189" y="1168"/>
                  </a:cubicBezTo>
                  <a:cubicBezTo>
                    <a:pt x="2779" y="1395"/>
                    <a:pt x="2362" y="1613"/>
                    <a:pt x="1933" y="1809"/>
                  </a:cubicBezTo>
                  <a:cubicBezTo>
                    <a:pt x="1825" y="1858"/>
                    <a:pt x="1722" y="1933"/>
                    <a:pt x="1554" y="1939"/>
                  </a:cubicBezTo>
                  <a:cubicBezTo>
                    <a:pt x="1828" y="1445"/>
                    <a:pt x="2173" y="1033"/>
                    <a:pt x="2372" y="536"/>
                  </a:cubicBezTo>
                  <a:lnTo>
                    <a:pt x="2372" y="536"/>
                  </a:lnTo>
                  <a:cubicBezTo>
                    <a:pt x="2220" y="618"/>
                    <a:pt x="2116" y="745"/>
                    <a:pt x="2025" y="880"/>
                  </a:cubicBezTo>
                  <a:cubicBezTo>
                    <a:pt x="1792" y="1233"/>
                    <a:pt x="1560" y="1586"/>
                    <a:pt x="1335" y="1946"/>
                  </a:cubicBezTo>
                  <a:cubicBezTo>
                    <a:pt x="1248" y="2085"/>
                    <a:pt x="1143" y="2184"/>
                    <a:pt x="988" y="2243"/>
                  </a:cubicBezTo>
                  <a:cubicBezTo>
                    <a:pt x="704" y="2353"/>
                    <a:pt x="422" y="2469"/>
                    <a:pt x="140" y="2588"/>
                  </a:cubicBezTo>
                  <a:cubicBezTo>
                    <a:pt x="85" y="2610"/>
                    <a:pt x="0" y="2631"/>
                    <a:pt x="33" y="2712"/>
                  </a:cubicBezTo>
                  <a:cubicBezTo>
                    <a:pt x="43" y="2739"/>
                    <a:pt x="64" y="2748"/>
                    <a:pt x="87" y="2748"/>
                  </a:cubicBezTo>
                  <a:cubicBezTo>
                    <a:pt x="116" y="2748"/>
                    <a:pt x="150" y="2734"/>
                    <a:pt x="178" y="2723"/>
                  </a:cubicBezTo>
                  <a:cubicBezTo>
                    <a:pt x="414" y="2636"/>
                    <a:pt x="665" y="2606"/>
                    <a:pt x="895" y="2496"/>
                  </a:cubicBezTo>
                  <a:cubicBezTo>
                    <a:pt x="1530" y="2193"/>
                    <a:pt x="2171" y="1902"/>
                    <a:pt x="2801" y="1590"/>
                  </a:cubicBezTo>
                  <a:cubicBezTo>
                    <a:pt x="3576" y="1206"/>
                    <a:pt x="4330" y="787"/>
                    <a:pt x="5039" y="296"/>
                  </a:cubicBezTo>
                  <a:cubicBezTo>
                    <a:pt x="5144" y="224"/>
                    <a:pt x="5268" y="165"/>
                    <a:pt x="5313" y="7"/>
                  </a:cubicBezTo>
                  <a:cubicBezTo>
                    <a:pt x="5290" y="2"/>
                    <a:pt x="5268" y="1"/>
                    <a:pt x="5246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13"/>
            <p:cNvSpPr/>
            <p:nvPr/>
          </p:nvSpPr>
          <p:spPr>
            <a:xfrm>
              <a:off x="7055775" y="1620875"/>
              <a:ext cx="74675" cy="133675"/>
            </a:xfrm>
            <a:custGeom>
              <a:rect b="b" l="l" r="r" t="t"/>
              <a:pathLst>
                <a:path extrusionOk="0" h="5347" w="2987">
                  <a:moveTo>
                    <a:pt x="2899" y="1"/>
                  </a:moveTo>
                  <a:cubicBezTo>
                    <a:pt x="2703" y="128"/>
                    <a:pt x="2577" y="275"/>
                    <a:pt x="2465" y="434"/>
                  </a:cubicBezTo>
                  <a:cubicBezTo>
                    <a:pt x="1714" y="1499"/>
                    <a:pt x="1051" y="2614"/>
                    <a:pt x="545" y="3819"/>
                  </a:cubicBezTo>
                  <a:cubicBezTo>
                    <a:pt x="513" y="3901"/>
                    <a:pt x="500" y="4003"/>
                    <a:pt x="375" y="4061"/>
                  </a:cubicBezTo>
                  <a:cubicBezTo>
                    <a:pt x="280" y="3565"/>
                    <a:pt x="186" y="3083"/>
                    <a:pt x="91" y="2586"/>
                  </a:cubicBezTo>
                  <a:cubicBezTo>
                    <a:pt x="1" y="2640"/>
                    <a:pt x="19" y="2702"/>
                    <a:pt x="20" y="2750"/>
                  </a:cubicBezTo>
                  <a:cubicBezTo>
                    <a:pt x="20" y="3124"/>
                    <a:pt x="112" y="3479"/>
                    <a:pt x="242" y="3825"/>
                  </a:cubicBezTo>
                  <a:cubicBezTo>
                    <a:pt x="338" y="4075"/>
                    <a:pt x="368" y="4313"/>
                    <a:pt x="248" y="4573"/>
                  </a:cubicBezTo>
                  <a:cubicBezTo>
                    <a:pt x="136" y="4814"/>
                    <a:pt x="42" y="5070"/>
                    <a:pt x="33" y="5346"/>
                  </a:cubicBezTo>
                  <a:cubicBezTo>
                    <a:pt x="241" y="4929"/>
                    <a:pt x="454" y="4512"/>
                    <a:pt x="615" y="4078"/>
                  </a:cubicBezTo>
                  <a:cubicBezTo>
                    <a:pt x="987" y="3066"/>
                    <a:pt x="1571" y="2180"/>
                    <a:pt x="2154" y="1288"/>
                  </a:cubicBezTo>
                  <a:cubicBezTo>
                    <a:pt x="2220" y="1189"/>
                    <a:pt x="2295" y="1140"/>
                    <a:pt x="2418" y="1121"/>
                  </a:cubicBezTo>
                  <a:cubicBezTo>
                    <a:pt x="2577" y="1094"/>
                    <a:pt x="2738" y="1048"/>
                    <a:pt x="2878" y="955"/>
                  </a:cubicBezTo>
                  <a:cubicBezTo>
                    <a:pt x="2922" y="927"/>
                    <a:pt x="2987" y="897"/>
                    <a:pt x="2971" y="835"/>
                  </a:cubicBezTo>
                  <a:cubicBezTo>
                    <a:pt x="2962" y="796"/>
                    <a:pt x="2936" y="789"/>
                    <a:pt x="2906" y="789"/>
                  </a:cubicBezTo>
                  <a:cubicBezTo>
                    <a:pt x="2886" y="789"/>
                    <a:pt x="2865" y="792"/>
                    <a:pt x="2847" y="792"/>
                  </a:cubicBezTo>
                  <a:cubicBezTo>
                    <a:pt x="2841" y="792"/>
                    <a:pt x="2835" y="792"/>
                    <a:pt x="2830" y="791"/>
                  </a:cubicBezTo>
                  <a:cubicBezTo>
                    <a:pt x="2822" y="790"/>
                    <a:pt x="2814" y="789"/>
                    <a:pt x="2805" y="789"/>
                  </a:cubicBezTo>
                  <a:cubicBezTo>
                    <a:pt x="2726" y="789"/>
                    <a:pt x="2650" y="835"/>
                    <a:pt x="2558" y="835"/>
                  </a:cubicBezTo>
                  <a:cubicBezTo>
                    <a:pt x="2536" y="835"/>
                    <a:pt x="2513" y="833"/>
                    <a:pt x="2489" y="826"/>
                  </a:cubicBezTo>
                  <a:cubicBezTo>
                    <a:pt x="2617" y="554"/>
                    <a:pt x="2853" y="341"/>
                    <a:pt x="2899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13"/>
            <p:cNvSpPr/>
            <p:nvPr/>
          </p:nvSpPr>
          <p:spPr>
            <a:xfrm>
              <a:off x="7183675" y="1588400"/>
              <a:ext cx="82175" cy="95150"/>
            </a:xfrm>
            <a:custGeom>
              <a:rect b="b" l="l" r="r" t="t"/>
              <a:pathLst>
                <a:path extrusionOk="0" h="3806" w="3287">
                  <a:moveTo>
                    <a:pt x="3287" y="0"/>
                  </a:moveTo>
                  <a:lnTo>
                    <a:pt x="3287" y="0"/>
                  </a:lnTo>
                  <a:cubicBezTo>
                    <a:pt x="2766" y="442"/>
                    <a:pt x="2386" y="1020"/>
                    <a:pt x="1815" y="1506"/>
                  </a:cubicBezTo>
                  <a:cubicBezTo>
                    <a:pt x="1878" y="1153"/>
                    <a:pt x="1991" y="871"/>
                    <a:pt x="1932" y="505"/>
                  </a:cubicBezTo>
                  <a:lnTo>
                    <a:pt x="1932" y="505"/>
                  </a:lnTo>
                  <a:cubicBezTo>
                    <a:pt x="1808" y="731"/>
                    <a:pt x="1740" y="909"/>
                    <a:pt x="1768" y="1084"/>
                  </a:cubicBezTo>
                  <a:cubicBezTo>
                    <a:pt x="1833" y="1497"/>
                    <a:pt x="1657" y="1788"/>
                    <a:pt x="1376" y="2053"/>
                  </a:cubicBezTo>
                  <a:cubicBezTo>
                    <a:pt x="1246" y="2176"/>
                    <a:pt x="1138" y="2324"/>
                    <a:pt x="1015" y="2456"/>
                  </a:cubicBezTo>
                  <a:cubicBezTo>
                    <a:pt x="931" y="2543"/>
                    <a:pt x="862" y="2650"/>
                    <a:pt x="728" y="2710"/>
                  </a:cubicBezTo>
                  <a:cubicBezTo>
                    <a:pt x="672" y="2480"/>
                    <a:pt x="782" y="2279"/>
                    <a:pt x="728" y="2063"/>
                  </a:cubicBezTo>
                  <a:lnTo>
                    <a:pt x="728" y="2063"/>
                  </a:lnTo>
                  <a:cubicBezTo>
                    <a:pt x="649" y="2712"/>
                    <a:pt x="383" y="3282"/>
                    <a:pt x="0" y="3806"/>
                  </a:cubicBezTo>
                  <a:cubicBezTo>
                    <a:pt x="100" y="3740"/>
                    <a:pt x="169" y="3655"/>
                    <a:pt x="234" y="3568"/>
                  </a:cubicBezTo>
                  <a:cubicBezTo>
                    <a:pt x="528" y="3191"/>
                    <a:pt x="826" y="2818"/>
                    <a:pt x="1171" y="2485"/>
                  </a:cubicBezTo>
                  <a:cubicBezTo>
                    <a:pt x="1269" y="2393"/>
                    <a:pt x="1362" y="2353"/>
                    <a:pt x="1502" y="2351"/>
                  </a:cubicBezTo>
                  <a:cubicBezTo>
                    <a:pt x="1861" y="2347"/>
                    <a:pt x="2220" y="2305"/>
                    <a:pt x="2566" y="2192"/>
                  </a:cubicBezTo>
                  <a:cubicBezTo>
                    <a:pt x="2631" y="2170"/>
                    <a:pt x="2731" y="2139"/>
                    <a:pt x="2715" y="2067"/>
                  </a:cubicBezTo>
                  <a:cubicBezTo>
                    <a:pt x="2703" y="2016"/>
                    <a:pt x="2673" y="2002"/>
                    <a:pt x="2637" y="2002"/>
                  </a:cubicBezTo>
                  <a:cubicBezTo>
                    <a:pt x="2598" y="2002"/>
                    <a:pt x="2553" y="2019"/>
                    <a:pt x="2516" y="2025"/>
                  </a:cubicBezTo>
                  <a:cubicBezTo>
                    <a:pt x="2193" y="2083"/>
                    <a:pt x="1877" y="2169"/>
                    <a:pt x="1476" y="2183"/>
                  </a:cubicBezTo>
                  <a:cubicBezTo>
                    <a:pt x="1568" y="2076"/>
                    <a:pt x="1623" y="2012"/>
                    <a:pt x="1679" y="1943"/>
                  </a:cubicBezTo>
                  <a:cubicBezTo>
                    <a:pt x="2107" y="1432"/>
                    <a:pt x="2639" y="1019"/>
                    <a:pt x="3052" y="494"/>
                  </a:cubicBezTo>
                  <a:cubicBezTo>
                    <a:pt x="3165" y="349"/>
                    <a:pt x="3285" y="208"/>
                    <a:pt x="3287" y="0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13"/>
            <p:cNvSpPr/>
            <p:nvPr/>
          </p:nvSpPr>
          <p:spPr>
            <a:xfrm>
              <a:off x="7169450" y="1701625"/>
              <a:ext cx="110200" cy="49975"/>
            </a:xfrm>
            <a:custGeom>
              <a:rect b="b" l="l" r="r" t="t"/>
              <a:pathLst>
                <a:path extrusionOk="0" h="1999" w="4408">
                  <a:moveTo>
                    <a:pt x="1303" y="984"/>
                  </a:moveTo>
                  <a:cubicBezTo>
                    <a:pt x="1302" y="986"/>
                    <a:pt x="1301" y="988"/>
                    <a:pt x="1300" y="989"/>
                  </a:cubicBezTo>
                  <a:lnTo>
                    <a:pt x="1300" y="989"/>
                  </a:lnTo>
                  <a:cubicBezTo>
                    <a:pt x="1303" y="988"/>
                    <a:pt x="1307" y="987"/>
                    <a:pt x="1310" y="986"/>
                  </a:cubicBezTo>
                  <a:lnTo>
                    <a:pt x="1303" y="984"/>
                  </a:lnTo>
                  <a:close/>
                  <a:moveTo>
                    <a:pt x="3103" y="1"/>
                  </a:moveTo>
                  <a:cubicBezTo>
                    <a:pt x="2960" y="1"/>
                    <a:pt x="2916" y="82"/>
                    <a:pt x="2871" y="158"/>
                  </a:cubicBezTo>
                  <a:cubicBezTo>
                    <a:pt x="2723" y="414"/>
                    <a:pt x="2579" y="675"/>
                    <a:pt x="2432" y="934"/>
                  </a:cubicBezTo>
                  <a:cubicBezTo>
                    <a:pt x="2390" y="1007"/>
                    <a:pt x="2367" y="1107"/>
                    <a:pt x="2285" y="1141"/>
                  </a:cubicBezTo>
                  <a:cubicBezTo>
                    <a:pt x="1869" y="1316"/>
                    <a:pt x="1443" y="1456"/>
                    <a:pt x="971" y="1566"/>
                  </a:cubicBezTo>
                  <a:cubicBezTo>
                    <a:pt x="1096" y="1350"/>
                    <a:pt x="1197" y="1170"/>
                    <a:pt x="1300" y="989"/>
                  </a:cubicBezTo>
                  <a:lnTo>
                    <a:pt x="1300" y="989"/>
                  </a:lnTo>
                  <a:cubicBezTo>
                    <a:pt x="1124" y="1051"/>
                    <a:pt x="1021" y="1204"/>
                    <a:pt x="960" y="1349"/>
                  </a:cubicBezTo>
                  <a:cubicBezTo>
                    <a:pt x="854" y="1600"/>
                    <a:pt x="657" y="1675"/>
                    <a:pt x="428" y="1741"/>
                  </a:cubicBezTo>
                  <a:cubicBezTo>
                    <a:pt x="273" y="1786"/>
                    <a:pt x="106" y="1826"/>
                    <a:pt x="0" y="1986"/>
                  </a:cubicBezTo>
                  <a:cubicBezTo>
                    <a:pt x="28" y="1995"/>
                    <a:pt x="54" y="1998"/>
                    <a:pt x="78" y="1998"/>
                  </a:cubicBezTo>
                  <a:cubicBezTo>
                    <a:pt x="150" y="1998"/>
                    <a:pt x="209" y="1968"/>
                    <a:pt x="269" y="1950"/>
                  </a:cubicBezTo>
                  <a:cubicBezTo>
                    <a:pt x="569" y="1858"/>
                    <a:pt x="868" y="1766"/>
                    <a:pt x="1163" y="1662"/>
                  </a:cubicBezTo>
                  <a:cubicBezTo>
                    <a:pt x="1240" y="1635"/>
                    <a:pt x="1312" y="1621"/>
                    <a:pt x="1383" y="1621"/>
                  </a:cubicBezTo>
                  <a:cubicBezTo>
                    <a:pt x="1479" y="1621"/>
                    <a:pt x="1573" y="1647"/>
                    <a:pt x="1673" y="1703"/>
                  </a:cubicBezTo>
                  <a:cubicBezTo>
                    <a:pt x="1870" y="1811"/>
                    <a:pt x="2072" y="1934"/>
                    <a:pt x="2315" y="1943"/>
                  </a:cubicBezTo>
                  <a:cubicBezTo>
                    <a:pt x="2159" y="1727"/>
                    <a:pt x="1867" y="1724"/>
                    <a:pt x="1673" y="1519"/>
                  </a:cubicBezTo>
                  <a:cubicBezTo>
                    <a:pt x="2009" y="1381"/>
                    <a:pt x="2322" y="1253"/>
                    <a:pt x="2638" y="1124"/>
                  </a:cubicBezTo>
                  <a:cubicBezTo>
                    <a:pt x="2899" y="1018"/>
                    <a:pt x="3153" y="874"/>
                    <a:pt x="3432" y="874"/>
                  </a:cubicBezTo>
                  <a:cubicBezTo>
                    <a:pt x="3529" y="874"/>
                    <a:pt x="3629" y="892"/>
                    <a:pt x="3733" y="934"/>
                  </a:cubicBezTo>
                  <a:cubicBezTo>
                    <a:pt x="3743" y="937"/>
                    <a:pt x="3754" y="940"/>
                    <a:pt x="3766" y="940"/>
                  </a:cubicBezTo>
                  <a:cubicBezTo>
                    <a:pt x="3791" y="940"/>
                    <a:pt x="3816" y="928"/>
                    <a:pt x="3823" y="891"/>
                  </a:cubicBezTo>
                  <a:cubicBezTo>
                    <a:pt x="3588" y="736"/>
                    <a:pt x="3588" y="738"/>
                    <a:pt x="3832" y="574"/>
                  </a:cubicBezTo>
                  <a:cubicBezTo>
                    <a:pt x="4046" y="431"/>
                    <a:pt x="4255" y="285"/>
                    <a:pt x="4407" y="66"/>
                  </a:cubicBezTo>
                  <a:lnTo>
                    <a:pt x="4407" y="66"/>
                  </a:lnTo>
                  <a:cubicBezTo>
                    <a:pt x="3767" y="290"/>
                    <a:pt x="3283" y="815"/>
                    <a:pt x="2559" y="1024"/>
                  </a:cubicBezTo>
                  <a:cubicBezTo>
                    <a:pt x="2768" y="643"/>
                    <a:pt x="2944" y="321"/>
                    <a:pt x="3118" y="1"/>
                  </a:cubicBezTo>
                  <a:cubicBezTo>
                    <a:pt x="3113" y="1"/>
                    <a:pt x="3108" y="1"/>
                    <a:pt x="3103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13"/>
            <p:cNvSpPr/>
            <p:nvPr/>
          </p:nvSpPr>
          <p:spPr>
            <a:xfrm>
              <a:off x="7087850" y="1687975"/>
              <a:ext cx="30900" cy="7200"/>
            </a:xfrm>
            <a:custGeom>
              <a:rect b="b" l="l" r="r" t="t"/>
              <a:pathLst>
                <a:path extrusionOk="0" h="288" w="1236">
                  <a:moveTo>
                    <a:pt x="1108" y="1"/>
                  </a:moveTo>
                  <a:cubicBezTo>
                    <a:pt x="722" y="1"/>
                    <a:pt x="368" y="158"/>
                    <a:pt x="0" y="268"/>
                  </a:cubicBezTo>
                  <a:cubicBezTo>
                    <a:pt x="82" y="281"/>
                    <a:pt x="161" y="288"/>
                    <a:pt x="240" y="288"/>
                  </a:cubicBezTo>
                  <a:cubicBezTo>
                    <a:pt x="590" y="288"/>
                    <a:pt x="915" y="162"/>
                    <a:pt x="1235" y="6"/>
                  </a:cubicBezTo>
                  <a:cubicBezTo>
                    <a:pt x="1192" y="2"/>
                    <a:pt x="1150" y="1"/>
                    <a:pt x="1108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13"/>
            <p:cNvSpPr/>
            <p:nvPr/>
          </p:nvSpPr>
          <p:spPr>
            <a:xfrm>
              <a:off x="6990300" y="2024625"/>
              <a:ext cx="29875" cy="5525"/>
            </a:xfrm>
            <a:custGeom>
              <a:rect b="b" l="l" r="r" t="t"/>
              <a:pathLst>
                <a:path extrusionOk="0" h="221" w="1195">
                  <a:moveTo>
                    <a:pt x="185" y="1"/>
                  </a:moveTo>
                  <a:cubicBezTo>
                    <a:pt x="124" y="1"/>
                    <a:pt x="63" y="4"/>
                    <a:pt x="1" y="10"/>
                  </a:cubicBezTo>
                  <a:cubicBezTo>
                    <a:pt x="322" y="97"/>
                    <a:pt x="638" y="221"/>
                    <a:pt x="973" y="221"/>
                  </a:cubicBezTo>
                  <a:cubicBezTo>
                    <a:pt x="1046" y="221"/>
                    <a:pt x="1120" y="215"/>
                    <a:pt x="1194" y="202"/>
                  </a:cubicBezTo>
                  <a:cubicBezTo>
                    <a:pt x="865" y="94"/>
                    <a:pt x="533" y="1"/>
                    <a:pt x="185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13"/>
            <p:cNvSpPr/>
            <p:nvPr/>
          </p:nvSpPr>
          <p:spPr>
            <a:xfrm>
              <a:off x="7086825" y="1641125"/>
              <a:ext cx="4300" cy="22075"/>
            </a:xfrm>
            <a:custGeom>
              <a:rect b="b" l="l" r="r" t="t"/>
              <a:pathLst>
                <a:path extrusionOk="0" h="883" w="172">
                  <a:moveTo>
                    <a:pt x="125" y="1"/>
                  </a:moveTo>
                  <a:cubicBezTo>
                    <a:pt x="22" y="293"/>
                    <a:pt x="0" y="586"/>
                    <a:pt x="113" y="883"/>
                  </a:cubicBezTo>
                  <a:cubicBezTo>
                    <a:pt x="156" y="588"/>
                    <a:pt x="171" y="294"/>
                    <a:pt x="125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13"/>
            <p:cNvSpPr/>
            <p:nvPr/>
          </p:nvSpPr>
          <p:spPr>
            <a:xfrm>
              <a:off x="6919575" y="1781800"/>
              <a:ext cx="15950" cy="16800"/>
            </a:xfrm>
            <a:custGeom>
              <a:rect b="b" l="l" r="r" t="t"/>
              <a:pathLst>
                <a:path extrusionOk="0" h="672" w="638">
                  <a:moveTo>
                    <a:pt x="601" y="0"/>
                  </a:moveTo>
                  <a:cubicBezTo>
                    <a:pt x="404" y="204"/>
                    <a:pt x="205" y="407"/>
                    <a:pt x="6" y="609"/>
                  </a:cubicBezTo>
                  <a:lnTo>
                    <a:pt x="6" y="609"/>
                  </a:lnTo>
                  <a:cubicBezTo>
                    <a:pt x="6" y="609"/>
                    <a:pt x="6" y="609"/>
                    <a:pt x="6" y="608"/>
                  </a:cubicBezTo>
                  <a:cubicBezTo>
                    <a:pt x="3" y="608"/>
                    <a:pt x="0" y="615"/>
                    <a:pt x="0" y="615"/>
                  </a:cubicBezTo>
                  <a:cubicBezTo>
                    <a:pt x="2" y="613"/>
                    <a:pt x="4" y="611"/>
                    <a:pt x="6" y="609"/>
                  </a:cubicBezTo>
                  <a:lnTo>
                    <a:pt x="6" y="609"/>
                  </a:lnTo>
                  <a:cubicBezTo>
                    <a:pt x="17" y="644"/>
                    <a:pt x="37" y="671"/>
                    <a:pt x="62" y="671"/>
                  </a:cubicBezTo>
                  <a:cubicBezTo>
                    <a:pt x="75" y="671"/>
                    <a:pt x="89" y="664"/>
                    <a:pt x="105" y="648"/>
                  </a:cubicBezTo>
                  <a:cubicBezTo>
                    <a:pt x="285" y="445"/>
                    <a:pt x="460" y="239"/>
                    <a:pt x="638" y="33"/>
                  </a:cubicBezTo>
                  <a:lnTo>
                    <a:pt x="601" y="0"/>
                  </a:ln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7202000" y="1724325"/>
              <a:ext cx="1300" cy="2075"/>
            </a:xfrm>
            <a:custGeom>
              <a:rect b="b" l="l" r="r" t="t"/>
              <a:pathLst>
                <a:path extrusionOk="0" h="83" w="52">
                  <a:moveTo>
                    <a:pt x="34" y="0"/>
                  </a:moveTo>
                  <a:cubicBezTo>
                    <a:pt x="34" y="0"/>
                    <a:pt x="33" y="0"/>
                    <a:pt x="33" y="0"/>
                  </a:cubicBezTo>
                  <a:cubicBezTo>
                    <a:pt x="25" y="20"/>
                    <a:pt x="18" y="40"/>
                    <a:pt x="12" y="60"/>
                  </a:cubicBezTo>
                  <a:lnTo>
                    <a:pt x="12" y="60"/>
                  </a:lnTo>
                  <a:cubicBezTo>
                    <a:pt x="25" y="41"/>
                    <a:pt x="39" y="22"/>
                    <a:pt x="52" y="3"/>
                  </a:cubicBezTo>
                  <a:cubicBezTo>
                    <a:pt x="46" y="3"/>
                    <a:pt x="37" y="0"/>
                    <a:pt x="34" y="0"/>
                  </a:cubicBezTo>
                  <a:close/>
                  <a:moveTo>
                    <a:pt x="12" y="60"/>
                  </a:moveTo>
                  <a:cubicBezTo>
                    <a:pt x="8" y="65"/>
                    <a:pt x="4" y="71"/>
                    <a:pt x="1" y="76"/>
                  </a:cubicBezTo>
                  <a:lnTo>
                    <a:pt x="5" y="82"/>
                  </a:lnTo>
                  <a:cubicBezTo>
                    <a:pt x="7" y="75"/>
                    <a:pt x="10" y="67"/>
                    <a:pt x="12" y="60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13"/>
            <p:cNvSpPr/>
            <p:nvPr/>
          </p:nvSpPr>
          <p:spPr>
            <a:xfrm>
              <a:off x="6933000" y="1837025"/>
              <a:ext cx="250" cy="325"/>
            </a:xfrm>
            <a:custGeom>
              <a:rect b="b" l="l" r="r" t="t"/>
              <a:pathLst>
                <a:path extrusionOk="0" h="13" w="10">
                  <a:moveTo>
                    <a:pt x="9" y="1"/>
                  </a:moveTo>
                  <a:cubicBezTo>
                    <a:pt x="9" y="1"/>
                    <a:pt x="2" y="8"/>
                    <a:pt x="1" y="8"/>
                  </a:cubicBezTo>
                  <a:lnTo>
                    <a:pt x="6" y="12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13"/>
            <p:cNvSpPr/>
            <p:nvPr/>
          </p:nvSpPr>
          <p:spPr>
            <a:xfrm>
              <a:off x="6931550" y="1837275"/>
              <a:ext cx="1625" cy="1025"/>
            </a:xfrm>
            <a:custGeom>
              <a:rect b="b" l="l" r="r" t="t"/>
              <a:pathLst>
                <a:path extrusionOk="0" h="41" w="65">
                  <a:moveTo>
                    <a:pt x="59" y="1"/>
                  </a:moveTo>
                  <a:cubicBezTo>
                    <a:pt x="39" y="12"/>
                    <a:pt x="21" y="25"/>
                    <a:pt x="1" y="36"/>
                  </a:cubicBezTo>
                  <a:lnTo>
                    <a:pt x="7" y="40"/>
                  </a:lnTo>
                  <a:lnTo>
                    <a:pt x="64" y="4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13"/>
            <p:cNvSpPr/>
            <p:nvPr/>
          </p:nvSpPr>
          <p:spPr>
            <a:xfrm>
              <a:off x="6930125" y="1838175"/>
              <a:ext cx="1575" cy="1400"/>
            </a:xfrm>
            <a:custGeom>
              <a:rect b="b" l="l" r="r" t="t"/>
              <a:pathLst>
                <a:path extrusionOk="0" h="56" w="63">
                  <a:moveTo>
                    <a:pt x="58" y="0"/>
                  </a:moveTo>
                  <a:lnTo>
                    <a:pt x="0" y="52"/>
                  </a:lnTo>
                  <a:lnTo>
                    <a:pt x="4" y="55"/>
                  </a:lnTo>
                  <a:cubicBezTo>
                    <a:pt x="24" y="38"/>
                    <a:pt x="44" y="20"/>
                    <a:pt x="62" y="4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13"/>
            <p:cNvSpPr/>
            <p:nvPr/>
          </p:nvSpPr>
          <p:spPr>
            <a:xfrm>
              <a:off x="7071450" y="1872775"/>
              <a:ext cx="375" cy="175"/>
            </a:xfrm>
            <a:custGeom>
              <a:rect b="b" l="l" r="r" t="t"/>
              <a:pathLst>
                <a:path extrusionOk="0" h="7" w="15">
                  <a:moveTo>
                    <a:pt x="14" y="0"/>
                  </a:moveTo>
                  <a:lnTo>
                    <a:pt x="6" y="3"/>
                  </a:lnTo>
                  <a:lnTo>
                    <a:pt x="0" y="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9" name="Google Shape;299;p13"/>
          <p:cNvGrpSpPr/>
          <p:nvPr/>
        </p:nvGrpSpPr>
        <p:grpSpPr>
          <a:xfrm rot="-2700000">
            <a:off x="-462035" y="3914632"/>
            <a:ext cx="1378837" cy="1378782"/>
            <a:chOff x="1441538" y="3350388"/>
            <a:chExt cx="616650" cy="616625"/>
          </a:xfrm>
        </p:grpSpPr>
        <p:sp>
          <p:nvSpPr>
            <p:cNvPr id="300" name="Google Shape;300;p13"/>
            <p:cNvSpPr/>
            <p:nvPr/>
          </p:nvSpPr>
          <p:spPr>
            <a:xfrm>
              <a:off x="1471413" y="3350388"/>
              <a:ext cx="586775" cy="570275"/>
            </a:xfrm>
            <a:custGeom>
              <a:rect b="b" l="l" r="r" t="t"/>
              <a:pathLst>
                <a:path extrusionOk="0" h="22811" w="23471">
                  <a:moveTo>
                    <a:pt x="20736" y="935"/>
                  </a:moveTo>
                  <a:cubicBezTo>
                    <a:pt x="20763" y="935"/>
                    <a:pt x="20791" y="938"/>
                    <a:pt x="20821" y="943"/>
                  </a:cubicBezTo>
                  <a:cubicBezTo>
                    <a:pt x="21020" y="980"/>
                    <a:pt x="21038" y="1139"/>
                    <a:pt x="20997" y="1323"/>
                  </a:cubicBezTo>
                  <a:cubicBezTo>
                    <a:pt x="20930" y="1488"/>
                    <a:pt x="20833" y="1639"/>
                    <a:pt x="20645" y="1639"/>
                  </a:cubicBezTo>
                  <a:cubicBezTo>
                    <a:pt x="20615" y="1639"/>
                    <a:pt x="20583" y="1636"/>
                    <a:pt x="20548" y="1628"/>
                  </a:cubicBezTo>
                  <a:cubicBezTo>
                    <a:pt x="20368" y="1585"/>
                    <a:pt x="20311" y="1429"/>
                    <a:pt x="20363" y="1258"/>
                  </a:cubicBezTo>
                  <a:cubicBezTo>
                    <a:pt x="20422" y="1067"/>
                    <a:pt x="20545" y="935"/>
                    <a:pt x="20736" y="935"/>
                  </a:cubicBezTo>
                  <a:close/>
                  <a:moveTo>
                    <a:pt x="15518" y="2806"/>
                  </a:moveTo>
                  <a:cubicBezTo>
                    <a:pt x="15536" y="2806"/>
                    <a:pt x="15554" y="2808"/>
                    <a:pt x="15572" y="2811"/>
                  </a:cubicBezTo>
                  <a:cubicBezTo>
                    <a:pt x="15698" y="2834"/>
                    <a:pt x="15756" y="2926"/>
                    <a:pt x="15728" y="3051"/>
                  </a:cubicBezTo>
                  <a:cubicBezTo>
                    <a:pt x="15700" y="3172"/>
                    <a:pt x="15611" y="3214"/>
                    <a:pt x="15509" y="3214"/>
                  </a:cubicBezTo>
                  <a:cubicBezTo>
                    <a:pt x="15506" y="3214"/>
                    <a:pt x="15502" y="3214"/>
                    <a:pt x="15499" y="3214"/>
                  </a:cubicBezTo>
                  <a:cubicBezTo>
                    <a:pt x="15362" y="3171"/>
                    <a:pt x="15297" y="3092"/>
                    <a:pt x="15325" y="2967"/>
                  </a:cubicBezTo>
                  <a:cubicBezTo>
                    <a:pt x="15351" y="2861"/>
                    <a:pt x="15424" y="2806"/>
                    <a:pt x="15518" y="2806"/>
                  </a:cubicBezTo>
                  <a:close/>
                  <a:moveTo>
                    <a:pt x="15216" y="4214"/>
                  </a:moveTo>
                  <a:cubicBezTo>
                    <a:pt x="15236" y="4214"/>
                    <a:pt x="15257" y="4218"/>
                    <a:pt x="15278" y="4225"/>
                  </a:cubicBezTo>
                  <a:cubicBezTo>
                    <a:pt x="15421" y="4279"/>
                    <a:pt x="15605" y="4448"/>
                    <a:pt x="15522" y="4680"/>
                  </a:cubicBezTo>
                  <a:cubicBezTo>
                    <a:pt x="15465" y="4837"/>
                    <a:pt x="15346" y="4910"/>
                    <a:pt x="15206" y="4910"/>
                  </a:cubicBezTo>
                  <a:cubicBezTo>
                    <a:pt x="15166" y="4910"/>
                    <a:pt x="15126" y="4904"/>
                    <a:pt x="15084" y="4893"/>
                  </a:cubicBezTo>
                  <a:cubicBezTo>
                    <a:pt x="14895" y="4842"/>
                    <a:pt x="14887" y="4676"/>
                    <a:pt x="14916" y="4539"/>
                  </a:cubicBezTo>
                  <a:cubicBezTo>
                    <a:pt x="14966" y="4354"/>
                    <a:pt x="15090" y="4214"/>
                    <a:pt x="15216" y="4214"/>
                  </a:cubicBezTo>
                  <a:close/>
                  <a:moveTo>
                    <a:pt x="21879" y="5473"/>
                  </a:moveTo>
                  <a:cubicBezTo>
                    <a:pt x="21905" y="5473"/>
                    <a:pt x="21931" y="5476"/>
                    <a:pt x="21959" y="5481"/>
                  </a:cubicBezTo>
                  <a:cubicBezTo>
                    <a:pt x="22103" y="5543"/>
                    <a:pt x="22171" y="5647"/>
                    <a:pt x="22124" y="5795"/>
                  </a:cubicBezTo>
                  <a:cubicBezTo>
                    <a:pt x="22086" y="5910"/>
                    <a:pt x="22002" y="5968"/>
                    <a:pt x="21901" y="5968"/>
                  </a:cubicBezTo>
                  <a:cubicBezTo>
                    <a:pt x="21871" y="5968"/>
                    <a:pt x="21840" y="5963"/>
                    <a:pt x="21808" y="5953"/>
                  </a:cubicBezTo>
                  <a:cubicBezTo>
                    <a:pt x="21683" y="5915"/>
                    <a:pt x="21556" y="5833"/>
                    <a:pt x="21618" y="5665"/>
                  </a:cubicBezTo>
                  <a:cubicBezTo>
                    <a:pt x="21663" y="5536"/>
                    <a:pt x="21756" y="5473"/>
                    <a:pt x="21879" y="5473"/>
                  </a:cubicBezTo>
                  <a:close/>
                  <a:moveTo>
                    <a:pt x="20814" y="5707"/>
                  </a:moveTo>
                  <a:cubicBezTo>
                    <a:pt x="20844" y="5707"/>
                    <a:pt x="20875" y="5711"/>
                    <a:pt x="20908" y="5720"/>
                  </a:cubicBezTo>
                  <a:cubicBezTo>
                    <a:pt x="21049" y="5757"/>
                    <a:pt x="21067" y="5875"/>
                    <a:pt x="21059" y="5991"/>
                  </a:cubicBezTo>
                  <a:cubicBezTo>
                    <a:pt x="20984" y="6122"/>
                    <a:pt x="20886" y="6193"/>
                    <a:pt x="20764" y="6193"/>
                  </a:cubicBezTo>
                  <a:cubicBezTo>
                    <a:pt x="20733" y="6193"/>
                    <a:pt x="20700" y="6188"/>
                    <a:pt x="20665" y="6179"/>
                  </a:cubicBezTo>
                  <a:cubicBezTo>
                    <a:pt x="20533" y="6139"/>
                    <a:pt x="20464" y="6029"/>
                    <a:pt x="20526" y="5903"/>
                  </a:cubicBezTo>
                  <a:cubicBezTo>
                    <a:pt x="20584" y="5783"/>
                    <a:pt x="20686" y="5707"/>
                    <a:pt x="20814" y="5707"/>
                  </a:cubicBezTo>
                  <a:close/>
                  <a:moveTo>
                    <a:pt x="10130" y="6101"/>
                  </a:moveTo>
                  <a:cubicBezTo>
                    <a:pt x="10155" y="6101"/>
                    <a:pt x="10180" y="6103"/>
                    <a:pt x="10207" y="6108"/>
                  </a:cubicBezTo>
                  <a:cubicBezTo>
                    <a:pt x="10433" y="6152"/>
                    <a:pt x="10495" y="6344"/>
                    <a:pt x="10525" y="6540"/>
                  </a:cubicBezTo>
                  <a:cubicBezTo>
                    <a:pt x="10561" y="6792"/>
                    <a:pt x="10519" y="7044"/>
                    <a:pt x="10468" y="7271"/>
                  </a:cubicBezTo>
                  <a:cubicBezTo>
                    <a:pt x="10412" y="7450"/>
                    <a:pt x="10350" y="7605"/>
                    <a:pt x="10213" y="7719"/>
                  </a:cubicBezTo>
                  <a:cubicBezTo>
                    <a:pt x="10126" y="7794"/>
                    <a:pt x="10028" y="7848"/>
                    <a:pt x="9920" y="7848"/>
                  </a:cubicBezTo>
                  <a:cubicBezTo>
                    <a:pt x="9886" y="7848"/>
                    <a:pt x="9852" y="7842"/>
                    <a:pt x="9816" y="7831"/>
                  </a:cubicBezTo>
                  <a:cubicBezTo>
                    <a:pt x="9660" y="7780"/>
                    <a:pt x="9640" y="7640"/>
                    <a:pt x="9595" y="7497"/>
                  </a:cubicBezTo>
                  <a:cubicBezTo>
                    <a:pt x="9466" y="7090"/>
                    <a:pt x="9507" y="6723"/>
                    <a:pt x="9737" y="6373"/>
                  </a:cubicBezTo>
                  <a:cubicBezTo>
                    <a:pt x="9835" y="6222"/>
                    <a:pt x="9955" y="6101"/>
                    <a:pt x="10130" y="6101"/>
                  </a:cubicBezTo>
                  <a:close/>
                  <a:moveTo>
                    <a:pt x="9515" y="8920"/>
                  </a:moveTo>
                  <a:cubicBezTo>
                    <a:pt x="9534" y="8920"/>
                    <a:pt x="9554" y="8923"/>
                    <a:pt x="9575" y="8929"/>
                  </a:cubicBezTo>
                  <a:cubicBezTo>
                    <a:pt x="9716" y="8967"/>
                    <a:pt x="9710" y="9112"/>
                    <a:pt x="9678" y="9228"/>
                  </a:cubicBezTo>
                  <a:cubicBezTo>
                    <a:pt x="9646" y="9337"/>
                    <a:pt x="9574" y="9395"/>
                    <a:pt x="9472" y="9395"/>
                  </a:cubicBezTo>
                  <a:cubicBezTo>
                    <a:pt x="9451" y="9395"/>
                    <a:pt x="9428" y="9393"/>
                    <a:pt x="9404" y="9387"/>
                  </a:cubicBezTo>
                  <a:cubicBezTo>
                    <a:pt x="9293" y="9332"/>
                    <a:pt x="9236" y="9245"/>
                    <a:pt x="9281" y="9126"/>
                  </a:cubicBezTo>
                  <a:cubicBezTo>
                    <a:pt x="9324" y="9016"/>
                    <a:pt x="9403" y="8920"/>
                    <a:pt x="9515" y="8920"/>
                  </a:cubicBezTo>
                  <a:close/>
                  <a:moveTo>
                    <a:pt x="19226" y="9769"/>
                  </a:moveTo>
                  <a:cubicBezTo>
                    <a:pt x="19251" y="9769"/>
                    <a:pt x="19276" y="9771"/>
                    <a:pt x="19302" y="9774"/>
                  </a:cubicBezTo>
                  <a:cubicBezTo>
                    <a:pt x="19436" y="9826"/>
                    <a:pt x="19495" y="9927"/>
                    <a:pt x="19450" y="10056"/>
                  </a:cubicBezTo>
                  <a:cubicBezTo>
                    <a:pt x="19409" y="10165"/>
                    <a:pt x="19325" y="10221"/>
                    <a:pt x="19221" y="10221"/>
                  </a:cubicBezTo>
                  <a:cubicBezTo>
                    <a:pt x="19193" y="10221"/>
                    <a:pt x="19163" y="10217"/>
                    <a:pt x="19133" y="10209"/>
                  </a:cubicBezTo>
                  <a:cubicBezTo>
                    <a:pt x="19002" y="10175"/>
                    <a:pt x="18915" y="10086"/>
                    <a:pt x="18959" y="9948"/>
                  </a:cubicBezTo>
                  <a:cubicBezTo>
                    <a:pt x="19002" y="9816"/>
                    <a:pt x="19104" y="9769"/>
                    <a:pt x="19226" y="9769"/>
                  </a:cubicBezTo>
                  <a:close/>
                  <a:moveTo>
                    <a:pt x="17145" y="10174"/>
                  </a:moveTo>
                  <a:cubicBezTo>
                    <a:pt x="17165" y="10174"/>
                    <a:pt x="17185" y="10176"/>
                    <a:pt x="17207" y="10179"/>
                  </a:cubicBezTo>
                  <a:cubicBezTo>
                    <a:pt x="17365" y="10206"/>
                    <a:pt x="17534" y="10209"/>
                    <a:pt x="17569" y="10401"/>
                  </a:cubicBezTo>
                  <a:cubicBezTo>
                    <a:pt x="17603" y="10581"/>
                    <a:pt x="17486" y="10696"/>
                    <a:pt x="17331" y="10758"/>
                  </a:cubicBezTo>
                  <a:cubicBezTo>
                    <a:pt x="17102" y="10848"/>
                    <a:pt x="16866" y="10903"/>
                    <a:pt x="16636" y="10903"/>
                  </a:cubicBezTo>
                  <a:cubicBezTo>
                    <a:pt x="16607" y="10903"/>
                    <a:pt x="16579" y="10902"/>
                    <a:pt x="16550" y="10900"/>
                  </a:cubicBezTo>
                  <a:cubicBezTo>
                    <a:pt x="16389" y="10856"/>
                    <a:pt x="16279" y="10786"/>
                    <a:pt x="16275" y="10629"/>
                  </a:cubicBezTo>
                  <a:cubicBezTo>
                    <a:pt x="16271" y="10483"/>
                    <a:pt x="16377" y="10416"/>
                    <a:pt x="16508" y="10411"/>
                  </a:cubicBezTo>
                  <a:cubicBezTo>
                    <a:pt x="16744" y="10401"/>
                    <a:pt x="16903" y="10174"/>
                    <a:pt x="17145" y="10174"/>
                  </a:cubicBezTo>
                  <a:close/>
                  <a:moveTo>
                    <a:pt x="12600" y="15459"/>
                  </a:moveTo>
                  <a:cubicBezTo>
                    <a:pt x="12626" y="15459"/>
                    <a:pt x="12653" y="15463"/>
                    <a:pt x="12681" y="15470"/>
                  </a:cubicBezTo>
                  <a:cubicBezTo>
                    <a:pt x="12815" y="15501"/>
                    <a:pt x="12870" y="15599"/>
                    <a:pt x="12842" y="15733"/>
                  </a:cubicBezTo>
                  <a:cubicBezTo>
                    <a:pt x="12784" y="15847"/>
                    <a:pt x="12700" y="15909"/>
                    <a:pt x="12593" y="15909"/>
                  </a:cubicBezTo>
                  <a:cubicBezTo>
                    <a:pt x="12569" y="15909"/>
                    <a:pt x="12545" y="15906"/>
                    <a:pt x="12519" y="15900"/>
                  </a:cubicBezTo>
                  <a:cubicBezTo>
                    <a:pt x="12383" y="15866"/>
                    <a:pt x="12321" y="15759"/>
                    <a:pt x="12365" y="15628"/>
                  </a:cubicBezTo>
                  <a:cubicBezTo>
                    <a:pt x="12403" y="15517"/>
                    <a:pt x="12493" y="15459"/>
                    <a:pt x="12600" y="15459"/>
                  </a:cubicBezTo>
                  <a:close/>
                  <a:moveTo>
                    <a:pt x="11083" y="15498"/>
                  </a:moveTo>
                  <a:cubicBezTo>
                    <a:pt x="11176" y="15498"/>
                    <a:pt x="11264" y="15534"/>
                    <a:pt x="11301" y="15649"/>
                  </a:cubicBezTo>
                  <a:cubicBezTo>
                    <a:pt x="11340" y="15781"/>
                    <a:pt x="11237" y="15838"/>
                    <a:pt x="11157" y="15910"/>
                  </a:cubicBezTo>
                  <a:cubicBezTo>
                    <a:pt x="10873" y="16167"/>
                    <a:pt x="10518" y="16042"/>
                    <a:pt x="10252" y="16117"/>
                  </a:cubicBezTo>
                  <a:cubicBezTo>
                    <a:pt x="10083" y="16075"/>
                    <a:pt x="9991" y="16021"/>
                    <a:pt x="9991" y="15891"/>
                  </a:cubicBezTo>
                  <a:cubicBezTo>
                    <a:pt x="9990" y="15776"/>
                    <a:pt x="10066" y="15724"/>
                    <a:pt x="10169" y="15698"/>
                  </a:cubicBezTo>
                  <a:cubicBezTo>
                    <a:pt x="10449" y="15633"/>
                    <a:pt x="10725" y="15557"/>
                    <a:pt x="11007" y="15505"/>
                  </a:cubicBezTo>
                  <a:cubicBezTo>
                    <a:pt x="11032" y="15500"/>
                    <a:pt x="11058" y="15498"/>
                    <a:pt x="11083" y="15498"/>
                  </a:cubicBezTo>
                  <a:close/>
                  <a:moveTo>
                    <a:pt x="2581" y="14646"/>
                  </a:moveTo>
                  <a:cubicBezTo>
                    <a:pt x="2603" y="14646"/>
                    <a:pt x="2626" y="14649"/>
                    <a:pt x="2650" y="14655"/>
                  </a:cubicBezTo>
                  <a:cubicBezTo>
                    <a:pt x="2800" y="14695"/>
                    <a:pt x="2844" y="14829"/>
                    <a:pt x="2859" y="14964"/>
                  </a:cubicBezTo>
                  <a:cubicBezTo>
                    <a:pt x="2885" y="15175"/>
                    <a:pt x="2794" y="15367"/>
                    <a:pt x="2734" y="15640"/>
                  </a:cubicBezTo>
                  <a:cubicBezTo>
                    <a:pt x="2686" y="15760"/>
                    <a:pt x="2617" y="15955"/>
                    <a:pt x="2521" y="16136"/>
                  </a:cubicBezTo>
                  <a:cubicBezTo>
                    <a:pt x="2468" y="16235"/>
                    <a:pt x="2383" y="16300"/>
                    <a:pt x="2282" y="16300"/>
                  </a:cubicBezTo>
                  <a:cubicBezTo>
                    <a:pt x="2241" y="16300"/>
                    <a:pt x="2198" y="16289"/>
                    <a:pt x="2154" y="16267"/>
                  </a:cubicBezTo>
                  <a:cubicBezTo>
                    <a:pt x="1987" y="16179"/>
                    <a:pt x="1945" y="16027"/>
                    <a:pt x="2048" y="15872"/>
                  </a:cubicBezTo>
                  <a:cubicBezTo>
                    <a:pt x="2125" y="15756"/>
                    <a:pt x="2124" y="15663"/>
                    <a:pt x="2102" y="15536"/>
                  </a:cubicBezTo>
                  <a:cubicBezTo>
                    <a:pt x="2054" y="15268"/>
                    <a:pt x="2200" y="15048"/>
                    <a:pt x="2323" y="14827"/>
                  </a:cubicBezTo>
                  <a:cubicBezTo>
                    <a:pt x="2380" y="14724"/>
                    <a:pt x="2466" y="14646"/>
                    <a:pt x="2581" y="14646"/>
                  </a:cubicBezTo>
                  <a:close/>
                  <a:moveTo>
                    <a:pt x="2449" y="16825"/>
                  </a:moveTo>
                  <a:cubicBezTo>
                    <a:pt x="2470" y="16825"/>
                    <a:pt x="2492" y="16827"/>
                    <a:pt x="2516" y="16831"/>
                  </a:cubicBezTo>
                  <a:cubicBezTo>
                    <a:pt x="2667" y="16882"/>
                    <a:pt x="2749" y="16992"/>
                    <a:pt x="2717" y="17154"/>
                  </a:cubicBezTo>
                  <a:cubicBezTo>
                    <a:pt x="2688" y="17288"/>
                    <a:pt x="2605" y="17362"/>
                    <a:pt x="2487" y="17362"/>
                  </a:cubicBezTo>
                  <a:cubicBezTo>
                    <a:pt x="2459" y="17362"/>
                    <a:pt x="2429" y="17358"/>
                    <a:pt x="2398" y="17349"/>
                  </a:cubicBezTo>
                  <a:cubicBezTo>
                    <a:pt x="2230" y="17305"/>
                    <a:pt x="2175" y="17178"/>
                    <a:pt x="2217" y="17018"/>
                  </a:cubicBezTo>
                  <a:cubicBezTo>
                    <a:pt x="2250" y="16894"/>
                    <a:pt x="2326" y="16825"/>
                    <a:pt x="2449" y="16825"/>
                  </a:cubicBezTo>
                  <a:close/>
                  <a:moveTo>
                    <a:pt x="7644" y="20357"/>
                  </a:moveTo>
                  <a:cubicBezTo>
                    <a:pt x="7680" y="20357"/>
                    <a:pt x="7720" y="20361"/>
                    <a:pt x="7762" y="20369"/>
                  </a:cubicBezTo>
                  <a:cubicBezTo>
                    <a:pt x="7849" y="20396"/>
                    <a:pt x="7952" y="20471"/>
                    <a:pt x="7890" y="20592"/>
                  </a:cubicBezTo>
                  <a:cubicBezTo>
                    <a:pt x="7829" y="20716"/>
                    <a:pt x="7735" y="20746"/>
                    <a:pt x="7632" y="20746"/>
                  </a:cubicBezTo>
                  <a:cubicBezTo>
                    <a:pt x="7548" y="20746"/>
                    <a:pt x="7458" y="20726"/>
                    <a:pt x="7375" y="20722"/>
                  </a:cubicBezTo>
                  <a:cubicBezTo>
                    <a:pt x="7296" y="20719"/>
                    <a:pt x="7232" y="20694"/>
                    <a:pt x="7289" y="20588"/>
                  </a:cubicBezTo>
                  <a:cubicBezTo>
                    <a:pt x="7369" y="20440"/>
                    <a:pt x="7478" y="20357"/>
                    <a:pt x="7644" y="20357"/>
                  </a:cubicBezTo>
                  <a:close/>
                  <a:moveTo>
                    <a:pt x="21380" y="0"/>
                  </a:moveTo>
                  <a:cubicBezTo>
                    <a:pt x="21253" y="0"/>
                    <a:pt x="21123" y="10"/>
                    <a:pt x="20991" y="27"/>
                  </a:cubicBezTo>
                  <a:cubicBezTo>
                    <a:pt x="19879" y="178"/>
                    <a:pt x="18769" y="362"/>
                    <a:pt x="17645" y="366"/>
                  </a:cubicBezTo>
                  <a:cubicBezTo>
                    <a:pt x="16279" y="373"/>
                    <a:pt x="15197" y="866"/>
                    <a:pt x="14400" y="2001"/>
                  </a:cubicBezTo>
                  <a:cubicBezTo>
                    <a:pt x="13525" y="3248"/>
                    <a:pt x="12325" y="4032"/>
                    <a:pt x="10839" y="4378"/>
                  </a:cubicBezTo>
                  <a:cubicBezTo>
                    <a:pt x="10583" y="4437"/>
                    <a:pt x="10331" y="4533"/>
                    <a:pt x="10077" y="4609"/>
                  </a:cubicBezTo>
                  <a:cubicBezTo>
                    <a:pt x="9483" y="4787"/>
                    <a:pt x="8991" y="5122"/>
                    <a:pt x="8558" y="5556"/>
                  </a:cubicBezTo>
                  <a:cubicBezTo>
                    <a:pt x="7622" y="6489"/>
                    <a:pt x="7124" y="7636"/>
                    <a:pt x="6945" y="8923"/>
                  </a:cubicBezTo>
                  <a:cubicBezTo>
                    <a:pt x="6767" y="10206"/>
                    <a:pt x="6123" y="11109"/>
                    <a:pt x="4913" y="11604"/>
                  </a:cubicBezTo>
                  <a:cubicBezTo>
                    <a:pt x="4467" y="11788"/>
                    <a:pt x="4036" y="12005"/>
                    <a:pt x="3635" y="12282"/>
                  </a:cubicBezTo>
                  <a:cubicBezTo>
                    <a:pt x="2387" y="13143"/>
                    <a:pt x="1538" y="14329"/>
                    <a:pt x="874" y="15663"/>
                  </a:cubicBezTo>
                  <a:cubicBezTo>
                    <a:pt x="315" y="16783"/>
                    <a:pt x="0" y="17904"/>
                    <a:pt x="520" y="19168"/>
                  </a:cubicBezTo>
                  <a:cubicBezTo>
                    <a:pt x="799" y="19851"/>
                    <a:pt x="1172" y="20393"/>
                    <a:pt x="1756" y="20809"/>
                  </a:cubicBezTo>
                  <a:cubicBezTo>
                    <a:pt x="2089" y="21046"/>
                    <a:pt x="2468" y="21233"/>
                    <a:pt x="2761" y="21511"/>
                  </a:cubicBezTo>
                  <a:cubicBezTo>
                    <a:pt x="3373" y="22091"/>
                    <a:pt x="4079" y="22432"/>
                    <a:pt x="4853" y="22506"/>
                  </a:cubicBezTo>
                  <a:cubicBezTo>
                    <a:pt x="5445" y="22670"/>
                    <a:pt x="6006" y="22810"/>
                    <a:pt x="6575" y="22810"/>
                  </a:cubicBezTo>
                  <a:cubicBezTo>
                    <a:pt x="6827" y="22810"/>
                    <a:pt x="7080" y="22783"/>
                    <a:pt x="7338" y="22717"/>
                  </a:cubicBezTo>
                  <a:cubicBezTo>
                    <a:pt x="8582" y="22404"/>
                    <a:pt x="9593" y="21735"/>
                    <a:pt x="10357" y="20720"/>
                  </a:cubicBezTo>
                  <a:cubicBezTo>
                    <a:pt x="11054" y="19795"/>
                    <a:pt x="11599" y="18766"/>
                    <a:pt x="12180" y="17768"/>
                  </a:cubicBezTo>
                  <a:cubicBezTo>
                    <a:pt x="12385" y="17417"/>
                    <a:pt x="12646" y="17232"/>
                    <a:pt x="13031" y="17185"/>
                  </a:cubicBezTo>
                  <a:cubicBezTo>
                    <a:pt x="13186" y="17169"/>
                    <a:pt x="13343" y="17145"/>
                    <a:pt x="13498" y="17145"/>
                  </a:cubicBezTo>
                  <a:cubicBezTo>
                    <a:pt x="15222" y="17136"/>
                    <a:pt x="16329" y="16220"/>
                    <a:pt x="17050" y="14736"/>
                  </a:cubicBezTo>
                  <a:cubicBezTo>
                    <a:pt x="17315" y="14192"/>
                    <a:pt x="17551" y="13636"/>
                    <a:pt x="17753" y="13069"/>
                  </a:cubicBezTo>
                  <a:cubicBezTo>
                    <a:pt x="17984" y="12413"/>
                    <a:pt x="18405" y="11922"/>
                    <a:pt x="19011" y="11589"/>
                  </a:cubicBezTo>
                  <a:cubicBezTo>
                    <a:pt x="19277" y="11444"/>
                    <a:pt x="19541" y="11295"/>
                    <a:pt x="19813" y="11167"/>
                  </a:cubicBezTo>
                  <a:cubicBezTo>
                    <a:pt x="20437" y="10869"/>
                    <a:pt x="21018" y="10505"/>
                    <a:pt x="21552" y="10066"/>
                  </a:cubicBezTo>
                  <a:cubicBezTo>
                    <a:pt x="22910" y="8951"/>
                    <a:pt x="23471" y="7539"/>
                    <a:pt x="23142" y="5796"/>
                  </a:cubicBezTo>
                  <a:cubicBezTo>
                    <a:pt x="22909" y="4561"/>
                    <a:pt x="22844" y="3339"/>
                    <a:pt x="23229" y="2112"/>
                  </a:cubicBezTo>
                  <a:cubicBezTo>
                    <a:pt x="23427" y="1481"/>
                    <a:pt x="23224" y="929"/>
                    <a:pt x="22716" y="486"/>
                  </a:cubicBezTo>
                  <a:cubicBezTo>
                    <a:pt x="22315" y="138"/>
                    <a:pt x="21866" y="0"/>
                    <a:pt x="213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1441538" y="3378963"/>
              <a:ext cx="587125" cy="588050"/>
            </a:xfrm>
            <a:custGeom>
              <a:rect b="b" l="l" r="r" t="t"/>
              <a:pathLst>
                <a:path extrusionOk="0" h="23522" w="23485">
                  <a:moveTo>
                    <a:pt x="16505" y="7325"/>
                  </a:moveTo>
                  <a:lnTo>
                    <a:pt x="16509" y="7344"/>
                  </a:lnTo>
                  <a:cubicBezTo>
                    <a:pt x="16509" y="7344"/>
                    <a:pt x="16504" y="7329"/>
                    <a:pt x="16504" y="7327"/>
                  </a:cubicBezTo>
                  <a:cubicBezTo>
                    <a:pt x="16504" y="7327"/>
                    <a:pt x="16505" y="7326"/>
                    <a:pt x="16505" y="7325"/>
                  </a:cubicBezTo>
                  <a:close/>
                  <a:moveTo>
                    <a:pt x="10642" y="17403"/>
                  </a:moveTo>
                  <a:cubicBezTo>
                    <a:pt x="10640" y="17404"/>
                    <a:pt x="10638" y="17406"/>
                    <a:pt x="10636" y="17407"/>
                  </a:cubicBezTo>
                  <a:lnTo>
                    <a:pt x="10636" y="17407"/>
                  </a:lnTo>
                  <a:cubicBezTo>
                    <a:pt x="10637" y="17407"/>
                    <a:pt x="10638" y="17407"/>
                    <a:pt x="10639" y="17407"/>
                  </a:cubicBezTo>
                  <a:cubicBezTo>
                    <a:pt x="10640" y="17408"/>
                    <a:pt x="10642" y="17408"/>
                    <a:pt x="10642" y="17408"/>
                  </a:cubicBezTo>
                  <a:cubicBezTo>
                    <a:pt x="10646" y="17408"/>
                    <a:pt x="10642" y="17403"/>
                    <a:pt x="10642" y="17403"/>
                  </a:cubicBezTo>
                  <a:close/>
                  <a:moveTo>
                    <a:pt x="18691" y="1"/>
                  </a:moveTo>
                  <a:lnTo>
                    <a:pt x="18691" y="1"/>
                  </a:lnTo>
                  <a:cubicBezTo>
                    <a:pt x="18499" y="125"/>
                    <a:pt x="18502" y="126"/>
                    <a:pt x="18448" y="293"/>
                  </a:cubicBezTo>
                  <a:cubicBezTo>
                    <a:pt x="18108" y="1354"/>
                    <a:pt x="17942" y="2449"/>
                    <a:pt x="17785" y="3548"/>
                  </a:cubicBezTo>
                  <a:cubicBezTo>
                    <a:pt x="17695" y="4180"/>
                    <a:pt x="17517" y="4804"/>
                    <a:pt x="17483" y="5438"/>
                  </a:cubicBezTo>
                  <a:cubicBezTo>
                    <a:pt x="17462" y="5840"/>
                    <a:pt x="17285" y="6068"/>
                    <a:pt x="17030" y="6318"/>
                  </a:cubicBezTo>
                  <a:cubicBezTo>
                    <a:pt x="15774" y="7536"/>
                    <a:pt x="14529" y="8764"/>
                    <a:pt x="13278" y="9987"/>
                  </a:cubicBezTo>
                  <a:cubicBezTo>
                    <a:pt x="13179" y="10082"/>
                    <a:pt x="13100" y="10209"/>
                    <a:pt x="12950" y="10245"/>
                  </a:cubicBezTo>
                  <a:cubicBezTo>
                    <a:pt x="12892" y="10110"/>
                    <a:pt x="12956" y="10013"/>
                    <a:pt x="12984" y="9912"/>
                  </a:cubicBezTo>
                  <a:cubicBezTo>
                    <a:pt x="13621" y="7660"/>
                    <a:pt x="14258" y="5409"/>
                    <a:pt x="14898" y="3157"/>
                  </a:cubicBezTo>
                  <a:cubicBezTo>
                    <a:pt x="14933" y="3027"/>
                    <a:pt x="14970" y="2900"/>
                    <a:pt x="14995" y="2771"/>
                  </a:cubicBezTo>
                  <a:cubicBezTo>
                    <a:pt x="15012" y="2677"/>
                    <a:pt x="15030" y="2552"/>
                    <a:pt x="14924" y="2515"/>
                  </a:cubicBezTo>
                  <a:cubicBezTo>
                    <a:pt x="14907" y="2509"/>
                    <a:pt x="14892" y="2506"/>
                    <a:pt x="14878" y="2506"/>
                  </a:cubicBezTo>
                  <a:cubicBezTo>
                    <a:pt x="14791" y="2506"/>
                    <a:pt x="14761" y="2616"/>
                    <a:pt x="14738" y="2687"/>
                  </a:cubicBezTo>
                  <a:cubicBezTo>
                    <a:pt x="14646" y="2974"/>
                    <a:pt x="14567" y="3265"/>
                    <a:pt x="14484" y="3554"/>
                  </a:cubicBezTo>
                  <a:cubicBezTo>
                    <a:pt x="13937" y="5467"/>
                    <a:pt x="13474" y="7402"/>
                    <a:pt x="13000" y="9335"/>
                  </a:cubicBezTo>
                  <a:cubicBezTo>
                    <a:pt x="12843" y="9976"/>
                    <a:pt x="12674" y="10598"/>
                    <a:pt x="12181" y="11113"/>
                  </a:cubicBezTo>
                  <a:cubicBezTo>
                    <a:pt x="10427" y="12948"/>
                    <a:pt x="8491" y="14585"/>
                    <a:pt x="6645" y="16319"/>
                  </a:cubicBezTo>
                  <a:cubicBezTo>
                    <a:pt x="6607" y="16356"/>
                    <a:pt x="6569" y="16398"/>
                    <a:pt x="6500" y="16398"/>
                  </a:cubicBezTo>
                  <a:cubicBezTo>
                    <a:pt x="6477" y="16398"/>
                    <a:pt x="6450" y="16393"/>
                    <a:pt x="6419" y="16383"/>
                  </a:cubicBezTo>
                  <a:cubicBezTo>
                    <a:pt x="6778" y="13919"/>
                    <a:pt x="7208" y="11465"/>
                    <a:pt x="8010" y="9087"/>
                  </a:cubicBezTo>
                  <a:lnTo>
                    <a:pt x="8010" y="9087"/>
                  </a:lnTo>
                  <a:cubicBezTo>
                    <a:pt x="7821" y="9320"/>
                    <a:pt x="7712" y="9582"/>
                    <a:pt x="7622" y="9856"/>
                  </a:cubicBezTo>
                  <a:cubicBezTo>
                    <a:pt x="7253" y="10993"/>
                    <a:pt x="6947" y="12148"/>
                    <a:pt x="6733" y="13325"/>
                  </a:cubicBezTo>
                  <a:cubicBezTo>
                    <a:pt x="6555" y="14307"/>
                    <a:pt x="6294" y="15279"/>
                    <a:pt x="6226" y="16280"/>
                  </a:cubicBezTo>
                  <a:cubicBezTo>
                    <a:pt x="6205" y="16591"/>
                    <a:pt x="6105" y="16810"/>
                    <a:pt x="5880" y="17029"/>
                  </a:cubicBezTo>
                  <a:cubicBezTo>
                    <a:pt x="3934" y="18918"/>
                    <a:pt x="1942" y="20766"/>
                    <a:pt x="357" y="22991"/>
                  </a:cubicBezTo>
                  <a:cubicBezTo>
                    <a:pt x="234" y="23166"/>
                    <a:pt x="120" y="23345"/>
                    <a:pt x="0" y="23522"/>
                  </a:cubicBezTo>
                  <a:cubicBezTo>
                    <a:pt x="480" y="23149"/>
                    <a:pt x="919" y="22741"/>
                    <a:pt x="1294" y="22277"/>
                  </a:cubicBezTo>
                  <a:cubicBezTo>
                    <a:pt x="2245" y="21100"/>
                    <a:pt x="3319" y="20045"/>
                    <a:pt x="4407" y="19000"/>
                  </a:cubicBezTo>
                  <a:cubicBezTo>
                    <a:pt x="4504" y="18909"/>
                    <a:pt x="4606" y="18831"/>
                    <a:pt x="4740" y="18794"/>
                  </a:cubicBezTo>
                  <a:cubicBezTo>
                    <a:pt x="6487" y="18322"/>
                    <a:pt x="8230" y="17840"/>
                    <a:pt x="10021" y="17557"/>
                  </a:cubicBezTo>
                  <a:cubicBezTo>
                    <a:pt x="10226" y="17525"/>
                    <a:pt x="10455" y="17550"/>
                    <a:pt x="10636" y="17407"/>
                  </a:cubicBezTo>
                  <a:lnTo>
                    <a:pt x="10636" y="17407"/>
                  </a:lnTo>
                  <a:cubicBezTo>
                    <a:pt x="8742" y="17664"/>
                    <a:pt x="6798" y="17660"/>
                    <a:pt x="5000" y="18494"/>
                  </a:cubicBezTo>
                  <a:cubicBezTo>
                    <a:pt x="5063" y="18344"/>
                    <a:pt x="5145" y="18245"/>
                    <a:pt x="5238" y="18161"/>
                  </a:cubicBezTo>
                  <a:cubicBezTo>
                    <a:pt x="7114" y="16446"/>
                    <a:pt x="8988" y="14736"/>
                    <a:pt x="10860" y="13017"/>
                  </a:cubicBezTo>
                  <a:cubicBezTo>
                    <a:pt x="11031" y="12860"/>
                    <a:pt x="11212" y="12728"/>
                    <a:pt x="11435" y="12664"/>
                  </a:cubicBezTo>
                  <a:cubicBezTo>
                    <a:pt x="11435" y="12664"/>
                    <a:pt x="11439" y="12667"/>
                    <a:pt x="11440" y="12667"/>
                  </a:cubicBezTo>
                  <a:cubicBezTo>
                    <a:pt x="11440" y="12667"/>
                    <a:pt x="11441" y="12666"/>
                    <a:pt x="11440" y="12666"/>
                  </a:cubicBezTo>
                  <a:cubicBezTo>
                    <a:pt x="11265" y="12529"/>
                    <a:pt x="11443" y="12464"/>
                    <a:pt x="11508" y="12400"/>
                  </a:cubicBezTo>
                  <a:cubicBezTo>
                    <a:pt x="13028" y="10852"/>
                    <a:pt x="14495" y="9253"/>
                    <a:pt x="16059" y="7746"/>
                  </a:cubicBezTo>
                  <a:cubicBezTo>
                    <a:pt x="16147" y="7662"/>
                    <a:pt x="16224" y="7560"/>
                    <a:pt x="16353" y="7549"/>
                  </a:cubicBezTo>
                  <a:cubicBezTo>
                    <a:pt x="17325" y="7470"/>
                    <a:pt x="18205" y="7024"/>
                    <a:pt x="19152" y="6842"/>
                  </a:cubicBezTo>
                  <a:cubicBezTo>
                    <a:pt x="20301" y="6623"/>
                    <a:pt x="21444" y="6376"/>
                    <a:pt x="22587" y="6131"/>
                  </a:cubicBezTo>
                  <a:cubicBezTo>
                    <a:pt x="22809" y="6083"/>
                    <a:pt x="23054" y="6057"/>
                    <a:pt x="23215" y="5834"/>
                  </a:cubicBezTo>
                  <a:cubicBezTo>
                    <a:pt x="23136" y="5785"/>
                    <a:pt x="23059" y="5769"/>
                    <a:pt x="22984" y="5769"/>
                  </a:cubicBezTo>
                  <a:cubicBezTo>
                    <a:pt x="22911" y="5769"/>
                    <a:pt x="22841" y="5784"/>
                    <a:pt x="22773" y="5798"/>
                  </a:cubicBezTo>
                  <a:cubicBezTo>
                    <a:pt x="20731" y="6201"/>
                    <a:pt x="18656" y="6481"/>
                    <a:pt x="16712" y="7295"/>
                  </a:cubicBezTo>
                  <a:cubicBezTo>
                    <a:pt x="16667" y="7314"/>
                    <a:pt x="16622" y="7329"/>
                    <a:pt x="16575" y="7329"/>
                  </a:cubicBezTo>
                  <a:cubicBezTo>
                    <a:pt x="16554" y="7329"/>
                    <a:pt x="16533" y="7326"/>
                    <a:pt x="16512" y="7319"/>
                  </a:cubicBezTo>
                  <a:lnTo>
                    <a:pt x="16512" y="7319"/>
                  </a:lnTo>
                  <a:cubicBezTo>
                    <a:pt x="17604" y="6166"/>
                    <a:pt x="18787" y="5102"/>
                    <a:pt x="19840" y="3909"/>
                  </a:cubicBezTo>
                  <a:cubicBezTo>
                    <a:pt x="19962" y="3773"/>
                    <a:pt x="20127" y="3743"/>
                    <a:pt x="20294" y="3708"/>
                  </a:cubicBezTo>
                  <a:cubicBezTo>
                    <a:pt x="21214" y="3511"/>
                    <a:pt x="22133" y="3315"/>
                    <a:pt x="23053" y="3111"/>
                  </a:cubicBezTo>
                  <a:cubicBezTo>
                    <a:pt x="23194" y="3080"/>
                    <a:pt x="23365" y="3077"/>
                    <a:pt x="23485" y="2828"/>
                  </a:cubicBezTo>
                  <a:lnTo>
                    <a:pt x="23485" y="2828"/>
                  </a:lnTo>
                  <a:cubicBezTo>
                    <a:pt x="22347" y="2954"/>
                    <a:pt x="21328" y="3349"/>
                    <a:pt x="20191" y="3581"/>
                  </a:cubicBezTo>
                  <a:cubicBezTo>
                    <a:pt x="20782" y="2717"/>
                    <a:pt x="21564" y="2123"/>
                    <a:pt x="22055" y="1309"/>
                  </a:cubicBezTo>
                  <a:lnTo>
                    <a:pt x="21976" y="1245"/>
                  </a:lnTo>
                  <a:cubicBezTo>
                    <a:pt x="21510" y="1708"/>
                    <a:pt x="21043" y="2172"/>
                    <a:pt x="20576" y="2637"/>
                  </a:cubicBezTo>
                  <a:cubicBezTo>
                    <a:pt x="20552" y="2615"/>
                    <a:pt x="20528" y="2596"/>
                    <a:pt x="20506" y="2574"/>
                  </a:cubicBezTo>
                  <a:cubicBezTo>
                    <a:pt x="20726" y="1955"/>
                    <a:pt x="20944" y="1334"/>
                    <a:pt x="21165" y="716"/>
                  </a:cubicBezTo>
                  <a:lnTo>
                    <a:pt x="21165" y="716"/>
                  </a:lnTo>
                  <a:cubicBezTo>
                    <a:pt x="20937" y="1049"/>
                    <a:pt x="20809" y="1423"/>
                    <a:pt x="20657" y="1788"/>
                  </a:cubicBezTo>
                  <a:cubicBezTo>
                    <a:pt x="20436" y="2319"/>
                    <a:pt x="20353" y="2913"/>
                    <a:pt x="19935" y="3352"/>
                  </a:cubicBezTo>
                  <a:cubicBezTo>
                    <a:pt x="19295" y="4025"/>
                    <a:pt x="18658" y="4700"/>
                    <a:pt x="18015" y="5369"/>
                  </a:cubicBezTo>
                  <a:cubicBezTo>
                    <a:pt x="17933" y="5456"/>
                    <a:pt x="17867" y="5581"/>
                    <a:pt x="17669" y="5581"/>
                  </a:cubicBezTo>
                  <a:cubicBezTo>
                    <a:pt x="17663" y="5581"/>
                    <a:pt x="17656" y="5580"/>
                    <a:pt x="17649" y="5580"/>
                  </a:cubicBezTo>
                  <a:cubicBezTo>
                    <a:pt x="18035" y="3717"/>
                    <a:pt x="18156" y="1825"/>
                    <a:pt x="18691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1733313" y="3682313"/>
              <a:ext cx="181150" cy="14250"/>
            </a:xfrm>
            <a:custGeom>
              <a:rect b="b" l="l" r="r" t="t"/>
              <a:pathLst>
                <a:path extrusionOk="0" h="570" w="7246">
                  <a:moveTo>
                    <a:pt x="7001" y="1"/>
                  </a:moveTo>
                  <a:cubicBezTo>
                    <a:pt x="6985" y="1"/>
                    <a:pt x="6969" y="1"/>
                    <a:pt x="6952" y="2"/>
                  </a:cubicBezTo>
                  <a:cubicBezTo>
                    <a:pt x="4969" y="146"/>
                    <a:pt x="2978" y="127"/>
                    <a:pt x="998" y="304"/>
                  </a:cubicBezTo>
                  <a:cubicBezTo>
                    <a:pt x="657" y="334"/>
                    <a:pt x="297" y="340"/>
                    <a:pt x="4" y="569"/>
                  </a:cubicBezTo>
                  <a:lnTo>
                    <a:pt x="4" y="569"/>
                  </a:lnTo>
                  <a:cubicBezTo>
                    <a:pt x="121" y="557"/>
                    <a:pt x="240" y="540"/>
                    <a:pt x="356" y="534"/>
                  </a:cubicBezTo>
                  <a:cubicBezTo>
                    <a:pt x="2486" y="436"/>
                    <a:pt x="4615" y="340"/>
                    <a:pt x="6745" y="238"/>
                  </a:cubicBezTo>
                  <a:cubicBezTo>
                    <a:pt x="6914" y="231"/>
                    <a:pt x="7102" y="252"/>
                    <a:pt x="7246" y="84"/>
                  </a:cubicBezTo>
                  <a:cubicBezTo>
                    <a:pt x="7160" y="16"/>
                    <a:pt x="7081" y="1"/>
                    <a:pt x="7001" y="1"/>
                  </a:cubicBezTo>
                  <a:close/>
                  <a:moveTo>
                    <a:pt x="4" y="569"/>
                  </a:moveTo>
                  <a:cubicBezTo>
                    <a:pt x="3" y="569"/>
                    <a:pt x="2" y="570"/>
                    <a:pt x="1" y="570"/>
                  </a:cubicBezTo>
                  <a:lnTo>
                    <a:pt x="4" y="570"/>
                  </a:lnTo>
                  <a:cubicBezTo>
                    <a:pt x="4" y="570"/>
                    <a:pt x="4" y="569"/>
                    <a:pt x="4" y="569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1727563" y="3695663"/>
              <a:ext cx="5825" cy="950"/>
            </a:xfrm>
            <a:custGeom>
              <a:rect b="b" l="l" r="r" t="t"/>
              <a:pathLst>
                <a:path extrusionOk="0" h="38" w="233">
                  <a:moveTo>
                    <a:pt x="2" y="0"/>
                  </a:moveTo>
                  <a:cubicBezTo>
                    <a:pt x="1" y="0"/>
                    <a:pt x="9" y="2"/>
                    <a:pt x="8" y="2"/>
                  </a:cubicBezTo>
                  <a:cubicBezTo>
                    <a:pt x="21" y="4"/>
                    <a:pt x="34" y="6"/>
                    <a:pt x="47" y="8"/>
                  </a:cubicBezTo>
                  <a:lnTo>
                    <a:pt x="47" y="8"/>
                  </a:lnTo>
                  <a:cubicBezTo>
                    <a:pt x="32" y="5"/>
                    <a:pt x="17" y="3"/>
                    <a:pt x="2" y="0"/>
                  </a:cubicBezTo>
                  <a:close/>
                  <a:moveTo>
                    <a:pt x="47" y="8"/>
                  </a:moveTo>
                  <a:lnTo>
                    <a:pt x="47" y="8"/>
                  </a:lnTo>
                  <a:cubicBezTo>
                    <a:pt x="108" y="18"/>
                    <a:pt x="168" y="27"/>
                    <a:pt x="229" y="37"/>
                  </a:cubicBezTo>
                  <a:cubicBezTo>
                    <a:pt x="229" y="37"/>
                    <a:pt x="230" y="37"/>
                    <a:pt x="230" y="37"/>
                  </a:cubicBezTo>
                  <a:lnTo>
                    <a:pt x="230" y="37"/>
                  </a:lnTo>
                  <a:cubicBezTo>
                    <a:pt x="231" y="37"/>
                    <a:pt x="232" y="37"/>
                    <a:pt x="232" y="37"/>
                  </a:cubicBezTo>
                  <a:cubicBezTo>
                    <a:pt x="233" y="37"/>
                    <a:pt x="232" y="36"/>
                    <a:pt x="232" y="36"/>
                  </a:cubicBezTo>
                  <a:cubicBezTo>
                    <a:pt x="232" y="36"/>
                    <a:pt x="231" y="37"/>
                    <a:pt x="230" y="37"/>
                  </a:cubicBezTo>
                  <a:lnTo>
                    <a:pt x="230" y="37"/>
                  </a:lnTo>
                  <a:cubicBezTo>
                    <a:pt x="168" y="26"/>
                    <a:pt x="108" y="17"/>
                    <a:pt x="47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4" name="Google Shape;304;p13"/>
          <p:cNvSpPr/>
          <p:nvPr/>
        </p:nvSpPr>
        <p:spPr>
          <a:xfrm flipH="1" rot="691186">
            <a:off x="8417370" y="3754455"/>
            <a:ext cx="905755" cy="1106112"/>
          </a:xfrm>
          <a:custGeom>
            <a:rect b="b" l="l" r="r" t="t"/>
            <a:pathLst>
              <a:path extrusionOk="0" h="21078" w="17260">
                <a:moveTo>
                  <a:pt x="14836" y="1581"/>
                </a:moveTo>
                <a:cubicBezTo>
                  <a:pt x="15083" y="1581"/>
                  <a:pt x="15314" y="1760"/>
                  <a:pt x="15354" y="2001"/>
                </a:cubicBezTo>
                <a:cubicBezTo>
                  <a:pt x="15406" y="2297"/>
                  <a:pt x="15135" y="2674"/>
                  <a:pt x="14832" y="2730"/>
                </a:cubicBezTo>
                <a:cubicBezTo>
                  <a:pt x="14799" y="2736"/>
                  <a:pt x="14766" y="2739"/>
                  <a:pt x="14735" y="2739"/>
                </a:cubicBezTo>
                <a:cubicBezTo>
                  <a:pt x="14494" y="2739"/>
                  <a:pt x="14295" y="2570"/>
                  <a:pt x="14245" y="2307"/>
                </a:cubicBezTo>
                <a:cubicBezTo>
                  <a:pt x="14183" y="1985"/>
                  <a:pt x="14420" y="1648"/>
                  <a:pt x="14747" y="1589"/>
                </a:cubicBezTo>
                <a:cubicBezTo>
                  <a:pt x="14777" y="1583"/>
                  <a:pt x="14806" y="1581"/>
                  <a:pt x="14836" y="1581"/>
                </a:cubicBezTo>
                <a:close/>
                <a:moveTo>
                  <a:pt x="10638" y="2630"/>
                </a:moveTo>
                <a:cubicBezTo>
                  <a:pt x="10971" y="2630"/>
                  <a:pt x="11221" y="2926"/>
                  <a:pt x="11121" y="3255"/>
                </a:cubicBezTo>
                <a:cubicBezTo>
                  <a:pt x="10986" y="3700"/>
                  <a:pt x="10686" y="4051"/>
                  <a:pt x="10333" y="4336"/>
                </a:cubicBezTo>
                <a:cubicBezTo>
                  <a:pt x="10265" y="4391"/>
                  <a:pt x="10188" y="4415"/>
                  <a:pt x="10112" y="4415"/>
                </a:cubicBezTo>
                <a:cubicBezTo>
                  <a:pt x="9914" y="4415"/>
                  <a:pt x="9718" y="4249"/>
                  <a:pt x="9687" y="4017"/>
                </a:cubicBezTo>
                <a:cubicBezTo>
                  <a:pt x="9642" y="3686"/>
                  <a:pt x="10114" y="2835"/>
                  <a:pt x="10428" y="2688"/>
                </a:cubicBezTo>
                <a:cubicBezTo>
                  <a:pt x="10477" y="2664"/>
                  <a:pt x="10528" y="2648"/>
                  <a:pt x="10560" y="2636"/>
                </a:cubicBezTo>
                <a:cubicBezTo>
                  <a:pt x="10587" y="2632"/>
                  <a:pt x="10613" y="2630"/>
                  <a:pt x="10638" y="2630"/>
                </a:cubicBezTo>
                <a:close/>
                <a:moveTo>
                  <a:pt x="8375" y="2901"/>
                </a:moveTo>
                <a:cubicBezTo>
                  <a:pt x="8687" y="2901"/>
                  <a:pt x="8913" y="3089"/>
                  <a:pt x="8918" y="3391"/>
                </a:cubicBezTo>
                <a:cubicBezTo>
                  <a:pt x="8923" y="4209"/>
                  <a:pt x="8692" y="4964"/>
                  <a:pt x="8153" y="5598"/>
                </a:cubicBezTo>
                <a:cubicBezTo>
                  <a:pt x="8006" y="5768"/>
                  <a:pt x="7804" y="5817"/>
                  <a:pt x="7598" y="5817"/>
                </a:cubicBezTo>
                <a:cubicBezTo>
                  <a:pt x="7548" y="5817"/>
                  <a:pt x="7498" y="5814"/>
                  <a:pt x="7449" y="5809"/>
                </a:cubicBezTo>
                <a:cubicBezTo>
                  <a:pt x="7203" y="5784"/>
                  <a:pt x="7034" y="5608"/>
                  <a:pt x="7066" y="5363"/>
                </a:cubicBezTo>
                <a:cubicBezTo>
                  <a:pt x="7165" y="4608"/>
                  <a:pt x="7309" y="3861"/>
                  <a:pt x="7787" y="3231"/>
                </a:cubicBezTo>
                <a:cubicBezTo>
                  <a:pt x="7907" y="3070"/>
                  <a:pt x="8063" y="2942"/>
                  <a:pt x="8206" y="2918"/>
                </a:cubicBezTo>
                <a:cubicBezTo>
                  <a:pt x="8265" y="2906"/>
                  <a:pt x="8321" y="2901"/>
                  <a:pt x="8375" y="2901"/>
                </a:cubicBezTo>
                <a:close/>
                <a:moveTo>
                  <a:pt x="13074" y="6262"/>
                </a:moveTo>
                <a:cubicBezTo>
                  <a:pt x="13216" y="6262"/>
                  <a:pt x="13369" y="6314"/>
                  <a:pt x="13457" y="6487"/>
                </a:cubicBezTo>
                <a:cubicBezTo>
                  <a:pt x="13575" y="6707"/>
                  <a:pt x="13520" y="6909"/>
                  <a:pt x="13319" y="7057"/>
                </a:cubicBezTo>
                <a:cubicBezTo>
                  <a:pt x="13102" y="7218"/>
                  <a:pt x="12869" y="7359"/>
                  <a:pt x="12606" y="7431"/>
                </a:cubicBezTo>
                <a:cubicBezTo>
                  <a:pt x="12534" y="7451"/>
                  <a:pt x="12470" y="7461"/>
                  <a:pt x="12415" y="7461"/>
                </a:cubicBezTo>
                <a:cubicBezTo>
                  <a:pt x="12197" y="7461"/>
                  <a:pt x="12116" y="7306"/>
                  <a:pt x="12176" y="7006"/>
                </a:cubicBezTo>
                <a:cubicBezTo>
                  <a:pt x="12248" y="6632"/>
                  <a:pt x="12559" y="6338"/>
                  <a:pt x="12997" y="6267"/>
                </a:cubicBezTo>
                <a:cubicBezTo>
                  <a:pt x="13022" y="6263"/>
                  <a:pt x="13048" y="6262"/>
                  <a:pt x="13074" y="6262"/>
                </a:cubicBezTo>
                <a:close/>
                <a:moveTo>
                  <a:pt x="3059" y="7277"/>
                </a:moveTo>
                <a:cubicBezTo>
                  <a:pt x="3069" y="7277"/>
                  <a:pt x="3079" y="7277"/>
                  <a:pt x="3090" y="7278"/>
                </a:cubicBezTo>
                <a:cubicBezTo>
                  <a:pt x="3273" y="7295"/>
                  <a:pt x="3385" y="7408"/>
                  <a:pt x="3435" y="7580"/>
                </a:cubicBezTo>
                <a:cubicBezTo>
                  <a:pt x="3540" y="7926"/>
                  <a:pt x="3479" y="8265"/>
                  <a:pt x="3387" y="8601"/>
                </a:cubicBezTo>
                <a:cubicBezTo>
                  <a:pt x="3352" y="8730"/>
                  <a:pt x="3246" y="8815"/>
                  <a:pt x="3108" y="8822"/>
                </a:cubicBezTo>
                <a:cubicBezTo>
                  <a:pt x="3102" y="8822"/>
                  <a:pt x="3096" y="8823"/>
                  <a:pt x="3090" y="8823"/>
                </a:cubicBezTo>
                <a:cubicBezTo>
                  <a:pt x="2958" y="8823"/>
                  <a:pt x="2852" y="8750"/>
                  <a:pt x="2802" y="8632"/>
                </a:cubicBezTo>
                <a:cubicBezTo>
                  <a:pt x="2741" y="8482"/>
                  <a:pt x="2710" y="8320"/>
                  <a:pt x="2666" y="8163"/>
                </a:cubicBezTo>
                <a:cubicBezTo>
                  <a:pt x="2601" y="7926"/>
                  <a:pt x="2569" y="7697"/>
                  <a:pt x="2730" y="7486"/>
                </a:cubicBezTo>
                <a:cubicBezTo>
                  <a:pt x="2816" y="7371"/>
                  <a:pt x="2914" y="7277"/>
                  <a:pt x="3059" y="7277"/>
                </a:cubicBezTo>
                <a:close/>
                <a:moveTo>
                  <a:pt x="6194" y="5620"/>
                </a:moveTo>
                <a:cubicBezTo>
                  <a:pt x="6198" y="5620"/>
                  <a:pt x="6202" y="5620"/>
                  <a:pt x="6207" y="5620"/>
                </a:cubicBezTo>
                <a:cubicBezTo>
                  <a:pt x="6505" y="5626"/>
                  <a:pt x="6675" y="5878"/>
                  <a:pt x="6807" y="6636"/>
                </a:cubicBezTo>
                <a:cubicBezTo>
                  <a:pt x="6849" y="6907"/>
                  <a:pt x="6778" y="7415"/>
                  <a:pt x="6622" y="7901"/>
                </a:cubicBezTo>
                <a:cubicBezTo>
                  <a:pt x="6476" y="8351"/>
                  <a:pt x="6270" y="8780"/>
                  <a:pt x="6088" y="9217"/>
                </a:cubicBezTo>
                <a:cubicBezTo>
                  <a:pt x="6038" y="9336"/>
                  <a:pt x="5963" y="9443"/>
                  <a:pt x="5854" y="9514"/>
                </a:cubicBezTo>
                <a:cubicBezTo>
                  <a:pt x="5700" y="9614"/>
                  <a:pt x="5542" y="9732"/>
                  <a:pt x="5364" y="9732"/>
                </a:cubicBezTo>
                <a:cubicBezTo>
                  <a:pt x="5297" y="9732"/>
                  <a:pt x="5227" y="9715"/>
                  <a:pt x="5154" y="9674"/>
                </a:cubicBezTo>
                <a:cubicBezTo>
                  <a:pt x="4910" y="9542"/>
                  <a:pt x="4896" y="9302"/>
                  <a:pt x="4921" y="9052"/>
                </a:cubicBezTo>
                <a:cubicBezTo>
                  <a:pt x="5017" y="8088"/>
                  <a:pt x="5147" y="7134"/>
                  <a:pt x="5531" y="6234"/>
                </a:cubicBezTo>
                <a:cubicBezTo>
                  <a:pt x="5661" y="5934"/>
                  <a:pt x="5797" y="5620"/>
                  <a:pt x="6194" y="5620"/>
                </a:cubicBezTo>
                <a:close/>
                <a:moveTo>
                  <a:pt x="12535" y="8460"/>
                </a:moveTo>
                <a:cubicBezTo>
                  <a:pt x="12575" y="8460"/>
                  <a:pt x="12616" y="8461"/>
                  <a:pt x="12657" y="8464"/>
                </a:cubicBezTo>
                <a:cubicBezTo>
                  <a:pt x="12908" y="8482"/>
                  <a:pt x="13117" y="8598"/>
                  <a:pt x="13194" y="8853"/>
                </a:cubicBezTo>
                <a:cubicBezTo>
                  <a:pt x="13263" y="9085"/>
                  <a:pt x="13167" y="9285"/>
                  <a:pt x="12995" y="9437"/>
                </a:cubicBezTo>
                <a:cubicBezTo>
                  <a:pt x="12571" y="9811"/>
                  <a:pt x="12098" y="10113"/>
                  <a:pt x="11572" y="10325"/>
                </a:cubicBezTo>
                <a:cubicBezTo>
                  <a:pt x="11169" y="10489"/>
                  <a:pt x="10768" y="10657"/>
                  <a:pt x="10363" y="10810"/>
                </a:cubicBezTo>
                <a:cubicBezTo>
                  <a:pt x="10210" y="10867"/>
                  <a:pt x="10047" y="10911"/>
                  <a:pt x="9889" y="10913"/>
                </a:cubicBezTo>
                <a:cubicBezTo>
                  <a:pt x="9882" y="10914"/>
                  <a:pt x="9875" y="10914"/>
                  <a:pt x="9869" y="10914"/>
                </a:cubicBezTo>
                <a:cubicBezTo>
                  <a:pt x="9397" y="10914"/>
                  <a:pt x="9169" y="10514"/>
                  <a:pt x="9405" y="10099"/>
                </a:cubicBezTo>
                <a:cubicBezTo>
                  <a:pt x="9458" y="10006"/>
                  <a:pt x="9523" y="9910"/>
                  <a:pt x="9606" y="9845"/>
                </a:cubicBezTo>
                <a:cubicBezTo>
                  <a:pt x="10351" y="9265"/>
                  <a:pt x="11118" y="8721"/>
                  <a:pt x="12179" y="8478"/>
                </a:cubicBezTo>
                <a:cubicBezTo>
                  <a:pt x="12244" y="8477"/>
                  <a:pt x="12382" y="8460"/>
                  <a:pt x="12535" y="8460"/>
                </a:cubicBezTo>
                <a:close/>
                <a:moveTo>
                  <a:pt x="9415" y="12204"/>
                </a:moveTo>
                <a:cubicBezTo>
                  <a:pt x="9778" y="12204"/>
                  <a:pt x="10019" y="12327"/>
                  <a:pt x="10136" y="12553"/>
                </a:cubicBezTo>
                <a:cubicBezTo>
                  <a:pt x="10287" y="12851"/>
                  <a:pt x="10136" y="13197"/>
                  <a:pt x="9680" y="13559"/>
                </a:cubicBezTo>
                <a:cubicBezTo>
                  <a:pt x="9247" y="13908"/>
                  <a:pt x="8748" y="14120"/>
                  <a:pt x="8212" y="14249"/>
                </a:cubicBezTo>
                <a:cubicBezTo>
                  <a:pt x="8089" y="14279"/>
                  <a:pt x="7964" y="14304"/>
                  <a:pt x="7838" y="14320"/>
                </a:cubicBezTo>
                <a:cubicBezTo>
                  <a:pt x="7723" y="14336"/>
                  <a:pt x="7653" y="14500"/>
                  <a:pt x="7545" y="14500"/>
                </a:cubicBezTo>
                <a:cubicBezTo>
                  <a:pt x="7520" y="14500"/>
                  <a:pt x="7494" y="14491"/>
                  <a:pt x="7464" y="14471"/>
                </a:cubicBezTo>
                <a:cubicBezTo>
                  <a:pt x="7288" y="14347"/>
                  <a:pt x="7130" y="14189"/>
                  <a:pt x="6993" y="14021"/>
                </a:cubicBezTo>
                <a:cubicBezTo>
                  <a:pt x="6802" y="13788"/>
                  <a:pt x="6845" y="13541"/>
                  <a:pt x="7102" y="13238"/>
                </a:cubicBezTo>
                <a:cubicBezTo>
                  <a:pt x="7182" y="13142"/>
                  <a:pt x="7279" y="13054"/>
                  <a:pt x="7384" y="12985"/>
                </a:cubicBezTo>
                <a:cubicBezTo>
                  <a:pt x="7903" y="12645"/>
                  <a:pt x="8468" y="12399"/>
                  <a:pt x="8978" y="12253"/>
                </a:cubicBezTo>
                <a:cubicBezTo>
                  <a:pt x="9139" y="12220"/>
                  <a:pt x="9285" y="12204"/>
                  <a:pt x="9415" y="12204"/>
                </a:cubicBezTo>
                <a:close/>
                <a:moveTo>
                  <a:pt x="2662" y="10266"/>
                </a:moveTo>
                <a:cubicBezTo>
                  <a:pt x="2673" y="10266"/>
                  <a:pt x="2684" y="10266"/>
                  <a:pt x="2694" y="10267"/>
                </a:cubicBezTo>
                <a:cubicBezTo>
                  <a:pt x="2940" y="10284"/>
                  <a:pt x="3081" y="10439"/>
                  <a:pt x="3166" y="10662"/>
                </a:cubicBezTo>
                <a:cubicBezTo>
                  <a:pt x="3272" y="10940"/>
                  <a:pt x="3263" y="11235"/>
                  <a:pt x="3267" y="11523"/>
                </a:cubicBezTo>
                <a:cubicBezTo>
                  <a:pt x="3287" y="12487"/>
                  <a:pt x="3081" y="13437"/>
                  <a:pt x="3035" y="14398"/>
                </a:cubicBezTo>
                <a:cubicBezTo>
                  <a:pt x="3025" y="14621"/>
                  <a:pt x="2925" y="14835"/>
                  <a:pt x="2656" y="14862"/>
                </a:cubicBezTo>
                <a:cubicBezTo>
                  <a:pt x="2641" y="14863"/>
                  <a:pt x="2626" y="14864"/>
                  <a:pt x="2611" y="14864"/>
                </a:cubicBezTo>
                <a:cubicBezTo>
                  <a:pt x="2407" y="14864"/>
                  <a:pt x="2292" y="14722"/>
                  <a:pt x="2206" y="14537"/>
                </a:cubicBezTo>
                <a:cubicBezTo>
                  <a:pt x="2129" y="14369"/>
                  <a:pt x="2072" y="14199"/>
                  <a:pt x="2044" y="14019"/>
                </a:cubicBezTo>
                <a:cubicBezTo>
                  <a:pt x="1982" y="13153"/>
                  <a:pt x="1798" y="12288"/>
                  <a:pt x="1979" y="11419"/>
                </a:cubicBezTo>
                <a:cubicBezTo>
                  <a:pt x="2037" y="11132"/>
                  <a:pt x="2092" y="10847"/>
                  <a:pt x="2230" y="10587"/>
                </a:cubicBezTo>
                <a:cubicBezTo>
                  <a:pt x="2324" y="10413"/>
                  <a:pt x="2451" y="10266"/>
                  <a:pt x="2662" y="10266"/>
                </a:cubicBezTo>
                <a:close/>
                <a:moveTo>
                  <a:pt x="10846" y="15102"/>
                </a:moveTo>
                <a:cubicBezTo>
                  <a:pt x="10904" y="15102"/>
                  <a:pt x="10962" y="15103"/>
                  <a:pt x="11020" y="15106"/>
                </a:cubicBezTo>
                <a:cubicBezTo>
                  <a:pt x="11396" y="15123"/>
                  <a:pt x="11768" y="15198"/>
                  <a:pt x="11908" y="15610"/>
                </a:cubicBezTo>
                <a:cubicBezTo>
                  <a:pt x="12038" y="15999"/>
                  <a:pt x="11883" y="16337"/>
                  <a:pt x="11585" y="16585"/>
                </a:cubicBezTo>
                <a:cubicBezTo>
                  <a:pt x="10883" y="17175"/>
                  <a:pt x="10116" y="17667"/>
                  <a:pt x="9241" y="17949"/>
                </a:cubicBezTo>
                <a:cubicBezTo>
                  <a:pt x="8827" y="18084"/>
                  <a:pt x="8418" y="18250"/>
                  <a:pt x="7958" y="18281"/>
                </a:cubicBezTo>
                <a:cubicBezTo>
                  <a:pt x="7775" y="18344"/>
                  <a:pt x="7592" y="18375"/>
                  <a:pt x="7411" y="18375"/>
                </a:cubicBezTo>
                <a:cubicBezTo>
                  <a:pt x="7123" y="18375"/>
                  <a:pt x="6837" y="18299"/>
                  <a:pt x="6551" y="18157"/>
                </a:cubicBezTo>
                <a:cubicBezTo>
                  <a:pt x="5937" y="17852"/>
                  <a:pt x="5839" y="17329"/>
                  <a:pt x="6342" y="16852"/>
                </a:cubicBezTo>
                <a:cubicBezTo>
                  <a:pt x="6661" y="16550"/>
                  <a:pt x="7032" y="16315"/>
                  <a:pt x="7429" y="16126"/>
                </a:cubicBezTo>
                <a:cubicBezTo>
                  <a:pt x="8168" y="15772"/>
                  <a:pt x="8937" y="15494"/>
                  <a:pt x="9723" y="15264"/>
                </a:cubicBezTo>
                <a:cubicBezTo>
                  <a:pt x="10091" y="15158"/>
                  <a:pt x="10466" y="15102"/>
                  <a:pt x="10846" y="15102"/>
                </a:cubicBezTo>
                <a:close/>
                <a:moveTo>
                  <a:pt x="14645" y="1"/>
                </a:moveTo>
                <a:cubicBezTo>
                  <a:pt x="13083" y="1"/>
                  <a:pt x="11538" y="218"/>
                  <a:pt x="9997" y="498"/>
                </a:cubicBezTo>
                <a:cubicBezTo>
                  <a:pt x="9172" y="667"/>
                  <a:pt x="8394" y="982"/>
                  <a:pt x="7597" y="1244"/>
                </a:cubicBezTo>
                <a:cubicBezTo>
                  <a:pt x="6143" y="1718"/>
                  <a:pt x="4820" y="2421"/>
                  <a:pt x="3606" y="3341"/>
                </a:cubicBezTo>
                <a:cubicBezTo>
                  <a:pt x="1996" y="4565"/>
                  <a:pt x="904" y="6148"/>
                  <a:pt x="439" y="8114"/>
                </a:cubicBezTo>
                <a:cubicBezTo>
                  <a:pt x="1" y="9971"/>
                  <a:pt x="133" y="11839"/>
                  <a:pt x="616" y="13676"/>
                </a:cubicBezTo>
                <a:cubicBezTo>
                  <a:pt x="960" y="14980"/>
                  <a:pt x="1475" y="16228"/>
                  <a:pt x="2013" y="17458"/>
                </a:cubicBezTo>
                <a:cubicBezTo>
                  <a:pt x="2661" y="18939"/>
                  <a:pt x="3709" y="20042"/>
                  <a:pt x="5281" y="20557"/>
                </a:cubicBezTo>
                <a:cubicBezTo>
                  <a:pt x="6298" y="20891"/>
                  <a:pt x="7307" y="21077"/>
                  <a:pt x="8306" y="21077"/>
                </a:cubicBezTo>
                <a:cubicBezTo>
                  <a:pt x="9557" y="21077"/>
                  <a:pt x="10789" y="20785"/>
                  <a:pt x="11994" y="20124"/>
                </a:cubicBezTo>
                <a:cubicBezTo>
                  <a:pt x="13821" y="19121"/>
                  <a:pt x="15241" y="17741"/>
                  <a:pt x="15965" y="15734"/>
                </a:cubicBezTo>
                <a:cubicBezTo>
                  <a:pt x="16419" y="14472"/>
                  <a:pt x="16709" y="13181"/>
                  <a:pt x="16613" y="11832"/>
                </a:cubicBezTo>
                <a:cubicBezTo>
                  <a:pt x="16503" y="10308"/>
                  <a:pt x="16213" y="8805"/>
                  <a:pt x="16074" y="7284"/>
                </a:cubicBezTo>
                <a:cubicBezTo>
                  <a:pt x="15959" y="6039"/>
                  <a:pt x="15975" y="4816"/>
                  <a:pt x="16363" y="3616"/>
                </a:cubicBezTo>
                <a:cubicBezTo>
                  <a:pt x="16616" y="2839"/>
                  <a:pt x="16734" y="2025"/>
                  <a:pt x="17047" y="1260"/>
                </a:cubicBezTo>
                <a:cubicBezTo>
                  <a:pt x="17259" y="749"/>
                  <a:pt x="17052" y="383"/>
                  <a:pt x="16539" y="172"/>
                </a:cubicBezTo>
                <a:cubicBezTo>
                  <a:pt x="16387" y="108"/>
                  <a:pt x="16229" y="80"/>
                  <a:pt x="16064" y="65"/>
                </a:cubicBezTo>
                <a:cubicBezTo>
                  <a:pt x="15589" y="21"/>
                  <a:pt x="15116" y="1"/>
                  <a:pt x="14645" y="1"/>
                </a:cubicBezTo>
                <a:close/>
              </a:path>
            </a:pathLst>
          </a:custGeom>
          <a:solidFill>
            <a:srgbClr val="3B97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5" name="Google Shape;305;p13"/>
          <p:cNvGrpSpPr/>
          <p:nvPr/>
        </p:nvGrpSpPr>
        <p:grpSpPr>
          <a:xfrm rot="-522130">
            <a:off x="8315989" y="4082787"/>
            <a:ext cx="881961" cy="1128239"/>
            <a:chOff x="1099800" y="1282875"/>
            <a:chExt cx="881950" cy="1128225"/>
          </a:xfrm>
        </p:grpSpPr>
        <p:sp>
          <p:nvSpPr>
            <p:cNvPr id="306" name="Google Shape;306;p13"/>
            <p:cNvSpPr/>
            <p:nvPr/>
          </p:nvSpPr>
          <p:spPr>
            <a:xfrm>
              <a:off x="1099800" y="1282875"/>
              <a:ext cx="881950" cy="1128225"/>
            </a:xfrm>
            <a:custGeom>
              <a:rect b="b" l="l" r="r" t="t"/>
              <a:pathLst>
                <a:path extrusionOk="0" h="45129" w="35278">
                  <a:moveTo>
                    <a:pt x="3462" y="0"/>
                  </a:moveTo>
                  <a:cubicBezTo>
                    <a:pt x="2611" y="0"/>
                    <a:pt x="1897" y="727"/>
                    <a:pt x="1970" y="1611"/>
                  </a:cubicBezTo>
                  <a:lnTo>
                    <a:pt x="1970" y="1630"/>
                  </a:lnTo>
                  <a:cubicBezTo>
                    <a:pt x="2141" y="3583"/>
                    <a:pt x="1652" y="5438"/>
                    <a:pt x="1016" y="7243"/>
                  </a:cubicBezTo>
                  <a:cubicBezTo>
                    <a:pt x="71" y="9910"/>
                    <a:pt x="4" y="12530"/>
                    <a:pt x="1248" y="15111"/>
                  </a:cubicBezTo>
                  <a:cubicBezTo>
                    <a:pt x="1549" y="15730"/>
                    <a:pt x="1786" y="16438"/>
                    <a:pt x="1532" y="17022"/>
                  </a:cubicBezTo>
                  <a:cubicBezTo>
                    <a:pt x="606" y="19147"/>
                    <a:pt x="1" y="24423"/>
                    <a:pt x="6" y="24875"/>
                  </a:cubicBezTo>
                  <a:cubicBezTo>
                    <a:pt x="46" y="28599"/>
                    <a:pt x="1647" y="31545"/>
                    <a:pt x="4492" y="33866"/>
                  </a:cubicBezTo>
                  <a:cubicBezTo>
                    <a:pt x="5120" y="34382"/>
                    <a:pt x="5592" y="34974"/>
                    <a:pt x="5773" y="35788"/>
                  </a:cubicBezTo>
                  <a:cubicBezTo>
                    <a:pt x="6136" y="37445"/>
                    <a:pt x="7606" y="42149"/>
                    <a:pt x="9832" y="43589"/>
                  </a:cubicBezTo>
                  <a:cubicBezTo>
                    <a:pt x="11626" y="44612"/>
                    <a:pt x="13466" y="45129"/>
                    <a:pt x="15351" y="45129"/>
                  </a:cubicBezTo>
                  <a:cubicBezTo>
                    <a:pt x="16518" y="45129"/>
                    <a:pt x="17703" y="44931"/>
                    <a:pt x="18905" y="44532"/>
                  </a:cubicBezTo>
                  <a:cubicBezTo>
                    <a:pt x="19275" y="44409"/>
                    <a:pt x="19753" y="44372"/>
                    <a:pt x="20306" y="44372"/>
                  </a:cubicBezTo>
                  <a:cubicBezTo>
                    <a:pt x="21143" y="44372"/>
                    <a:pt x="22153" y="44456"/>
                    <a:pt x="23227" y="44456"/>
                  </a:cubicBezTo>
                  <a:cubicBezTo>
                    <a:pt x="25071" y="44456"/>
                    <a:pt x="27103" y="44207"/>
                    <a:pt x="28766" y="42849"/>
                  </a:cubicBezTo>
                  <a:cubicBezTo>
                    <a:pt x="30083" y="41789"/>
                    <a:pt x="31659" y="41198"/>
                    <a:pt x="33018" y="40241"/>
                  </a:cubicBezTo>
                  <a:cubicBezTo>
                    <a:pt x="33040" y="40224"/>
                    <a:pt x="33060" y="40207"/>
                    <a:pt x="33077" y="40191"/>
                  </a:cubicBezTo>
                  <a:cubicBezTo>
                    <a:pt x="33194" y="40073"/>
                    <a:pt x="33305" y="39959"/>
                    <a:pt x="33417" y="39845"/>
                  </a:cubicBezTo>
                  <a:cubicBezTo>
                    <a:pt x="33423" y="39836"/>
                    <a:pt x="33431" y="39828"/>
                    <a:pt x="33437" y="39820"/>
                  </a:cubicBezTo>
                  <a:cubicBezTo>
                    <a:pt x="34742" y="38257"/>
                    <a:pt x="34926" y="36539"/>
                    <a:pt x="34137" y="34678"/>
                  </a:cubicBezTo>
                  <a:cubicBezTo>
                    <a:pt x="33598" y="33403"/>
                    <a:pt x="33668" y="32103"/>
                    <a:pt x="34176" y="30839"/>
                  </a:cubicBezTo>
                  <a:cubicBezTo>
                    <a:pt x="34943" y="28942"/>
                    <a:pt x="35278" y="27054"/>
                    <a:pt x="34340" y="25120"/>
                  </a:cubicBezTo>
                  <a:cubicBezTo>
                    <a:pt x="32842" y="21867"/>
                    <a:pt x="30831" y="20785"/>
                    <a:pt x="29528" y="19147"/>
                  </a:cubicBezTo>
                  <a:cubicBezTo>
                    <a:pt x="28306" y="17613"/>
                    <a:pt x="27132" y="9679"/>
                    <a:pt x="18383" y="7026"/>
                  </a:cubicBezTo>
                  <a:cubicBezTo>
                    <a:pt x="18260" y="6998"/>
                    <a:pt x="18143" y="6973"/>
                    <a:pt x="18023" y="6945"/>
                  </a:cubicBezTo>
                  <a:cubicBezTo>
                    <a:pt x="18006" y="6942"/>
                    <a:pt x="17992" y="6939"/>
                    <a:pt x="17973" y="6931"/>
                  </a:cubicBezTo>
                  <a:cubicBezTo>
                    <a:pt x="16938" y="6565"/>
                    <a:pt x="15894" y="6225"/>
                    <a:pt x="14876" y="5821"/>
                  </a:cubicBezTo>
                  <a:cubicBezTo>
                    <a:pt x="14354" y="5611"/>
                    <a:pt x="12789" y="4696"/>
                    <a:pt x="12095" y="3843"/>
                  </a:cubicBezTo>
                  <a:cubicBezTo>
                    <a:pt x="12089" y="3834"/>
                    <a:pt x="12081" y="3823"/>
                    <a:pt x="12075" y="3815"/>
                  </a:cubicBezTo>
                  <a:cubicBezTo>
                    <a:pt x="11166" y="2473"/>
                    <a:pt x="8786" y="1273"/>
                    <a:pt x="6719" y="682"/>
                  </a:cubicBezTo>
                  <a:cubicBezTo>
                    <a:pt x="6049" y="495"/>
                    <a:pt x="4718" y="219"/>
                    <a:pt x="3742" y="26"/>
                  </a:cubicBezTo>
                  <a:cubicBezTo>
                    <a:pt x="3648" y="9"/>
                    <a:pt x="3554" y="0"/>
                    <a:pt x="3462" y="0"/>
                  </a:cubicBezTo>
                  <a:close/>
                </a:path>
              </a:pathLst>
            </a:custGeom>
            <a:solidFill>
              <a:srgbClr val="93BC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1176600" y="1403275"/>
              <a:ext cx="733175" cy="881600"/>
            </a:xfrm>
            <a:custGeom>
              <a:rect b="b" l="l" r="r" t="t"/>
              <a:pathLst>
                <a:path extrusionOk="0" h="35264" w="29327">
                  <a:moveTo>
                    <a:pt x="7209" y="0"/>
                  </a:moveTo>
                  <a:cubicBezTo>
                    <a:pt x="6445" y="1666"/>
                    <a:pt x="6732" y="3393"/>
                    <a:pt x="5555" y="4690"/>
                  </a:cubicBezTo>
                  <a:cubicBezTo>
                    <a:pt x="4350" y="3284"/>
                    <a:pt x="3970" y="1465"/>
                    <a:pt x="2667" y="229"/>
                  </a:cubicBezTo>
                  <a:lnTo>
                    <a:pt x="2667" y="229"/>
                  </a:lnTo>
                  <a:cubicBezTo>
                    <a:pt x="3502" y="3744"/>
                    <a:pt x="5337" y="6844"/>
                    <a:pt x="7070" y="10289"/>
                  </a:cubicBezTo>
                  <a:cubicBezTo>
                    <a:pt x="4185" y="9904"/>
                    <a:pt x="2135" y="8526"/>
                    <a:pt x="0" y="7290"/>
                  </a:cubicBezTo>
                  <a:lnTo>
                    <a:pt x="0" y="7290"/>
                  </a:lnTo>
                  <a:cubicBezTo>
                    <a:pt x="179" y="8208"/>
                    <a:pt x="854" y="8596"/>
                    <a:pt x="1504" y="8997"/>
                  </a:cubicBezTo>
                  <a:cubicBezTo>
                    <a:pt x="2972" y="9904"/>
                    <a:pt x="4542" y="10601"/>
                    <a:pt x="6224" y="10981"/>
                  </a:cubicBezTo>
                  <a:cubicBezTo>
                    <a:pt x="7282" y="11221"/>
                    <a:pt x="7932" y="11795"/>
                    <a:pt x="8384" y="12783"/>
                  </a:cubicBezTo>
                  <a:cubicBezTo>
                    <a:pt x="9709" y="15679"/>
                    <a:pt x="11444" y="18329"/>
                    <a:pt x="13369" y="20859"/>
                  </a:cubicBezTo>
                  <a:cubicBezTo>
                    <a:pt x="13623" y="21194"/>
                    <a:pt x="14069" y="21482"/>
                    <a:pt x="13804" y="22293"/>
                  </a:cubicBezTo>
                  <a:cubicBezTo>
                    <a:pt x="9938" y="21975"/>
                    <a:pt x="6088" y="21384"/>
                    <a:pt x="1973" y="20053"/>
                  </a:cubicBezTo>
                  <a:lnTo>
                    <a:pt x="1973" y="20053"/>
                  </a:lnTo>
                  <a:cubicBezTo>
                    <a:pt x="2461" y="21217"/>
                    <a:pt x="3136" y="21476"/>
                    <a:pt x="3831" y="21668"/>
                  </a:cubicBezTo>
                  <a:cubicBezTo>
                    <a:pt x="7025" y="22550"/>
                    <a:pt x="10309" y="22893"/>
                    <a:pt x="13606" y="22949"/>
                  </a:cubicBezTo>
                  <a:cubicBezTo>
                    <a:pt x="14574" y="22966"/>
                    <a:pt x="15205" y="23105"/>
                    <a:pt x="15782" y="23867"/>
                  </a:cubicBezTo>
                  <a:cubicBezTo>
                    <a:pt x="17099" y="25602"/>
                    <a:pt x="18505" y="27270"/>
                    <a:pt x="20084" y="28780"/>
                  </a:cubicBezTo>
                  <a:cubicBezTo>
                    <a:pt x="20310" y="28994"/>
                    <a:pt x="20600" y="29223"/>
                    <a:pt x="20338" y="29795"/>
                  </a:cubicBezTo>
                  <a:cubicBezTo>
                    <a:pt x="18516" y="30512"/>
                    <a:pt x="16544" y="31212"/>
                    <a:pt x="14530" y="31820"/>
                  </a:cubicBezTo>
                  <a:cubicBezTo>
                    <a:pt x="12490" y="32437"/>
                    <a:pt x="10303" y="32404"/>
                    <a:pt x="8308" y="33263"/>
                  </a:cubicBezTo>
                  <a:cubicBezTo>
                    <a:pt x="8732" y="33461"/>
                    <a:pt x="9157" y="33527"/>
                    <a:pt x="9579" y="33527"/>
                  </a:cubicBezTo>
                  <a:cubicBezTo>
                    <a:pt x="10048" y="33527"/>
                    <a:pt x="10514" y="33446"/>
                    <a:pt x="10973" y="33374"/>
                  </a:cubicBezTo>
                  <a:cubicBezTo>
                    <a:pt x="14047" y="32897"/>
                    <a:pt x="17080" y="32166"/>
                    <a:pt x="19869" y="30780"/>
                  </a:cubicBezTo>
                  <a:cubicBezTo>
                    <a:pt x="20353" y="30540"/>
                    <a:pt x="20759" y="30431"/>
                    <a:pt x="21123" y="30431"/>
                  </a:cubicBezTo>
                  <a:cubicBezTo>
                    <a:pt x="21782" y="30431"/>
                    <a:pt x="22306" y="30787"/>
                    <a:pt x="22913" y="31380"/>
                  </a:cubicBezTo>
                  <a:cubicBezTo>
                    <a:pt x="24300" y="32738"/>
                    <a:pt x="25814" y="33957"/>
                    <a:pt x="27304" y="35263"/>
                  </a:cubicBezTo>
                  <a:cubicBezTo>
                    <a:pt x="27578" y="34778"/>
                    <a:pt x="27346" y="34568"/>
                    <a:pt x="27195" y="34401"/>
                  </a:cubicBezTo>
                  <a:cubicBezTo>
                    <a:pt x="26668" y="33812"/>
                    <a:pt x="26124" y="33232"/>
                    <a:pt x="25549" y="32696"/>
                  </a:cubicBezTo>
                  <a:cubicBezTo>
                    <a:pt x="24277" y="31514"/>
                    <a:pt x="24252" y="31514"/>
                    <a:pt x="25290" y="30041"/>
                  </a:cubicBezTo>
                  <a:cubicBezTo>
                    <a:pt x="26593" y="28197"/>
                    <a:pt x="27653" y="26224"/>
                    <a:pt x="28526" y="24151"/>
                  </a:cubicBezTo>
                  <a:cubicBezTo>
                    <a:pt x="28894" y="23284"/>
                    <a:pt x="29327" y="22408"/>
                    <a:pt x="29154" y="21362"/>
                  </a:cubicBezTo>
                  <a:lnTo>
                    <a:pt x="29154" y="21362"/>
                  </a:lnTo>
                  <a:cubicBezTo>
                    <a:pt x="28551" y="22221"/>
                    <a:pt x="28046" y="23128"/>
                    <a:pt x="27605" y="24062"/>
                  </a:cubicBezTo>
                  <a:cubicBezTo>
                    <a:pt x="26732" y="25912"/>
                    <a:pt x="25770" y="27717"/>
                    <a:pt x="24587" y="29396"/>
                  </a:cubicBezTo>
                  <a:cubicBezTo>
                    <a:pt x="24038" y="30176"/>
                    <a:pt x="23785" y="30545"/>
                    <a:pt x="23481" y="30545"/>
                  </a:cubicBezTo>
                  <a:cubicBezTo>
                    <a:pt x="23213" y="30545"/>
                    <a:pt x="22904" y="30258"/>
                    <a:pt x="22319" y="29714"/>
                  </a:cubicBezTo>
                  <a:cubicBezTo>
                    <a:pt x="21789" y="29218"/>
                    <a:pt x="21259" y="28724"/>
                    <a:pt x="20743" y="28210"/>
                  </a:cubicBezTo>
                  <a:cubicBezTo>
                    <a:pt x="18547" y="26032"/>
                    <a:pt x="18985" y="26453"/>
                    <a:pt x="20084" y="24257"/>
                  </a:cubicBezTo>
                  <a:cubicBezTo>
                    <a:pt x="20614" y="23192"/>
                    <a:pt x="21183" y="22146"/>
                    <a:pt x="21677" y="21069"/>
                  </a:cubicBezTo>
                  <a:cubicBezTo>
                    <a:pt x="22274" y="19771"/>
                    <a:pt x="22854" y="18457"/>
                    <a:pt x="22891" y="16954"/>
                  </a:cubicBezTo>
                  <a:lnTo>
                    <a:pt x="22891" y="16954"/>
                  </a:lnTo>
                  <a:cubicBezTo>
                    <a:pt x="21356" y="19730"/>
                    <a:pt x="20363" y="22787"/>
                    <a:pt x="18371" y="25563"/>
                  </a:cubicBezTo>
                  <a:cubicBezTo>
                    <a:pt x="17490" y="24458"/>
                    <a:pt x="16767" y="23443"/>
                    <a:pt x="15930" y="22536"/>
                  </a:cubicBezTo>
                  <a:cubicBezTo>
                    <a:pt x="15141" y="21677"/>
                    <a:pt x="15129" y="20954"/>
                    <a:pt x="15685" y="19905"/>
                  </a:cubicBezTo>
                  <a:cubicBezTo>
                    <a:pt x="17141" y="17160"/>
                    <a:pt x="18327" y="14289"/>
                    <a:pt x="18963" y="11224"/>
                  </a:cubicBezTo>
                  <a:cubicBezTo>
                    <a:pt x="19097" y="10568"/>
                    <a:pt x="19303" y="9912"/>
                    <a:pt x="18815" y="9226"/>
                  </a:cubicBezTo>
                  <a:cubicBezTo>
                    <a:pt x="17716" y="13076"/>
                    <a:pt x="16452" y="16814"/>
                    <a:pt x="14577" y="20578"/>
                  </a:cubicBezTo>
                  <a:cubicBezTo>
                    <a:pt x="13232" y="19085"/>
                    <a:pt x="12499" y="17598"/>
                    <a:pt x="11522" y="16293"/>
                  </a:cubicBezTo>
                  <a:cubicBezTo>
                    <a:pt x="10750" y="15255"/>
                    <a:pt x="10719" y="14423"/>
                    <a:pt x="11461" y="13280"/>
                  </a:cubicBezTo>
                  <a:cubicBezTo>
                    <a:pt x="13079" y="10783"/>
                    <a:pt x="14351" y="8091"/>
                    <a:pt x="15057" y="5167"/>
                  </a:cubicBezTo>
                  <a:cubicBezTo>
                    <a:pt x="15157" y="4760"/>
                    <a:pt x="15255" y="4366"/>
                    <a:pt x="14781" y="3521"/>
                  </a:cubicBezTo>
                  <a:cubicBezTo>
                    <a:pt x="13782" y="7457"/>
                    <a:pt x="12354" y="10719"/>
                    <a:pt x="10275" y="14027"/>
                  </a:cubicBezTo>
                  <a:cubicBezTo>
                    <a:pt x="9369" y="12289"/>
                    <a:pt x="8702" y="10777"/>
                    <a:pt x="7834" y="9393"/>
                  </a:cubicBezTo>
                  <a:cubicBezTo>
                    <a:pt x="6587" y="7413"/>
                    <a:pt x="5803" y="5524"/>
                    <a:pt x="7067" y="3186"/>
                  </a:cubicBezTo>
                  <a:cubicBezTo>
                    <a:pt x="7480" y="2416"/>
                    <a:pt x="7801" y="1286"/>
                    <a:pt x="7209" y="0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10"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4"/>
          <p:cNvSpPr/>
          <p:nvPr/>
        </p:nvSpPr>
        <p:spPr>
          <a:xfrm>
            <a:off x="6296328" y="3374771"/>
            <a:ext cx="2847980" cy="1451033"/>
          </a:xfrm>
          <a:custGeom>
            <a:rect b="b" l="l" r="r" t="t"/>
            <a:pathLst>
              <a:path extrusionOk="0" h="120668" w="204633">
                <a:moveTo>
                  <a:pt x="192701" y="0"/>
                </a:moveTo>
                <a:cubicBezTo>
                  <a:pt x="191396" y="0"/>
                  <a:pt x="190081" y="101"/>
                  <a:pt x="188794" y="285"/>
                </a:cubicBezTo>
                <a:cubicBezTo>
                  <a:pt x="181484" y="1504"/>
                  <a:pt x="175393" y="7594"/>
                  <a:pt x="172955" y="13685"/>
                </a:cubicBezTo>
                <a:cubicBezTo>
                  <a:pt x="170519" y="20995"/>
                  <a:pt x="170519" y="31959"/>
                  <a:pt x="163209" y="31959"/>
                </a:cubicBezTo>
                <a:cubicBezTo>
                  <a:pt x="162495" y="32024"/>
                  <a:pt x="161781" y="32055"/>
                  <a:pt x="161067" y="32055"/>
                </a:cubicBezTo>
                <a:cubicBezTo>
                  <a:pt x="150841" y="32055"/>
                  <a:pt x="140615" y="25830"/>
                  <a:pt x="130389" y="25830"/>
                </a:cubicBezTo>
                <a:cubicBezTo>
                  <a:pt x="127928" y="25830"/>
                  <a:pt x="125467" y="26191"/>
                  <a:pt x="123005" y="27085"/>
                </a:cubicBezTo>
                <a:cubicBezTo>
                  <a:pt x="110535" y="30487"/>
                  <a:pt x="109670" y="51824"/>
                  <a:pt x="96845" y="51824"/>
                </a:cubicBezTo>
                <a:cubicBezTo>
                  <a:pt x="95889" y="51824"/>
                  <a:pt x="94866" y="51705"/>
                  <a:pt x="93766" y="51452"/>
                </a:cubicBezTo>
                <a:cubicBezTo>
                  <a:pt x="87602" y="49910"/>
                  <a:pt x="81925" y="48369"/>
                  <a:pt x="76119" y="48369"/>
                </a:cubicBezTo>
                <a:cubicBezTo>
                  <a:pt x="72745" y="48369"/>
                  <a:pt x="69328" y="48889"/>
                  <a:pt x="65746" y="50232"/>
                </a:cubicBezTo>
                <a:cubicBezTo>
                  <a:pt x="53562" y="55107"/>
                  <a:pt x="54782" y="72162"/>
                  <a:pt x="43817" y="75817"/>
                </a:cubicBezTo>
                <a:cubicBezTo>
                  <a:pt x="22202" y="84578"/>
                  <a:pt x="8726" y="101191"/>
                  <a:pt x="0" y="120667"/>
                </a:cubicBezTo>
                <a:lnTo>
                  <a:pt x="204630" y="120667"/>
                </a:lnTo>
                <a:lnTo>
                  <a:pt x="204630" y="4658"/>
                </a:lnTo>
                <a:lnTo>
                  <a:pt x="204633" y="4658"/>
                </a:lnTo>
                <a:cubicBezTo>
                  <a:pt x="201950" y="1296"/>
                  <a:pt x="197391" y="0"/>
                  <a:pt x="1927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14"/>
          <p:cNvSpPr/>
          <p:nvPr/>
        </p:nvSpPr>
        <p:spPr>
          <a:xfrm>
            <a:off x="-5" y="4067174"/>
            <a:ext cx="9144068" cy="1098343"/>
          </a:xfrm>
          <a:custGeom>
            <a:rect b="b" l="l" r="r" t="t"/>
            <a:pathLst>
              <a:path extrusionOk="0" h="61506" w="257380">
                <a:moveTo>
                  <a:pt x="16205" y="1"/>
                </a:moveTo>
                <a:cubicBezTo>
                  <a:pt x="10605" y="1"/>
                  <a:pt x="5058" y="733"/>
                  <a:pt x="1" y="2427"/>
                </a:cubicBezTo>
                <a:lnTo>
                  <a:pt x="1" y="61505"/>
                </a:lnTo>
                <a:lnTo>
                  <a:pt x="257380" y="61505"/>
                </a:lnTo>
                <a:lnTo>
                  <a:pt x="257380" y="32527"/>
                </a:lnTo>
                <a:cubicBezTo>
                  <a:pt x="238342" y="36434"/>
                  <a:pt x="219267" y="38205"/>
                  <a:pt x="200200" y="38205"/>
                </a:cubicBezTo>
                <a:cubicBezTo>
                  <a:pt x="147836" y="38205"/>
                  <a:pt x="95525" y="24848"/>
                  <a:pt x="44179" y="5688"/>
                </a:cubicBezTo>
                <a:cubicBezTo>
                  <a:pt x="36342" y="2330"/>
                  <a:pt x="26190" y="1"/>
                  <a:pt x="1620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14"/>
          <p:cNvSpPr/>
          <p:nvPr/>
        </p:nvSpPr>
        <p:spPr>
          <a:xfrm rot="9794667">
            <a:off x="8399202" y="304746"/>
            <a:ext cx="895831" cy="1718296"/>
          </a:xfrm>
          <a:custGeom>
            <a:rect b="b" l="l" r="r" t="t"/>
            <a:pathLst>
              <a:path extrusionOk="0" h="32953" w="17180">
                <a:moveTo>
                  <a:pt x="15690" y="0"/>
                </a:moveTo>
                <a:cubicBezTo>
                  <a:pt x="15604" y="0"/>
                  <a:pt x="15548" y="65"/>
                  <a:pt x="15499" y="131"/>
                </a:cubicBezTo>
                <a:cubicBezTo>
                  <a:pt x="15454" y="189"/>
                  <a:pt x="15419" y="256"/>
                  <a:pt x="15390" y="323"/>
                </a:cubicBezTo>
                <a:cubicBezTo>
                  <a:pt x="14956" y="1339"/>
                  <a:pt x="14562" y="2367"/>
                  <a:pt x="14387" y="3467"/>
                </a:cubicBezTo>
                <a:cubicBezTo>
                  <a:pt x="14374" y="3551"/>
                  <a:pt x="14393" y="3659"/>
                  <a:pt x="14233" y="3733"/>
                </a:cubicBezTo>
                <a:cubicBezTo>
                  <a:pt x="14153" y="3321"/>
                  <a:pt x="14061" y="2929"/>
                  <a:pt x="14003" y="2530"/>
                </a:cubicBezTo>
                <a:cubicBezTo>
                  <a:pt x="13906" y="1876"/>
                  <a:pt x="13809" y="1222"/>
                  <a:pt x="13612" y="586"/>
                </a:cubicBezTo>
                <a:cubicBezTo>
                  <a:pt x="13582" y="489"/>
                  <a:pt x="13589" y="321"/>
                  <a:pt x="13459" y="321"/>
                </a:cubicBezTo>
                <a:cubicBezTo>
                  <a:pt x="13455" y="321"/>
                  <a:pt x="13450" y="321"/>
                  <a:pt x="13446" y="321"/>
                </a:cubicBezTo>
                <a:cubicBezTo>
                  <a:pt x="13288" y="334"/>
                  <a:pt x="13292" y="503"/>
                  <a:pt x="13298" y="627"/>
                </a:cubicBezTo>
                <a:cubicBezTo>
                  <a:pt x="13336" y="1658"/>
                  <a:pt x="13413" y="2682"/>
                  <a:pt x="13738" y="3671"/>
                </a:cubicBezTo>
                <a:cubicBezTo>
                  <a:pt x="13816" y="3910"/>
                  <a:pt x="13971" y="4172"/>
                  <a:pt x="13926" y="4388"/>
                </a:cubicBezTo>
                <a:cubicBezTo>
                  <a:pt x="13806" y="4946"/>
                  <a:pt x="13591" y="5482"/>
                  <a:pt x="13415" y="6026"/>
                </a:cubicBezTo>
                <a:cubicBezTo>
                  <a:pt x="13158" y="4943"/>
                  <a:pt x="12670" y="3979"/>
                  <a:pt x="12289" y="2939"/>
                </a:cubicBezTo>
                <a:cubicBezTo>
                  <a:pt x="12222" y="3005"/>
                  <a:pt x="12201" y="3017"/>
                  <a:pt x="12194" y="3035"/>
                </a:cubicBezTo>
                <a:cubicBezTo>
                  <a:pt x="12180" y="3073"/>
                  <a:pt x="12163" y="3114"/>
                  <a:pt x="12163" y="3155"/>
                </a:cubicBezTo>
                <a:cubicBezTo>
                  <a:pt x="12180" y="4426"/>
                  <a:pt x="12342" y="5668"/>
                  <a:pt x="12934" y="6818"/>
                </a:cubicBezTo>
                <a:cubicBezTo>
                  <a:pt x="13004" y="6954"/>
                  <a:pt x="13062" y="7064"/>
                  <a:pt x="13003" y="7226"/>
                </a:cubicBezTo>
                <a:cubicBezTo>
                  <a:pt x="12699" y="8053"/>
                  <a:pt x="12409" y="8885"/>
                  <a:pt x="12112" y="9717"/>
                </a:cubicBezTo>
                <a:cubicBezTo>
                  <a:pt x="12077" y="9814"/>
                  <a:pt x="12038" y="9909"/>
                  <a:pt x="12001" y="10005"/>
                </a:cubicBezTo>
                <a:cubicBezTo>
                  <a:pt x="11908" y="8346"/>
                  <a:pt x="11633" y="6755"/>
                  <a:pt x="11000" y="5209"/>
                </a:cubicBezTo>
                <a:cubicBezTo>
                  <a:pt x="10906" y="5335"/>
                  <a:pt x="10923" y="5455"/>
                  <a:pt x="10927" y="5564"/>
                </a:cubicBezTo>
                <a:cubicBezTo>
                  <a:pt x="10938" y="5963"/>
                  <a:pt x="10930" y="6365"/>
                  <a:pt x="10988" y="6759"/>
                </a:cubicBezTo>
                <a:cubicBezTo>
                  <a:pt x="11181" y="8066"/>
                  <a:pt x="11212" y="9401"/>
                  <a:pt x="11692" y="10655"/>
                </a:cubicBezTo>
                <a:cubicBezTo>
                  <a:pt x="11731" y="10754"/>
                  <a:pt x="11699" y="10841"/>
                  <a:pt x="11664" y="10930"/>
                </a:cubicBezTo>
                <a:cubicBezTo>
                  <a:pt x="11192" y="12133"/>
                  <a:pt x="10776" y="13357"/>
                  <a:pt x="10264" y="14544"/>
                </a:cubicBezTo>
                <a:cubicBezTo>
                  <a:pt x="10219" y="14647"/>
                  <a:pt x="10203" y="14778"/>
                  <a:pt x="10055" y="14856"/>
                </a:cubicBezTo>
                <a:cubicBezTo>
                  <a:pt x="9757" y="12580"/>
                  <a:pt x="9596" y="10305"/>
                  <a:pt x="8826" y="8121"/>
                </a:cubicBezTo>
                <a:cubicBezTo>
                  <a:pt x="8669" y="8228"/>
                  <a:pt x="8709" y="8341"/>
                  <a:pt x="8706" y="8438"/>
                </a:cubicBezTo>
                <a:cubicBezTo>
                  <a:pt x="8641" y="10788"/>
                  <a:pt x="9090" y="13054"/>
                  <a:pt x="9795" y="15279"/>
                </a:cubicBezTo>
                <a:cubicBezTo>
                  <a:pt x="9833" y="15398"/>
                  <a:pt x="9840" y="15497"/>
                  <a:pt x="9788" y="15611"/>
                </a:cubicBezTo>
                <a:cubicBezTo>
                  <a:pt x="9248" y="16816"/>
                  <a:pt x="8711" y="18024"/>
                  <a:pt x="8170" y="19229"/>
                </a:cubicBezTo>
                <a:cubicBezTo>
                  <a:pt x="8134" y="19305"/>
                  <a:pt x="8129" y="19420"/>
                  <a:pt x="7980" y="19441"/>
                </a:cubicBezTo>
                <a:cubicBezTo>
                  <a:pt x="7710" y="18003"/>
                  <a:pt x="7293" y="16604"/>
                  <a:pt x="6885" y="15205"/>
                </a:cubicBezTo>
                <a:cubicBezTo>
                  <a:pt x="6478" y="13805"/>
                  <a:pt x="6194" y="12368"/>
                  <a:pt x="5614" y="11018"/>
                </a:cubicBezTo>
                <a:cubicBezTo>
                  <a:pt x="5498" y="11373"/>
                  <a:pt x="5474" y="11726"/>
                  <a:pt x="5501" y="12080"/>
                </a:cubicBezTo>
                <a:cubicBezTo>
                  <a:pt x="5569" y="13017"/>
                  <a:pt x="5772" y="13930"/>
                  <a:pt x="6019" y="14832"/>
                </a:cubicBezTo>
                <a:cubicBezTo>
                  <a:pt x="6449" y="16398"/>
                  <a:pt x="6799" y="17999"/>
                  <a:pt x="7676" y="19406"/>
                </a:cubicBezTo>
                <a:cubicBezTo>
                  <a:pt x="7794" y="19596"/>
                  <a:pt x="7900" y="19819"/>
                  <a:pt x="7783" y="20059"/>
                </a:cubicBezTo>
                <a:cubicBezTo>
                  <a:pt x="7089" y="21488"/>
                  <a:pt x="6626" y="23011"/>
                  <a:pt x="5999" y="24469"/>
                </a:cubicBezTo>
                <a:cubicBezTo>
                  <a:pt x="5946" y="24597"/>
                  <a:pt x="5886" y="24724"/>
                  <a:pt x="5830" y="24851"/>
                </a:cubicBezTo>
                <a:cubicBezTo>
                  <a:pt x="5802" y="24846"/>
                  <a:pt x="5773" y="24843"/>
                  <a:pt x="5745" y="24837"/>
                </a:cubicBezTo>
                <a:cubicBezTo>
                  <a:pt x="5769" y="23999"/>
                  <a:pt x="5536" y="23197"/>
                  <a:pt x="5419" y="22380"/>
                </a:cubicBezTo>
                <a:cubicBezTo>
                  <a:pt x="5172" y="20652"/>
                  <a:pt x="4835" y="18946"/>
                  <a:pt x="4365" y="17261"/>
                </a:cubicBezTo>
                <a:cubicBezTo>
                  <a:pt x="4104" y="16329"/>
                  <a:pt x="3674" y="15456"/>
                  <a:pt x="3456" y="14513"/>
                </a:cubicBezTo>
                <a:cubicBezTo>
                  <a:pt x="3435" y="14423"/>
                  <a:pt x="3405" y="14302"/>
                  <a:pt x="3286" y="14302"/>
                </a:cubicBezTo>
                <a:cubicBezTo>
                  <a:pt x="3279" y="14302"/>
                  <a:pt x="3272" y="14302"/>
                  <a:pt x="3264" y="14303"/>
                </a:cubicBezTo>
                <a:cubicBezTo>
                  <a:pt x="3123" y="14317"/>
                  <a:pt x="3142" y="14452"/>
                  <a:pt x="3126" y="14551"/>
                </a:cubicBezTo>
                <a:cubicBezTo>
                  <a:pt x="3116" y="14613"/>
                  <a:pt x="3120" y="14677"/>
                  <a:pt x="3123" y="14740"/>
                </a:cubicBezTo>
                <a:cubicBezTo>
                  <a:pt x="3211" y="16970"/>
                  <a:pt x="3421" y="19181"/>
                  <a:pt x="3963" y="21354"/>
                </a:cubicBezTo>
                <a:cubicBezTo>
                  <a:pt x="4317" y="22777"/>
                  <a:pt x="4750" y="24167"/>
                  <a:pt x="5414" y="25478"/>
                </a:cubicBezTo>
                <a:cubicBezTo>
                  <a:pt x="5487" y="25619"/>
                  <a:pt x="5467" y="25733"/>
                  <a:pt x="5421" y="25866"/>
                </a:cubicBezTo>
                <a:cubicBezTo>
                  <a:pt x="5229" y="26432"/>
                  <a:pt x="5040" y="26999"/>
                  <a:pt x="4855" y="27569"/>
                </a:cubicBezTo>
                <a:cubicBezTo>
                  <a:pt x="4700" y="28046"/>
                  <a:pt x="4557" y="28522"/>
                  <a:pt x="4409" y="28994"/>
                </a:cubicBezTo>
                <a:cubicBezTo>
                  <a:pt x="4327" y="28979"/>
                  <a:pt x="4320" y="28937"/>
                  <a:pt x="4313" y="28896"/>
                </a:cubicBezTo>
                <a:cubicBezTo>
                  <a:pt x="4091" y="27538"/>
                  <a:pt x="3582" y="26265"/>
                  <a:pt x="3120" y="24981"/>
                </a:cubicBezTo>
                <a:cubicBezTo>
                  <a:pt x="2295" y="22678"/>
                  <a:pt x="1276" y="20447"/>
                  <a:pt x="585" y="18093"/>
                </a:cubicBezTo>
                <a:cubicBezTo>
                  <a:pt x="527" y="17893"/>
                  <a:pt x="451" y="17697"/>
                  <a:pt x="374" y="17501"/>
                </a:cubicBezTo>
                <a:cubicBezTo>
                  <a:pt x="346" y="17428"/>
                  <a:pt x="294" y="17364"/>
                  <a:pt x="211" y="17364"/>
                </a:cubicBezTo>
                <a:cubicBezTo>
                  <a:pt x="202" y="17364"/>
                  <a:pt x="193" y="17365"/>
                  <a:pt x="184" y="17367"/>
                </a:cubicBezTo>
                <a:cubicBezTo>
                  <a:pt x="85" y="17382"/>
                  <a:pt x="54" y="17467"/>
                  <a:pt x="47" y="17554"/>
                </a:cubicBezTo>
                <a:cubicBezTo>
                  <a:pt x="29" y="17774"/>
                  <a:pt x="0" y="17992"/>
                  <a:pt x="12" y="18213"/>
                </a:cubicBezTo>
                <a:cubicBezTo>
                  <a:pt x="91" y="20012"/>
                  <a:pt x="696" y="21690"/>
                  <a:pt x="1215" y="23385"/>
                </a:cubicBezTo>
                <a:cubicBezTo>
                  <a:pt x="1896" y="25598"/>
                  <a:pt x="3127" y="27562"/>
                  <a:pt x="4070" y="29658"/>
                </a:cubicBezTo>
                <a:cubicBezTo>
                  <a:pt x="4136" y="29804"/>
                  <a:pt x="4158" y="29924"/>
                  <a:pt x="4120" y="30074"/>
                </a:cubicBezTo>
                <a:cubicBezTo>
                  <a:pt x="3929" y="30816"/>
                  <a:pt x="3751" y="31563"/>
                  <a:pt x="3648" y="32325"/>
                </a:cubicBezTo>
                <a:cubicBezTo>
                  <a:pt x="3624" y="32510"/>
                  <a:pt x="3603" y="32696"/>
                  <a:pt x="3641" y="32953"/>
                </a:cubicBezTo>
                <a:cubicBezTo>
                  <a:pt x="3825" y="32665"/>
                  <a:pt x="3911" y="32411"/>
                  <a:pt x="3978" y="32154"/>
                </a:cubicBezTo>
                <a:cubicBezTo>
                  <a:pt x="4189" y="31351"/>
                  <a:pt x="4330" y="30531"/>
                  <a:pt x="4553" y="29732"/>
                </a:cubicBezTo>
                <a:cubicBezTo>
                  <a:pt x="4609" y="29528"/>
                  <a:pt x="4700" y="29409"/>
                  <a:pt x="4896" y="29333"/>
                </a:cubicBezTo>
                <a:cubicBezTo>
                  <a:pt x="5809" y="28980"/>
                  <a:pt x="6662" y="28501"/>
                  <a:pt x="7530" y="28055"/>
                </a:cubicBezTo>
                <a:cubicBezTo>
                  <a:pt x="9664" y="26957"/>
                  <a:pt x="11686" y="25675"/>
                  <a:pt x="13714" y="24395"/>
                </a:cubicBezTo>
                <a:cubicBezTo>
                  <a:pt x="14633" y="23815"/>
                  <a:pt x="15489" y="23161"/>
                  <a:pt x="16299" y="22444"/>
                </a:cubicBezTo>
                <a:cubicBezTo>
                  <a:pt x="16423" y="22334"/>
                  <a:pt x="16589" y="22205"/>
                  <a:pt x="16467" y="22020"/>
                </a:cubicBezTo>
                <a:cubicBezTo>
                  <a:pt x="16416" y="21943"/>
                  <a:pt x="16359" y="21915"/>
                  <a:pt x="16298" y="21915"/>
                </a:cubicBezTo>
                <a:cubicBezTo>
                  <a:pt x="16209" y="21915"/>
                  <a:pt x="16113" y="21977"/>
                  <a:pt x="16024" y="22028"/>
                </a:cubicBezTo>
                <a:cubicBezTo>
                  <a:pt x="14149" y="23110"/>
                  <a:pt x="12204" y="24053"/>
                  <a:pt x="10247" y="24978"/>
                </a:cubicBezTo>
                <a:cubicBezTo>
                  <a:pt x="8332" y="25884"/>
                  <a:pt x="6542" y="26999"/>
                  <a:pt x="5011" y="28491"/>
                </a:cubicBezTo>
                <a:cubicBezTo>
                  <a:pt x="4996" y="28506"/>
                  <a:pt x="4962" y="28502"/>
                  <a:pt x="4913" y="28513"/>
                </a:cubicBezTo>
                <a:cubicBezTo>
                  <a:pt x="5363" y="27055"/>
                  <a:pt x="5821" y="25627"/>
                  <a:pt x="6356" y="24223"/>
                </a:cubicBezTo>
                <a:cubicBezTo>
                  <a:pt x="6397" y="24116"/>
                  <a:pt x="6441" y="24019"/>
                  <a:pt x="6578" y="23983"/>
                </a:cubicBezTo>
                <a:cubicBezTo>
                  <a:pt x="7039" y="23863"/>
                  <a:pt x="7464" y="23650"/>
                  <a:pt x="7879" y="23425"/>
                </a:cubicBezTo>
                <a:cubicBezTo>
                  <a:pt x="10515" y="21994"/>
                  <a:pt x="12931" y="20230"/>
                  <a:pt x="15320" y="18431"/>
                </a:cubicBezTo>
                <a:cubicBezTo>
                  <a:pt x="15430" y="18349"/>
                  <a:pt x="15543" y="18234"/>
                  <a:pt x="15454" y="18085"/>
                </a:cubicBezTo>
                <a:cubicBezTo>
                  <a:pt x="15410" y="18009"/>
                  <a:pt x="15351" y="17983"/>
                  <a:pt x="15287" y="17983"/>
                </a:cubicBezTo>
                <a:cubicBezTo>
                  <a:pt x="15223" y="17983"/>
                  <a:pt x="15154" y="18009"/>
                  <a:pt x="15090" y="18038"/>
                </a:cubicBezTo>
                <a:cubicBezTo>
                  <a:pt x="14936" y="18107"/>
                  <a:pt x="14788" y="18185"/>
                  <a:pt x="14638" y="18263"/>
                </a:cubicBezTo>
                <a:cubicBezTo>
                  <a:pt x="12481" y="19376"/>
                  <a:pt x="10334" y="20504"/>
                  <a:pt x="8398" y="21987"/>
                </a:cubicBezTo>
                <a:cubicBezTo>
                  <a:pt x="7860" y="22397"/>
                  <a:pt x="7336" y="22829"/>
                  <a:pt x="6806" y="23251"/>
                </a:cubicBezTo>
                <a:lnTo>
                  <a:pt x="6806" y="23251"/>
                </a:lnTo>
                <a:cubicBezTo>
                  <a:pt x="6806" y="23215"/>
                  <a:pt x="6798" y="23173"/>
                  <a:pt x="6811" y="23144"/>
                </a:cubicBezTo>
                <a:cubicBezTo>
                  <a:pt x="7437" y="21686"/>
                  <a:pt x="7911" y="20169"/>
                  <a:pt x="8610" y="18742"/>
                </a:cubicBezTo>
                <a:cubicBezTo>
                  <a:pt x="8694" y="18567"/>
                  <a:pt x="8799" y="18470"/>
                  <a:pt x="8994" y="18418"/>
                </a:cubicBezTo>
                <a:cubicBezTo>
                  <a:pt x="9327" y="18326"/>
                  <a:pt x="9654" y="18212"/>
                  <a:pt x="9960" y="18042"/>
                </a:cubicBezTo>
                <a:cubicBezTo>
                  <a:pt x="11799" y="17026"/>
                  <a:pt x="13562" y="15888"/>
                  <a:pt x="15268" y="14663"/>
                </a:cubicBezTo>
                <a:cubicBezTo>
                  <a:pt x="15701" y="14352"/>
                  <a:pt x="16113" y="14008"/>
                  <a:pt x="16529" y="13672"/>
                </a:cubicBezTo>
                <a:cubicBezTo>
                  <a:pt x="16651" y="13573"/>
                  <a:pt x="16807" y="13431"/>
                  <a:pt x="16720" y="13281"/>
                </a:cubicBezTo>
                <a:cubicBezTo>
                  <a:pt x="16692" y="13235"/>
                  <a:pt x="16659" y="13217"/>
                  <a:pt x="16624" y="13217"/>
                </a:cubicBezTo>
                <a:cubicBezTo>
                  <a:pt x="16541" y="13217"/>
                  <a:pt x="16445" y="13309"/>
                  <a:pt x="16370" y="13343"/>
                </a:cubicBezTo>
                <a:cubicBezTo>
                  <a:pt x="14726" y="14095"/>
                  <a:pt x="13196" y="15051"/>
                  <a:pt x="11697" y="16053"/>
                </a:cubicBezTo>
                <a:cubicBezTo>
                  <a:pt x="10810" y="16644"/>
                  <a:pt x="9945" y="17273"/>
                  <a:pt x="9071" y="17886"/>
                </a:cubicBezTo>
                <a:lnTo>
                  <a:pt x="9071" y="17886"/>
                </a:lnTo>
                <a:cubicBezTo>
                  <a:pt x="9040" y="17772"/>
                  <a:pt x="9122" y="17690"/>
                  <a:pt x="9164" y="17605"/>
                </a:cubicBezTo>
                <a:cubicBezTo>
                  <a:pt x="9819" y="16276"/>
                  <a:pt x="10398" y="14913"/>
                  <a:pt x="10976" y="13551"/>
                </a:cubicBezTo>
                <a:cubicBezTo>
                  <a:pt x="11096" y="13269"/>
                  <a:pt x="11183" y="12984"/>
                  <a:pt x="11514" y="12984"/>
                </a:cubicBezTo>
                <a:cubicBezTo>
                  <a:pt x="11559" y="12984"/>
                  <a:pt x="11608" y="12989"/>
                  <a:pt x="11662" y="13000"/>
                </a:cubicBezTo>
                <a:cubicBezTo>
                  <a:pt x="11666" y="13001"/>
                  <a:pt x="11671" y="13002"/>
                  <a:pt x="11675" y="13002"/>
                </a:cubicBezTo>
                <a:cubicBezTo>
                  <a:pt x="11709" y="13002"/>
                  <a:pt x="11747" y="12979"/>
                  <a:pt x="11782" y="12967"/>
                </a:cubicBezTo>
                <a:cubicBezTo>
                  <a:pt x="13380" y="12358"/>
                  <a:pt x="14995" y="11787"/>
                  <a:pt x="16363" y="10709"/>
                </a:cubicBezTo>
                <a:cubicBezTo>
                  <a:pt x="16447" y="10642"/>
                  <a:pt x="16604" y="10601"/>
                  <a:pt x="16525" y="10453"/>
                </a:cubicBezTo>
                <a:cubicBezTo>
                  <a:pt x="16492" y="10392"/>
                  <a:pt x="16446" y="10373"/>
                  <a:pt x="16396" y="10373"/>
                </a:cubicBezTo>
                <a:cubicBezTo>
                  <a:pt x="16336" y="10373"/>
                  <a:pt x="16271" y="10399"/>
                  <a:pt x="16213" y="10417"/>
                </a:cubicBezTo>
                <a:cubicBezTo>
                  <a:pt x="14657" y="10884"/>
                  <a:pt x="13145" y="11447"/>
                  <a:pt x="11788" y="12365"/>
                </a:cubicBezTo>
                <a:cubicBezTo>
                  <a:pt x="11689" y="12431"/>
                  <a:pt x="11592" y="12527"/>
                  <a:pt x="11455" y="12527"/>
                </a:cubicBezTo>
                <a:cubicBezTo>
                  <a:pt x="11448" y="12527"/>
                  <a:pt x="11442" y="12527"/>
                  <a:pt x="11435" y="12526"/>
                </a:cubicBezTo>
                <a:cubicBezTo>
                  <a:pt x="11432" y="12485"/>
                  <a:pt x="11425" y="12463"/>
                  <a:pt x="11432" y="12444"/>
                </a:cubicBezTo>
                <a:cubicBezTo>
                  <a:pt x="11840" y="11375"/>
                  <a:pt x="12249" y="10305"/>
                  <a:pt x="12658" y="9237"/>
                </a:cubicBezTo>
                <a:cubicBezTo>
                  <a:pt x="12688" y="9155"/>
                  <a:pt x="12728" y="9092"/>
                  <a:pt x="12814" y="9051"/>
                </a:cubicBezTo>
                <a:cubicBezTo>
                  <a:pt x="13436" y="8761"/>
                  <a:pt x="13975" y="8337"/>
                  <a:pt x="14523" y="7934"/>
                </a:cubicBezTo>
                <a:cubicBezTo>
                  <a:pt x="15227" y="7421"/>
                  <a:pt x="15939" y="6903"/>
                  <a:pt x="16284" y="6049"/>
                </a:cubicBezTo>
                <a:cubicBezTo>
                  <a:pt x="16325" y="5949"/>
                  <a:pt x="16442" y="5843"/>
                  <a:pt x="16333" y="5737"/>
                </a:cubicBezTo>
                <a:cubicBezTo>
                  <a:pt x="16300" y="5705"/>
                  <a:pt x="16264" y="5693"/>
                  <a:pt x="16226" y="5693"/>
                </a:cubicBezTo>
                <a:cubicBezTo>
                  <a:pt x="16153" y="5693"/>
                  <a:pt x="16076" y="5739"/>
                  <a:pt x="16010" y="5768"/>
                </a:cubicBezTo>
                <a:cubicBezTo>
                  <a:pt x="15732" y="5892"/>
                  <a:pt x="15475" y="6058"/>
                  <a:pt x="15241" y="6255"/>
                </a:cubicBezTo>
                <a:cubicBezTo>
                  <a:pt x="14492" y="6884"/>
                  <a:pt x="13824" y="7600"/>
                  <a:pt x="13182" y="8335"/>
                </a:cubicBezTo>
                <a:cubicBezTo>
                  <a:pt x="13123" y="8402"/>
                  <a:pt x="13081" y="8499"/>
                  <a:pt x="12976" y="8499"/>
                </a:cubicBezTo>
                <a:cubicBezTo>
                  <a:pt x="12965" y="8499"/>
                  <a:pt x="12953" y="8498"/>
                  <a:pt x="12941" y="8496"/>
                </a:cubicBezTo>
                <a:cubicBezTo>
                  <a:pt x="12893" y="8427"/>
                  <a:pt x="12935" y="8372"/>
                  <a:pt x="12956" y="8315"/>
                </a:cubicBezTo>
                <a:cubicBezTo>
                  <a:pt x="13244" y="7548"/>
                  <a:pt x="13540" y="6784"/>
                  <a:pt x="13813" y="6012"/>
                </a:cubicBezTo>
                <a:cubicBezTo>
                  <a:pt x="13900" y="5763"/>
                  <a:pt x="14053" y="5668"/>
                  <a:pt x="14288" y="5578"/>
                </a:cubicBezTo>
                <a:cubicBezTo>
                  <a:pt x="15386" y="5163"/>
                  <a:pt x="16354" y="4562"/>
                  <a:pt x="17034" y="3572"/>
                </a:cubicBezTo>
                <a:cubicBezTo>
                  <a:pt x="17088" y="3496"/>
                  <a:pt x="17180" y="3416"/>
                  <a:pt x="17104" y="3321"/>
                </a:cubicBezTo>
                <a:cubicBezTo>
                  <a:pt x="17077" y="3287"/>
                  <a:pt x="17049" y="3275"/>
                  <a:pt x="17022" y="3275"/>
                </a:cubicBezTo>
                <a:cubicBezTo>
                  <a:pt x="16964" y="3275"/>
                  <a:pt x="16907" y="3332"/>
                  <a:pt x="16855" y="3359"/>
                </a:cubicBezTo>
                <a:cubicBezTo>
                  <a:pt x="15931" y="3839"/>
                  <a:pt x="15021" y="4340"/>
                  <a:pt x="14267" y="5078"/>
                </a:cubicBezTo>
                <a:cubicBezTo>
                  <a:pt x="14235" y="5109"/>
                  <a:pt x="14205" y="5158"/>
                  <a:pt x="14161" y="5158"/>
                </a:cubicBezTo>
                <a:cubicBezTo>
                  <a:pt x="14146" y="5158"/>
                  <a:pt x="14131" y="5154"/>
                  <a:pt x="14113" y="5142"/>
                </a:cubicBezTo>
                <a:cubicBezTo>
                  <a:pt x="14067" y="5111"/>
                  <a:pt x="14071" y="5042"/>
                  <a:pt x="14096" y="4998"/>
                </a:cubicBezTo>
                <a:cubicBezTo>
                  <a:pt x="14352" y="4542"/>
                  <a:pt x="14462" y="4013"/>
                  <a:pt x="14782" y="3592"/>
                </a:cubicBezTo>
                <a:cubicBezTo>
                  <a:pt x="15238" y="2994"/>
                  <a:pt x="15622" y="2355"/>
                  <a:pt x="15866" y="1645"/>
                </a:cubicBezTo>
                <a:cubicBezTo>
                  <a:pt x="16025" y="1175"/>
                  <a:pt x="15962" y="688"/>
                  <a:pt x="15906" y="208"/>
                </a:cubicBezTo>
                <a:cubicBezTo>
                  <a:pt x="15896" y="111"/>
                  <a:pt x="15839" y="31"/>
                  <a:pt x="15733" y="5"/>
                </a:cubicBezTo>
                <a:cubicBezTo>
                  <a:pt x="15718" y="2"/>
                  <a:pt x="15704" y="0"/>
                  <a:pt x="1569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2" name="Google Shape;312;p14"/>
          <p:cNvGrpSpPr/>
          <p:nvPr/>
        </p:nvGrpSpPr>
        <p:grpSpPr>
          <a:xfrm flipH="1" rot="10800000">
            <a:off x="8084428" y="-172719"/>
            <a:ext cx="1078007" cy="1379029"/>
            <a:chOff x="1099800" y="1282875"/>
            <a:chExt cx="881950" cy="1128225"/>
          </a:xfrm>
        </p:grpSpPr>
        <p:sp>
          <p:nvSpPr>
            <p:cNvPr id="313" name="Google Shape;313;p14"/>
            <p:cNvSpPr/>
            <p:nvPr/>
          </p:nvSpPr>
          <p:spPr>
            <a:xfrm>
              <a:off x="1099800" y="1282875"/>
              <a:ext cx="881950" cy="1128225"/>
            </a:xfrm>
            <a:custGeom>
              <a:rect b="b" l="l" r="r" t="t"/>
              <a:pathLst>
                <a:path extrusionOk="0" h="45129" w="35278">
                  <a:moveTo>
                    <a:pt x="3462" y="0"/>
                  </a:moveTo>
                  <a:cubicBezTo>
                    <a:pt x="2611" y="0"/>
                    <a:pt x="1897" y="727"/>
                    <a:pt x="1970" y="1611"/>
                  </a:cubicBezTo>
                  <a:lnTo>
                    <a:pt x="1970" y="1630"/>
                  </a:lnTo>
                  <a:cubicBezTo>
                    <a:pt x="2141" y="3583"/>
                    <a:pt x="1652" y="5438"/>
                    <a:pt x="1016" y="7243"/>
                  </a:cubicBezTo>
                  <a:cubicBezTo>
                    <a:pt x="71" y="9910"/>
                    <a:pt x="4" y="12530"/>
                    <a:pt x="1248" y="15111"/>
                  </a:cubicBezTo>
                  <a:cubicBezTo>
                    <a:pt x="1549" y="15730"/>
                    <a:pt x="1786" y="16438"/>
                    <a:pt x="1532" y="17022"/>
                  </a:cubicBezTo>
                  <a:cubicBezTo>
                    <a:pt x="606" y="19147"/>
                    <a:pt x="1" y="24423"/>
                    <a:pt x="6" y="24875"/>
                  </a:cubicBezTo>
                  <a:cubicBezTo>
                    <a:pt x="46" y="28599"/>
                    <a:pt x="1647" y="31545"/>
                    <a:pt x="4492" y="33866"/>
                  </a:cubicBezTo>
                  <a:cubicBezTo>
                    <a:pt x="5120" y="34382"/>
                    <a:pt x="5592" y="34974"/>
                    <a:pt x="5773" y="35788"/>
                  </a:cubicBezTo>
                  <a:cubicBezTo>
                    <a:pt x="6136" y="37445"/>
                    <a:pt x="7606" y="42149"/>
                    <a:pt x="9832" y="43589"/>
                  </a:cubicBezTo>
                  <a:cubicBezTo>
                    <a:pt x="11626" y="44612"/>
                    <a:pt x="13466" y="45129"/>
                    <a:pt x="15351" y="45129"/>
                  </a:cubicBezTo>
                  <a:cubicBezTo>
                    <a:pt x="16518" y="45129"/>
                    <a:pt x="17703" y="44931"/>
                    <a:pt x="18905" y="44532"/>
                  </a:cubicBezTo>
                  <a:cubicBezTo>
                    <a:pt x="19275" y="44409"/>
                    <a:pt x="19753" y="44372"/>
                    <a:pt x="20306" y="44372"/>
                  </a:cubicBezTo>
                  <a:cubicBezTo>
                    <a:pt x="21143" y="44372"/>
                    <a:pt x="22153" y="44456"/>
                    <a:pt x="23227" y="44456"/>
                  </a:cubicBezTo>
                  <a:cubicBezTo>
                    <a:pt x="25071" y="44456"/>
                    <a:pt x="27103" y="44207"/>
                    <a:pt x="28766" y="42849"/>
                  </a:cubicBezTo>
                  <a:cubicBezTo>
                    <a:pt x="30083" y="41789"/>
                    <a:pt x="31659" y="41198"/>
                    <a:pt x="33018" y="40241"/>
                  </a:cubicBezTo>
                  <a:cubicBezTo>
                    <a:pt x="33040" y="40224"/>
                    <a:pt x="33060" y="40207"/>
                    <a:pt x="33077" y="40191"/>
                  </a:cubicBezTo>
                  <a:cubicBezTo>
                    <a:pt x="33194" y="40073"/>
                    <a:pt x="33305" y="39959"/>
                    <a:pt x="33417" y="39845"/>
                  </a:cubicBezTo>
                  <a:cubicBezTo>
                    <a:pt x="33423" y="39836"/>
                    <a:pt x="33431" y="39828"/>
                    <a:pt x="33437" y="39820"/>
                  </a:cubicBezTo>
                  <a:cubicBezTo>
                    <a:pt x="34742" y="38257"/>
                    <a:pt x="34926" y="36539"/>
                    <a:pt x="34137" y="34678"/>
                  </a:cubicBezTo>
                  <a:cubicBezTo>
                    <a:pt x="33598" y="33403"/>
                    <a:pt x="33668" y="32103"/>
                    <a:pt x="34176" y="30839"/>
                  </a:cubicBezTo>
                  <a:cubicBezTo>
                    <a:pt x="34943" y="28942"/>
                    <a:pt x="35278" y="27054"/>
                    <a:pt x="34340" y="25120"/>
                  </a:cubicBezTo>
                  <a:cubicBezTo>
                    <a:pt x="32842" y="21867"/>
                    <a:pt x="30831" y="20785"/>
                    <a:pt x="29528" y="19147"/>
                  </a:cubicBezTo>
                  <a:cubicBezTo>
                    <a:pt x="28306" y="17613"/>
                    <a:pt x="27132" y="9679"/>
                    <a:pt x="18383" y="7026"/>
                  </a:cubicBezTo>
                  <a:cubicBezTo>
                    <a:pt x="18260" y="6998"/>
                    <a:pt x="18143" y="6973"/>
                    <a:pt x="18023" y="6945"/>
                  </a:cubicBezTo>
                  <a:cubicBezTo>
                    <a:pt x="18006" y="6942"/>
                    <a:pt x="17992" y="6939"/>
                    <a:pt x="17973" y="6931"/>
                  </a:cubicBezTo>
                  <a:cubicBezTo>
                    <a:pt x="16938" y="6565"/>
                    <a:pt x="15894" y="6225"/>
                    <a:pt x="14876" y="5821"/>
                  </a:cubicBezTo>
                  <a:cubicBezTo>
                    <a:pt x="14354" y="5611"/>
                    <a:pt x="12789" y="4696"/>
                    <a:pt x="12095" y="3843"/>
                  </a:cubicBezTo>
                  <a:cubicBezTo>
                    <a:pt x="12089" y="3834"/>
                    <a:pt x="12081" y="3823"/>
                    <a:pt x="12075" y="3815"/>
                  </a:cubicBezTo>
                  <a:cubicBezTo>
                    <a:pt x="11166" y="2473"/>
                    <a:pt x="8786" y="1273"/>
                    <a:pt x="6719" y="682"/>
                  </a:cubicBezTo>
                  <a:cubicBezTo>
                    <a:pt x="6049" y="495"/>
                    <a:pt x="4718" y="219"/>
                    <a:pt x="3742" y="26"/>
                  </a:cubicBezTo>
                  <a:cubicBezTo>
                    <a:pt x="3648" y="9"/>
                    <a:pt x="3554" y="0"/>
                    <a:pt x="34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14"/>
            <p:cNvSpPr/>
            <p:nvPr/>
          </p:nvSpPr>
          <p:spPr>
            <a:xfrm>
              <a:off x="1176600" y="1403275"/>
              <a:ext cx="733175" cy="881600"/>
            </a:xfrm>
            <a:custGeom>
              <a:rect b="b" l="l" r="r" t="t"/>
              <a:pathLst>
                <a:path extrusionOk="0" h="35264" w="29327">
                  <a:moveTo>
                    <a:pt x="7209" y="0"/>
                  </a:moveTo>
                  <a:cubicBezTo>
                    <a:pt x="6445" y="1666"/>
                    <a:pt x="6732" y="3393"/>
                    <a:pt x="5555" y="4690"/>
                  </a:cubicBezTo>
                  <a:cubicBezTo>
                    <a:pt x="4350" y="3284"/>
                    <a:pt x="3970" y="1465"/>
                    <a:pt x="2667" y="229"/>
                  </a:cubicBezTo>
                  <a:lnTo>
                    <a:pt x="2667" y="229"/>
                  </a:lnTo>
                  <a:cubicBezTo>
                    <a:pt x="3502" y="3744"/>
                    <a:pt x="5337" y="6844"/>
                    <a:pt x="7070" y="10289"/>
                  </a:cubicBezTo>
                  <a:cubicBezTo>
                    <a:pt x="4185" y="9904"/>
                    <a:pt x="2135" y="8526"/>
                    <a:pt x="0" y="7290"/>
                  </a:cubicBezTo>
                  <a:lnTo>
                    <a:pt x="0" y="7290"/>
                  </a:lnTo>
                  <a:cubicBezTo>
                    <a:pt x="179" y="8208"/>
                    <a:pt x="854" y="8596"/>
                    <a:pt x="1504" y="8997"/>
                  </a:cubicBezTo>
                  <a:cubicBezTo>
                    <a:pt x="2972" y="9904"/>
                    <a:pt x="4542" y="10601"/>
                    <a:pt x="6224" y="10981"/>
                  </a:cubicBezTo>
                  <a:cubicBezTo>
                    <a:pt x="7282" y="11221"/>
                    <a:pt x="7932" y="11795"/>
                    <a:pt x="8384" y="12783"/>
                  </a:cubicBezTo>
                  <a:cubicBezTo>
                    <a:pt x="9709" y="15679"/>
                    <a:pt x="11444" y="18329"/>
                    <a:pt x="13369" y="20859"/>
                  </a:cubicBezTo>
                  <a:cubicBezTo>
                    <a:pt x="13623" y="21194"/>
                    <a:pt x="14069" y="21482"/>
                    <a:pt x="13804" y="22293"/>
                  </a:cubicBezTo>
                  <a:cubicBezTo>
                    <a:pt x="9938" y="21975"/>
                    <a:pt x="6088" y="21384"/>
                    <a:pt x="1973" y="20053"/>
                  </a:cubicBezTo>
                  <a:lnTo>
                    <a:pt x="1973" y="20053"/>
                  </a:lnTo>
                  <a:cubicBezTo>
                    <a:pt x="2461" y="21217"/>
                    <a:pt x="3136" y="21476"/>
                    <a:pt x="3831" y="21668"/>
                  </a:cubicBezTo>
                  <a:cubicBezTo>
                    <a:pt x="7025" y="22550"/>
                    <a:pt x="10309" y="22893"/>
                    <a:pt x="13606" y="22949"/>
                  </a:cubicBezTo>
                  <a:cubicBezTo>
                    <a:pt x="14574" y="22966"/>
                    <a:pt x="15205" y="23105"/>
                    <a:pt x="15782" y="23867"/>
                  </a:cubicBezTo>
                  <a:cubicBezTo>
                    <a:pt x="17099" y="25602"/>
                    <a:pt x="18505" y="27270"/>
                    <a:pt x="20084" y="28780"/>
                  </a:cubicBezTo>
                  <a:cubicBezTo>
                    <a:pt x="20310" y="28994"/>
                    <a:pt x="20600" y="29223"/>
                    <a:pt x="20338" y="29795"/>
                  </a:cubicBezTo>
                  <a:cubicBezTo>
                    <a:pt x="18516" y="30512"/>
                    <a:pt x="16544" y="31212"/>
                    <a:pt x="14530" y="31820"/>
                  </a:cubicBezTo>
                  <a:cubicBezTo>
                    <a:pt x="12490" y="32437"/>
                    <a:pt x="10303" y="32404"/>
                    <a:pt x="8308" y="33263"/>
                  </a:cubicBezTo>
                  <a:cubicBezTo>
                    <a:pt x="8732" y="33461"/>
                    <a:pt x="9157" y="33527"/>
                    <a:pt x="9579" y="33527"/>
                  </a:cubicBezTo>
                  <a:cubicBezTo>
                    <a:pt x="10048" y="33527"/>
                    <a:pt x="10514" y="33446"/>
                    <a:pt x="10973" y="33374"/>
                  </a:cubicBezTo>
                  <a:cubicBezTo>
                    <a:pt x="14047" y="32897"/>
                    <a:pt x="17080" y="32166"/>
                    <a:pt x="19869" y="30780"/>
                  </a:cubicBezTo>
                  <a:cubicBezTo>
                    <a:pt x="20353" y="30540"/>
                    <a:pt x="20759" y="30431"/>
                    <a:pt x="21123" y="30431"/>
                  </a:cubicBezTo>
                  <a:cubicBezTo>
                    <a:pt x="21782" y="30431"/>
                    <a:pt x="22306" y="30787"/>
                    <a:pt x="22913" y="31380"/>
                  </a:cubicBezTo>
                  <a:cubicBezTo>
                    <a:pt x="24300" y="32738"/>
                    <a:pt x="25814" y="33957"/>
                    <a:pt x="27304" y="35263"/>
                  </a:cubicBezTo>
                  <a:cubicBezTo>
                    <a:pt x="27578" y="34778"/>
                    <a:pt x="27346" y="34568"/>
                    <a:pt x="27195" y="34401"/>
                  </a:cubicBezTo>
                  <a:cubicBezTo>
                    <a:pt x="26668" y="33812"/>
                    <a:pt x="26124" y="33232"/>
                    <a:pt x="25549" y="32696"/>
                  </a:cubicBezTo>
                  <a:cubicBezTo>
                    <a:pt x="24277" y="31514"/>
                    <a:pt x="24252" y="31514"/>
                    <a:pt x="25290" y="30041"/>
                  </a:cubicBezTo>
                  <a:cubicBezTo>
                    <a:pt x="26593" y="28197"/>
                    <a:pt x="27653" y="26224"/>
                    <a:pt x="28526" y="24151"/>
                  </a:cubicBezTo>
                  <a:cubicBezTo>
                    <a:pt x="28894" y="23284"/>
                    <a:pt x="29327" y="22408"/>
                    <a:pt x="29154" y="21362"/>
                  </a:cubicBezTo>
                  <a:lnTo>
                    <a:pt x="29154" y="21362"/>
                  </a:lnTo>
                  <a:cubicBezTo>
                    <a:pt x="28551" y="22221"/>
                    <a:pt x="28046" y="23128"/>
                    <a:pt x="27605" y="24062"/>
                  </a:cubicBezTo>
                  <a:cubicBezTo>
                    <a:pt x="26732" y="25912"/>
                    <a:pt x="25770" y="27717"/>
                    <a:pt x="24587" y="29396"/>
                  </a:cubicBezTo>
                  <a:cubicBezTo>
                    <a:pt x="24038" y="30176"/>
                    <a:pt x="23785" y="30545"/>
                    <a:pt x="23481" y="30545"/>
                  </a:cubicBezTo>
                  <a:cubicBezTo>
                    <a:pt x="23213" y="30545"/>
                    <a:pt x="22904" y="30258"/>
                    <a:pt x="22319" y="29714"/>
                  </a:cubicBezTo>
                  <a:cubicBezTo>
                    <a:pt x="21789" y="29218"/>
                    <a:pt x="21259" y="28724"/>
                    <a:pt x="20743" y="28210"/>
                  </a:cubicBezTo>
                  <a:cubicBezTo>
                    <a:pt x="18547" y="26032"/>
                    <a:pt x="18985" y="26453"/>
                    <a:pt x="20084" y="24257"/>
                  </a:cubicBezTo>
                  <a:cubicBezTo>
                    <a:pt x="20614" y="23192"/>
                    <a:pt x="21183" y="22146"/>
                    <a:pt x="21677" y="21069"/>
                  </a:cubicBezTo>
                  <a:cubicBezTo>
                    <a:pt x="22274" y="19771"/>
                    <a:pt x="22854" y="18457"/>
                    <a:pt x="22891" y="16954"/>
                  </a:cubicBezTo>
                  <a:lnTo>
                    <a:pt x="22891" y="16954"/>
                  </a:lnTo>
                  <a:cubicBezTo>
                    <a:pt x="21356" y="19730"/>
                    <a:pt x="20363" y="22787"/>
                    <a:pt x="18371" y="25563"/>
                  </a:cubicBezTo>
                  <a:cubicBezTo>
                    <a:pt x="17490" y="24458"/>
                    <a:pt x="16767" y="23443"/>
                    <a:pt x="15930" y="22536"/>
                  </a:cubicBezTo>
                  <a:cubicBezTo>
                    <a:pt x="15141" y="21677"/>
                    <a:pt x="15129" y="20954"/>
                    <a:pt x="15685" y="19905"/>
                  </a:cubicBezTo>
                  <a:cubicBezTo>
                    <a:pt x="17141" y="17160"/>
                    <a:pt x="18327" y="14289"/>
                    <a:pt x="18963" y="11224"/>
                  </a:cubicBezTo>
                  <a:cubicBezTo>
                    <a:pt x="19097" y="10568"/>
                    <a:pt x="19303" y="9912"/>
                    <a:pt x="18815" y="9226"/>
                  </a:cubicBezTo>
                  <a:cubicBezTo>
                    <a:pt x="17716" y="13076"/>
                    <a:pt x="16452" y="16814"/>
                    <a:pt x="14577" y="20578"/>
                  </a:cubicBezTo>
                  <a:cubicBezTo>
                    <a:pt x="13232" y="19085"/>
                    <a:pt x="12499" y="17598"/>
                    <a:pt x="11522" y="16293"/>
                  </a:cubicBezTo>
                  <a:cubicBezTo>
                    <a:pt x="10750" y="15255"/>
                    <a:pt x="10719" y="14423"/>
                    <a:pt x="11461" y="13280"/>
                  </a:cubicBezTo>
                  <a:cubicBezTo>
                    <a:pt x="13079" y="10783"/>
                    <a:pt x="14351" y="8091"/>
                    <a:pt x="15057" y="5167"/>
                  </a:cubicBezTo>
                  <a:cubicBezTo>
                    <a:pt x="15157" y="4760"/>
                    <a:pt x="15255" y="4366"/>
                    <a:pt x="14781" y="3521"/>
                  </a:cubicBezTo>
                  <a:cubicBezTo>
                    <a:pt x="13782" y="7457"/>
                    <a:pt x="12354" y="10719"/>
                    <a:pt x="10275" y="14027"/>
                  </a:cubicBezTo>
                  <a:cubicBezTo>
                    <a:pt x="9369" y="12289"/>
                    <a:pt x="8702" y="10777"/>
                    <a:pt x="7834" y="9393"/>
                  </a:cubicBezTo>
                  <a:cubicBezTo>
                    <a:pt x="6587" y="7413"/>
                    <a:pt x="5803" y="5524"/>
                    <a:pt x="7067" y="3186"/>
                  </a:cubicBezTo>
                  <a:cubicBezTo>
                    <a:pt x="7480" y="2416"/>
                    <a:pt x="7801" y="1286"/>
                    <a:pt x="7209" y="0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5" name="Google Shape;315;p14"/>
          <p:cNvGrpSpPr/>
          <p:nvPr/>
        </p:nvGrpSpPr>
        <p:grpSpPr>
          <a:xfrm rot="7137762">
            <a:off x="-330407" y="380759"/>
            <a:ext cx="1361307" cy="915504"/>
            <a:chOff x="8430775" y="950050"/>
            <a:chExt cx="1450384" cy="975410"/>
          </a:xfrm>
        </p:grpSpPr>
        <p:sp>
          <p:nvSpPr>
            <p:cNvPr id="316" name="Google Shape;316;p14"/>
            <p:cNvSpPr/>
            <p:nvPr/>
          </p:nvSpPr>
          <p:spPr>
            <a:xfrm>
              <a:off x="8430775" y="950050"/>
              <a:ext cx="1450384" cy="975410"/>
            </a:xfrm>
            <a:custGeom>
              <a:rect b="b" l="l" r="r" t="t"/>
              <a:pathLst>
                <a:path extrusionOk="0" h="18885" w="28081">
                  <a:moveTo>
                    <a:pt x="13559" y="8850"/>
                  </a:moveTo>
                  <a:lnTo>
                    <a:pt x="13559" y="8850"/>
                  </a:lnTo>
                  <a:cubicBezTo>
                    <a:pt x="13559" y="8851"/>
                    <a:pt x="13559" y="8851"/>
                    <a:pt x="13559" y="8851"/>
                  </a:cubicBezTo>
                  <a:cubicBezTo>
                    <a:pt x="13559" y="8851"/>
                    <a:pt x="13559" y="8851"/>
                    <a:pt x="13559" y="8850"/>
                  </a:cubicBezTo>
                  <a:close/>
                  <a:moveTo>
                    <a:pt x="21786" y="1"/>
                  </a:moveTo>
                  <a:cubicBezTo>
                    <a:pt x="21728" y="1"/>
                    <a:pt x="21656" y="14"/>
                    <a:pt x="21566" y="38"/>
                  </a:cubicBezTo>
                  <a:cubicBezTo>
                    <a:pt x="21497" y="58"/>
                    <a:pt x="21425" y="72"/>
                    <a:pt x="21361" y="104"/>
                  </a:cubicBezTo>
                  <a:cubicBezTo>
                    <a:pt x="20754" y="405"/>
                    <a:pt x="20111" y="612"/>
                    <a:pt x="19476" y="845"/>
                  </a:cubicBezTo>
                  <a:cubicBezTo>
                    <a:pt x="18806" y="1089"/>
                    <a:pt x="18149" y="1369"/>
                    <a:pt x="17551" y="1760"/>
                  </a:cubicBezTo>
                  <a:cubicBezTo>
                    <a:pt x="16537" y="2426"/>
                    <a:pt x="15837" y="3316"/>
                    <a:pt x="15611" y="4533"/>
                  </a:cubicBezTo>
                  <a:cubicBezTo>
                    <a:pt x="15549" y="4863"/>
                    <a:pt x="15485" y="5223"/>
                    <a:pt x="15638" y="5516"/>
                  </a:cubicBezTo>
                  <a:cubicBezTo>
                    <a:pt x="15759" y="5746"/>
                    <a:pt x="15671" y="5845"/>
                    <a:pt x="15553" y="5989"/>
                  </a:cubicBezTo>
                  <a:cubicBezTo>
                    <a:pt x="14770" y="6941"/>
                    <a:pt x="13989" y="7898"/>
                    <a:pt x="13203" y="8848"/>
                  </a:cubicBezTo>
                  <a:cubicBezTo>
                    <a:pt x="13062" y="9017"/>
                    <a:pt x="12985" y="9223"/>
                    <a:pt x="12766" y="9345"/>
                  </a:cubicBezTo>
                  <a:cubicBezTo>
                    <a:pt x="9952" y="10896"/>
                    <a:pt x="7282" y="12667"/>
                    <a:pt x="4673" y="14535"/>
                  </a:cubicBezTo>
                  <a:cubicBezTo>
                    <a:pt x="4637" y="14561"/>
                    <a:pt x="4606" y="14610"/>
                    <a:pt x="4544" y="14610"/>
                  </a:cubicBezTo>
                  <a:cubicBezTo>
                    <a:pt x="4518" y="14610"/>
                    <a:pt x="4487" y="14601"/>
                    <a:pt x="4449" y="14579"/>
                  </a:cubicBezTo>
                  <a:cubicBezTo>
                    <a:pt x="4935" y="13924"/>
                    <a:pt x="4921" y="12998"/>
                    <a:pt x="5669" y="12483"/>
                  </a:cubicBezTo>
                  <a:cubicBezTo>
                    <a:pt x="6002" y="12253"/>
                    <a:pt x="6249" y="11923"/>
                    <a:pt x="6577" y="11677"/>
                  </a:cubicBezTo>
                  <a:cubicBezTo>
                    <a:pt x="7494" y="10989"/>
                    <a:pt x="8245" y="10160"/>
                    <a:pt x="8813" y="9147"/>
                  </a:cubicBezTo>
                  <a:cubicBezTo>
                    <a:pt x="9167" y="8515"/>
                    <a:pt x="9465" y="7862"/>
                    <a:pt x="9731" y="7195"/>
                  </a:cubicBezTo>
                  <a:cubicBezTo>
                    <a:pt x="10120" y="6216"/>
                    <a:pt x="10460" y="5220"/>
                    <a:pt x="10810" y="4226"/>
                  </a:cubicBezTo>
                  <a:cubicBezTo>
                    <a:pt x="10883" y="4016"/>
                    <a:pt x="10923" y="3790"/>
                    <a:pt x="10953" y="3569"/>
                  </a:cubicBezTo>
                  <a:cubicBezTo>
                    <a:pt x="10975" y="3399"/>
                    <a:pt x="11102" y="3184"/>
                    <a:pt x="10916" y="3065"/>
                  </a:cubicBezTo>
                  <a:cubicBezTo>
                    <a:pt x="10867" y="3034"/>
                    <a:pt x="10817" y="3021"/>
                    <a:pt x="10768" y="3021"/>
                  </a:cubicBezTo>
                  <a:cubicBezTo>
                    <a:pt x="10626" y="3021"/>
                    <a:pt x="10488" y="3126"/>
                    <a:pt x="10373" y="3202"/>
                  </a:cubicBezTo>
                  <a:cubicBezTo>
                    <a:pt x="9451" y="3799"/>
                    <a:pt x="8527" y="4396"/>
                    <a:pt x="7677" y="5096"/>
                  </a:cubicBezTo>
                  <a:cubicBezTo>
                    <a:pt x="5261" y="7084"/>
                    <a:pt x="4410" y="9661"/>
                    <a:pt x="4815" y="12707"/>
                  </a:cubicBezTo>
                  <a:cubicBezTo>
                    <a:pt x="4831" y="12830"/>
                    <a:pt x="4814" y="12935"/>
                    <a:pt x="4770" y="13046"/>
                  </a:cubicBezTo>
                  <a:cubicBezTo>
                    <a:pt x="4498" y="13743"/>
                    <a:pt x="4168" y="14415"/>
                    <a:pt x="3821" y="15077"/>
                  </a:cubicBezTo>
                  <a:cubicBezTo>
                    <a:pt x="3756" y="15198"/>
                    <a:pt x="3674" y="15300"/>
                    <a:pt x="3568" y="15389"/>
                  </a:cubicBezTo>
                  <a:cubicBezTo>
                    <a:pt x="2534" y="16255"/>
                    <a:pt x="1499" y="17123"/>
                    <a:pt x="461" y="17987"/>
                  </a:cubicBezTo>
                  <a:cubicBezTo>
                    <a:pt x="334" y="18092"/>
                    <a:pt x="235" y="18217"/>
                    <a:pt x="144" y="18352"/>
                  </a:cubicBezTo>
                  <a:cubicBezTo>
                    <a:pt x="1" y="18571"/>
                    <a:pt x="137" y="18709"/>
                    <a:pt x="300" y="18822"/>
                  </a:cubicBezTo>
                  <a:cubicBezTo>
                    <a:pt x="361" y="18864"/>
                    <a:pt x="420" y="18885"/>
                    <a:pt x="475" y="18885"/>
                  </a:cubicBezTo>
                  <a:cubicBezTo>
                    <a:pt x="566" y="18885"/>
                    <a:pt x="647" y="18828"/>
                    <a:pt x="708" y="18719"/>
                  </a:cubicBezTo>
                  <a:cubicBezTo>
                    <a:pt x="763" y="18622"/>
                    <a:pt x="840" y="18550"/>
                    <a:pt x="922" y="18479"/>
                  </a:cubicBezTo>
                  <a:cubicBezTo>
                    <a:pt x="1533" y="17960"/>
                    <a:pt x="2146" y="17443"/>
                    <a:pt x="2755" y="16923"/>
                  </a:cubicBezTo>
                  <a:cubicBezTo>
                    <a:pt x="2822" y="16868"/>
                    <a:pt x="2890" y="16830"/>
                    <a:pt x="2977" y="16830"/>
                  </a:cubicBezTo>
                  <a:cubicBezTo>
                    <a:pt x="2984" y="16830"/>
                    <a:pt x="2992" y="16830"/>
                    <a:pt x="2999" y="16831"/>
                  </a:cubicBezTo>
                  <a:cubicBezTo>
                    <a:pt x="3160" y="16842"/>
                    <a:pt x="3321" y="16848"/>
                    <a:pt x="3482" y="16848"/>
                  </a:cubicBezTo>
                  <a:cubicBezTo>
                    <a:pt x="3970" y="16848"/>
                    <a:pt x="4457" y="16800"/>
                    <a:pt x="4937" y="16735"/>
                  </a:cubicBezTo>
                  <a:cubicBezTo>
                    <a:pt x="4996" y="16727"/>
                    <a:pt x="5051" y="16723"/>
                    <a:pt x="5105" y="16723"/>
                  </a:cubicBezTo>
                  <a:cubicBezTo>
                    <a:pt x="5434" y="16723"/>
                    <a:pt x="5662" y="16872"/>
                    <a:pt x="5887" y="17098"/>
                  </a:cubicBezTo>
                  <a:cubicBezTo>
                    <a:pt x="5943" y="17154"/>
                    <a:pt x="5988" y="17225"/>
                    <a:pt x="6047" y="17280"/>
                  </a:cubicBezTo>
                  <a:cubicBezTo>
                    <a:pt x="6320" y="17535"/>
                    <a:pt x="6579" y="17797"/>
                    <a:pt x="6939" y="17951"/>
                  </a:cubicBezTo>
                  <a:cubicBezTo>
                    <a:pt x="7447" y="18168"/>
                    <a:pt x="7944" y="18268"/>
                    <a:pt x="8432" y="18268"/>
                  </a:cubicBezTo>
                  <a:cubicBezTo>
                    <a:pt x="9162" y="18268"/>
                    <a:pt x="9872" y="18044"/>
                    <a:pt x="10564" y="17648"/>
                  </a:cubicBezTo>
                  <a:cubicBezTo>
                    <a:pt x="10979" y="17412"/>
                    <a:pt x="11404" y="17201"/>
                    <a:pt x="11836" y="16997"/>
                  </a:cubicBezTo>
                  <a:cubicBezTo>
                    <a:pt x="12475" y="16695"/>
                    <a:pt x="13082" y="16344"/>
                    <a:pt x="13590" y="15843"/>
                  </a:cubicBezTo>
                  <a:cubicBezTo>
                    <a:pt x="13711" y="15722"/>
                    <a:pt x="13858" y="15607"/>
                    <a:pt x="13797" y="15408"/>
                  </a:cubicBezTo>
                  <a:cubicBezTo>
                    <a:pt x="13741" y="15219"/>
                    <a:pt x="13556" y="15204"/>
                    <a:pt x="13402" y="15170"/>
                  </a:cubicBezTo>
                  <a:cubicBezTo>
                    <a:pt x="13155" y="15116"/>
                    <a:pt x="12903" y="15091"/>
                    <a:pt x="12656" y="15044"/>
                  </a:cubicBezTo>
                  <a:cubicBezTo>
                    <a:pt x="11921" y="14909"/>
                    <a:pt x="11219" y="14621"/>
                    <a:pt x="10476" y="14521"/>
                  </a:cubicBezTo>
                  <a:cubicBezTo>
                    <a:pt x="10129" y="14474"/>
                    <a:pt x="9789" y="14449"/>
                    <a:pt x="9458" y="14449"/>
                  </a:cubicBezTo>
                  <a:cubicBezTo>
                    <a:pt x="8013" y="14449"/>
                    <a:pt x="6726" y="14924"/>
                    <a:pt x="5688" y="16132"/>
                  </a:cubicBezTo>
                  <a:cubicBezTo>
                    <a:pt x="5645" y="16185"/>
                    <a:pt x="5603" y="16227"/>
                    <a:pt x="5534" y="16231"/>
                  </a:cubicBezTo>
                  <a:cubicBezTo>
                    <a:pt x="4848" y="16286"/>
                    <a:pt x="4163" y="16343"/>
                    <a:pt x="3476" y="16398"/>
                  </a:cubicBezTo>
                  <a:cubicBezTo>
                    <a:pt x="3959" y="15939"/>
                    <a:pt x="4460" y="15533"/>
                    <a:pt x="4957" y="15122"/>
                  </a:cubicBezTo>
                  <a:cubicBezTo>
                    <a:pt x="6073" y="14198"/>
                    <a:pt x="7178" y="13258"/>
                    <a:pt x="8342" y="12393"/>
                  </a:cubicBezTo>
                  <a:cubicBezTo>
                    <a:pt x="8548" y="12240"/>
                    <a:pt x="8768" y="12202"/>
                    <a:pt x="9022" y="12198"/>
                  </a:cubicBezTo>
                  <a:cubicBezTo>
                    <a:pt x="9086" y="12196"/>
                    <a:pt x="9150" y="12196"/>
                    <a:pt x="9215" y="12196"/>
                  </a:cubicBezTo>
                  <a:cubicBezTo>
                    <a:pt x="9949" y="12196"/>
                    <a:pt x="10680" y="12293"/>
                    <a:pt x="11414" y="12293"/>
                  </a:cubicBezTo>
                  <a:cubicBezTo>
                    <a:pt x="11453" y="12293"/>
                    <a:pt x="11493" y="12293"/>
                    <a:pt x="11533" y="12293"/>
                  </a:cubicBezTo>
                  <a:cubicBezTo>
                    <a:pt x="11593" y="12292"/>
                    <a:pt x="11654" y="12290"/>
                    <a:pt x="11714" y="12290"/>
                  </a:cubicBezTo>
                  <a:cubicBezTo>
                    <a:pt x="12106" y="12290"/>
                    <a:pt x="12463" y="12341"/>
                    <a:pt x="12592" y="12843"/>
                  </a:cubicBezTo>
                  <a:cubicBezTo>
                    <a:pt x="12595" y="12850"/>
                    <a:pt x="12604" y="12857"/>
                    <a:pt x="12609" y="12864"/>
                  </a:cubicBezTo>
                  <a:cubicBezTo>
                    <a:pt x="13040" y="13335"/>
                    <a:pt x="13535" y="13701"/>
                    <a:pt x="14197" y="13746"/>
                  </a:cubicBezTo>
                  <a:cubicBezTo>
                    <a:pt x="14332" y="13755"/>
                    <a:pt x="14466" y="13760"/>
                    <a:pt x="14601" y="13760"/>
                  </a:cubicBezTo>
                  <a:cubicBezTo>
                    <a:pt x="15096" y="13760"/>
                    <a:pt x="15586" y="13690"/>
                    <a:pt x="16052" y="13491"/>
                  </a:cubicBezTo>
                  <a:cubicBezTo>
                    <a:pt x="17584" y="12834"/>
                    <a:pt x="18601" y="11624"/>
                    <a:pt x="19486" y="10276"/>
                  </a:cubicBezTo>
                  <a:cubicBezTo>
                    <a:pt x="19549" y="10180"/>
                    <a:pt x="19587" y="10062"/>
                    <a:pt x="19510" y="9947"/>
                  </a:cubicBezTo>
                  <a:cubicBezTo>
                    <a:pt x="19456" y="9868"/>
                    <a:pt x="19386" y="9844"/>
                    <a:pt x="19312" y="9844"/>
                  </a:cubicBezTo>
                  <a:cubicBezTo>
                    <a:pt x="19263" y="9844"/>
                    <a:pt x="19213" y="9855"/>
                    <a:pt x="19166" y="9867"/>
                  </a:cubicBezTo>
                  <a:cubicBezTo>
                    <a:pt x="18816" y="9957"/>
                    <a:pt x="18466" y="10043"/>
                    <a:pt x="18107" y="10083"/>
                  </a:cubicBezTo>
                  <a:cubicBezTo>
                    <a:pt x="17291" y="10173"/>
                    <a:pt x="16477" y="10251"/>
                    <a:pt x="15662" y="10342"/>
                  </a:cubicBezTo>
                  <a:cubicBezTo>
                    <a:pt x="14380" y="10485"/>
                    <a:pt x="13247" y="10972"/>
                    <a:pt x="12303" y="11864"/>
                  </a:cubicBezTo>
                  <a:cubicBezTo>
                    <a:pt x="12216" y="11948"/>
                    <a:pt x="12124" y="11967"/>
                    <a:pt x="12012" y="11967"/>
                  </a:cubicBezTo>
                  <a:cubicBezTo>
                    <a:pt x="11238" y="11962"/>
                    <a:pt x="10464" y="11965"/>
                    <a:pt x="9690" y="11961"/>
                  </a:cubicBezTo>
                  <a:cubicBezTo>
                    <a:pt x="9522" y="11961"/>
                    <a:pt x="9349" y="11960"/>
                    <a:pt x="9198" y="11868"/>
                  </a:cubicBezTo>
                  <a:cubicBezTo>
                    <a:pt x="9206" y="11794"/>
                    <a:pt x="9262" y="11777"/>
                    <a:pt x="9304" y="11748"/>
                  </a:cubicBezTo>
                  <a:cubicBezTo>
                    <a:pt x="11798" y="9999"/>
                    <a:pt x="14448" y="8530"/>
                    <a:pt x="17220" y="7273"/>
                  </a:cubicBezTo>
                  <a:cubicBezTo>
                    <a:pt x="17317" y="7228"/>
                    <a:pt x="17417" y="7203"/>
                    <a:pt x="17525" y="7203"/>
                  </a:cubicBezTo>
                  <a:cubicBezTo>
                    <a:pt x="17536" y="7203"/>
                    <a:pt x="17547" y="7203"/>
                    <a:pt x="17558" y="7204"/>
                  </a:cubicBezTo>
                  <a:cubicBezTo>
                    <a:pt x="18420" y="7246"/>
                    <a:pt x="19284" y="7245"/>
                    <a:pt x="20146" y="7334"/>
                  </a:cubicBezTo>
                  <a:cubicBezTo>
                    <a:pt x="20516" y="7373"/>
                    <a:pt x="20802" y="7509"/>
                    <a:pt x="21035" y="7735"/>
                  </a:cubicBezTo>
                  <a:cubicBezTo>
                    <a:pt x="21521" y="8206"/>
                    <a:pt x="22122" y="8377"/>
                    <a:pt x="22748" y="8451"/>
                  </a:cubicBezTo>
                  <a:cubicBezTo>
                    <a:pt x="22936" y="8474"/>
                    <a:pt x="23120" y="8484"/>
                    <a:pt x="23301" y="8484"/>
                  </a:cubicBezTo>
                  <a:cubicBezTo>
                    <a:pt x="24515" y="8484"/>
                    <a:pt x="25581" y="7999"/>
                    <a:pt x="26544" y="7217"/>
                  </a:cubicBezTo>
                  <a:cubicBezTo>
                    <a:pt x="26711" y="7080"/>
                    <a:pt x="26870" y="6932"/>
                    <a:pt x="27017" y="6774"/>
                  </a:cubicBezTo>
                  <a:cubicBezTo>
                    <a:pt x="27181" y="6593"/>
                    <a:pt x="27130" y="6442"/>
                    <a:pt x="26894" y="6377"/>
                  </a:cubicBezTo>
                  <a:cubicBezTo>
                    <a:pt x="26808" y="6353"/>
                    <a:pt x="26718" y="6339"/>
                    <a:pt x="26629" y="6335"/>
                  </a:cubicBezTo>
                  <a:cubicBezTo>
                    <a:pt x="26132" y="6302"/>
                    <a:pt x="25644" y="6223"/>
                    <a:pt x="25159" y="6119"/>
                  </a:cubicBezTo>
                  <a:cubicBezTo>
                    <a:pt x="24597" y="5999"/>
                    <a:pt x="24035" y="5851"/>
                    <a:pt x="23457" y="5828"/>
                  </a:cubicBezTo>
                  <a:cubicBezTo>
                    <a:pt x="23383" y="5825"/>
                    <a:pt x="23310" y="5824"/>
                    <a:pt x="23237" y="5824"/>
                  </a:cubicBezTo>
                  <a:cubicBezTo>
                    <a:pt x="22223" y="5824"/>
                    <a:pt x="21317" y="6109"/>
                    <a:pt x="20640" y="6956"/>
                  </a:cubicBezTo>
                  <a:cubicBezTo>
                    <a:pt x="20605" y="7001"/>
                    <a:pt x="20565" y="7029"/>
                    <a:pt x="20508" y="7033"/>
                  </a:cubicBezTo>
                  <a:cubicBezTo>
                    <a:pt x="20284" y="7044"/>
                    <a:pt x="20059" y="7052"/>
                    <a:pt x="19835" y="7052"/>
                  </a:cubicBezTo>
                  <a:cubicBezTo>
                    <a:pt x="19365" y="7052"/>
                    <a:pt x="18896" y="7015"/>
                    <a:pt x="18430" y="6886"/>
                  </a:cubicBezTo>
                  <a:cubicBezTo>
                    <a:pt x="19293" y="6384"/>
                    <a:pt x="20252" y="6091"/>
                    <a:pt x="21065" y="5505"/>
                  </a:cubicBezTo>
                  <a:cubicBezTo>
                    <a:pt x="21539" y="5162"/>
                    <a:pt x="22092" y="4946"/>
                    <a:pt x="22609" y="4671"/>
                  </a:cubicBezTo>
                  <a:cubicBezTo>
                    <a:pt x="22665" y="4640"/>
                    <a:pt x="22717" y="4625"/>
                    <a:pt x="22770" y="4625"/>
                  </a:cubicBezTo>
                  <a:cubicBezTo>
                    <a:pt x="22815" y="4625"/>
                    <a:pt x="22862" y="4636"/>
                    <a:pt x="22912" y="4658"/>
                  </a:cubicBezTo>
                  <a:cubicBezTo>
                    <a:pt x="23186" y="4777"/>
                    <a:pt x="23464" y="4871"/>
                    <a:pt x="23769" y="4878"/>
                  </a:cubicBezTo>
                  <a:cubicBezTo>
                    <a:pt x="23799" y="4879"/>
                    <a:pt x="23829" y="4879"/>
                    <a:pt x="23859" y="4879"/>
                  </a:cubicBezTo>
                  <a:cubicBezTo>
                    <a:pt x="24642" y="4879"/>
                    <a:pt x="25356" y="4649"/>
                    <a:pt x="26018" y="4228"/>
                  </a:cubicBezTo>
                  <a:cubicBezTo>
                    <a:pt x="27089" y="3548"/>
                    <a:pt x="27807" y="2622"/>
                    <a:pt x="28037" y="1356"/>
                  </a:cubicBezTo>
                  <a:cubicBezTo>
                    <a:pt x="28081" y="1120"/>
                    <a:pt x="28015" y="989"/>
                    <a:pt x="27858" y="989"/>
                  </a:cubicBezTo>
                  <a:cubicBezTo>
                    <a:pt x="27810" y="989"/>
                    <a:pt x="27753" y="1001"/>
                    <a:pt x="27689" y="1026"/>
                  </a:cubicBezTo>
                  <a:cubicBezTo>
                    <a:pt x="27175" y="1225"/>
                    <a:pt x="26638" y="1270"/>
                    <a:pt x="26103" y="1343"/>
                  </a:cubicBezTo>
                  <a:cubicBezTo>
                    <a:pt x="25416" y="1439"/>
                    <a:pt x="24734" y="1569"/>
                    <a:pt x="24088" y="1835"/>
                  </a:cubicBezTo>
                  <a:cubicBezTo>
                    <a:pt x="23526" y="2063"/>
                    <a:pt x="23034" y="2385"/>
                    <a:pt x="22695" y="2903"/>
                  </a:cubicBezTo>
                  <a:cubicBezTo>
                    <a:pt x="22458" y="3268"/>
                    <a:pt x="22310" y="3663"/>
                    <a:pt x="22403" y="4104"/>
                  </a:cubicBezTo>
                  <a:cubicBezTo>
                    <a:pt x="22439" y="4279"/>
                    <a:pt x="22397" y="4358"/>
                    <a:pt x="22247" y="4441"/>
                  </a:cubicBezTo>
                  <a:cubicBezTo>
                    <a:pt x="21600" y="4794"/>
                    <a:pt x="20958" y="5161"/>
                    <a:pt x="20314" y="5522"/>
                  </a:cubicBezTo>
                  <a:cubicBezTo>
                    <a:pt x="19929" y="5739"/>
                    <a:pt x="19566" y="6012"/>
                    <a:pt x="19157" y="6163"/>
                  </a:cubicBezTo>
                  <a:cubicBezTo>
                    <a:pt x="17667" y="6719"/>
                    <a:pt x="16267" y="7464"/>
                    <a:pt x="14854" y="8180"/>
                  </a:cubicBezTo>
                  <a:cubicBezTo>
                    <a:pt x="14426" y="8398"/>
                    <a:pt x="14025" y="8668"/>
                    <a:pt x="13571" y="8837"/>
                  </a:cubicBezTo>
                  <a:lnTo>
                    <a:pt x="13571" y="8837"/>
                  </a:lnTo>
                  <a:cubicBezTo>
                    <a:pt x="14304" y="8038"/>
                    <a:pt x="14911" y="7137"/>
                    <a:pt x="15629" y="6325"/>
                  </a:cubicBezTo>
                  <a:cubicBezTo>
                    <a:pt x="15758" y="6180"/>
                    <a:pt x="15857" y="5975"/>
                    <a:pt x="16049" y="5975"/>
                  </a:cubicBezTo>
                  <a:cubicBezTo>
                    <a:pt x="16109" y="5975"/>
                    <a:pt x="16178" y="5995"/>
                    <a:pt x="16260" y="6043"/>
                  </a:cubicBezTo>
                  <a:cubicBezTo>
                    <a:pt x="16264" y="6045"/>
                    <a:pt x="16269" y="6046"/>
                    <a:pt x="16275" y="6046"/>
                  </a:cubicBezTo>
                  <a:cubicBezTo>
                    <a:pt x="16287" y="6046"/>
                    <a:pt x="16301" y="6042"/>
                    <a:pt x="16314" y="6041"/>
                  </a:cubicBezTo>
                  <a:cubicBezTo>
                    <a:pt x="16882" y="5983"/>
                    <a:pt x="17431" y="5841"/>
                    <a:pt x="17934" y="5563"/>
                  </a:cubicBezTo>
                  <a:cubicBezTo>
                    <a:pt x="19054" y="4946"/>
                    <a:pt x="19908" y="4027"/>
                    <a:pt x="20657" y="3021"/>
                  </a:cubicBezTo>
                  <a:cubicBezTo>
                    <a:pt x="21248" y="2230"/>
                    <a:pt x="21751" y="1369"/>
                    <a:pt x="21938" y="370"/>
                  </a:cubicBezTo>
                  <a:cubicBezTo>
                    <a:pt x="21988" y="110"/>
                    <a:pt x="21952" y="1"/>
                    <a:pt x="21786" y="1"/>
                  </a:cubicBezTo>
                  <a:close/>
                </a:path>
              </a:pathLst>
            </a:custGeom>
            <a:solidFill>
              <a:srgbClr val="2F78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14"/>
            <p:cNvSpPr/>
            <p:nvPr/>
          </p:nvSpPr>
          <p:spPr>
            <a:xfrm>
              <a:off x="8681478" y="1179064"/>
              <a:ext cx="265533" cy="426164"/>
            </a:xfrm>
            <a:custGeom>
              <a:rect b="b" l="l" r="r" t="t"/>
              <a:pathLst>
                <a:path extrusionOk="0" h="8251" w="5141">
                  <a:moveTo>
                    <a:pt x="4100" y="3279"/>
                  </a:moveTo>
                  <a:cubicBezTo>
                    <a:pt x="4099" y="3282"/>
                    <a:pt x="4098" y="3284"/>
                    <a:pt x="4096" y="3287"/>
                  </a:cubicBezTo>
                  <a:lnTo>
                    <a:pt x="4096" y="3287"/>
                  </a:lnTo>
                  <a:cubicBezTo>
                    <a:pt x="4099" y="3287"/>
                    <a:pt x="4101" y="3287"/>
                    <a:pt x="4103" y="3286"/>
                  </a:cubicBezTo>
                  <a:lnTo>
                    <a:pt x="4100" y="3279"/>
                  </a:lnTo>
                  <a:close/>
                  <a:moveTo>
                    <a:pt x="4975" y="0"/>
                  </a:moveTo>
                  <a:cubicBezTo>
                    <a:pt x="4897" y="0"/>
                    <a:pt x="4813" y="125"/>
                    <a:pt x="4757" y="199"/>
                  </a:cubicBezTo>
                  <a:cubicBezTo>
                    <a:pt x="4364" y="705"/>
                    <a:pt x="3983" y="1219"/>
                    <a:pt x="3592" y="1724"/>
                  </a:cubicBezTo>
                  <a:cubicBezTo>
                    <a:pt x="3541" y="1789"/>
                    <a:pt x="3518" y="1903"/>
                    <a:pt x="3399" y="1903"/>
                  </a:cubicBezTo>
                  <a:cubicBezTo>
                    <a:pt x="3394" y="1903"/>
                    <a:pt x="3388" y="1903"/>
                    <a:pt x="3382" y="1902"/>
                  </a:cubicBezTo>
                  <a:cubicBezTo>
                    <a:pt x="3362" y="1610"/>
                    <a:pt x="3518" y="1331"/>
                    <a:pt x="3433" y="974"/>
                  </a:cubicBezTo>
                  <a:lnTo>
                    <a:pt x="3433" y="974"/>
                  </a:lnTo>
                  <a:cubicBezTo>
                    <a:pt x="3248" y="1307"/>
                    <a:pt x="3249" y="1613"/>
                    <a:pt x="3247" y="1912"/>
                  </a:cubicBezTo>
                  <a:cubicBezTo>
                    <a:pt x="3244" y="2110"/>
                    <a:pt x="3197" y="2279"/>
                    <a:pt x="3077" y="2440"/>
                  </a:cubicBezTo>
                  <a:cubicBezTo>
                    <a:pt x="2466" y="3258"/>
                    <a:pt x="1995" y="4160"/>
                    <a:pt x="1500" y="5048"/>
                  </a:cubicBezTo>
                  <a:cubicBezTo>
                    <a:pt x="1401" y="5225"/>
                    <a:pt x="1360" y="5450"/>
                    <a:pt x="1154" y="5592"/>
                  </a:cubicBezTo>
                  <a:cubicBezTo>
                    <a:pt x="1134" y="4775"/>
                    <a:pt x="1236" y="3989"/>
                    <a:pt x="1205" y="3196"/>
                  </a:cubicBezTo>
                  <a:lnTo>
                    <a:pt x="1205" y="3196"/>
                  </a:lnTo>
                  <a:cubicBezTo>
                    <a:pt x="1110" y="3312"/>
                    <a:pt x="1073" y="3435"/>
                    <a:pt x="1049" y="3569"/>
                  </a:cubicBezTo>
                  <a:cubicBezTo>
                    <a:pt x="929" y="4297"/>
                    <a:pt x="962" y="5042"/>
                    <a:pt x="841" y="5770"/>
                  </a:cubicBezTo>
                  <a:cubicBezTo>
                    <a:pt x="801" y="6000"/>
                    <a:pt x="877" y="6248"/>
                    <a:pt x="749" y="6454"/>
                  </a:cubicBezTo>
                  <a:cubicBezTo>
                    <a:pt x="471" y="6900"/>
                    <a:pt x="318" y="7404"/>
                    <a:pt x="83" y="7870"/>
                  </a:cubicBezTo>
                  <a:cubicBezTo>
                    <a:pt x="25" y="7986"/>
                    <a:pt x="1" y="8117"/>
                    <a:pt x="69" y="8251"/>
                  </a:cubicBezTo>
                  <a:cubicBezTo>
                    <a:pt x="191" y="8193"/>
                    <a:pt x="251" y="8104"/>
                    <a:pt x="292" y="8005"/>
                  </a:cubicBezTo>
                  <a:cubicBezTo>
                    <a:pt x="774" y="6850"/>
                    <a:pt x="1385" y="5757"/>
                    <a:pt x="1981" y="4659"/>
                  </a:cubicBezTo>
                  <a:cubicBezTo>
                    <a:pt x="2084" y="4472"/>
                    <a:pt x="2183" y="4290"/>
                    <a:pt x="2408" y="4197"/>
                  </a:cubicBezTo>
                  <a:cubicBezTo>
                    <a:pt x="2839" y="4017"/>
                    <a:pt x="3261" y="3810"/>
                    <a:pt x="3678" y="3601"/>
                  </a:cubicBezTo>
                  <a:cubicBezTo>
                    <a:pt x="3833" y="3525"/>
                    <a:pt x="4003" y="3451"/>
                    <a:pt x="4096" y="3287"/>
                  </a:cubicBezTo>
                  <a:lnTo>
                    <a:pt x="4096" y="3287"/>
                  </a:lnTo>
                  <a:cubicBezTo>
                    <a:pt x="3865" y="3305"/>
                    <a:pt x="3679" y="3440"/>
                    <a:pt x="3477" y="3526"/>
                  </a:cubicBezTo>
                  <a:cubicBezTo>
                    <a:pt x="3124" y="3680"/>
                    <a:pt x="2771" y="3827"/>
                    <a:pt x="2410" y="3979"/>
                  </a:cubicBezTo>
                  <a:cubicBezTo>
                    <a:pt x="2411" y="3902"/>
                    <a:pt x="2459" y="3828"/>
                    <a:pt x="2502" y="3752"/>
                  </a:cubicBezTo>
                  <a:cubicBezTo>
                    <a:pt x="2774" y="3255"/>
                    <a:pt x="3111" y="2798"/>
                    <a:pt x="3440" y="2340"/>
                  </a:cubicBezTo>
                  <a:cubicBezTo>
                    <a:pt x="3701" y="1974"/>
                    <a:pt x="3930" y="1583"/>
                    <a:pt x="4270" y="1280"/>
                  </a:cubicBezTo>
                  <a:lnTo>
                    <a:pt x="4270" y="1280"/>
                  </a:lnTo>
                  <a:lnTo>
                    <a:pt x="4264" y="1281"/>
                  </a:lnTo>
                  <a:cubicBezTo>
                    <a:pt x="4442" y="933"/>
                    <a:pt x="4730" y="666"/>
                    <a:pt x="4940" y="340"/>
                  </a:cubicBezTo>
                  <a:cubicBezTo>
                    <a:pt x="5001" y="245"/>
                    <a:pt x="5140" y="106"/>
                    <a:pt x="5019" y="15"/>
                  </a:cubicBezTo>
                  <a:cubicBezTo>
                    <a:pt x="5005" y="5"/>
                    <a:pt x="4990" y="0"/>
                    <a:pt x="4975" y="0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14"/>
            <p:cNvSpPr/>
            <p:nvPr/>
          </p:nvSpPr>
          <p:spPr>
            <a:xfrm>
              <a:off x="9048908" y="1522894"/>
              <a:ext cx="288517" cy="99994"/>
            </a:xfrm>
            <a:custGeom>
              <a:rect b="b" l="l" r="r" t="t"/>
              <a:pathLst>
                <a:path extrusionOk="0" h="1936" w="5586">
                  <a:moveTo>
                    <a:pt x="2651" y="157"/>
                  </a:moveTo>
                  <a:cubicBezTo>
                    <a:pt x="2648" y="162"/>
                    <a:pt x="2646" y="166"/>
                    <a:pt x="2644" y="171"/>
                  </a:cubicBezTo>
                  <a:lnTo>
                    <a:pt x="2644" y="171"/>
                  </a:lnTo>
                  <a:cubicBezTo>
                    <a:pt x="2649" y="167"/>
                    <a:pt x="2653" y="163"/>
                    <a:pt x="2658" y="159"/>
                  </a:cubicBezTo>
                  <a:lnTo>
                    <a:pt x="2651" y="157"/>
                  </a:lnTo>
                  <a:close/>
                  <a:moveTo>
                    <a:pt x="4003" y="1"/>
                  </a:moveTo>
                  <a:cubicBezTo>
                    <a:pt x="3702" y="162"/>
                    <a:pt x="3500" y="373"/>
                    <a:pt x="3368" y="623"/>
                  </a:cubicBezTo>
                  <a:cubicBezTo>
                    <a:pt x="3232" y="883"/>
                    <a:pt x="3028" y="966"/>
                    <a:pt x="2768" y="1003"/>
                  </a:cubicBezTo>
                  <a:cubicBezTo>
                    <a:pt x="2516" y="1038"/>
                    <a:pt x="2266" y="1104"/>
                    <a:pt x="1981" y="1104"/>
                  </a:cubicBezTo>
                  <a:cubicBezTo>
                    <a:pt x="1955" y="1104"/>
                    <a:pt x="1929" y="1104"/>
                    <a:pt x="1903" y="1103"/>
                  </a:cubicBezTo>
                  <a:cubicBezTo>
                    <a:pt x="2116" y="718"/>
                    <a:pt x="2465" y="513"/>
                    <a:pt x="2644" y="171"/>
                  </a:cubicBezTo>
                  <a:lnTo>
                    <a:pt x="2644" y="171"/>
                  </a:lnTo>
                  <a:cubicBezTo>
                    <a:pt x="2463" y="325"/>
                    <a:pt x="2249" y="456"/>
                    <a:pt x="2116" y="643"/>
                  </a:cubicBezTo>
                  <a:cubicBezTo>
                    <a:pt x="1771" y="1128"/>
                    <a:pt x="1300" y="1216"/>
                    <a:pt x="797" y="1216"/>
                  </a:cubicBezTo>
                  <a:cubicBezTo>
                    <a:pt x="701" y="1216"/>
                    <a:pt x="603" y="1213"/>
                    <a:pt x="506" y="1209"/>
                  </a:cubicBezTo>
                  <a:cubicBezTo>
                    <a:pt x="411" y="1203"/>
                    <a:pt x="316" y="1186"/>
                    <a:pt x="220" y="1186"/>
                  </a:cubicBezTo>
                  <a:cubicBezTo>
                    <a:pt x="217" y="1186"/>
                    <a:pt x="213" y="1186"/>
                    <a:pt x="209" y="1186"/>
                  </a:cubicBezTo>
                  <a:cubicBezTo>
                    <a:pt x="185" y="1186"/>
                    <a:pt x="159" y="1183"/>
                    <a:pt x="133" y="1183"/>
                  </a:cubicBezTo>
                  <a:cubicBezTo>
                    <a:pt x="79" y="1183"/>
                    <a:pt x="28" y="1195"/>
                    <a:pt x="1" y="1265"/>
                  </a:cubicBezTo>
                  <a:cubicBezTo>
                    <a:pt x="413" y="1379"/>
                    <a:pt x="830" y="1437"/>
                    <a:pt x="1247" y="1437"/>
                  </a:cubicBezTo>
                  <a:cubicBezTo>
                    <a:pt x="1516" y="1437"/>
                    <a:pt x="1784" y="1413"/>
                    <a:pt x="2052" y="1365"/>
                  </a:cubicBezTo>
                  <a:cubicBezTo>
                    <a:pt x="2184" y="1342"/>
                    <a:pt x="2309" y="1328"/>
                    <a:pt x="2429" y="1328"/>
                  </a:cubicBezTo>
                  <a:cubicBezTo>
                    <a:pt x="2722" y="1328"/>
                    <a:pt x="2984" y="1413"/>
                    <a:pt x="3229" y="1666"/>
                  </a:cubicBezTo>
                  <a:cubicBezTo>
                    <a:pt x="3396" y="1838"/>
                    <a:pt x="3622" y="1935"/>
                    <a:pt x="3870" y="1935"/>
                  </a:cubicBezTo>
                  <a:cubicBezTo>
                    <a:pt x="3939" y="1935"/>
                    <a:pt x="4009" y="1928"/>
                    <a:pt x="4080" y="1913"/>
                  </a:cubicBezTo>
                  <a:cubicBezTo>
                    <a:pt x="3980" y="1849"/>
                    <a:pt x="3874" y="1803"/>
                    <a:pt x="3763" y="1770"/>
                  </a:cubicBezTo>
                  <a:cubicBezTo>
                    <a:pt x="3547" y="1703"/>
                    <a:pt x="3345" y="1604"/>
                    <a:pt x="3152" y="1489"/>
                  </a:cubicBezTo>
                  <a:cubicBezTo>
                    <a:pt x="3078" y="1447"/>
                    <a:pt x="2957" y="1412"/>
                    <a:pt x="2968" y="1313"/>
                  </a:cubicBezTo>
                  <a:cubicBezTo>
                    <a:pt x="2978" y="1207"/>
                    <a:pt x="3107" y="1228"/>
                    <a:pt x="3187" y="1203"/>
                  </a:cubicBezTo>
                  <a:cubicBezTo>
                    <a:pt x="3471" y="1117"/>
                    <a:pt x="3759" y="1045"/>
                    <a:pt x="4041" y="950"/>
                  </a:cubicBezTo>
                  <a:cubicBezTo>
                    <a:pt x="4099" y="931"/>
                    <a:pt x="4151" y="919"/>
                    <a:pt x="4202" y="919"/>
                  </a:cubicBezTo>
                  <a:cubicBezTo>
                    <a:pt x="4272" y="919"/>
                    <a:pt x="4338" y="941"/>
                    <a:pt x="4412" y="996"/>
                  </a:cubicBezTo>
                  <a:cubicBezTo>
                    <a:pt x="4515" y="1072"/>
                    <a:pt x="4633" y="1144"/>
                    <a:pt x="4775" y="1144"/>
                  </a:cubicBezTo>
                  <a:cubicBezTo>
                    <a:pt x="4818" y="1144"/>
                    <a:pt x="4862" y="1137"/>
                    <a:pt x="4909" y="1123"/>
                  </a:cubicBezTo>
                  <a:cubicBezTo>
                    <a:pt x="4839" y="990"/>
                    <a:pt x="4725" y="955"/>
                    <a:pt x="4621" y="908"/>
                  </a:cubicBezTo>
                  <a:cubicBezTo>
                    <a:pt x="4490" y="850"/>
                    <a:pt x="4497" y="792"/>
                    <a:pt x="4619" y="736"/>
                  </a:cubicBezTo>
                  <a:cubicBezTo>
                    <a:pt x="4758" y="671"/>
                    <a:pt x="4902" y="615"/>
                    <a:pt x="5038" y="548"/>
                  </a:cubicBezTo>
                  <a:cubicBezTo>
                    <a:pt x="5229" y="459"/>
                    <a:pt x="5412" y="359"/>
                    <a:pt x="5586" y="142"/>
                  </a:cubicBezTo>
                  <a:lnTo>
                    <a:pt x="5586" y="142"/>
                  </a:lnTo>
                  <a:cubicBezTo>
                    <a:pt x="4824" y="198"/>
                    <a:pt x="4254" y="672"/>
                    <a:pt x="3536" y="774"/>
                  </a:cubicBezTo>
                  <a:cubicBezTo>
                    <a:pt x="3667" y="492"/>
                    <a:pt x="3925" y="325"/>
                    <a:pt x="4003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14"/>
            <p:cNvSpPr/>
            <p:nvPr/>
          </p:nvSpPr>
          <p:spPr>
            <a:xfrm>
              <a:off x="8725690" y="1732746"/>
              <a:ext cx="348483" cy="82847"/>
            </a:xfrm>
            <a:custGeom>
              <a:rect b="b" l="l" r="r" t="t"/>
              <a:pathLst>
                <a:path extrusionOk="0" h="1604" w="6747">
                  <a:moveTo>
                    <a:pt x="3356" y="0"/>
                  </a:moveTo>
                  <a:lnTo>
                    <a:pt x="3356" y="0"/>
                  </a:lnTo>
                  <a:cubicBezTo>
                    <a:pt x="3158" y="33"/>
                    <a:pt x="2999" y="132"/>
                    <a:pt x="2851" y="247"/>
                  </a:cubicBezTo>
                  <a:cubicBezTo>
                    <a:pt x="2467" y="545"/>
                    <a:pt x="2083" y="844"/>
                    <a:pt x="1708" y="1153"/>
                  </a:cubicBezTo>
                  <a:cubicBezTo>
                    <a:pt x="1564" y="1273"/>
                    <a:pt x="1411" y="1344"/>
                    <a:pt x="1221" y="1351"/>
                  </a:cubicBezTo>
                  <a:cubicBezTo>
                    <a:pt x="869" y="1365"/>
                    <a:pt x="519" y="1389"/>
                    <a:pt x="169" y="1414"/>
                  </a:cubicBezTo>
                  <a:cubicBezTo>
                    <a:pt x="100" y="1420"/>
                    <a:pt x="0" y="1413"/>
                    <a:pt x="6" y="1510"/>
                  </a:cubicBezTo>
                  <a:cubicBezTo>
                    <a:pt x="10" y="1570"/>
                    <a:pt x="65" y="1577"/>
                    <a:pt x="120" y="1577"/>
                  </a:cubicBezTo>
                  <a:cubicBezTo>
                    <a:pt x="134" y="1577"/>
                    <a:pt x="148" y="1577"/>
                    <a:pt x="161" y="1577"/>
                  </a:cubicBezTo>
                  <a:cubicBezTo>
                    <a:pt x="181" y="1576"/>
                    <a:pt x="200" y="1576"/>
                    <a:pt x="220" y="1576"/>
                  </a:cubicBezTo>
                  <a:cubicBezTo>
                    <a:pt x="421" y="1576"/>
                    <a:pt x="620" y="1603"/>
                    <a:pt x="821" y="1603"/>
                  </a:cubicBezTo>
                  <a:cubicBezTo>
                    <a:pt x="888" y="1603"/>
                    <a:pt x="956" y="1600"/>
                    <a:pt x="1023" y="1592"/>
                  </a:cubicBezTo>
                  <a:cubicBezTo>
                    <a:pt x="1826" y="1496"/>
                    <a:pt x="2632" y="1413"/>
                    <a:pt x="3433" y="1306"/>
                  </a:cubicBezTo>
                  <a:cubicBezTo>
                    <a:pt x="4416" y="1173"/>
                    <a:pt x="5389" y="992"/>
                    <a:pt x="6343" y="720"/>
                  </a:cubicBezTo>
                  <a:cubicBezTo>
                    <a:pt x="6484" y="679"/>
                    <a:pt x="6640" y="658"/>
                    <a:pt x="6747" y="504"/>
                  </a:cubicBezTo>
                  <a:cubicBezTo>
                    <a:pt x="6675" y="465"/>
                    <a:pt x="6607" y="452"/>
                    <a:pt x="6541" y="452"/>
                  </a:cubicBezTo>
                  <a:cubicBezTo>
                    <a:pt x="6462" y="452"/>
                    <a:pt x="6387" y="471"/>
                    <a:pt x="6312" y="489"/>
                  </a:cubicBezTo>
                  <a:cubicBezTo>
                    <a:pt x="5863" y="590"/>
                    <a:pt x="5418" y="699"/>
                    <a:pt x="4969" y="799"/>
                  </a:cubicBezTo>
                  <a:cubicBezTo>
                    <a:pt x="4893" y="816"/>
                    <a:pt x="4800" y="861"/>
                    <a:pt x="4724" y="861"/>
                  </a:cubicBezTo>
                  <a:cubicBezTo>
                    <a:pt x="4690" y="861"/>
                    <a:pt x="4660" y="852"/>
                    <a:pt x="4636" y="827"/>
                  </a:cubicBezTo>
                  <a:cubicBezTo>
                    <a:pt x="4541" y="729"/>
                    <a:pt x="4701" y="630"/>
                    <a:pt x="4727" y="524"/>
                  </a:cubicBezTo>
                  <a:cubicBezTo>
                    <a:pt x="4740" y="473"/>
                    <a:pt x="4763" y="424"/>
                    <a:pt x="4811" y="297"/>
                  </a:cubicBezTo>
                  <a:lnTo>
                    <a:pt x="4811" y="297"/>
                  </a:lnTo>
                  <a:cubicBezTo>
                    <a:pt x="4588" y="427"/>
                    <a:pt x="4485" y="562"/>
                    <a:pt x="4411" y="714"/>
                  </a:cubicBezTo>
                  <a:cubicBezTo>
                    <a:pt x="4327" y="887"/>
                    <a:pt x="4197" y="956"/>
                    <a:pt x="4013" y="990"/>
                  </a:cubicBezTo>
                  <a:cubicBezTo>
                    <a:pt x="3480" y="1084"/>
                    <a:pt x="2948" y="1167"/>
                    <a:pt x="2410" y="1224"/>
                  </a:cubicBezTo>
                  <a:cubicBezTo>
                    <a:pt x="2323" y="1233"/>
                    <a:pt x="2236" y="1253"/>
                    <a:pt x="2138" y="1253"/>
                  </a:cubicBezTo>
                  <a:cubicBezTo>
                    <a:pt x="2079" y="1253"/>
                    <a:pt x="2017" y="1246"/>
                    <a:pt x="1949" y="1225"/>
                  </a:cubicBezTo>
                  <a:cubicBezTo>
                    <a:pt x="2427" y="788"/>
                    <a:pt x="2956" y="467"/>
                    <a:pt x="3356" y="0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14"/>
            <p:cNvSpPr/>
            <p:nvPr/>
          </p:nvSpPr>
          <p:spPr>
            <a:xfrm>
              <a:off x="9241971" y="1007226"/>
              <a:ext cx="262692" cy="246371"/>
            </a:xfrm>
            <a:custGeom>
              <a:rect b="b" l="l" r="r" t="t"/>
              <a:pathLst>
                <a:path extrusionOk="0" h="4770" w="5086">
                  <a:moveTo>
                    <a:pt x="5085" y="1"/>
                  </a:moveTo>
                  <a:lnTo>
                    <a:pt x="5085" y="1"/>
                  </a:lnTo>
                  <a:cubicBezTo>
                    <a:pt x="4827" y="67"/>
                    <a:pt x="4636" y="183"/>
                    <a:pt x="4454" y="314"/>
                  </a:cubicBezTo>
                  <a:cubicBezTo>
                    <a:pt x="3244" y="1196"/>
                    <a:pt x="2115" y="2168"/>
                    <a:pt x="1123" y="3294"/>
                  </a:cubicBezTo>
                  <a:cubicBezTo>
                    <a:pt x="1055" y="3369"/>
                    <a:pt x="1006" y="3475"/>
                    <a:pt x="847" y="3493"/>
                  </a:cubicBezTo>
                  <a:cubicBezTo>
                    <a:pt x="925" y="2920"/>
                    <a:pt x="1003" y="2359"/>
                    <a:pt x="1080" y="1784"/>
                  </a:cubicBezTo>
                  <a:lnTo>
                    <a:pt x="1080" y="1784"/>
                  </a:lnTo>
                  <a:cubicBezTo>
                    <a:pt x="963" y="1808"/>
                    <a:pt x="960" y="1883"/>
                    <a:pt x="942" y="1937"/>
                  </a:cubicBezTo>
                  <a:cubicBezTo>
                    <a:pt x="805" y="2343"/>
                    <a:pt x="774" y="2762"/>
                    <a:pt x="791" y="3189"/>
                  </a:cubicBezTo>
                  <a:cubicBezTo>
                    <a:pt x="801" y="3495"/>
                    <a:pt x="746" y="3767"/>
                    <a:pt x="520" y="4004"/>
                  </a:cubicBezTo>
                  <a:cubicBezTo>
                    <a:pt x="308" y="4227"/>
                    <a:pt x="111" y="4468"/>
                    <a:pt x="1" y="4769"/>
                  </a:cubicBezTo>
                  <a:cubicBezTo>
                    <a:pt x="382" y="4389"/>
                    <a:pt x="766" y="4015"/>
                    <a:pt x="1101" y="3599"/>
                  </a:cubicBezTo>
                  <a:cubicBezTo>
                    <a:pt x="1878" y="2638"/>
                    <a:pt x="2839" y="1885"/>
                    <a:pt x="3801" y="1130"/>
                  </a:cubicBezTo>
                  <a:cubicBezTo>
                    <a:pt x="3884" y="1065"/>
                    <a:pt x="3962" y="1035"/>
                    <a:pt x="4056" y="1035"/>
                  </a:cubicBezTo>
                  <a:cubicBezTo>
                    <a:pt x="4086" y="1035"/>
                    <a:pt x="4116" y="1038"/>
                    <a:pt x="4150" y="1044"/>
                  </a:cubicBezTo>
                  <a:cubicBezTo>
                    <a:pt x="4240" y="1059"/>
                    <a:pt x="4333" y="1069"/>
                    <a:pt x="4426" y="1069"/>
                  </a:cubicBezTo>
                  <a:cubicBezTo>
                    <a:pt x="4521" y="1069"/>
                    <a:pt x="4617" y="1058"/>
                    <a:pt x="4711" y="1032"/>
                  </a:cubicBezTo>
                  <a:cubicBezTo>
                    <a:pt x="4770" y="1017"/>
                    <a:pt x="4852" y="1008"/>
                    <a:pt x="4858" y="935"/>
                  </a:cubicBezTo>
                  <a:cubicBezTo>
                    <a:pt x="4865" y="853"/>
                    <a:pt x="4773" y="862"/>
                    <a:pt x="4721" y="835"/>
                  </a:cubicBezTo>
                  <a:cubicBezTo>
                    <a:pt x="4608" y="778"/>
                    <a:pt x="4468" y="836"/>
                    <a:pt x="4334" y="747"/>
                  </a:cubicBezTo>
                  <a:cubicBezTo>
                    <a:pt x="4576" y="500"/>
                    <a:pt x="4912" y="354"/>
                    <a:pt x="5085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14"/>
            <p:cNvSpPr/>
            <p:nvPr/>
          </p:nvSpPr>
          <p:spPr>
            <a:xfrm>
              <a:off x="9581717" y="1038629"/>
              <a:ext cx="256959" cy="151748"/>
            </a:xfrm>
            <a:custGeom>
              <a:rect b="b" l="l" r="r" t="t"/>
              <a:pathLst>
                <a:path extrusionOk="0" h="2938" w="4975">
                  <a:moveTo>
                    <a:pt x="4975" y="1"/>
                  </a:moveTo>
                  <a:lnTo>
                    <a:pt x="4975" y="1"/>
                  </a:lnTo>
                  <a:cubicBezTo>
                    <a:pt x="4246" y="290"/>
                    <a:pt x="3620" y="783"/>
                    <a:pt x="2820" y="1100"/>
                  </a:cubicBezTo>
                  <a:cubicBezTo>
                    <a:pt x="3017" y="740"/>
                    <a:pt x="3244" y="474"/>
                    <a:pt x="3314" y="55"/>
                  </a:cubicBezTo>
                  <a:lnTo>
                    <a:pt x="3314" y="55"/>
                  </a:lnTo>
                  <a:cubicBezTo>
                    <a:pt x="3096" y="255"/>
                    <a:pt x="2955" y="424"/>
                    <a:pt x="2921" y="623"/>
                  </a:cubicBezTo>
                  <a:cubicBezTo>
                    <a:pt x="2842" y="1096"/>
                    <a:pt x="2542" y="1349"/>
                    <a:pt x="2139" y="1533"/>
                  </a:cubicBezTo>
                  <a:cubicBezTo>
                    <a:pt x="1953" y="1620"/>
                    <a:pt x="1780" y="1742"/>
                    <a:pt x="1599" y="1838"/>
                  </a:cubicBezTo>
                  <a:cubicBezTo>
                    <a:pt x="1476" y="1905"/>
                    <a:pt x="1362" y="1996"/>
                    <a:pt x="1194" y="2010"/>
                  </a:cubicBezTo>
                  <a:cubicBezTo>
                    <a:pt x="1218" y="1741"/>
                    <a:pt x="1411" y="1562"/>
                    <a:pt x="1433" y="1308"/>
                  </a:cubicBezTo>
                  <a:lnTo>
                    <a:pt x="1433" y="1308"/>
                  </a:lnTo>
                  <a:cubicBezTo>
                    <a:pt x="1108" y="1985"/>
                    <a:pt x="608" y="2507"/>
                    <a:pt x="0" y="2938"/>
                  </a:cubicBezTo>
                  <a:cubicBezTo>
                    <a:pt x="134" y="2899"/>
                    <a:pt x="239" y="2832"/>
                    <a:pt x="343" y="2764"/>
                  </a:cubicBezTo>
                  <a:cubicBezTo>
                    <a:pt x="799" y="2458"/>
                    <a:pt x="1262" y="2161"/>
                    <a:pt x="1761" y="1927"/>
                  </a:cubicBezTo>
                  <a:cubicBezTo>
                    <a:pt x="1841" y="1890"/>
                    <a:pt x="1914" y="1871"/>
                    <a:pt x="1991" y="1871"/>
                  </a:cubicBezTo>
                  <a:cubicBezTo>
                    <a:pt x="2048" y="1871"/>
                    <a:pt x="2106" y="1881"/>
                    <a:pt x="2171" y="1902"/>
                  </a:cubicBezTo>
                  <a:cubicBezTo>
                    <a:pt x="2563" y="2032"/>
                    <a:pt x="2969" y="2116"/>
                    <a:pt x="3387" y="2121"/>
                  </a:cubicBezTo>
                  <a:cubicBezTo>
                    <a:pt x="3399" y="2121"/>
                    <a:pt x="3412" y="2121"/>
                    <a:pt x="3426" y="2121"/>
                  </a:cubicBezTo>
                  <a:cubicBezTo>
                    <a:pt x="3500" y="2121"/>
                    <a:pt x="3587" y="2110"/>
                    <a:pt x="3596" y="2040"/>
                  </a:cubicBezTo>
                  <a:cubicBezTo>
                    <a:pt x="3607" y="1917"/>
                    <a:pt x="3476" y="1933"/>
                    <a:pt x="3394" y="1920"/>
                  </a:cubicBezTo>
                  <a:cubicBezTo>
                    <a:pt x="3021" y="1865"/>
                    <a:pt x="2646" y="1844"/>
                    <a:pt x="2206" y="1713"/>
                  </a:cubicBezTo>
                  <a:cubicBezTo>
                    <a:pt x="2344" y="1628"/>
                    <a:pt x="2427" y="1580"/>
                    <a:pt x="2511" y="1526"/>
                  </a:cubicBezTo>
                  <a:cubicBezTo>
                    <a:pt x="3163" y="1128"/>
                    <a:pt x="3895" y="874"/>
                    <a:pt x="4537" y="453"/>
                  </a:cubicBezTo>
                  <a:cubicBezTo>
                    <a:pt x="4713" y="338"/>
                    <a:pt x="4897" y="227"/>
                    <a:pt x="4975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14"/>
            <p:cNvSpPr/>
            <p:nvPr/>
          </p:nvSpPr>
          <p:spPr>
            <a:xfrm>
              <a:off x="9498149" y="1278231"/>
              <a:ext cx="284488" cy="95398"/>
            </a:xfrm>
            <a:custGeom>
              <a:rect b="b" l="l" r="r" t="t"/>
              <a:pathLst>
                <a:path extrusionOk="0" h="1847" w="5508">
                  <a:moveTo>
                    <a:pt x="1792" y="425"/>
                  </a:moveTo>
                  <a:cubicBezTo>
                    <a:pt x="1788" y="428"/>
                    <a:pt x="1784" y="432"/>
                    <a:pt x="1781" y="435"/>
                  </a:cubicBezTo>
                  <a:lnTo>
                    <a:pt x="1781" y="435"/>
                  </a:lnTo>
                  <a:cubicBezTo>
                    <a:pt x="1781" y="435"/>
                    <a:pt x="1782" y="435"/>
                    <a:pt x="1782" y="435"/>
                  </a:cubicBezTo>
                  <a:cubicBezTo>
                    <a:pt x="1784" y="435"/>
                    <a:pt x="1787" y="435"/>
                    <a:pt x="1789" y="435"/>
                  </a:cubicBezTo>
                  <a:lnTo>
                    <a:pt x="1792" y="425"/>
                  </a:lnTo>
                  <a:close/>
                  <a:moveTo>
                    <a:pt x="4011" y="0"/>
                  </a:moveTo>
                  <a:cubicBezTo>
                    <a:pt x="3919" y="0"/>
                    <a:pt x="3861" y="53"/>
                    <a:pt x="3804" y="103"/>
                  </a:cubicBezTo>
                  <a:cubicBezTo>
                    <a:pt x="3547" y="328"/>
                    <a:pt x="3296" y="559"/>
                    <a:pt x="3039" y="786"/>
                  </a:cubicBezTo>
                  <a:cubicBezTo>
                    <a:pt x="2967" y="851"/>
                    <a:pt x="2904" y="950"/>
                    <a:pt x="2804" y="957"/>
                  </a:cubicBezTo>
                  <a:cubicBezTo>
                    <a:pt x="2583" y="974"/>
                    <a:pt x="2362" y="982"/>
                    <a:pt x="2139" y="982"/>
                  </a:cubicBezTo>
                  <a:cubicBezTo>
                    <a:pt x="1838" y="982"/>
                    <a:pt x="1533" y="967"/>
                    <a:pt x="1216" y="937"/>
                  </a:cubicBezTo>
                  <a:cubicBezTo>
                    <a:pt x="1429" y="748"/>
                    <a:pt x="1604" y="591"/>
                    <a:pt x="1781" y="435"/>
                  </a:cubicBezTo>
                  <a:lnTo>
                    <a:pt x="1781" y="435"/>
                  </a:lnTo>
                  <a:cubicBezTo>
                    <a:pt x="1567" y="436"/>
                    <a:pt x="1398" y="564"/>
                    <a:pt x="1278" y="700"/>
                  </a:cubicBezTo>
                  <a:cubicBezTo>
                    <a:pt x="1102" y="899"/>
                    <a:pt x="903" y="936"/>
                    <a:pt x="681" y="936"/>
                  </a:cubicBezTo>
                  <a:cubicBezTo>
                    <a:pt x="639" y="936"/>
                    <a:pt x="597" y="935"/>
                    <a:pt x="554" y="933"/>
                  </a:cubicBezTo>
                  <a:cubicBezTo>
                    <a:pt x="502" y="931"/>
                    <a:pt x="448" y="928"/>
                    <a:pt x="394" y="928"/>
                  </a:cubicBezTo>
                  <a:cubicBezTo>
                    <a:pt x="260" y="928"/>
                    <a:pt x="124" y="947"/>
                    <a:pt x="1" y="1043"/>
                  </a:cubicBezTo>
                  <a:cubicBezTo>
                    <a:pt x="76" y="1096"/>
                    <a:pt x="149" y="1103"/>
                    <a:pt x="219" y="1103"/>
                  </a:cubicBezTo>
                  <a:cubicBezTo>
                    <a:pt x="241" y="1103"/>
                    <a:pt x="263" y="1102"/>
                    <a:pt x="285" y="1102"/>
                  </a:cubicBezTo>
                  <a:cubicBezTo>
                    <a:pt x="292" y="1102"/>
                    <a:pt x="300" y="1102"/>
                    <a:pt x="307" y="1103"/>
                  </a:cubicBezTo>
                  <a:cubicBezTo>
                    <a:pt x="600" y="1111"/>
                    <a:pt x="894" y="1120"/>
                    <a:pt x="1187" y="1120"/>
                  </a:cubicBezTo>
                  <a:cubicBezTo>
                    <a:pt x="1253" y="1120"/>
                    <a:pt x="1320" y="1119"/>
                    <a:pt x="1387" y="1118"/>
                  </a:cubicBezTo>
                  <a:cubicBezTo>
                    <a:pt x="1393" y="1118"/>
                    <a:pt x="1400" y="1118"/>
                    <a:pt x="1407" y="1118"/>
                  </a:cubicBezTo>
                  <a:cubicBezTo>
                    <a:pt x="1620" y="1118"/>
                    <a:pt x="1779" y="1185"/>
                    <a:pt x="1929" y="1349"/>
                  </a:cubicBezTo>
                  <a:cubicBezTo>
                    <a:pt x="2105" y="1541"/>
                    <a:pt x="2280" y="1747"/>
                    <a:pt x="2541" y="1846"/>
                  </a:cubicBezTo>
                  <a:cubicBezTo>
                    <a:pt x="2449" y="1556"/>
                    <a:pt x="2132" y="1443"/>
                    <a:pt x="1995" y="1149"/>
                  </a:cubicBezTo>
                  <a:cubicBezTo>
                    <a:pt x="2410" y="1124"/>
                    <a:pt x="2802" y="1097"/>
                    <a:pt x="3192" y="1074"/>
                  </a:cubicBezTo>
                  <a:cubicBezTo>
                    <a:pt x="3379" y="1063"/>
                    <a:pt x="3569" y="1036"/>
                    <a:pt x="3756" y="1036"/>
                  </a:cubicBezTo>
                  <a:cubicBezTo>
                    <a:pt x="4000" y="1036"/>
                    <a:pt x="4238" y="1082"/>
                    <a:pt x="4455" y="1268"/>
                  </a:cubicBezTo>
                  <a:cubicBezTo>
                    <a:pt x="4468" y="1279"/>
                    <a:pt x="4490" y="1290"/>
                    <a:pt x="4511" y="1290"/>
                  </a:cubicBezTo>
                  <a:cubicBezTo>
                    <a:pt x="4531" y="1290"/>
                    <a:pt x="4552" y="1281"/>
                    <a:pt x="4568" y="1254"/>
                  </a:cubicBezTo>
                  <a:cubicBezTo>
                    <a:pt x="4366" y="1000"/>
                    <a:pt x="4369" y="1001"/>
                    <a:pt x="4695" y="912"/>
                  </a:cubicBezTo>
                  <a:cubicBezTo>
                    <a:pt x="4978" y="834"/>
                    <a:pt x="5262" y="751"/>
                    <a:pt x="5507" y="569"/>
                  </a:cubicBezTo>
                  <a:lnTo>
                    <a:pt x="5507" y="569"/>
                  </a:lnTo>
                  <a:cubicBezTo>
                    <a:pt x="4766" y="577"/>
                    <a:pt x="4073" y="936"/>
                    <a:pt x="3262" y="936"/>
                  </a:cubicBezTo>
                  <a:cubicBezTo>
                    <a:pt x="3223" y="936"/>
                    <a:pt x="3183" y="935"/>
                    <a:pt x="3144" y="933"/>
                  </a:cubicBezTo>
                  <a:cubicBezTo>
                    <a:pt x="3511" y="595"/>
                    <a:pt x="3820" y="308"/>
                    <a:pt x="4129" y="24"/>
                  </a:cubicBezTo>
                  <a:cubicBezTo>
                    <a:pt x="4084" y="7"/>
                    <a:pt x="4045" y="0"/>
                    <a:pt x="4011" y="0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14"/>
            <p:cNvSpPr/>
            <p:nvPr/>
          </p:nvSpPr>
          <p:spPr>
            <a:xfrm>
              <a:off x="9357871" y="1140636"/>
              <a:ext cx="74376" cy="12654"/>
            </a:xfrm>
            <a:custGeom>
              <a:rect b="b" l="l" r="r" t="t"/>
              <a:pathLst>
                <a:path extrusionOk="0" h="245" w="1440">
                  <a:moveTo>
                    <a:pt x="1" y="35"/>
                  </a:moveTo>
                  <a:lnTo>
                    <a:pt x="1" y="35"/>
                  </a:lnTo>
                  <a:cubicBezTo>
                    <a:pt x="291" y="193"/>
                    <a:pt x="597" y="245"/>
                    <a:pt x="909" y="245"/>
                  </a:cubicBezTo>
                  <a:cubicBezTo>
                    <a:pt x="1084" y="245"/>
                    <a:pt x="1262" y="228"/>
                    <a:pt x="1440" y="205"/>
                  </a:cubicBezTo>
                  <a:cubicBezTo>
                    <a:pt x="981" y="0"/>
                    <a:pt x="487" y="51"/>
                    <a:pt x="1" y="35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8887919" y="1811150"/>
              <a:ext cx="63581" cy="33572"/>
            </a:xfrm>
            <a:custGeom>
              <a:rect b="b" l="l" r="r" t="t"/>
              <a:pathLst>
                <a:path extrusionOk="0" h="650" w="1231">
                  <a:moveTo>
                    <a:pt x="0" y="1"/>
                  </a:moveTo>
                  <a:lnTo>
                    <a:pt x="0" y="1"/>
                  </a:lnTo>
                  <a:cubicBezTo>
                    <a:pt x="388" y="262"/>
                    <a:pt x="745" y="575"/>
                    <a:pt x="1231" y="650"/>
                  </a:cubicBezTo>
                  <a:cubicBezTo>
                    <a:pt x="857" y="369"/>
                    <a:pt x="469" y="109"/>
                    <a:pt x="0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14"/>
            <p:cNvSpPr/>
            <p:nvPr/>
          </p:nvSpPr>
          <p:spPr>
            <a:xfrm>
              <a:off x="9385193" y="1023702"/>
              <a:ext cx="18077" cy="49481"/>
            </a:xfrm>
            <a:custGeom>
              <a:rect b="b" l="l" r="r" t="t"/>
              <a:pathLst>
                <a:path extrusionOk="0" h="958" w="350">
                  <a:moveTo>
                    <a:pt x="349" y="1"/>
                  </a:moveTo>
                  <a:lnTo>
                    <a:pt x="349" y="1"/>
                  </a:lnTo>
                  <a:cubicBezTo>
                    <a:pt x="131" y="281"/>
                    <a:pt x="1" y="593"/>
                    <a:pt x="15" y="957"/>
                  </a:cubicBezTo>
                  <a:cubicBezTo>
                    <a:pt x="169" y="651"/>
                    <a:pt x="293" y="338"/>
                    <a:pt x="349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14"/>
            <p:cNvSpPr/>
            <p:nvPr/>
          </p:nvSpPr>
          <p:spPr>
            <a:xfrm>
              <a:off x="8901605" y="1222243"/>
              <a:ext cx="47156" cy="27581"/>
            </a:xfrm>
            <a:custGeom>
              <a:rect b="b" l="l" r="r" t="t"/>
              <a:pathLst>
                <a:path extrusionOk="0" h="534" w="913">
                  <a:moveTo>
                    <a:pt x="883" y="1"/>
                  </a:moveTo>
                  <a:cubicBezTo>
                    <a:pt x="591" y="149"/>
                    <a:pt x="302" y="295"/>
                    <a:pt x="11" y="443"/>
                  </a:cubicBezTo>
                  <a:lnTo>
                    <a:pt x="11" y="443"/>
                  </a:lnTo>
                  <a:cubicBezTo>
                    <a:pt x="11" y="443"/>
                    <a:pt x="11" y="443"/>
                    <a:pt x="11" y="442"/>
                  </a:cubicBezTo>
                  <a:cubicBezTo>
                    <a:pt x="8" y="444"/>
                    <a:pt x="1" y="448"/>
                    <a:pt x="1" y="448"/>
                  </a:cubicBezTo>
                  <a:cubicBezTo>
                    <a:pt x="4" y="446"/>
                    <a:pt x="7" y="445"/>
                    <a:pt x="11" y="443"/>
                  </a:cubicBezTo>
                  <a:lnTo>
                    <a:pt x="11" y="443"/>
                  </a:lnTo>
                  <a:cubicBezTo>
                    <a:pt x="11" y="491"/>
                    <a:pt x="26" y="533"/>
                    <a:pt x="64" y="533"/>
                  </a:cubicBezTo>
                  <a:cubicBezTo>
                    <a:pt x="75" y="533"/>
                    <a:pt x="89" y="529"/>
                    <a:pt x="105" y="520"/>
                  </a:cubicBezTo>
                  <a:cubicBezTo>
                    <a:pt x="376" y="368"/>
                    <a:pt x="643" y="207"/>
                    <a:pt x="912" y="47"/>
                  </a:cubicBezTo>
                  <a:cubicBezTo>
                    <a:pt x="902" y="32"/>
                    <a:pt x="892" y="16"/>
                    <a:pt x="883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14"/>
            <p:cNvSpPr/>
            <p:nvPr/>
          </p:nvSpPr>
          <p:spPr>
            <a:xfrm>
              <a:off x="9590652" y="1296463"/>
              <a:ext cx="4442" cy="4184"/>
            </a:xfrm>
            <a:custGeom>
              <a:rect b="b" l="l" r="r" t="t"/>
              <a:pathLst>
                <a:path extrusionOk="0" h="81" w="86">
                  <a:moveTo>
                    <a:pt x="66" y="1"/>
                  </a:moveTo>
                  <a:cubicBezTo>
                    <a:pt x="65" y="1"/>
                    <a:pt x="64" y="1"/>
                    <a:pt x="64" y="2"/>
                  </a:cubicBezTo>
                  <a:cubicBezTo>
                    <a:pt x="49" y="20"/>
                    <a:pt x="35" y="38"/>
                    <a:pt x="21" y="57"/>
                  </a:cubicBezTo>
                  <a:lnTo>
                    <a:pt x="21" y="57"/>
                  </a:lnTo>
                  <a:cubicBezTo>
                    <a:pt x="42" y="42"/>
                    <a:pt x="64" y="26"/>
                    <a:pt x="85" y="10"/>
                  </a:cubicBezTo>
                  <a:cubicBezTo>
                    <a:pt x="79" y="7"/>
                    <a:pt x="70" y="1"/>
                    <a:pt x="66" y="1"/>
                  </a:cubicBezTo>
                  <a:close/>
                  <a:moveTo>
                    <a:pt x="21" y="57"/>
                  </a:moveTo>
                  <a:cubicBezTo>
                    <a:pt x="14" y="62"/>
                    <a:pt x="7" y="67"/>
                    <a:pt x="1" y="72"/>
                  </a:cubicBezTo>
                  <a:lnTo>
                    <a:pt x="4" y="81"/>
                  </a:lnTo>
                  <a:cubicBezTo>
                    <a:pt x="9" y="73"/>
                    <a:pt x="15" y="65"/>
                    <a:pt x="21" y="57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14"/>
            <p:cNvSpPr/>
            <p:nvPr/>
          </p:nvSpPr>
          <p:spPr>
            <a:xfrm>
              <a:off x="8901451" y="1345478"/>
              <a:ext cx="671" cy="568"/>
            </a:xfrm>
            <a:custGeom>
              <a:rect b="b" l="l" r="r" t="t"/>
              <a:pathLst>
                <a:path extrusionOk="0" h="11" w="13">
                  <a:moveTo>
                    <a:pt x="12" y="1"/>
                  </a:moveTo>
                  <a:lnTo>
                    <a:pt x="2" y="7"/>
                  </a:lnTo>
                  <a:cubicBezTo>
                    <a:pt x="2" y="6"/>
                    <a:pt x="2" y="6"/>
                    <a:pt x="2" y="6"/>
                  </a:cubicBezTo>
                  <a:lnTo>
                    <a:pt x="2" y="6"/>
                  </a:lnTo>
                  <a:cubicBezTo>
                    <a:pt x="1" y="6"/>
                    <a:pt x="5" y="11"/>
                    <a:pt x="5" y="11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8897629" y="1345788"/>
              <a:ext cx="4132" cy="1291"/>
            </a:xfrm>
            <a:custGeom>
              <a:rect b="b" l="l" r="r" t="t"/>
              <a:pathLst>
                <a:path extrusionOk="0" h="25" w="80">
                  <a:moveTo>
                    <a:pt x="76" y="1"/>
                  </a:moveTo>
                  <a:lnTo>
                    <a:pt x="76" y="1"/>
                  </a:lnTo>
                  <a:cubicBezTo>
                    <a:pt x="76" y="1"/>
                    <a:pt x="76" y="1"/>
                    <a:pt x="76" y="1"/>
                  </a:cubicBezTo>
                  <a:lnTo>
                    <a:pt x="76" y="1"/>
                  </a:lnTo>
                  <a:cubicBezTo>
                    <a:pt x="76" y="1"/>
                    <a:pt x="76" y="1"/>
                    <a:pt x="76" y="1"/>
                  </a:cubicBezTo>
                  <a:close/>
                  <a:moveTo>
                    <a:pt x="76" y="1"/>
                  </a:moveTo>
                  <a:lnTo>
                    <a:pt x="76" y="1"/>
                  </a:lnTo>
                  <a:cubicBezTo>
                    <a:pt x="50" y="8"/>
                    <a:pt x="24" y="13"/>
                    <a:pt x="0" y="17"/>
                  </a:cubicBezTo>
                  <a:lnTo>
                    <a:pt x="1" y="25"/>
                  </a:lnTo>
                  <a:cubicBezTo>
                    <a:pt x="28" y="17"/>
                    <a:pt x="52" y="10"/>
                    <a:pt x="79" y="6"/>
                  </a:cubicBezTo>
                  <a:cubicBezTo>
                    <a:pt x="79" y="6"/>
                    <a:pt x="75" y="2"/>
                    <a:pt x="76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8893238" y="1346666"/>
              <a:ext cx="4494" cy="2221"/>
            </a:xfrm>
            <a:custGeom>
              <a:rect b="b" l="l" r="r" t="t"/>
              <a:pathLst>
                <a:path extrusionOk="0" h="43" w="87">
                  <a:moveTo>
                    <a:pt x="84" y="0"/>
                  </a:moveTo>
                  <a:cubicBezTo>
                    <a:pt x="55" y="13"/>
                    <a:pt x="29" y="26"/>
                    <a:pt x="0" y="36"/>
                  </a:cubicBezTo>
                  <a:lnTo>
                    <a:pt x="3" y="43"/>
                  </a:lnTo>
                  <a:cubicBezTo>
                    <a:pt x="31" y="32"/>
                    <a:pt x="58" y="20"/>
                    <a:pt x="86" y="8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9185777" y="1531003"/>
              <a:ext cx="930" cy="52"/>
            </a:xfrm>
            <a:custGeom>
              <a:rect b="b" l="l" r="r" t="t"/>
              <a:pathLst>
                <a:path extrusionOk="0" h="1" w="18">
                  <a:moveTo>
                    <a:pt x="1" y="0"/>
                  </a:moveTo>
                  <a:cubicBezTo>
                    <a:pt x="1" y="1"/>
                    <a:pt x="3" y="1"/>
                    <a:pt x="5" y="1"/>
                  </a:cubicBezTo>
                  <a:cubicBezTo>
                    <a:pt x="10" y="1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2" name="Google Shape;332;p14"/>
          <p:cNvGrpSpPr/>
          <p:nvPr/>
        </p:nvGrpSpPr>
        <p:grpSpPr>
          <a:xfrm flipH="1" rot="10800000">
            <a:off x="35414" y="-429222"/>
            <a:ext cx="1324811" cy="1324757"/>
            <a:chOff x="1441538" y="3350388"/>
            <a:chExt cx="616650" cy="616625"/>
          </a:xfrm>
        </p:grpSpPr>
        <p:sp>
          <p:nvSpPr>
            <p:cNvPr id="333" name="Google Shape;333;p14"/>
            <p:cNvSpPr/>
            <p:nvPr/>
          </p:nvSpPr>
          <p:spPr>
            <a:xfrm>
              <a:off x="1471413" y="3350388"/>
              <a:ext cx="586775" cy="570275"/>
            </a:xfrm>
            <a:custGeom>
              <a:rect b="b" l="l" r="r" t="t"/>
              <a:pathLst>
                <a:path extrusionOk="0" h="22811" w="23471">
                  <a:moveTo>
                    <a:pt x="20736" y="935"/>
                  </a:moveTo>
                  <a:cubicBezTo>
                    <a:pt x="20763" y="935"/>
                    <a:pt x="20791" y="938"/>
                    <a:pt x="20821" y="943"/>
                  </a:cubicBezTo>
                  <a:cubicBezTo>
                    <a:pt x="21020" y="980"/>
                    <a:pt x="21038" y="1139"/>
                    <a:pt x="20997" y="1323"/>
                  </a:cubicBezTo>
                  <a:cubicBezTo>
                    <a:pt x="20930" y="1488"/>
                    <a:pt x="20833" y="1639"/>
                    <a:pt x="20645" y="1639"/>
                  </a:cubicBezTo>
                  <a:cubicBezTo>
                    <a:pt x="20615" y="1639"/>
                    <a:pt x="20583" y="1636"/>
                    <a:pt x="20548" y="1628"/>
                  </a:cubicBezTo>
                  <a:cubicBezTo>
                    <a:pt x="20368" y="1585"/>
                    <a:pt x="20311" y="1429"/>
                    <a:pt x="20363" y="1258"/>
                  </a:cubicBezTo>
                  <a:cubicBezTo>
                    <a:pt x="20422" y="1067"/>
                    <a:pt x="20545" y="935"/>
                    <a:pt x="20736" y="935"/>
                  </a:cubicBezTo>
                  <a:close/>
                  <a:moveTo>
                    <a:pt x="15518" y="2806"/>
                  </a:moveTo>
                  <a:cubicBezTo>
                    <a:pt x="15536" y="2806"/>
                    <a:pt x="15554" y="2808"/>
                    <a:pt x="15572" y="2811"/>
                  </a:cubicBezTo>
                  <a:cubicBezTo>
                    <a:pt x="15698" y="2834"/>
                    <a:pt x="15756" y="2926"/>
                    <a:pt x="15728" y="3051"/>
                  </a:cubicBezTo>
                  <a:cubicBezTo>
                    <a:pt x="15700" y="3172"/>
                    <a:pt x="15611" y="3214"/>
                    <a:pt x="15509" y="3214"/>
                  </a:cubicBezTo>
                  <a:cubicBezTo>
                    <a:pt x="15506" y="3214"/>
                    <a:pt x="15502" y="3214"/>
                    <a:pt x="15499" y="3214"/>
                  </a:cubicBezTo>
                  <a:cubicBezTo>
                    <a:pt x="15362" y="3171"/>
                    <a:pt x="15297" y="3092"/>
                    <a:pt x="15325" y="2967"/>
                  </a:cubicBezTo>
                  <a:cubicBezTo>
                    <a:pt x="15351" y="2861"/>
                    <a:pt x="15424" y="2806"/>
                    <a:pt x="15518" y="2806"/>
                  </a:cubicBezTo>
                  <a:close/>
                  <a:moveTo>
                    <a:pt x="15216" y="4214"/>
                  </a:moveTo>
                  <a:cubicBezTo>
                    <a:pt x="15236" y="4214"/>
                    <a:pt x="15257" y="4218"/>
                    <a:pt x="15278" y="4225"/>
                  </a:cubicBezTo>
                  <a:cubicBezTo>
                    <a:pt x="15421" y="4279"/>
                    <a:pt x="15605" y="4448"/>
                    <a:pt x="15522" y="4680"/>
                  </a:cubicBezTo>
                  <a:cubicBezTo>
                    <a:pt x="15465" y="4837"/>
                    <a:pt x="15346" y="4910"/>
                    <a:pt x="15206" y="4910"/>
                  </a:cubicBezTo>
                  <a:cubicBezTo>
                    <a:pt x="15166" y="4910"/>
                    <a:pt x="15126" y="4904"/>
                    <a:pt x="15084" y="4893"/>
                  </a:cubicBezTo>
                  <a:cubicBezTo>
                    <a:pt x="14895" y="4842"/>
                    <a:pt x="14887" y="4676"/>
                    <a:pt x="14916" y="4539"/>
                  </a:cubicBezTo>
                  <a:cubicBezTo>
                    <a:pt x="14966" y="4354"/>
                    <a:pt x="15090" y="4214"/>
                    <a:pt x="15216" y="4214"/>
                  </a:cubicBezTo>
                  <a:close/>
                  <a:moveTo>
                    <a:pt x="21879" y="5473"/>
                  </a:moveTo>
                  <a:cubicBezTo>
                    <a:pt x="21905" y="5473"/>
                    <a:pt x="21931" y="5476"/>
                    <a:pt x="21959" y="5481"/>
                  </a:cubicBezTo>
                  <a:cubicBezTo>
                    <a:pt x="22103" y="5543"/>
                    <a:pt x="22171" y="5647"/>
                    <a:pt x="22124" y="5795"/>
                  </a:cubicBezTo>
                  <a:cubicBezTo>
                    <a:pt x="22086" y="5910"/>
                    <a:pt x="22002" y="5968"/>
                    <a:pt x="21901" y="5968"/>
                  </a:cubicBezTo>
                  <a:cubicBezTo>
                    <a:pt x="21871" y="5968"/>
                    <a:pt x="21840" y="5963"/>
                    <a:pt x="21808" y="5953"/>
                  </a:cubicBezTo>
                  <a:cubicBezTo>
                    <a:pt x="21683" y="5915"/>
                    <a:pt x="21556" y="5833"/>
                    <a:pt x="21618" y="5665"/>
                  </a:cubicBezTo>
                  <a:cubicBezTo>
                    <a:pt x="21663" y="5536"/>
                    <a:pt x="21756" y="5473"/>
                    <a:pt x="21879" y="5473"/>
                  </a:cubicBezTo>
                  <a:close/>
                  <a:moveTo>
                    <a:pt x="20814" y="5707"/>
                  </a:moveTo>
                  <a:cubicBezTo>
                    <a:pt x="20844" y="5707"/>
                    <a:pt x="20875" y="5711"/>
                    <a:pt x="20908" y="5720"/>
                  </a:cubicBezTo>
                  <a:cubicBezTo>
                    <a:pt x="21049" y="5757"/>
                    <a:pt x="21067" y="5875"/>
                    <a:pt x="21059" y="5991"/>
                  </a:cubicBezTo>
                  <a:cubicBezTo>
                    <a:pt x="20984" y="6122"/>
                    <a:pt x="20886" y="6193"/>
                    <a:pt x="20764" y="6193"/>
                  </a:cubicBezTo>
                  <a:cubicBezTo>
                    <a:pt x="20733" y="6193"/>
                    <a:pt x="20700" y="6188"/>
                    <a:pt x="20665" y="6179"/>
                  </a:cubicBezTo>
                  <a:cubicBezTo>
                    <a:pt x="20533" y="6139"/>
                    <a:pt x="20464" y="6029"/>
                    <a:pt x="20526" y="5903"/>
                  </a:cubicBezTo>
                  <a:cubicBezTo>
                    <a:pt x="20584" y="5783"/>
                    <a:pt x="20686" y="5707"/>
                    <a:pt x="20814" y="5707"/>
                  </a:cubicBezTo>
                  <a:close/>
                  <a:moveTo>
                    <a:pt x="10130" y="6101"/>
                  </a:moveTo>
                  <a:cubicBezTo>
                    <a:pt x="10155" y="6101"/>
                    <a:pt x="10180" y="6103"/>
                    <a:pt x="10207" y="6108"/>
                  </a:cubicBezTo>
                  <a:cubicBezTo>
                    <a:pt x="10433" y="6152"/>
                    <a:pt x="10495" y="6344"/>
                    <a:pt x="10525" y="6540"/>
                  </a:cubicBezTo>
                  <a:cubicBezTo>
                    <a:pt x="10561" y="6792"/>
                    <a:pt x="10519" y="7044"/>
                    <a:pt x="10468" y="7271"/>
                  </a:cubicBezTo>
                  <a:cubicBezTo>
                    <a:pt x="10412" y="7450"/>
                    <a:pt x="10350" y="7605"/>
                    <a:pt x="10213" y="7719"/>
                  </a:cubicBezTo>
                  <a:cubicBezTo>
                    <a:pt x="10126" y="7794"/>
                    <a:pt x="10028" y="7848"/>
                    <a:pt x="9920" y="7848"/>
                  </a:cubicBezTo>
                  <a:cubicBezTo>
                    <a:pt x="9886" y="7848"/>
                    <a:pt x="9852" y="7842"/>
                    <a:pt x="9816" y="7831"/>
                  </a:cubicBezTo>
                  <a:cubicBezTo>
                    <a:pt x="9660" y="7780"/>
                    <a:pt x="9640" y="7640"/>
                    <a:pt x="9595" y="7497"/>
                  </a:cubicBezTo>
                  <a:cubicBezTo>
                    <a:pt x="9466" y="7090"/>
                    <a:pt x="9507" y="6723"/>
                    <a:pt x="9737" y="6373"/>
                  </a:cubicBezTo>
                  <a:cubicBezTo>
                    <a:pt x="9835" y="6222"/>
                    <a:pt x="9955" y="6101"/>
                    <a:pt x="10130" y="6101"/>
                  </a:cubicBezTo>
                  <a:close/>
                  <a:moveTo>
                    <a:pt x="9515" y="8920"/>
                  </a:moveTo>
                  <a:cubicBezTo>
                    <a:pt x="9534" y="8920"/>
                    <a:pt x="9554" y="8923"/>
                    <a:pt x="9575" y="8929"/>
                  </a:cubicBezTo>
                  <a:cubicBezTo>
                    <a:pt x="9716" y="8967"/>
                    <a:pt x="9710" y="9112"/>
                    <a:pt x="9678" y="9228"/>
                  </a:cubicBezTo>
                  <a:cubicBezTo>
                    <a:pt x="9646" y="9337"/>
                    <a:pt x="9574" y="9395"/>
                    <a:pt x="9472" y="9395"/>
                  </a:cubicBezTo>
                  <a:cubicBezTo>
                    <a:pt x="9451" y="9395"/>
                    <a:pt x="9428" y="9393"/>
                    <a:pt x="9404" y="9387"/>
                  </a:cubicBezTo>
                  <a:cubicBezTo>
                    <a:pt x="9293" y="9332"/>
                    <a:pt x="9236" y="9245"/>
                    <a:pt x="9281" y="9126"/>
                  </a:cubicBezTo>
                  <a:cubicBezTo>
                    <a:pt x="9324" y="9016"/>
                    <a:pt x="9403" y="8920"/>
                    <a:pt x="9515" y="8920"/>
                  </a:cubicBezTo>
                  <a:close/>
                  <a:moveTo>
                    <a:pt x="19226" y="9769"/>
                  </a:moveTo>
                  <a:cubicBezTo>
                    <a:pt x="19251" y="9769"/>
                    <a:pt x="19276" y="9771"/>
                    <a:pt x="19302" y="9774"/>
                  </a:cubicBezTo>
                  <a:cubicBezTo>
                    <a:pt x="19436" y="9826"/>
                    <a:pt x="19495" y="9927"/>
                    <a:pt x="19450" y="10056"/>
                  </a:cubicBezTo>
                  <a:cubicBezTo>
                    <a:pt x="19409" y="10165"/>
                    <a:pt x="19325" y="10221"/>
                    <a:pt x="19221" y="10221"/>
                  </a:cubicBezTo>
                  <a:cubicBezTo>
                    <a:pt x="19193" y="10221"/>
                    <a:pt x="19163" y="10217"/>
                    <a:pt x="19133" y="10209"/>
                  </a:cubicBezTo>
                  <a:cubicBezTo>
                    <a:pt x="19002" y="10175"/>
                    <a:pt x="18915" y="10086"/>
                    <a:pt x="18959" y="9948"/>
                  </a:cubicBezTo>
                  <a:cubicBezTo>
                    <a:pt x="19002" y="9816"/>
                    <a:pt x="19104" y="9769"/>
                    <a:pt x="19226" y="9769"/>
                  </a:cubicBezTo>
                  <a:close/>
                  <a:moveTo>
                    <a:pt x="17145" y="10174"/>
                  </a:moveTo>
                  <a:cubicBezTo>
                    <a:pt x="17165" y="10174"/>
                    <a:pt x="17185" y="10176"/>
                    <a:pt x="17207" y="10179"/>
                  </a:cubicBezTo>
                  <a:cubicBezTo>
                    <a:pt x="17365" y="10206"/>
                    <a:pt x="17534" y="10209"/>
                    <a:pt x="17569" y="10401"/>
                  </a:cubicBezTo>
                  <a:cubicBezTo>
                    <a:pt x="17603" y="10581"/>
                    <a:pt x="17486" y="10696"/>
                    <a:pt x="17331" y="10758"/>
                  </a:cubicBezTo>
                  <a:cubicBezTo>
                    <a:pt x="17102" y="10848"/>
                    <a:pt x="16866" y="10903"/>
                    <a:pt x="16636" y="10903"/>
                  </a:cubicBezTo>
                  <a:cubicBezTo>
                    <a:pt x="16607" y="10903"/>
                    <a:pt x="16579" y="10902"/>
                    <a:pt x="16550" y="10900"/>
                  </a:cubicBezTo>
                  <a:cubicBezTo>
                    <a:pt x="16389" y="10856"/>
                    <a:pt x="16279" y="10786"/>
                    <a:pt x="16275" y="10629"/>
                  </a:cubicBezTo>
                  <a:cubicBezTo>
                    <a:pt x="16271" y="10483"/>
                    <a:pt x="16377" y="10416"/>
                    <a:pt x="16508" y="10411"/>
                  </a:cubicBezTo>
                  <a:cubicBezTo>
                    <a:pt x="16744" y="10401"/>
                    <a:pt x="16903" y="10174"/>
                    <a:pt x="17145" y="10174"/>
                  </a:cubicBezTo>
                  <a:close/>
                  <a:moveTo>
                    <a:pt x="12600" y="15459"/>
                  </a:moveTo>
                  <a:cubicBezTo>
                    <a:pt x="12626" y="15459"/>
                    <a:pt x="12653" y="15463"/>
                    <a:pt x="12681" y="15470"/>
                  </a:cubicBezTo>
                  <a:cubicBezTo>
                    <a:pt x="12815" y="15501"/>
                    <a:pt x="12870" y="15599"/>
                    <a:pt x="12842" y="15733"/>
                  </a:cubicBezTo>
                  <a:cubicBezTo>
                    <a:pt x="12784" y="15847"/>
                    <a:pt x="12700" y="15909"/>
                    <a:pt x="12593" y="15909"/>
                  </a:cubicBezTo>
                  <a:cubicBezTo>
                    <a:pt x="12569" y="15909"/>
                    <a:pt x="12545" y="15906"/>
                    <a:pt x="12519" y="15900"/>
                  </a:cubicBezTo>
                  <a:cubicBezTo>
                    <a:pt x="12383" y="15866"/>
                    <a:pt x="12321" y="15759"/>
                    <a:pt x="12365" y="15628"/>
                  </a:cubicBezTo>
                  <a:cubicBezTo>
                    <a:pt x="12403" y="15517"/>
                    <a:pt x="12493" y="15459"/>
                    <a:pt x="12600" y="15459"/>
                  </a:cubicBezTo>
                  <a:close/>
                  <a:moveTo>
                    <a:pt x="11083" y="15498"/>
                  </a:moveTo>
                  <a:cubicBezTo>
                    <a:pt x="11176" y="15498"/>
                    <a:pt x="11264" y="15534"/>
                    <a:pt x="11301" y="15649"/>
                  </a:cubicBezTo>
                  <a:cubicBezTo>
                    <a:pt x="11340" y="15781"/>
                    <a:pt x="11237" y="15838"/>
                    <a:pt x="11157" y="15910"/>
                  </a:cubicBezTo>
                  <a:cubicBezTo>
                    <a:pt x="10873" y="16167"/>
                    <a:pt x="10518" y="16042"/>
                    <a:pt x="10252" y="16117"/>
                  </a:cubicBezTo>
                  <a:cubicBezTo>
                    <a:pt x="10083" y="16075"/>
                    <a:pt x="9991" y="16021"/>
                    <a:pt x="9991" y="15891"/>
                  </a:cubicBezTo>
                  <a:cubicBezTo>
                    <a:pt x="9990" y="15776"/>
                    <a:pt x="10066" y="15724"/>
                    <a:pt x="10169" y="15698"/>
                  </a:cubicBezTo>
                  <a:cubicBezTo>
                    <a:pt x="10449" y="15633"/>
                    <a:pt x="10725" y="15557"/>
                    <a:pt x="11007" y="15505"/>
                  </a:cubicBezTo>
                  <a:cubicBezTo>
                    <a:pt x="11032" y="15500"/>
                    <a:pt x="11058" y="15498"/>
                    <a:pt x="11083" y="15498"/>
                  </a:cubicBezTo>
                  <a:close/>
                  <a:moveTo>
                    <a:pt x="2581" y="14646"/>
                  </a:moveTo>
                  <a:cubicBezTo>
                    <a:pt x="2603" y="14646"/>
                    <a:pt x="2626" y="14649"/>
                    <a:pt x="2650" y="14655"/>
                  </a:cubicBezTo>
                  <a:cubicBezTo>
                    <a:pt x="2800" y="14695"/>
                    <a:pt x="2844" y="14829"/>
                    <a:pt x="2859" y="14964"/>
                  </a:cubicBezTo>
                  <a:cubicBezTo>
                    <a:pt x="2885" y="15175"/>
                    <a:pt x="2794" y="15367"/>
                    <a:pt x="2734" y="15640"/>
                  </a:cubicBezTo>
                  <a:cubicBezTo>
                    <a:pt x="2686" y="15760"/>
                    <a:pt x="2617" y="15955"/>
                    <a:pt x="2521" y="16136"/>
                  </a:cubicBezTo>
                  <a:cubicBezTo>
                    <a:pt x="2468" y="16235"/>
                    <a:pt x="2383" y="16300"/>
                    <a:pt x="2282" y="16300"/>
                  </a:cubicBezTo>
                  <a:cubicBezTo>
                    <a:pt x="2241" y="16300"/>
                    <a:pt x="2198" y="16289"/>
                    <a:pt x="2154" y="16267"/>
                  </a:cubicBezTo>
                  <a:cubicBezTo>
                    <a:pt x="1987" y="16179"/>
                    <a:pt x="1945" y="16027"/>
                    <a:pt x="2048" y="15872"/>
                  </a:cubicBezTo>
                  <a:cubicBezTo>
                    <a:pt x="2125" y="15756"/>
                    <a:pt x="2124" y="15663"/>
                    <a:pt x="2102" y="15536"/>
                  </a:cubicBezTo>
                  <a:cubicBezTo>
                    <a:pt x="2054" y="15268"/>
                    <a:pt x="2200" y="15048"/>
                    <a:pt x="2323" y="14827"/>
                  </a:cubicBezTo>
                  <a:cubicBezTo>
                    <a:pt x="2380" y="14724"/>
                    <a:pt x="2466" y="14646"/>
                    <a:pt x="2581" y="14646"/>
                  </a:cubicBezTo>
                  <a:close/>
                  <a:moveTo>
                    <a:pt x="2449" y="16825"/>
                  </a:moveTo>
                  <a:cubicBezTo>
                    <a:pt x="2470" y="16825"/>
                    <a:pt x="2492" y="16827"/>
                    <a:pt x="2516" y="16831"/>
                  </a:cubicBezTo>
                  <a:cubicBezTo>
                    <a:pt x="2667" y="16882"/>
                    <a:pt x="2749" y="16992"/>
                    <a:pt x="2717" y="17154"/>
                  </a:cubicBezTo>
                  <a:cubicBezTo>
                    <a:pt x="2688" y="17288"/>
                    <a:pt x="2605" y="17362"/>
                    <a:pt x="2487" y="17362"/>
                  </a:cubicBezTo>
                  <a:cubicBezTo>
                    <a:pt x="2459" y="17362"/>
                    <a:pt x="2429" y="17358"/>
                    <a:pt x="2398" y="17349"/>
                  </a:cubicBezTo>
                  <a:cubicBezTo>
                    <a:pt x="2230" y="17305"/>
                    <a:pt x="2175" y="17178"/>
                    <a:pt x="2217" y="17018"/>
                  </a:cubicBezTo>
                  <a:cubicBezTo>
                    <a:pt x="2250" y="16894"/>
                    <a:pt x="2326" y="16825"/>
                    <a:pt x="2449" y="16825"/>
                  </a:cubicBezTo>
                  <a:close/>
                  <a:moveTo>
                    <a:pt x="7644" y="20357"/>
                  </a:moveTo>
                  <a:cubicBezTo>
                    <a:pt x="7680" y="20357"/>
                    <a:pt x="7720" y="20361"/>
                    <a:pt x="7762" y="20369"/>
                  </a:cubicBezTo>
                  <a:cubicBezTo>
                    <a:pt x="7849" y="20396"/>
                    <a:pt x="7952" y="20471"/>
                    <a:pt x="7890" y="20592"/>
                  </a:cubicBezTo>
                  <a:cubicBezTo>
                    <a:pt x="7829" y="20716"/>
                    <a:pt x="7735" y="20746"/>
                    <a:pt x="7632" y="20746"/>
                  </a:cubicBezTo>
                  <a:cubicBezTo>
                    <a:pt x="7548" y="20746"/>
                    <a:pt x="7458" y="20726"/>
                    <a:pt x="7375" y="20722"/>
                  </a:cubicBezTo>
                  <a:cubicBezTo>
                    <a:pt x="7296" y="20719"/>
                    <a:pt x="7232" y="20694"/>
                    <a:pt x="7289" y="20588"/>
                  </a:cubicBezTo>
                  <a:cubicBezTo>
                    <a:pt x="7369" y="20440"/>
                    <a:pt x="7478" y="20357"/>
                    <a:pt x="7644" y="20357"/>
                  </a:cubicBezTo>
                  <a:close/>
                  <a:moveTo>
                    <a:pt x="21380" y="0"/>
                  </a:moveTo>
                  <a:cubicBezTo>
                    <a:pt x="21253" y="0"/>
                    <a:pt x="21123" y="10"/>
                    <a:pt x="20991" y="27"/>
                  </a:cubicBezTo>
                  <a:cubicBezTo>
                    <a:pt x="19879" y="178"/>
                    <a:pt x="18769" y="362"/>
                    <a:pt x="17645" y="366"/>
                  </a:cubicBezTo>
                  <a:cubicBezTo>
                    <a:pt x="16279" y="373"/>
                    <a:pt x="15197" y="866"/>
                    <a:pt x="14400" y="2001"/>
                  </a:cubicBezTo>
                  <a:cubicBezTo>
                    <a:pt x="13525" y="3248"/>
                    <a:pt x="12325" y="4032"/>
                    <a:pt x="10839" y="4378"/>
                  </a:cubicBezTo>
                  <a:cubicBezTo>
                    <a:pt x="10583" y="4437"/>
                    <a:pt x="10331" y="4533"/>
                    <a:pt x="10077" y="4609"/>
                  </a:cubicBezTo>
                  <a:cubicBezTo>
                    <a:pt x="9483" y="4787"/>
                    <a:pt x="8991" y="5122"/>
                    <a:pt x="8558" y="5556"/>
                  </a:cubicBezTo>
                  <a:cubicBezTo>
                    <a:pt x="7622" y="6489"/>
                    <a:pt x="7124" y="7636"/>
                    <a:pt x="6945" y="8923"/>
                  </a:cubicBezTo>
                  <a:cubicBezTo>
                    <a:pt x="6767" y="10206"/>
                    <a:pt x="6123" y="11109"/>
                    <a:pt x="4913" y="11604"/>
                  </a:cubicBezTo>
                  <a:cubicBezTo>
                    <a:pt x="4467" y="11788"/>
                    <a:pt x="4036" y="12005"/>
                    <a:pt x="3635" y="12282"/>
                  </a:cubicBezTo>
                  <a:cubicBezTo>
                    <a:pt x="2387" y="13143"/>
                    <a:pt x="1538" y="14329"/>
                    <a:pt x="874" y="15663"/>
                  </a:cubicBezTo>
                  <a:cubicBezTo>
                    <a:pt x="315" y="16783"/>
                    <a:pt x="0" y="17904"/>
                    <a:pt x="520" y="19168"/>
                  </a:cubicBezTo>
                  <a:cubicBezTo>
                    <a:pt x="799" y="19851"/>
                    <a:pt x="1172" y="20393"/>
                    <a:pt x="1756" y="20809"/>
                  </a:cubicBezTo>
                  <a:cubicBezTo>
                    <a:pt x="2089" y="21046"/>
                    <a:pt x="2468" y="21233"/>
                    <a:pt x="2761" y="21511"/>
                  </a:cubicBezTo>
                  <a:cubicBezTo>
                    <a:pt x="3373" y="22091"/>
                    <a:pt x="4079" y="22432"/>
                    <a:pt x="4853" y="22506"/>
                  </a:cubicBezTo>
                  <a:cubicBezTo>
                    <a:pt x="5445" y="22670"/>
                    <a:pt x="6006" y="22810"/>
                    <a:pt x="6575" y="22810"/>
                  </a:cubicBezTo>
                  <a:cubicBezTo>
                    <a:pt x="6827" y="22810"/>
                    <a:pt x="7080" y="22783"/>
                    <a:pt x="7338" y="22717"/>
                  </a:cubicBezTo>
                  <a:cubicBezTo>
                    <a:pt x="8582" y="22404"/>
                    <a:pt x="9593" y="21735"/>
                    <a:pt x="10357" y="20720"/>
                  </a:cubicBezTo>
                  <a:cubicBezTo>
                    <a:pt x="11054" y="19795"/>
                    <a:pt x="11599" y="18766"/>
                    <a:pt x="12180" y="17768"/>
                  </a:cubicBezTo>
                  <a:cubicBezTo>
                    <a:pt x="12385" y="17417"/>
                    <a:pt x="12646" y="17232"/>
                    <a:pt x="13031" y="17185"/>
                  </a:cubicBezTo>
                  <a:cubicBezTo>
                    <a:pt x="13186" y="17169"/>
                    <a:pt x="13343" y="17145"/>
                    <a:pt x="13498" y="17145"/>
                  </a:cubicBezTo>
                  <a:cubicBezTo>
                    <a:pt x="15222" y="17136"/>
                    <a:pt x="16329" y="16220"/>
                    <a:pt x="17050" y="14736"/>
                  </a:cubicBezTo>
                  <a:cubicBezTo>
                    <a:pt x="17315" y="14192"/>
                    <a:pt x="17551" y="13636"/>
                    <a:pt x="17753" y="13069"/>
                  </a:cubicBezTo>
                  <a:cubicBezTo>
                    <a:pt x="17984" y="12413"/>
                    <a:pt x="18405" y="11922"/>
                    <a:pt x="19011" y="11589"/>
                  </a:cubicBezTo>
                  <a:cubicBezTo>
                    <a:pt x="19277" y="11444"/>
                    <a:pt x="19541" y="11295"/>
                    <a:pt x="19813" y="11167"/>
                  </a:cubicBezTo>
                  <a:cubicBezTo>
                    <a:pt x="20437" y="10869"/>
                    <a:pt x="21018" y="10505"/>
                    <a:pt x="21552" y="10066"/>
                  </a:cubicBezTo>
                  <a:cubicBezTo>
                    <a:pt x="22910" y="8951"/>
                    <a:pt x="23471" y="7539"/>
                    <a:pt x="23142" y="5796"/>
                  </a:cubicBezTo>
                  <a:cubicBezTo>
                    <a:pt x="22909" y="4561"/>
                    <a:pt x="22844" y="3339"/>
                    <a:pt x="23229" y="2112"/>
                  </a:cubicBezTo>
                  <a:cubicBezTo>
                    <a:pt x="23427" y="1481"/>
                    <a:pt x="23224" y="929"/>
                    <a:pt x="22716" y="486"/>
                  </a:cubicBezTo>
                  <a:cubicBezTo>
                    <a:pt x="22315" y="138"/>
                    <a:pt x="21866" y="0"/>
                    <a:pt x="21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14"/>
            <p:cNvSpPr/>
            <p:nvPr/>
          </p:nvSpPr>
          <p:spPr>
            <a:xfrm>
              <a:off x="1441538" y="3378963"/>
              <a:ext cx="587125" cy="588050"/>
            </a:xfrm>
            <a:custGeom>
              <a:rect b="b" l="l" r="r" t="t"/>
              <a:pathLst>
                <a:path extrusionOk="0" h="23522" w="23485">
                  <a:moveTo>
                    <a:pt x="16505" y="7325"/>
                  </a:moveTo>
                  <a:lnTo>
                    <a:pt x="16509" y="7344"/>
                  </a:lnTo>
                  <a:cubicBezTo>
                    <a:pt x="16509" y="7344"/>
                    <a:pt x="16504" y="7329"/>
                    <a:pt x="16504" y="7327"/>
                  </a:cubicBezTo>
                  <a:cubicBezTo>
                    <a:pt x="16504" y="7327"/>
                    <a:pt x="16505" y="7326"/>
                    <a:pt x="16505" y="7325"/>
                  </a:cubicBezTo>
                  <a:close/>
                  <a:moveTo>
                    <a:pt x="10642" y="17403"/>
                  </a:moveTo>
                  <a:cubicBezTo>
                    <a:pt x="10640" y="17404"/>
                    <a:pt x="10638" y="17406"/>
                    <a:pt x="10636" y="17407"/>
                  </a:cubicBezTo>
                  <a:lnTo>
                    <a:pt x="10636" y="17407"/>
                  </a:lnTo>
                  <a:cubicBezTo>
                    <a:pt x="10637" y="17407"/>
                    <a:pt x="10638" y="17407"/>
                    <a:pt x="10639" y="17407"/>
                  </a:cubicBezTo>
                  <a:cubicBezTo>
                    <a:pt x="10640" y="17408"/>
                    <a:pt x="10642" y="17408"/>
                    <a:pt x="10642" y="17408"/>
                  </a:cubicBezTo>
                  <a:cubicBezTo>
                    <a:pt x="10646" y="17408"/>
                    <a:pt x="10642" y="17403"/>
                    <a:pt x="10642" y="17403"/>
                  </a:cubicBezTo>
                  <a:close/>
                  <a:moveTo>
                    <a:pt x="18691" y="1"/>
                  </a:moveTo>
                  <a:lnTo>
                    <a:pt x="18691" y="1"/>
                  </a:lnTo>
                  <a:cubicBezTo>
                    <a:pt x="18499" y="125"/>
                    <a:pt x="18502" y="126"/>
                    <a:pt x="18448" y="293"/>
                  </a:cubicBezTo>
                  <a:cubicBezTo>
                    <a:pt x="18108" y="1354"/>
                    <a:pt x="17942" y="2449"/>
                    <a:pt x="17785" y="3548"/>
                  </a:cubicBezTo>
                  <a:cubicBezTo>
                    <a:pt x="17695" y="4180"/>
                    <a:pt x="17517" y="4804"/>
                    <a:pt x="17483" y="5438"/>
                  </a:cubicBezTo>
                  <a:cubicBezTo>
                    <a:pt x="17462" y="5840"/>
                    <a:pt x="17285" y="6068"/>
                    <a:pt x="17030" y="6318"/>
                  </a:cubicBezTo>
                  <a:cubicBezTo>
                    <a:pt x="15774" y="7536"/>
                    <a:pt x="14529" y="8764"/>
                    <a:pt x="13278" y="9987"/>
                  </a:cubicBezTo>
                  <a:cubicBezTo>
                    <a:pt x="13179" y="10082"/>
                    <a:pt x="13100" y="10209"/>
                    <a:pt x="12950" y="10245"/>
                  </a:cubicBezTo>
                  <a:cubicBezTo>
                    <a:pt x="12892" y="10110"/>
                    <a:pt x="12956" y="10013"/>
                    <a:pt x="12984" y="9912"/>
                  </a:cubicBezTo>
                  <a:cubicBezTo>
                    <a:pt x="13621" y="7660"/>
                    <a:pt x="14258" y="5409"/>
                    <a:pt x="14898" y="3157"/>
                  </a:cubicBezTo>
                  <a:cubicBezTo>
                    <a:pt x="14933" y="3027"/>
                    <a:pt x="14970" y="2900"/>
                    <a:pt x="14995" y="2771"/>
                  </a:cubicBezTo>
                  <a:cubicBezTo>
                    <a:pt x="15012" y="2677"/>
                    <a:pt x="15030" y="2552"/>
                    <a:pt x="14924" y="2515"/>
                  </a:cubicBezTo>
                  <a:cubicBezTo>
                    <a:pt x="14907" y="2509"/>
                    <a:pt x="14892" y="2506"/>
                    <a:pt x="14878" y="2506"/>
                  </a:cubicBezTo>
                  <a:cubicBezTo>
                    <a:pt x="14791" y="2506"/>
                    <a:pt x="14761" y="2616"/>
                    <a:pt x="14738" y="2687"/>
                  </a:cubicBezTo>
                  <a:cubicBezTo>
                    <a:pt x="14646" y="2974"/>
                    <a:pt x="14567" y="3265"/>
                    <a:pt x="14484" y="3554"/>
                  </a:cubicBezTo>
                  <a:cubicBezTo>
                    <a:pt x="13937" y="5467"/>
                    <a:pt x="13474" y="7402"/>
                    <a:pt x="13000" y="9335"/>
                  </a:cubicBezTo>
                  <a:cubicBezTo>
                    <a:pt x="12843" y="9976"/>
                    <a:pt x="12674" y="10598"/>
                    <a:pt x="12181" y="11113"/>
                  </a:cubicBezTo>
                  <a:cubicBezTo>
                    <a:pt x="10427" y="12948"/>
                    <a:pt x="8491" y="14585"/>
                    <a:pt x="6645" y="16319"/>
                  </a:cubicBezTo>
                  <a:cubicBezTo>
                    <a:pt x="6607" y="16356"/>
                    <a:pt x="6569" y="16398"/>
                    <a:pt x="6500" y="16398"/>
                  </a:cubicBezTo>
                  <a:cubicBezTo>
                    <a:pt x="6477" y="16398"/>
                    <a:pt x="6450" y="16393"/>
                    <a:pt x="6419" y="16383"/>
                  </a:cubicBezTo>
                  <a:cubicBezTo>
                    <a:pt x="6778" y="13919"/>
                    <a:pt x="7208" y="11465"/>
                    <a:pt x="8010" y="9087"/>
                  </a:cubicBezTo>
                  <a:lnTo>
                    <a:pt x="8010" y="9087"/>
                  </a:lnTo>
                  <a:cubicBezTo>
                    <a:pt x="7821" y="9320"/>
                    <a:pt x="7712" y="9582"/>
                    <a:pt x="7622" y="9856"/>
                  </a:cubicBezTo>
                  <a:cubicBezTo>
                    <a:pt x="7253" y="10993"/>
                    <a:pt x="6947" y="12148"/>
                    <a:pt x="6733" y="13325"/>
                  </a:cubicBezTo>
                  <a:cubicBezTo>
                    <a:pt x="6555" y="14307"/>
                    <a:pt x="6294" y="15279"/>
                    <a:pt x="6226" y="16280"/>
                  </a:cubicBezTo>
                  <a:cubicBezTo>
                    <a:pt x="6205" y="16591"/>
                    <a:pt x="6105" y="16810"/>
                    <a:pt x="5880" y="17029"/>
                  </a:cubicBezTo>
                  <a:cubicBezTo>
                    <a:pt x="3934" y="18918"/>
                    <a:pt x="1942" y="20766"/>
                    <a:pt x="357" y="22991"/>
                  </a:cubicBezTo>
                  <a:cubicBezTo>
                    <a:pt x="234" y="23166"/>
                    <a:pt x="120" y="23345"/>
                    <a:pt x="0" y="23522"/>
                  </a:cubicBezTo>
                  <a:cubicBezTo>
                    <a:pt x="480" y="23149"/>
                    <a:pt x="919" y="22741"/>
                    <a:pt x="1294" y="22277"/>
                  </a:cubicBezTo>
                  <a:cubicBezTo>
                    <a:pt x="2245" y="21100"/>
                    <a:pt x="3319" y="20045"/>
                    <a:pt x="4407" y="19000"/>
                  </a:cubicBezTo>
                  <a:cubicBezTo>
                    <a:pt x="4504" y="18909"/>
                    <a:pt x="4606" y="18831"/>
                    <a:pt x="4740" y="18794"/>
                  </a:cubicBezTo>
                  <a:cubicBezTo>
                    <a:pt x="6487" y="18322"/>
                    <a:pt x="8230" y="17840"/>
                    <a:pt x="10021" y="17557"/>
                  </a:cubicBezTo>
                  <a:cubicBezTo>
                    <a:pt x="10226" y="17525"/>
                    <a:pt x="10455" y="17550"/>
                    <a:pt x="10636" y="17407"/>
                  </a:cubicBezTo>
                  <a:lnTo>
                    <a:pt x="10636" y="17407"/>
                  </a:lnTo>
                  <a:cubicBezTo>
                    <a:pt x="8742" y="17664"/>
                    <a:pt x="6798" y="17660"/>
                    <a:pt x="5000" y="18494"/>
                  </a:cubicBezTo>
                  <a:cubicBezTo>
                    <a:pt x="5063" y="18344"/>
                    <a:pt x="5145" y="18245"/>
                    <a:pt x="5238" y="18161"/>
                  </a:cubicBezTo>
                  <a:cubicBezTo>
                    <a:pt x="7114" y="16446"/>
                    <a:pt x="8988" y="14736"/>
                    <a:pt x="10860" y="13017"/>
                  </a:cubicBezTo>
                  <a:cubicBezTo>
                    <a:pt x="11031" y="12860"/>
                    <a:pt x="11212" y="12728"/>
                    <a:pt x="11435" y="12664"/>
                  </a:cubicBezTo>
                  <a:cubicBezTo>
                    <a:pt x="11435" y="12664"/>
                    <a:pt x="11439" y="12667"/>
                    <a:pt x="11440" y="12667"/>
                  </a:cubicBezTo>
                  <a:cubicBezTo>
                    <a:pt x="11440" y="12667"/>
                    <a:pt x="11441" y="12666"/>
                    <a:pt x="11440" y="12666"/>
                  </a:cubicBezTo>
                  <a:cubicBezTo>
                    <a:pt x="11265" y="12529"/>
                    <a:pt x="11443" y="12464"/>
                    <a:pt x="11508" y="12400"/>
                  </a:cubicBezTo>
                  <a:cubicBezTo>
                    <a:pt x="13028" y="10852"/>
                    <a:pt x="14495" y="9253"/>
                    <a:pt x="16059" y="7746"/>
                  </a:cubicBezTo>
                  <a:cubicBezTo>
                    <a:pt x="16147" y="7662"/>
                    <a:pt x="16224" y="7560"/>
                    <a:pt x="16353" y="7549"/>
                  </a:cubicBezTo>
                  <a:cubicBezTo>
                    <a:pt x="17325" y="7470"/>
                    <a:pt x="18205" y="7024"/>
                    <a:pt x="19152" y="6842"/>
                  </a:cubicBezTo>
                  <a:cubicBezTo>
                    <a:pt x="20301" y="6623"/>
                    <a:pt x="21444" y="6376"/>
                    <a:pt x="22587" y="6131"/>
                  </a:cubicBezTo>
                  <a:cubicBezTo>
                    <a:pt x="22809" y="6083"/>
                    <a:pt x="23054" y="6057"/>
                    <a:pt x="23215" y="5834"/>
                  </a:cubicBezTo>
                  <a:cubicBezTo>
                    <a:pt x="23136" y="5785"/>
                    <a:pt x="23059" y="5769"/>
                    <a:pt x="22984" y="5769"/>
                  </a:cubicBezTo>
                  <a:cubicBezTo>
                    <a:pt x="22911" y="5769"/>
                    <a:pt x="22841" y="5784"/>
                    <a:pt x="22773" y="5798"/>
                  </a:cubicBezTo>
                  <a:cubicBezTo>
                    <a:pt x="20731" y="6201"/>
                    <a:pt x="18656" y="6481"/>
                    <a:pt x="16712" y="7295"/>
                  </a:cubicBezTo>
                  <a:cubicBezTo>
                    <a:pt x="16667" y="7314"/>
                    <a:pt x="16622" y="7329"/>
                    <a:pt x="16575" y="7329"/>
                  </a:cubicBezTo>
                  <a:cubicBezTo>
                    <a:pt x="16554" y="7329"/>
                    <a:pt x="16533" y="7326"/>
                    <a:pt x="16512" y="7319"/>
                  </a:cubicBezTo>
                  <a:lnTo>
                    <a:pt x="16512" y="7319"/>
                  </a:lnTo>
                  <a:cubicBezTo>
                    <a:pt x="17604" y="6166"/>
                    <a:pt x="18787" y="5102"/>
                    <a:pt x="19840" y="3909"/>
                  </a:cubicBezTo>
                  <a:cubicBezTo>
                    <a:pt x="19962" y="3773"/>
                    <a:pt x="20127" y="3743"/>
                    <a:pt x="20294" y="3708"/>
                  </a:cubicBezTo>
                  <a:cubicBezTo>
                    <a:pt x="21214" y="3511"/>
                    <a:pt x="22133" y="3315"/>
                    <a:pt x="23053" y="3111"/>
                  </a:cubicBezTo>
                  <a:cubicBezTo>
                    <a:pt x="23194" y="3080"/>
                    <a:pt x="23365" y="3077"/>
                    <a:pt x="23485" y="2828"/>
                  </a:cubicBezTo>
                  <a:lnTo>
                    <a:pt x="23485" y="2828"/>
                  </a:lnTo>
                  <a:cubicBezTo>
                    <a:pt x="22347" y="2954"/>
                    <a:pt x="21328" y="3349"/>
                    <a:pt x="20191" y="3581"/>
                  </a:cubicBezTo>
                  <a:cubicBezTo>
                    <a:pt x="20782" y="2717"/>
                    <a:pt x="21564" y="2123"/>
                    <a:pt x="22055" y="1309"/>
                  </a:cubicBezTo>
                  <a:lnTo>
                    <a:pt x="21976" y="1245"/>
                  </a:lnTo>
                  <a:cubicBezTo>
                    <a:pt x="21510" y="1708"/>
                    <a:pt x="21043" y="2172"/>
                    <a:pt x="20576" y="2637"/>
                  </a:cubicBezTo>
                  <a:cubicBezTo>
                    <a:pt x="20552" y="2615"/>
                    <a:pt x="20528" y="2596"/>
                    <a:pt x="20506" y="2574"/>
                  </a:cubicBezTo>
                  <a:cubicBezTo>
                    <a:pt x="20726" y="1955"/>
                    <a:pt x="20944" y="1334"/>
                    <a:pt x="21165" y="716"/>
                  </a:cubicBezTo>
                  <a:lnTo>
                    <a:pt x="21165" y="716"/>
                  </a:lnTo>
                  <a:cubicBezTo>
                    <a:pt x="20937" y="1049"/>
                    <a:pt x="20809" y="1423"/>
                    <a:pt x="20657" y="1788"/>
                  </a:cubicBezTo>
                  <a:cubicBezTo>
                    <a:pt x="20436" y="2319"/>
                    <a:pt x="20353" y="2913"/>
                    <a:pt x="19935" y="3352"/>
                  </a:cubicBezTo>
                  <a:cubicBezTo>
                    <a:pt x="19295" y="4025"/>
                    <a:pt x="18658" y="4700"/>
                    <a:pt x="18015" y="5369"/>
                  </a:cubicBezTo>
                  <a:cubicBezTo>
                    <a:pt x="17933" y="5456"/>
                    <a:pt x="17867" y="5581"/>
                    <a:pt x="17669" y="5581"/>
                  </a:cubicBezTo>
                  <a:cubicBezTo>
                    <a:pt x="17663" y="5581"/>
                    <a:pt x="17656" y="5580"/>
                    <a:pt x="17649" y="5580"/>
                  </a:cubicBezTo>
                  <a:cubicBezTo>
                    <a:pt x="18035" y="3717"/>
                    <a:pt x="18156" y="1825"/>
                    <a:pt x="186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14"/>
            <p:cNvSpPr/>
            <p:nvPr/>
          </p:nvSpPr>
          <p:spPr>
            <a:xfrm>
              <a:off x="1733313" y="3682313"/>
              <a:ext cx="181150" cy="14250"/>
            </a:xfrm>
            <a:custGeom>
              <a:rect b="b" l="l" r="r" t="t"/>
              <a:pathLst>
                <a:path extrusionOk="0" h="570" w="7246">
                  <a:moveTo>
                    <a:pt x="7001" y="1"/>
                  </a:moveTo>
                  <a:cubicBezTo>
                    <a:pt x="6985" y="1"/>
                    <a:pt x="6969" y="1"/>
                    <a:pt x="6952" y="2"/>
                  </a:cubicBezTo>
                  <a:cubicBezTo>
                    <a:pt x="4969" y="146"/>
                    <a:pt x="2978" y="127"/>
                    <a:pt x="998" y="304"/>
                  </a:cubicBezTo>
                  <a:cubicBezTo>
                    <a:pt x="657" y="334"/>
                    <a:pt x="297" y="340"/>
                    <a:pt x="4" y="569"/>
                  </a:cubicBezTo>
                  <a:lnTo>
                    <a:pt x="4" y="569"/>
                  </a:lnTo>
                  <a:cubicBezTo>
                    <a:pt x="121" y="557"/>
                    <a:pt x="240" y="540"/>
                    <a:pt x="356" y="534"/>
                  </a:cubicBezTo>
                  <a:cubicBezTo>
                    <a:pt x="2486" y="436"/>
                    <a:pt x="4615" y="340"/>
                    <a:pt x="6745" y="238"/>
                  </a:cubicBezTo>
                  <a:cubicBezTo>
                    <a:pt x="6914" y="231"/>
                    <a:pt x="7102" y="252"/>
                    <a:pt x="7246" y="84"/>
                  </a:cubicBezTo>
                  <a:cubicBezTo>
                    <a:pt x="7160" y="16"/>
                    <a:pt x="7081" y="1"/>
                    <a:pt x="7001" y="1"/>
                  </a:cubicBezTo>
                  <a:close/>
                  <a:moveTo>
                    <a:pt x="4" y="569"/>
                  </a:moveTo>
                  <a:cubicBezTo>
                    <a:pt x="3" y="569"/>
                    <a:pt x="2" y="570"/>
                    <a:pt x="1" y="570"/>
                  </a:cubicBezTo>
                  <a:lnTo>
                    <a:pt x="4" y="570"/>
                  </a:lnTo>
                  <a:cubicBezTo>
                    <a:pt x="4" y="570"/>
                    <a:pt x="4" y="569"/>
                    <a:pt x="4" y="5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1727563" y="3695663"/>
              <a:ext cx="5825" cy="950"/>
            </a:xfrm>
            <a:custGeom>
              <a:rect b="b" l="l" r="r" t="t"/>
              <a:pathLst>
                <a:path extrusionOk="0" h="38" w="233">
                  <a:moveTo>
                    <a:pt x="2" y="0"/>
                  </a:moveTo>
                  <a:cubicBezTo>
                    <a:pt x="1" y="0"/>
                    <a:pt x="9" y="2"/>
                    <a:pt x="8" y="2"/>
                  </a:cubicBezTo>
                  <a:cubicBezTo>
                    <a:pt x="21" y="4"/>
                    <a:pt x="34" y="6"/>
                    <a:pt x="47" y="8"/>
                  </a:cubicBezTo>
                  <a:lnTo>
                    <a:pt x="47" y="8"/>
                  </a:lnTo>
                  <a:cubicBezTo>
                    <a:pt x="32" y="5"/>
                    <a:pt x="17" y="3"/>
                    <a:pt x="2" y="0"/>
                  </a:cubicBezTo>
                  <a:close/>
                  <a:moveTo>
                    <a:pt x="47" y="8"/>
                  </a:moveTo>
                  <a:lnTo>
                    <a:pt x="47" y="8"/>
                  </a:lnTo>
                  <a:cubicBezTo>
                    <a:pt x="108" y="18"/>
                    <a:pt x="168" y="27"/>
                    <a:pt x="229" y="37"/>
                  </a:cubicBezTo>
                  <a:cubicBezTo>
                    <a:pt x="229" y="37"/>
                    <a:pt x="230" y="37"/>
                    <a:pt x="230" y="37"/>
                  </a:cubicBezTo>
                  <a:lnTo>
                    <a:pt x="230" y="37"/>
                  </a:lnTo>
                  <a:cubicBezTo>
                    <a:pt x="231" y="37"/>
                    <a:pt x="232" y="37"/>
                    <a:pt x="232" y="37"/>
                  </a:cubicBezTo>
                  <a:cubicBezTo>
                    <a:pt x="233" y="37"/>
                    <a:pt x="232" y="36"/>
                    <a:pt x="232" y="36"/>
                  </a:cubicBezTo>
                  <a:cubicBezTo>
                    <a:pt x="232" y="36"/>
                    <a:pt x="231" y="37"/>
                    <a:pt x="230" y="37"/>
                  </a:cubicBezTo>
                  <a:lnTo>
                    <a:pt x="230" y="37"/>
                  </a:lnTo>
                  <a:cubicBezTo>
                    <a:pt x="168" y="26"/>
                    <a:pt x="108" y="17"/>
                    <a:pt x="47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7" name="Google Shape;337;p14"/>
          <p:cNvSpPr txBox="1"/>
          <p:nvPr>
            <p:ph hasCustomPrompt="1" type="title"/>
          </p:nvPr>
        </p:nvSpPr>
        <p:spPr>
          <a:xfrm>
            <a:off x="3898050" y="1511088"/>
            <a:ext cx="1347900" cy="841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38" name="Google Shape;338;p14"/>
          <p:cNvSpPr txBox="1"/>
          <p:nvPr>
            <p:ph idx="1" type="subTitle"/>
          </p:nvPr>
        </p:nvSpPr>
        <p:spPr>
          <a:xfrm>
            <a:off x="1828800" y="3442963"/>
            <a:ext cx="5486400" cy="37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9" name="Google Shape;339;p14"/>
          <p:cNvSpPr txBox="1"/>
          <p:nvPr>
            <p:ph idx="2" type="title"/>
          </p:nvPr>
        </p:nvSpPr>
        <p:spPr>
          <a:xfrm>
            <a:off x="1828800" y="2601170"/>
            <a:ext cx="54864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CUSTOM_10_1"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5"/>
          <p:cNvSpPr/>
          <p:nvPr/>
        </p:nvSpPr>
        <p:spPr>
          <a:xfrm flipH="1">
            <a:off x="-10" y="2946346"/>
            <a:ext cx="2847980" cy="1451033"/>
          </a:xfrm>
          <a:custGeom>
            <a:rect b="b" l="l" r="r" t="t"/>
            <a:pathLst>
              <a:path extrusionOk="0" h="120668" w="204633">
                <a:moveTo>
                  <a:pt x="192701" y="0"/>
                </a:moveTo>
                <a:cubicBezTo>
                  <a:pt x="191396" y="0"/>
                  <a:pt x="190081" y="101"/>
                  <a:pt x="188794" y="285"/>
                </a:cubicBezTo>
                <a:cubicBezTo>
                  <a:pt x="181484" y="1504"/>
                  <a:pt x="175393" y="7594"/>
                  <a:pt x="172955" y="13685"/>
                </a:cubicBezTo>
                <a:cubicBezTo>
                  <a:pt x="170519" y="20995"/>
                  <a:pt x="170519" y="31959"/>
                  <a:pt x="163209" y="31959"/>
                </a:cubicBezTo>
                <a:cubicBezTo>
                  <a:pt x="162495" y="32024"/>
                  <a:pt x="161781" y="32055"/>
                  <a:pt x="161067" y="32055"/>
                </a:cubicBezTo>
                <a:cubicBezTo>
                  <a:pt x="150841" y="32055"/>
                  <a:pt x="140615" y="25830"/>
                  <a:pt x="130389" y="25830"/>
                </a:cubicBezTo>
                <a:cubicBezTo>
                  <a:pt x="127928" y="25830"/>
                  <a:pt x="125467" y="26191"/>
                  <a:pt x="123005" y="27085"/>
                </a:cubicBezTo>
                <a:cubicBezTo>
                  <a:pt x="110535" y="30487"/>
                  <a:pt x="109670" y="51824"/>
                  <a:pt x="96845" y="51824"/>
                </a:cubicBezTo>
                <a:cubicBezTo>
                  <a:pt x="95889" y="51824"/>
                  <a:pt x="94866" y="51705"/>
                  <a:pt x="93766" y="51452"/>
                </a:cubicBezTo>
                <a:cubicBezTo>
                  <a:pt x="87602" y="49910"/>
                  <a:pt x="81925" y="48369"/>
                  <a:pt x="76119" y="48369"/>
                </a:cubicBezTo>
                <a:cubicBezTo>
                  <a:pt x="72745" y="48369"/>
                  <a:pt x="69328" y="48889"/>
                  <a:pt x="65746" y="50232"/>
                </a:cubicBezTo>
                <a:cubicBezTo>
                  <a:pt x="53562" y="55107"/>
                  <a:pt x="54782" y="72162"/>
                  <a:pt x="43817" y="75817"/>
                </a:cubicBezTo>
                <a:cubicBezTo>
                  <a:pt x="22202" y="84578"/>
                  <a:pt x="8726" y="101191"/>
                  <a:pt x="0" y="120667"/>
                </a:cubicBezTo>
                <a:lnTo>
                  <a:pt x="204630" y="120667"/>
                </a:lnTo>
                <a:lnTo>
                  <a:pt x="204630" y="4658"/>
                </a:lnTo>
                <a:lnTo>
                  <a:pt x="204633" y="4658"/>
                </a:lnTo>
                <a:cubicBezTo>
                  <a:pt x="201950" y="1296"/>
                  <a:pt x="197391" y="0"/>
                  <a:pt x="1927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15"/>
          <p:cNvSpPr/>
          <p:nvPr/>
        </p:nvSpPr>
        <p:spPr>
          <a:xfrm rot="4786083">
            <a:off x="848104" y="-653334"/>
            <a:ext cx="999319" cy="1916700"/>
          </a:xfrm>
          <a:custGeom>
            <a:rect b="b" l="l" r="r" t="t"/>
            <a:pathLst>
              <a:path extrusionOk="0" h="32953" w="17180">
                <a:moveTo>
                  <a:pt x="15690" y="0"/>
                </a:moveTo>
                <a:cubicBezTo>
                  <a:pt x="15604" y="0"/>
                  <a:pt x="15548" y="65"/>
                  <a:pt x="15499" y="131"/>
                </a:cubicBezTo>
                <a:cubicBezTo>
                  <a:pt x="15454" y="189"/>
                  <a:pt x="15419" y="256"/>
                  <a:pt x="15390" y="323"/>
                </a:cubicBezTo>
                <a:cubicBezTo>
                  <a:pt x="14956" y="1339"/>
                  <a:pt x="14562" y="2367"/>
                  <a:pt x="14387" y="3467"/>
                </a:cubicBezTo>
                <a:cubicBezTo>
                  <a:pt x="14374" y="3551"/>
                  <a:pt x="14393" y="3659"/>
                  <a:pt x="14233" y="3733"/>
                </a:cubicBezTo>
                <a:cubicBezTo>
                  <a:pt x="14153" y="3321"/>
                  <a:pt x="14061" y="2929"/>
                  <a:pt x="14003" y="2530"/>
                </a:cubicBezTo>
                <a:cubicBezTo>
                  <a:pt x="13906" y="1876"/>
                  <a:pt x="13809" y="1222"/>
                  <a:pt x="13612" y="586"/>
                </a:cubicBezTo>
                <a:cubicBezTo>
                  <a:pt x="13582" y="489"/>
                  <a:pt x="13589" y="321"/>
                  <a:pt x="13459" y="321"/>
                </a:cubicBezTo>
                <a:cubicBezTo>
                  <a:pt x="13455" y="321"/>
                  <a:pt x="13450" y="321"/>
                  <a:pt x="13446" y="321"/>
                </a:cubicBezTo>
                <a:cubicBezTo>
                  <a:pt x="13288" y="334"/>
                  <a:pt x="13292" y="503"/>
                  <a:pt x="13298" y="627"/>
                </a:cubicBezTo>
                <a:cubicBezTo>
                  <a:pt x="13336" y="1658"/>
                  <a:pt x="13413" y="2682"/>
                  <a:pt x="13738" y="3671"/>
                </a:cubicBezTo>
                <a:cubicBezTo>
                  <a:pt x="13816" y="3910"/>
                  <a:pt x="13971" y="4172"/>
                  <a:pt x="13926" y="4388"/>
                </a:cubicBezTo>
                <a:cubicBezTo>
                  <a:pt x="13806" y="4946"/>
                  <a:pt x="13591" y="5482"/>
                  <a:pt x="13415" y="6026"/>
                </a:cubicBezTo>
                <a:cubicBezTo>
                  <a:pt x="13158" y="4943"/>
                  <a:pt x="12670" y="3979"/>
                  <a:pt x="12289" y="2939"/>
                </a:cubicBezTo>
                <a:cubicBezTo>
                  <a:pt x="12222" y="3005"/>
                  <a:pt x="12201" y="3017"/>
                  <a:pt x="12194" y="3035"/>
                </a:cubicBezTo>
                <a:cubicBezTo>
                  <a:pt x="12180" y="3073"/>
                  <a:pt x="12163" y="3114"/>
                  <a:pt x="12163" y="3155"/>
                </a:cubicBezTo>
                <a:cubicBezTo>
                  <a:pt x="12180" y="4426"/>
                  <a:pt x="12342" y="5668"/>
                  <a:pt x="12934" y="6818"/>
                </a:cubicBezTo>
                <a:cubicBezTo>
                  <a:pt x="13004" y="6954"/>
                  <a:pt x="13062" y="7064"/>
                  <a:pt x="13003" y="7226"/>
                </a:cubicBezTo>
                <a:cubicBezTo>
                  <a:pt x="12699" y="8053"/>
                  <a:pt x="12409" y="8885"/>
                  <a:pt x="12112" y="9717"/>
                </a:cubicBezTo>
                <a:cubicBezTo>
                  <a:pt x="12077" y="9814"/>
                  <a:pt x="12038" y="9909"/>
                  <a:pt x="12001" y="10005"/>
                </a:cubicBezTo>
                <a:cubicBezTo>
                  <a:pt x="11908" y="8346"/>
                  <a:pt x="11633" y="6755"/>
                  <a:pt x="11000" y="5209"/>
                </a:cubicBezTo>
                <a:cubicBezTo>
                  <a:pt x="10906" y="5335"/>
                  <a:pt x="10923" y="5455"/>
                  <a:pt x="10927" y="5564"/>
                </a:cubicBezTo>
                <a:cubicBezTo>
                  <a:pt x="10938" y="5963"/>
                  <a:pt x="10930" y="6365"/>
                  <a:pt x="10988" y="6759"/>
                </a:cubicBezTo>
                <a:cubicBezTo>
                  <a:pt x="11181" y="8066"/>
                  <a:pt x="11212" y="9401"/>
                  <a:pt x="11692" y="10655"/>
                </a:cubicBezTo>
                <a:cubicBezTo>
                  <a:pt x="11731" y="10754"/>
                  <a:pt x="11699" y="10841"/>
                  <a:pt x="11664" y="10930"/>
                </a:cubicBezTo>
                <a:cubicBezTo>
                  <a:pt x="11192" y="12133"/>
                  <a:pt x="10776" y="13357"/>
                  <a:pt x="10264" y="14544"/>
                </a:cubicBezTo>
                <a:cubicBezTo>
                  <a:pt x="10219" y="14647"/>
                  <a:pt x="10203" y="14778"/>
                  <a:pt x="10055" y="14856"/>
                </a:cubicBezTo>
                <a:cubicBezTo>
                  <a:pt x="9757" y="12580"/>
                  <a:pt x="9596" y="10305"/>
                  <a:pt x="8826" y="8121"/>
                </a:cubicBezTo>
                <a:cubicBezTo>
                  <a:pt x="8669" y="8228"/>
                  <a:pt x="8709" y="8341"/>
                  <a:pt x="8706" y="8438"/>
                </a:cubicBezTo>
                <a:cubicBezTo>
                  <a:pt x="8641" y="10788"/>
                  <a:pt x="9090" y="13054"/>
                  <a:pt x="9795" y="15279"/>
                </a:cubicBezTo>
                <a:cubicBezTo>
                  <a:pt x="9833" y="15398"/>
                  <a:pt x="9840" y="15497"/>
                  <a:pt x="9788" y="15611"/>
                </a:cubicBezTo>
                <a:cubicBezTo>
                  <a:pt x="9248" y="16816"/>
                  <a:pt x="8711" y="18024"/>
                  <a:pt x="8170" y="19229"/>
                </a:cubicBezTo>
                <a:cubicBezTo>
                  <a:pt x="8134" y="19305"/>
                  <a:pt x="8129" y="19420"/>
                  <a:pt x="7980" y="19441"/>
                </a:cubicBezTo>
                <a:cubicBezTo>
                  <a:pt x="7710" y="18003"/>
                  <a:pt x="7293" y="16604"/>
                  <a:pt x="6885" y="15205"/>
                </a:cubicBezTo>
                <a:cubicBezTo>
                  <a:pt x="6478" y="13805"/>
                  <a:pt x="6194" y="12368"/>
                  <a:pt x="5614" y="11018"/>
                </a:cubicBezTo>
                <a:cubicBezTo>
                  <a:pt x="5498" y="11373"/>
                  <a:pt x="5474" y="11726"/>
                  <a:pt x="5501" y="12080"/>
                </a:cubicBezTo>
                <a:cubicBezTo>
                  <a:pt x="5569" y="13017"/>
                  <a:pt x="5772" y="13930"/>
                  <a:pt x="6019" y="14832"/>
                </a:cubicBezTo>
                <a:cubicBezTo>
                  <a:pt x="6449" y="16398"/>
                  <a:pt x="6799" y="17999"/>
                  <a:pt x="7676" y="19406"/>
                </a:cubicBezTo>
                <a:cubicBezTo>
                  <a:pt x="7794" y="19596"/>
                  <a:pt x="7900" y="19819"/>
                  <a:pt x="7783" y="20059"/>
                </a:cubicBezTo>
                <a:cubicBezTo>
                  <a:pt x="7089" y="21488"/>
                  <a:pt x="6626" y="23011"/>
                  <a:pt x="5999" y="24469"/>
                </a:cubicBezTo>
                <a:cubicBezTo>
                  <a:pt x="5946" y="24597"/>
                  <a:pt x="5886" y="24724"/>
                  <a:pt x="5830" y="24851"/>
                </a:cubicBezTo>
                <a:cubicBezTo>
                  <a:pt x="5802" y="24846"/>
                  <a:pt x="5773" y="24843"/>
                  <a:pt x="5745" y="24837"/>
                </a:cubicBezTo>
                <a:cubicBezTo>
                  <a:pt x="5769" y="23999"/>
                  <a:pt x="5536" y="23197"/>
                  <a:pt x="5419" y="22380"/>
                </a:cubicBezTo>
                <a:cubicBezTo>
                  <a:pt x="5172" y="20652"/>
                  <a:pt x="4835" y="18946"/>
                  <a:pt x="4365" y="17261"/>
                </a:cubicBezTo>
                <a:cubicBezTo>
                  <a:pt x="4104" y="16329"/>
                  <a:pt x="3674" y="15456"/>
                  <a:pt x="3456" y="14513"/>
                </a:cubicBezTo>
                <a:cubicBezTo>
                  <a:pt x="3435" y="14423"/>
                  <a:pt x="3405" y="14302"/>
                  <a:pt x="3286" y="14302"/>
                </a:cubicBezTo>
                <a:cubicBezTo>
                  <a:pt x="3279" y="14302"/>
                  <a:pt x="3272" y="14302"/>
                  <a:pt x="3264" y="14303"/>
                </a:cubicBezTo>
                <a:cubicBezTo>
                  <a:pt x="3123" y="14317"/>
                  <a:pt x="3142" y="14452"/>
                  <a:pt x="3126" y="14551"/>
                </a:cubicBezTo>
                <a:cubicBezTo>
                  <a:pt x="3116" y="14613"/>
                  <a:pt x="3120" y="14677"/>
                  <a:pt x="3123" y="14740"/>
                </a:cubicBezTo>
                <a:cubicBezTo>
                  <a:pt x="3211" y="16970"/>
                  <a:pt x="3421" y="19181"/>
                  <a:pt x="3963" y="21354"/>
                </a:cubicBezTo>
                <a:cubicBezTo>
                  <a:pt x="4317" y="22777"/>
                  <a:pt x="4750" y="24167"/>
                  <a:pt x="5414" y="25478"/>
                </a:cubicBezTo>
                <a:cubicBezTo>
                  <a:pt x="5487" y="25619"/>
                  <a:pt x="5467" y="25733"/>
                  <a:pt x="5421" y="25866"/>
                </a:cubicBezTo>
                <a:cubicBezTo>
                  <a:pt x="5229" y="26432"/>
                  <a:pt x="5040" y="26999"/>
                  <a:pt x="4855" y="27569"/>
                </a:cubicBezTo>
                <a:cubicBezTo>
                  <a:pt x="4700" y="28046"/>
                  <a:pt x="4557" y="28522"/>
                  <a:pt x="4409" y="28994"/>
                </a:cubicBezTo>
                <a:cubicBezTo>
                  <a:pt x="4327" y="28979"/>
                  <a:pt x="4320" y="28937"/>
                  <a:pt x="4313" y="28896"/>
                </a:cubicBezTo>
                <a:cubicBezTo>
                  <a:pt x="4091" y="27538"/>
                  <a:pt x="3582" y="26265"/>
                  <a:pt x="3120" y="24981"/>
                </a:cubicBezTo>
                <a:cubicBezTo>
                  <a:pt x="2295" y="22678"/>
                  <a:pt x="1276" y="20447"/>
                  <a:pt x="585" y="18093"/>
                </a:cubicBezTo>
                <a:cubicBezTo>
                  <a:pt x="527" y="17893"/>
                  <a:pt x="451" y="17697"/>
                  <a:pt x="374" y="17501"/>
                </a:cubicBezTo>
                <a:cubicBezTo>
                  <a:pt x="346" y="17428"/>
                  <a:pt x="294" y="17364"/>
                  <a:pt x="211" y="17364"/>
                </a:cubicBezTo>
                <a:cubicBezTo>
                  <a:pt x="202" y="17364"/>
                  <a:pt x="193" y="17365"/>
                  <a:pt x="184" y="17367"/>
                </a:cubicBezTo>
                <a:cubicBezTo>
                  <a:pt x="85" y="17382"/>
                  <a:pt x="54" y="17467"/>
                  <a:pt x="47" y="17554"/>
                </a:cubicBezTo>
                <a:cubicBezTo>
                  <a:pt x="29" y="17774"/>
                  <a:pt x="0" y="17992"/>
                  <a:pt x="12" y="18213"/>
                </a:cubicBezTo>
                <a:cubicBezTo>
                  <a:pt x="91" y="20012"/>
                  <a:pt x="696" y="21690"/>
                  <a:pt x="1215" y="23385"/>
                </a:cubicBezTo>
                <a:cubicBezTo>
                  <a:pt x="1896" y="25598"/>
                  <a:pt x="3127" y="27562"/>
                  <a:pt x="4070" y="29658"/>
                </a:cubicBezTo>
                <a:cubicBezTo>
                  <a:pt x="4136" y="29804"/>
                  <a:pt x="4158" y="29924"/>
                  <a:pt x="4120" y="30074"/>
                </a:cubicBezTo>
                <a:cubicBezTo>
                  <a:pt x="3929" y="30816"/>
                  <a:pt x="3751" y="31563"/>
                  <a:pt x="3648" y="32325"/>
                </a:cubicBezTo>
                <a:cubicBezTo>
                  <a:pt x="3624" y="32510"/>
                  <a:pt x="3603" y="32696"/>
                  <a:pt x="3641" y="32953"/>
                </a:cubicBezTo>
                <a:cubicBezTo>
                  <a:pt x="3825" y="32665"/>
                  <a:pt x="3911" y="32411"/>
                  <a:pt x="3978" y="32154"/>
                </a:cubicBezTo>
                <a:cubicBezTo>
                  <a:pt x="4189" y="31351"/>
                  <a:pt x="4330" y="30531"/>
                  <a:pt x="4553" y="29732"/>
                </a:cubicBezTo>
                <a:cubicBezTo>
                  <a:pt x="4609" y="29528"/>
                  <a:pt x="4700" y="29409"/>
                  <a:pt x="4896" y="29333"/>
                </a:cubicBezTo>
                <a:cubicBezTo>
                  <a:pt x="5809" y="28980"/>
                  <a:pt x="6662" y="28501"/>
                  <a:pt x="7530" y="28055"/>
                </a:cubicBezTo>
                <a:cubicBezTo>
                  <a:pt x="9664" y="26957"/>
                  <a:pt x="11686" y="25675"/>
                  <a:pt x="13714" y="24395"/>
                </a:cubicBezTo>
                <a:cubicBezTo>
                  <a:pt x="14633" y="23815"/>
                  <a:pt x="15489" y="23161"/>
                  <a:pt x="16299" y="22444"/>
                </a:cubicBezTo>
                <a:cubicBezTo>
                  <a:pt x="16423" y="22334"/>
                  <a:pt x="16589" y="22205"/>
                  <a:pt x="16467" y="22020"/>
                </a:cubicBezTo>
                <a:cubicBezTo>
                  <a:pt x="16416" y="21943"/>
                  <a:pt x="16359" y="21915"/>
                  <a:pt x="16298" y="21915"/>
                </a:cubicBezTo>
                <a:cubicBezTo>
                  <a:pt x="16209" y="21915"/>
                  <a:pt x="16113" y="21977"/>
                  <a:pt x="16024" y="22028"/>
                </a:cubicBezTo>
                <a:cubicBezTo>
                  <a:pt x="14149" y="23110"/>
                  <a:pt x="12204" y="24053"/>
                  <a:pt x="10247" y="24978"/>
                </a:cubicBezTo>
                <a:cubicBezTo>
                  <a:pt x="8332" y="25884"/>
                  <a:pt x="6542" y="26999"/>
                  <a:pt x="5011" y="28491"/>
                </a:cubicBezTo>
                <a:cubicBezTo>
                  <a:pt x="4996" y="28506"/>
                  <a:pt x="4962" y="28502"/>
                  <a:pt x="4913" y="28513"/>
                </a:cubicBezTo>
                <a:cubicBezTo>
                  <a:pt x="5363" y="27055"/>
                  <a:pt x="5821" y="25627"/>
                  <a:pt x="6356" y="24223"/>
                </a:cubicBezTo>
                <a:cubicBezTo>
                  <a:pt x="6397" y="24116"/>
                  <a:pt x="6441" y="24019"/>
                  <a:pt x="6578" y="23983"/>
                </a:cubicBezTo>
                <a:cubicBezTo>
                  <a:pt x="7039" y="23863"/>
                  <a:pt x="7464" y="23650"/>
                  <a:pt x="7879" y="23425"/>
                </a:cubicBezTo>
                <a:cubicBezTo>
                  <a:pt x="10515" y="21994"/>
                  <a:pt x="12931" y="20230"/>
                  <a:pt x="15320" y="18431"/>
                </a:cubicBezTo>
                <a:cubicBezTo>
                  <a:pt x="15430" y="18349"/>
                  <a:pt x="15543" y="18234"/>
                  <a:pt x="15454" y="18085"/>
                </a:cubicBezTo>
                <a:cubicBezTo>
                  <a:pt x="15410" y="18009"/>
                  <a:pt x="15351" y="17983"/>
                  <a:pt x="15287" y="17983"/>
                </a:cubicBezTo>
                <a:cubicBezTo>
                  <a:pt x="15223" y="17983"/>
                  <a:pt x="15154" y="18009"/>
                  <a:pt x="15090" y="18038"/>
                </a:cubicBezTo>
                <a:cubicBezTo>
                  <a:pt x="14936" y="18107"/>
                  <a:pt x="14788" y="18185"/>
                  <a:pt x="14638" y="18263"/>
                </a:cubicBezTo>
                <a:cubicBezTo>
                  <a:pt x="12481" y="19376"/>
                  <a:pt x="10334" y="20504"/>
                  <a:pt x="8398" y="21987"/>
                </a:cubicBezTo>
                <a:cubicBezTo>
                  <a:pt x="7860" y="22397"/>
                  <a:pt x="7336" y="22829"/>
                  <a:pt x="6806" y="23251"/>
                </a:cubicBezTo>
                <a:lnTo>
                  <a:pt x="6806" y="23251"/>
                </a:lnTo>
                <a:cubicBezTo>
                  <a:pt x="6806" y="23215"/>
                  <a:pt x="6798" y="23173"/>
                  <a:pt x="6811" y="23144"/>
                </a:cubicBezTo>
                <a:cubicBezTo>
                  <a:pt x="7437" y="21686"/>
                  <a:pt x="7911" y="20169"/>
                  <a:pt x="8610" y="18742"/>
                </a:cubicBezTo>
                <a:cubicBezTo>
                  <a:pt x="8694" y="18567"/>
                  <a:pt x="8799" y="18470"/>
                  <a:pt x="8994" y="18418"/>
                </a:cubicBezTo>
                <a:cubicBezTo>
                  <a:pt x="9327" y="18326"/>
                  <a:pt x="9654" y="18212"/>
                  <a:pt x="9960" y="18042"/>
                </a:cubicBezTo>
                <a:cubicBezTo>
                  <a:pt x="11799" y="17026"/>
                  <a:pt x="13562" y="15888"/>
                  <a:pt x="15268" y="14663"/>
                </a:cubicBezTo>
                <a:cubicBezTo>
                  <a:pt x="15701" y="14352"/>
                  <a:pt x="16113" y="14008"/>
                  <a:pt x="16529" y="13672"/>
                </a:cubicBezTo>
                <a:cubicBezTo>
                  <a:pt x="16651" y="13573"/>
                  <a:pt x="16807" y="13431"/>
                  <a:pt x="16720" y="13281"/>
                </a:cubicBezTo>
                <a:cubicBezTo>
                  <a:pt x="16692" y="13235"/>
                  <a:pt x="16659" y="13217"/>
                  <a:pt x="16624" y="13217"/>
                </a:cubicBezTo>
                <a:cubicBezTo>
                  <a:pt x="16541" y="13217"/>
                  <a:pt x="16445" y="13309"/>
                  <a:pt x="16370" y="13343"/>
                </a:cubicBezTo>
                <a:cubicBezTo>
                  <a:pt x="14726" y="14095"/>
                  <a:pt x="13196" y="15051"/>
                  <a:pt x="11697" y="16053"/>
                </a:cubicBezTo>
                <a:cubicBezTo>
                  <a:pt x="10810" y="16644"/>
                  <a:pt x="9945" y="17273"/>
                  <a:pt x="9071" y="17886"/>
                </a:cubicBezTo>
                <a:lnTo>
                  <a:pt x="9071" y="17886"/>
                </a:lnTo>
                <a:cubicBezTo>
                  <a:pt x="9040" y="17772"/>
                  <a:pt x="9122" y="17690"/>
                  <a:pt x="9164" y="17605"/>
                </a:cubicBezTo>
                <a:cubicBezTo>
                  <a:pt x="9819" y="16276"/>
                  <a:pt x="10398" y="14913"/>
                  <a:pt x="10976" y="13551"/>
                </a:cubicBezTo>
                <a:cubicBezTo>
                  <a:pt x="11096" y="13269"/>
                  <a:pt x="11183" y="12984"/>
                  <a:pt x="11514" y="12984"/>
                </a:cubicBezTo>
                <a:cubicBezTo>
                  <a:pt x="11559" y="12984"/>
                  <a:pt x="11608" y="12989"/>
                  <a:pt x="11662" y="13000"/>
                </a:cubicBezTo>
                <a:cubicBezTo>
                  <a:pt x="11666" y="13001"/>
                  <a:pt x="11671" y="13002"/>
                  <a:pt x="11675" y="13002"/>
                </a:cubicBezTo>
                <a:cubicBezTo>
                  <a:pt x="11709" y="13002"/>
                  <a:pt x="11747" y="12979"/>
                  <a:pt x="11782" y="12967"/>
                </a:cubicBezTo>
                <a:cubicBezTo>
                  <a:pt x="13380" y="12358"/>
                  <a:pt x="14995" y="11787"/>
                  <a:pt x="16363" y="10709"/>
                </a:cubicBezTo>
                <a:cubicBezTo>
                  <a:pt x="16447" y="10642"/>
                  <a:pt x="16604" y="10601"/>
                  <a:pt x="16525" y="10453"/>
                </a:cubicBezTo>
                <a:cubicBezTo>
                  <a:pt x="16492" y="10392"/>
                  <a:pt x="16446" y="10373"/>
                  <a:pt x="16396" y="10373"/>
                </a:cubicBezTo>
                <a:cubicBezTo>
                  <a:pt x="16336" y="10373"/>
                  <a:pt x="16271" y="10399"/>
                  <a:pt x="16213" y="10417"/>
                </a:cubicBezTo>
                <a:cubicBezTo>
                  <a:pt x="14657" y="10884"/>
                  <a:pt x="13145" y="11447"/>
                  <a:pt x="11788" y="12365"/>
                </a:cubicBezTo>
                <a:cubicBezTo>
                  <a:pt x="11689" y="12431"/>
                  <a:pt x="11592" y="12527"/>
                  <a:pt x="11455" y="12527"/>
                </a:cubicBezTo>
                <a:cubicBezTo>
                  <a:pt x="11448" y="12527"/>
                  <a:pt x="11442" y="12527"/>
                  <a:pt x="11435" y="12526"/>
                </a:cubicBezTo>
                <a:cubicBezTo>
                  <a:pt x="11432" y="12485"/>
                  <a:pt x="11425" y="12463"/>
                  <a:pt x="11432" y="12444"/>
                </a:cubicBezTo>
                <a:cubicBezTo>
                  <a:pt x="11840" y="11375"/>
                  <a:pt x="12249" y="10305"/>
                  <a:pt x="12658" y="9237"/>
                </a:cubicBezTo>
                <a:cubicBezTo>
                  <a:pt x="12688" y="9155"/>
                  <a:pt x="12728" y="9092"/>
                  <a:pt x="12814" y="9051"/>
                </a:cubicBezTo>
                <a:cubicBezTo>
                  <a:pt x="13436" y="8761"/>
                  <a:pt x="13975" y="8337"/>
                  <a:pt x="14523" y="7934"/>
                </a:cubicBezTo>
                <a:cubicBezTo>
                  <a:pt x="15227" y="7421"/>
                  <a:pt x="15939" y="6903"/>
                  <a:pt x="16284" y="6049"/>
                </a:cubicBezTo>
                <a:cubicBezTo>
                  <a:pt x="16325" y="5949"/>
                  <a:pt x="16442" y="5843"/>
                  <a:pt x="16333" y="5737"/>
                </a:cubicBezTo>
                <a:cubicBezTo>
                  <a:pt x="16300" y="5705"/>
                  <a:pt x="16264" y="5693"/>
                  <a:pt x="16226" y="5693"/>
                </a:cubicBezTo>
                <a:cubicBezTo>
                  <a:pt x="16153" y="5693"/>
                  <a:pt x="16076" y="5739"/>
                  <a:pt x="16010" y="5768"/>
                </a:cubicBezTo>
                <a:cubicBezTo>
                  <a:pt x="15732" y="5892"/>
                  <a:pt x="15475" y="6058"/>
                  <a:pt x="15241" y="6255"/>
                </a:cubicBezTo>
                <a:cubicBezTo>
                  <a:pt x="14492" y="6884"/>
                  <a:pt x="13824" y="7600"/>
                  <a:pt x="13182" y="8335"/>
                </a:cubicBezTo>
                <a:cubicBezTo>
                  <a:pt x="13123" y="8402"/>
                  <a:pt x="13081" y="8499"/>
                  <a:pt x="12976" y="8499"/>
                </a:cubicBezTo>
                <a:cubicBezTo>
                  <a:pt x="12965" y="8499"/>
                  <a:pt x="12953" y="8498"/>
                  <a:pt x="12941" y="8496"/>
                </a:cubicBezTo>
                <a:cubicBezTo>
                  <a:pt x="12893" y="8427"/>
                  <a:pt x="12935" y="8372"/>
                  <a:pt x="12956" y="8315"/>
                </a:cubicBezTo>
                <a:cubicBezTo>
                  <a:pt x="13244" y="7548"/>
                  <a:pt x="13540" y="6784"/>
                  <a:pt x="13813" y="6012"/>
                </a:cubicBezTo>
                <a:cubicBezTo>
                  <a:pt x="13900" y="5763"/>
                  <a:pt x="14053" y="5668"/>
                  <a:pt x="14288" y="5578"/>
                </a:cubicBezTo>
                <a:cubicBezTo>
                  <a:pt x="15386" y="5163"/>
                  <a:pt x="16354" y="4562"/>
                  <a:pt x="17034" y="3572"/>
                </a:cubicBezTo>
                <a:cubicBezTo>
                  <a:pt x="17088" y="3496"/>
                  <a:pt x="17180" y="3416"/>
                  <a:pt x="17104" y="3321"/>
                </a:cubicBezTo>
                <a:cubicBezTo>
                  <a:pt x="17077" y="3287"/>
                  <a:pt x="17049" y="3275"/>
                  <a:pt x="17022" y="3275"/>
                </a:cubicBezTo>
                <a:cubicBezTo>
                  <a:pt x="16964" y="3275"/>
                  <a:pt x="16907" y="3332"/>
                  <a:pt x="16855" y="3359"/>
                </a:cubicBezTo>
                <a:cubicBezTo>
                  <a:pt x="15931" y="3839"/>
                  <a:pt x="15021" y="4340"/>
                  <a:pt x="14267" y="5078"/>
                </a:cubicBezTo>
                <a:cubicBezTo>
                  <a:pt x="14235" y="5109"/>
                  <a:pt x="14205" y="5158"/>
                  <a:pt x="14161" y="5158"/>
                </a:cubicBezTo>
                <a:cubicBezTo>
                  <a:pt x="14146" y="5158"/>
                  <a:pt x="14131" y="5154"/>
                  <a:pt x="14113" y="5142"/>
                </a:cubicBezTo>
                <a:cubicBezTo>
                  <a:pt x="14067" y="5111"/>
                  <a:pt x="14071" y="5042"/>
                  <a:pt x="14096" y="4998"/>
                </a:cubicBezTo>
                <a:cubicBezTo>
                  <a:pt x="14352" y="4542"/>
                  <a:pt x="14462" y="4013"/>
                  <a:pt x="14782" y="3592"/>
                </a:cubicBezTo>
                <a:cubicBezTo>
                  <a:pt x="15238" y="2994"/>
                  <a:pt x="15622" y="2355"/>
                  <a:pt x="15866" y="1645"/>
                </a:cubicBezTo>
                <a:cubicBezTo>
                  <a:pt x="16025" y="1175"/>
                  <a:pt x="15962" y="688"/>
                  <a:pt x="15906" y="208"/>
                </a:cubicBezTo>
                <a:cubicBezTo>
                  <a:pt x="15896" y="111"/>
                  <a:pt x="15839" y="31"/>
                  <a:pt x="15733" y="5"/>
                </a:cubicBezTo>
                <a:cubicBezTo>
                  <a:pt x="15718" y="2"/>
                  <a:pt x="15704" y="0"/>
                  <a:pt x="1569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15"/>
          <p:cNvSpPr/>
          <p:nvPr/>
        </p:nvSpPr>
        <p:spPr>
          <a:xfrm>
            <a:off x="-5" y="4067174"/>
            <a:ext cx="9144068" cy="1098343"/>
          </a:xfrm>
          <a:custGeom>
            <a:rect b="b" l="l" r="r" t="t"/>
            <a:pathLst>
              <a:path extrusionOk="0" h="61506" w="257380">
                <a:moveTo>
                  <a:pt x="16205" y="1"/>
                </a:moveTo>
                <a:cubicBezTo>
                  <a:pt x="10605" y="1"/>
                  <a:pt x="5058" y="733"/>
                  <a:pt x="1" y="2427"/>
                </a:cubicBezTo>
                <a:lnTo>
                  <a:pt x="1" y="61505"/>
                </a:lnTo>
                <a:lnTo>
                  <a:pt x="257380" y="61505"/>
                </a:lnTo>
                <a:lnTo>
                  <a:pt x="257380" y="32527"/>
                </a:lnTo>
                <a:cubicBezTo>
                  <a:pt x="238342" y="36434"/>
                  <a:pt x="219267" y="38205"/>
                  <a:pt x="200200" y="38205"/>
                </a:cubicBezTo>
                <a:cubicBezTo>
                  <a:pt x="147836" y="38205"/>
                  <a:pt x="95525" y="24848"/>
                  <a:pt x="44179" y="5688"/>
                </a:cubicBezTo>
                <a:cubicBezTo>
                  <a:pt x="36342" y="2330"/>
                  <a:pt x="26190" y="1"/>
                  <a:pt x="1620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44" name="Google Shape;344;p15"/>
          <p:cNvGrpSpPr/>
          <p:nvPr/>
        </p:nvGrpSpPr>
        <p:grpSpPr>
          <a:xfrm rot="10800000">
            <a:off x="-100278" y="-99837"/>
            <a:ext cx="1259336" cy="1610992"/>
            <a:chOff x="1099800" y="1282875"/>
            <a:chExt cx="881950" cy="1128225"/>
          </a:xfrm>
        </p:grpSpPr>
        <p:sp>
          <p:nvSpPr>
            <p:cNvPr id="345" name="Google Shape;345;p15"/>
            <p:cNvSpPr/>
            <p:nvPr/>
          </p:nvSpPr>
          <p:spPr>
            <a:xfrm>
              <a:off x="1099800" y="1282875"/>
              <a:ext cx="881950" cy="1128225"/>
            </a:xfrm>
            <a:custGeom>
              <a:rect b="b" l="l" r="r" t="t"/>
              <a:pathLst>
                <a:path extrusionOk="0" h="45129" w="35278">
                  <a:moveTo>
                    <a:pt x="3462" y="0"/>
                  </a:moveTo>
                  <a:cubicBezTo>
                    <a:pt x="2611" y="0"/>
                    <a:pt x="1897" y="727"/>
                    <a:pt x="1970" y="1611"/>
                  </a:cubicBezTo>
                  <a:lnTo>
                    <a:pt x="1970" y="1630"/>
                  </a:lnTo>
                  <a:cubicBezTo>
                    <a:pt x="2141" y="3583"/>
                    <a:pt x="1652" y="5438"/>
                    <a:pt x="1016" y="7243"/>
                  </a:cubicBezTo>
                  <a:cubicBezTo>
                    <a:pt x="71" y="9910"/>
                    <a:pt x="4" y="12530"/>
                    <a:pt x="1248" y="15111"/>
                  </a:cubicBezTo>
                  <a:cubicBezTo>
                    <a:pt x="1549" y="15730"/>
                    <a:pt x="1786" y="16438"/>
                    <a:pt x="1532" y="17022"/>
                  </a:cubicBezTo>
                  <a:cubicBezTo>
                    <a:pt x="606" y="19147"/>
                    <a:pt x="1" y="24423"/>
                    <a:pt x="6" y="24875"/>
                  </a:cubicBezTo>
                  <a:cubicBezTo>
                    <a:pt x="46" y="28599"/>
                    <a:pt x="1647" y="31545"/>
                    <a:pt x="4492" y="33866"/>
                  </a:cubicBezTo>
                  <a:cubicBezTo>
                    <a:pt x="5120" y="34382"/>
                    <a:pt x="5592" y="34974"/>
                    <a:pt x="5773" y="35788"/>
                  </a:cubicBezTo>
                  <a:cubicBezTo>
                    <a:pt x="6136" y="37445"/>
                    <a:pt x="7606" y="42149"/>
                    <a:pt x="9832" y="43589"/>
                  </a:cubicBezTo>
                  <a:cubicBezTo>
                    <a:pt x="11626" y="44612"/>
                    <a:pt x="13466" y="45129"/>
                    <a:pt x="15351" y="45129"/>
                  </a:cubicBezTo>
                  <a:cubicBezTo>
                    <a:pt x="16518" y="45129"/>
                    <a:pt x="17703" y="44931"/>
                    <a:pt x="18905" y="44532"/>
                  </a:cubicBezTo>
                  <a:cubicBezTo>
                    <a:pt x="19275" y="44409"/>
                    <a:pt x="19753" y="44372"/>
                    <a:pt x="20306" y="44372"/>
                  </a:cubicBezTo>
                  <a:cubicBezTo>
                    <a:pt x="21143" y="44372"/>
                    <a:pt x="22153" y="44456"/>
                    <a:pt x="23227" y="44456"/>
                  </a:cubicBezTo>
                  <a:cubicBezTo>
                    <a:pt x="25071" y="44456"/>
                    <a:pt x="27103" y="44207"/>
                    <a:pt x="28766" y="42849"/>
                  </a:cubicBezTo>
                  <a:cubicBezTo>
                    <a:pt x="30083" y="41789"/>
                    <a:pt x="31659" y="41198"/>
                    <a:pt x="33018" y="40241"/>
                  </a:cubicBezTo>
                  <a:cubicBezTo>
                    <a:pt x="33040" y="40224"/>
                    <a:pt x="33060" y="40207"/>
                    <a:pt x="33077" y="40191"/>
                  </a:cubicBezTo>
                  <a:cubicBezTo>
                    <a:pt x="33194" y="40073"/>
                    <a:pt x="33305" y="39959"/>
                    <a:pt x="33417" y="39845"/>
                  </a:cubicBezTo>
                  <a:cubicBezTo>
                    <a:pt x="33423" y="39836"/>
                    <a:pt x="33431" y="39828"/>
                    <a:pt x="33437" y="39820"/>
                  </a:cubicBezTo>
                  <a:cubicBezTo>
                    <a:pt x="34742" y="38257"/>
                    <a:pt x="34926" y="36539"/>
                    <a:pt x="34137" y="34678"/>
                  </a:cubicBezTo>
                  <a:cubicBezTo>
                    <a:pt x="33598" y="33403"/>
                    <a:pt x="33668" y="32103"/>
                    <a:pt x="34176" y="30839"/>
                  </a:cubicBezTo>
                  <a:cubicBezTo>
                    <a:pt x="34943" y="28942"/>
                    <a:pt x="35278" y="27054"/>
                    <a:pt x="34340" y="25120"/>
                  </a:cubicBezTo>
                  <a:cubicBezTo>
                    <a:pt x="32842" y="21867"/>
                    <a:pt x="30831" y="20785"/>
                    <a:pt x="29528" y="19147"/>
                  </a:cubicBezTo>
                  <a:cubicBezTo>
                    <a:pt x="28306" y="17613"/>
                    <a:pt x="27132" y="9679"/>
                    <a:pt x="18383" y="7026"/>
                  </a:cubicBezTo>
                  <a:cubicBezTo>
                    <a:pt x="18260" y="6998"/>
                    <a:pt x="18143" y="6973"/>
                    <a:pt x="18023" y="6945"/>
                  </a:cubicBezTo>
                  <a:cubicBezTo>
                    <a:pt x="18006" y="6942"/>
                    <a:pt x="17992" y="6939"/>
                    <a:pt x="17973" y="6931"/>
                  </a:cubicBezTo>
                  <a:cubicBezTo>
                    <a:pt x="16938" y="6565"/>
                    <a:pt x="15894" y="6225"/>
                    <a:pt x="14876" y="5821"/>
                  </a:cubicBezTo>
                  <a:cubicBezTo>
                    <a:pt x="14354" y="5611"/>
                    <a:pt x="12789" y="4696"/>
                    <a:pt x="12095" y="3843"/>
                  </a:cubicBezTo>
                  <a:cubicBezTo>
                    <a:pt x="12089" y="3834"/>
                    <a:pt x="12081" y="3823"/>
                    <a:pt x="12075" y="3815"/>
                  </a:cubicBezTo>
                  <a:cubicBezTo>
                    <a:pt x="11166" y="2473"/>
                    <a:pt x="8786" y="1273"/>
                    <a:pt x="6719" y="682"/>
                  </a:cubicBezTo>
                  <a:cubicBezTo>
                    <a:pt x="6049" y="495"/>
                    <a:pt x="4718" y="219"/>
                    <a:pt x="3742" y="26"/>
                  </a:cubicBezTo>
                  <a:cubicBezTo>
                    <a:pt x="3648" y="9"/>
                    <a:pt x="3554" y="0"/>
                    <a:pt x="3462" y="0"/>
                  </a:cubicBezTo>
                  <a:close/>
                </a:path>
              </a:pathLst>
            </a:custGeom>
            <a:solidFill>
              <a:srgbClr val="93BC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15"/>
            <p:cNvSpPr/>
            <p:nvPr/>
          </p:nvSpPr>
          <p:spPr>
            <a:xfrm>
              <a:off x="1176600" y="1403275"/>
              <a:ext cx="733175" cy="881600"/>
            </a:xfrm>
            <a:custGeom>
              <a:rect b="b" l="l" r="r" t="t"/>
              <a:pathLst>
                <a:path extrusionOk="0" h="35264" w="29327">
                  <a:moveTo>
                    <a:pt x="7209" y="0"/>
                  </a:moveTo>
                  <a:cubicBezTo>
                    <a:pt x="6445" y="1666"/>
                    <a:pt x="6732" y="3393"/>
                    <a:pt x="5555" y="4690"/>
                  </a:cubicBezTo>
                  <a:cubicBezTo>
                    <a:pt x="4350" y="3284"/>
                    <a:pt x="3970" y="1465"/>
                    <a:pt x="2667" y="229"/>
                  </a:cubicBezTo>
                  <a:lnTo>
                    <a:pt x="2667" y="229"/>
                  </a:lnTo>
                  <a:cubicBezTo>
                    <a:pt x="3502" y="3744"/>
                    <a:pt x="5337" y="6844"/>
                    <a:pt x="7070" y="10289"/>
                  </a:cubicBezTo>
                  <a:cubicBezTo>
                    <a:pt x="4185" y="9904"/>
                    <a:pt x="2135" y="8526"/>
                    <a:pt x="0" y="7290"/>
                  </a:cubicBezTo>
                  <a:lnTo>
                    <a:pt x="0" y="7290"/>
                  </a:lnTo>
                  <a:cubicBezTo>
                    <a:pt x="179" y="8208"/>
                    <a:pt x="854" y="8596"/>
                    <a:pt x="1504" y="8997"/>
                  </a:cubicBezTo>
                  <a:cubicBezTo>
                    <a:pt x="2972" y="9904"/>
                    <a:pt x="4542" y="10601"/>
                    <a:pt x="6224" y="10981"/>
                  </a:cubicBezTo>
                  <a:cubicBezTo>
                    <a:pt x="7282" y="11221"/>
                    <a:pt x="7932" y="11795"/>
                    <a:pt x="8384" y="12783"/>
                  </a:cubicBezTo>
                  <a:cubicBezTo>
                    <a:pt x="9709" y="15679"/>
                    <a:pt x="11444" y="18329"/>
                    <a:pt x="13369" y="20859"/>
                  </a:cubicBezTo>
                  <a:cubicBezTo>
                    <a:pt x="13623" y="21194"/>
                    <a:pt x="14069" y="21482"/>
                    <a:pt x="13804" y="22293"/>
                  </a:cubicBezTo>
                  <a:cubicBezTo>
                    <a:pt x="9938" y="21975"/>
                    <a:pt x="6088" y="21384"/>
                    <a:pt x="1973" y="20053"/>
                  </a:cubicBezTo>
                  <a:lnTo>
                    <a:pt x="1973" y="20053"/>
                  </a:lnTo>
                  <a:cubicBezTo>
                    <a:pt x="2461" y="21217"/>
                    <a:pt x="3136" y="21476"/>
                    <a:pt x="3831" y="21668"/>
                  </a:cubicBezTo>
                  <a:cubicBezTo>
                    <a:pt x="7025" y="22550"/>
                    <a:pt x="10309" y="22893"/>
                    <a:pt x="13606" y="22949"/>
                  </a:cubicBezTo>
                  <a:cubicBezTo>
                    <a:pt x="14574" y="22966"/>
                    <a:pt x="15205" y="23105"/>
                    <a:pt x="15782" y="23867"/>
                  </a:cubicBezTo>
                  <a:cubicBezTo>
                    <a:pt x="17099" y="25602"/>
                    <a:pt x="18505" y="27270"/>
                    <a:pt x="20084" y="28780"/>
                  </a:cubicBezTo>
                  <a:cubicBezTo>
                    <a:pt x="20310" y="28994"/>
                    <a:pt x="20600" y="29223"/>
                    <a:pt x="20338" y="29795"/>
                  </a:cubicBezTo>
                  <a:cubicBezTo>
                    <a:pt x="18516" y="30512"/>
                    <a:pt x="16544" y="31212"/>
                    <a:pt x="14530" y="31820"/>
                  </a:cubicBezTo>
                  <a:cubicBezTo>
                    <a:pt x="12490" y="32437"/>
                    <a:pt x="10303" y="32404"/>
                    <a:pt x="8308" y="33263"/>
                  </a:cubicBezTo>
                  <a:cubicBezTo>
                    <a:pt x="8732" y="33461"/>
                    <a:pt x="9157" y="33527"/>
                    <a:pt x="9579" y="33527"/>
                  </a:cubicBezTo>
                  <a:cubicBezTo>
                    <a:pt x="10048" y="33527"/>
                    <a:pt x="10514" y="33446"/>
                    <a:pt x="10973" y="33374"/>
                  </a:cubicBezTo>
                  <a:cubicBezTo>
                    <a:pt x="14047" y="32897"/>
                    <a:pt x="17080" y="32166"/>
                    <a:pt x="19869" y="30780"/>
                  </a:cubicBezTo>
                  <a:cubicBezTo>
                    <a:pt x="20353" y="30540"/>
                    <a:pt x="20759" y="30431"/>
                    <a:pt x="21123" y="30431"/>
                  </a:cubicBezTo>
                  <a:cubicBezTo>
                    <a:pt x="21782" y="30431"/>
                    <a:pt x="22306" y="30787"/>
                    <a:pt x="22913" y="31380"/>
                  </a:cubicBezTo>
                  <a:cubicBezTo>
                    <a:pt x="24300" y="32738"/>
                    <a:pt x="25814" y="33957"/>
                    <a:pt x="27304" y="35263"/>
                  </a:cubicBezTo>
                  <a:cubicBezTo>
                    <a:pt x="27578" y="34778"/>
                    <a:pt x="27346" y="34568"/>
                    <a:pt x="27195" y="34401"/>
                  </a:cubicBezTo>
                  <a:cubicBezTo>
                    <a:pt x="26668" y="33812"/>
                    <a:pt x="26124" y="33232"/>
                    <a:pt x="25549" y="32696"/>
                  </a:cubicBezTo>
                  <a:cubicBezTo>
                    <a:pt x="24277" y="31514"/>
                    <a:pt x="24252" y="31514"/>
                    <a:pt x="25290" y="30041"/>
                  </a:cubicBezTo>
                  <a:cubicBezTo>
                    <a:pt x="26593" y="28197"/>
                    <a:pt x="27653" y="26224"/>
                    <a:pt x="28526" y="24151"/>
                  </a:cubicBezTo>
                  <a:cubicBezTo>
                    <a:pt x="28894" y="23284"/>
                    <a:pt x="29327" y="22408"/>
                    <a:pt x="29154" y="21362"/>
                  </a:cubicBezTo>
                  <a:lnTo>
                    <a:pt x="29154" y="21362"/>
                  </a:lnTo>
                  <a:cubicBezTo>
                    <a:pt x="28551" y="22221"/>
                    <a:pt x="28046" y="23128"/>
                    <a:pt x="27605" y="24062"/>
                  </a:cubicBezTo>
                  <a:cubicBezTo>
                    <a:pt x="26732" y="25912"/>
                    <a:pt x="25770" y="27717"/>
                    <a:pt x="24587" y="29396"/>
                  </a:cubicBezTo>
                  <a:cubicBezTo>
                    <a:pt x="24038" y="30176"/>
                    <a:pt x="23785" y="30545"/>
                    <a:pt x="23481" y="30545"/>
                  </a:cubicBezTo>
                  <a:cubicBezTo>
                    <a:pt x="23213" y="30545"/>
                    <a:pt x="22904" y="30258"/>
                    <a:pt x="22319" y="29714"/>
                  </a:cubicBezTo>
                  <a:cubicBezTo>
                    <a:pt x="21789" y="29218"/>
                    <a:pt x="21259" y="28724"/>
                    <a:pt x="20743" y="28210"/>
                  </a:cubicBezTo>
                  <a:cubicBezTo>
                    <a:pt x="18547" y="26032"/>
                    <a:pt x="18985" y="26453"/>
                    <a:pt x="20084" y="24257"/>
                  </a:cubicBezTo>
                  <a:cubicBezTo>
                    <a:pt x="20614" y="23192"/>
                    <a:pt x="21183" y="22146"/>
                    <a:pt x="21677" y="21069"/>
                  </a:cubicBezTo>
                  <a:cubicBezTo>
                    <a:pt x="22274" y="19771"/>
                    <a:pt x="22854" y="18457"/>
                    <a:pt x="22891" y="16954"/>
                  </a:cubicBezTo>
                  <a:lnTo>
                    <a:pt x="22891" y="16954"/>
                  </a:lnTo>
                  <a:cubicBezTo>
                    <a:pt x="21356" y="19730"/>
                    <a:pt x="20363" y="22787"/>
                    <a:pt x="18371" y="25563"/>
                  </a:cubicBezTo>
                  <a:cubicBezTo>
                    <a:pt x="17490" y="24458"/>
                    <a:pt x="16767" y="23443"/>
                    <a:pt x="15930" y="22536"/>
                  </a:cubicBezTo>
                  <a:cubicBezTo>
                    <a:pt x="15141" y="21677"/>
                    <a:pt x="15129" y="20954"/>
                    <a:pt x="15685" y="19905"/>
                  </a:cubicBezTo>
                  <a:cubicBezTo>
                    <a:pt x="17141" y="17160"/>
                    <a:pt x="18327" y="14289"/>
                    <a:pt x="18963" y="11224"/>
                  </a:cubicBezTo>
                  <a:cubicBezTo>
                    <a:pt x="19097" y="10568"/>
                    <a:pt x="19303" y="9912"/>
                    <a:pt x="18815" y="9226"/>
                  </a:cubicBezTo>
                  <a:cubicBezTo>
                    <a:pt x="17716" y="13076"/>
                    <a:pt x="16452" y="16814"/>
                    <a:pt x="14577" y="20578"/>
                  </a:cubicBezTo>
                  <a:cubicBezTo>
                    <a:pt x="13232" y="19085"/>
                    <a:pt x="12499" y="17598"/>
                    <a:pt x="11522" y="16293"/>
                  </a:cubicBezTo>
                  <a:cubicBezTo>
                    <a:pt x="10750" y="15255"/>
                    <a:pt x="10719" y="14423"/>
                    <a:pt x="11461" y="13280"/>
                  </a:cubicBezTo>
                  <a:cubicBezTo>
                    <a:pt x="13079" y="10783"/>
                    <a:pt x="14351" y="8091"/>
                    <a:pt x="15057" y="5167"/>
                  </a:cubicBezTo>
                  <a:cubicBezTo>
                    <a:pt x="15157" y="4760"/>
                    <a:pt x="15255" y="4366"/>
                    <a:pt x="14781" y="3521"/>
                  </a:cubicBezTo>
                  <a:cubicBezTo>
                    <a:pt x="13782" y="7457"/>
                    <a:pt x="12354" y="10719"/>
                    <a:pt x="10275" y="14027"/>
                  </a:cubicBezTo>
                  <a:cubicBezTo>
                    <a:pt x="9369" y="12289"/>
                    <a:pt x="8702" y="10777"/>
                    <a:pt x="7834" y="9393"/>
                  </a:cubicBezTo>
                  <a:cubicBezTo>
                    <a:pt x="6587" y="7413"/>
                    <a:pt x="5803" y="5524"/>
                    <a:pt x="7067" y="3186"/>
                  </a:cubicBezTo>
                  <a:cubicBezTo>
                    <a:pt x="7480" y="2416"/>
                    <a:pt x="7801" y="1286"/>
                    <a:pt x="7209" y="0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7" name="Google Shape;347;p15"/>
          <p:cNvSpPr txBox="1"/>
          <p:nvPr>
            <p:ph hasCustomPrompt="1" type="title"/>
          </p:nvPr>
        </p:nvSpPr>
        <p:spPr>
          <a:xfrm>
            <a:off x="7082863" y="1511088"/>
            <a:ext cx="1347900" cy="841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48" name="Google Shape;348;p15"/>
          <p:cNvSpPr txBox="1"/>
          <p:nvPr>
            <p:ph idx="1" type="subTitle"/>
          </p:nvPr>
        </p:nvSpPr>
        <p:spPr>
          <a:xfrm>
            <a:off x="2944375" y="3442963"/>
            <a:ext cx="5486400" cy="37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9" name="Google Shape;349;p15"/>
          <p:cNvSpPr txBox="1"/>
          <p:nvPr>
            <p:ph idx="2" type="title"/>
          </p:nvPr>
        </p:nvSpPr>
        <p:spPr>
          <a:xfrm>
            <a:off x="2944375" y="2601170"/>
            <a:ext cx="54864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" name="Google Shape;351;p16"/>
          <p:cNvGrpSpPr/>
          <p:nvPr/>
        </p:nvGrpSpPr>
        <p:grpSpPr>
          <a:xfrm flipH="1">
            <a:off x="8308539" y="3427214"/>
            <a:ext cx="1001928" cy="1524950"/>
            <a:chOff x="10727521" y="3643455"/>
            <a:chExt cx="709731" cy="1080222"/>
          </a:xfrm>
        </p:grpSpPr>
        <p:sp>
          <p:nvSpPr>
            <p:cNvPr id="352" name="Google Shape;352;p16"/>
            <p:cNvSpPr/>
            <p:nvPr/>
          </p:nvSpPr>
          <p:spPr>
            <a:xfrm>
              <a:off x="10727521" y="3643455"/>
              <a:ext cx="709731" cy="866727"/>
            </a:xfrm>
            <a:custGeom>
              <a:rect b="b" l="l" r="r" t="t"/>
              <a:pathLst>
                <a:path extrusionOk="0" h="21078" w="17260">
                  <a:moveTo>
                    <a:pt x="14836" y="1581"/>
                  </a:moveTo>
                  <a:cubicBezTo>
                    <a:pt x="15083" y="1581"/>
                    <a:pt x="15314" y="1760"/>
                    <a:pt x="15354" y="2001"/>
                  </a:cubicBezTo>
                  <a:cubicBezTo>
                    <a:pt x="15406" y="2297"/>
                    <a:pt x="15135" y="2674"/>
                    <a:pt x="14832" y="2730"/>
                  </a:cubicBezTo>
                  <a:cubicBezTo>
                    <a:pt x="14799" y="2736"/>
                    <a:pt x="14766" y="2739"/>
                    <a:pt x="14735" y="2739"/>
                  </a:cubicBezTo>
                  <a:cubicBezTo>
                    <a:pt x="14494" y="2739"/>
                    <a:pt x="14295" y="2570"/>
                    <a:pt x="14245" y="2307"/>
                  </a:cubicBezTo>
                  <a:cubicBezTo>
                    <a:pt x="14183" y="1985"/>
                    <a:pt x="14420" y="1648"/>
                    <a:pt x="14747" y="1589"/>
                  </a:cubicBezTo>
                  <a:cubicBezTo>
                    <a:pt x="14777" y="1583"/>
                    <a:pt x="14806" y="1581"/>
                    <a:pt x="14836" y="1581"/>
                  </a:cubicBezTo>
                  <a:close/>
                  <a:moveTo>
                    <a:pt x="10638" y="2630"/>
                  </a:moveTo>
                  <a:cubicBezTo>
                    <a:pt x="10971" y="2630"/>
                    <a:pt x="11221" y="2926"/>
                    <a:pt x="11121" y="3255"/>
                  </a:cubicBezTo>
                  <a:cubicBezTo>
                    <a:pt x="10986" y="3700"/>
                    <a:pt x="10686" y="4051"/>
                    <a:pt x="10333" y="4336"/>
                  </a:cubicBezTo>
                  <a:cubicBezTo>
                    <a:pt x="10265" y="4391"/>
                    <a:pt x="10188" y="4415"/>
                    <a:pt x="10112" y="4415"/>
                  </a:cubicBezTo>
                  <a:cubicBezTo>
                    <a:pt x="9914" y="4415"/>
                    <a:pt x="9718" y="4249"/>
                    <a:pt x="9687" y="4017"/>
                  </a:cubicBezTo>
                  <a:cubicBezTo>
                    <a:pt x="9642" y="3686"/>
                    <a:pt x="10114" y="2835"/>
                    <a:pt x="10428" y="2688"/>
                  </a:cubicBezTo>
                  <a:cubicBezTo>
                    <a:pt x="10477" y="2664"/>
                    <a:pt x="10528" y="2648"/>
                    <a:pt x="10560" y="2636"/>
                  </a:cubicBezTo>
                  <a:cubicBezTo>
                    <a:pt x="10587" y="2632"/>
                    <a:pt x="10613" y="2630"/>
                    <a:pt x="10638" y="2630"/>
                  </a:cubicBezTo>
                  <a:close/>
                  <a:moveTo>
                    <a:pt x="8375" y="2901"/>
                  </a:moveTo>
                  <a:cubicBezTo>
                    <a:pt x="8687" y="2901"/>
                    <a:pt x="8913" y="3089"/>
                    <a:pt x="8918" y="3391"/>
                  </a:cubicBezTo>
                  <a:cubicBezTo>
                    <a:pt x="8923" y="4209"/>
                    <a:pt x="8692" y="4964"/>
                    <a:pt x="8153" y="5598"/>
                  </a:cubicBezTo>
                  <a:cubicBezTo>
                    <a:pt x="8006" y="5768"/>
                    <a:pt x="7804" y="5817"/>
                    <a:pt x="7598" y="5817"/>
                  </a:cubicBezTo>
                  <a:cubicBezTo>
                    <a:pt x="7548" y="5817"/>
                    <a:pt x="7498" y="5814"/>
                    <a:pt x="7449" y="5809"/>
                  </a:cubicBezTo>
                  <a:cubicBezTo>
                    <a:pt x="7203" y="5784"/>
                    <a:pt x="7034" y="5608"/>
                    <a:pt x="7066" y="5363"/>
                  </a:cubicBezTo>
                  <a:cubicBezTo>
                    <a:pt x="7165" y="4608"/>
                    <a:pt x="7309" y="3861"/>
                    <a:pt x="7787" y="3231"/>
                  </a:cubicBezTo>
                  <a:cubicBezTo>
                    <a:pt x="7907" y="3070"/>
                    <a:pt x="8063" y="2942"/>
                    <a:pt x="8206" y="2918"/>
                  </a:cubicBezTo>
                  <a:cubicBezTo>
                    <a:pt x="8265" y="2906"/>
                    <a:pt x="8321" y="2901"/>
                    <a:pt x="8375" y="2901"/>
                  </a:cubicBezTo>
                  <a:close/>
                  <a:moveTo>
                    <a:pt x="13074" y="6262"/>
                  </a:moveTo>
                  <a:cubicBezTo>
                    <a:pt x="13216" y="6262"/>
                    <a:pt x="13369" y="6314"/>
                    <a:pt x="13457" y="6487"/>
                  </a:cubicBezTo>
                  <a:cubicBezTo>
                    <a:pt x="13575" y="6707"/>
                    <a:pt x="13520" y="6909"/>
                    <a:pt x="13319" y="7057"/>
                  </a:cubicBezTo>
                  <a:cubicBezTo>
                    <a:pt x="13102" y="7218"/>
                    <a:pt x="12869" y="7359"/>
                    <a:pt x="12606" y="7431"/>
                  </a:cubicBezTo>
                  <a:cubicBezTo>
                    <a:pt x="12534" y="7451"/>
                    <a:pt x="12470" y="7461"/>
                    <a:pt x="12415" y="7461"/>
                  </a:cubicBezTo>
                  <a:cubicBezTo>
                    <a:pt x="12197" y="7461"/>
                    <a:pt x="12116" y="7306"/>
                    <a:pt x="12176" y="7006"/>
                  </a:cubicBezTo>
                  <a:cubicBezTo>
                    <a:pt x="12248" y="6632"/>
                    <a:pt x="12559" y="6338"/>
                    <a:pt x="12997" y="6267"/>
                  </a:cubicBezTo>
                  <a:cubicBezTo>
                    <a:pt x="13022" y="6263"/>
                    <a:pt x="13048" y="6262"/>
                    <a:pt x="13074" y="6262"/>
                  </a:cubicBezTo>
                  <a:close/>
                  <a:moveTo>
                    <a:pt x="3059" y="7277"/>
                  </a:moveTo>
                  <a:cubicBezTo>
                    <a:pt x="3069" y="7277"/>
                    <a:pt x="3079" y="7277"/>
                    <a:pt x="3090" y="7278"/>
                  </a:cubicBezTo>
                  <a:cubicBezTo>
                    <a:pt x="3273" y="7295"/>
                    <a:pt x="3385" y="7408"/>
                    <a:pt x="3435" y="7580"/>
                  </a:cubicBezTo>
                  <a:cubicBezTo>
                    <a:pt x="3540" y="7926"/>
                    <a:pt x="3479" y="8265"/>
                    <a:pt x="3387" y="8601"/>
                  </a:cubicBezTo>
                  <a:cubicBezTo>
                    <a:pt x="3352" y="8730"/>
                    <a:pt x="3246" y="8815"/>
                    <a:pt x="3108" y="8822"/>
                  </a:cubicBezTo>
                  <a:cubicBezTo>
                    <a:pt x="3102" y="8822"/>
                    <a:pt x="3096" y="8823"/>
                    <a:pt x="3090" y="8823"/>
                  </a:cubicBezTo>
                  <a:cubicBezTo>
                    <a:pt x="2958" y="8823"/>
                    <a:pt x="2852" y="8750"/>
                    <a:pt x="2802" y="8632"/>
                  </a:cubicBezTo>
                  <a:cubicBezTo>
                    <a:pt x="2741" y="8482"/>
                    <a:pt x="2710" y="8320"/>
                    <a:pt x="2666" y="8163"/>
                  </a:cubicBezTo>
                  <a:cubicBezTo>
                    <a:pt x="2601" y="7926"/>
                    <a:pt x="2569" y="7697"/>
                    <a:pt x="2730" y="7486"/>
                  </a:cubicBezTo>
                  <a:cubicBezTo>
                    <a:pt x="2816" y="7371"/>
                    <a:pt x="2914" y="7277"/>
                    <a:pt x="3059" y="7277"/>
                  </a:cubicBezTo>
                  <a:close/>
                  <a:moveTo>
                    <a:pt x="6194" y="5620"/>
                  </a:moveTo>
                  <a:cubicBezTo>
                    <a:pt x="6198" y="5620"/>
                    <a:pt x="6202" y="5620"/>
                    <a:pt x="6207" y="5620"/>
                  </a:cubicBezTo>
                  <a:cubicBezTo>
                    <a:pt x="6505" y="5626"/>
                    <a:pt x="6675" y="5878"/>
                    <a:pt x="6807" y="6636"/>
                  </a:cubicBezTo>
                  <a:cubicBezTo>
                    <a:pt x="6849" y="6907"/>
                    <a:pt x="6778" y="7415"/>
                    <a:pt x="6622" y="7901"/>
                  </a:cubicBezTo>
                  <a:cubicBezTo>
                    <a:pt x="6476" y="8351"/>
                    <a:pt x="6270" y="8780"/>
                    <a:pt x="6088" y="9217"/>
                  </a:cubicBezTo>
                  <a:cubicBezTo>
                    <a:pt x="6038" y="9336"/>
                    <a:pt x="5963" y="9443"/>
                    <a:pt x="5854" y="9514"/>
                  </a:cubicBezTo>
                  <a:cubicBezTo>
                    <a:pt x="5700" y="9614"/>
                    <a:pt x="5542" y="9732"/>
                    <a:pt x="5364" y="9732"/>
                  </a:cubicBezTo>
                  <a:cubicBezTo>
                    <a:pt x="5297" y="9732"/>
                    <a:pt x="5227" y="9715"/>
                    <a:pt x="5154" y="9674"/>
                  </a:cubicBezTo>
                  <a:cubicBezTo>
                    <a:pt x="4910" y="9542"/>
                    <a:pt x="4896" y="9302"/>
                    <a:pt x="4921" y="9052"/>
                  </a:cubicBezTo>
                  <a:cubicBezTo>
                    <a:pt x="5017" y="8088"/>
                    <a:pt x="5147" y="7134"/>
                    <a:pt x="5531" y="6234"/>
                  </a:cubicBezTo>
                  <a:cubicBezTo>
                    <a:pt x="5661" y="5934"/>
                    <a:pt x="5797" y="5620"/>
                    <a:pt x="6194" y="5620"/>
                  </a:cubicBezTo>
                  <a:close/>
                  <a:moveTo>
                    <a:pt x="12535" y="8460"/>
                  </a:moveTo>
                  <a:cubicBezTo>
                    <a:pt x="12575" y="8460"/>
                    <a:pt x="12616" y="8461"/>
                    <a:pt x="12657" y="8464"/>
                  </a:cubicBezTo>
                  <a:cubicBezTo>
                    <a:pt x="12908" y="8482"/>
                    <a:pt x="13117" y="8598"/>
                    <a:pt x="13194" y="8853"/>
                  </a:cubicBezTo>
                  <a:cubicBezTo>
                    <a:pt x="13263" y="9085"/>
                    <a:pt x="13167" y="9285"/>
                    <a:pt x="12995" y="9437"/>
                  </a:cubicBezTo>
                  <a:cubicBezTo>
                    <a:pt x="12571" y="9811"/>
                    <a:pt x="12098" y="10113"/>
                    <a:pt x="11572" y="10325"/>
                  </a:cubicBezTo>
                  <a:cubicBezTo>
                    <a:pt x="11169" y="10489"/>
                    <a:pt x="10768" y="10657"/>
                    <a:pt x="10363" y="10810"/>
                  </a:cubicBezTo>
                  <a:cubicBezTo>
                    <a:pt x="10210" y="10867"/>
                    <a:pt x="10047" y="10911"/>
                    <a:pt x="9889" y="10913"/>
                  </a:cubicBezTo>
                  <a:cubicBezTo>
                    <a:pt x="9882" y="10914"/>
                    <a:pt x="9875" y="10914"/>
                    <a:pt x="9869" y="10914"/>
                  </a:cubicBezTo>
                  <a:cubicBezTo>
                    <a:pt x="9397" y="10914"/>
                    <a:pt x="9169" y="10514"/>
                    <a:pt x="9405" y="10099"/>
                  </a:cubicBezTo>
                  <a:cubicBezTo>
                    <a:pt x="9458" y="10006"/>
                    <a:pt x="9523" y="9910"/>
                    <a:pt x="9606" y="9845"/>
                  </a:cubicBezTo>
                  <a:cubicBezTo>
                    <a:pt x="10351" y="9265"/>
                    <a:pt x="11118" y="8721"/>
                    <a:pt x="12179" y="8478"/>
                  </a:cubicBezTo>
                  <a:cubicBezTo>
                    <a:pt x="12244" y="8477"/>
                    <a:pt x="12382" y="8460"/>
                    <a:pt x="12535" y="8460"/>
                  </a:cubicBezTo>
                  <a:close/>
                  <a:moveTo>
                    <a:pt x="9415" y="12204"/>
                  </a:moveTo>
                  <a:cubicBezTo>
                    <a:pt x="9778" y="12204"/>
                    <a:pt x="10019" y="12327"/>
                    <a:pt x="10136" y="12553"/>
                  </a:cubicBezTo>
                  <a:cubicBezTo>
                    <a:pt x="10287" y="12851"/>
                    <a:pt x="10136" y="13197"/>
                    <a:pt x="9680" y="13559"/>
                  </a:cubicBezTo>
                  <a:cubicBezTo>
                    <a:pt x="9247" y="13908"/>
                    <a:pt x="8748" y="14120"/>
                    <a:pt x="8212" y="14249"/>
                  </a:cubicBezTo>
                  <a:cubicBezTo>
                    <a:pt x="8089" y="14279"/>
                    <a:pt x="7964" y="14304"/>
                    <a:pt x="7838" y="14320"/>
                  </a:cubicBezTo>
                  <a:cubicBezTo>
                    <a:pt x="7723" y="14336"/>
                    <a:pt x="7653" y="14500"/>
                    <a:pt x="7545" y="14500"/>
                  </a:cubicBezTo>
                  <a:cubicBezTo>
                    <a:pt x="7520" y="14500"/>
                    <a:pt x="7494" y="14491"/>
                    <a:pt x="7464" y="14471"/>
                  </a:cubicBezTo>
                  <a:cubicBezTo>
                    <a:pt x="7288" y="14347"/>
                    <a:pt x="7130" y="14189"/>
                    <a:pt x="6993" y="14021"/>
                  </a:cubicBezTo>
                  <a:cubicBezTo>
                    <a:pt x="6802" y="13788"/>
                    <a:pt x="6845" y="13541"/>
                    <a:pt x="7102" y="13238"/>
                  </a:cubicBezTo>
                  <a:cubicBezTo>
                    <a:pt x="7182" y="13142"/>
                    <a:pt x="7279" y="13054"/>
                    <a:pt x="7384" y="12985"/>
                  </a:cubicBezTo>
                  <a:cubicBezTo>
                    <a:pt x="7903" y="12645"/>
                    <a:pt x="8468" y="12399"/>
                    <a:pt x="8978" y="12253"/>
                  </a:cubicBezTo>
                  <a:cubicBezTo>
                    <a:pt x="9139" y="12220"/>
                    <a:pt x="9285" y="12204"/>
                    <a:pt x="9415" y="12204"/>
                  </a:cubicBezTo>
                  <a:close/>
                  <a:moveTo>
                    <a:pt x="2662" y="10266"/>
                  </a:moveTo>
                  <a:cubicBezTo>
                    <a:pt x="2673" y="10266"/>
                    <a:pt x="2684" y="10266"/>
                    <a:pt x="2694" y="10267"/>
                  </a:cubicBezTo>
                  <a:cubicBezTo>
                    <a:pt x="2940" y="10284"/>
                    <a:pt x="3081" y="10439"/>
                    <a:pt x="3166" y="10662"/>
                  </a:cubicBezTo>
                  <a:cubicBezTo>
                    <a:pt x="3272" y="10940"/>
                    <a:pt x="3263" y="11235"/>
                    <a:pt x="3267" y="11523"/>
                  </a:cubicBezTo>
                  <a:cubicBezTo>
                    <a:pt x="3287" y="12487"/>
                    <a:pt x="3081" y="13437"/>
                    <a:pt x="3035" y="14398"/>
                  </a:cubicBezTo>
                  <a:cubicBezTo>
                    <a:pt x="3025" y="14621"/>
                    <a:pt x="2925" y="14835"/>
                    <a:pt x="2656" y="14862"/>
                  </a:cubicBezTo>
                  <a:cubicBezTo>
                    <a:pt x="2641" y="14863"/>
                    <a:pt x="2626" y="14864"/>
                    <a:pt x="2611" y="14864"/>
                  </a:cubicBezTo>
                  <a:cubicBezTo>
                    <a:pt x="2407" y="14864"/>
                    <a:pt x="2292" y="14722"/>
                    <a:pt x="2206" y="14537"/>
                  </a:cubicBezTo>
                  <a:cubicBezTo>
                    <a:pt x="2129" y="14369"/>
                    <a:pt x="2072" y="14199"/>
                    <a:pt x="2044" y="14019"/>
                  </a:cubicBezTo>
                  <a:cubicBezTo>
                    <a:pt x="1982" y="13153"/>
                    <a:pt x="1798" y="12288"/>
                    <a:pt x="1979" y="11419"/>
                  </a:cubicBezTo>
                  <a:cubicBezTo>
                    <a:pt x="2037" y="11132"/>
                    <a:pt x="2092" y="10847"/>
                    <a:pt x="2230" y="10587"/>
                  </a:cubicBezTo>
                  <a:cubicBezTo>
                    <a:pt x="2324" y="10413"/>
                    <a:pt x="2451" y="10266"/>
                    <a:pt x="2662" y="10266"/>
                  </a:cubicBezTo>
                  <a:close/>
                  <a:moveTo>
                    <a:pt x="10846" y="15102"/>
                  </a:moveTo>
                  <a:cubicBezTo>
                    <a:pt x="10904" y="15102"/>
                    <a:pt x="10962" y="15103"/>
                    <a:pt x="11020" y="15106"/>
                  </a:cubicBezTo>
                  <a:cubicBezTo>
                    <a:pt x="11396" y="15123"/>
                    <a:pt x="11768" y="15198"/>
                    <a:pt x="11908" y="15610"/>
                  </a:cubicBezTo>
                  <a:cubicBezTo>
                    <a:pt x="12038" y="15999"/>
                    <a:pt x="11883" y="16337"/>
                    <a:pt x="11585" y="16585"/>
                  </a:cubicBezTo>
                  <a:cubicBezTo>
                    <a:pt x="10883" y="17175"/>
                    <a:pt x="10116" y="17667"/>
                    <a:pt x="9241" y="17949"/>
                  </a:cubicBezTo>
                  <a:cubicBezTo>
                    <a:pt x="8827" y="18084"/>
                    <a:pt x="8418" y="18250"/>
                    <a:pt x="7958" y="18281"/>
                  </a:cubicBezTo>
                  <a:cubicBezTo>
                    <a:pt x="7775" y="18344"/>
                    <a:pt x="7592" y="18375"/>
                    <a:pt x="7411" y="18375"/>
                  </a:cubicBezTo>
                  <a:cubicBezTo>
                    <a:pt x="7123" y="18375"/>
                    <a:pt x="6837" y="18299"/>
                    <a:pt x="6551" y="18157"/>
                  </a:cubicBezTo>
                  <a:cubicBezTo>
                    <a:pt x="5937" y="17852"/>
                    <a:pt x="5839" y="17329"/>
                    <a:pt x="6342" y="16852"/>
                  </a:cubicBezTo>
                  <a:cubicBezTo>
                    <a:pt x="6661" y="16550"/>
                    <a:pt x="7032" y="16315"/>
                    <a:pt x="7429" y="16126"/>
                  </a:cubicBezTo>
                  <a:cubicBezTo>
                    <a:pt x="8168" y="15772"/>
                    <a:pt x="8937" y="15494"/>
                    <a:pt x="9723" y="15264"/>
                  </a:cubicBezTo>
                  <a:cubicBezTo>
                    <a:pt x="10091" y="15158"/>
                    <a:pt x="10466" y="15102"/>
                    <a:pt x="10846" y="15102"/>
                  </a:cubicBezTo>
                  <a:close/>
                  <a:moveTo>
                    <a:pt x="14645" y="1"/>
                  </a:moveTo>
                  <a:cubicBezTo>
                    <a:pt x="13083" y="1"/>
                    <a:pt x="11538" y="218"/>
                    <a:pt x="9997" y="498"/>
                  </a:cubicBezTo>
                  <a:cubicBezTo>
                    <a:pt x="9172" y="667"/>
                    <a:pt x="8394" y="982"/>
                    <a:pt x="7597" y="1244"/>
                  </a:cubicBezTo>
                  <a:cubicBezTo>
                    <a:pt x="6143" y="1718"/>
                    <a:pt x="4820" y="2421"/>
                    <a:pt x="3606" y="3341"/>
                  </a:cubicBezTo>
                  <a:cubicBezTo>
                    <a:pt x="1996" y="4565"/>
                    <a:pt x="904" y="6148"/>
                    <a:pt x="439" y="8114"/>
                  </a:cubicBezTo>
                  <a:cubicBezTo>
                    <a:pt x="1" y="9971"/>
                    <a:pt x="133" y="11839"/>
                    <a:pt x="616" y="13676"/>
                  </a:cubicBezTo>
                  <a:cubicBezTo>
                    <a:pt x="960" y="14980"/>
                    <a:pt x="1475" y="16228"/>
                    <a:pt x="2013" y="17458"/>
                  </a:cubicBezTo>
                  <a:cubicBezTo>
                    <a:pt x="2661" y="18939"/>
                    <a:pt x="3709" y="20042"/>
                    <a:pt x="5281" y="20557"/>
                  </a:cubicBezTo>
                  <a:cubicBezTo>
                    <a:pt x="6298" y="20891"/>
                    <a:pt x="7307" y="21077"/>
                    <a:pt x="8306" y="21077"/>
                  </a:cubicBezTo>
                  <a:cubicBezTo>
                    <a:pt x="9557" y="21077"/>
                    <a:pt x="10789" y="20785"/>
                    <a:pt x="11994" y="20124"/>
                  </a:cubicBezTo>
                  <a:cubicBezTo>
                    <a:pt x="13821" y="19121"/>
                    <a:pt x="15241" y="17741"/>
                    <a:pt x="15965" y="15734"/>
                  </a:cubicBezTo>
                  <a:cubicBezTo>
                    <a:pt x="16419" y="14472"/>
                    <a:pt x="16709" y="13181"/>
                    <a:pt x="16613" y="11832"/>
                  </a:cubicBezTo>
                  <a:cubicBezTo>
                    <a:pt x="16503" y="10308"/>
                    <a:pt x="16213" y="8805"/>
                    <a:pt x="16074" y="7284"/>
                  </a:cubicBezTo>
                  <a:cubicBezTo>
                    <a:pt x="15959" y="6039"/>
                    <a:pt x="15975" y="4816"/>
                    <a:pt x="16363" y="3616"/>
                  </a:cubicBezTo>
                  <a:cubicBezTo>
                    <a:pt x="16616" y="2839"/>
                    <a:pt x="16734" y="2025"/>
                    <a:pt x="17047" y="1260"/>
                  </a:cubicBezTo>
                  <a:cubicBezTo>
                    <a:pt x="17259" y="749"/>
                    <a:pt x="17052" y="383"/>
                    <a:pt x="16539" y="172"/>
                  </a:cubicBezTo>
                  <a:cubicBezTo>
                    <a:pt x="16387" y="108"/>
                    <a:pt x="16229" y="80"/>
                    <a:pt x="16064" y="65"/>
                  </a:cubicBezTo>
                  <a:cubicBezTo>
                    <a:pt x="15589" y="21"/>
                    <a:pt x="15116" y="1"/>
                    <a:pt x="146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16"/>
            <p:cNvSpPr/>
            <p:nvPr/>
          </p:nvSpPr>
          <p:spPr>
            <a:xfrm>
              <a:off x="10864944" y="3683917"/>
              <a:ext cx="442122" cy="1039760"/>
            </a:xfrm>
            <a:custGeom>
              <a:rect b="b" l="l" r="r" t="t"/>
              <a:pathLst>
                <a:path extrusionOk="0" fill="none" h="25286" w="10752">
                  <a:moveTo>
                    <a:pt x="10752" y="1"/>
                  </a:moveTo>
                  <a:cubicBezTo>
                    <a:pt x="3879" y="6406"/>
                    <a:pt x="0" y="15900"/>
                    <a:pt x="422" y="25286"/>
                  </a:cubicBezTo>
                </a:path>
              </a:pathLst>
            </a:custGeom>
            <a:noFill/>
            <a:ln cap="rnd" cmpd="sng" w="17500">
              <a:solidFill>
                <a:srgbClr val="2F785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4" name="Google Shape;354;p16"/>
          <p:cNvGrpSpPr/>
          <p:nvPr/>
        </p:nvGrpSpPr>
        <p:grpSpPr>
          <a:xfrm rot="6223793">
            <a:off x="-326924" y="365401"/>
            <a:ext cx="1210047" cy="813779"/>
            <a:chOff x="4948175" y="1615250"/>
            <a:chExt cx="702025" cy="472125"/>
          </a:xfrm>
        </p:grpSpPr>
        <p:sp>
          <p:nvSpPr>
            <p:cNvPr id="355" name="Google Shape;355;p16"/>
            <p:cNvSpPr/>
            <p:nvPr/>
          </p:nvSpPr>
          <p:spPr>
            <a:xfrm>
              <a:off x="4948175" y="1615250"/>
              <a:ext cx="702025" cy="472125"/>
            </a:xfrm>
            <a:custGeom>
              <a:rect b="b" l="l" r="r" t="t"/>
              <a:pathLst>
                <a:path extrusionOk="0" h="18885" w="28081">
                  <a:moveTo>
                    <a:pt x="13559" y="8850"/>
                  </a:moveTo>
                  <a:lnTo>
                    <a:pt x="13559" y="8850"/>
                  </a:lnTo>
                  <a:cubicBezTo>
                    <a:pt x="13559" y="8851"/>
                    <a:pt x="13559" y="8851"/>
                    <a:pt x="13559" y="8851"/>
                  </a:cubicBezTo>
                  <a:cubicBezTo>
                    <a:pt x="13559" y="8851"/>
                    <a:pt x="13559" y="8851"/>
                    <a:pt x="13559" y="8850"/>
                  </a:cubicBezTo>
                  <a:close/>
                  <a:moveTo>
                    <a:pt x="21786" y="1"/>
                  </a:moveTo>
                  <a:cubicBezTo>
                    <a:pt x="21728" y="1"/>
                    <a:pt x="21656" y="14"/>
                    <a:pt x="21566" y="38"/>
                  </a:cubicBezTo>
                  <a:cubicBezTo>
                    <a:pt x="21497" y="58"/>
                    <a:pt x="21425" y="72"/>
                    <a:pt x="21361" y="104"/>
                  </a:cubicBezTo>
                  <a:cubicBezTo>
                    <a:pt x="20754" y="405"/>
                    <a:pt x="20111" y="612"/>
                    <a:pt x="19476" y="845"/>
                  </a:cubicBezTo>
                  <a:cubicBezTo>
                    <a:pt x="18806" y="1089"/>
                    <a:pt x="18149" y="1369"/>
                    <a:pt x="17551" y="1760"/>
                  </a:cubicBezTo>
                  <a:cubicBezTo>
                    <a:pt x="16537" y="2426"/>
                    <a:pt x="15837" y="3316"/>
                    <a:pt x="15611" y="4533"/>
                  </a:cubicBezTo>
                  <a:cubicBezTo>
                    <a:pt x="15549" y="4863"/>
                    <a:pt x="15485" y="5223"/>
                    <a:pt x="15638" y="5516"/>
                  </a:cubicBezTo>
                  <a:cubicBezTo>
                    <a:pt x="15759" y="5746"/>
                    <a:pt x="15671" y="5845"/>
                    <a:pt x="15553" y="5989"/>
                  </a:cubicBezTo>
                  <a:cubicBezTo>
                    <a:pt x="14770" y="6941"/>
                    <a:pt x="13989" y="7898"/>
                    <a:pt x="13203" y="8848"/>
                  </a:cubicBezTo>
                  <a:cubicBezTo>
                    <a:pt x="13062" y="9017"/>
                    <a:pt x="12985" y="9223"/>
                    <a:pt x="12766" y="9345"/>
                  </a:cubicBezTo>
                  <a:cubicBezTo>
                    <a:pt x="9952" y="10896"/>
                    <a:pt x="7282" y="12667"/>
                    <a:pt x="4673" y="14535"/>
                  </a:cubicBezTo>
                  <a:cubicBezTo>
                    <a:pt x="4637" y="14561"/>
                    <a:pt x="4606" y="14610"/>
                    <a:pt x="4544" y="14610"/>
                  </a:cubicBezTo>
                  <a:cubicBezTo>
                    <a:pt x="4518" y="14610"/>
                    <a:pt x="4487" y="14601"/>
                    <a:pt x="4449" y="14579"/>
                  </a:cubicBezTo>
                  <a:cubicBezTo>
                    <a:pt x="4935" y="13924"/>
                    <a:pt x="4921" y="12998"/>
                    <a:pt x="5669" y="12483"/>
                  </a:cubicBezTo>
                  <a:cubicBezTo>
                    <a:pt x="6002" y="12253"/>
                    <a:pt x="6249" y="11923"/>
                    <a:pt x="6577" y="11677"/>
                  </a:cubicBezTo>
                  <a:cubicBezTo>
                    <a:pt x="7494" y="10989"/>
                    <a:pt x="8245" y="10160"/>
                    <a:pt x="8813" y="9147"/>
                  </a:cubicBezTo>
                  <a:cubicBezTo>
                    <a:pt x="9167" y="8515"/>
                    <a:pt x="9465" y="7862"/>
                    <a:pt x="9731" y="7195"/>
                  </a:cubicBezTo>
                  <a:cubicBezTo>
                    <a:pt x="10120" y="6216"/>
                    <a:pt x="10460" y="5220"/>
                    <a:pt x="10810" y="4226"/>
                  </a:cubicBezTo>
                  <a:cubicBezTo>
                    <a:pt x="10883" y="4016"/>
                    <a:pt x="10923" y="3790"/>
                    <a:pt x="10953" y="3569"/>
                  </a:cubicBezTo>
                  <a:cubicBezTo>
                    <a:pt x="10975" y="3399"/>
                    <a:pt x="11102" y="3184"/>
                    <a:pt x="10916" y="3065"/>
                  </a:cubicBezTo>
                  <a:cubicBezTo>
                    <a:pt x="10867" y="3034"/>
                    <a:pt x="10817" y="3021"/>
                    <a:pt x="10768" y="3021"/>
                  </a:cubicBezTo>
                  <a:cubicBezTo>
                    <a:pt x="10626" y="3021"/>
                    <a:pt x="10488" y="3126"/>
                    <a:pt x="10373" y="3202"/>
                  </a:cubicBezTo>
                  <a:cubicBezTo>
                    <a:pt x="9451" y="3799"/>
                    <a:pt x="8527" y="4396"/>
                    <a:pt x="7677" y="5096"/>
                  </a:cubicBezTo>
                  <a:cubicBezTo>
                    <a:pt x="5261" y="7084"/>
                    <a:pt x="4410" y="9661"/>
                    <a:pt x="4815" y="12707"/>
                  </a:cubicBezTo>
                  <a:cubicBezTo>
                    <a:pt x="4831" y="12830"/>
                    <a:pt x="4814" y="12935"/>
                    <a:pt x="4770" y="13046"/>
                  </a:cubicBezTo>
                  <a:cubicBezTo>
                    <a:pt x="4498" y="13743"/>
                    <a:pt x="4168" y="14415"/>
                    <a:pt x="3821" y="15077"/>
                  </a:cubicBezTo>
                  <a:cubicBezTo>
                    <a:pt x="3756" y="15198"/>
                    <a:pt x="3674" y="15300"/>
                    <a:pt x="3568" y="15389"/>
                  </a:cubicBezTo>
                  <a:cubicBezTo>
                    <a:pt x="2534" y="16255"/>
                    <a:pt x="1499" y="17123"/>
                    <a:pt x="461" y="17987"/>
                  </a:cubicBezTo>
                  <a:cubicBezTo>
                    <a:pt x="334" y="18092"/>
                    <a:pt x="235" y="18217"/>
                    <a:pt x="144" y="18352"/>
                  </a:cubicBezTo>
                  <a:cubicBezTo>
                    <a:pt x="1" y="18571"/>
                    <a:pt x="137" y="18709"/>
                    <a:pt x="300" y="18822"/>
                  </a:cubicBezTo>
                  <a:cubicBezTo>
                    <a:pt x="361" y="18864"/>
                    <a:pt x="420" y="18885"/>
                    <a:pt x="475" y="18885"/>
                  </a:cubicBezTo>
                  <a:cubicBezTo>
                    <a:pt x="566" y="18885"/>
                    <a:pt x="647" y="18828"/>
                    <a:pt x="708" y="18719"/>
                  </a:cubicBezTo>
                  <a:cubicBezTo>
                    <a:pt x="763" y="18622"/>
                    <a:pt x="840" y="18550"/>
                    <a:pt x="922" y="18479"/>
                  </a:cubicBezTo>
                  <a:cubicBezTo>
                    <a:pt x="1533" y="17960"/>
                    <a:pt x="2146" y="17443"/>
                    <a:pt x="2755" y="16923"/>
                  </a:cubicBezTo>
                  <a:cubicBezTo>
                    <a:pt x="2822" y="16868"/>
                    <a:pt x="2890" y="16830"/>
                    <a:pt x="2977" y="16830"/>
                  </a:cubicBezTo>
                  <a:cubicBezTo>
                    <a:pt x="2984" y="16830"/>
                    <a:pt x="2992" y="16830"/>
                    <a:pt x="2999" y="16831"/>
                  </a:cubicBezTo>
                  <a:cubicBezTo>
                    <a:pt x="3160" y="16842"/>
                    <a:pt x="3321" y="16848"/>
                    <a:pt x="3482" y="16848"/>
                  </a:cubicBezTo>
                  <a:cubicBezTo>
                    <a:pt x="3970" y="16848"/>
                    <a:pt x="4457" y="16800"/>
                    <a:pt x="4937" y="16735"/>
                  </a:cubicBezTo>
                  <a:cubicBezTo>
                    <a:pt x="4996" y="16727"/>
                    <a:pt x="5051" y="16723"/>
                    <a:pt x="5105" y="16723"/>
                  </a:cubicBezTo>
                  <a:cubicBezTo>
                    <a:pt x="5434" y="16723"/>
                    <a:pt x="5662" y="16872"/>
                    <a:pt x="5887" y="17098"/>
                  </a:cubicBezTo>
                  <a:cubicBezTo>
                    <a:pt x="5943" y="17154"/>
                    <a:pt x="5988" y="17225"/>
                    <a:pt x="6047" y="17280"/>
                  </a:cubicBezTo>
                  <a:cubicBezTo>
                    <a:pt x="6320" y="17535"/>
                    <a:pt x="6579" y="17797"/>
                    <a:pt x="6939" y="17951"/>
                  </a:cubicBezTo>
                  <a:cubicBezTo>
                    <a:pt x="7447" y="18168"/>
                    <a:pt x="7944" y="18268"/>
                    <a:pt x="8432" y="18268"/>
                  </a:cubicBezTo>
                  <a:cubicBezTo>
                    <a:pt x="9162" y="18268"/>
                    <a:pt x="9872" y="18044"/>
                    <a:pt x="10564" y="17648"/>
                  </a:cubicBezTo>
                  <a:cubicBezTo>
                    <a:pt x="10979" y="17412"/>
                    <a:pt x="11404" y="17201"/>
                    <a:pt x="11836" y="16997"/>
                  </a:cubicBezTo>
                  <a:cubicBezTo>
                    <a:pt x="12475" y="16695"/>
                    <a:pt x="13082" y="16344"/>
                    <a:pt x="13590" y="15843"/>
                  </a:cubicBezTo>
                  <a:cubicBezTo>
                    <a:pt x="13711" y="15722"/>
                    <a:pt x="13858" y="15607"/>
                    <a:pt x="13797" y="15408"/>
                  </a:cubicBezTo>
                  <a:cubicBezTo>
                    <a:pt x="13741" y="15219"/>
                    <a:pt x="13556" y="15204"/>
                    <a:pt x="13402" y="15170"/>
                  </a:cubicBezTo>
                  <a:cubicBezTo>
                    <a:pt x="13155" y="15116"/>
                    <a:pt x="12903" y="15091"/>
                    <a:pt x="12656" y="15044"/>
                  </a:cubicBezTo>
                  <a:cubicBezTo>
                    <a:pt x="11921" y="14909"/>
                    <a:pt x="11219" y="14621"/>
                    <a:pt x="10476" y="14521"/>
                  </a:cubicBezTo>
                  <a:cubicBezTo>
                    <a:pt x="10129" y="14474"/>
                    <a:pt x="9789" y="14449"/>
                    <a:pt x="9458" y="14449"/>
                  </a:cubicBezTo>
                  <a:cubicBezTo>
                    <a:pt x="8013" y="14449"/>
                    <a:pt x="6726" y="14924"/>
                    <a:pt x="5688" y="16132"/>
                  </a:cubicBezTo>
                  <a:cubicBezTo>
                    <a:pt x="5645" y="16185"/>
                    <a:pt x="5603" y="16227"/>
                    <a:pt x="5534" y="16231"/>
                  </a:cubicBezTo>
                  <a:cubicBezTo>
                    <a:pt x="4848" y="16286"/>
                    <a:pt x="4163" y="16343"/>
                    <a:pt x="3476" y="16398"/>
                  </a:cubicBezTo>
                  <a:cubicBezTo>
                    <a:pt x="3959" y="15939"/>
                    <a:pt x="4460" y="15533"/>
                    <a:pt x="4957" y="15122"/>
                  </a:cubicBezTo>
                  <a:cubicBezTo>
                    <a:pt x="6073" y="14198"/>
                    <a:pt x="7178" y="13258"/>
                    <a:pt x="8342" y="12393"/>
                  </a:cubicBezTo>
                  <a:cubicBezTo>
                    <a:pt x="8548" y="12240"/>
                    <a:pt x="8768" y="12202"/>
                    <a:pt x="9022" y="12198"/>
                  </a:cubicBezTo>
                  <a:cubicBezTo>
                    <a:pt x="9086" y="12196"/>
                    <a:pt x="9150" y="12196"/>
                    <a:pt x="9215" y="12196"/>
                  </a:cubicBezTo>
                  <a:cubicBezTo>
                    <a:pt x="9949" y="12196"/>
                    <a:pt x="10680" y="12293"/>
                    <a:pt x="11414" y="12293"/>
                  </a:cubicBezTo>
                  <a:cubicBezTo>
                    <a:pt x="11453" y="12293"/>
                    <a:pt x="11493" y="12293"/>
                    <a:pt x="11533" y="12293"/>
                  </a:cubicBezTo>
                  <a:cubicBezTo>
                    <a:pt x="11593" y="12292"/>
                    <a:pt x="11654" y="12290"/>
                    <a:pt x="11714" y="12290"/>
                  </a:cubicBezTo>
                  <a:cubicBezTo>
                    <a:pt x="12106" y="12290"/>
                    <a:pt x="12463" y="12341"/>
                    <a:pt x="12592" y="12843"/>
                  </a:cubicBezTo>
                  <a:cubicBezTo>
                    <a:pt x="12595" y="12850"/>
                    <a:pt x="12604" y="12857"/>
                    <a:pt x="12609" y="12864"/>
                  </a:cubicBezTo>
                  <a:cubicBezTo>
                    <a:pt x="13040" y="13335"/>
                    <a:pt x="13535" y="13701"/>
                    <a:pt x="14197" y="13746"/>
                  </a:cubicBezTo>
                  <a:cubicBezTo>
                    <a:pt x="14332" y="13755"/>
                    <a:pt x="14466" y="13760"/>
                    <a:pt x="14601" y="13760"/>
                  </a:cubicBezTo>
                  <a:cubicBezTo>
                    <a:pt x="15096" y="13760"/>
                    <a:pt x="15586" y="13690"/>
                    <a:pt x="16052" y="13491"/>
                  </a:cubicBezTo>
                  <a:cubicBezTo>
                    <a:pt x="17584" y="12834"/>
                    <a:pt x="18601" y="11624"/>
                    <a:pt x="19486" y="10276"/>
                  </a:cubicBezTo>
                  <a:cubicBezTo>
                    <a:pt x="19549" y="10180"/>
                    <a:pt x="19587" y="10062"/>
                    <a:pt x="19510" y="9947"/>
                  </a:cubicBezTo>
                  <a:cubicBezTo>
                    <a:pt x="19456" y="9868"/>
                    <a:pt x="19386" y="9844"/>
                    <a:pt x="19312" y="9844"/>
                  </a:cubicBezTo>
                  <a:cubicBezTo>
                    <a:pt x="19263" y="9844"/>
                    <a:pt x="19213" y="9855"/>
                    <a:pt x="19166" y="9867"/>
                  </a:cubicBezTo>
                  <a:cubicBezTo>
                    <a:pt x="18816" y="9957"/>
                    <a:pt x="18466" y="10043"/>
                    <a:pt x="18107" y="10083"/>
                  </a:cubicBezTo>
                  <a:cubicBezTo>
                    <a:pt x="17291" y="10173"/>
                    <a:pt x="16477" y="10251"/>
                    <a:pt x="15662" y="10342"/>
                  </a:cubicBezTo>
                  <a:cubicBezTo>
                    <a:pt x="14380" y="10485"/>
                    <a:pt x="13247" y="10972"/>
                    <a:pt x="12303" y="11864"/>
                  </a:cubicBezTo>
                  <a:cubicBezTo>
                    <a:pt x="12216" y="11948"/>
                    <a:pt x="12124" y="11967"/>
                    <a:pt x="12012" y="11967"/>
                  </a:cubicBezTo>
                  <a:cubicBezTo>
                    <a:pt x="11238" y="11962"/>
                    <a:pt x="10464" y="11965"/>
                    <a:pt x="9690" y="11961"/>
                  </a:cubicBezTo>
                  <a:cubicBezTo>
                    <a:pt x="9522" y="11961"/>
                    <a:pt x="9349" y="11960"/>
                    <a:pt x="9198" y="11868"/>
                  </a:cubicBezTo>
                  <a:cubicBezTo>
                    <a:pt x="9206" y="11794"/>
                    <a:pt x="9262" y="11777"/>
                    <a:pt x="9304" y="11748"/>
                  </a:cubicBezTo>
                  <a:cubicBezTo>
                    <a:pt x="11798" y="9999"/>
                    <a:pt x="14448" y="8530"/>
                    <a:pt x="17220" y="7273"/>
                  </a:cubicBezTo>
                  <a:cubicBezTo>
                    <a:pt x="17317" y="7228"/>
                    <a:pt x="17417" y="7203"/>
                    <a:pt x="17525" y="7203"/>
                  </a:cubicBezTo>
                  <a:cubicBezTo>
                    <a:pt x="17536" y="7203"/>
                    <a:pt x="17547" y="7203"/>
                    <a:pt x="17558" y="7204"/>
                  </a:cubicBezTo>
                  <a:cubicBezTo>
                    <a:pt x="18420" y="7246"/>
                    <a:pt x="19284" y="7245"/>
                    <a:pt x="20146" y="7334"/>
                  </a:cubicBezTo>
                  <a:cubicBezTo>
                    <a:pt x="20516" y="7373"/>
                    <a:pt x="20802" y="7509"/>
                    <a:pt x="21035" y="7735"/>
                  </a:cubicBezTo>
                  <a:cubicBezTo>
                    <a:pt x="21521" y="8206"/>
                    <a:pt x="22122" y="8377"/>
                    <a:pt x="22748" y="8451"/>
                  </a:cubicBezTo>
                  <a:cubicBezTo>
                    <a:pt x="22936" y="8474"/>
                    <a:pt x="23120" y="8484"/>
                    <a:pt x="23301" y="8484"/>
                  </a:cubicBezTo>
                  <a:cubicBezTo>
                    <a:pt x="24515" y="8484"/>
                    <a:pt x="25581" y="7999"/>
                    <a:pt x="26544" y="7217"/>
                  </a:cubicBezTo>
                  <a:cubicBezTo>
                    <a:pt x="26711" y="7080"/>
                    <a:pt x="26870" y="6932"/>
                    <a:pt x="27017" y="6774"/>
                  </a:cubicBezTo>
                  <a:cubicBezTo>
                    <a:pt x="27181" y="6593"/>
                    <a:pt x="27130" y="6442"/>
                    <a:pt x="26894" y="6377"/>
                  </a:cubicBezTo>
                  <a:cubicBezTo>
                    <a:pt x="26808" y="6353"/>
                    <a:pt x="26718" y="6339"/>
                    <a:pt x="26629" y="6335"/>
                  </a:cubicBezTo>
                  <a:cubicBezTo>
                    <a:pt x="26132" y="6302"/>
                    <a:pt x="25644" y="6223"/>
                    <a:pt x="25159" y="6119"/>
                  </a:cubicBezTo>
                  <a:cubicBezTo>
                    <a:pt x="24597" y="5999"/>
                    <a:pt x="24035" y="5851"/>
                    <a:pt x="23457" y="5828"/>
                  </a:cubicBezTo>
                  <a:cubicBezTo>
                    <a:pt x="23383" y="5825"/>
                    <a:pt x="23310" y="5824"/>
                    <a:pt x="23237" y="5824"/>
                  </a:cubicBezTo>
                  <a:cubicBezTo>
                    <a:pt x="22223" y="5824"/>
                    <a:pt x="21317" y="6109"/>
                    <a:pt x="20640" y="6956"/>
                  </a:cubicBezTo>
                  <a:cubicBezTo>
                    <a:pt x="20605" y="7001"/>
                    <a:pt x="20565" y="7029"/>
                    <a:pt x="20508" y="7033"/>
                  </a:cubicBezTo>
                  <a:cubicBezTo>
                    <a:pt x="20284" y="7044"/>
                    <a:pt x="20059" y="7052"/>
                    <a:pt x="19835" y="7052"/>
                  </a:cubicBezTo>
                  <a:cubicBezTo>
                    <a:pt x="19365" y="7052"/>
                    <a:pt x="18896" y="7015"/>
                    <a:pt x="18430" y="6886"/>
                  </a:cubicBezTo>
                  <a:cubicBezTo>
                    <a:pt x="19293" y="6384"/>
                    <a:pt x="20252" y="6091"/>
                    <a:pt x="21065" y="5505"/>
                  </a:cubicBezTo>
                  <a:cubicBezTo>
                    <a:pt x="21539" y="5162"/>
                    <a:pt x="22092" y="4946"/>
                    <a:pt x="22609" y="4671"/>
                  </a:cubicBezTo>
                  <a:cubicBezTo>
                    <a:pt x="22665" y="4640"/>
                    <a:pt x="22717" y="4625"/>
                    <a:pt x="22770" y="4625"/>
                  </a:cubicBezTo>
                  <a:cubicBezTo>
                    <a:pt x="22815" y="4625"/>
                    <a:pt x="22862" y="4636"/>
                    <a:pt x="22912" y="4658"/>
                  </a:cubicBezTo>
                  <a:cubicBezTo>
                    <a:pt x="23186" y="4777"/>
                    <a:pt x="23464" y="4871"/>
                    <a:pt x="23769" y="4878"/>
                  </a:cubicBezTo>
                  <a:cubicBezTo>
                    <a:pt x="23799" y="4879"/>
                    <a:pt x="23829" y="4879"/>
                    <a:pt x="23859" y="4879"/>
                  </a:cubicBezTo>
                  <a:cubicBezTo>
                    <a:pt x="24642" y="4879"/>
                    <a:pt x="25356" y="4649"/>
                    <a:pt x="26018" y="4228"/>
                  </a:cubicBezTo>
                  <a:cubicBezTo>
                    <a:pt x="27089" y="3548"/>
                    <a:pt x="27807" y="2622"/>
                    <a:pt x="28037" y="1356"/>
                  </a:cubicBezTo>
                  <a:cubicBezTo>
                    <a:pt x="28081" y="1120"/>
                    <a:pt x="28015" y="989"/>
                    <a:pt x="27858" y="989"/>
                  </a:cubicBezTo>
                  <a:cubicBezTo>
                    <a:pt x="27810" y="989"/>
                    <a:pt x="27753" y="1001"/>
                    <a:pt x="27689" y="1026"/>
                  </a:cubicBezTo>
                  <a:cubicBezTo>
                    <a:pt x="27175" y="1225"/>
                    <a:pt x="26638" y="1270"/>
                    <a:pt x="26103" y="1343"/>
                  </a:cubicBezTo>
                  <a:cubicBezTo>
                    <a:pt x="25416" y="1439"/>
                    <a:pt x="24734" y="1569"/>
                    <a:pt x="24088" y="1835"/>
                  </a:cubicBezTo>
                  <a:cubicBezTo>
                    <a:pt x="23526" y="2063"/>
                    <a:pt x="23034" y="2385"/>
                    <a:pt x="22695" y="2903"/>
                  </a:cubicBezTo>
                  <a:cubicBezTo>
                    <a:pt x="22458" y="3268"/>
                    <a:pt x="22310" y="3663"/>
                    <a:pt x="22403" y="4104"/>
                  </a:cubicBezTo>
                  <a:cubicBezTo>
                    <a:pt x="22439" y="4279"/>
                    <a:pt x="22397" y="4358"/>
                    <a:pt x="22247" y="4441"/>
                  </a:cubicBezTo>
                  <a:cubicBezTo>
                    <a:pt x="21600" y="4794"/>
                    <a:pt x="20958" y="5161"/>
                    <a:pt x="20314" y="5522"/>
                  </a:cubicBezTo>
                  <a:cubicBezTo>
                    <a:pt x="19929" y="5739"/>
                    <a:pt x="19566" y="6012"/>
                    <a:pt x="19157" y="6163"/>
                  </a:cubicBezTo>
                  <a:cubicBezTo>
                    <a:pt x="17667" y="6719"/>
                    <a:pt x="16267" y="7464"/>
                    <a:pt x="14854" y="8180"/>
                  </a:cubicBezTo>
                  <a:cubicBezTo>
                    <a:pt x="14426" y="8398"/>
                    <a:pt x="14025" y="8668"/>
                    <a:pt x="13571" y="8837"/>
                  </a:cubicBezTo>
                  <a:lnTo>
                    <a:pt x="13571" y="8837"/>
                  </a:lnTo>
                  <a:cubicBezTo>
                    <a:pt x="14304" y="8038"/>
                    <a:pt x="14911" y="7137"/>
                    <a:pt x="15629" y="6325"/>
                  </a:cubicBezTo>
                  <a:cubicBezTo>
                    <a:pt x="15758" y="6180"/>
                    <a:pt x="15857" y="5975"/>
                    <a:pt x="16049" y="5975"/>
                  </a:cubicBezTo>
                  <a:cubicBezTo>
                    <a:pt x="16109" y="5975"/>
                    <a:pt x="16178" y="5995"/>
                    <a:pt x="16260" y="6043"/>
                  </a:cubicBezTo>
                  <a:cubicBezTo>
                    <a:pt x="16264" y="6045"/>
                    <a:pt x="16269" y="6046"/>
                    <a:pt x="16275" y="6046"/>
                  </a:cubicBezTo>
                  <a:cubicBezTo>
                    <a:pt x="16287" y="6046"/>
                    <a:pt x="16301" y="6042"/>
                    <a:pt x="16314" y="6041"/>
                  </a:cubicBezTo>
                  <a:cubicBezTo>
                    <a:pt x="16882" y="5983"/>
                    <a:pt x="17431" y="5841"/>
                    <a:pt x="17934" y="5563"/>
                  </a:cubicBezTo>
                  <a:cubicBezTo>
                    <a:pt x="19054" y="4946"/>
                    <a:pt x="19908" y="4027"/>
                    <a:pt x="20657" y="3021"/>
                  </a:cubicBezTo>
                  <a:cubicBezTo>
                    <a:pt x="21248" y="2230"/>
                    <a:pt x="21751" y="1369"/>
                    <a:pt x="21938" y="370"/>
                  </a:cubicBezTo>
                  <a:cubicBezTo>
                    <a:pt x="21988" y="110"/>
                    <a:pt x="21952" y="1"/>
                    <a:pt x="21786" y="1"/>
                  </a:cubicBezTo>
                  <a:close/>
                </a:path>
              </a:pathLst>
            </a:custGeom>
            <a:solidFill>
              <a:srgbClr val="2F78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16"/>
            <p:cNvSpPr/>
            <p:nvPr/>
          </p:nvSpPr>
          <p:spPr>
            <a:xfrm>
              <a:off x="5069525" y="1726100"/>
              <a:ext cx="128525" cy="206275"/>
            </a:xfrm>
            <a:custGeom>
              <a:rect b="b" l="l" r="r" t="t"/>
              <a:pathLst>
                <a:path extrusionOk="0" h="8251" w="5141">
                  <a:moveTo>
                    <a:pt x="4100" y="3279"/>
                  </a:moveTo>
                  <a:cubicBezTo>
                    <a:pt x="4099" y="3282"/>
                    <a:pt x="4098" y="3284"/>
                    <a:pt x="4096" y="3287"/>
                  </a:cubicBezTo>
                  <a:lnTo>
                    <a:pt x="4096" y="3287"/>
                  </a:lnTo>
                  <a:cubicBezTo>
                    <a:pt x="4099" y="3287"/>
                    <a:pt x="4101" y="3287"/>
                    <a:pt x="4103" y="3286"/>
                  </a:cubicBezTo>
                  <a:lnTo>
                    <a:pt x="4100" y="3279"/>
                  </a:lnTo>
                  <a:close/>
                  <a:moveTo>
                    <a:pt x="4975" y="0"/>
                  </a:moveTo>
                  <a:cubicBezTo>
                    <a:pt x="4897" y="0"/>
                    <a:pt x="4813" y="125"/>
                    <a:pt x="4757" y="199"/>
                  </a:cubicBezTo>
                  <a:cubicBezTo>
                    <a:pt x="4364" y="705"/>
                    <a:pt x="3983" y="1219"/>
                    <a:pt x="3592" y="1724"/>
                  </a:cubicBezTo>
                  <a:cubicBezTo>
                    <a:pt x="3541" y="1789"/>
                    <a:pt x="3518" y="1903"/>
                    <a:pt x="3399" y="1903"/>
                  </a:cubicBezTo>
                  <a:cubicBezTo>
                    <a:pt x="3394" y="1903"/>
                    <a:pt x="3388" y="1903"/>
                    <a:pt x="3382" y="1902"/>
                  </a:cubicBezTo>
                  <a:cubicBezTo>
                    <a:pt x="3362" y="1610"/>
                    <a:pt x="3518" y="1331"/>
                    <a:pt x="3433" y="974"/>
                  </a:cubicBezTo>
                  <a:lnTo>
                    <a:pt x="3433" y="974"/>
                  </a:lnTo>
                  <a:cubicBezTo>
                    <a:pt x="3248" y="1307"/>
                    <a:pt x="3249" y="1613"/>
                    <a:pt x="3247" y="1912"/>
                  </a:cubicBezTo>
                  <a:cubicBezTo>
                    <a:pt x="3244" y="2110"/>
                    <a:pt x="3197" y="2279"/>
                    <a:pt x="3077" y="2440"/>
                  </a:cubicBezTo>
                  <a:cubicBezTo>
                    <a:pt x="2466" y="3258"/>
                    <a:pt x="1995" y="4160"/>
                    <a:pt x="1500" y="5048"/>
                  </a:cubicBezTo>
                  <a:cubicBezTo>
                    <a:pt x="1401" y="5225"/>
                    <a:pt x="1360" y="5450"/>
                    <a:pt x="1154" y="5592"/>
                  </a:cubicBezTo>
                  <a:cubicBezTo>
                    <a:pt x="1134" y="4775"/>
                    <a:pt x="1236" y="3989"/>
                    <a:pt x="1205" y="3196"/>
                  </a:cubicBezTo>
                  <a:lnTo>
                    <a:pt x="1205" y="3196"/>
                  </a:lnTo>
                  <a:cubicBezTo>
                    <a:pt x="1110" y="3312"/>
                    <a:pt x="1073" y="3435"/>
                    <a:pt x="1049" y="3569"/>
                  </a:cubicBezTo>
                  <a:cubicBezTo>
                    <a:pt x="929" y="4297"/>
                    <a:pt x="962" y="5042"/>
                    <a:pt x="841" y="5770"/>
                  </a:cubicBezTo>
                  <a:cubicBezTo>
                    <a:pt x="801" y="6000"/>
                    <a:pt x="877" y="6248"/>
                    <a:pt x="749" y="6454"/>
                  </a:cubicBezTo>
                  <a:cubicBezTo>
                    <a:pt x="471" y="6900"/>
                    <a:pt x="318" y="7404"/>
                    <a:pt x="83" y="7870"/>
                  </a:cubicBezTo>
                  <a:cubicBezTo>
                    <a:pt x="25" y="7986"/>
                    <a:pt x="1" y="8117"/>
                    <a:pt x="69" y="8251"/>
                  </a:cubicBezTo>
                  <a:cubicBezTo>
                    <a:pt x="191" y="8193"/>
                    <a:pt x="251" y="8104"/>
                    <a:pt x="292" y="8005"/>
                  </a:cubicBezTo>
                  <a:cubicBezTo>
                    <a:pt x="774" y="6850"/>
                    <a:pt x="1385" y="5757"/>
                    <a:pt x="1981" y="4659"/>
                  </a:cubicBezTo>
                  <a:cubicBezTo>
                    <a:pt x="2084" y="4472"/>
                    <a:pt x="2183" y="4290"/>
                    <a:pt x="2408" y="4197"/>
                  </a:cubicBezTo>
                  <a:cubicBezTo>
                    <a:pt x="2839" y="4017"/>
                    <a:pt x="3261" y="3810"/>
                    <a:pt x="3678" y="3601"/>
                  </a:cubicBezTo>
                  <a:cubicBezTo>
                    <a:pt x="3833" y="3525"/>
                    <a:pt x="4003" y="3451"/>
                    <a:pt x="4096" y="3287"/>
                  </a:cubicBezTo>
                  <a:lnTo>
                    <a:pt x="4096" y="3287"/>
                  </a:lnTo>
                  <a:cubicBezTo>
                    <a:pt x="3865" y="3305"/>
                    <a:pt x="3679" y="3440"/>
                    <a:pt x="3477" y="3526"/>
                  </a:cubicBezTo>
                  <a:cubicBezTo>
                    <a:pt x="3124" y="3680"/>
                    <a:pt x="2771" y="3827"/>
                    <a:pt x="2410" y="3979"/>
                  </a:cubicBezTo>
                  <a:cubicBezTo>
                    <a:pt x="2411" y="3902"/>
                    <a:pt x="2459" y="3828"/>
                    <a:pt x="2502" y="3752"/>
                  </a:cubicBezTo>
                  <a:cubicBezTo>
                    <a:pt x="2774" y="3255"/>
                    <a:pt x="3111" y="2798"/>
                    <a:pt x="3440" y="2340"/>
                  </a:cubicBezTo>
                  <a:cubicBezTo>
                    <a:pt x="3701" y="1974"/>
                    <a:pt x="3930" y="1583"/>
                    <a:pt x="4270" y="1280"/>
                  </a:cubicBezTo>
                  <a:lnTo>
                    <a:pt x="4270" y="1280"/>
                  </a:lnTo>
                  <a:lnTo>
                    <a:pt x="4264" y="1281"/>
                  </a:lnTo>
                  <a:cubicBezTo>
                    <a:pt x="4442" y="933"/>
                    <a:pt x="4730" y="666"/>
                    <a:pt x="4940" y="340"/>
                  </a:cubicBezTo>
                  <a:cubicBezTo>
                    <a:pt x="5001" y="245"/>
                    <a:pt x="5140" y="106"/>
                    <a:pt x="5019" y="15"/>
                  </a:cubicBezTo>
                  <a:cubicBezTo>
                    <a:pt x="5005" y="5"/>
                    <a:pt x="4990" y="0"/>
                    <a:pt x="4975" y="0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16"/>
            <p:cNvSpPr/>
            <p:nvPr/>
          </p:nvSpPr>
          <p:spPr>
            <a:xfrm>
              <a:off x="5247375" y="1892525"/>
              <a:ext cx="139650" cy="48400"/>
            </a:xfrm>
            <a:custGeom>
              <a:rect b="b" l="l" r="r" t="t"/>
              <a:pathLst>
                <a:path extrusionOk="0" h="1936" w="5586">
                  <a:moveTo>
                    <a:pt x="2651" y="157"/>
                  </a:moveTo>
                  <a:cubicBezTo>
                    <a:pt x="2648" y="162"/>
                    <a:pt x="2646" y="166"/>
                    <a:pt x="2644" y="171"/>
                  </a:cubicBezTo>
                  <a:lnTo>
                    <a:pt x="2644" y="171"/>
                  </a:lnTo>
                  <a:cubicBezTo>
                    <a:pt x="2649" y="167"/>
                    <a:pt x="2653" y="163"/>
                    <a:pt x="2658" y="159"/>
                  </a:cubicBezTo>
                  <a:lnTo>
                    <a:pt x="2651" y="157"/>
                  </a:lnTo>
                  <a:close/>
                  <a:moveTo>
                    <a:pt x="4003" y="1"/>
                  </a:moveTo>
                  <a:cubicBezTo>
                    <a:pt x="3702" y="162"/>
                    <a:pt x="3500" y="373"/>
                    <a:pt x="3368" y="623"/>
                  </a:cubicBezTo>
                  <a:cubicBezTo>
                    <a:pt x="3232" y="883"/>
                    <a:pt x="3028" y="966"/>
                    <a:pt x="2768" y="1003"/>
                  </a:cubicBezTo>
                  <a:cubicBezTo>
                    <a:pt x="2516" y="1038"/>
                    <a:pt x="2266" y="1104"/>
                    <a:pt x="1981" y="1104"/>
                  </a:cubicBezTo>
                  <a:cubicBezTo>
                    <a:pt x="1955" y="1104"/>
                    <a:pt x="1929" y="1104"/>
                    <a:pt x="1903" y="1103"/>
                  </a:cubicBezTo>
                  <a:cubicBezTo>
                    <a:pt x="2116" y="718"/>
                    <a:pt x="2465" y="513"/>
                    <a:pt x="2644" y="171"/>
                  </a:cubicBezTo>
                  <a:lnTo>
                    <a:pt x="2644" y="171"/>
                  </a:lnTo>
                  <a:cubicBezTo>
                    <a:pt x="2463" y="325"/>
                    <a:pt x="2249" y="456"/>
                    <a:pt x="2116" y="643"/>
                  </a:cubicBezTo>
                  <a:cubicBezTo>
                    <a:pt x="1771" y="1128"/>
                    <a:pt x="1300" y="1216"/>
                    <a:pt x="797" y="1216"/>
                  </a:cubicBezTo>
                  <a:cubicBezTo>
                    <a:pt x="701" y="1216"/>
                    <a:pt x="603" y="1213"/>
                    <a:pt x="506" y="1209"/>
                  </a:cubicBezTo>
                  <a:cubicBezTo>
                    <a:pt x="411" y="1203"/>
                    <a:pt x="316" y="1186"/>
                    <a:pt x="220" y="1186"/>
                  </a:cubicBezTo>
                  <a:cubicBezTo>
                    <a:pt x="217" y="1186"/>
                    <a:pt x="213" y="1186"/>
                    <a:pt x="209" y="1186"/>
                  </a:cubicBezTo>
                  <a:cubicBezTo>
                    <a:pt x="185" y="1186"/>
                    <a:pt x="159" y="1183"/>
                    <a:pt x="133" y="1183"/>
                  </a:cubicBezTo>
                  <a:cubicBezTo>
                    <a:pt x="79" y="1183"/>
                    <a:pt x="28" y="1195"/>
                    <a:pt x="1" y="1265"/>
                  </a:cubicBezTo>
                  <a:cubicBezTo>
                    <a:pt x="413" y="1379"/>
                    <a:pt x="830" y="1437"/>
                    <a:pt x="1247" y="1437"/>
                  </a:cubicBezTo>
                  <a:cubicBezTo>
                    <a:pt x="1516" y="1437"/>
                    <a:pt x="1784" y="1413"/>
                    <a:pt x="2052" y="1365"/>
                  </a:cubicBezTo>
                  <a:cubicBezTo>
                    <a:pt x="2184" y="1342"/>
                    <a:pt x="2309" y="1328"/>
                    <a:pt x="2429" y="1328"/>
                  </a:cubicBezTo>
                  <a:cubicBezTo>
                    <a:pt x="2722" y="1328"/>
                    <a:pt x="2984" y="1413"/>
                    <a:pt x="3229" y="1666"/>
                  </a:cubicBezTo>
                  <a:cubicBezTo>
                    <a:pt x="3396" y="1838"/>
                    <a:pt x="3622" y="1935"/>
                    <a:pt x="3870" y="1935"/>
                  </a:cubicBezTo>
                  <a:cubicBezTo>
                    <a:pt x="3939" y="1935"/>
                    <a:pt x="4009" y="1928"/>
                    <a:pt x="4080" y="1913"/>
                  </a:cubicBezTo>
                  <a:cubicBezTo>
                    <a:pt x="3980" y="1849"/>
                    <a:pt x="3874" y="1803"/>
                    <a:pt x="3763" y="1770"/>
                  </a:cubicBezTo>
                  <a:cubicBezTo>
                    <a:pt x="3547" y="1703"/>
                    <a:pt x="3345" y="1604"/>
                    <a:pt x="3152" y="1489"/>
                  </a:cubicBezTo>
                  <a:cubicBezTo>
                    <a:pt x="3078" y="1447"/>
                    <a:pt x="2957" y="1412"/>
                    <a:pt x="2968" y="1313"/>
                  </a:cubicBezTo>
                  <a:cubicBezTo>
                    <a:pt x="2978" y="1207"/>
                    <a:pt x="3107" y="1228"/>
                    <a:pt x="3187" y="1203"/>
                  </a:cubicBezTo>
                  <a:cubicBezTo>
                    <a:pt x="3471" y="1117"/>
                    <a:pt x="3759" y="1045"/>
                    <a:pt x="4041" y="950"/>
                  </a:cubicBezTo>
                  <a:cubicBezTo>
                    <a:pt x="4099" y="931"/>
                    <a:pt x="4151" y="919"/>
                    <a:pt x="4202" y="919"/>
                  </a:cubicBezTo>
                  <a:cubicBezTo>
                    <a:pt x="4272" y="919"/>
                    <a:pt x="4338" y="941"/>
                    <a:pt x="4412" y="996"/>
                  </a:cubicBezTo>
                  <a:cubicBezTo>
                    <a:pt x="4515" y="1072"/>
                    <a:pt x="4633" y="1144"/>
                    <a:pt x="4775" y="1144"/>
                  </a:cubicBezTo>
                  <a:cubicBezTo>
                    <a:pt x="4818" y="1144"/>
                    <a:pt x="4862" y="1137"/>
                    <a:pt x="4909" y="1123"/>
                  </a:cubicBezTo>
                  <a:cubicBezTo>
                    <a:pt x="4839" y="990"/>
                    <a:pt x="4725" y="955"/>
                    <a:pt x="4621" y="908"/>
                  </a:cubicBezTo>
                  <a:cubicBezTo>
                    <a:pt x="4490" y="850"/>
                    <a:pt x="4497" y="792"/>
                    <a:pt x="4619" y="736"/>
                  </a:cubicBezTo>
                  <a:cubicBezTo>
                    <a:pt x="4758" y="671"/>
                    <a:pt x="4902" y="615"/>
                    <a:pt x="5038" y="548"/>
                  </a:cubicBezTo>
                  <a:cubicBezTo>
                    <a:pt x="5229" y="459"/>
                    <a:pt x="5412" y="359"/>
                    <a:pt x="5586" y="142"/>
                  </a:cubicBezTo>
                  <a:lnTo>
                    <a:pt x="5586" y="142"/>
                  </a:lnTo>
                  <a:cubicBezTo>
                    <a:pt x="4824" y="198"/>
                    <a:pt x="4254" y="672"/>
                    <a:pt x="3536" y="774"/>
                  </a:cubicBezTo>
                  <a:cubicBezTo>
                    <a:pt x="3667" y="492"/>
                    <a:pt x="3925" y="325"/>
                    <a:pt x="4003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16"/>
            <p:cNvSpPr/>
            <p:nvPr/>
          </p:nvSpPr>
          <p:spPr>
            <a:xfrm>
              <a:off x="5090925" y="1994100"/>
              <a:ext cx="168675" cy="40100"/>
            </a:xfrm>
            <a:custGeom>
              <a:rect b="b" l="l" r="r" t="t"/>
              <a:pathLst>
                <a:path extrusionOk="0" h="1604" w="6747">
                  <a:moveTo>
                    <a:pt x="3356" y="0"/>
                  </a:moveTo>
                  <a:lnTo>
                    <a:pt x="3356" y="0"/>
                  </a:lnTo>
                  <a:cubicBezTo>
                    <a:pt x="3158" y="33"/>
                    <a:pt x="2999" y="132"/>
                    <a:pt x="2851" y="247"/>
                  </a:cubicBezTo>
                  <a:cubicBezTo>
                    <a:pt x="2467" y="545"/>
                    <a:pt x="2083" y="844"/>
                    <a:pt x="1708" y="1153"/>
                  </a:cubicBezTo>
                  <a:cubicBezTo>
                    <a:pt x="1564" y="1273"/>
                    <a:pt x="1411" y="1344"/>
                    <a:pt x="1221" y="1351"/>
                  </a:cubicBezTo>
                  <a:cubicBezTo>
                    <a:pt x="869" y="1365"/>
                    <a:pt x="519" y="1389"/>
                    <a:pt x="169" y="1414"/>
                  </a:cubicBezTo>
                  <a:cubicBezTo>
                    <a:pt x="100" y="1420"/>
                    <a:pt x="0" y="1413"/>
                    <a:pt x="6" y="1510"/>
                  </a:cubicBezTo>
                  <a:cubicBezTo>
                    <a:pt x="10" y="1570"/>
                    <a:pt x="65" y="1577"/>
                    <a:pt x="120" y="1577"/>
                  </a:cubicBezTo>
                  <a:cubicBezTo>
                    <a:pt x="134" y="1577"/>
                    <a:pt x="148" y="1577"/>
                    <a:pt x="161" y="1577"/>
                  </a:cubicBezTo>
                  <a:cubicBezTo>
                    <a:pt x="181" y="1576"/>
                    <a:pt x="200" y="1576"/>
                    <a:pt x="220" y="1576"/>
                  </a:cubicBezTo>
                  <a:cubicBezTo>
                    <a:pt x="421" y="1576"/>
                    <a:pt x="620" y="1603"/>
                    <a:pt x="821" y="1603"/>
                  </a:cubicBezTo>
                  <a:cubicBezTo>
                    <a:pt x="888" y="1603"/>
                    <a:pt x="956" y="1600"/>
                    <a:pt x="1023" y="1592"/>
                  </a:cubicBezTo>
                  <a:cubicBezTo>
                    <a:pt x="1826" y="1496"/>
                    <a:pt x="2632" y="1413"/>
                    <a:pt x="3433" y="1306"/>
                  </a:cubicBezTo>
                  <a:cubicBezTo>
                    <a:pt x="4416" y="1173"/>
                    <a:pt x="5389" y="992"/>
                    <a:pt x="6343" y="720"/>
                  </a:cubicBezTo>
                  <a:cubicBezTo>
                    <a:pt x="6484" y="679"/>
                    <a:pt x="6640" y="658"/>
                    <a:pt x="6747" y="504"/>
                  </a:cubicBezTo>
                  <a:cubicBezTo>
                    <a:pt x="6675" y="465"/>
                    <a:pt x="6607" y="452"/>
                    <a:pt x="6541" y="452"/>
                  </a:cubicBezTo>
                  <a:cubicBezTo>
                    <a:pt x="6462" y="452"/>
                    <a:pt x="6387" y="471"/>
                    <a:pt x="6312" y="489"/>
                  </a:cubicBezTo>
                  <a:cubicBezTo>
                    <a:pt x="5863" y="590"/>
                    <a:pt x="5418" y="699"/>
                    <a:pt x="4969" y="799"/>
                  </a:cubicBezTo>
                  <a:cubicBezTo>
                    <a:pt x="4893" y="816"/>
                    <a:pt x="4800" y="861"/>
                    <a:pt x="4724" y="861"/>
                  </a:cubicBezTo>
                  <a:cubicBezTo>
                    <a:pt x="4690" y="861"/>
                    <a:pt x="4660" y="852"/>
                    <a:pt x="4636" y="827"/>
                  </a:cubicBezTo>
                  <a:cubicBezTo>
                    <a:pt x="4541" y="729"/>
                    <a:pt x="4701" y="630"/>
                    <a:pt x="4727" y="524"/>
                  </a:cubicBezTo>
                  <a:cubicBezTo>
                    <a:pt x="4740" y="473"/>
                    <a:pt x="4763" y="424"/>
                    <a:pt x="4811" y="297"/>
                  </a:cubicBezTo>
                  <a:lnTo>
                    <a:pt x="4811" y="297"/>
                  </a:lnTo>
                  <a:cubicBezTo>
                    <a:pt x="4588" y="427"/>
                    <a:pt x="4485" y="562"/>
                    <a:pt x="4411" y="714"/>
                  </a:cubicBezTo>
                  <a:cubicBezTo>
                    <a:pt x="4327" y="887"/>
                    <a:pt x="4197" y="956"/>
                    <a:pt x="4013" y="990"/>
                  </a:cubicBezTo>
                  <a:cubicBezTo>
                    <a:pt x="3480" y="1084"/>
                    <a:pt x="2948" y="1167"/>
                    <a:pt x="2410" y="1224"/>
                  </a:cubicBezTo>
                  <a:cubicBezTo>
                    <a:pt x="2323" y="1233"/>
                    <a:pt x="2236" y="1253"/>
                    <a:pt x="2138" y="1253"/>
                  </a:cubicBezTo>
                  <a:cubicBezTo>
                    <a:pt x="2079" y="1253"/>
                    <a:pt x="2017" y="1246"/>
                    <a:pt x="1949" y="1225"/>
                  </a:cubicBezTo>
                  <a:cubicBezTo>
                    <a:pt x="2427" y="788"/>
                    <a:pt x="2956" y="467"/>
                    <a:pt x="3356" y="0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16"/>
            <p:cNvSpPr/>
            <p:nvPr/>
          </p:nvSpPr>
          <p:spPr>
            <a:xfrm>
              <a:off x="5340825" y="1642925"/>
              <a:ext cx="127150" cy="119250"/>
            </a:xfrm>
            <a:custGeom>
              <a:rect b="b" l="l" r="r" t="t"/>
              <a:pathLst>
                <a:path extrusionOk="0" h="4770" w="5086">
                  <a:moveTo>
                    <a:pt x="5085" y="1"/>
                  </a:moveTo>
                  <a:lnTo>
                    <a:pt x="5085" y="1"/>
                  </a:lnTo>
                  <a:cubicBezTo>
                    <a:pt x="4827" y="67"/>
                    <a:pt x="4636" y="183"/>
                    <a:pt x="4454" y="314"/>
                  </a:cubicBezTo>
                  <a:cubicBezTo>
                    <a:pt x="3244" y="1196"/>
                    <a:pt x="2115" y="2168"/>
                    <a:pt x="1123" y="3294"/>
                  </a:cubicBezTo>
                  <a:cubicBezTo>
                    <a:pt x="1055" y="3369"/>
                    <a:pt x="1006" y="3475"/>
                    <a:pt x="847" y="3493"/>
                  </a:cubicBezTo>
                  <a:cubicBezTo>
                    <a:pt x="925" y="2920"/>
                    <a:pt x="1003" y="2359"/>
                    <a:pt x="1080" y="1784"/>
                  </a:cubicBezTo>
                  <a:lnTo>
                    <a:pt x="1080" y="1784"/>
                  </a:lnTo>
                  <a:cubicBezTo>
                    <a:pt x="963" y="1808"/>
                    <a:pt x="960" y="1883"/>
                    <a:pt x="942" y="1937"/>
                  </a:cubicBezTo>
                  <a:cubicBezTo>
                    <a:pt x="805" y="2343"/>
                    <a:pt x="774" y="2762"/>
                    <a:pt x="791" y="3189"/>
                  </a:cubicBezTo>
                  <a:cubicBezTo>
                    <a:pt x="801" y="3495"/>
                    <a:pt x="746" y="3767"/>
                    <a:pt x="520" y="4004"/>
                  </a:cubicBezTo>
                  <a:cubicBezTo>
                    <a:pt x="308" y="4227"/>
                    <a:pt x="111" y="4468"/>
                    <a:pt x="1" y="4769"/>
                  </a:cubicBezTo>
                  <a:cubicBezTo>
                    <a:pt x="382" y="4389"/>
                    <a:pt x="766" y="4015"/>
                    <a:pt x="1101" y="3599"/>
                  </a:cubicBezTo>
                  <a:cubicBezTo>
                    <a:pt x="1878" y="2638"/>
                    <a:pt x="2839" y="1885"/>
                    <a:pt x="3801" y="1130"/>
                  </a:cubicBezTo>
                  <a:cubicBezTo>
                    <a:pt x="3884" y="1065"/>
                    <a:pt x="3962" y="1035"/>
                    <a:pt x="4056" y="1035"/>
                  </a:cubicBezTo>
                  <a:cubicBezTo>
                    <a:pt x="4086" y="1035"/>
                    <a:pt x="4116" y="1038"/>
                    <a:pt x="4150" y="1044"/>
                  </a:cubicBezTo>
                  <a:cubicBezTo>
                    <a:pt x="4240" y="1059"/>
                    <a:pt x="4333" y="1069"/>
                    <a:pt x="4426" y="1069"/>
                  </a:cubicBezTo>
                  <a:cubicBezTo>
                    <a:pt x="4521" y="1069"/>
                    <a:pt x="4617" y="1058"/>
                    <a:pt x="4711" y="1032"/>
                  </a:cubicBezTo>
                  <a:cubicBezTo>
                    <a:pt x="4770" y="1017"/>
                    <a:pt x="4852" y="1008"/>
                    <a:pt x="4858" y="935"/>
                  </a:cubicBezTo>
                  <a:cubicBezTo>
                    <a:pt x="4865" y="853"/>
                    <a:pt x="4773" y="862"/>
                    <a:pt x="4721" y="835"/>
                  </a:cubicBezTo>
                  <a:cubicBezTo>
                    <a:pt x="4608" y="778"/>
                    <a:pt x="4468" y="836"/>
                    <a:pt x="4334" y="747"/>
                  </a:cubicBezTo>
                  <a:cubicBezTo>
                    <a:pt x="4576" y="500"/>
                    <a:pt x="4912" y="354"/>
                    <a:pt x="5085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16"/>
            <p:cNvSpPr/>
            <p:nvPr/>
          </p:nvSpPr>
          <p:spPr>
            <a:xfrm>
              <a:off x="5505275" y="1658125"/>
              <a:ext cx="124375" cy="73450"/>
            </a:xfrm>
            <a:custGeom>
              <a:rect b="b" l="l" r="r" t="t"/>
              <a:pathLst>
                <a:path extrusionOk="0" h="2938" w="4975">
                  <a:moveTo>
                    <a:pt x="4975" y="1"/>
                  </a:moveTo>
                  <a:lnTo>
                    <a:pt x="4975" y="1"/>
                  </a:lnTo>
                  <a:cubicBezTo>
                    <a:pt x="4246" y="290"/>
                    <a:pt x="3620" y="783"/>
                    <a:pt x="2820" y="1100"/>
                  </a:cubicBezTo>
                  <a:cubicBezTo>
                    <a:pt x="3017" y="740"/>
                    <a:pt x="3244" y="474"/>
                    <a:pt x="3314" y="55"/>
                  </a:cubicBezTo>
                  <a:lnTo>
                    <a:pt x="3314" y="55"/>
                  </a:lnTo>
                  <a:cubicBezTo>
                    <a:pt x="3096" y="255"/>
                    <a:pt x="2955" y="424"/>
                    <a:pt x="2921" y="623"/>
                  </a:cubicBezTo>
                  <a:cubicBezTo>
                    <a:pt x="2842" y="1096"/>
                    <a:pt x="2542" y="1349"/>
                    <a:pt x="2139" y="1533"/>
                  </a:cubicBezTo>
                  <a:cubicBezTo>
                    <a:pt x="1953" y="1620"/>
                    <a:pt x="1780" y="1742"/>
                    <a:pt x="1599" y="1838"/>
                  </a:cubicBezTo>
                  <a:cubicBezTo>
                    <a:pt x="1476" y="1905"/>
                    <a:pt x="1362" y="1996"/>
                    <a:pt x="1194" y="2010"/>
                  </a:cubicBezTo>
                  <a:cubicBezTo>
                    <a:pt x="1218" y="1741"/>
                    <a:pt x="1411" y="1562"/>
                    <a:pt x="1433" y="1308"/>
                  </a:cubicBezTo>
                  <a:lnTo>
                    <a:pt x="1433" y="1308"/>
                  </a:lnTo>
                  <a:cubicBezTo>
                    <a:pt x="1108" y="1985"/>
                    <a:pt x="608" y="2507"/>
                    <a:pt x="0" y="2938"/>
                  </a:cubicBezTo>
                  <a:cubicBezTo>
                    <a:pt x="134" y="2899"/>
                    <a:pt x="239" y="2832"/>
                    <a:pt x="343" y="2764"/>
                  </a:cubicBezTo>
                  <a:cubicBezTo>
                    <a:pt x="799" y="2458"/>
                    <a:pt x="1262" y="2161"/>
                    <a:pt x="1761" y="1927"/>
                  </a:cubicBezTo>
                  <a:cubicBezTo>
                    <a:pt x="1841" y="1890"/>
                    <a:pt x="1914" y="1871"/>
                    <a:pt x="1991" y="1871"/>
                  </a:cubicBezTo>
                  <a:cubicBezTo>
                    <a:pt x="2048" y="1871"/>
                    <a:pt x="2106" y="1881"/>
                    <a:pt x="2171" y="1902"/>
                  </a:cubicBezTo>
                  <a:cubicBezTo>
                    <a:pt x="2563" y="2032"/>
                    <a:pt x="2969" y="2116"/>
                    <a:pt x="3387" y="2121"/>
                  </a:cubicBezTo>
                  <a:cubicBezTo>
                    <a:pt x="3399" y="2121"/>
                    <a:pt x="3412" y="2121"/>
                    <a:pt x="3426" y="2121"/>
                  </a:cubicBezTo>
                  <a:cubicBezTo>
                    <a:pt x="3500" y="2121"/>
                    <a:pt x="3587" y="2110"/>
                    <a:pt x="3596" y="2040"/>
                  </a:cubicBezTo>
                  <a:cubicBezTo>
                    <a:pt x="3607" y="1917"/>
                    <a:pt x="3476" y="1933"/>
                    <a:pt x="3394" y="1920"/>
                  </a:cubicBezTo>
                  <a:cubicBezTo>
                    <a:pt x="3021" y="1865"/>
                    <a:pt x="2646" y="1844"/>
                    <a:pt x="2206" y="1713"/>
                  </a:cubicBezTo>
                  <a:cubicBezTo>
                    <a:pt x="2344" y="1628"/>
                    <a:pt x="2427" y="1580"/>
                    <a:pt x="2511" y="1526"/>
                  </a:cubicBezTo>
                  <a:cubicBezTo>
                    <a:pt x="3163" y="1128"/>
                    <a:pt x="3895" y="874"/>
                    <a:pt x="4537" y="453"/>
                  </a:cubicBezTo>
                  <a:cubicBezTo>
                    <a:pt x="4713" y="338"/>
                    <a:pt x="4897" y="227"/>
                    <a:pt x="4975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16"/>
            <p:cNvSpPr/>
            <p:nvPr/>
          </p:nvSpPr>
          <p:spPr>
            <a:xfrm>
              <a:off x="5464825" y="1774100"/>
              <a:ext cx="137700" cy="46175"/>
            </a:xfrm>
            <a:custGeom>
              <a:rect b="b" l="l" r="r" t="t"/>
              <a:pathLst>
                <a:path extrusionOk="0" h="1847" w="5508">
                  <a:moveTo>
                    <a:pt x="1792" y="425"/>
                  </a:moveTo>
                  <a:cubicBezTo>
                    <a:pt x="1788" y="428"/>
                    <a:pt x="1784" y="432"/>
                    <a:pt x="1781" y="435"/>
                  </a:cubicBezTo>
                  <a:lnTo>
                    <a:pt x="1781" y="435"/>
                  </a:lnTo>
                  <a:cubicBezTo>
                    <a:pt x="1781" y="435"/>
                    <a:pt x="1782" y="435"/>
                    <a:pt x="1782" y="435"/>
                  </a:cubicBezTo>
                  <a:cubicBezTo>
                    <a:pt x="1784" y="435"/>
                    <a:pt x="1787" y="435"/>
                    <a:pt x="1789" y="435"/>
                  </a:cubicBezTo>
                  <a:lnTo>
                    <a:pt x="1792" y="425"/>
                  </a:lnTo>
                  <a:close/>
                  <a:moveTo>
                    <a:pt x="4011" y="0"/>
                  </a:moveTo>
                  <a:cubicBezTo>
                    <a:pt x="3919" y="0"/>
                    <a:pt x="3861" y="53"/>
                    <a:pt x="3804" y="103"/>
                  </a:cubicBezTo>
                  <a:cubicBezTo>
                    <a:pt x="3547" y="328"/>
                    <a:pt x="3296" y="559"/>
                    <a:pt x="3039" y="786"/>
                  </a:cubicBezTo>
                  <a:cubicBezTo>
                    <a:pt x="2967" y="851"/>
                    <a:pt x="2904" y="950"/>
                    <a:pt x="2804" y="957"/>
                  </a:cubicBezTo>
                  <a:cubicBezTo>
                    <a:pt x="2583" y="974"/>
                    <a:pt x="2362" y="982"/>
                    <a:pt x="2139" y="982"/>
                  </a:cubicBezTo>
                  <a:cubicBezTo>
                    <a:pt x="1838" y="982"/>
                    <a:pt x="1533" y="967"/>
                    <a:pt x="1216" y="937"/>
                  </a:cubicBezTo>
                  <a:cubicBezTo>
                    <a:pt x="1429" y="748"/>
                    <a:pt x="1604" y="591"/>
                    <a:pt x="1781" y="435"/>
                  </a:cubicBezTo>
                  <a:lnTo>
                    <a:pt x="1781" y="435"/>
                  </a:lnTo>
                  <a:cubicBezTo>
                    <a:pt x="1567" y="436"/>
                    <a:pt x="1398" y="564"/>
                    <a:pt x="1278" y="700"/>
                  </a:cubicBezTo>
                  <a:cubicBezTo>
                    <a:pt x="1102" y="899"/>
                    <a:pt x="903" y="936"/>
                    <a:pt x="681" y="936"/>
                  </a:cubicBezTo>
                  <a:cubicBezTo>
                    <a:pt x="639" y="936"/>
                    <a:pt x="597" y="935"/>
                    <a:pt x="554" y="933"/>
                  </a:cubicBezTo>
                  <a:cubicBezTo>
                    <a:pt x="502" y="931"/>
                    <a:pt x="448" y="928"/>
                    <a:pt x="394" y="928"/>
                  </a:cubicBezTo>
                  <a:cubicBezTo>
                    <a:pt x="260" y="928"/>
                    <a:pt x="124" y="947"/>
                    <a:pt x="1" y="1043"/>
                  </a:cubicBezTo>
                  <a:cubicBezTo>
                    <a:pt x="76" y="1096"/>
                    <a:pt x="149" y="1103"/>
                    <a:pt x="219" y="1103"/>
                  </a:cubicBezTo>
                  <a:cubicBezTo>
                    <a:pt x="241" y="1103"/>
                    <a:pt x="263" y="1102"/>
                    <a:pt x="285" y="1102"/>
                  </a:cubicBezTo>
                  <a:cubicBezTo>
                    <a:pt x="292" y="1102"/>
                    <a:pt x="300" y="1102"/>
                    <a:pt x="307" y="1103"/>
                  </a:cubicBezTo>
                  <a:cubicBezTo>
                    <a:pt x="600" y="1111"/>
                    <a:pt x="894" y="1120"/>
                    <a:pt x="1187" y="1120"/>
                  </a:cubicBezTo>
                  <a:cubicBezTo>
                    <a:pt x="1253" y="1120"/>
                    <a:pt x="1320" y="1119"/>
                    <a:pt x="1387" y="1118"/>
                  </a:cubicBezTo>
                  <a:cubicBezTo>
                    <a:pt x="1393" y="1118"/>
                    <a:pt x="1400" y="1118"/>
                    <a:pt x="1407" y="1118"/>
                  </a:cubicBezTo>
                  <a:cubicBezTo>
                    <a:pt x="1620" y="1118"/>
                    <a:pt x="1779" y="1185"/>
                    <a:pt x="1929" y="1349"/>
                  </a:cubicBezTo>
                  <a:cubicBezTo>
                    <a:pt x="2105" y="1541"/>
                    <a:pt x="2280" y="1747"/>
                    <a:pt x="2541" y="1846"/>
                  </a:cubicBezTo>
                  <a:cubicBezTo>
                    <a:pt x="2449" y="1556"/>
                    <a:pt x="2132" y="1443"/>
                    <a:pt x="1995" y="1149"/>
                  </a:cubicBezTo>
                  <a:cubicBezTo>
                    <a:pt x="2410" y="1124"/>
                    <a:pt x="2802" y="1097"/>
                    <a:pt x="3192" y="1074"/>
                  </a:cubicBezTo>
                  <a:cubicBezTo>
                    <a:pt x="3379" y="1063"/>
                    <a:pt x="3569" y="1036"/>
                    <a:pt x="3756" y="1036"/>
                  </a:cubicBezTo>
                  <a:cubicBezTo>
                    <a:pt x="4000" y="1036"/>
                    <a:pt x="4238" y="1082"/>
                    <a:pt x="4455" y="1268"/>
                  </a:cubicBezTo>
                  <a:cubicBezTo>
                    <a:pt x="4468" y="1279"/>
                    <a:pt x="4490" y="1290"/>
                    <a:pt x="4511" y="1290"/>
                  </a:cubicBezTo>
                  <a:cubicBezTo>
                    <a:pt x="4531" y="1290"/>
                    <a:pt x="4552" y="1281"/>
                    <a:pt x="4568" y="1254"/>
                  </a:cubicBezTo>
                  <a:cubicBezTo>
                    <a:pt x="4366" y="1000"/>
                    <a:pt x="4369" y="1001"/>
                    <a:pt x="4695" y="912"/>
                  </a:cubicBezTo>
                  <a:cubicBezTo>
                    <a:pt x="4978" y="834"/>
                    <a:pt x="5262" y="751"/>
                    <a:pt x="5507" y="569"/>
                  </a:cubicBezTo>
                  <a:lnTo>
                    <a:pt x="5507" y="569"/>
                  </a:lnTo>
                  <a:cubicBezTo>
                    <a:pt x="4766" y="577"/>
                    <a:pt x="4073" y="936"/>
                    <a:pt x="3262" y="936"/>
                  </a:cubicBezTo>
                  <a:cubicBezTo>
                    <a:pt x="3223" y="936"/>
                    <a:pt x="3183" y="935"/>
                    <a:pt x="3144" y="933"/>
                  </a:cubicBezTo>
                  <a:cubicBezTo>
                    <a:pt x="3511" y="595"/>
                    <a:pt x="3820" y="308"/>
                    <a:pt x="4129" y="24"/>
                  </a:cubicBezTo>
                  <a:cubicBezTo>
                    <a:pt x="4084" y="7"/>
                    <a:pt x="4045" y="0"/>
                    <a:pt x="4011" y="0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16"/>
            <p:cNvSpPr/>
            <p:nvPr/>
          </p:nvSpPr>
          <p:spPr>
            <a:xfrm>
              <a:off x="5396925" y="1707500"/>
              <a:ext cx="36000" cy="6125"/>
            </a:xfrm>
            <a:custGeom>
              <a:rect b="b" l="l" r="r" t="t"/>
              <a:pathLst>
                <a:path extrusionOk="0" h="245" w="1440">
                  <a:moveTo>
                    <a:pt x="1" y="35"/>
                  </a:moveTo>
                  <a:lnTo>
                    <a:pt x="1" y="35"/>
                  </a:lnTo>
                  <a:cubicBezTo>
                    <a:pt x="291" y="193"/>
                    <a:pt x="597" y="245"/>
                    <a:pt x="909" y="245"/>
                  </a:cubicBezTo>
                  <a:cubicBezTo>
                    <a:pt x="1084" y="245"/>
                    <a:pt x="1262" y="228"/>
                    <a:pt x="1440" y="205"/>
                  </a:cubicBezTo>
                  <a:cubicBezTo>
                    <a:pt x="981" y="0"/>
                    <a:pt x="487" y="51"/>
                    <a:pt x="1" y="35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16"/>
            <p:cNvSpPr/>
            <p:nvPr/>
          </p:nvSpPr>
          <p:spPr>
            <a:xfrm>
              <a:off x="5169450" y="2032050"/>
              <a:ext cx="30775" cy="16250"/>
            </a:xfrm>
            <a:custGeom>
              <a:rect b="b" l="l" r="r" t="t"/>
              <a:pathLst>
                <a:path extrusionOk="0" h="650" w="1231">
                  <a:moveTo>
                    <a:pt x="0" y="1"/>
                  </a:moveTo>
                  <a:lnTo>
                    <a:pt x="0" y="1"/>
                  </a:lnTo>
                  <a:cubicBezTo>
                    <a:pt x="388" y="262"/>
                    <a:pt x="745" y="575"/>
                    <a:pt x="1231" y="650"/>
                  </a:cubicBezTo>
                  <a:cubicBezTo>
                    <a:pt x="857" y="369"/>
                    <a:pt x="469" y="109"/>
                    <a:pt x="0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16"/>
            <p:cNvSpPr/>
            <p:nvPr/>
          </p:nvSpPr>
          <p:spPr>
            <a:xfrm>
              <a:off x="5410150" y="1650900"/>
              <a:ext cx="8750" cy="23950"/>
            </a:xfrm>
            <a:custGeom>
              <a:rect b="b" l="l" r="r" t="t"/>
              <a:pathLst>
                <a:path extrusionOk="0" h="958" w="350">
                  <a:moveTo>
                    <a:pt x="349" y="1"/>
                  </a:moveTo>
                  <a:lnTo>
                    <a:pt x="349" y="1"/>
                  </a:lnTo>
                  <a:cubicBezTo>
                    <a:pt x="131" y="281"/>
                    <a:pt x="1" y="593"/>
                    <a:pt x="15" y="957"/>
                  </a:cubicBezTo>
                  <a:cubicBezTo>
                    <a:pt x="169" y="651"/>
                    <a:pt x="293" y="338"/>
                    <a:pt x="349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16"/>
            <p:cNvSpPr/>
            <p:nvPr/>
          </p:nvSpPr>
          <p:spPr>
            <a:xfrm>
              <a:off x="5176075" y="1747000"/>
              <a:ext cx="22825" cy="13350"/>
            </a:xfrm>
            <a:custGeom>
              <a:rect b="b" l="l" r="r" t="t"/>
              <a:pathLst>
                <a:path extrusionOk="0" h="534" w="913">
                  <a:moveTo>
                    <a:pt x="883" y="1"/>
                  </a:moveTo>
                  <a:cubicBezTo>
                    <a:pt x="591" y="149"/>
                    <a:pt x="302" y="295"/>
                    <a:pt x="11" y="443"/>
                  </a:cubicBezTo>
                  <a:lnTo>
                    <a:pt x="11" y="443"/>
                  </a:lnTo>
                  <a:cubicBezTo>
                    <a:pt x="11" y="443"/>
                    <a:pt x="11" y="443"/>
                    <a:pt x="11" y="442"/>
                  </a:cubicBezTo>
                  <a:cubicBezTo>
                    <a:pt x="8" y="444"/>
                    <a:pt x="1" y="448"/>
                    <a:pt x="1" y="448"/>
                  </a:cubicBezTo>
                  <a:cubicBezTo>
                    <a:pt x="4" y="446"/>
                    <a:pt x="7" y="445"/>
                    <a:pt x="11" y="443"/>
                  </a:cubicBezTo>
                  <a:lnTo>
                    <a:pt x="11" y="443"/>
                  </a:lnTo>
                  <a:cubicBezTo>
                    <a:pt x="11" y="491"/>
                    <a:pt x="26" y="533"/>
                    <a:pt x="64" y="533"/>
                  </a:cubicBezTo>
                  <a:cubicBezTo>
                    <a:pt x="75" y="533"/>
                    <a:pt x="89" y="529"/>
                    <a:pt x="105" y="520"/>
                  </a:cubicBezTo>
                  <a:cubicBezTo>
                    <a:pt x="376" y="368"/>
                    <a:pt x="643" y="207"/>
                    <a:pt x="912" y="47"/>
                  </a:cubicBezTo>
                  <a:cubicBezTo>
                    <a:pt x="902" y="32"/>
                    <a:pt x="892" y="16"/>
                    <a:pt x="883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16"/>
            <p:cNvSpPr/>
            <p:nvPr/>
          </p:nvSpPr>
          <p:spPr>
            <a:xfrm>
              <a:off x="5509600" y="1782925"/>
              <a:ext cx="2150" cy="2025"/>
            </a:xfrm>
            <a:custGeom>
              <a:rect b="b" l="l" r="r" t="t"/>
              <a:pathLst>
                <a:path extrusionOk="0" h="81" w="86">
                  <a:moveTo>
                    <a:pt x="66" y="1"/>
                  </a:moveTo>
                  <a:cubicBezTo>
                    <a:pt x="65" y="1"/>
                    <a:pt x="64" y="1"/>
                    <a:pt x="64" y="2"/>
                  </a:cubicBezTo>
                  <a:cubicBezTo>
                    <a:pt x="49" y="20"/>
                    <a:pt x="35" y="38"/>
                    <a:pt x="21" y="57"/>
                  </a:cubicBezTo>
                  <a:lnTo>
                    <a:pt x="21" y="57"/>
                  </a:lnTo>
                  <a:cubicBezTo>
                    <a:pt x="42" y="42"/>
                    <a:pt x="64" y="26"/>
                    <a:pt x="85" y="10"/>
                  </a:cubicBezTo>
                  <a:cubicBezTo>
                    <a:pt x="79" y="7"/>
                    <a:pt x="70" y="1"/>
                    <a:pt x="66" y="1"/>
                  </a:cubicBezTo>
                  <a:close/>
                  <a:moveTo>
                    <a:pt x="21" y="57"/>
                  </a:moveTo>
                  <a:cubicBezTo>
                    <a:pt x="14" y="62"/>
                    <a:pt x="7" y="67"/>
                    <a:pt x="1" y="72"/>
                  </a:cubicBezTo>
                  <a:lnTo>
                    <a:pt x="4" y="81"/>
                  </a:lnTo>
                  <a:cubicBezTo>
                    <a:pt x="9" y="73"/>
                    <a:pt x="15" y="65"/>
                    <a:pt x="21" y="57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16"/>
            <p:cNvSpPr/>
            <p:nvPr/>
          </p:nvSpPr>
          <p:spPr>
            <a:xfrm>
              <a:off x="5176000" y="1806650"/>
              <a:ext cx="325" cy="275"/>
            </a:xfrm>
            <a:custGeom>
              <a:rect b="b" l="l" r="r" t="t"/>
              <a:pathLst>
                <a:path extrusionOk="0" h="11" w="13">
                  <a:moveTo>
                    <a:pt x="12" y="1"/>
                  </a:moveTo>
                  <a:lnTo>
                    <a:pt x="2" y="7"/>
                  </a:lnTo>
                  <a:cubicBezTo>
                    <a:pt x="2" y="6"/>
                    <a:pt x="2" y="6"/>
                    <a:pt x="2" y="6"/>
                  </a:cubicBezTo>
                  <a:lnTo>
                    <a:pt x="2" y="6"/>
                  </a:lnTo>
                  <a:cubicBezTo>
                    <a:pt x="1" y="6"/>
                    <a:pt x="5" y="11"/>
                    <a:pt x="5" y="11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16"/>
            <p:cNvSpPr/>
            <p:nvPr/>
          </p:nvSpPr>
          <p:spPr>
            <a:xfrm>
              <a:off x="5174150" y="1806800"/>
              <a:ext cx="2000" cy="625"/>
            </a:xfrm>
            <a:custGeom>
              <a:rect b="b" l="l" r="r" t="t"/>
              <a:pathLst>
                <a:path extrusionOk="0" h="25" w="80">
                  <a:moveTo>
                    <a:pt x="76" y="1"/>
                  </a:moveTo>
                  <a:lnTo>
                    <a:pt x="76" y="1"/>
                  </a:lnTo>
                  <a:cubicBezTo>
                    <a:pt x="76" y="1"/>
                    <a:pt x="76" y="1"/>
                    <a:pt x="76" y="1"/>
                  </a:cubicBezTo>
                  <a:lnTo>
                    <a:pt x="76" y="1"/>
                  </a:lnTo>
                  <a:cubicBezTo>
                    <a:pt x="76" y="1"/>
                    <a:pt x="76" y="1"/>
                    <a:pt x="76" y="1"/>
                  </a:cubicBezTo>
                  <a:close/>
                  <a:moveTo>
                    <a:pt x="76" y="1"/>
                  </a:moveTo>
                  <a:lnTo>
                    <a:pt x="76" y="1"/>
                  </a:lnTo>
                  <a:cubicBezTo>
                    <a:pt x="50" y="8"/>
                    <a:pt x="24" y="13"/>
                    <a:pt x="0" y="17"/>
                  </a:cubicBezTo>
                  <a:lnTo>
                    <a:pt x="1" y="25"/>
                  </a:lnTo>
                  <a:cubicBezTo>
                    <a:pt x="28" y="17"/>
                    <a:pt x="52" y="10"/>
                    <a:pt x="79" y="6"/>
                  </a:cubicBezTo>
                  <a:cubicBezTo>
                    <a:pt x="79" y="6"/>
                    <a:pt x="75" y="2"/>
                    <a:pt x="76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16"/>
            <p:cNvSpPr/>
            <p:nvPr/>
          </p:nvSpPr>
          <p:spPr>
            <a:xfrm>
              <a:off x="5172025" y="1807225"/>
              <a:ext cx="2175" cy="1075"/>
            </a:xfrm>
            <a:custGeom>
              <a:rect b="b" l="l" r="r" t="t"/>
              <a:pathLst>
                <a:path extrusionOk="0" h="43" w="87">
                  <a:moveTo>
                    <a:pt x="84" y="0"/>
                  </a:moveTo>
                  <a:cubicBezTo>
                    <a:pt x="55" y="13"/>
                    <a:pt x="29" y="26"/>
                    <a:pt x="0" y="36"/>
                  </a:cubicBezTo>
                  <a:lnTo>
                    <a:pt x="3" y="43"/>
                  </a:lnTo>
                  <a:cubicBezTo>
                    <a:pt x="31" y="32"/>
                    <a:pt x="58" y="20"/>
                    <a:pt x="86" y="8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16"/>
            <p:cNvSpPr/>
            <p:nvPr/>
          </p:nvSpPr>
          <p:spPr>
            <a:xfrm>
              <a:off x="5313625" y="1896450"/>
              <a:ext cx="450" cy="25"/>
            </a:xfrm>
            <a:custGeom>
              <a:rect b="b" l="l" r="r" t="t"/>
              <a:pathLst>
                <a:path extrusionOk="0" h="1" w="18">
                  <a:moveTo>
                    <a:pt x="1" y="0"/>
                  </a:moveTo>
                  <a:cubicBezTo>
                    <a:pt x="1" y="1"/>
                    <a:pt x="3" y="1"/>
                    <a:pt x="5" y="1"/>
                  </a:cubicBezTo>
                  <a:cubicBezTo>
                    <a:pt x="10" y="1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1" name="Google Shape;371;p16"/>
          <p:cNvSpPr/>
          <p:nvPr/>
        </p:nvSpPr>
        <p:spPr>
          <a:xfrm flipH="1">
            <a:off x="25" y="4628367"/>
            <a:ext cx="9143968" cy="531918"/>
          </a:xfrm>
          <a:custGeom>
            <a:rect b="b" l="l" r="r" t="t"/>
            <a:pathLst>
              <a:path extrusionOk="0" h="20651" w="266588">
                <a:moveTo>
                  <a:pt x="244236" y="0"/>
                </a:moveTo>
                <a:cubicBezTo>
                  <a:pt x="209208" y="0"/>
                  <a:pt x="153882" y="8290"/>
                  <a:pt x="92318" y="8290"/>
                </a:cubicBezTo>
                <a:cubicBezTo>
                  <a:pt x="62477" y="8290"/>
                  <a:pt x="31171" y="6342"/>
                  <a:pt x="0" y="559"/>
                </a:cubicBezTo>
                <a:lnTo>
                  <a:pt x="0" y="20651"/>
                </a:lnTo>
                <a:lnTo>
                  <a:pt x="266587" y="20651"/>
                </a:lnTo>
                <a:lnTo>
                  <a:pt x="266587" y="1837"/>
                </a:lnTo>
                <a:cubicBezTo>
                  <a:pt x="260570" y="525"/>
                  <a:pt x="253045" y="0"/>
                  <a:pt x="244236" y="0"/>
                </a:cubicBezTo>
                <a:close/>
              </a:path>
            </a:pathLst>
          </a:custGeom>
          <a:solidFill>
            <a:srgbClr val="3B97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72" name="Google Shape;372;p16"/>
          <p:cNvGrpSpPr/>
          <p:nvPr/>
        </p:nvGrpSpPr>
        <p:grpSpPr>
          <a:xfrm rot="9566049">
            <a:off x="68440" y="-295453"/>
            <a:ext cx="1024595" cy="1310703"/>
            <a:chOff x="1099800" y="1282875"/>
            <a:chExt cx="881950" cy="1128225"/>
          </a:xfrm>
        </p:grpSpPr>
        <p:sp>
          <p:nvSpPr>
            <p:cNvPr id="373" name="Google Shape;373;p16"/>
            <p:cNvSpPr/>
            <p:nvPr/>
          </p:nvSpPr>
          <p:spPr>
            <a:xfrm>
              <a:off x="1099800" y="1282875"/>
              <a:ext cx="881950" cy="1128225"/>
            </a:xfrm>
            <a:custGeom>
              <a:rect b="b" l="l" r="r" t="t"/>
              <a:pathLst>
                <a:path extrusionOk="0" h="45129" w="35278">
                  <a:moveTo>
                    <a:pt x="3462" y="0"/>
                  </a:moveTo>
                  <a:cubicBezTo>
                    <a:pt x="2611" y="0"/>
                    <a:pt x="1897" y="727"/>
                    <a:pt x="1970" y="1611"/>
                  </a:cubicBezTo>
                  <a:lnTo>
                    <a:pt x="1970" y="1630"/>
                  </a:lnTo>
                  <a:cubicBezTo>
                    <a:pt x="2141" y="3583"/>
                    <a:pt x="1652" y="5438"/>
                    <a:pt x="1016" y="7243"/>
                  </a:cubicBezTo>
                  <a:cubicBezTo>
                    <a:pt x="71" y="9910"/>
                    <a:pt x="4" y="12530"/>
                    <a:pt x="1248" y="15111"/>
                  </a:cubicBezTo>
                  <a:cubicBezTo>
                    <a:pt x="1549" y="15730"/>
                    <a:pt x="1786" y="16438"/>
                    <a:pt x="1532" y="17022"/>
                  </a:cubicBezTo>
                  <a:cubicBezTo>
                    <a:pt x="606" y="19147"/>
                    <a:pt x="1" y="24423"/>
                    <a:pt x="6" y="24875"/>
                  </a:cubicBezTo>
                  <a:cubicBezTo>
                    <a:pt x="46" y="28599"/>
                    <a:pt x="1647" y="31545"/>
                    <a:pt x="4492" y="33866"/>
                  </a:cubicBezTo>
                  <a:cubicBezTo>
                    <a:pt x="5120" y="34382"/>
                    <a:pt x="5592" y="34974"/>
                    <a:pt x="5773" y="35788"/>
                  </a:cubicBezTo>
                  <a:cubicBezTo>
                    <a:pt x="6136" y="37445"/>
                    <a:pt x="7606" y="42149"/>
                    <a:pt x="9832" y="43589"/>
                  </a:cubicBezTo>
                  <a:cubicBezTo>
                    <a:pt x="11626" y="44612"/>
                    <a:pt x="13466" y="45129"/>
                    <a:pt x="15351" y="45129"/>
                  </a:cubicBezTo>
                  <a:cubicBezTo>
                    <a:pt x="16518" y="45129"/>
                    <a:pt x="17703" y="44931"/>
                    <a:pt x="18905" y="44532"/>
                  </a:cubicBezTo>
                  <a:cubicBezTo>
                    <a:pt x="19275" y="44409"/>
                    <a:pt x="19753" y="44372"/>
                    <a:pt x="20306" y="44372"/>
                  </a:cubicBezTo>
                  <a:cubicBezTo>
                    <a:pt x="21143" y="44372"/>
                    <a:pt x="22153" y="44456"/>
                    <a:pt x="23227" y="44456"/>
                  </a:cubicBezTo>
                  <a:cubicBezTo>
                    <a:pt x="25071" y="44456"/>
                    <a:pt x="27103" y="44207"/>
                    <a:pt x="28766" y="42849"/>
                  </a:cubicBezTo>
                  <a:cubicBezTo>
                    <a:pt x="30083" y="41789"/>
                    <a:pt x="31659" y="41198"/>
                    <a:pt x="33018" y="40241"/>
                  </a:cubicBezTo>
                  <a:cubicBezTo>
                    <a:pt x="33040" y="40224"/>
                    <a:pt x="33060" y="40207"/>
                    <a:pt x="33077" y="40191"/>
                  </a:cubicBezTo>
                  <a:cubicBezTo>
                    <a:pt x="33194" y="40073"/>
                    <a:pt x="33305" y="39959"/>
                    <a:pt x="33417" y="39845"/>
                  </a:cubicBezTo>
                  <a:cubicBezTo>
                    <a:pt x="33423" y="39836"/>
                    <a:pt x="33431" y="39828"/>
                    <a:pt x="33437" y="39820"/>
                  </a:cubicBezTo>
                  <a:cubicBezTo>
                    <a:pt x="34742" y="38257"/>
                    <a:pt x="34926" y="36539"/>
                    <a:pt x="34137" y="34678"/>
                  </a:cubicBezTo>
                  <a:cubicBezTo>
                    <a:pt x="33598" y="33403"/>
                    <a:pt x="33668" y="32103"/>
                    <a:pt x="34176" y="30839"/>
                  </a:cubicBezTo>
                  <a:cubicBezTo>
                    <a:pt x="34943" y="28942"/>
                    <a:pt x="35278" y="27054"/>
                    <a:pt x="34340" y="25120"/>
                  </a:cubicBezTo>
                  <a:cubicBezTo>
                    <a:pt x="32842" y="21867"/>
                    <a:pt x="30831" y="20785"/>
                    <a:pt x="29528" y="19147"/>
                  </a:cubicBezTo>
                  <a:cubicBezTo>
                    <a:pt x="28306" y="17613"/>
                    <a:pt x="27132" y="9679"/>
                    <a:pt x="18383" y="7026"/>
                  </a:cubicBezTo>
                  <a:cubicBezTo>
                    <a:pt x="18260" y="6998"/>
                    <a:pt x="18143" y="6973"/>
                    <a:pt x="18023" y="6945"/>
                  </a:cubicBezTo>
                  <a:cubicBezTo>
                    <a:pt x="18006" y="6942"/>
                    <a:pt x="17992" y="6939"/>
                    <a:pt x="17973" y="6931"/>
                  </a:cubicBezTo>
                  <a:cubicBezTo>
                    <a:pt x="16938" y="6565"/>
                    <a:pt x="15894" y="6225"/>
                    <a:pt x="14876" y="5821"/>
                  </a:cubicBezTo>
                  <a:cubicBezTo>
                    <a:pt x="14354" y="5611"/>
                    <a:pt x="12789" y="4696"/>
                    <a:pt x="12095" y="3843"/>
                  </a:cubicBezTo>
                  <a:cubicBezTo>
                    <a:pt x="12089" y="3834"/>
                    <a:pt x="12081" y="3823"/>
                    <a:pt x="12075" y="3815"/>
                  </a:cubicBezTo>
                  <a:cubicBezTo>
                    <a:pt x="11166" y="2473"/>
                    <a:pt x="8786" y="1273"/>
                    <a:pt x="6719" y="682"/>
                  </a:cubicBezTo>
                  <a:cubicBezTo>
                    <a:pt x="6049" y="495"/>
                    <a:pt x="4718" y="219"/>
                    <a:pt x="3742" y="26"/>
                  </a:cubicBezTo>
                  <a:cubicBezTo>
                    <a:pt x="3648" y="9"/>
                    <a:pt x="3554" y="0"/>
                    <a:pt x="3462" y="0"/>
                  </a:cubicBezTo>
                  <a:close/>
                </a:path>
              </a:pathLst>
            </a:custGeom>
            <a:solidFill>
              <a:srgbClr val="93BC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16"/>
            <p:cNvSpPr/>
            <p:nvPr/>
          </p:nvSpPr>
          <p:spPr>
            <a:xfrm>
              <a:off x="1176600" y="1403275"/>
              <a:ext cx="733175" cy="881600"/>
            </a:xfrm>
            <a:custGeom>
              <a:rect b="b" l="l" r="r" t="t"/>
              <a:pathLst>
                <a:path extrusionOk="0" h="35264" w="29327">
                  <a:moveTo>
                    <a:pt x="7209" y="0"/>
                  </a:moveTo>
                  <a:cubicBezTo>
                    <a:pt x="6445" y="1666"/>
                    <a:pt x="6732" y="3393"/>
                    <a:pt x="5555" y="4690"/>
                  </a:cubicBezTo>
                  <a:cubicBezTo>
                    <a:pt x="4350" y="3284"/>
                    <a:pt x="3970" y="1465"/>
                    <a:pt x="2667" y="229"/>
                  </a:cubicBezTo>
                  <a:lnTo>
                    <a:pt x="2667" y="229"/>
                  </a:lnTo>
                  <a:cubicBezTo>
                    <a:pt x="3502" y="3744"/>
                    <a:pt x="5337" y="6844"/>
                    <a:pt x="7070" y="10289"/>
                  </a:cubicBezTo>
                  <a:cubicBezTo>
                    <a:pt x="4185" y="9904"/>
                    <a:pt x="2135" y="8526"/>
                    <a:pt x="0" y="7290"/>
                  </a:cubicBezTo>
                  <a:lnTo>
                    <a:pt x="0" y="7290"/>
                  </a:lnTo>
                  <a:cubicBezTo>
                    <a:pt x="179" y="8208"/>
                    <a:pt x="854" y="8596"/>
                    <a:pt x="1504" y="8997"/>
                  </a:cubicBezTo>
                  <a:cubicBezTo>
                    <a:pt x="2972" y="9904"/>
                    <a:pt x="4542" y="10601"/>
                    <a:pt x="6224" y="10981"/>
                  </a:cubicBezTo>
                  <a:cubicBezTo>
                    <a:pt x="7282" y="11221"/>
                    <a:pt x="7932" y="11795"/>
                    <a:pt x="8384" y="12783"/>
                  </a:cubicBezTo>
                  <a:cubicBezTo>
                    <a:pt x="9709" y="15679"/>
                    <a:pt x="11444" y="18329"/>
                    <a:pt x="13369" y="20859"/>
                  </a:cubicBezTo>
                  <a:cubicBezTo>
                    <a:pt x="13623" y="21194"/>
                    <a:pt x="14069" y="21482"/>
                    <a:pt x="13804" y="22293"/>
                  </a:cubicBezTo>
                  <a:cubicBezTo>
                    <a:pt x="9938" y="21975"/>
                    <a:pt x="6088" y="21384"/>
                    <a:pt x="1973" y="20053"/>
                  </a:cubicBezTo>
                  <a:lnTo>
                    <a:pt x="1973" y="20053"/>
                  </a:lnTo>
                  <a:cubicBezTo>
                    <a:pt x="2461" y="21217"/>
                    <a:pt x="3136" y="21476"/>
                    <a:pt x="3831" y="21668"/>
                  </a:cubicBezTo>
                  <a:cubicBezTo>
                    <a:pt x="7025" y="22550"/>
                    <a:pt x="10309" y="22893"/>
                    <a:pt x="13606" y="22949"/>
                  </a:cubicBezTo>
                  <a:cubicBezTo>
                    <a:pt x="14574" y="22966"/>
                    <a:pt x="15205" y="23105"/>
                    <a:pt x="15782" y="23867"/>
                  </a:cubicBezTo>
                  <a:cubicBezTo>
                    <a:pt x="17099" y="25602"/>
                    <a:pt x="18505" y="27270"/>
                    <a:pt x="20084" y="28780"/>
                  </a:cubicBezTo>
                  <a:cubicBezTo>
                    <a:pt x="20310" y="28994"/>
                    <a:pt x="20600" y="29223"/>
                    <a:pt x="20338" y="29795"/>
                  </a:cubicBezTo>
                  <a:cubicBezTo>
                    <a:pt x="18516" y="30512"/>
                    <a:pt x="16544" y="31212"/>
                    <a:pt x="14530" y="31820"/>
                  </a:cubicBezTo>
                  <a:cubicBezTo>
                    <a:pt x="12490" y="32437"/>
                    <a:pt x="10303" y="32404"/>
                    <a:pt x="8308" y="33263"/>
                  </a:cubicBezTo>
                  <a:cubicBezTo>
                    <a:pt x="8732" y="33461"/>
                    <a:pt x="9157" y="33527"/>
                    <a:pt x="9579" y="33527"/>
                  </a:cubicBezTo>
                  <a:cubicBezTo>
                    <a:pt x="10048" y="33527"/>
                    <a:pt x="10514" y="33446"/>
                    <a:pt x="10973" y="33374"/>
                  </a:cubicBezTo>
                  <a:cubicBezTo>
                    <a:pt x="14047" y="32897"/>
                    <a:pt x="17080" y="32166"/>
                    <a:pt x="19869" y="30780"/>
                  </a:cubicBezTo>
                  <a:cubicBezTo>
                    <a:pt x="20353" y="30540"/>
                    <a:pt x="20759" y="30431"/>
                    <a:pt x="21123" y="30431"/>
                  </a:cubicBezTo>
                  <a:cubicBezTo>
                    <a:pt x="21782" y="30431"/>
                    <a:pt x="22306" y="30787"/>
                    <a:pt x="22913" y="31380"/>
                  </a:cubicBezTo>
                  <a:cubicBezTo>
                    <a:pt x="24300" y="32738"/>
                    <a:pt x="25814" y="33957"/>
                    <a:pt x="27304" y="35263"/>
                  </a:cubicBezTo>
                  <a:cubicBezTo>
                    <a:pt x="27578" y="34778"/>
                    <a:pt x="27346" y="34568"/>
                    <a:pt x="27195" y="34401"/>
                  </a:cubicBezTo>
                  <a:cubicBezTo>
                    <a:pt x="26668" y="33812"/>
                    <a:pt x="26124" y="33232"/>
                    <a:pt x="25549" y="32696"/>
                  </a:cubicBezTo>
                  <a:cubicBezTo>
                    <a:pt x="24277" y="31514"/>
                    <a:pt x="24252" y="31514"/>
                    <a:pt x="25290" y="30041"/>
                  </a:cubicBezTo>
                  <a:cubicBezTo>
                    <a:pt x="26593" y="28197"/>
                    <a:pt x="27653" y="26224"/>
                    <a:pt x="28526" y="24151"/>
                  </a:cubicBezTo>
                  <a:cubicBezTo>
                    <a:pt x="28894" y="23284"/>
                    <a:pt x="29327" y="22408"/>
                    <a:pt x="29154" y="21362"/>
                  </a:cubicBezTo>
                  <a:lnTo>
                    <a:pt x="29154" y="21362"/>
                  </a:lnTo>
                  <a:cubicBezTo>
                    <a:pt x="28551" y="22221"/>
                    <a:pt x="28046" y="23128"/>
                    <a:pt x="27605" y="24062"/>
                  </a:cubicBezTo>
                  <a:cubicBezTo>
                    <a:pt x="26732" y="25912"/>
                    <a:pt x="25770" y="27717"/>
                    <a:pt x="24587" y="29396"/>
                  </a:cubicBezTo>
                  <a:cubicBezTo>
                    <a:pt x="24038" y="30176"/>
                    <a:pt x="23785" y="30545"/>
                    <a:pt x="23481" y="30545"/>
                  </a:cubicBezTo>
                  <a:cubicBezTo>
                    <a:pt x="23213" y="30545"/>
                    <a:pt x="22904" y="30258"/>
                    <a:pt x="22319" y="29714"/>
                  </a:cubicBezTo>
                  <a:cubicBezTo>
                    <a:pt x="21789" y="29218"/>
                    <a:pt x="21259" y="28724"/>
                    <a:pt x="20743" y="28210"/>
                  </a:cubicBezTo>
                  <a:cubicBezTo>
                    <a:pt x="18547" y="26032"/>
                    <a:pt x="18985" y="26453"/>
                    <a:pt x="20084" y="24257"/>
                  </a:cubicBezTo>
                  <a:cubicBezTo>
                    <a:pt x="20614" y="23192"/>
                    <a:pt x="21183" y="22146"/>
                    <a:pt x="21677" y="21069"/>
                  </a:cubicBezTo>
                  <a:cubicBezTo>
                    <a:pt x="22274" y="19771"/>
                    <a:pt x="22854" y="18457"/>
                    <a:pt x="22891" y="16954"/>
                  </a:cubicBezTo>
                  <a:lnTo>
                    <a:pt x="22891" y="16954"/>
                  </a:lnTo>
                  <a:cubicBezTo>
                    <a:pt x="21356" y="19730"/>
                    <a:pt x="20363" y="22787"/>
                    <a:pt x="18371" y="25563"/>
                  </a:cubicBezTo>
                  <a:cubicBezTo>
                    <a:pt x="17490" y="24458"/>
                    <a:pt x="16767" y="23443"/>
                    <a:pt x="15930" y="22536"/>
                  </a:cubicBezTo>
                  <a:cubicBezTo>
                    <a:pt x="15141" y="21677"/>
                    <a:pt x="15129" y="20954"/>
                    <a:pt x="15685" y="19905"/>
                  </a:cubicBezTo>
                  <a:cubicBezTo>
                    <a:pt x="17141" y="17160"/>
                    <a:pt x="18327" y="14289"/>
                    <a:pt x="18963" y="11224"/>
                  </a:cubicBezTo>
                  <a:cubicBezTo>
                    <a:pt x="19097" y="10568"/>
                    <a:pt x="19303" y="9912"/>
                    <a:pt x="18815" y="9226"/>
                  </a:cubicBezTo>
                  <a:cubicBezTo>
                    <a:pt x="17716" y="13076"/>
                    <a:pt x="16452" y="16814"/>
                    <a:pt x="14577" y="20578"/>
                  </a:cubicBezTo>
                  <a:cubicBezTo>
                    <a:pt x="13232" y="19085"/>
                    <a:pt x="12499" y="17598"/>
                    <a:pt x="11522" y="16293"/>
                  </a:cubicBezTo>
                  <a:cubicBezTo>
                    <a:pt x="10750" y="15255"/>
                    <a:pt x="10719" y="14423"/>
                    <a:pt x="11461" y="13280"/>
                  </a:cubicBezTo>
                  <a:cubicBezTo>
                    <a:pt x="13079" y="10783"/>
                    <a:pt x="14351" y="8091"/>
                    <a:pt x="15057" y="5167"/>
                  </a:cubicBezTo>
                  <a:cubicBezTo>
                    <a:pt x="15157" y="4760"/>
                    <a:pt x="15255" y="4366"/>
                    <a:pt x="14781" y="3521"/>
                  </a:cubicBezTo>
                  <a:cubicBezTo>
                    <a:pt x="13782" y="7457"/>
                    <a:pt x="12354" y="10719"/>
                    <a:pt x="10275" y="14027"/>
                  </a:cubicBezTo>
                  <a:cubicBezTo>
                    <a:pt x="9369" y="12289"/>
                    <a:pt x="8702" y="10777"/>
                    <a:pt x="7834" y="9393"/>
                  </a:cubicBezTo>
                  <a:cubicBezTo>
                    <a:pt x="6587" y="7413"/>
                    <a:pt x="5803" y="5524"/>
                    <a:pt x="7067" y="3186"/>
                  </a:cubicBezTo>
                  <a:cubicBezTo>
                    <a:pt x="7480" y="2416"/>
                    <a:pt x="7801" y="1286"/>
                    <a:pt x="7209" y="0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5" name="Google Shape;375;p16"/>
          <p:cNvSpPr/>
          <p:nvPr/>
        </p:nvSpPr>
        <p:spPr>
          <a:xfrm rot="-3503834">
            <a:off x="7976724" y="4110598"/>
            <a:ext cx="927850" cy="1159305"/>
          </a:xfrm>
          <a:custGeom>
            <a:rect b="b" l="l" r="r" t="t"/>
            <a:pathLst>
              <a:path extrusionOk="0" h="23431" w="18753">
                <a:moveTo>
                  <a:pt x="14224" y="0"/>
                </a:moveTo>
                <a:cubicBezTo>
                  <a:pt x="14173" y="0"/>
                  <a:pt x="14120" y="3"/>
                  <a:pt x="14066" y="9"/>
                </a:cubicBezTo>
                <a:cubicBezTo>
                  <a:pt x="13242" y="101"/>
                  <a:pt x="12945" y="773"/>
                  <a:pt x="12770" y="1483"/>
                </a:cubicBezTo>
                <a:cubicBezTo>
                  <a:pt x="12367" y="3127"/>
                  <a:pt x="12446" y="4795"/>
                  <a:pt x="12649" y="6446"/>
                </a:cubicBezTo>
                <a:cubicBezTo>
                  <a:pt x="12862" y="8197"/>
                  <a:pt x="13202" y="9935"/>
                  <a:pt x="13487" y="11678"/>
                </a:cubicBezTo>
                <a:cubicBezTo>
                  <a:pt x="13075" y="11124"/>
                  <a:pt x="12777" y="10535"/>
                  <a:pt x="12499" y="9937"/>
                </a:cubicBezTo>
                <a:cubicBezTo>
                  <a:pt x="11314" y="7401"/>
                  <a:pt x="10082" y="4886"/>
                  <a:pt x="8696" y="2452"/>
                </a:cubicBezTo>
                <a:cubicBezTo>
                  <a:pt x="8298" y="1755"/>
                  <a:pt x="7881" y="1063"/>
                  <a:pt x="7272" y="531"/>
                </a:cubicBezTo>
                <a:cubicBezTo>
                  <a:pt x="6922" y="226"/>
                  <a:pt x="6569" y="80"/>
                  <a:pt x="6249" y="80"/>
                </a:cubicBezTo>
                <a:cubicBezTo>
                  <a:pt x="5719" y="80"/>
                  <a:pt x="5277" y="479"/>
                  <a:pt x="5078" y="1219"/>
                </a:cubicBezTo>
                <a:cubicBezTo>
                  <a:pt x="4944" y="1713"/>
                  <a:pt x="4975" y="2206"/>
                  <a:pt x="5070" y="2705"/>
                </a:cubicBezTo>
                <a:cubicBezTo>
                  <a:pt x="5307" y="3987"/>
                  <a:pt x="5734" y="5211"/>
                  <a:pt x="6230" y="6416"/>
                </a:cubicBezTo>
                <a:cubicBezTo>
                  <a:pt x="7013" y="8322"/>
                  <a:pt x="7992" y="10133"/>
                  <a:pt x="8952" y="11953"/>
                </a:cubicBezTo>
                <a:cubicBezTo>
                  <a:pt x="7082" y="10099"/>
                  <a:pt x="5099" y="8413"/>
                  <a:pt x="3159" y="6688"/>
                </a:cubicBezTo>
                <a:cubicBezTo>
                  <a:pt x="2809" y="6375"/>
                  <a:pt x="2473" y="6039"/>
                  <a:pt x="2003" y="5921"/>
                </a:cubicBezTo>
                <a:cubicBezTo>
                  <a:pt x="1745" y="5856"/>
                  <a:pt x="1481" y="5793"/>
                  <a:pt x="1227" y="5793"/>
                </a:cubicBezTo>
                <a:cubicBezTo>
                  <a:pt x="931" y="5793"/>
                  <a:pt x="650" y="5878"/>
                  <a:pt x="409" y="6145"/>
                </a:cubicBezTo>
                <a:cubicBezTo>
                  <a:pt x="1" y="6597"/>
                  <a:pt x="104" y="7143"/>
                  <a:pt x="289" y="7658"/>
                </a:cubicBezTo>
                <a:cubicBezTo>
                  <a:pt x="620" y="8576"/>
                  <a:pt x="1182" y="9371"/>
                  <a:pt x="1770" y="10137"/>
                </a:cubicBezTo>
                <a:cubicBezTo>
                  <a:pt x="4388" y="13552"/>
                  <a:pt x="7620" y="16339"/>
                  <a:pt x="10951" y="19023"/>
                </a:cubicBezTo>
                <a:cubicBezTo>
                  <a:pt x="12770" y="20487"/>
                  <a:pt x="14514" y="22052"/>
                  <a:pt x="16617" y="23127"/>
                </a:cubicBezTo>
                <a:cubicBezTo>
                  <a:pt x="16879" y="23262"/>
                  <a:pt x="17142" y="23430"/>
                  <a:pt x="17397" y="23430"/>
                </a:cubicBezTo>
                <a:cubicBezTo>
                  <a:pt x="17579" y="23430"/>
                  <a:pt x="17758" y="23343"/>
                  <a:pt x="17928" y="23094"/>
                </a:cubicBezTo>
                <a:cubicBezTo>
                  <a:pt x="18381" y="22433"/>
                  <a:pt x="18752" y="21764"/>
                  <a:pt x="18701" y="20889"/>
                </a:cubicBezTo>
                <a:cubicBezTo>
                  <a:pt x="18653" y="20077"/>
                  <a:pt x="18370" y="19324"/>
                  <a:pt x="18301" y="18531"/>
                </a:cubicBezTo>
                <a:cubicBezTo>
                  <a:pt x="17951" y="14452"/>
                  <a:pt x="17506" y="10387"/>
                  <a:pt x="16847" y="6347"/>
                </a:cubicBezTo>
                <a:cubicBezTo>
                  <a:pt x="16564" y="4610"/>
                  <a:pt x="16396" y="2839"/>
                  <a:pt x="15593" y="1229"/>
                </a:cubicBezTo>
                <a:cubicBezTo>
                  <a:pt x="15297" y="635"/>
                  <a:pt x="14966" y="0"/>
                  <a:pt x="142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16"/>
          <p:cNvSpPr txBox="1"/>
          <p:nvPr>
            <p:ph type="title"/>
          </p:nvPr>
        </p:nvSpPr>
        <p:spPr>
          <a:xfrm>
            <a:off x="1357950" y="3172550"/>
            <a:ext cx="6428100" cy="53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77" name="Google Shape;377;p16"/>
          <p:cNvSpPr txBox="1"/>
          <p:nvPr>
            <p:ph idx="1" type="subTitle"/>
          </p:nvPr>
        </p:nvSpPr>
        <p:spPr>
          <a:xfrm>
            <a:off x="1357500" y="1439050"/>
            <a:ext cx="6429000" cy="173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1"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grpSp>
        <p:nvGrpSpPr>
          <p:cNvPr id="380" name="Google Shape;380;p17"/>
          <p:cNvGrpSpPr/>
          <p:nvPr/>
        </p:nvGrpSpPr>
        <p:grpSpPr>
          <a:xfrm rot="-4298752">
            <a:off x="8233653" y="3423716"/>
            <a:ext cx="1211920" cy="815039"/>
            <a:chOff x="4948175" y="1615250"/>
            <a:chExt cx="702025" cy="472125"/>
          </a:xfrm>
        </p:grpSpPr>
        <p:sp>
          <p:nvSpPr>
            <p:cNvPr id="381" name="Google Shape;381;p17"/>
            <p:cNvSpPr/>
            <p:nvPr/>
          </p:nvSpPr>
          <p:spPr>
            <a:xfrm>
              <a:off x="4948175" y="1615250"/>
              <a:ext cx="702025" cy="472125"/>
            </a:xfrm>
            <a:custGeom>
              <a:rect b="b" l="l" r="r" t="t"/>
              <a:pathLst>
                <a:path extrusionOk="0" h="18885" w="28081">
                  <a:moveTo>
                    <a:pt x="13559" y="8850"/>
                  </a:moveTo>
                  <a:lnTo>
                    <a:pt x="13559" y="8850"/>
                  </a:lnTo>
                  <a:cubicBezTo>
                    <a:pt x="13559" y="8851"/>
                    <a:pt x="13559" y="8851"/>
                    <a:pt x="13559" y="8851"/>
                  </a:cubicBezTo>
                  <a:cubicBezTo>
                    <a:pt x="13559" y="8851"/>
                    <a:pt x="13559" y="8851"/>
                    <a:pt x="13559" y="8850"/>
                  </a:cubicBezTo>
                  <a:close/>
                  <a:moveTo>
                    <a:pt x="21786" y="1"/>
                  </a:moveTo>
                  <a:cubicBezTo>
                    <a:pt x="21728" y="1"/>
                    <a:pt x="21656" y="14"/>
                    <a:pt x="21566" y="38"/>
                  </a:cubicBezTo>
                  <a:cubicBezTo>
                    <a:pt x="21497" y="58"/>
                    <a:pt x="21425" y="72"/>
                    <a:pt x="21361" y="104"/>
                  </a:cubicBezTo>
                  <a:cubicBezTo>
                    <a:pt x="20754" y="405"/>
                    <a:pt x="20111" y="612"/>
                    <a:pt x="19476" y="845"/>
                  </a:cubicBezTo>
                  <a:cubicBezTo>
                    <a:pt x="18806" y="1089"/>
                    <a:pt x="18149" y="1369"/>
                    <a:pt x="17551" y="1760"/>
                  </a:cubicBezTo>
                  <a:cubicBezTo>
                    <a:pt x="16537" y="2426"/>
                    <a:pt x="15837" y="3316"/>
                    <a:pt x="15611" y="4533"/>
                  </a:cubicBezTo>
                  <a:cubicBezTo>
                    <a:pt x="15549" y="4863"/>
                    <a:pt x="15485" y="5223"/>
                    <a:pt x="15638" y="5516"/>
                  </a:cubicBezTo>
                  <a:cubicBezTo>
                    <a:pt x="15759" y="5746"/>
                    <a:pt x="15671" y="5845"/>
                    <a:pt x="15553" y="5989"/>
                  </a:cubicBezTo>
                  <a:cubicBezTo>
                    <a:pt x="14770" y="6941"/>
                    <a:pt x="13989" y="7898"/>
                    <a:pt x="13203" y="8848"/>
                  </a:cubicBezTo>
                  <a:cubicBezTo>
                    <a:pt x="13062" y="9017"/>
                    <a:pt x="12985" y="9223"/>
                    <a:pt x="12766" y="9345"/>
                  </a:cubicBezTo>
                  <a:cubicBezTo>
                    <a:pt x="9952" y="10896"/>
                    <a:pt x="7282" y="12667"/>
                    <a:pt x="4673" y="14535"/>
                  </a:cubicBezTo>
                  <a:cubicBezTo>
                    <a:pt x="4637" y="14561"/>
                    <a:pt x="4606" y="14610"/>
                    <a:pt x="4544" y="14610"/>
                  </a:cubicBezTo>
                  <a:cubicBezTo>
                    <a:pt x="4518" y="14610"/>
                    <a:pt x="4487" y="14601"/>
                    <a:pt x="4449" y="14579"/>
                  </a:cubicBezTo>
                  <a:cubicBezTo>
                    <a:pt x="4935" y="13924"/>
                    <a:pt x="4921" y="12998"/>
                    <a:pt x="5669" y="12483"/>
                  </a:cubicBezTo>
                  <a:cubicBezTo>
                    <a:pt x="6002" y="12253"/>
                    <a:pt x="6249" y="11923"/>
                    <a:pt x="6577" y="11677"/>
                  </a:cubicBezTo>
                  <a:cubicBezTo>
                    <a:pt x="7494" y="10989"/>
                    <a:pt x="8245" y="10160"/>
                    <a:pt x="8813" y="9147"/>
                  </a:cubicBezTo>
                  <a:cubicBezTo>
                    <a:pt x="9167" y="8515"/>
                    <a:pt x="9465" y="7862"/>
                    <a:pt x="9731" y="7195"/>
                  </a:cubicBezTo>
                  <a:cubicBezTo>
                    <a:pt x="10120" y="6216"/>
                    <a:pt x="10460" y="5220"/>
                    <a:pt x="10810" y="4226"/>
                  </a:cubicBezTo>
                  <a:cubicBezTo>
                    <a:pt x="10883" y="4016"/>
                    <a:pt x="10923" y="3790"/>
                    <a:pt x="10953" y="3569"/>
                  </a:cubicBezTo>
                  <a:cubicBezTo>
                    <a:pt x="10975" y="3399"/>
                    <a:pt x="11102" y="3184"/>
                    <a:pt x="10916" y="3065"/>
                  </a:cubicBezTo>
                  <a:cubicBezTo>
                    <a:pt x="10867" y="3034"/>
                    <a:pt x="10817" y="3021"/>
                    <a:pt x="10768" y="3021"/>
                  </a:cubicBezTo>
                  <a:cubicBezTo>
                    <a:pt x="10626" y="3021"/>
                    <a:pt x="10488" y="3126"/>
                    <a:pt x="10373" y="3202"/>
                  </a:cubicBezTo>
                  <a:cubicBezTo>
                    <a:pt x="9451" y="3799"/>
                    <a:pt x="8527" y="4396"/>
                    <a:pt x="7677" y="5096"/>
                  </a:cubicBezTo>
                  <a:cubicBezTo>
                    <a:pt x="5261" y="7084"/>
                    <a:pt x="4410" y="9661"/>
                    <a:pt x="4815" y="12707"/>
                  </a:cubicBezTo>
                  <a:cubicBezTo>
                    <a:pt x="4831" y="12830"/>
                    <a:pt x="4814" y="12935"/>
                    <a:pt x="4770" y="13046"/>
                  </a:cubicBezTo>
                  <a:cubicBezTo>
                    <a:pt x="4498" y="13743"/>
                    <a:pt x="4168" y="14415"/>
                    <a:pt x="3821" y="15077"/>
                  </a:cubicBezTo>
                  <a:cubicBezTo>
                    <a:pt x="3756" y="15198"/>
                    <a:pt x="3674" y="15300"/>
                    <a:pt x="3568" y="15389"/>
                  </a:cubicBezTo>
                  <a:cubicBezTo>
                    <a:pt x="2534" y="16255"/>
                    <a:pt x="1499" y="17123"/>
                    <a:pt x="461" y="17987"/>
                  </a:cubicBezTo>
                  <a:cubicBezTo>
                    <a:pt x="334" y="18092"/>
                    <a:pt x="235" y="18217"/>
                    <a:pt x="144" y="18352"/>
                  </a:cubicBezTo>
                  <a:cubicBezTo>
                    <a:pt x="1" y="18571"/>
                    <a:pt x="137" y="18709"/>
                    <a:pt x="300" y="18822"/>
                  </a:cubicBezTo>
                  <a:cubicBezTo>
                    <a:pt x="361" y="18864"/>
                    <a:pt x="420" y="18885"/>
                    <a:pt x="475" y="18885"/>
                  </a:cubicBezTo>
                  <a:cubicBezTo>
                    <a:pt x="566" y="18885"/>
                    <a:pt x="647" y="18828"/>
                    <a:pt x="708" y="18719"/>
                  </a:cubicBezTo>
                  <a:cubicBezTo>
                    <a:pt x="763" y="18622"/>
                    <a:pt x="840" y="18550"/>
                    <a:pt x="922" y="18479"/>
                  </a:cubicBezTo>
                  <a:cubicBezTo>
                    <a:pt x="1533" y="17960"/>
                    <a:pt x="2146" y="17443"/>
                    <a:pt x="2755" y="16923"/>
                  </a:cubicBezTo>
                  <a:cubicBezTo>
                    <a:pt x="2822" y="16868"/>
                    <a:pt x="2890" y="16830"/>
                    <a:pt x="2977" y="16830"/>
                  </a:cubicBezTo>
                  <a:cubicBezTo>
                    <a:pt x="2984" y="16830"/>
                    <a:pt x="2992" y="16830"/>
                    <a:pt x="2999" y="16831"/>
                  </a:cubicBezTo>
                  <a:cubicBezTo>
                    <a:pt x="3160" y="16842"/>
                    <a:pt x="3321" y="16848"/>
                    <a:pt x="3482" y="16848"/>
                  </a:cubicBezTo>
                  <a:cubicBezTo>
                    <a:pt x="3970" y="16848"/>
                    <a:pt x="4457" y="16800"/>
                    <a:pt x="4937" y="16735"/>
                  </a:cubicBezTo>
                  <a:cubicBezTo>
                    <a:pt x="4996" y="16727"/>
                    <a:pt x="5051" y="16723"/>
                    <a:pt x="5105" y="16723"/>
                  </a:cubicBezTo>
                  <a:cubicBezTo>
                    <a:pt x="5434" y="16723"/>
                    <a:pt x="5662" y="16872"/>
                    <a:pt x="5887" y="17098"/>
                  </a:cubicBezTo>
                  <a:cubicBezTo>
                    <a:pt x="5943" y="17154"/>
                    <a:pt x="5988" y="17225"/>
                    <a:pt x="6047" y="17280"/>
                  </a:cubicBezTo>
                  <a:cubicBezTo>
                    <a:pt x="6320" y="17535"/>
                    <a:pt x="6579" y="17797"/>
                    <a:pt x="6939" y="17951"/>
                  </a:cubicBezTo>
                  <a:cubicBezTo>
                    <a:pt x="7447" y="18168"/>
                    <a:pt x="7944" y="18268"/>
                    <a:pt x="8432" y="18268"/>
                  </a:cubicBezTo>
                  <a:cubicBezTo>
                    <a:pt x="9162" y="18268"/>
                    <a:pt x="9872" y="18044"/>
                    <a:pt x="10564" y="17648"/>
                  </a:cubicBezTo>
                  <a:cubicBezTo>
                    <a:pt x="10979" y="17412"/>
                    <a:pt x="11404" y="17201"/>
                    <a:pt x="11836" y="16997"/>
                  </a:cubicBezTo>
                  <a:cubicBezTo>
                    <a:pt x="12475" y="16695"/>
                    <a:pt x="13082" y="16344"/>
                    <a:pt x="13590" y="15843"/>
                  </a:cubicBezTo>
                  <a:cubicBezTo>
                    <a:pt x="13711" y="15722"/>
                    <a:pt x="13858" y="15607"/>
                    <a:pt x="13797" y="15408"/>
                  </a:cubicBezTo>
                  <a:cubicBezTo>
                    <a:pt x="13741" y="15219"/>
                    <a:pt x="13556" y="15204"/>
                    <a:pt x="13402" y="15170"/>
                  </a:cubicBezTo>
                  <a:cubicBezTo>
                    <a:pt x="13155" y="15116"/>
                    <a:pt x="12903" y="15091"/>
                    <a:pt x="12656" y="15044"/>
                  </a:cubicBezTo>
                  <a:cubicBezTo>
                    <a:pt x="11921" y="14909"/>
                    <a:pt x="11219" y="14621"/>
                    <a:pt x="10476" y="14521"/>
                  </a:cubicBezTo>
                  <a:cubicBezTo>
                    <a:pt x="10129" y="14474"/>
                    <a:pt x="9789" y="14449"/>
                    <a:pt x="9458" y="14449"/>
                  </a:cubicBezTo>
                  <a:cubicBezTo>
                    <a:pt x="8013" y="14449"/>
                    <a:pt x="6726" y="14924"/>
                    <a:pt x="5688" y="16132"/>
                  </a:cubicBezTo>
                  <a:cubicBezTo>
                    <a:pt x="5645" y="16185"/>
                    <a:pt x="5603" y="16227"/>
                    <a:pt x="5534" y="16231"/>
                  </a:cubicBezTo>
                  <a:cubicBezTo>
                    <a:pt x="4848" y="16286"/>
                    <a:pt x="4163" y="16343"/>
                    <a:pt x="3476" y="16398"/>
                  </a:cubicBezTo>
                  <a:cubicBezTo>
                    <a:pt x="3959" y="15939"/>
                    <a:pt x="4460" y="15533"/>
                    <a:pt x="4957" y="15122"/>
                  </a:cubicBezTo>
                  <a:cubicBezTo>
                    <a:pt x="6073" y="14198"/>
                    <a:pt x="7178" y="13258"/>
                    <a:pt x="8342" y="12393"/>
                  </a:cubicBezTo>
                  <a:cubicBezTo>
                    <a:pt x="8548" y="12240"/>
                    <a:pt x="8768" y="12202"/>
                    <a:pt x="9022" y="12198"/>
                  </a:cubicBezTo>
                  <a:cubicBezTo>
                    <a:pt x="9086" y="12196"/>
                    <a:pt x="9150" y="12196"/>
                    <a:pt x="9215" y="12196"/>
                  </a:cubicBezTo>
                  <a:cubicBezTo>
                    <a:pt x="9949" y="12196"/>
                    <a:pt x="10680" y="12293"/>
                    <a:pt x="11414" y="12293"/>
                  </a:cubicBezTo>
                  <a:cubicBezTo>
                    <a:pt x="11453" y="12293"/>
                    <a:pt x="11493" y="12293"/>
                    <a:pt x="11533" y="12293"/>
                  </a:cubicBezTo>
                  <a:cubicBezTo>
                    <a:pt x="11593" y="12292"/>
                    <a:pt x="11654" y="12290"/>
                    <a:pt x="11714" y="12290"/>
                  </a:cubicBezTo>
                  <a:cubicBezTo>
                    <a:pt x="12106" y="12290"/>
                    <a:pt x="12463" y="12341"/>
                    <a:pt x="12592" y="12843"/>
                  </a:cubicBezTo>
                  <a:cubicBezTo>
                    <a:pt x="12595" y="12850"/>
                    <a:pt x="12604" y="12857"/>
                    <a:pt x="12609" y="12864"/>
                  </a:cubicBezTo>
                  <a:cubicBezTo>
                    <a:pt x="13040" y="13335"/>
                    <a:pt x="13535" y="13701"/>
                    <a:pt x="14197" y="13746"/>
                  </a:cubicBezTo>
                  <a:cubicBezTo>
                    <a:pt x="14332" y="13755"/>
                    <a:pt x="14466" y="13760"/>
                    <a:pt x="14601" y="13760"/>
                  </a:cubicBezTo>
                  <a:cubicBezTo>
                    <a:pt x="15096" y="13760"/>
                    <a:pt x="15586" y="13690"/>
                    <a:pt x="16052" y="13491"/>
                  </a:cubicBezTo>
                  <a:cubicBezTo>
                    <a:pt x="17584" y="12834"/>
                    <a:pt x="18601" y="11624"/>
                    <a:pt x="19486" y="10276"/>
                  </a:cubicBezTo>
                  <a:cubicBezTo>
                    <a:pt x="19549" y="10180"/>
                    <a:pt x="19587" y="10062"/>
                    <a:pt x="19510" y="9947"/>
                  </a:cubicBezTo>
                  <a:cubicBezTo>
                    <a:pt x="19456" y="9868"/>
                    <a:pt x="19386" y="9844"/>
                    <a:pt x="19312" y="9844"/>
                  </a:cubicBezTo>
                  <a:cubicBezTo>
                    <a:pt x="19263" y="9844"/>
                    <a:pt x="19213" y="9855"/>
                    <a:pt x="19166" y="9867"/>
                  </a:cubicBezTo>
                  <a:cubicBezTo>
                    <a:pt x="18816" y="9957"/>
                    <a:pt x="18466" y="10043"/>
                    <a:pt x="18107" y="10083"/>
                  </a:cubicBezTo>
                  <a:cubicBezTo>
                    <a:pt x="17291" y="10173"/>
                    <a:pt x="16477" y="10251"/>
                    <a:pt x="15662" y="10342"/>
                  </a:cubicBezTo>
                  <a:cubicBezTo>
                    <a:pt x="14380" y="10485"/>
                    <a:pt x="13247" y="10972"/>
                    <a:pt x="12303" y="11864"/>
                  </a:cubicBezTo>
                  <a:cubicBezTo>
                    <a:pt x="12216" y="11948"/>
                    <a:pt x="12124" y="11967"/>
                    <a:pt x="12012" y="11967"/>
                  </a:cubicBezTo>
                  <a:cubicBezTo>
                    <a:pt x="11238" y="11962"/>
                    <a:pt x="10464" y="11965"/>
                    <a:pt x="9690" y="11961"/>
                  </a:cubicBezTo>
                  <a:cubicBezTo>
                    <a:pt x="9522" y="11961"/>
                    <a:pt x="9349" y="11960"/>
                    <a:pt x="9198" y="11868"/>
                  </a:cubicBezTo>
                  <a:cubicBezTo>
                    <a:pt x="9206" y="11794"/>
                    <a:pt x="9262" y="11777"/>
                    <a:pt x="9304" y="11748"/>
                  </a:cubicBezTo>
                  <a:cubicBezTo>
                    <a:pt x="11798" y="9999"/>
                    <a:pt x="14448" y="8530"/>
                    <a:pt x="17220" y="7273"/>
                  </a:cubicBezTo>
                  <a:cubicBezTo>
                    <a:pt x="17317" y="7228"/>
                    <a:pt x="17417" y="7203"/>
                    <a:pt x="17525" y="7203"/>
                  </a:cubicBezTo>
                  <a:cubicBezTo>
                    <a:pt x="17536" y="7203"/>
                    <a:pt x="17547" y="7203"/>
                    <a:pt x="17558" y="7204"/>
                  </a:cubicBezTo>
                  <a:cubicBezTo>
                    <a:pt x="18420" y="7246"/>
                    <a:pt x="19284" y="7245"/>
                    <a:pt x="20146" y="7334"/>
                  </a:cubicBezTo>
                  <a:cubicBezTo>
                    <a:pt x="20516" y="7373"/>
                    <a:pt x="20802" y="7509"/>
                    <a:pt x="21035" y="7735"/>
                  </a:cubicBezTo>
                  <a:cubicBezTo>
                    <a:pt x="21521" y="8206"/>
                    <a:pt x="22122" y="8377"/>
                    <a:pt x="22748" y="8451"/>
                  </a:cubicBezTo>
                  <a:cubicBezTo>
                    <a:pt x="22936" y="8474"/>
                    <a:pt x="23120" y="8484"/>
                    <a:pt x="23301" y="8484"/>
                  </a:cubicBezTo>
                  <a:cubicBezTo>
                    <a:pt x="24515" y="8484"/>
                    <a:pt x="25581" y="7999"/>
                    <a:pt x="26544" y="7217"/>
                  </a:cubicBezTo>
                  <a:cubicBezTo>
                    <a:pt x="26711" y="7080"/>
                    <a:pt x="26870" y="6932"/>
                    <a:pt x="27017" y="6774"/>
                  </a:cubicBezTo>
                  <a:cubicBezTo>
                    <a:pt x="27181" y="6593"/>
                    <a:pt x="27130" y="6442"/>
                    <a:pt x="26894" y="6377"/>
                  </a:cubicBezTo>
                  <a:cubicBezTo>
                    <a:pt x="26808" y="6353"/>
                    <a:pt x="26718" y="6339"/>
                    <a:pt x="26629" y="6335"/>
                  </a:cubicBezTo>
                  <a:cubicBezTo>
                    <a:pt x="26132" y="6302"/>
                    <a:pt x="25644" y="6223"/>
                    <a:pt x="25159" y="6119"/>
                  </a:cubicBezTo>
                  <a:cubicBezTo>
                    <a:pt x="24597" y="5999"/>
                    <a:pt x="24035" y="5851"/>
                    <a:pt x="23457" y="5828"/>
                  </a:cubicBezTo>
                  <a:cubicBezTo>
                    <a:pt x="23383" y="5825"/>
                    <a:pt x="23310" y="5824"/>
                    <a:pt x="23237" y="5824"/>
                  </a:cubicBezTo>
                  <a:cubicBezTo>
                    <a:pt x="22223" y="5824"/>
                    <a:pt x="21317" y="6109"/>
                    <a:pt x="20640" y="6956"/>
                  </a:cubicBezTo>
                  <a:cubicBezTo>
                    <a:pt x="20605" y="7001"/>
                    <a:pt x="20565" y="7029"/>
                    <a:pt x="20508" y="7033"/>
                  </a:cubicBezTo>
                  <a:cubicBezTo>
                    <a:pt x="20284" y="7044"/>
                    <a:pt x="20059" y="7052"/>
                    <a:pt x="19835" y="7052"/>
                  </a:cubicBezTo>
                  <a:cubicBezTo>
                    <a:pt x="19365" y="7052"/>
                    <a:pt x="18896" y="7015"/>
                    <a:pt x="18430" y="6886"/>
                  </a:cubicBezTo>
                  <a:cubicBezTo>
                    <a:pt x="19293" y="6384"/>
                    <a:pt x="20252" y="6091"/>
                    <a:pt x="21065" y="5505"/>
                  </a:cubicBezTo>
                  <a:cubicBezTo>
                    <a:pt x="21539" y="5162"/>
                    <a:pt x="22092" y="4946"/>
                    <a:pt x="22609" y="4671"/>
                  </a:cubicBezTo>
                  <a:cubicBezTo>
                    <a:pt x="22665" y="4640"/>
                    <a:pt x="22717" y="4625"/>
                    <a:pt x="22770" y="4625"/>
                  </a:cubicBezTo>
                  <a:cubicBezTo>
                    <a:pt x="22815" y="4625"/>
                    <a:pt x="22862" y="4636"/>
                    <a:pt x="22912" y="4658"/>
                  </a:cubicBezTo>
                  <a:cubicBezTo>
                    <a:pt x="23186" y="4777"/>
                    <a:pt x="23464" y="4871"/>
                    <a:pt x="23769" y="4878"/>
                  </a:cubicBezTo>
                  <a:cubicBezTo>
                    <a:pt x="23799" y="4879"/>
                    <a:pt x="23829" y="4879"/>
                    <a:pt x="23859" y="4879"/>
                  </a:cubicBezTo>
                  <a:cubicBezTo>
                    <a:pt x="24642" y="4879"/>
                    <a:pt x="25356" y="4649"/>
                    <a:pt x="26018" y="4228"/>
                  </a:cubicBezTo>
                  <a:cubicBezTo>
                    <a:pt x="27089" y="3548"/>
                    <a:pt x="27807" y="2622"/>
                    <a:pt x="28037" y="1356"/>
                  </a:cubicBezTo>
                  <a:cubicBezTo>
                    <a:pt x="28081" y="1120"/>
                    <a:pt x="28015" y="989"/>
                    <a:pt x="27858" y="989"/>
                  </a:cubicBezTo>
                  <a:cubicBezTo>
                    <a:pt x="27810" y="989"/>
                    <a:pt x="27753" y="1001"/>
                    <a:pt x="27689" y="1026"/>
                  </a:cubicBezTo>
                  <a:cubicBezTo>
                    <a:pt x="27175" y="1225"/>
                    <a:pt x="26638" y="1270"/>
                    <a:pt x="26103" y="1343"/>
                  </a:cubicBezTo>
                  <a:cubicBezTo>
                    <a:pt x="25416" y="1439"/>
                    <a:pt x="24734" y="1569"/>
                    <a:pt x="24088" y="1835"/>
                  </a:cubicBezTo>
                  <a:cubicBezTo>
                    <a:pt x="23526" y="2063"/>
                    <a:pt x="23034" y="2385"/>
                    <a:pt x="22695" y="2903"/>
                  </a:cubicBezTo>
                  <a:cubicBezTo>
                    <a:pt x="22458" y="3268"/>
                    <a:pt x="22310" y="3663"/>
                    <a:pt x="22403" y="4104"/>
                  </a:cubicBezTo>
                  <a:cubicBezTo>
                    <a:pt x="22439" y="4279"/>
                    <a:pt x="22397" y="4358"/>
                    <a:pt x="22247" y="4441"/>
                  </a:cubicBezTo>
                  <a:cubicBezTo>
                    <a:pt x="21600" y="4794"/>
                    <a:pt x="20958" y="5161"/>
                    <a:pt x="20314" y="5522"/>
                  </a:cubicBezTo>
                  <a:cubicBezTo>
                    <a:pt x="19929" y="5739"/>
                    <a:pt x="19566" y="6012"/>
                    <a:pt x="19157" y="6163"/>
                  </a:cubicBezTo>
                  <a:cubicBezTo>
                    <a:pt x="17667" y="6719"/>
                    <a:pt x="16267" y="7464"/>
                    <a:pt x="14854" y="8180"/>
                  </a:cubicBezTo>
                  <a:cubicBezTo>
                    <a:pt x="14426" y="8398"/>
                    <a:pt x="14025" y="8668"/>
                    <a:pt x="13571" y="8837"/>
                  </a:cubicBezTo>
                  <a:lnTo>
                    <a:pt x="13571" y="8837"/>
                  </a:lnTo>
                  <a:cubicBezTo>
                    <a:pt x="14304" y="8038"/>
                    <a:pt x="14911" y="7137"/>
                    <a:pt x="15629" y="6325"/>
                  </a:cubicBezTo>
                  <a:cubicBezTo>
                    <a:pt x="15758" y="6180"/>
                    <a:pt x="15857" y="5975"/>
                    <a:pt x="16049" y="5975"/>
                  </a:cubicBezTo>
                  <a:cubicBezTo>
                    <a:pt x="16109" y="5975"/>
                    <a:pt x="16178" y="5995"/>
                    <a:pt x="16260" y="6043"/>
                  </a:cubicBezTo>
                  <a:cubicBezTo>
                    <a:pt x="16264" y="6045"/>
                    <a:pt x="16269" y="6046"/>
                    <a:pt x="16275" y="6046"/>
                  </a:cubicBezTo>
                  <a:cubicBezTo>
                    <a:pt x="16287" y="6046"/>
                    <a:pt x="16301" y="6042"/>
                    <a:pt x="16314" y="6041"/>
                  </a:cubicBezTo>
                  <a:cubicBezTo>
                    <a:pt x="16882" y="5983"/>
                    <a:pt x="17431" y="5841"/>
                    <a:pt x="17934" y="5563"/>
                  </a:cubicBezTo>
                  <a:cubicBezTo>
                    <a:pt x="19054" y="4946"/>
                    <a:pt x="19908" y="4027"/>
                    <a:pt x="20657" y="3021"/>
                  </a:cubicBezTo>
                  <a:cubicBezTo>
                    <a:pt x="21248" y="2230"/>
                    <a:pt x="21751" y="1369"/>
                    <a:pt x="21938" y="370"/>
                  </a:cubicBezTo>
                  <a:cubicBezTo>
                    <a:pt x="21988" y="110"/>
                    <a:pt x="21952" y="1"/>
                    <a:pt x="21786" y="1"/>
                  </a:cubicBezTo>
                  <a:close/>
                </a:path>
              </a:pathLst>
            </a:custGeom>
            <a:solidFill>
              <a:srgbClr val="2F78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17"/>
            <p:cNvSpPr/>
            <p:nvPr/>
          </p:nvSpPr>
          <p:spPr>
            <a:xfrm>
              <a:off x="5069525" y="1726100"/>
              <a:ext cx="128525" cy="206275"/>
            </a:xfrm>
            <a:custGeom>
              <a:rect b="b" l="l" r="r" t="t"/>
              <a:pathLst>
                <a:path extrusionOk="0" h="8251" w="5141">
                  <a:moveTo>
                    <a:pt x="4100" y="3279"/>
                  </a:moveTo>
                  <a:cubicBezTo>
                    <a:pt x="4099" y="3282"/>
                    <a:pt x="4098" y="3284"/>
                    <a:pt x="4096" y="3287"/>
                  </a:cubicBezTo>
                  <a:lnTo>
                    <a:pt x="4096" y="3287"/>
                  </a:lnTo>
                  <a:cubicBezTo>
                    <a:pt x="4099" y="3287"/>
                    <a:pt x="4101" y="3287"/>
                    <a:pt x="4103" y="3286"/>
                  </a:cubicBezTo>
                  <a:lnTo>
                    <a:pt x="4100" y="3279"/>
                  </a:lnTo>
                  <a:close/>
                  <a:moveTo>
                    <a:pt x="4975" y="0"/>
                  </a:moveTo>
                  <a:cubicBezTo>
                    <a:pt x="4897" y="0"/>
                    <a:pt x="4813" y="125"/>
                    <a:pt x="4757" y="199"/>
                  </a:cubicBezTo>
                  <a:cubicBezTo>
                    <a:pt x="4364" y="705"/>
                    <a:pt x="3983" y="1219"/>
                    <a:pt x="3592" y="1724"/>
                  </a:cubicBezTo>
                  <a:cubicBezTo>
                    <a:pt x="3541" y="1789"/>
                    <a:pt x="3518" y="1903"/>
                    <a:pt x="3399" y="1903"/>
                  </a:cubicBezTo>
                  <a:cubicBezTo>
                    <a:pt x="3394" y="1903"/>
                    <a:pt x="3388" y="1903"/>
                    <a:pt x="3382" y="1902"/>
                  </a:cubicBezTo>
                  <a:cubicBezTo>
                    <a:pt x="3362" y="1610"/>
                    <a:pt x="3518" y="1331"/>
                    <a:pt x="3433" y="974"/>
                  </a:cubicBezTo>
                  <a:lnTo>
                    <a:pt x="3433" y="974"/>
                  </a:lnTo>
                  <a:cubicBezTo>
                    <a:pt x="3248" y="1307"/>
                    <a:pt x="3249" y="1613"/>
                    <a:pt x="3247" y="1912"/>
                  </a:cubicBezTo>
                  <a:cubicBezTo>
                    <a:pt x="3244" y="2110"/>
                    <a:pt x="3197" y="2279"/>
                    <a:pt x="3077" y="2440"/>
                  </a:cubicBezTo>
                  <a:cubicBezTo>
                    <a:pt x="2466" y="3258"/>
                    <a:pt x="1995" y="4160"/>
                    <a:pt x="1500" y="5048"/>
                  </a:cubicBezTo>
                  <a:cubicBezTo>
                    <a:pt x="1401" y="5225"/>
                    <a:pt x="1360" y="5450"/>
                    <a:pt x="1154" y="5592"/>
                  </a:cubicBezTo>
                  <a:cubicBezTo>
                    <a:pt x="1134" y="4775"/>
                    <a:pt x="1236" y="3989"/>
                    <a:pt x="1205" y="3196"/>
                  </a:cubicBezTo>
                  <a:lnTo>
                    <a:pt x="1205" y="3196"/>
                  </a:lnTo>
                  <a:cubicBezTo>
                    <a:pt x="1110" y="3312"/>
                    <a:pt x="1073" y="3435"/>
                    <a:pt x="1049" y="3569"/>
                  </a:cubicBezTo>
                  <a:cubicBezTo>
                    <a:pt x="929" y="4297"/>
                    <a:pt x="962" y="5042"/>
                    <a:pt x="841" y="5770"/>
                  </a:cubicBezTo>
                  <a:cubicBezTo>
                    <a:pt x="801" y="6000"/>
                    <a:pt x="877" y="6248"/>
                    <a:pt x="749" y="6454"/>
                  </a:cubicBezTo>
                  <a:cubicBezTo>
                    <a:pt x="471" y="6900"/>
                    <a:pt x="318" y="7404"/>
                    <a:pt x="83" y="7870"/>
                  </a:cubicBezTo>
                  <a:cubicBezTo>
                    <a:pt x="25" y="7986"/>
                    <a:pt x="1" y="8117"/>
                    <a:pt x="69" y="8251"/>
                  </a:cubicBezTo>
                  <a:cubicBezTo>
                    <a:pt x="191" y="8193"/>
                    <a:pt x="251" y="8104"/>
                    <a:pt x="292" y="8005"/>
                  </a:cubicBezTo>
                  <a:cubicBezTo>
                    <a:pt x="774" y="6850"/>
                    <a:pt x="1385" y="5757"/>
                    <a:pt x="1981" y="4659"/>
                  </a:cubicBezTo>
                  <a:cubicBezTo>
                    <a:pt x="2084" y="4472"/>
                    <a:pt x="2183" y="4290"/>
                    <a:pt x="2408" y="4197"/>
                  </a:cubicBezTo>
                  <a:cubicBezTo>
                    <a:pt x="2839" y="4017"/>
                    <a:pt x="3261" y="3810"/>
                    <a:pt x="3678" y="3601"/>
                  </a:cubicBezTo>
                  <a:cubicBezTo>
                    <a:pt x="3833" y="3525"/>
                    <a:pt x="4003" y="3451"/>
                    <a:pt x="4096" y="3287"/>
                  </a:cubicBezTo>
                  <a:lnTo>
                    <a:pt x="4096" y="3287"/>
                  </a:lnTo>
                  <a:cubicBezTo>
                    <a:pt x="3865" y="3305"/>
                    <a:pt x="3679" y="3440"/>
                    <a:pt x="3477" y="3526"/>
                  </a:cubicBezTo>
                  <a:cubicBezTo>
                    <a:pt x="3124" y="3680"/>
                    <a:pt x="2771" y="3827"/>
                    <a:pt x="2410" y="3979"/>
                  </a:cubicBezTo>
                  <a:cubicBezTo>
                    <a:pt x="2411" y="3902"/>
                    <a:pt x="2459" y="3828"/>
                    <a:pt x="2502" y="3752"/>
                  </a:cubicBezTo>
                  <a:cubicBezTo>
                    <a:pt x="2774" y="3255"/>
                    <a:pt x="3111" y="2798"/>
                    <a:pt x="3440" y="2340"/>
                  </a:cubicBezTo>
                  <a:cubicBezTo>
                    <a:pt x="3701" y="1974"/>
                    <a:pt x="3930" y="1583"/>
                    <a:pt x="4270" y="1280"/>
                  </a:cubicBezTo>
                  <a:lnTo>
                    <a:pt x="4270" y="1280"/>
                  </a:lnTo>
                  <a:lnTo>
                    <a:pt x="4264" y="1281"/>
                  </a:lnTo>
                  <a:cubicBezTo>
                    <a:pt x="4442" y="933"/>
                    <a:pt x="4730" y="666"/>
                    <a:pt x="4940" y="340"/>
                  </a:cubicBezTo>
                  <a:cubicBezTo>
                    <a:pt x="5001" y="245"/>
                    <a:pt x="5140" y="106"/>
                    <a:pt x="5019" y="15"/>
                  </a:cubicBezTo>
                  <a:cubicBezTo>
                    <a:pt x="5005" y="5"/>
                    <a:pt x="4990" y="0"/>
                    <a:pt x="4975" y="0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17"/>
            <p:cNvSpPr/>
            <p:nvPr/>
          </p:nvSpPr>
          <p:spPr>
            <a:xfrm>
              <a:off x="5247375" y="1892525"/>
              <a:ext cx="139650" cy="48400"/>
            </a:xfrm>
            <a:custGeom>
              <a:rect b="b" l="l" r="r" t="t"/>
              <a:pathLst>
                <a:path extrusionOk="0" h="1936" w="5586">
                  <a:moveTo>
                    <a:pt x="2651" y="157"/>
                  </a:moveTo>
                  <a:cubicBezTo>
                    <a:pt x="2648" y="162"/>
                    <a:pt x="2646" y="166"/>
                    <a:pt x="2644" y="171"/>
                  </a:cubicBezTo>
                  <a:lnTo>
                    <a:pt x="2644" y="171"/>
                  </a:lnTo>
                  <a:cubicBezTo>
                    <a:pt x="2649" y="167"/>
                    <a:pt x="2653" y="163"/>
                    <a:pt x="2658" y="159"/>
                  </a:cubicBezTo>
                  <a:lnTo>
                    <a:pt x="2651" y="157"/>
                  </a:lnTo>
                  <a:close/>
                  <a:moveTo>
                    <a:pt x="4003" y="1"/>
                  </a:moveTo>
                  <a:cubicBezTo>
                    <a:pt x="3702" y="162"/>
                    <a:pt x="3500" y="373"/>
                    <a:pt x="3368" y="623"/>
                  </a:cubicBezTo>
                  <a:cubicBezTo>
                    <a:pt x="3232" y="883"/>
                    <a:pt x="3028" y="966"/>
                    <a:pt x="2768" y="1003"/>
                  </a:cubicBezTo>
                  <a:cubicBezTo>
                    <a:pt x="2516" y="1038"/>
                    <a:pt x="2266" y="1104"/>
                    <a:pt x="1981" y="1104"/>
                  </a:cubicBezTo>
                  <a:cubicBezTo>
                    <a:pt x="1955" y="1104"/>
                    <a:pt x="1929" y="1104"/>
                    <a:pt x="1903" y="1103"/>
                  </a:cubicBezTo>
                  <a:cubicBezTo>
                    <a:pt x="2116" y="718"/>
                    <a:pt x="2465" y="513"/>
                    <a:pt x="2644" y="171"/>
                  </a:cubicBezTo>
                  <a:lnTo>
                    <a:pt x="2644" y="171"/>
                  </a:lnTo>
                  <a:cubicBezTo>
                    <a:pt x="2463" y="325"/>
                    <a:pt x="2249" y="456"/>
                    <a:pt x="2116" y="643"/>
                  </a:cubicBezTo>
                  <a:cubicBezTo>
                    <a:pt x="1771" y="1128"/>
                    <a:pt x="1300" y="1216"/>
                    <a:pt x="797" y="1216"/>
                  </a:cubicBezTo>
                  <a:cubicBezTo>
                    <a:pt x="701" y="1216"/>
                    <a:pt x="603" y="1213"/>
                    <a:pt x="506" y="1209"/>
                  </a:cubicBezTo>
                  <a:cubicBezTo>
                    <a:pt x="411" y="1203"/>
                    <a:pt x="316" y="1186"/>
                    <a:pt x="220" y="1186"/>
                  </a:cubicBezTo>
                  <a:cubicBezTo>
                    <a:pt x="217" y="1186"/>
                    <a:pt x="213" y="1186"/>
                    <a:pt x="209" y="1186"/>
                  </a:cubicBezTo>
                  <a:cubicBezTo>
                    <a:pt x="185" y="1186"/>
                    <a:pt x="159" y="1183"/>
                    <a:pt x="133" y="1183"/>
                  </a:cubicBezTo>
                  <a:cubicBezTo>
                    <a:pt x="79" y="1183"/>
                    <a:pt x="28" y="1195"/>
                    <a:pt x="1" y="1265"/>
                  </a:cubicBezTo>
                  <a:cubicBezTo>
                    <a:pt x="413" y="1379"/>
                    <a:pt x="830" y="1437"/>
                    <a:pt x="1247" y="1437"/>
                  </a:cubicBezTo>
                  <a:cubicBezTo>
                    <a:pt x="1516" y="1437"/>
                    <a:pt x="1784" y="1413"/>
                    <a:pt x="2052" y="1365"/>
                  </a:cubicBezTo>
                  <a:cubicBezTo>
                    <a:pt x="2184" y="1342"/>
                    <a:pt x="2309" y="1328"/>
                    <a:pt x="2429" y="1328"/>
                  </a:cubicBezTo>
                  <a:cubicBezTo>
                    <a:pt x="2722" y="1328"/>
                    <a:pt x="2984" y="1413"/>
                    <a:pt x="3229" y="1666"/>
                  </a:cubicBezTo>
                  <a:cubicBezTo>
                    <a:pt x="3396" y="1838"/>
                    <a:pt x="3622" y="1935"/>
                    <a:pt x="3870" y="1935"/>
                  </a:cubicBezTo>
                  <a:cubicBezTo>
                    <a:pt x="3939" y="1935"/>
                    <a:pt x="4009" y="1928"/>
                    <a:pt x="4080" y="1913"/>
                  </a:cubicBezTo>
                  <a:cubicBezTo>
                    <a:pt x="3980" y="1849"/>
                    <a:pt x="3874" y="1803"/>
                    <a:pt x="3763" y="1770"/>
                  </a:cubicBezTo>
                  <a:cubicBezTo>
                    <a:pt x="3547" y="1703"/>
                    <a:pt x="3345" y="1604"/>
                    <a:pt x="3152" y="1489"/>
                  </a:cubicBezTo>
                  <a:cubicBezTo>
                    <a:pt x="3078" y="1447"/>
                    <a:pt x="2957" y="1412"/>
                    <a:pt x="2968" y="1313"/>
                  </a:cubicBezTo>
                  <a:cubicBezTo>
                    <a:pt x="2978" y="1207"/>
                    <a:pt x="3107" y="1228"/>
                    <a:pt x="3187" y="1203"/>
                  </a:cubicBezTo>
                  <a:cubicBezTo>
                    <a:pt x="3471" y="1117"/>
                    <a:pt x="3759" y="1045"/>
                    <a:pt x="4041" y="950"/>
                  </a:cubicBezTo>
                  <a:cubicBezTo>
                    <a:pt x="4099" y="931"/>
                    <a:pt x="4151" y="919"/>
                    <a:pt x="4202" y="919"/>
                  </a:cubicBezTo>
                  <a:cubicBezTo>
                    <a:pt x="4272" y="919"/>
                    <a:pt x="4338" y="941"/>
                    <a:pt x="4412" y="996"/>
                  </a:cubicBezTo>
                  <a:cubicBezTo>
                    <a:pt x="4515" y="1072"/>
                    <a:pt x="4633" y="1144"/>
                    <a:pt x="4775" y="1144"/>
                  </a:cubicBezTo>
                  <a:cubicBezTo>
                    <a:pt x="4818" y="1144"/>
                    <a:pt x="4862" y="1137"/>
                    <a:pt x="4909" y="1123"/>
                  </a:cubicBezTo>
                  <a:cubicBezTo>
                    <a:pt x="4839" y="990"/>
                    <a:pt x="4725" y="955"/>
                    <a:pt x="4621" y="908"/>
                  </a:cubicBezTo>
                  <a:cubicBezTo>
                    <a:pt x="4490" y="850"/>
                    <a:pt x="4497" y="792"/>
                    <a:pt x="4619" y="736"/>
                  </a:cubicBezTo>
                  <a:cubicBezTo>
                    <a:pt x="4758" y="671"/>
                    <a:pt x="4902" y="615"/>
                    <a:pt x="5038" y="548"/>
                  </a:cubicBezTo>
                  <a:cubicBezTo>
                    <a:pt x="5229" y="459"/>
                    <a:pt x="5412" y="359"/>
                    <a:pt x="5586" y="142"/>
                  </a:cubicBezTo>
                  <a:lnTo>
                    <a:pt x="5586" y="142"/>
                  </a:lnTo>
                  <a:cubicBezTo>
                    <a:pt x="4824" y="198"/>
                    <a:pt x="4254" y="672"/>
                    <a:pt x="3536" y="774"/>
                  </a:cubicBezTo>
                  <a:cubicBezTo>
                    <a:pt x="3667" y="492"/>
                    <a:pt x="3925" y="325"/>
                    <a:pt x="4003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17"/>
            <p:cNvSpPr/>
            <p:nvPr/>
          </p:nvSpPr>
          <p:spPr>
            <a:xfrm>
              <a:off x="5090925" y="1994100"/>
              <a:ext cx="168675" cy="40100"/>
            </a:xfrm>
            <a:custGeom>
              <a:rect b="b" l="l" r="r" t="t"/>
              <a:pathLst>
                <a:path extrusionOk="0" h="1604" w="6747">
                  <a:moveTo>
                    <a:pt x="3356" y="0"/>
                  </a:moveTo>
                  <a:lnTo>
                    <a:pt x="3356" y="0"/>
                  </a:lnTo>
                  <a:cubicBezTo>
                    <a:pt x="3158" y="33"/>
                    <a:pt x="2999" y="132"/>
                    <a:pt x="2851" y="247"/>
                  </a:cubicBezTo>
                  <a:cubicBezTo>
                    <a:pt x="2467" y="545"/>
                    <a:pt x="2083" y="844"/>
                    <a:pt x="1708" y="1153"/>
                  </a:cubicBezTo>
                  <a:cubicBezTo>
                    <a:pt x="1564" y="1273"/>
                    <a:pt x="1411" y="1344"/>
                    <a:pt x="1221" y="1351"/>
                  </a:cubicBezTo>
                  <a:cubicBezTo>
                    <a:pt x="869" y="1365"/>
                    <a:pt x="519" y="1389"/>
                    <a:pt x="169" y="1414"/>
                  </a:cubicBezTo>
                  <a:cubicBezTo>
                    <a:pt x="100" y="1420"/>
                    <a:pt x="0" y="1413"/>
                    <a:pt x="6" y="1510"/>
                  </a:cubicBezTo>
                  <a:cubicBezTo>
                    <a:pt x="10" y="1570"/>
                    <a:pt x="65" y="1577"/>
                    <a:pt x="120" y="1577"/>
                  </a:cubicBezTo>
                  <a:cubicBezTo>
                    <a:pt x="134" y="1577"/>
                    <a:pt x="148" y="1577"/>
                    <a:pt x="161" y="1577"/>
                  </a:cubicBezTo>
                  <a:cubicBezTo>
                    <a:pt x="181" y="1576"/>
                    <a:pt x="200" y="1576"/>
                    <a:pt x="220" y="1576"/>
                  </a:cubicBezTo>
                  <a:cubicBezTo>
                    <a:pt x="421" y="1576"/>
                    <a:pt x="620" y="1603"/>
                    <a:pt x="821" y="1603"/>
                  </a:cubicBezTo>
                  <a:cubicBezTo>
                    <a:pt x="888" y="1603"/>
                    <a:pt x="956" y="1600"/>
                    <a:pt x="1023" y="1592"/>
                  </a:cubicBezTo>
                  <a:cubicBezTo>
                    <a:pt x="1826" y="1496"/>
                    <a:pt x="2632" y="1413"/>
                    <a:pt x="3433" y="1306"/>
                  </a:cubicBezTo>
                  <a:cubicBezTo>
                    <a:pt x="4416" y="1173"/>
                    <a:pt x="5389" y="992"/>
                    <a:pt x="6343" y="720"/>
                  </a:cubicBezTo>
                  <a:cubicBezTo>
                    <a:pt x="6484" y="679"/>
                    <a:pt x="6640" y="658"/>
                    <a:pt x="6747" y="504"/>
                  </a:cubicBezTo>
                  <a:cubicBezTo>
                    <a:pt x="6675" y="465"/>
                    <a:pt x="6607" y="452"/>
                    <a:pt x="6541" y="452"/>
                  </a:cubicBezTo>
                  <a:cubicBezTo>
                    <a:pt x="6462" y="452"/>
                    <a:pt x="6387" y="471"/>
                    <a:pt x="6312" y="489"/>
                  </a:cubicBezTo>
                  <a:cubicBezTo>
                    <a:pt x="5863" y="590"/>
                    <a:pt x="5418" y="699"/>
                    <a:pt x="4969" y="799"/>
                  </a:cubicBezTo>
                  <a:cubicBezTo>
                    <a:pt x="4893" y="816"/>
                    <a:pt x="4800" y="861"/>
                    <a:pt x="4724" y="861"/>
                  </a:cubicBezTo>
                  <a:cubicBezTo>
                    <a:pt x="4690" y="861"/>
                    <a:pt x="4660" y="852"/>
                    <a:pt x="4636" y="827"/>
                  </a:cubicBezTo>
                  <a:cubicBezTo>
                    <a:pt x="4541" y="729"/>
                    <a:pt x="4701" y="630"/>
                    <a:pt x="4727" y="524"/>
                  </a:cubicBezTo>
                  <a:cubicBezTo>
                    <a:pt x="4740" y="473"/>
                    <a:pt x="4763" y="424"/>
                    <a:pt x="4811" y="297"/>
                  </a:cubicBezTo>
                  <a:lnTo>
                    <a:pt x="4811" y="297"/>
                  </a:lnTo>
                  <a:cubicBezTo>
                    <a:pt x="4588" y="427"/>
                    <a:pt x="4485" y="562"/>
                    <a:pt x="4411" y="714"/>
                  </a:cubicBezTo>
                  <a:cubicBezTo>
                    <a:pt x="4327" y="887"/>
                    <a:pt x="4197" y="956"/>
                    <a:pt x="4013" y="990"/>
                  </a:cubicBezTo>
                  <a:cubicBezTo>
                    <a:pt x="3480" y="1084"/>
                    <a:pt x="2948" y="1167"/>
                    <a:pt x="2410" y="1224"/>
                  </a:cubicBezTo>
                  <a:cubicBezTo>
                    <a:pt x="2323" y="1233"/>
                    <a:pt x="2236" y="1253"/>
                    <a:pt x="2138" y="1253"/>
                  </a:cubicBezTo>
                  <a:cubicBezTo>
                    <a:pt x="2079" y="1253"/>
                    <a:pt x="2017" y="1246"/>
                    <a:pt x="1949" y="1225"/>
                  </a:cubicBezTo>
                  <a:cubicBezTo>
                    <a:pt x="2427" y="788"/>
                    <a:pt x="2956" y="467"/>
                    <a:pt x="3356" y="0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17"/>
            <p:cNvSpPr/>
            <p:nvPr/>
          </p:nvSpPr>
          <p:spPr>
            <a:xfrm>
              <a:off x="5340825" y="1642925"/>
              <a:ext cx="127150" cy="119250"/>
            </a:xfrm>
            <a:custGeom>
              <a:rect b="b" l="l" r="r" t="t"/>
              <a:pathLst>
                <a:path extrusionOk="0" h="4770" w="5086">
                  <a:moveTo>
                    <a:pt x="5085" y="1"/>
                  </a:moveTo>
                  <a:lnTo>
                    <a:pt x="5085" y="1"/>
                  </a:lnTo>
                  <a:cubicBezTo>
                    <a:pt x="4827" y="67"/>
                    <a:pt x="4636" y="183"/>
                    <a:pt x="4454" y="314"/>
                  </a:cubicBezTo>
                  <a:cubicBezTo>
                    <a:pt x="3244" y="1196"/>
                    <a:pt x="2115" y="2168"/>
                    <a:pt x="1123" y="3294"/>
                  </a:cubicBezTo>
                  <a:cubicBezTo>
                    <a:pt x="1055" y="3369"/>
                    <a:pt x="1006" y="3475"/>
                    <a:pt x="847" y="3493"/>
                  </a:cubicBezTo>
                  <a:cubicBezTo>
                    <a:pt x="925" y="2920"/>
                    <a:pt x="1003" y="2359"/>
                    <a:pt x="1080" y="1784"/>
                  </a:cubicBezTo>
                  <a:lnTo>
                    <a:pt x="1080" y="1784"/>
                  </a:lnTo>
                  <a:cubicBezTo>
                    <a:pt x="963" y="1808"/>
                    <a:pt x="960" y="1883"/>
                    <a:pt x="942" y="1937"/>
                  </a:cubicBezTo>
                  <a:cubicBezTo>
                    <a:pt x="805" y="2343"/>
                    <a:pt x="774" y="2762"/>
                    <a:pt x="791" y="3189"/>
                  </a:cubicBezTo>
                  <a:cubicBezTo>
                    <a:pt x="801" y="3495"/>
                    <a:pt x="746" y="3767"/>
                    <a:pt x="520" y="4004"/>
                  </a:cubicBezTo>
                  <a:cubicBezTo>
                    <a:pt x="308" y="4227"/>
                    <a:pt x="111" y="4468"/>
                    <a:pt x="1" y="4769"/>
                  </a:cubicBezTo>
                  <a:cubicBezTo>
                    <a:pt x="382" y="4389"/>
                    <a:pt x="766" y="4015"/>
                    <a:pt x="1101" y="3599"/>
                  </a:cubicBezTo>
                  <a:cubicBezTo>
                    <a:pt x="1878" y="2638"/>
                    <a:pt x="2839" y="1885"/>
                    <a:pt x="3801" y="1130"/>
                  </a:cubicBezTo>
                  <a:cubicBezTo>
                    <a:pt x="3884" y="1065"/>
                    <a:pt x="3962" y="1035"/>
                    <a:pt x="4056" y="1035"/>
                  </a:cubicBezTo>
                  <a:cubicBezTo>
                    <a:pt x="4086" y="1035"/>
                    <a:pt x="4116" y="1038"/>
                    <a:pt x="4150" y="1044"/>
                  </a:cubicBezTo>
                  <a:cubicBezTo>
                    <a:pt x="4240" y="1059"/>
                    <a:pt x="4333" y="1069"/>
                    <a:pt x="4426" y="1069"/>
                  </a:cubicBezTo>
                  <a:cubicBezTo>
                    <a:pt x="4521" y="1069"/>
                    <a:pt x="4617" y="1058"/>
                    <a:pt x="4711" y="1032"/>
                  </a:cubicBezTo>
                  <a:cubicBezTo>
                    <a:pt x="4770" y="1017"/>
                    <a:pt x="4852" y="1008"/>
                    <a:pt x="4858" y="935"/>
                  </a:cubicBezTo>
                  <a:cubicBezTo>
                    <a:pt x="4865" y="853"/>
                    <a:pt x="4773" y="862"/>
                    <a:pt x="4721" y="835"/>
                  </a:cubicBezTo>
                  <a:cubicBezTo>
                    <a:pt x="4608" y="778"/>
                    <a:pt x="4468" y="836"/>
                    <a:pt x="4334" y="747"/>
                  </a:cubicBezTo>
                  <a:cubicBezTo>
                    <a:pt x="4576" y="500"/>
                    <a:pt x="4912" y="354"/>
                    <a:pt x="5085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17"/>
            <p:cNvSpPr/>
            <p:nvPr/>
          </p:nvSpPr>
          <p:spPr>
            <a:xfrm>
              <a:off x="5505275" y="1658125"/>
              <a:ext cx="124375" cy="73450"/>
            </a:xfrm>
            <a:custGeom>
              <a:rect b="b" l="l" r="r" t="t"/>
              <a:pathLst>
                <a:path extrusionOk="0" h="2938" w="4975">
                  <a:moveTo>
                    <a:pt x="4975" y="1"/>
                  </a:moveTo>
                  <a:lnTo>
                    <a:pt x="4975" y="1"/>
                  </a:lnTo>
                  <a:cubicBezTo>
                    <a:pt x="4246" y="290"/>
                    <a:pt x="3620" y="783"/>
                    <a:pt x="2820" y="1100"/>
                  </a:cubicBezTo>
                  <a:cubicBezTo>
                    <a:pt x="3017" y="740"/>
                    <a:pt x="3244" y="474"/>
                    <a:pt x="3314" y="55"/>
                  </a:cubicBezTo>
                  <a:lnTo>
                    <a:pt x="3314" y="55"/>
                  </a:lnTo>
                  <a:cubicBezTo>
                    <a:pt x="3096" y="255"/>
                    <a:pt x="2955" y="424"/>
                    <a:pt x="2921" y="623"/>
                  </a:cubicBezTo>
                  <a:cubicBezTo>
                    <a:pt x="2842" y="1096"/>
                    <a:pt x="2542" y="1349"/>
                    <a:pt x="2139" y="1533"/>
                  </a:cubicBezTo>
                  <a:cubicBezTo>
                    <a:pt x="1953" y="1620"/>
                    <a:pt x="1780" y="1742"/>
                    <a:pt x="1599" y="1838"/>
                  </a:cubicBezTo>
                  <a:cubicBezTo>
                    <a:pt x="1476" y="1905"/>
                    <a:pt x="1362" y="1996"/>
                    <a:pt x="1194" y="2010"/>
                  </a:cubicBezTo>
                  <a:cubicBezTo>
                    <a:pt x="1218" y="1741"/>
                    <a:pt x="1411" y="1562"/>
                    <a:pt x="1433" y="1308"/>
                  </a:cubicBezTo>
                  <a:lnTo>
                    <a:pt x="1433" y="1308"/>
                  </a:lnTo>
                  <a:cubicBezTo>
                    <a:pt x="1108" y="1985"/>
                    <a:pt x="608" y="2507"/>
                    <a:pt x="0" y="2938"/>
                  </a:cubicBezTo>
                  <a:cubicBezTo>
                    <a:pt x="134" y="2899"/>
                    <a:pt x="239" y="2832"/>
                    <a:pt x="343" y="2764"/>
                  </a:cubicBezTo>
                  <a:cubicBezTo>
                    <a:pt x="799" y="2458"/>
                    <a:pt x="1262" y="2161"/>
                    <a:pt x="1761" y="1927"/>
                  </a:cubicBezTo>
                  <a:cubicBezTo>
                    <a:pt x="1841" y="1890"/>
                    <a:pt x="1914" y="1871"/>
                    <a:pt x="1991" y="1871"/>
                  </a:cubicBezTo>
                  <a:cubicBezTo>
                    <a:pt x="2048" y="1871"/>
                    <a:pt x="2106" y="1881"/>
                    <a:pt x="2171" y="1902"/>
                  </a:cubicBezTo>
                  <a:cubicBezTo>
                    <a:pt x="2563" y="2032"/>
                    <a:pt x="2969" y="2116"/>
                    <a:pt x="3387" y="2121"/>
                  </a:cubicBezTo>
                  <a:cubicBezTo>
                    <a:pt x="3399" y="2121"/>
                    <a:pt x="3412" y="2121"/>
                    <a:pt x="3426" y="2121"/>
                  </a:cubicBezTo>
                  <a:cubicBezTo>
                    <a:pt x="3500" y="2121"/>
                    <a:pt x="3587" y="2110"/>
                    <a:pt x="3596" y="2040"/>
                  </a:cubicBezTo>
                  <a:cubicBezTo>
                    <a:pt x="3607" y="1917"/>
                    <a:pt x="3476" y="1933"/>
                    <a:pt x="3394" y="1920"/>
                  </a:cubicBezTo>
                  <a:cubicBezTo>
                    <a:pt x="3021" y="1865"/>
                    <a:pt x="2646" y="1844"/>
                    <a:pt x="2206" y="1713"/>
                  </a:cubicBezTo>
                  <a:cubicBezTo>
                    <a:pt x="2344" y="1628"/>
                    <a:pt x="2427" y="1580"/>
                    <a:pt x="2511" y="1526"/>
                  </a:cubicBezTo>
                  <a:cubicBezTo>
                    <a:pt x="3163" y="1128"/>
                    <a:pt x="3895" y="874"/>
                    <a:pt x="4537" y="453"/>
                  </a:cubicBezTo>
                  <a:cubicBezTo>
                    <a:pt x="4713" y="338"/>
                    <a:pt x="4897" y="227"/>
                    <a:pt x="4975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17"/>
            <p:cNvSpPr/>
            <p:nvPr/>
          </p:nvSpPr>
          <p:spPr>
            <a:xfrm>
              <a:off x="5464825" y="1774100"/>
              <a:ext cx="137700" cy="46175"/>
            </a:xfrm>
            <a:custGeom>
              <a:rect b="b" l="l" r="r" t="t"/>
              <a:pathLst>
                <a:path extrusionOk="0" h="1847" w="5508">
                  <a:moveTo>
                    <a:pt x="1792" y="425"/>
                  </a:moveTo>
                  <a:cubicBezTo>
                    <a:pt x="1788" y="428"/>
                    <a:pt x="1784" y="432"/>
                    <a:pt x="1781" y="435"/>
                  </a:cubicBezTo>
                  <a:lnTo>
                    <a:pt x="1781" y="435"/>
                  </a:lnTo>
                  <a:cubicBezTo>
                    <a:pt x="1781" y="435"/>
                    <a:pt x="1782" y="435"/>
                    <a:pt x="1782" y="435"/>
                  </a:cubicBezTo>
                  <a:cubicBezTo>
                    <a:pt x="1784" y="435"/>
                    <a:pt x="1787" y="435"/>
                    <a:pt x="1789" y="435"/>
                  </a:cubicBezTo>
                  <a:lnTo>
                    <a:pt x="1792" y="425"/>
                  </a:lnTo>
                  <a:close/>
                  <a:moveTo>
                    <a:pt x="4011" y="0"/>
                  </a:moveTo>
                  <a:cubicBezTo>
                    <a:pt x="3919" y="0"/>
                    <a:pt x="3861" y="53"/>
                    <a:pt x="3804" y="103"/>
                  </a:cubicBezTo>
                  <a:cubicBezTo>
                    <a:pt x="3547" y="328"/>
                    <a:pt x="3296" y="559"/>
                    <a:pt x="3039" y="786"/>
                  </a:cubicBezTo>
                  <a:cubicBezTo>
                    <a:pt x="2967" y="851"/>
                    <a:pt x="2904" y="950"/>
                    <a:pt x="2804" y="957"/>
                  </a:cubicBezTo>
                  <a:cubicBezTo>
                    <a:pt x="2583" y="974"/>
                    <a:pt x="2362" y="982"/>
                    <a:pt x="2139" y="982"/>
                  </a:cubicBezTo>
                  <a:cubicBezTo>
                    <a:pt x="1838" y="982"/>
                    <a:pt x="1533" y="967"/>
                    <a:pt x="1216" y="937"/>
                  </a:cubicBezTo>
                  <a:cubicBezTo>
                    <a:pt x="1429" y="748"/>
                    <a:pt x="1604" y="591"/>
                    <a:pt x="1781" y="435"/>
                  </a:cubicBezTo>
                  <a:lnTo>
                    <a:pt x="1781" y="435"/>
                  </a:lnTo>
                  <a:cubicBezTo>
                    <a:pt x="1567" y="436"/>
                    <a:pt x="1398" y="564"/>
                    <a:pt x="1278" y="700"/>
                  </a:cubicBezTo>
                  <a:cubicBezTo>
                    <a:pt x="1102" y="899"/>
                    <a:pt x="903" y="936"/>
                    <a:pt x="681" y="936"/>
                  </a:cubicBezTo>
                  <a:cubicBezTo>
                    <a:pt x="639" y="936"/>
                    <a:pt x="597" y="935"/>
                    <a:pt x="554" y="933"/>
                  </a:cubicBezTo>
                  <a:cubicBezTo>
                    <a:pt x="502" y="931"/>
                    <a:pt x="448" y="928"/>
                    <a:pt x="394" y="928"/>
                  </a:cubicBezTo>
                  <a:cubicBezTo>
                    <a:pt x="260" y="928"/>
                    <a:pt x="124" y="947"/>
                    <a:pt x="1" y="1043"/>
                  </a:cubicBezTo>
                  <a:cubicBezTo>
                    <a:pt x="76" y="1096"/>
                    <a:pt x="149" y="1103"/>
                    <a:pt x="219" y="1103"/>
                  </a:cubicBezTo>
                  <a:cubicBezTo>
                    <a:pt x="241" y="1103"/>
                    <a:pt x="263" y="1102"/>
                    <a:pt x="285" y="1102"/>
                  </a:cubicBezTo>
                  <a:cubicBezTo>
                    <a:pt x="292" y="1102"/>
                    <a:pt x="300" y="1102"/>
                    <a:pt x="307" y="1103"/>
                  </a:cubicBezTo>
                  <a:cubicBezTo>
                    <a:pt x="600" y="1111"/>
                    <a:pt x="894" y="1120"/>
                    <a:pt x="1187" y="1120"/>
                  </a:cubicBezTo>
                  <a:cubicBezTo>
                    <a:pt x="1253" y="1120"/>
                    <a:pt x="1320" y="1119"/>
                    <a:pt x="1387" y="1118"/>
                  </a:cubicBezTo>
                  <a:cubicBezTo>
                    <a:pt x="1393" y="1118"/>
                    <a:pt x="1400" y="1118"/>
                    <a:pt x="1407" y="1118"/>
                  </a:cubicBezTo>
                  <a:cubicBezTo>
                    <a:pt x="1620" y="1118"/>
                    <a:pt x="1779" y="1185"/>
                    <a:pt x="1929" y="1349"/>
                  </a:cubicBezTo>
                  <a:cubicBezTo>
                    <a:pt x="2105" y="1541"/>
                    <a:pt x="2280" y="1747"/>
                    <a:pt x="2541" y="1846"/>
                  </a:cubicBezTo>
                  <a:cubicBezTo>
                    <a:pt x="2449" y="1556"/>
                    <a:pt x="2132" y="1443"/>
                    <a:pt x="1995" y="1149"/>
                  </a:cubicBezTo>
                  <a:cubicBezTo>
                    <a:pt x="2410" y="1124"/>
                    <a:pt x="2802" y="1097"/>
                    <a:pt x="3192" y="1074"/>
                  </a:cubicBezTo>
                  <a:cubicBezTo>
                    <a:pt x="3379" y="1063"/>
                    <a:pt x="3569" y="1036"/>
                    <a:pt x="3756" y="1036"/>
                  </a:cubicBezTo>
                  <a:cubicBezTo>
                    <a:pt x="4000" y="1036"/>
                    <a:pt x="4238" y="1082"/>
                    <a:pt x="4455" y="1268"/>
                  </a:cubicBezTo>
                  <a:cubicBezTo>
                    <a:pt x="4468" y="1279"/>
                    <a:pt x="4490" y="1290"/>
                    <a:pt x="4511" y="1290"/>
                  </a:cubicBezTo>
                  <a:cubicBezTo>
                    <a:pt x="4531" y="1290"/>
                    <a:pt x="4552" y="1281"/>
                    <a:pt x="4568" y="1254"/>
                  </a:cubicBezTo>
                  <a:cubicBezTo>
                    <a:pt x="4366" y="1000"/>
                    <a:pt x="4369" y="1001"/>
                    <a:pt x="4695" y="912"/>
                  </a:cubicBezTo>
                  <a:cubicBezTo>
                    <a:pt x="4978" y="834"/>
                    <a:pt x="5262" y="751"/>
                    <a:pt x="5507" y="569"/>
                  </a:cubicBezTo>
                  <a:lnTo>
                    <a:pt x="5507" y="569"/>
                  </a:lnTo>
                  <a:cubicBezTo>
                    <a:pt x="4766" y="577"/>
                    <a:pt x="4073" y="936"/>
                    <a:pt x="3262" y="936"/>
                  </a:cubicBezTo>
                  <a:cubicBezTo>
                    <a:pt x="3223" y="936"/>
                    <a:pt x="3183" y="935"/>
                    <a:pt x="3144" y="933"/>
                  </a:cubicBezTo>
                  <a:cubicBezTo>
                    <a:pt x="3511" y="595"/>
                    <a:pt x="3820" y="308"/>
                    <a:pt x="4129" y="24"/>
                  </a:cubicBezTo>
                  <a:cubicBezTo>
                    <a:pt x="4084" y="7"/>
                    <a:pt x="4045" y="0"/>
                    <a:pt x="4011" y="0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17"/>
            <p:cNvSpPr/>
            <p:nvPr/>
          </p:nvSpPr>
          <p:spPr>
            <a:xfrm>
              <a:off x="5396925" y="1707500"/>
              <a:ext cx="36000" cy="6125"/>
            </a:xfrm>
            <a:custGeom>
              <a:rect b="b" l="l" r="r" t="t"/>
              <a:pathLst>
                <a:path extrusionOk="0" h="245" w="1440">
                  <a:moveTo>
                    <a:pt x="1" y="35"/>
                  </a:moveTo>
                  <a:lnTo>
                    <a:pt x="1" y="35"/>
                  </a:lnTo>
                  <a:cubicBezTo>
                    <a:pt x="291" y="193"/>
                    <a:pt x="597" y="245"/>
                    <a:pt x="909" y="245"/>
                  </a:cubicBezTo>
                  <a:cubicBezTo>
                    <a:pt x="1084" y="245"/>
                    <a:pt x="1262" y="228"/>
                    <a:pt x="1440" y="205"/>
                  </a:cubicBezTo>
                  <a:cubicBezTo>
                    <a:pt x="981" y="0"/>
                    <a:pt x="487" y="51"/>
                    <a:pt x="1" y="35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17"/>
            <p:cNvSpPr/>
            <p:nvPr/>
          </p:nvSpPr>
          <p:spPr>
            <a:xfrm>
              <a:off x="5169450" y="2032050"/>
              <a:ext cx="30775" cy="16250"/>
            </a:xfrm>
            <a:custGeom>
              <a:rect b="b" l="l" r="r" t="t"/>
              <a:pathLst>
                <a:path extrusionOk="0" h="650" w="1231">
                  <a:moveTo>
                    <a:pt x="0" y="1"/>
                  </a:moveTo>
                  <a:lnTo>
                    <a:pt x="0" y="1"/>
                  </a:lnTo>
                  <a:cubicBezTo>
                    <a:pt x="388" y="262"/>
                    <a:pt x="745" y="575"/>
                    <a:pt x="1231" y="650"/>
                  </a:cubicBezTo>
                  <a:cubicBezTo>
                    <a:pt x="857" y="369"/>
                    <a:pt x="469" y="109"/>
                    <a:pt x="0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17"/>
            <p:cNvSpPr/>
            <p:nvPr/>
          </p:nvSpPr>
          <p:spPr>
            <a:xfrm>
              <a:off x="5410150" y="1650900"/>
              <a:ext cx="8750" cy="23950"/>
            </a:xfrm>
            <a:custGeom>
              <a:rect b="b" l="l" r="r" t="t"/>
              <a:pathLst>
                <a:path extrusionOk="0" h="958" w="350">
                  <a:moveTo>
                    <a:pt x="349" y="1"/>
                  </a:moveTo>
                  <a:lnTo>
                    <a:pt x="349" y="1"/>
                  </a:lnTo>
                  <a:cubicBezTo>
                    <a:pt x="131" y="281"/>
                    <a:pt x="1" y="593"/>
                    <a:pt x="15" y="957"/>
                  </a:cubicBezTo>
                  <a:cubicBezTo>
                    <a:pt x="169" y="651"/>
                    <a:pt x="293" y="338"/>
                    <a:pt x="349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17"/>
            <p:cNvSpPr/>
            <p:nvPr/>
          </p:nvSpPr>
          <p:spPr>
            <a:xfrm>
              <a:off x="5176075" y="1747000"/>
              <a:ext cx="22825" cy="13350"/>
            </a:xfrm>
            <a:custGeom>
              <a:rect b="b" l="l" r="r" t="t"/>
              <a:pathLst>
                <a:path extrusionOk="0" h="534" w="913">
                  <a:moveTo>
                    <a:pt x="883" y="1"/>
                  </a:moveTo>
                  <a:cubicBezTo>
                    <a:pt x="591" y="149"/>
                    <a:pt x="302" y="295"/>
                    <a:pt x="11" y="443"/>
                  </a:cubicBezTo>
                  <a:lnTo>
                    <a:pt x="11" y="443"/>
                  </a:lnTo>
                  <a:cubicBezTo>
                    <a:pt x="11" y="443"/>
                    <a:pt x="11" y="443"/>
                    <a:pt x="11" y="442"/>
                  </a:cubicBezTo>
                  <a:cubicBezTo>
                    <a:pt x="8" y="444"/>
                    <a:pt x="1" y="448"/>
                    <a:pt x="1" y="448"/>
                  </a:cubicBezTo>
                  <a:cubicBezTo>
                    <a:pt x="4" y="446"/>
                    <a:pt x="7" y="445"/>
                    <a:pt x="11" y="443"/>
                  </a:cubicBezTo>
                  <a:lnTo>
                    <a:pt x="11" y="443"/>
                  </a:lnTo>
                  <a:cubicBezTo>
                    <a:pt x="11" y="491"/>
                    <a:pt x="26" y="533"/>
                    <a:pt x="64" y="533"/>
                  </a:cubicBezTo>
                  <a:cubicBezTo>
                    <a:pt x="75" y="533"/>
                    <a:pt x="89" y="529"/>
                    <a:pt x="105" y="520"/>
                  </a:cubicBezTo>
                  <a:cubicBezTo>
                    <a:pt x="376" y="368"/>
                    <a:pt x="643" y="207"/>
                    <a:pt x="912" y="47"/>
                  </a:cubicBezTo>
                  <a:cubicBezTo>
                    <a:pt x="902" y="32"/>
                    <a:pt x="892" y="16"/>
                    <a:pt x="883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17"/>
            <p:cNvSpPr/>
            <p:nvPr/>
          </p:nvSpPr>
          <p:spPr>
            <a:xfrm>
              <a:off x="5509600" y="1782925"/>
              <a:ext cx="2150" cy="2025"/>
            </a:xfrm>
            <a:custGeom>
              <a:rect b="b" l="l" r="r" t="t"/>
              <a:pathLst>
                <a:path extrusionOk="0" h="81" w="86">
                  <a:moveTo>
                    <a:pt x="66" y="1"/>
                  </a:moveTo>
                  <a:cubicBezTo>
                    <a:pt x="65" y="1"/>
                    <a:pt x="64" y="1"/>
                    <a:pt x="64" y="2"/>
                  </a:cubicBezTo>
                  <a:cubicBezTo>
                    <a:pt x="49" y="20"/>
                    <a:pt x="35" y="38"/>
                    <a:pt x="21" y="57"/>
                  </a:cubicBezTo>
                  <a:lnTo>
                    <a:pt x="21" y="57"/>
                  </a:lnTo>
                  <a:cubicBezTo>
                    <a:pt x="42" y="42"/>
                    <a:pt x="64" y="26"/>
                    <a:pt x="85" y="10"/>
                  </a:cubicBezTo>
                  <a:cubicBezTo>
                    <a:pt x="79" y="7"/>
                    <a:pt x="70" y="1"/>
                    <a:pt x="66" y="1"/>
                  </a:cubicBezTo>
                  <a:close/>
                  <a:moveTo>
                    <a:pt x="21" y="57"/>
                  </a:moveTo>
                  <a:cubicBezTo>
                    <a:pt x="14" y="62"/>
                    <a:pt x="7" y="67"/>
                    <a:pt x="1" y="72"/>
                  </a:cubicBezTo>
                  <a:lnTo>
                    <a:pt x="4" y="81"/>
                  </a:lnTo>
                  <a:cubicBezTo>
                    <a:pt x="9" y="73"/>
                    <a:pt x="15" y="65"/>
                    <a:pt x="21" y="57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17"/>
            <p:cNvSpPr/>
            <p:nvPr/>
          </p:nvSpPr>
          <p:spPr>
            <a:xfrm>
              <a:off x="5176000" y="1806650"/>
              <a:ext cx="325" cy="275"/>
            </a:xfrm>
            <a:custGeom>
              <a:rect b="b" l="l" r="r" t="t"/>
              <a:pathLst>
                <a:path extrusionOk="0" h="11" w="13">
                  <a:moveTo>
                    <a:pt x="12" y="1"/>
                  </a:moveTo>
                  <a:lnTo>
                    <a:pt x="2" y="7"/>
                  </a:lnTo>
                  <a:cubicBezTo>
                    <a:pt x="2" y="6"/>
                    <a:pt x="2" y="6"/>
                    <a:pt x="2" y="6"/>
                  </a:cubicBezTo>
                  <a:lnTo>
                    <a:pt x="2" y="6"/>
                  </a:lnTo>
                  <a:cubicBezTo>
                    <a:pt x="1" y="6"/>
                    <a:pt x="5" y="11"/>
                    <a:pt x="5" y="11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17"/>
            <p:cNvSpPr/>
            <p:nvPr/>
          </p:nvSpPr>
          <p:spPr>
            <a:xfrm>
              <a:off x="5174150" y="1806800"/>
              <a:ext cx="2000" cy="625"/>
            </a:xfrm>
            <a:custGeom>
              <a:rect b="b" l="l" r="r" t="t"/>
              <a:pathLst>
                <a:path extrusionOk="0" h="25" w="80">
                  <a:moveTo>
                    <a:pt x="76" y="1"/>
                  </a:moveTo>
                  <a:lnTo>
                    <a:pt x="76" y="1"/>
                  </a:lnTo>
                  <a:cubicBezTo>
                    <a:pt x="76" y="1"/>
                    <a:pt x="76" y="1"/>
                    <a:pt x="76" y="1"/>
                  </a:cubicBezTo>
                  <a:lnTo>
                    <a:pt x="76" y="1"/>
                  </a:lnTo>
                  <a:cubicBezTo>
                    <a:pt x="76" y="1"/>
                    <a:pt x="76" y="1"/>
                    <a:pt x="76" y="1"/>
                  </a:cubicBezTo>
                  <a:close/>
                  <a:moveTo>
                    <a:pt x="76" y="1"/>
                  </a:moveTo>
                  <a:lnTo>
                    <a:pt x="76" y="1"/>
                  </a:lnTo>
                  <a:cubicBezTo>
                    <a:pt x="50" y="8"/>
                    <a:pt x="24" y="13"/>
                    <a:pt x="0" y="17"/>
                  </a:cubicBezTo>
                  <a:lnTo>
                    <a:pt x="1" y="25"/>
                  </a:lnTo>
                  <a:cubicBezTo>
                    <a:pt x="28" y="17"/>
                    <a:pt x="52" y="10"/>
                    <a:pt x="79" y="6"/>
                  </a:cubicBezTo>
                  <a:cubicBezTo>
                    <a:pt x="79" y="6"/>
                    <a:pt x="75" y="2"/>
                    <a:pt x="76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17"/>
            <p:cNvSpPr/>
            <p:nvPr/>
          </p:nvSpPr>
          <p:spPr>
            <a:xfrm>
              <a:off x="5172025" y="1807225"/>
              <a:ext cx="2175" cy="1075"/>
            </a:xfrm>
            <a:custGeom>
              <a:rect b="b" l="l" r="r" t="t"/>
              <a:pathLst>
                <a:path extrusionOk="0" h="43" w="87">
                  <a:moveTo>
                    <a:pt x="84" y="0"/>
                  </a:moveTo>
                  <a:cubicBezTo>
                    <a:pt x="55" y="13"/>
                    <a:pt x="29" y="26"/>
                    <a:pt x="0" y="36"/>
                  </a:cubicBezTo>
                  <a:lnTo>
                    <a:pt x="3" y="43"/>
                  </a:lnTo>
                  <a:cubicBezTo>
                    <a:pt x="31" y="32"/>
                    <a:pt x="58" y="20"/>
                    <a:pt x="86" y="8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17"/>
            <p:cNvSpPr/>
            <p:nvPr/>
          </p:nvSpPr>
          <p:spPr>
            <a:xfrm>
              <a:off x="5313625" y="1896450"/>
              <a:ext cx="450" cy="25"/>
            </a:xfrm>
            <a:custGeom>
              <a:rect b="b" l="l" r="r" t="t"/>
              <a:pathLst>
                <a:path extrusionOk="0" h="1" w="18">
                  <a:moveTo>
                    <a:pt x="1" y="0"/>
                  </a:moveTo>
                  <a:cubicBezTo>
                    <a:pt x="1" y="1"/>
                    <a:pt x="3" y="1"/>
                    <a:pt x="5" y="1"/>
                  </a:cubicBezTo>
                  <a:cubicBezTo>
                    <a:pt x="10" y="1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7" name="Google Shape;397;p17"/>
          <p:cNvSpPr/>
          <p:nvPr/>
        </p:nvSpPr>
        <p:spPr>
          <a:xfrm flipH="1">
            <a:off x="13" y="4629145"/>
            <a:ext cx="9144071" cy="530362"/>
          </a:xfrm>
          <a:custGeom>
            <a:rect b="b" l="l" r="r" t="t"/>
            <a:pathLst>
              <a:path extrusionOk="0" h="20099" w="266591">
                <a:moveTo>
                  <a:pt x="177921" y="0"/>
                </a:moveTo>
                <a:cubicBezTo>
                  <a:pt x="141060" y="0"/>
                  <a:pt x="115281" y="7266"/>
                  <a:pt x="83821" y="7266"/>
                </a:cubicBezTo>
                <a:cubicBezTo>
                  <a:pt x="72193" y="7266"/>
                  <a:pt x="59789" y="6273"/>
                  <a:pt x="45762" y="3555"/>
                </a:cubicBezTo>
                <a:cubicBezTo>
                  <a:pt x="37645" y="1748"/>
                  <a:pt x="27129" y="496"/>
                  <a:pt x="16785" y="496"/>
                </a:cubicBezTo>
                <a:cubicBezTo>
                  <a:pt x="10985" y="496"/>
                  <a:pt x="5238" y="890"/>
                  <a:pt x="1" y="1800"/>
                </a:cubicBezTo>
                <a:lnTo>
                  <a:pt x="1" y="20098"/>
                </a:lnTo>
                <a:lnTo>
                  <a:pt x="266590" y="20098"/>
                </a:lnTo>
                <a:lnTo>
                  <a:pt x="266590" y="4512"/>
                </a:lnTo>
                <a:cubicBezTo>
                  <a:pt x="261542" y="6524"/>
                  <a:pt x="255665" y="7280"/>
                  <a:pt x="249337" y="7280"/>
                </a:cubicBezTo>
                <a:cubicBezTo>
                  <a:pt x="231731" y="7280"/>
                  <a:pt x="210633" y="1424"/>
                  <a:pt x="194179" y="472"/>
                </a:cubicBezTo>
                <a:cubicBezTo>
                  <a:pt x="188509" y="144"/>
                  <a:pt x="183105" y="0"/>
                  <a:pt x="177921" y="0"/>
                </a:cubicBezTo>
                <a:close/>
              </a:path>
            </a:pathLst>
          </a:custGeom>
          <a:solidFill>
            <a:srgbClr val="93BC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8" name="Google Shape;398;p17"/>
          <p:cNvGrpSpPr/>
          <p:nvPr/>
        </p:nvGrpSpPr>
        <p:grpSpPr>
          <a:xfrm>
            <a:off x="8311908" y="3933476"/>
            <a:ext cx="1000837" cy="1280310"/>
            <a:chOff x="1099800" y="1282875"/>
            <a:chExt cx="881950" cy="1128225"/>
          </a:xfrm>
        </p:grpSpPr>
        <p:sp>
          <p:nvSpPr>
            <p:cNvPr id="399" name="Google Shape;399;p17"/>
            <p:cNvSpPr/>
            <p:nvPr/>
          </p:nvSpPr>
          <p:spPr>
            <a:xfrm>
              <a:off x="1099800" y="1282875"/>
              <a:ext cx="881950" cy="1128225"/>
            </a:xfrm>
            <a:custGeom>
              <a:rect b="b" l="l" r="r" t="t"/>
              <a:pathLst>
                <a:path extrusionOk="0" h="45129" w="35278">
                  <a:moveTo>
                    <a:pt x="3462" y="0"/>
                  </a:moveTo>
                  <a:cubicBezTo>
                    <a:pt x="2611" y="0"/>
                    <a:pt x="1897" y="727"/>
                    <a:pt x="1970" y="1611"/>
                  </a:cubicBezTo>
                  <a:lnTo>
                    <a:pt x="1970" y="1630"/>
                  </a:lnTo>
                  <a:cubicBezTo>
                    <a:pt x="2141" y="3583"/>
                    <a:pt x="1652" y="5438"/>
                    <a:pt x="1016" y="7243"/>
                  </a:cubicBezTo>
                  <a:cubicBezTo>
                    <a:pt x="71" y="9910"/>
                    <a:pt x="4" y="12530"/>
                    <a:pt x="1248" y="15111"/>
                  </a:cubicBezTo>
                  <a:cubicBezTo>
                    <a:pt x="1549" y="15730"/>
                    <a:pt x="1786" y="16438"/>
                    <a:pt x="1532" y="17022"/>
                  </a:cubicBezTo>
                  <a:cubicBezTo>
                    <a:pt x="606" y="19147"/>
                    <a:pt x="1" y="24423"/>
                    <a:pt x="6" y="24875"/>
                  </a:cubicBezTo>
                  <a:cubicBezTo>
                    <a:pt x="46" y="28599"/>
                    <a:pt x="1647" y="31545"/>
                    <a:pt x="4492" y="33866"/>
                  </a:cubicBezTo>
                  <a:cubicBezTo>
                    <a:pt x="5120" y="34382"/>
                    <a:pt x="5592" y="34974"/>
                    <a:pt x="5773" y="35788"/>
                  </a:cubicBezTo>
                  <a:cubicBezTo>
                    <a:pt x="6136" y="37445"/>
                    <a:pt x="7606" y="42149"/>
                    <a:pt x="9832" y="43589"/>
                  </a:cubicBezTo>
                  <a:cubicBezTo>
                    <a:pt x="11626" y="44612"/>
                    <a:pt x="13466" y="45129"/>
                    <a:pt x="15351" y="45129"/>
                  </a:cubicBezTo>
                  <a:cubicBezTo>
                    <a:pt x="16518" y="45129"/>
                    <a:pt x="17703" y="44931"/>
                    <a:pt x="18905" y="44532"/>
                  </a:cubicBezTo>
                  <a:cubicBezTo>
                    <a:pt x="19275" y="44409"/>
                    <a:pt x="19753" y="44372"/>
                    <a:pt x="20306" y="44372"/>
                  </a:cubicBezTo>
                  <a:cubicBezTo>
                    <a:pt x="21143" y="44372"/>
                    <a:pt x="22153" y="44456"/>
                    <a:pt x="23227" y="44456"/>
                  </a:cubicBezTo>
                  <a:cubicBezTo>
                    <a:pt x="25071" y="44456"/>
                    <a:pt x="27103" y="44207"/>
                    <a:pt x="28766" y="42849"/>
                  </a:cubicBezTo>
                  <a:cubicBezTo>
                    <a:pt x="30083" y="41789"/>
                    <a:pt x="31659" y="41198"/>
                    <a:pt x="33018" y="40241"/>
                  </a:cubicBezTo>
                  <a:cubicBezTo>
                    <a:pt x="33040" y="40224"/>
                    <a:pt x="33060" y="40207"/>
                    <a:pt x="33077" y="40191"/>
                  </a:cubicBezTo>
                  <a:cubicBezTo>
                    <a:pt x="33194" y="40073"/>
                    <a:pt x="33305" y="39959"/>
                    <a:pt x="33417" y="39845"/>
                  </a:cubicBezTo>
                  <a:cubicBezTo>
                    <a:pt x="33423" y="39836"/>
                    <a:pt x="33431" y="39828"/>
                    <a:pt x="33437" y="39820"/>
                  </a:cubicBezTo>
                  <a:cubicBezTo>
                    <a:pt x="34742" y="38257"/>
                    <a:pt x="34926" y="36539"/>
                    <a:pt x="34137" y="34678"/>
                  </a:cubicBezTo>
                  <a:cubicBezTo>
                    <a:pt x="33598" y="33403"/>
                    <a:pt x="33668" y="32103"/>
                    <a:pt x="34176" y="30839"/>
                  </a:cubicBezTo>
                  <a:cubicBezTo>
                    <a:pt x="34943" y="28942"/>
                    <a:pt x="35278" y="27054"/>
                    <a:pt x="34340" y="25120"/>
                  </a:cubicBezTo>
                  <a:cubicBezTo>
                    <a:pt x="32842" y="21867"/>
                    <a:pt x="30831" y="20785"/>
                    <a:pt x="29528" y="19147"/>
                  </a:cubicBezTo>
                  <a:cubicBezTo>
                    <a:pt x="28306" y="17613"/>
                    <a:pt x="27132" y="9679"/>
                    <a:pt x="18383" y="7026"/>
                  </a:cubicBezTo>
                  <a:cubicBezTo>
                    <a:pt x="18260" y="6998"/>
                    <a:pt x="18143" y="6973"/>
                    <a:pt x="18023" y="6945"/>
                  </a:cubicBezTo>
                  <a:cubicBezTo>
                    <a:pt x="18006" y="6942"/>
                    <a:pt x="17992" y="6939"/>
                    <a:pt x="17973" y="6931"/>
                  </a:cubicBezTo>
                  <a:cubicBezTo>
                    <a:pt x="16938" y="6565"/>
                    <a:pt x="15894" y="6225"/>
                    <a:pt x="14876" y="5821"/>
                  </a:cubicBezTo>
                  <a:cubicBezTo>
                    <a:pt x="14354" y="5611"/>
                    <a:pt x="12789" y="4696"/>
                    <a:pt x="12095" y="3843"/>
                  </a:cubicBezTo>
                  <a:cubicBezTo>
                    <a:pt x="12089" y="3834"/>
                    <a:pt x="12081" y="3823"/>
                    <a:pt x="12075" y="3815"/>
                  </a:cubicBezTo>
                  <a:cubicBezTo>
                    <a:pt x="11166" y="2473"/>
                    <a:pt x="8786" y="1273"/>
                    <a:pt x="6719" y="682"/>
                  </a:cubicBezTo>
                  <a:cubicBezTo>
                    <a:pt x="6049" y="495"/>
                    <a:pt x="4718" y="219"/>
                    <a:pt x="3742" y="26"/>
                  </a:cubicBezTo>
                  <a:cubicBezTo>
                    <a:pt x="3648" y="9"/>
                    <a:pt x="3554" y="0"/>
                    <a:pt x="34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17"/>
            <p:cNvSpPr/>
            <p:nvPr/>
          </p:nvSpPr>
          <p:spPr>
            <a:xfrm>
              <a:off x="1176600" y="1403275"/>
              <a:ext cx="733175" cy="881600"/>
            </a:xfrm>
            <a:custGeom>
              <a:rect b="b" l="l" r="r" t="t"/>
              <a:pathLst>
                <a:path extrusionOk="0" h="35264" w="29327">
                  <a:moveTo>
                    <a:pt x="7209" y="0"/>
                  </a:moveTo>
                  <a:cubicBezTo>
                    <a:pt x="6445" y="1666"/>
                    <a:pt x="6732" y="3393"/>
                    <a:pt x="5555" y="4690"/>
                  </a:cubicBezTo>
                  <a:cubicBezTo>
                    <a:pt x="4350" y="3284"/>
                    <a:pt x="3970" y="1465"/>
                    <a:pt x="2667" y="229"/>
                  </a:cubicBezTo>
                  <a:lnTo>
                    <a:pt x="2667" y="229"/>
                  </a:lnTo>
                  <a:cubicBezTo>
                    <a:pt x="3502" y="3744"/>
                    <a:pt x="5337" y="6844"/>
                    <a:pt x="7070" y="10289"/>
                  </a:cubicBezTo>
                  <a:cubicBezTo>
                    <a:pt x="4185" y="9904"/>
                    <a:pt x="2135" y="8526"/>
                    <a:pt x="0" y="7290"/>
                  </a:cubicBezTo>
                  <a:lnTo>
                    <a:pt x="0" y="7290"/>
                  </a:lnTo>
                  <a:cubicBezTo>
                    <a:pt x="179" y="8208"/>
                    <a:pt x="854" y="8596"/>
                    <a:pt x="1504" y="8997"/>
                  </a:cubicBezTo>
                  <a:cubicBezTo>
                    <a:pt x="2972" y="9904"/>
                    <a:pt x="4542" y="10601"/>
                    <a:pt x="6224" y="10981"/>
                  </a:cubicBezTo>
                  <a:cubicBezTo>
                    <a:pt x="7282" y="11221"/>
                    <a:pt x="7932" y="11795"/>
                    <a:pt x="8384" y="12783"/>
                  </a:cubicBezTo>
                  <a:cubicBezTo>
                    <a:pt x="9709" y="15679"/>
                    <a:pt x="11444" y="18329"/>
                    <a:pt x="13369" y="20859"/>
                  </a:cubicBezTo>
                  <a:cubicBezTo>
                    <a:pt x="13623" y="21194"/>
                    <a:pt x="14069" y="21482"/>
                    <a:pt x="13804" y="22293"/>
                  </a:cubicBezTo>
                  <a:cubicBezTo>
                    <a:pt x="9938" y="21975"/>
                    <a:pt x="6088" y="21384"/>
                    <a:pt x="1973" y="20053"/>
                  </a:cubicBezTo>
                  <a:lnTo>
                    <a:pt x="1973" y="20053"/>
                  </a:lnTo>
                  <a:cubicBezTo>
                    <a:pt x="2461" y="21217"/>
                    <a:pt x="3136" y="21476"/>
                    <a:pt x="3831" y="21668"/>
                  </a:cubicBezTo>
                  <a:cubicBezTo>
                    <a:pt x="7025" y="22550"/>
                    <a:pt x="10309" y="22893"/>
                    <a:pt x="13606" y="22949"/>
                  </a:cubicBezTo>
                  <a:cubicBezTo>
                    <a:pt x="14574" y="22966"/>
                    <a:pt x="15205" y="23105"/>
                    <a:pt x="15782" y="23867"/>
                  </a:cubicBezTo>
                  <a:cubicBezTo>
                    <a:pt x="17099" y="25602"/>
                    <a:pt x="18505" y="27270"/>
                    <a:pt x="20084" y="28780"/>
                  </a:cubicBezTo>
                  <a:cubicBezTo>
                    <a:pt x="20310" y="28994"/>
                    <a:pt x="20600" y="29223"/>
                    <a:pt x="20338" y="29795"/>
                  </a:cubicBezTo>
                  <a:cubicBezTo>
                    <a:pt x="18516" y="30512"/>
                    <a:pt x="16544" y="31212"/>
                    <a:pt x="14530" y="31820"/>
                  </a:cubicBezTo>
                  <a:cubicBezTo>
                    <a:pt x="12490" y="32437"/>
                    <a:pt x="10303" y="32404"/>
                    <a:pt x="8308" y="33263"/>
                  </a:cubicBezTo>
                  <a:cubicBezTo>
                    <a:pt x="8732" y="33461"/>
                    <a:pt x="9157" y="33527"/>
                    <a:pt x="9579" y="33527"/>
                  </a:cubicBezTo>
                  <a:cubicBezTo>
                    <a:pt x="10048" y="33527"/>
                    <a:pt x="10514" y="33446"/>
                    <a:pt x="10973" y="33374"/>
                  </a:cubicBezTo>
                  <a:cubicBezTo>
                    <a:pt x="14047" y="32897"/>
                    <a:pt x="17080" y="32166"/>
                    <a:pt x="19869" y="30780"/>
                  </a:cubicBezTo>
                  <a:cubicBezTo>
                    <a:pt x="20353" y="30540"/>
                    <a:pt x="20759" y="30431"/>
                    <a:pt x="21123" y="30431"/>
                  </a:cubicBezTo>
                  <a:cubicBezTo>
                    <a:pt x="21782" y="30431"/>
                    <a:pt x="22306" y="30787"/>
                    <a:pt x="22913" y="31380"/>
                  </a:cubicBezTo>
                  <a:cubicBezTo>
                    <a:pt x="24300" y="32738"/>
                    <a:pt x="25814" y="33957"/>
                    <a:pt x="27304" y="35263"/>
                  </a:cubicBezTo>
                  <a:cubicBezTo>
                    <a:pt x="27578" y="34778"/>
                    <a:pt x="27346" y="34568"/>
                    <a:pt x="27195" y="34401"/>
                  </a:cubicBezTo>
                  <a:cubicBezTo>
                    <a:pt x="26668" y="33812"/>
                    <a:pt x="26124" y="33232"/>
                    <a:pt x="25549" y="32696"/>
                  </a:cubicBezTo>
                  <a:cubicBezTo>
                    <a:pt x="24277" y="31514"/>
                    <a:pt x="24252" y="31514"/>
                    <a:pt x="25290" y="30041"/>
                  </a:cubicBezTo>
                  <a:cubicBezTo>
                    <a:pt x="26593" y="28197"/>
                    <a:pt x="27653" y="26224"/>
                    <a:pt x="28526" y="24151"/>
                  </a:cubicBezTo>
                  <a:cubicBezTo>
                    <a:pt x="28894" y="23284"/>
                    <a:pt x="29327" y="22408"/>
                    <a:pt x="29154" y="21362"/>
                  </a:cubicBezTo>
                  <a:lnTo>
                    <a:pt x="29154" y="21362"/>
                  </a:lnTo>
                  <a:cubicBezTo>
                    <a:pt x="28551" y="22221"/>
                    <a:pt x="28046" y="23128"/>
                    <a:pt x="27605" y="24062"/>
                  </a:cubicBezTo>
                  <a:cubicBezTo>
                    <a:pt x="26732" y="25912"/>
                    <a:pt x="25770" y="27717"/>
                    <a:pt x="24587" y="29396"/>
                  </a:cubicBezTo>
                  <a:cubicBezTo>
                    <a:pt x="24038" y="30176"/>
                    <a:pt x="23785" y="30545"/>
                    <a:pt x="23481" y="30545"/>
                  </a:cubicBezTo>
                  <a:cubicBezTo>
                    <a:pt x="23213" y="30545"/>
                    <a:pt x="22904" y="30258"/>
                    <a:pt x="22319" y="29714"/>
                  </a:cubicBezTo>
                  <a:cubicBezTo>
                    <a:pt x="21789" y="29218"/>
                    <a:pt x="21259" y="28724"/>
                    <a:pt x="20743" y="28210"/>
                  </a:cubicBezTo>
                  <a:cubicBezTo>
                    <a:pt x="18547" y="26032"/>
                    <a:pt x="18985" y="26453"/>
                    <a:pt x="20084" y="24257"/>
                  </a:cubicBezTo>
                  <a:cubicBezTo>
                    <a:pt x="20614" y="23192"/>
                    <a:pt x="21183" y="22146"/>
                    <a:pt x="21677" y="21069"/>
                  </a:cubicBezTo>
                  <a:cubicBezTo>
                    <a:pt x="22274" y="19771"/>
                    <a:pt x="22854" y="18457"/>
                    <a:pt x="22891" y="16954"/>
                  </a:cubicBezTo>
                  <a:lnTo>
                    <a:pt x="22891" y="16954"/>
                  </a:lnTo>
                  <a:cubicBezTo>
                    <a:pt x="21356" y="19730"/>
                    <a:pt x="20363" y="22787"/>
                    <a:pt x="18371" y="25563"/>
                  </a:cubicBezTo>
                  <a:cubicBezTo>
                    <a:pt x="17490" y="24458"/>
                    <a:pt x="16767" y="23443"/>
                    <a:pt x="15930" y="22536"/>
                  </a:cubicBezTo>
                  <a:cubicBezTo>
                    <a:pt x="15141" y="21677"/>
                    <a:pt x="15129" y="20954"/>
                    <a:pt x="15685" y="19905"/>
                  </a:cubicBezTo>
                  <a:cubicBezTo>
                    <a:pt x="17141" y="17160"/>
                    <a:pt x="18327" y="14289"/>
                    <a:pt x="18963" y="11224"/>
                  </a:cubicBezTo>
                  <a:cubicBezTo>
                    <a:pt x="19097" y="10568"/>
                    <a:pt x="19303" y="9912"/>
                    <a:pt x="18815" y="9226"/>
                  </a:cubicBezTo>
                  <a:cubicBezTo>
                    <a:pt x="17716" y="13076"/>
                    <a:pt x="16452" y="16814"/>
                    <a:pt x="14577" y="20578"/>
                  </a:cubicBezTo>
                  <a:cubicBezTo>
                    <a:pt x="13232" y="19085"/>
                    <a:pt x="12499" y="17598"/>
                    <a:pt x="11522" y="16293"/>
                  </a:cubicBezTo>
                  <a:cubicBezTo>
                    <a:pt x="10750" y="15255"/>
                    <a:pt x="10719" y="14423"/>
                    <a:pt x="11461" y="13280"/>
                  </a:cubicBezTo>
                  <a:cubicBezTo>
                    <a:pt x="13079" y="10783"/>
                    <a:pt x="14351" y="8091"/>
                    <a:pt x="15057" y="5167"/>
                  </a:cubicBezTo>
                  <a:cubicBezTo>
                    <a:pt x="15157" y="4760"/>
                    <a:pt x="15255" y="4366"/>
                    <a:pt x="14781" y="3521"/>
                  </a:cubicBezTo>
                  <a:cubicBezTo>
                    <a:pt x="13782" y="7457"/>
                    <a:pt x="12354" y="10719"/>
                    <a:pt x="10275" y="14027"/>
                  </a:cubicBezTo>
                  <a:cubicBezTo>
                    <a:pt x="9369" y="12289"/>
                    <a:pt x="8702" y="10777"/>
                    <a:pt x="7834" y="9393"/>
                  </a:cubicBezTo>
                  <a:cubicBezTo>
                    <a:pt x="6587" y="7413"/>
                    <a:pt x="5803" y="5524"/>
                    <a:pt x="7067" y="3186"/>
                  </a:cubicBezTo>
                  <a:cubicBezTo>
                    <a:pt x="7480" y="2416"/>
                    <a:pt x="7801" y="1286"/>
                    <a:pt x="7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1" name="Google Shape;401;p17"/>
          <p:cNvGrpSpPr/>
          <p:nvPr/>
        </p:nvGrpSpPr>
        <p:grpSpPr>
          <a:xfrm rot="-2950563">
            <a:off x="-478459" y="3584361"/>
            <a:ext cx="1314917" cy="1314777"/>
            <a:chOff x="1441538" y="3350388"/>
            <a:chExt cx="616650" cy="616625"/>
          </a:xfrm>
        </p:grpSpPr>
        <p:sp>
          <p:nvSpPr>
            <p:cNvPr id="402" name="Google Shape;402;p17"/>
            <p:cNvSpPr/>
            <p:nvPr/>
          </p:nvSpPr>
          <p:spPr>
            <a:xfrm>
              <a:off x="1471413" y="3350388"/>
              <a:ext cx="586775" cy="570275"/>
            </a:xfrm>
            <a:custGeom>
              <a:rect b="b" l="l" r="r" t="t"/>
              <a:pathLst>
                <a:path extrusionOk="0" h="22811" w="23471">
                  <a:moveTo>
                    <a:pt x="20736" y="935"/>
                  </a:moveTo>
                  <a:cubicBezTo>
                    <a:pt x="20763" y="935"/>
                    <a:pt x="20791" y="938"/>
                    <a:pt x="20821" y="943"/>
                  </a:cubicBezTo>
                  <a:cubicBezTo>
                    <a:pt x="21020" y="980"/>
                    <a:pt x="21038" y="1139"/>
                    <a:pt x="20997" y="1323"/>
                  </a:cubicBezTo>
                  <a:cubicBezTo>
                    <a:pt x="20930" y="1488"/>
                    <a:pt x="20833" y="1639"/>
                    <a:pt x="20645" y="1639"/>
                  </a:cubicBezTo>
                  <a:cubicBezTo>
                    <a:pt x="20615" y="1639"/>
                    <a:pt x="20583" y="1636"/>
                    <a:pt x="20548" y="1628"/>
                  </a:cubicBezTo>
                  <a:cubicBezTo>
                    <a:pt x="20368" y="1585"/>
                    <a:pt x="20311" y="1429"/>
                    <a:pt x="20363" y="1258"/>
                  </a:cubicBezTo>
                  <a:cubicBezTo>
                    <a:pt x="20422" y="1067"/>
                    <a:pt x="20545" y="935"/>
                    <a:pt x="20736" y="935"/>
                  </a:cubicBezTo>
                  <a:close/>
                  <a:moveTo>
                    <a:pt x="15518" y="2806"/>
                  </a:moveTo>
                  <a:cubicBezTo>
                    <a:pt x="15536" y="2806"/>
                    <a:pt x="15554" y="2808"/>
                    <a:pt x="15572" y="2811"/>
                  </a:cubicBezTo>
                  <a:cubicBezTo>
                    <a:pt x="15698" y="2834"/>
                    <a:pt x="15756" y="2926"/>
                    <a:pt x="15728" y="3051"/>
                  </a:cubicBezTo>
                  <a:cubicBezTo>
                    <a:pt x="15700" y="3172"/>
                    <a:pt x="15611" y="3214"/>
                    <a:pt x="15509" y="3214"/>
                  </a:cubicBezTo>
                  <a:cubicBezTo>
                    <a:pt x="15506" y="3214"/>
                    <a:pt x="15502" y="3214"/>
                    <a:pt x="15499" y="3214"/>
                  </a:cubicBezTo>
                  <a:cubicBezTo>
                    <a:pt x="15362" y="3171"/>
                    <a:pt x="15297" y="3092"/>
                    <a:pt x="15325" y="2967"/>
                  </a:cubicBezTo>
                  <a:cubicBezTo>
                    <a:pt x="15351" y="2861"/>
                    <a:pt x="15424" y="2806"/>
                    <a:pt x="15518" y="2806"/>
                  </a:cubicBezTo>
                  <a:close/>
                  <a:moveTo>
                    <a:pt x="15216" y="4214"/>
                  </a:moveTo>
                  <a:cubicBezTo>
                    <a:pt x="15236" y="4214"/>
                    <a:pt x="15257" y="4218"/>
                    <a:pt x="15278" y="4225"/>
                  </a:cubicBezTo>
                  <a:cubicBezTo>
                    <a:pt x="15421" y="4279"/>
                    <a:pt x="15605" y="4448"/>
                    <a:pt x="15522" y="4680"/>
                  </a:cubicBezTo>
                  <a:cubicBezTo>
                    <a:pt x="15465" y="4837"/>
                    <a:pt x="15346" y="4910"/>
                    <a:pt x="15206" y="4910"/>
                  </a:cubicBezTo>
                  <a:cubicBezTo>
                    <a:pt x="15166" y="4910"/>
                    <a:pt x="15126" y="4904"/>
                    <a:pt x="15084" y="4893"/>
                  </a:cubicBezTo>
                  <a:cubicBezTo>
                    <a:pt x="14895" y="4842"/>
                    <a:pt x="14887" y="4676"/>
                    <a:pt x="14916" y="4539"/>
                  </a:cubicBezTo>
                  <a:cubicBezTo>
                    <a:pt x="14966" y="4354"/>
                    <a:pt x="15090" y="4214"/>
                    <a:pt x="15216" y="4214"/>
                  </a:cubicBezTo>
                  <a:close/>
                  <a:moveTo>
                    <a:pt x="21879" y="5473"/>
                  </a:moveTo>
                  <a:cubicBezTo>
                    <a:pt x="21905" y="5473"/>
                    <a:pt x="21931" y="5476"/>
                    <a:pt x="21959" y="5481"/>
                  </a:cubicBezTo>
                  <a:cubicBezTo>
                    <a:pt x="22103" y="5543"/>
                    <a:pt x="22171" y="5647"/>
                    <a:pt x="22124" y="5795"/>
                  </a:cubicBezTo>
                  <a:cubicBezTo>
                    <a:pt x="22086" y="5910"/>
                    <a:pt x="22002" y="5968"/>
                    <a:pt x="21901" y="5968"/>
                  </a:cubicBezTo>
                  <a:cubicBezTo>
                    <a:pt x="21871" y="5968"/>
                    <a:pt x="21840" y="5963"/>
                    <a:pt x="21808" y="5953"/>
                  </a:cubicBezTo>
                  <a:cubicBezTo>
                    <a:pt x="21683" y="5915"/>
                    <a:pt x="21556" y="5833"/>
                    <a:pt x="21618" y="5665"/>
                  </a:cubicBezTo>
                  <a:cubicBezTo>
                    <a:pt x="21663" y="5536"/>
                    <a:pt x="21756" y="5473"/>
                    <a:pt x="21879" y="5473"/>
                  </a:cubicBezTo>
                  <a:close/>
                  <a:moveTo>
                    <a:pt x="20814" y="5707"/>
                  </a:moveTo>
                  <a:cubicBezTo>
                    <a:pt x="20844" y="5707"/>
                    <a:pt x="20875" y="5711"/>
                    <a:pt x="20908" y="5720"/>
                  </a:cubicBezTo>
                  <a:cubicBezTo>
                    <a:pt x="21049" y="5757"/>
                    <a:pt x="21067" y="5875"/>
                    <a:pt x="21059" y="5991"/>
                  </a:cubicBezTo>
                  <a:cubicBezTo>
                    <a:pt x="20984" y="6122"/>
                    <a:pt x="20886" y="6193"/>
                    <a:pt x="20764" y="6193"/>
                  </a:cubicBezTo>
                  <a:cubicBezTo>
                    <a:pt x="20733" y="6193"/>
                    <a:pt x="20700" y="6188"/>
                    <a:pt x="20665" y="6179"/>
                  </a:cubicBezTo>
                  <a:cubicBezTo>
                    <a:pt x="20533" y="6139"/>
                    <a:pt x="20464" y="6029"/>
                    <a:pt x="20526" y="5903"/>
                  </a:cubicBezTo>
                  <a:cubicBezTo>
                    <a:pt x="20584" y="5783"/>
                    <a:pt x="20686" y="5707"/>
                    <a:pt x="20814" y="5707"/>
                  </a:cubicBezTo>
                  <a:close/>
                  <a:moveTo>
                    <a:pt x="10130" y="6101"/>
                  </a:moveTo>
                  <a:cubicBezTo>
                    <a:pt x="10155" y="6101"/>
                    <a:pt x="10180" y="6103"/>
                    <a:pt x="10207" y="6108"/>
                  </a:cubicBezTo>
                  <a:cubicBezTo>
                    <a:pt x="10433" y="6152"/>
                    <a:pt x="10495" y="6344"/>
                    <a:pt x="10525" y="6540"/>
                  </a:cubicBezTo>
                  <a:cubicBezTo>
                    <a:pt x="10561" y="6792"/>
                    <a:pt x="10519" y="7044"/>
                    <a:pt x="10468" y="7271"/>
                  </a:cubicBezTo>
                  <a:cubicBezTo>
                    <a:pt x="10412" y="7450"/>
                    <a:pt x="10350" y="7605"/>
                    <a:pt x="10213" y="7719"/>
                  </a:cubicBezTo>
                  <a:cubicBezTo>
                    <a:pt x="10126" y="7794"/>
                    <a:pt x="10028" y="7848"/>
                    <a:pt x="9920" y="7848"/>
                  </a:cubicBezTo>
                  <a:cubicBezTo>
                    <a:pt x="9886" y="7848"/>
                    <a:pt x="9852" y="7842"/>
                    <a:pt x="9816" y="7831"/>
                  </a:cubicBezTo>
                  <a:cubicBezTo>
                    <a:pt x="9660" y="7780"/>
                    <a:pt x="9640" y="7640"/>
                    <a:pt x="9595" y="7497"/>
                  </a:cubicBezTo>
                  <a:cubicBezTo>
                    <a:pt x="9466" y="7090"/>
                    <a:pt x="9507" y="6723"/>
                    <a:pt x="9737" y="6373"/>
                  </a:cubicBezTo>
                  <a:cubicBezTo>
                    <a:pt x="9835" y="6222"/>
                    <a:pt x="9955" y="6101"/>
                    <a:pt x="10130" y="6101"/>
                  </a:cubicBezTo>
                  <a:close/>
                  <a:moveTo>
                    <a:pt x="9515" y="8920"/>
                  </a:moveTo>
                  <a:cubicBezTo>
                    <a:pt x="9534" y="8920"/>
                    <a:pt x="9554" y="8923"/>
                    <a:pt x="9575" y="8929"/>
                  </a:cubicBezTo>
                  <a:cubicBezTo>
                    <a:pt x="9716" y="8967"/>
                    <a:pt x="9710" y="9112"/>
                    <a:pt x="9678" y="9228"/>
                  </a:cubicBezTo>
                  <a:cubicBezTo>
                    <a:pt x="9646" y="9337"/>
                    <a:pt x="9574" y="9395"/>
                    <a:pt x="9472" y="9395"/>
                  </a:cubicBezTo>
                  <a:cubicBezTo>
                    <a:pt x="9451" y="9395"/>
                    <a:pt x="9428" y="9393"/>
                    <a:pt x="9404" y="9387"/>
                  </a:cubicBezTo>
                  <a:cubicBezTo>
                    <a:pt x="9293" y="9332"/>
                    <a:pt x="9236" y="9245"/>
                    <a:pt x="9281" y="9126"/>
                  </a:cubicBezTo>
                  <a:cubicBezTo>
                    <a:pt x="9324" y="9016"/>
                    <a:pt x="9403" y="8920"/>
                    <a:pt x="9515" y="8920"/>
                  </a:cubicBezTo>
                  <a:close/>
                  <a:moveTo>
                    <a:pt x="19226" y="9769"/>
                  </a:moveTo>
                  <a:cubicBezTo>
                    <a:pt x="19251" y="9769"/>
                    <a:pt x="19276" y="9771"/>
                    <a:pt x="19302" y="9774"/>
                  </a:cubicBezTo>
                  <a:cubicBezTo>
                    <a:pt x="19436" y="9826"/>
                    <a:pt x="19495" y="9927"/>
                    <a:pt x="19450" y="10056"/>
                  </a:cubicBezTo>
                  <a:cubicBezTo>
                    <a:pt x="19409" y="10165"/>
                    <a:pt x="19325" y="10221"/>
                    <a:pt x="19221" y="10221"/>
                  </a:cubicBezTo>
                  <a:cubicBezTo>
                    <a:pt x="19193" y="10221"/>
                    <a:pt x="19163" y="10217"/>
                    <a:pt x="19133" y="10209"/>
                  </a:cubicBezTo>
                  <a:cubicBezTo>
                    <a:pt x="19002" y="10175"/>
                    <a:pt x="18915" y="10086"/>
                    <a:pt x="18959" y="9948"/>
                  </a:cubicBezTo>
                  <a:cubicBezTo>
                    <a:pt x="19002" y="9816"/>
                    <a:pt x="19104" y="9769"/>
                    <a:pt x="19226" y="9769"/>
                  </a:cubicBezTo>
                  <a:close/>
                  <a:moveTo>
                    <a:pt x="17145" y="10174"/>
                  </a:moveTo>
                  <a:cubicBezTo>
                    <a:pt x="17165" y="10174"/>
                    <a:pt x="17185" y="10176"/>
                    <a:pt x="17207" y="10179"/>
                  </a:cubicBezTo>
                  <a:cubicBezTo>
                    <a:pt x="17365" y="10206"/>
                    <a:pt x="17534" y="10209"/>
                    <a:pt x="17569" y="10401"/>
                  </a:cubicBezTo>
                  <a:cubicBezTo>
                    <a:pt x="17603" y="10581"/>
                    <a:pt x="17486" y="10696"/>
                    <a:pt x="17331" y="10758"/>
                  </a:cubicBezTo>
                  <a:cubicBezTo>
                    <a:pt x="17102" y="10848"/>
                    <a:pt x="16866" y="10903"/>
                    <a:pt x="16636" y="10903"/>
                  </a:cubicBezTo>
                  <a:cubicBezTo>
                    <a:pt x="16607" y="10903"/>
                    <a:pt x="16579" y="10902"/>
                    <a:pt x="16550" y="10900"/>
                  </a:cubicBezTo>
                  <a:cubicBezTo>
                    <a:pt x="16389" y="10856"/>
                    <a:pt x="16279" y="10786"/>
                    <a:pt x="16275" y="10629"/>
                  </a:cubicBezTo>
                  <a:cubicBezTo>
                    <a:pt x="16271" y="10483"/>
                    <a:pt x="16377" y="10416"/>
                    <a:pt x="16508" y="10411"/>
                  </a:cubicBezTo>
                  <a:cubicBezTo>
                    <a:pt x="16744" y="10401"/>
                    <a:pt x="16903" y="10174"/>
                    <a:pt x="17145" y="10174"/>
                  </a:cubicBezTo>
                  <a:close/>
                  <a:moveTo>
                    <a:pt x="12600" y="15459"/>
                  </a:moveTo>
                  <a:cubicBezTo>
                    <a:pt x="12626" y="15459"/>
                    <a:pt x="12653" y="15463"/>
                    <a:pt x="12681" y="15470"/>
                  </a:cubicBezTo>
                  <a:cubicBezTo>
                    <a:pt x="12815" y="15501"/>
                    <a:pt x="12870" y="15599"/>
                    <a:pt x="12842" y="15733"/>
                  </a:cubicBezTo>
                  <a:cubicBezTo>
                    <a:pt x="12784" y="15847"/>
                    <a:pt x="12700" y="15909"/>
                    <a:pt x="12593" y="15909"/>
                  </a:cubicBezTo>
                  <a:cubicBezTo>
                    <a:pt x="12569" y="15909"/>
                    <a:pt x="12545" y="15906"/>
                    <a:pt x="12519" y="15900"/>
                  </a:cubicBezTo>
                  <a:cubicBezTo>
                    <a:pt x="12383" y="15866"/>
                    <a:pt x="12321" y="15759"/>
                    <a:pt x="12365" y="15628"/>
                  </a:cubicBezTo>
                  <a:cubicBezTo>
                    <a:pt x="12403" y="15517"/>
                    <a:pt x="12493" y="15459"/>
                    <a:pt x="12600" y="15459"/>
                  </a:cubicBezTo>
                  <a:close/>
                  <a:moveTo>
                    <a:pt x="11083" y="15498"/>
                  </a:moveTo>
                  <a:cubicBezTo>
                    <a:pt x="11176" y="15498"/>
                    <a:pt x="11264" y="15534"/>
                    <a:pt x="11301" y="15649"/>
                  </a:cubicBezTo>
                  <a:cubicBezTo>
                    <a:pt x="11340" y="15781"/>
                    <a:pt x="11237" y="15838"/>
                    <a:pt x="11157" y="15910"/>
                  </a:cubicBezTo>
                  <a:cubicBezTo>
                    <a:pt x="10873" y="16167"/>
                    <a:pt x="10518" y="16042"/>
                    <a:pt x="10252" y="16117"/>
                  </a:cubicBezTo>
                  <a:cubicBezTo>
                    <a:pt x="10083" y="16075"/>
                    <a:pt x="9991" y="16021"/>
                    <a:pt x="9991" y="15891"/>
                  </a:cubicBezTo>
                  <a:cubicBezTo>
                    <a:pt x="9990" y="15776"/>
                    <a:pt x="10066" y="15724"/>
                    <a:pt x="10169" y="15698"/>
                  </a:cubicBezTo>
                  <a:cubicBezTo>
                    <a:pt x="10449" y="15633"/>
                    <a:pt x="10725" y="15557"/>
                    <a:pt x="11007" y="15505"/>
                  </a:cubicBezTo>
                  <a:cubicBezTo>
                    <a:pt x="11032" y="15500"/>
                    <a:pt x="11058" y="15498"/>
                    <a:pt x="11083" y="15498"/>
                  </a:cubicBezTo>
                  <a:close/>
                  <a:moveTo>
                    <a:pt x="2581" y="14646"/>
                  </a:moveTo>
                  <a:cubicBezTo>
                    <a:pt x="2603" y="14646"/>
                    <a:pt x="2626" y="14649"/>
                    <a:pt x="2650" y="14655"/>
                  </a:cubicBezTo>
                  <a:cubicBezTo>
                    <a:pt x="2800" y="14695"/>
                    <a:pt x="2844" y="14829"/>
                    <a:pt x="2859" y="14964"/>
                  </a:cubicBezTo>
                  <a:cubicBezTo>
                    <a:pt x="2885" y="15175"/>
                    <a:pt x="2794" y="15367"/>
                    <a:pt x="2734" y="15640"/>
                  </a:cubicBezTo>
                  <a:cubicBezTo>
                    <a:pt x="2686" y="15760"/>
                    <a:pt x="2617" y="15955"/>
                    <a:pt x="2521" y="16136"/>
                  </a:cubicBezTo>
                  <a:cubicBezTo>
                    <a:pt x="2468" y="16235"/>
                    <a:pt x="2383" y="16300"/>
                    <a:pt x="2282" y="16300"/>
                  </a:cubicBezTo>
                  <a:cubicBezTo>
                    <a:pt x="2241" y="16300"/>
                    <a:pt x="2198" y="16289"/>
                    <a:pt x="2154" y="16267"/>
                  </a:cubicBezTo>
                  <a:cubicBezTo>
                    <a:pt x="1987" y="16179"/>
                    <a:pt x="1945" y="16027"/>
                    <a:pt x="2048" y="15872"/>
                  </a:cubicBezTo>
                  <a:cubicBezTo>
                    <a:pt x="2125" y="15756"/>
                    <a:pt x="2124" y="15663"/>
                    <a:pt x="2102" y="15536"/>
                  </a:cubicBezTo>
                  <a:cubicBezTo>
                    <a:pt x="2054" y="15268"/>
                    <a:pt x="2200" y="15048"/>
                    <a:pt x="2323" y="14827"/>
                  </a:cubicBezTo>
                  <a:cubicBezTo>
                    <a:pt x="2380" y="14724"/>
                    <a:pt x="2466" y="14646"/>
                    <a:pt x="2581" y="14646"/>
                  </a:cubicBezTo>
                  <a:close/>
                  <a:moveTo>
                    <a:pt x="2449" y="16825"/>
                  </a:moveTo>
                  <a:cubicBezTo>
                    <a:pt x="2470" y="16825"/>
                    <a:pt x="2492" y="16827"/>
                    <a:pt x="2516" y="16831"/>
                  </a:cubicBezTo>
                  <a:cubicBezTo>
                    <a:pt x="2667" y="16882"/>
                    <a:pt x="2749" y="16992"/>
                    <a:pt x="2717" y="17154"/>
                  </a:cubicBezTo>
                  <a:cubicBezTo>
                    <a:pt x="2688" y="17288"/>
                    <a:pt x="2605" y="17362"/>
                    <a:pt x="2487" y="17362"/>
                  </a:cubicBezTo>
                  <a:cubicBezTo>
                    <a:pt x="2459" y="17362"/>
                    <a:pt x="2429" y="17358"/>
                    <a:pt x="2398" y="17349"/>
                  </a:cubicBezTo>
                  <a:cubicBezTo>
                    <a:pt x="2230" y="17305"/>
                    <a:pt x="2175" y="17178"/>
                    <a:pt x="2217" y="17018"/>
                  </a:cubicBezTo>
                  <a:cubicBezTo>
                    <a:pt x="2250" y="16894"/>
                    <a:pt x="2326" y="16825"/>
                    <a:pt x="2449" y="16825"/>
                  </a:cubicBezTo>
                  <a:close/>
                  <a:moveTo>
                    <a:pt x="7644" y="20357"/>
                  </a:moveTo>
                  <a:cubicBezTo>
                    <a:pt x="7680" y="20357"/>
                    <a:pt x="7720" y="20361"/>
                    <a:pt x="7762" y="20369"/>
                  </a:cubicBezTo>
                  <a:cubicBezTo>
                    <a:pt x="7849" y="20396"/>
                    <a:pt x="7952" y="20471"/>
                    <a:pt x="7890" y="20592"/>
                  </a:cubicBezTo>
                  <a:cubicBezTo>
                    <a:pt x="7829" y="20716"/>
                    <a:pt x="7735" y="20746"/>
                    <a:pt x="7632" y="20746"/>
                  </a:cubicBezTo>
                  <a:cubicBezTo>
                    <a:pt x="7548" y="20746"/>
                    <a:pt x="7458" y="20726"/>
                    <a:pt x="7375" y="20722"/>
                  </a:cubicBezTo>
                  <a:cubicBezTo>
                    <a:pt x="7296" y="20719"/>
                    <a:pt x="7232" y="20694"/>
                    <a:pt x="7289" y="20588"/>
                  </a:cubicBezTo>
                  <a:cubicBezTo>
                    <a:pt x="7369" y="20440"/>
                    <a:pt x="7478" y="20357"/>
                    <a:pt x="7644" y="20357"/>
                  </a:cubicBezTo>
                  <a:close/>
                  <a:moveTo>
                    <a:pt x="21380" y="0"/>
                  </a:moveTo>
                  <a:cubicBezTo>
                    <a:pt x="21253" y="0"/>
                    <a:pt x="21123" y="10"/>
                    <a:pt x="20991" y="27"/>
                  </a:cubicBezTo>
                  <a:cubicBezTo>
                    <a:pt x="19879" y="178"/>
                    <a:pt x="18769" y="362"/>
                    <a:pt x="17645" y="366"/>
                  </a:cubicBezTo>
                  <a:cubicBezTo>
                    <a:pt x="16279" y="373"/>
                    <a:pt x="15197" y="866"/>
                    <a:pt x="14400" y="2001"/>
                  </a:cubicBezTo>
                  <a:cubicBezTo>
                    <a:pt x="13525" y="3248"/>
                    <a:pt x="12325" y="4032"/>
                    <a:pt x="10839" y="4378"/>
                  </a:cubicBezTo>
                  <a:cubicBezTo>
                    <a:pt x="10583" y="4437"/>
                    <a:pt x="10331" y="4533"/>
                    <a:pt x="10077" y="4609"/>
                  </a:cubicBezTo>
                  <a:cubicBezTo>
                    <a:pt x="9483" y="4787"/>
                    <a:pt x="8991" y="5122"/>
                    <a:pt x="8558" y="5556"/>
                  </a:cubicBezTo>
                  <a:cubicBezTo>
                    <a:pt x="7622" y="6489"/>
                    <a:pt x="7124" y="7636"/>
                    <a:pt x="6945" y="8923"/>
                  </a:cubicBezTo>
                  <a:cubicBezTo>
                    <a:pt x="6767" y="10206"/>
                    <a:pt x="6123" y="11109"/>
                    <a:pt x="4913" y="11604"/>
                  </a:cubicBezTo>
                  <a:cubicBezTo>
                    <a:pt x="4467" y="11788"/>
                    <a:pt x="4036" y="12005"/>
                    <a:pt x="3635" y="12282"/>
                  </a:cubicBezTo>
                  <a:cubicBezTo>
                    <a:pt x="2387" y="13143"/>
                    <a:pt x="1538" y="14329"/>
                    <a:pt x="874" y="15663"/>
                  </a:cubicBezTo>
                  <a:cubicBezTo>
                    <a:pt x="315" y="16783"/>
                    <a:pt x="0" y="17904"/>
                    <a:pt x="520" y="19168"/>
                  </a:cubicBezTo>
                  <a:cubicBezTo>
                    <a:pt x="799" y="19851"/>
                    <a:pt x="1172" y="20393"/>
                    <a:pt x="1756" y="20809"/>
                  </a:cubicBezTo>
                  <a:cubicBezTo>
                    <a:pt x="2089" y="21046"/>
                    <a:pt x="2468" y="21233"/>
                    <a:pt x="2761" y="21511"/>
                  </a:cubicBezTo>
                  <a:cubicBezTo>
                    <a:pt x="3373" y="22091"/>
                    <a:pt x="4079" y="22432"/>
                    <a:pt x="4853" y="22506"/>
                  </a:cubicBezTo>
                  <a:cubicBezTo>
                    <a:pt x="5445" y="22670"/>
                    <a:pt x="6006" y="22810"/>
                    <a:pt x="6575" y="22810"/>
                  </a:cubicBezTo>
                  <a:cubicBezTo>
                    <a:pt x="6827" y="22810"/>
                    <a:pt x="7080" y="22783"/>
                    <a:pt x="7338" y="22717"/>
                  </a:cubicBezTo>
                  <a:cubicBezTo>
                    <a:pt x="8582" y="22404"/>
                    <a:pt x="9593" y="21735"/>
                    <a:pt x="10357" y="20720"/>
                  </a:cubicBezTo>
                  <a:cubicBezTo>
                    <a:pt x="11054" y="19795"/>
                    <a:pt x="11599" y="18766"/>
                    <a:pt x="12180" y="17768"/>
                  </a:cubicBezTo>
                  <a:cubicBezTo>
                    <a:pt x="12385" y="17417"/>
                    <a:pt x="12646" y="17232"/>
                    <a:pt x="13031" y="17185"/>
                  </a:cubicBezTo>
                  <a:cubicBezTo>
                    <a:pt x="13186" y="17169"/>
                    <a:pt x="13343" y="17145"/>
                    <a:pt x="13498" y="17145"/>
                  </a:cubicBezTo>
                  <a:cubicBezTo>
                    <a:pt x="15222" y="17136"/>
                    <a:pt x="16329" y="16220"/>
                    <a:pt x="17050" y="14736"/>
                  </a:cubicBezTo>
                  <a:cubicBezTo>
                    <a:pt x="17315" y="14192"/>
                    <a:pt x="17551" y="13636"/>
                    <a:pt x="17753" y="13069"/>
                  </a:cubicBezTo>
                  <a:cubicBezTo>
                    <a:pt x="17984" y="12413"/>
                    <a:pt x="18405" y="11922"/>
                    <a:pt x="19011" y="11589"/>
                  </a:cubicBezTo>
                  <a:cubicBezTo>
                    <a:pt x="19277" y="11444"/>
                    <a:pt x="19541" y="11295"/>
                    <a:pt x="19813" y="11167"/>
                  </a:cubicBezTo>
                  <a:cubicBezTo>
                    <a:pt x="20437" y="10869"/>
                    <a:pt x="21018" y="10505"/>
                    <a:pt x="21552" y="10066"/>
                  </a:cubicBezTo>
                  <a:cubicBezTo>
                    <a:pt x="22910" y="8951"/>
                    <a:pt x="23471" y="7539"/>
                    <a:pt x="23142" y="5796"/>
                  </a:cubicBezTo>
                  <a:cubicBezTo>
                    <a:pt x="22909" y="4561"/>
                    <a:pt x="22844" y="3339"/>
                    <a:pt x="23229" y="2112"/>
                  </a:cubicBezTo>
                  <a:cubicBezTo>
                    <a:pt x="23427" y="1481"/>
                    <a:pt x="23224" y="929"/>
                    <a:pt x="22716" y="486"/>
                  </a:cubicBezTo>
                  <a:cubicBezTo>
                    <a:pt x="22315" y="138"/>
                    <a:pt x="21866" y="0"/>
                    <a:pt x="21380" y="0"/>
                  </a:cubicBezTo>
                  <a:close/>
                </a:path>
              </a:pathLst>
            </a:custGeom>
            <a:solidFill>
              <a:srgbClr val="93BC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17"/>
            <p:cNvSpPr/>
            <p:nvPr/>
          </p:nvSpPr>
          <p:spPr>
            <a:xfrm>
              <a:off x="1441538" y="3378963"/>
              <a:ext cx="587125" cy="588050"/>
            </a:xfrm>
            <a:custGeom>
              <a:rect b="b" l="l" r="r" t="t"/>
              <a:pathLst>
                <a:path extrusionOk="0" h="23522" w="23485">
                  <a:moveTo>
                    <a:pt x="16505" y="7325"/>
                  </a:moveTo>
                  <a:lnTo>
                    <a:pt x="16509" y="7344"/>
                  </a:lnTo>
                  <a:cubicBezTo>
                    <a:pt x="16509" y="7344"/>
                    <a:pt x="16504" y="7329"/>
                    <a:pt x="16504" y="7327"/>
                  </a:cubicBezTo>
                  <a:cubicBezTo>
                    <a:pt x="16504" y="7327"/>
                    <a:pt x="16505" y="7326"/>
                    <a:pt x="16505" y="7325"/>
                  </a:cubicBezTo>
                  <a:close/>
                  <a:moveTo>
                    <a:pt x="10642" y="17403"/>
                  </a:moveTo>
                  <a:cubicBezTo>
                    <a:pt x="10640" y="17404"/>
                    <a:pt x="10638" y="17406"/>
                    <a:pt x="10636" y="17407"/>
                  </a:cubicBezTo>
                  <a:lnTo>
                    <a:pt x="10636" y="17407"/>
                  </a:lnTo>
                  <a:cubicBezTo>
                    <a:pt x="10637" y="17407"/>
                    <a:pt x="10638" y="17407"/>
                    <a:pt x="10639" y="17407"/>
                  </a:cubicBezTo>
                  <a:cubicBezTo>
                    <a:pt x="10640" y="17408"/>
                    <a:pt x="10642" y="17408"/>
                    <a:pt x="10642" y="17408"/>
                  </a:cubicBezTo>
                  <a:cubicBezTo>
                    <a:pt x="10646" y="17408"/>
                    <a:pt x="10642" y="17403"/>
                    <a:pt x="10642" y="17403"/>
                  </a:cubicBezTo>
                  <a:close/>
                  <a:moveTo>
                    <a:pt x="18691" y="1"/>
                  </a:moveTo>
                  <a:lnTo>
                    <a:pt x="18691" y="1"/>
                  </a:lnTo>
                  <a:cubicBezTo>
                    <a:pt x="18499" y="125"/>
                    <a:pt x="18502" y="126"/>
                    <a:pt x="18448" y="293"/>
                  </a:cubicBezTo>
                  <a:cubicBezTo>
                    <a:pt x="18108" y="1354"/>
                    <a:pt x="17942" y="2449"/>
                    <a:pt x="17785" y="3548"/>
                  </a:cubicBezTo>
                  <a:cubicBezTo>
                    <a:pt x="17695" y="4180"/>
                    <a:pt x="17517" y="4804"/>
                    <a:pt x="17483" y="5438"/>
                  </a:cubicBezTo>
                  <a:cubicBezTo>
                    <a:pt x="17462" y="5840"/>
                    <a:pt x="17285" y="6068"/>
                    <a:pt x="17030" y="6318"/>
                  </a:cubicBezTo>
                  <a:cubicBezTo>
                    <a:pt x="15774" y="7536"/>
                    <a:pt x="14529" y="8764"/>
                    <a:pt x="13278" y="9987"/>
                  </a:cubicBezTo>
                  <a:cubicBezTo>
                    <a:pt x="13179" y="10082"/>
                    <a:pt x="13100" y="10209"/>
                    <a:pt x="12950" y="10245"/>
                  </a:cubicBezTo>
                  <a:cubicBezTo>
                    <a:pt x="12892" y="10110"/>
                    <a:pt x="12956" y="10013"/>
                    <a:pt x="12984" y="9912"/>
                  </a:cubicBezTo>
                  <a:cubicBezTo>
                    <a:pt x="13621" y="7660"/>
                    <a:pt x="14258" y="5409"/>
                    <a:pt x="14898" y="3157"/>
                  </a:cubicBezTo>
                  <a:cubicBezTo>
                    <a:pt x="14933" y="3027"/>
                    <a:pt x="14970" y="2900"/>
                    <a:pt x="14995" y="2771"/>
                  </a:cubicBezTo>
                  <a:cubicBezTo>
                    <a:pt x="15012" y="2677"/>
                    <a:pt x="15030" y="2552"/>
                    <a:pt x="14924" y="2515"/>
                  </a:cubicBezTo>
                  <a:cubicBezTo>
                    <a:pt x="14907" y="2509"/>
                    <a:pt x="14892" y="2506"/>
                    <a:pt x="14878" y="2506"/>
                  </a:cubicBezTo>
                  <a:cubicBezTo>
                    <a:pt x="14791" y="2506"/>
                    <a:pt x="14761" y="2616"/>
                    <a:pt x="14738" y="2687"/>
                  </a:cubicBezTo>
                  <a:cubicBezTo>
                    <a:pt x="14646" y="2974"/>
                    <a:pt x="14567" y="3265"/>
                    <a:pt x="14484" y="3554"/>
                  </a:cubicBezTo>
                  <a:cubicBezTo>
                    <a:pt x="13937" y="5467"/>
                    <a:pt x="13474" y="7402"/>
                    <a:pt x="13000" y="9335"/>
                  </a:cubicBezTo>
                  <a:cubicBezTo>
                    <a:pt x="12843" y="9976"/>
                    <a:pt x="12674" y="10598"/>
                    <a:pt x="12181" y="11113"/>
                  </a:cubicBezTo>
                  <a:cubicBezTo>
                    <a:pt x="10427" y="12948"/>
                    <a:pt x="8491" y="14585"/>
                    <a:pt x="6645" y="16319"/>
                  </a:cubicBezTo>
                  <a:cubicBezTo>
                    <a:pt x="6607" y="16356"/>
                    <a:pt x="6569" y="16398"/>
                    <a:pt x="6500" y="16398"/>
                  </a:cubicBezTo>
                  <a:cubicBezTo>
                    <a:pt x="6477" y="16398"/>
                    <a:pt x="6450" y="16393"/>
                    <a:pt x="6419" y="16383"/>
                  </a:cubicBezTo>
                  <a:cubicBezTo>
                    <a:pt x="6778" y="13919"/>
                    <a:pt x="7208" y="11465"/>
                    <a:pt x="8010" y="9087"/>
                  </a:cubicBezTo>
                  <a:lnTo>
                    <a:pt x="8010" y="9087"/>
                  </a:lnTo>
                  <a:cubicBezTo>
                    <a:pt x="7821" y="9320"/>
                    <a:pt x="7712" y="9582"/>
                    <a:pt x="7622" y="9856"/>
                  </a:cubicBezTo>
                  <a:cubicBezTo>
                    <a:pt x="7253" y="10993"/>
                    <a:pt x="6947" y="12148"/>
                    <a:pt x="6733" y="13325"/>
                  </a:cubicBezTo>
                  <a:cubicBezTo>
                    <a:pt x="6555" y="14307"/>
                    <a:pt x="6294" y="15279"/>
                    <a:pt x="6226" y="16280"/>
                  </a:cubicBezTo>
                  <a:cubicBezTo>
                    <a:pt x="6205" y="16591"/>
                    <a:pt x="6105" y="16810"/>
                    <a:pt x="5880" y="17029"/>
                  </a:cubicBezTo>
                  <a:cubicBezTo>
                    <a:pt x="3934" y="18918"/>
                    <a:pt x="1942" y="20766"/>
                    <a:pt x="357" y="22991"/>
                  </a:cubicBezTo>
                  <a:cubicBezTo>
                    <a:pt x="234" y="23166"/>
                    <a:pt x="120" y="23345"/>
                    <a:pt x="0" y="23522"/>
                  </a:cubicBezTo>
                  <a:cubicBezTo>
                    <a:pt x="480" y="23149"/>
                    <a:pt x="919" y="22741"/>
                    <a:pt x="1294" y="22277"/>
                  </a:cubicBezTo>
                  <a:cubicBezTo>
                    <a:pt x="2245" y="21100"/>
                    <a:pt x="3319" y="20045"/>
                    <a:pt x="4407" y="19000"/>
                  </a:cubicBezTo>
                  <a:cubicBezTo>
                    <a:pt x="4504" y="18909"/>
                    <a:pt x="4606" y="18831"/>
                    <a:pt x="4740" y="18794"/>
                  </a:cubicBezTo>
                  <a:cubicBezTo>
                    <a:pt x="6487" y="18322"/>
                    <a:pt x="8230" y="17840"/>
                    <a:pt x="10021" y="17557"/>
                  </a:cubicBezTo>
                  <a:cubicBezTo>
                    <a:pt x="10226" y="17525"/>
                    <a:pt x="10455" y="17550"/>
                    <a:pt x="10636" y="17407"/>
                  </a:cubicBezTo>
                  <a:lnTo>
                    <a:pt x="10636" y="17407"/>
                  </a:lnTo>
                  <a:cubicBezTo>
                    <a:pt x="8742" y="17664"/>
                    <a:pt x="6798" y="17660"/>
                    <a:pt x="5000" y="18494"/>
                  </a:cubicBezTo>
                  <a:cubicBezTo>
                    <a:pt x="5063" y="18344"/>
                    <a:pt x="5145" y="18245"/>
                    <a:pt x="5238" y="18161"/>
                  </a:cubicBezTo>
                  <a:cubicBezTo>
                    <a:pt x="7114" y="16446"/>
                    <a:pt x="8988" y="14736"/>
                    <a:pt x="10860" y="13017"/>
                  </a:cubicBezTo>
                  <a:cubicBezTo>
                    <a:pt x="11031" y="12860"/>
                    <a:pt x="11212" y="12728"/>
                    <a:pt x="11435" y="12664"/>
                  </a:cubicBezTo>
                  <a:cubicBezTo>
                    <a:pt x="11435" y="12664"/>
                    <a:pt x="11439" y="12667"/>
                    <a:pt x="11440" y="12667"/>
                  </a:cubicBezTo>
                  <a:cubicBezTo>
                    <a:pt x="11440" y="12667"/>
                    <a:pt x="11441" y="12666"/>
                    <a:pt x="11440" y="12666"/>
                  </a:cubicBezTo>
                  <a:cubicBezTo>
                    <a:pt x="11265" y="12529"/>
                    <a:pt x="11443" y="12464"/>
                    <a:pt x="11508" y="12400"/>
                  </a:cubicBezTo>
                  <a:cubicBezTo>
                    <a:pt x="13028" y="10852"/>
                    <a:pt x="14495" y="9253"/>
                    <a:pt x="16059" y="7746"/>
                  </a:cubicBezTo>
                  <a:cubicBezTo>
                    <a:pt x="16147" y="7662"/>
                    <a:pt x="16224" y="7560"/>
                    <a:pt x="16353" y="7549"/>
                  </a:cubicBezTo>
                  <a:cubicBezTo>
                    <a:pt x="17325" y="7470"/>
                    <a:pt x="18205" y="7024"/>
                    <a:pt x="19152" y="6842"/>
                  </a:cubicBezTo>
                  <a:cubicBezTo>
                    <a:pt x="20301" y="6623"/>
                    <a:pt x="21444" y="6376"/>
                    <a:pt x="22587" y="6131"/>
                  </a:cubicBezTo>
                  <a:cubicBezTo>
                    <a:pt x="22809" y="6083"/>
                    <a:pt x="23054" y="6057"/>
                    <a:pt x="23215" y="5834"/>
                  </a:cubicBezTo>
                  <a:cubicBezTo>
                    <a:pt x="23136" y="5785"/>
                    <a:pt x="23059" y="5769"/>
                    <a:pt x="22984" y="5769"/>
                  </a:cubicBezTo>
                  <a:cubicBezTo>
                    <a:pt x="22911" y="5769"/>
                    <a:pt x="22841" y="5784"/>
                    <a:pt x="22773" y="5798"/>
                  </a:cubicBezTo>
                  <a:cubicBezTo>
                    <a:pt x="20731" y="6201"/>
                    <a:pt x="18656" y="6481"/>
                    <a:pt x="16712" y="7295"/>
                  </a:cubicBezTo>
                  <a:cubicBezTo>
                    <a:pt x="16667" y="7314"/>
                    <a:pt x="16622" y="7329"/>
                    <a:pt x="16575" y="7329"/>
                  </a:cubicBezTo>
                  <a:cubicBezTo>
                    <a:pt x="16554" y="7329"/>
                    <a:pt x="16533" y="7326"/>
                    <a:pt x="16512" y="7319"/>
                  </a:cubicBezTo>
                  <a:lnTo>
                    <a:pt x="16512" y="7319"/>
                  </a:lnTo>
                  <a:cubicBezTo>
                    <a:pt x="17604" y="6166"/>
                    <a:pt x="18787" y="5102"/>
                    <a:pt x="19840" y="3909"/>
                  </a:cubicBezTo>
                  <a:cubicBezTo>
                    <a:pt x="19962" y="3773"/>
                    <a:pt x="20127" y="3743"/>
                    <a:pt x="20294" y="3708"/>
                  </a:cubicBezTo>
                  <a:cubicBezTo>
                    <a:pt x="21214" y="3511"/>
                    <a:pt x="22133" y="3315"/>
                    <a:pt x="23053" y="3111"/>
                  </a:cubicBezTo>
                  <a:cubicBezTo>
                    <a:pt x="23194" y="3080"/>
                    <a:pt x="23365" y="3077"/>
                    <a:pt x="23485" y="2828"/>
                  </a:cubicBezTo>
                  <a:lnTo>
                    <a:pt x="23485" y="2828"/>
                  </a:lnTo>
                  <a:cubicBezTo>
                    <a:pt x="22347" y="2954"/>
                    <a:pt x="21328" y="3349"/>
                    <a:pt x="20191" y="3581"/>
                  </a:cubicBezTo>
                  <a:cubicBezTo>
                    <a:pt x="20782" y="2717"/>
                    <a:pt x="21564" y="2123"/>
                    <a:pt x="22055" y="1309"/>
                  </a:cubicBezTo>
                  <a:lnTo>
                    <a:pt x="21976" y="1245"/>
                  </a:lnTo>
                  <a:cubicBezTo>
                    <a:pt x="21510" y="1708"/>
                    <a:pt x="21043" y="2172"/>
                    <a:pt x="20576" y="2637"/>
                  </a:cubicBezTo>
                  <a:cubicBezTo>
                    <a:pt x="20552" y="2615"/>
                    <a:pt x="20528" y="2596"/>
                    <a:pt x="20506" y="2574"/>
                  </a:cubicBezTo>
                  <a:cubicBezTo>
                    <a:pt x="20726" y="1955"/>
                    <a:pt x="20944" y="1334"/>
                    <a:pt x="21165" y="716"/>
                  </a:cubicBezTo>
                  <a:lnTo>
                    <a:pt x="21165" y="716"/>
                  </a:lnTo>
                  <a:cubicBezTo>
                    <a:pt x="20937" y="1049"/>
                    <a:pt x="20809" y="1423"/>
                    <a:pt x="20657" y="1788"/>
                  </a:cubicBezTo>
                  <a:cubicBezTo>
                    <a:pt x="20436" y="2319"/>
                    <a:pt x="20353" y="2913"/>
                    <a:pt x="19935" y="3352"/>
                  </a:cubicBezTo>
                  <a:cubicBezTo>
                    <a:pt x="19295" y="4025"/>
                    <a:pt x="18658" y="4700"/>
                    <a:pt x="18015" y="5369"/>
                  </a:cubicBezTo>
                  <a:cubicBezTo>
                    <a:pt x="17933" y="5456"/>
                    <a:pt x="17867" y="5581"/>
                    <a:pt x="17669" y="5581"/>
                  </a:cubicBezTo>
                  <a:cubicBezTo>
                    <a:pt x="17663" y="5581"/>
                    <a:pt x="17656" y="5580"/>
                    <a:pt x="17649" y="5580"/>
                  </a:cubicBezTo>
                  <a:cubicBezTo>
                    <a:pt x="18035" y="3717"/>
                    <a:pt x="18156" y="1825"/>
                    <a:pt x="18691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17"/>
            <p:cNvSpPr/>
            <p:nvPr/>
          </p:nvSpPr>
          <p:spPr>
            <a:xfrm>
              <a:off x="1733313" y="3682313"/>
              <a:ext cx="181150" cy="14250"/>
            </a:xfrm>
            <a:custGeom>
              <a:rect b="b" l="l" r="r" t="t"/>
              <a:pathLst>
                <a:path extrusionOk="0" h="570" w="7246">
                  <a:moveTo>
                    <a:pt x="7001" y="1"/>
                  </a:moveTo>
                  <a:cubicBezTo>
                    <a:pt x="6985" y="1"/>
                    <a:pt x="6969" y="1"/>
                    <a:pt x="6952" y="2"/>
                  </a:cubicBezTo>
                  <a:cubicBezTo>
                    <a:pt x="4969" y="146"/>
                    <a:pt x="2978" y="127"/>
                    <a:pt x="998" y="304"/>
                  </a:cubicBezTo>
                  <a:cubicBezTo>
                    <a:pt x="657" y="334"/>
                    <a:pt x="297" y="340"/>
                    <a:pt x="4" y="569"/>
                  </a:cubicBezTo>
                  <a:lnTo>
                    <a:pt x="4" y="569"/>
                  </a:lnTo>
                  <a:cubicBezTo>
                    <a:pt x="121" y="557"/>
                    <a:pt x="240" y="540"/>
                    <a:pt x="356" y="534"/>
                  </a:cubicBezTo>
                  <a:cubicBezTo>
                    <a:pt x="2486" y="436"/>
                    <a:pt x="4615" y="340"/>
                    <a:pt x="6745" y="238"/>
                  </a:cubicBezTo>
                  <a:cubicBezTo>
                    <a:pt x="6914" y="231"/>
                    <a:pt x="7102" y="252"/>
                    <a:pt x="7246" y="84"/>
                  </a:cubicBezTo>
                  <a:cubicBezTo>
                    <a:pt x="7160" y="16"/>
                    <a:pt x="7081" y="1"/>
                    <a:pt x="7001" y="1"/>
                  </a:cubicBezTo>
                  <a:close/>
                  <a:moveTo>
                    <a:pt x="4" y="569"/>
                  </a:moveTo>
                  <a:cubicBezTo>
                    <a:pt x="3" y="569"/>
                    <a:pt x="2" y="570"/>
                    <a:pt x="1" y="570"/>
                  </a:cubicBezTo>
                  <a:lnTo>
                    <a:pt x="4" y="570"/>
                  </a:lnTo>
                  <a:cubicBezTo>
                    <a:pt x="4" y="570"/>
                    <a:pt x="4" y="569"/>
                    <a:pt x="4" y="569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17"/>
            <p:cNvSpPr/>
            <p:nvPr/>
          </p:nvSpPr>
          <p:spPr>
            <a:xfrm>
              <a:off x="1727563" y="3695663"/>
              <a:ext cx="5825" cy="950"/>
            </a:xfrm>
            <a:custGeom>
              <a:rect b="b" l="l" r="r" t="t"/>
              <a:pathLst>
                <a:path extrusionOk="0" h="38" w="233">
                  <a:moveTo>
                    <a:pt x="2" y="0"/>
                  </a:moveTo>
                  <a:cubicBezTo>
                    <a:pt x="1" y="0"/>
                    <a:pt x="9" y="2"/>
                    <a:pt x="8" y="2"/>
                  </a:cubicBezTo>
                  <a:cubicBezTo>
                    <a:pt x="21" y="4"/>
                    <a:pt x="34" y="6"/>
                    <a:pt x="47" y="8"/>
                  </a:cubicBezTo>
                  <a:lnTo>
                    <a:pt x="47" y="8"/>
                  </a:lnTo>
                  <a:cubicBezTo>
                    <a:pt x="32" y="5"/>
                    <a:pt x="17" y="3"/>
                    <a:pt x="2" y="0"/>
                  </a:cubicBezTo>
                  <a:close/>
                  <a:moveTo>
                    <a:pt x="47" y="8"/>
                  </a:moveTo>
                  <a:lnTo>
                    <a:pt x="47" y="8"/>
                  </a:lnTo>
                  <a:cubicBezTo>
                    <a:pt x="108" y="18"/>
                    <a:pt x="168" y="27"/>
                    <a:pt x="229" y="37"/>
                  </a:cubicBezTo>
                  <a:cubicBezTo>
                    <a:pt x="229" y="37"/>
                    <a:pt x="230" y="37"/>
                    <a:pt x="230" y="37"/>
                  </a:cubicBezTo>
                  <a:lnTo>
                    <a:pt x="230" y="37"/>
                  </a:lnTo>
                  <a:cubicBezTo>
                    <a:pt x="231" y="37"/>
                    <a:pt x="232" y="37"/>
                    <a:pt x="232" y="37"/>
                  </a:cubicBezTo>
                  <a:cubicBezTo>
                    <a:pt x="233" y="37"/>
                    <a:pt x="232" y="36"/>
                    <a:pt x="232" y="36"/>
                  </a:cubicBezTo>
                  <a:cubicBezTo>
                    <a:pt x="232" y="36"/>
                    <a:pt x="231" y="37"/>
                    <a:pt x="230" y="37"/>
                  </a:cubicBezTo>
                  <a:lnTo>
                    <a:pt x="230" y="37"/>
                  </a:lnTo>
                  <a:cubicBezTo>
                    <a:pt x="168" y="26"/>
                    <a:pt x="108" y="17"/>
                    <a:pt x="47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6" name="Google Shape;406;p17"/>
          <p:cNvGrpSpPr/>
          <p:nvPr/>
        </p:nvGrpSpPr>
        <p:grpSpPr>
          <a:xfrm>
            <a:off x="12878" y="4188463"/>
            <a:ext cx="924359" cy="1406956"/>
            <a:chOff x="6826675" y="4038350"/>
            <a:chExt cx="431500" cy="656750"/>
          </a:xfrm>
        </p:grpSpPr>
        <p:sp>
          <p:nvSpPr>
            <p:cNvPr id="407" name="Google Shape;407;p17"/>
            <p:cNvSpPr/>
            <p:nvPr/>
          </p:nvSpPr>
          <p:spPr>
            <a:xfrm>
              <a:off x="6826675" y="4038350"/>
              <a:ext cx="431500" cy="526950"/>
            </a:xfrm>
            <a:custGeom>
              <a:rect b="b" l="l" r="r" t="t"/>
              <a:pathLst>
                <a:path extrusionOk="0" h="21078" w="17260">
                  <a:moveTo>
                    <a:pt x="14836" y="1581"/>
                  </a:moveTo>
                  <a:cubicBezTo>
                    <a:pt x="15083" y="1581"/>
                    <a:pt x="15314" y="1760"/>
                    <a:pt x="15354" y="2001"/>
                  </a:cubicBezTo>
                  <a:cubicBezTo>
                    <a:pt x="15406" y="2297"/>
                    <a:pt x="15135" y="2674"/>
                    <a:pt x="14832" y="2730"/>
                  </a:cubicBezTo>
                  <a:cubicBezTo>
                    <a:pt x="14799" y="2736"/>
                    <a:pt x="14766" y="2739"/>
                    <a:pt x="14735" y="2739"/>
                  </a:cubicBezTo>
                  <a:cubicBezTo>
                    <a:pt x="14494" y="2739"/>
                    <a:pt x="14295" y="2570"/>
                    <a:pt x="14245" y="2307"/>
                  </a:cubicBezTo>
                  <a:cubicBezTo>
                    <a:pt x="14183" y="1985"/>
                    <a:pt x="14420" y="1648"/>
                    <a:pt x="14747" y="1589"/>
                  </a:cubicBezTo>
                  <a:cubicBezTo>
                    <a:pt x="14777" y="1583"/>
                    <a:pt x="14806" y="1581"/>
                    <a:pt x="14836" y="1581"/>
                  </a:cubicBezTo>
                  <a:close/>
                  <a:moveTo>
                    <a:pt x="10638" y="2630"/>
                  </a:moveTo>
                  <a:cubicBezTo>
                    <a:pt x="10971" y="2630"/>
                    <a:pt x="11221" y="2926"/>
                    <a:pt x="11121" y="3255"/>
                  </a:cubicBezTo>
                  <a:cubicBezTo>
                    <a:pt x="10986" y="3700"/>
                    <a:pt x="10686" y="4051"/>
                    <a:pt x="10333" y="4336"/>
                  </a:cubicBezTo>
                  <a:cubicBezTo>
                    <a:pt x="10265" y="4391"/>
                    <a:pt x="10188" y="4415"/>
                    <a:pt x="10112" y="4415"/>
                  </a:cubicBezTo>
                  <a:cubicBezTo>
                    <a:pt x="9914" y="4415"/>
                    <a:pt x="9718" y="4249"/>
                    <a:pt x="9687" y="4017"/>
                  </a:cubicBezTo>
                  <a:cubicBezTo>
                    <a:pt x="9642" y="3686"/>
                    <a:pt x="10114" y="2835"/>
                    <a:pt x="10428" y="2688"/>
                  </a:cubicBezTo>
                  <a:cubicBezTo>
                    <a:pt x="10477" y="2664"/>
                    <a:pt x="10528" y="2648"/>
                    <a:pt x="10560" y="2636"/>
                  </a:cubicBezTo>
                  <a:cubicBezTo>
                    <a:pt x="10587" y="2632"/>
                    <a:pt x="10613" y="2630"/>
                    <a:pt x="10638" y="2630"/>
                  </a:cubicBezTo>
                  <a:close/>
                  <a:moveTo>
                    <a:pt x="8375" y="2901"/>
                  </a:moveTo>
                  <a:cubicBezTo>
                    <a:pt x="8687" y="2901"/>
                    <a:pt x="8913" y="3089"/>
                    <a:pt x="8918" y="3391"/>
                  </a:cubicBezTo>
                  <a:cubicBezTo>
                    <a:pt x="8923" y="4209"/>
                    <a:pt x="8692" y="4964"/>
                    <a:pt x="8153" y="5598"/>
                  </a:cubicBezTo>
                  <a:cubicBezTo>
                    <a:pt x="8006" y="5768"/>
                    <a:pt x="7804" y="5817"/>
                    <a:pt x="7598" y="5817"/>
                  </a:cubicBezTo>
                  <a:cubicBezTo>
                    <a:pt x="7548" y="5817"/>
                    <a:pt x="7498" y="5814"/>
                    <a:pt x="7449" y="5809"/>
                  </a:cubicBezTo>
                  <a:cubicBezTo>
                    <a:pt x="7203" y="5784"/>
                    <a:pt x="7034" y="5608"/>
                    <a:pt x="7066" y="5363"/>
                  </a:cubicBezTo>
                  <a:cubicBezTo>
                    <a:pt x="7165" y="4608"/>
                    <a:pt x="7309" y="3861"/>
                    <a:pt x="7787" y="3231"/>
                  </a:cubicBezTo>
                  <a:cubicBezTo>
                    <a:pt x="7907" y="3070"/>
                    <a:pt x="8063" y="2942"/>
                    <a:pt x="8206" y="2918"/>
                  </a:cubicBezTo>
                  <a:cubicBezTo>
                    <a:pt x="8265" y="2906"/>
                    <a:pt x="8321" y="2901"/>
                    <a:pt x="8375" y="2901"/>
                  </a:cubicBezTo>
                  <a:close/>
                  <a:moveTo>
                    <a:pt x="13074" y="6262"/>
                  </a:moveTo>
                  <a:cubicBezTo>
                    <a:pt x="13216" y="6262"/>
                    <a:pt x="13369" y="6314"/>
                    <a:pt x="13457" y="6487"/>
                  </a:cubicBezTo>
                  <a:cubicBezTo>
                    <a:pt x="13575" y="6707"/>
                    <a:pt x="13520" y="6909"/>
                    <a:pt x="13319" y="7057"/>
                  </a:cubicBezTo>
                  <a:cubicBezTo>
                    <a:pt x="13102" y="7218"/>
                    <a:pt x="12869" y="7359"/>
                    <a:pt x="12606" y="7431"/>
                  </a:cubicBezTo>
                  <a:cubicBezTo>
                    <a:pt x="12534" y="7451"/>
                    <a:pt x="12470" y="7461"/>
                    <a:pt x="12415" y="7461"/>
                  </a:cubicBezTo>
                  <a:cubicBezTo>
                    <a:pt x="12197" y="7461"/>
                    <a:pt x="12116" y="7306"/>
                    <a:pt x="12176" y="7006"/>
                  </a:cubicBezTo>
                  <a:cubicBezTo>
                    <a:pt x="12248" y="6632"/>
                    <a:pt x="12559" y="6338"/>
                    <a:pt x="12997" y="6267"/>
                  </a:cubicBezTo>
                  <a:cubicBezTo>
                    <a:pt x="13022" y="6263"/>
                    <a:pt x="13048" y="6262"/>
                    <a:pt x="13074" y="6262"/>
                  </a:cubicBezTo>
                  <a:close/>
                  <a:moveTo>
                    <a:pt x="3059" y="7277"/>
                  </a:moveTo>
                  <a:cubicBezTo>
                    <a:pt x="3069" y="7277"/>
                    <a:pt x="3079" y="7277"/>
                    <a:pt x="3090" y="7278"/>
                  </a:cubicBezTo>
                  <a:cubicBezTo>
                    <a:pt x="3273" y="7295"/>
                    <a:pt x="3385" y="7408"/>
                    <a:pt x="3435" y="7580"/>
                  </a:cubicBezTo>
                  <a:cubicBezTo>
                    <a:pt x="3540" y="7926"/>
                    <a:pt x="3479" y="8265"/>
                    <a:pt x="3387" y="8601"/>
                  </a:cubicBezTo>
                  <a:cubicBezTo>
                    <a:pt x="3352" y="8730"/>
                    <a:pt x="3246" y="8815"/>
                    <a:pt x="3108" y="8822"/>
                  </a:cubicBezTo>
                  <a:cubicBezTo>
                    <a:pt x="3102" y="8822"/>
                    <a:pt x="3096" y="8823"/>
                    <a:pt x="3090" y="8823"/>
                  </a:cubicBezTo>
                  <a:cubicBezTo>
                    <a:pt x="2958" y="8823"/>
                    <a:pt x="2852" y="8750"/>
                    <a:pt x="2802" y="8632"/>
                  </a:cubicBezTo>
                  <a:cubicBezTo>
                    <a:pt x="2741" y="8482"/>
                    <a:pt x="2710" y="8320"/>
                    <a:pt x="2666" y="8163"/>
                  </a:cubicBezTo>
                  <a:cubicBezTo>
                    <a:pt x="2601" y="7926"/>
                    <a:pt x="2569" y="7697"/>
                    <a:pt x="2730" y="7486"/>
                  </a:cubicBezTo>
                  <a:cubicBezTo>
                    <a:pt x="2816" y="7371"/>
                    <a:pt x="2914" y="7277"/>
                    <a:pt x="3059" y="7277"/>
                  </a:cubicBezTo>
                  <a:close/>
                  <a:moveTo>
                    <a:pt x="6194" y="5620"/>
                  </a:moveTo>
                  <a:cubicBezTo>
                    <a:pt x="6198" y="5620"/>
                    <a:pt x="6202" y="5620"/>
                    <a:pt x="6207" y="5620"/>
                  </a:cubicBezTo>
                  <a:cubicBezTo>
                    <a:pt x="6505" y="5626"/>
                    <a:pt x="6675" y="5878"/>
                    <a:pt x="6807" y="6636"/>
                  </a:cubicBezTo>
                  <a:cubicBezTo>
                    <a:pt x="6849" y="6907"/>
                    <a:pt x="6778" y="7415"/>
                    <a:pt x="6622" y="7901"/>
                  </a:cubicBezTo>
                  <a:cubicBezTo>
                    <a:pt x="6476" y="8351"/>
                    <a:pt x="6270" y="8780"/>
                    <a:pt x="6088" y="9217"/>
                  </a:cubicBezTo>
                  <a:cubicBezTo>
                    <a:pt x="6038" y="9336"/>
                    <a:pt x="5963" y="9443"/>
                    <a:pt x="5854" y="9514"/>
                  </a:cubicBezTo>
                  <a:cubicBezTo>
                    <a:pt x="5700" y="9614"/>
                    <a:pt x="5542" y="9732"/>
                    <a:pt x="5364" y="9732"/>
                  </a:cubicBezTo>
                  <a:cubicBezTo>
                    <a:pt x="5297" y="9732"/>
                    <a:pt x="5227" y="9715"/>
                    <a:pt x="5154" y="9674"/>
                  </a:cubicBezTo>
                  <a:cubicBezTo>
                    <a:pt x="4910" y="9542"/>
                    <a:pt x="4896" y="9302"/>
                    <a:pt x="4921" y="9052"/>
                  </a:cubicBezTo>
                  <a:cubicBezTo>
                    <a:pt x="5017" y="8088"/>
                    <a:pt x="5147" y="7134"/>
                    <a:pt x="5531" y="6234"/>
                  </a:cubicBezTo>
                  <a:cubicBezTo>
                    <a:pt x="5661" y="5934"/>
                    <a:pt x="5797" y="5620"/>
                    <a:pt x="6194" y="5620"/>
                  </a:cubicBezTo>
                  <a:close/>
                  <a:moveTo>
                    <a:pt x="12535" y="8460"/>
                  </a:moveTo>
                  <a:cubicBezTo>
                    <a:pt x="12575" y="8460"/>
                    <a:pt x="12616" y="8461"/>
                    <a:pt x="12657" y="8464"/>
                  </a:cubicBezTo>
                  <a:cubicBezTo>
                    <a:pt x="12908" y="8482"/>
                    <a:pt x="13117" y="8598"/>
                    <a:pt x="13194" y="8853"/>
                  </a:cubicBezTo>
                  <a:cubicBezTo>
                    <a:pt x="13263" y="9085"/>
                    <a:pt x="13167" y="9285"/>
                    <a:pt x="12995" y="9437"/>
                  </a:cubicBezTo>
                  <a:cubicBezTo>
                    <a:pt x="12571" y="9811"/>
                    <a:pt x="12098" y="10113"/>
                    <a:pt x="11572" y="10325"/>
                  </a:cubicBezTo>
                  <a:cubicBezTo>
                    <a:pt x="11169" y="10489"/>
                    <a:pt x="10768" y="10657"/>
                    <a:pt x="10363" y="10810"/>
                  </a:cubicBezTo>
                  <a:cubicBezTo>
                    <a:pt x="10210" y="10867"/>
                    <a:pt x="10047" y="10911"/>
                    <a:pt x="9889" y="10913"/>
                  </a:cubicBezTo>
                  <a:cubicBezTo>
                    <a:pt x="9882" y="10914"/>
                    <a:pt x="9875" y="10914"/>
                    <a:pt x="9869" y="10914"/>
                  </a:cubicBezTo>
                  <a:cubicBezTo>
                    <a:pt x="9397" y="10914"/>
                    <a:pt x="9169" y="10514"/>
                    <a:pt x="9405" y="10099"/>
                  </a:cubicBezTo>
                  <a:cubicBezTo>
                    <a:pt x="9458" y="10006"/>
                    <a:pt x="9523" y="9910"/>
                    <a:pt x="9606" y="9845"/>
                  </a:cubicBezTo>
                  <a:cubicBezTo>
                    <a:pt x="10351" y="9265"/>
                    <a:pt x="11118" y="8721"/>
                    <a:pt x="12179" y="8478"/>
                  </a:cubicBezTo>
                  <a:cubicBezTo>
                    <a:pt x="12244" y="8477"/>
                    <a:pt x="12382" y="8460"/>
                    <a:pt x="12535" y="8460"/>
                  </a:cubicBezTo>
                  <a:close/>
                  <a:moveTo>
                    <a:pt x="9415" y="12204"/>
                  </a:moveTo>
                  <a:cubicBezTo>
                    <a:pt x="9778" y="12204"/>
                    <a:pt x="10019" y="12327"/>
                    <a:pt x="10136" y="12553"/>
                  </a:cubicBezTo>
                  <a:cubicBezTo>
                    <a:pt x="10287" y="12851"/>
                    <a:pt x="10136" y="13197"/>
                    <a:pt x="9680" y="13559"/>
                  </a:cubicBezTo>
                  <a:cubicBezTo>
                    <a:pt x="9247" y="13908"/>
                    <a:pt x="8748" y="14120"/>
                    <a:pt x="8212" y="14249"/>
                  </a:cubicBezTo>
                  <a:cubicBezTo>
                    <a:pt x="8089" y="14279"/>
                    <a:pt x="7964" y="14304"/>
                    <a:pt x="7838" y="14320"/>
                  </a:cubicBezTo>
                  <a:cubicBezTo>
                    <a:pt x="7723" y="14336"/>
                    <a:pt x="7653" y="14500"/>
                    <a:pt x="7545" y="14500"/>
                  </a:cubicBezTo>
                  <a:cubicBezTo>
                    <a:pt x="7520" y="14500"/>
                    <a:pt x="7494" y="14491"/>
                    <a:pt x="7464" y="14471"/>
                  </a:cubicBezTo>
                  <a:cubicBezTo>
                    <a:pt x="7288" y="14347"/>
                    <a:pt x="7130" y="14189"/>
                    <a:pt x="6993" y="14021"/>
                  </a:cubicBezTo>
                  <a:cubicBezTo>
                    <a:pt x="6802" y="13788"/>
                    <a:pt x="6845" y="13541"/>
                    <a:pt x="7102" y="13238"/>
                  </a:cubicBezTo>
                  <a:cubicBezTo>
                    <a:pt x="7182" y="13142"/>
                    <a:pt x="7279" y="13054"/>
                    <a:pt x="7384" y="12985"/>
                  </a:cubicBezTo>
                  <a:cubicBezTo>
                    <a:pt x="7903" y="12645"/>
                    <a:pt x="8468" y="12399"/>
                    <a:pt x="8978" y="12253"/>
                  </a:cubicBezTo>
                  <a:cubicBezTo>
                    <a:pt x="9139" y="12220"/>
                    <a:pt x="9285" y="12204"/>
                    <a:pt x="9415" y="12204"/>
                  </a:cubicBezTo>
                  <a:close/>
                  <a:moveTo>
                    <a:pt x="2662" y="10266"/>
                  </a:moveTo>
                  <a:cubicBezTo>
                    <a:pt x="2673" y="10266"/>
                    <a:pt x="2684" y="10266"/>
                    <a:pt x="2694" y="10267"/>
                  </a:cubicBezTo>
                  <a:cubicBezTo>
                    <a:pt x="2940" y="10284"/>
                    <a:pt x="3081" y="10439"/>
                    <a:pt x="3166" y="10662"/>
                  </a:cubicBezTo>
                  <a:cubicBezTo>
                    <a:pt x="3272" y="10940"/>
                    <a:pt x="3263" y="11235"/>
                    <a:pt x="3267" y="11523"/>
                  </a:cubicBezTo>
                  <a:cubicBezTo>
                    <a:pt x="3287" y="12487"/>
                    <a:pt x="3081" y="13437"/>
                    <a:pt x="3035" y="14398"/>
                  </a:cubicBezTo>
                  <a:cubicBezTo>
                    <a:pt x="3025" y="14621"/>
                    <a:pt x="2925" y="14835"/>
                    <a:pt x="2656" y="14862"/>
                  </a:cubicBezTo>
                  <a:cubicBezTo>
                    <a:pt x="2641" y="14863"/>
                    <a:pt x="2626" y="14864"/>
                    <a:pt x="2611" y="14864"/>
                  </a:cubicBezTo>
                  <a:cubicBezTo>
                    <a:pt x="2407" y="14864"/>
                    <a:pt x="2292" y="14722"/>
                    <a:pt x="2206" y="14537"/>
                  </a:cubicBezTo>
                  <a:cubicBezTo>
                    <a:pt x="2129" y="14369"/>
                    <a:pt x="2072" y="14199"/>
                    <a:pt x="2044" y="14019"/>
                  </a:cubicBezTo>
                  <a:cubicBezTo>
                    <a:pt x="1982" y="13153"/>
                    <a:pt x="1798" y="12288"/>
                    <a:pt x="1979" y="11419"/>
                  </a:cubicBezTo>
                  <a:cubicBezTo>
                    <a:pt x="2037" y="11132"/>
                    <a:pt x="2092" y="10847"/>
                    <a:pt x="2230" y="10587"/>
                  </a:cubicBezTo>
                  <a:cubicBezTo>
                    <a:pt x="2324" y="10413"/>
                    <a:pt x="2451" y="10266"/>
                    <a:pt x="2662" y="10266"/>
                  </a:cubicBezTo>
                  <a:close/>
                  <a:moveTo>
                    <a:pt x="10846" y="15102"/>
                  </a:moveTo>
                  <a:cubicBezTo>
                    <a:pt x="10904" y="15102"/>
                    <a:pt x="10962" y="15103"/>
                    <a:pt x="11020" y="15106"/>
                  </a:cubicBezTo>
                  <a:cubicBezTo>
                    <a:pt x="11396" y="15123"/>
                    <a:pt x="11768" y="15198"/>
                    <a:pt x="11908" y="15610"/>
                  </a:cubicBezTo>
                  <a:cubicBezTo>
                    <a:pt x="12038" y="15999"/>
                    <a:pt x="11883" y="16337"/>
                    <a:pt x="11585" y="16585"/>
                  </a:cubicBezTo>
                  <a:cubicBezTo>
                    <a:pt x="10883" y="17175"/>
                    <a:pt x="10116" y="17667"/>
                    <a:pt x="9241" y="17949"/>
                  </a:cubicBezTo>
                  <a:cubicBezTo>
                    <a:pt x="8827" y="18084"/>
                    <a:pt x="8418" y="18250"/>
                    <a:pt x="7958" y="18281"/>
                  </a:cubicBezTo>
                  <a:cubicBezTo>
                    <a:pt x="7775" y="18344"/>
                    <a:pt x="7592" y="18375"/>
                    <a:pt x="7411" y="18375"/>
                  </a:cubicBezTo>
                  <a:cubicBezTo>
                    <a:pt x="7123" y="18375"/>
                    <a:pt x="6837" y="18299"/>
                    <a:pt x="6551" y="18157"/>
                  </a:cubicBezTo>
                  <a:cubicBezTo>
                    <a:pt x="5937" y="17852"/>
                    <a:pt x="5839" y="17329"/>
                    <a:pt x="6342" y="16852"/>
                  </a:cubicBezTo>
                  <a:cubicBezTo>
                    <a:pt x="6661" y="16550"/>
                    <a:pt x="7032" y="16315"/>
                    <a:pt x="7429" y="16126"/>
                  </a:cubicBezTo>
                  <a:cubicBezTo>
                    <a:pt x="8168" y="15772"/>
                    <a:pt x="8937" y="15494"/>
                    <a:pt x="9723" y="15264"/>
                  </a:cubicBezTo>
                  <a:cubicBezTo>
                    <a:pt x="10091" y="15158"/>
                    <a:pt x="10466" y="15102"/>
                    <a:pt x="10846" y="15102"/>
                  </a:cubicBezTo>
                  <a:close/>
                  <a:moveTo>
                    <a:pt x="14645" y="1"/>
                  </a:moveTo>
                  <a:cubicBezTo>
                    <a:pt x="13083" y="1"/>
                    <a:pt x="11538" y="218"/>
                    <a:pt x="9997" y="498"/>
                  </a:cubicBezTo>
                  <a:cubicBezTo>
                    <a:pt x="9172" y="667"/>
                    <a:pt x="8394" y="982"/>
                    <a:pt x="7597" y="1244"/>
                  </a:cubicBezTo>
                  <a:cubicBezTo>
                    <a:pt x="6143" y="1718"/>
                    <a:pt x="4820" y="2421"/>
                    <a:pt x="3606" y="3341"/>
                  </a:cubicBezTo>
                  <a:cubicBezTo>
                    <a:pt x="1996" y="4565"/>
                    <a:pt x="904" y="6148"/>
                    <a:pt x="439" y="8114"/>
                  </a:cubicBezTo>
                  <a:cubicBezTo>
                    <a:pt x="1" y="9971"/>
                    <a:pt x="133" y="11839"/>
                    <a:pt x="616" y="13676"/>
                  </a:cubicBezTo>
                  <a:cubicBezTo>
                    <a:pt x="960" y="14980"/>
                    <a:pt x="1475" y="16228"/>
                    <a:pt x="2013" y="17458"/>
                  </a:cubicBezTo>
                  <a:cubicBezTo>
                    <a:pt x="2661" y="18939"/>
                    <a:pt x="3709" y="20042"/>
                    <a:pt x="5281" y="20557"/>
                  </a:cubicBezTo>
                  <a:cubicBezTo>
                    <a:pt x="6298" y="20891"/>
                    <a:pt x="7307" y="21077"/>
                    <a:pt x="8306" y="21077"/>
                  </a:cubicBezTo>
                  <a:cubicBezTo>
                    <a:pt x="9557" y="21077"/>
                    <a:pt x="10789" y="20785"/>
                    <a:pt x="11994" y="20124"/>
                  </a:cubicBezTo>
                  <a:cubicBezTo>
                    <a:pt x="13821" y="19121"/>
                    <a:pt x="15241" y="17741"/>
                    <a:pt x="15965" y="15734"/>
                  </a:cubicBezTo>
                  <a:cubicBezTo>
                    <a:pt x="16419" y="14472"/>
                    <a:pt x="16709" y="13181"/>
                    <a:pt x="16613" y="11832"/>
                  </a:cubicBezTo>
                  <a:cubicBezTo>
                    <a:pt x="16503" y="10308"/>
                    <a:pt x="16213" y="8805"/>
                    <a:pt x="16074" y="7284"/>
                  </a:cubicBezTo>
                  <a:cubicBezTo>
                    <a:pt x="15959" y="6039"/>
                    <a:pt x="15975" y="4816"/>
                    <a:pt x="16363" y="3616"/>
                  </a:cubicBezTo>
                  <a:cubicBezTo>
                    <a:pt x="16616" y="2839"/>
                    <a:pt x="16734" y="2025"/>
                    <a:pt x="17047" y="1260"/>
                  </a:cubicBezTo>
                  <a:cubicBezTo>
                    <a:pt x="17259" y="749"/>
                    <a:pt x="17052" y="383"/>
                    <a:pt x="16539" y="172"/>
                  </a:cubicBezTo>
                  <a:cubicBezTo>
                    <a:pt x="16387" y="108"/>
                    <a:pt x="16229" y="80"/>
                    <a:pt x="16064" y="65"/>
                  </a:cubicBezTo>
                  <a:cubicBezTo>
                    <a:pt x="15589" y="21"/>
                    <a:pt x="15116" y="1"/>
                    <a:pt x="14645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17"/>
            <p:cNvSpPr/>
            <p:nvPr/>
          </p:nvSpPr>
          <p:spPr>
            <a:xfrm>
              <a:off x="6910225" y="4062950"/>
              <a:ext cx="268800" cy="632150"/>
            </a:xfrm>
            <a:custGeom>
              <a:rect b="b" l="l" r="r" t="t"/>
              <a:pathLst>
                <a:path extrusionOk="0" fill="none" h="25286" w="10752">
                  <a:moveTo>
                    <a:pt x="10752" y="1"/>
                  </a:moveTo>
                  <a:cubicBezTo>
                    <a:pt x="3879" y="6406"/>
                    <a:pt x="0" y="15900"/>
                    <a:pt x="422" y="25286"/>
                  </a:cubicBezTo>
                </a:path>
              </a:pathLst>
            </a:custGeom>
            <a:noFill/>
            <a:ln cap="rnd" cmpd="sng" w="17500">
              <a:solidFill>
                <a:srgbClr val="2F785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1_1"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grpSp>
        <p:nvGrpSpPr>
          <p:cNvPr id="411" name="Google Shape;411;p18"/>
          <p:cNvGrpSpPr/>
          <p:nvPr/>
        </p:nvGrpSpPr>
        <p:grpSpPr>
          <a:xfrm rot="2387824">
            <a:off x="46064" y="-246432"/>
            <a:ext cx="1211957" cy="815064"/>
            <a:chOff x="4948175" y="1615250"/>
            <a:chExt cx="702025" cy="472125"/>
          </a:xfrm>
        </p:grpSpPr>
        <p:sp>
          <p:nvSpPr>
            <p:cNvPr id="412" name="Google Shape;412;p18"/>
            <p:cNvSpPr/>
            <p:nvPr/>
          </p:nvSpPr>
          <p:spPr>
            <a:xfrm>
              <a:off x="4948175" y="1615250"/>
              <a:ext cx="702025" cy="472125"/>
            </a:xfrm>
            <a:custGeom>
              <a:rect b="b" l="l" r="r" t="t"/>
              <a:pathLst>
                <a:path extrusionOk="0" h="18885" w="28081">
                  <a:moveTo>
                    <a:pt x="13559" y="8850"/>
                  </a:moveTo>
                  <a:lnTo>
                    <a:pt x="13559" y="8850"/>
                  </a:lnTo>
                  <a:cubicBezTo>
                    <a:pt x="13559" y="8851"/>
                    <a:pt x="13559" y="8851"/>
                    <a:pt x="13559" y="8851"/>
                  </a:cubicBezTo>
                  <a:cubicBezTo>
                    <a:pt x="13559" y="8851"/>
                    <a:pt x="13559" y="8851"/>
                    <a:pt x="13559" y="8850"/>
                  </a:cubicBezTo>
                  <a:close/>
                  <a:moveTo>
                    <a:pt x="21786" y="1"/>
                  </a:moveTo>
                  <a:cubicBezTo>
                    <a:pt x="21728" y="1"/>
                    <a:pt x="21656" y="14"/>
                    <a:pt x="21566" y="38"/>
                  </a:cubicBezTo>
                  <a:cubicBezTo>
                    <a:pt x="21497" y="58"/>
                    <a:pt x="21425" y="72"/>
                    <a:pt x="21361" y="104"/>
                  </a:cubicBezTo>
                  <a:cubicBezTo>
                    <a:pt x="20754" y="405"/>
                    <a:pt x="20111" y="612"/>
                    <a:pt x="19476" y="845"/>
                  </a:cubicBezTo>
                  <a:cubicBezTo>
                    <a:pt x="18806" y="1089"/>
                    <a:pt x="18149" y="1369"/>
                    <a:pt x="17551" y="1760"/>
                  </a:cubicBezTo>
                  <a:cubicBezTo>
                    <a:pt x="16537" y="2426"/>
                    <a:pt x="15837" y="3316"/>
                    <a:pt x="15611" y="4533"/>
                  </a:cubicBezTo>
                  <a:cubicBezTo>
                    <a:pt x="15549" y="4863"/>
                    <a:pt x="15485" y="5223"/>
                    <a:pt x="15638" y="5516"/>
                  </a:cubicBezTo>
                  <a:cubicBezTo>
                    <a:pt x="15759" y="5746"/>
                    <a:pt x="15671" y="5845"/>
                    <a:pt x="15553" y="5989"/>
                  </a:cubicBezTo>
                  <a:cubicBezTo>
                    <a:pt x="14770" y="6941"/>
                    <a:pt x="13989" y="7898"/>
                    <a:pt x="13203" y="8848"/>
                  </a:cubicBezTo>
                  <a:cubicBezTo>
                    <a:pt x="13062" y="9017"/>
                    <a:pt x="12985" y="9223"/>
                    <a:pt x="12766" y="9345"/>
                  </a:cubicBezTo>
                  <a:cubicBezTo>
                    <a:pt x="9952" y="10896"/>
                    <a:pt x="7282" y="12667"/>
                    <a:pt x="4673" y="14535"/>
                  </a:cubicBezTo>
                  <a:cubicBezTo>
                    <a:pt x="4637" y="14561"/>
                    <a:pt x="4606" y="14610"/>
                    <a:pt x="4544" y="14610"/>
                  </a:cubicBezTo>
                  <a:cubicBezTo>
                    <a:pt x="4518" y="14610"/>
                    <a:pt x="4487" y="14601"/>
                    <a:pt x="4449" y="14579"/>
                  </a:cubicBezTo>
                  <a:cubicBezTo>
                    <a:pt x="4935" y="13924"/>
                    <a:pt x="4921" y="12998"/>
                    <a:pt x="5669" y="12483"/>
                  </a:cubicBezTo>
                  <a:cubicBezTo>
                    <a:pt x="6002" y="12253"/>
                    <a:pt x="6249" y="11923"/>
                    <a:pt x="6577" y="11677"/>
                  </a:cubicBezTo>
                  <a:cubicBezTo>
                    <a:pt x="7494" y="10989"/>
                    <a:pt x="8245" y="10160"/>
                    <a:pt x="8813" y="9147"/>
                  </a:cubicBezTo>
                  <a:cubicBezTo>
                    <a:pt x="9167" y="8515"/>
                    <a:pt x="9465" y="7862"/>
                    <a:pt x="9731" y="7195"/>
                  </a:cubicBezTo>
                  <a:cubicBezTo>
                    <a:pt x="10120" y="6216"/>
                    <a:pt x="10460" y="5220"/>
                    <a:pt x="10810" y="4226"/>
                  </a:cubicBezTo>
                  <a:cubicBezTo>
                    <a:pt x="10883" y="4016"/>
                    <a:pt x="10923" y="3790"/>
                    <a:pt x="10953" y="3569"/>
                  </a:cubicBezTo>
                  <a:cubicBezTo>
                    <a:pt x="10975" y="3399"/>
                    <a:pt x="11102" y="3184"/>
                    <a:pt x="10916" y="3065"/>
                  </a:cubicBezTo>
                  <a:cubicBezTo>
                    <a:pt x="10867" y="3034"/>
                    <a:pt x="10817" y="3021"/>
                    <a:pt x="10768" y="3021"/>
                  </a:cubicBezTo>
                  <a:cubicBezTo>
                    <a:pt x="10626" y="3021"/>
                    <a:pt x="10488" y="3126"/>
                    <a:pt x="10373" y="3202"/>
                  </a:cubicBezTo>
                  <a:cubicBezTo>
                    <a:pt x="9451" y="3799"/>
                    <a:pt x="8527" y="4396"/>
                    <a:pt x="7677" y="5096"/>
                  </a:cubicBezTo>
                  <a:cubicBezTo>
                    <a:pt x="5261" y="7084"/>
                    <a:pt x="4410" y="9661"/>
                    <a:pt x="4815" y="12707"/>
                  </a:cubicBezTo>
                  <a:cubicBezTo>
                    <a:pt x="4831" y="12830"/>
                    <a:pt x="4814" y="12935"/>
                    <a:pt x="4770" y="13046"/>
                  </a:cubicBezTo>
                  <a:cubicBezTo>
                    <a:pt x="4498" y="13743"/>
                    <a:pt x="4168" y="14415"/>
                    <a:pt x="3821" y="15077"/>
                  </a:cubicBezTo>
                  <a:cubicBezTo>
                    <a:pt x="3756" y="15198"/>
                    <a:pt x="3674" y="15300"/>
                    <a:pt x="3568" y="15389"/>
                  </a:cubicBezTo>
                  <a:cubicBezTo>
                    <a:pt x="2534" y="16255"/>
                    <a:pt x="1499" y="17123"/>
                    <a:pt x="461" y="17987"/>
                  </a:cubicBezTo>
                  <a:cubicBezTo>
                    <a:pt x="334" y="18092"/>
                    <a:pt x="235" y="18217"/>
                    <a:pt x="144" y="18352"/>
                  </a:cubicBezTo>
                  <a:cubicBezTo>
                    <a:pt x="1" y="18571"/>
                    <a:pt x="137" y="18709"/>
                    <a:pt x="300" y="18822"/>
                  </a:cubicBezTo>
                  <a:cubicBezTo>
                    <a:pt x="361" y="18864"/>
                    <a:pt x="420" y="18885"/>
                    <a:pt x="475" y="18885"/>
                  </a:cubicBezTo>
                  <a:cubicBezTo>
                    <a:pt x="566" y="18885"/>
                    <a:pt x="647" y="18828"/>
                    <a:pt x="708" y="18719"/>
                  </a:cubicBezTo>
                  <a:cubicBezTo>
                    <a:pt x="763" y="18622"/>
                    <a:pt x="840" y="18550"/>
                    <a:pt x="922" y="18479"/>
                  </a:cubicBezTo>
                  <a:cubicBezTo>
                    <a:pt x="1533" y="17960"/>
                    <a:pt x="2146" y="17443"/>
                    <a:pt x="2755" y="16923"/>
                  </a:cubicBezTo>
                  <a:cubicBezTo>
                    <a:pt x="2822" y="16868"/>
                    <a:pt x="2890" y="16830"/>
                    <a:pt x="2977" y="16830"/>
                  </a:cubicBezTo>
                  <a:cubicBezTo>
                    <a:pt x="2984" y="16830"/>
                    <a:pt x="2992" y="16830"/>
                    <a:pt x="2999" y="16831"/>
                  </a:cubicBezTo>
                  <a:cubicBezTo>
                    <a:pt x="3160" y="16842"/>
                    <a:pt x="3321" y="16848"/>
                    <a:pt x="3482" y="16848"/>
                  </a:cubicBezTo>
                  <a:cubicBezTo>
                    <a:pt x="3970" y="16848"/>
                    <a:pt x="4457" y="16800"/>
                    <a:pt x="4937" y="16735"/>
                  </a:cubicBezTo>
                  <a:cubicBezTo>
                    <a:pt x="4996" y="16727"/>
                    <a:pt x="5051" y="16723"/>
                    <a:pt x="5105" y="16723"/>
                  </a:cubicBezTo>
                  <a:cubicBezTo>
                    <a:pt x="5434" y="16723"/>
                    <a:pt x="5662" y="16872"/>
                    <a:pt x="5887" y="17098"/>
                  </a:cubicBezTo>
                  <a:cubicBezTo>
                    <a:pt x="5943" y="17154"/>
                    <a:pt x="5988" y="17225"/>
                    <a:pt x="6047" y="17280"/>
                  </a:cubicBezTo>
                  <a:cubicBezTo>
                    <a:pt x="6320" y="17535"/>
                    <a:pt x="6579" y="17797"/>
                    <a:pt x="6939" y="17951"/>
                  </a:cubicBezTo>
                  <a:cubicBezTo>
                    <a:pt x="7447" y="18168"/>
                    <a:pt x="7944" y="18268"/>
                    <a:pt x="8432" y="18268"/>
                  </a:cubicBezTo>
                  <a:cubicBezTo>
                    <a:pt x="9162" y="18268"/>
                    <a:pt x="9872" y="18044"/>
                    <a:pt x="10564" y="17648"/>
                  </a:cubicBezTo>
                  <a:cubicBezTo>
                    <a:pt x="10979" y="17412"/>
                    <a:pt x="11404" y="17201"/>
                    <a:pt x="11836" y="16997"/>
                  </a:cubicBezTo>
                  <a:cubicBezTo>
                    <a:pt x="12475" y="16695"/>
                    <a:pt x="13082" y="16344"/>
                    <a:pt x="13590" y="15843"/>
                  </a:cubicBezTo>
                  <a:cubicBezTo>
                    <a:pt x="13711" y="15722"/>
                    <a:pt x="13858" y="15607"/>
                    <a:pt x="13797" y="15408"/>
                  </a:cubicBezTo>
                  <a:cubicBezTo>
                    <a:pt x="13741" y="15219"/>
                    <a:pt x="13556" y="15204"/>
                    <a:pt x="13402" y="15170"/>
                  </a:cubicBezTo>
                  <a:cubicBezTo>
                    <a:pt x="13155" y="15116"/>
                    <a:pt x="12903" y="15091"/>
                    <a:pt x="12656" y="15044"/>
                  </a:cubicBezTo>
                  <a:cubicBezTo>
                    <a:pt x="11921" y="14909"/>
                    <a:pt x="11219" y="14621"/>
                    <a:pt x="10476" y="14521"/>
                  </a:cubicBezTo>
                  <a:cubicBezTo>
                    <a:pt x="10129" y="14474"/>
                    <a:pt x="9789" y="14449"/>
                    <a:pt x="9458" y="14449"/>
                  </a:cubicBezTo>
                  <a:cubicBezTo>
                    <a:pt x="8013" y="14449"/>
                    <a:pt x="6726" y="14924"/>
                    <a:pt x="5688" y="16132"/>
                  </a:cubicBezTo>
                  <a:cubicBezTo>
                    <a:pt x="5645" y="16185"/>
                    <a:pt x="5603" y="16227"/>
                    <a:pt x="5534" y="16231"/>
                  </a:cubicBezTo>
                  <a:cubicBezTo>
                    <a:pt x="4848" y="16286"/>
                    <a:pt x="4163" y="16343"/>
                    <a:pt x="3476" y="16398"/>
                  </a:cubicBezTo>
                  <a:cubicBezTo>
                    <a:pt x="3959" y="15939"/>
                    <a:pt x="4460" y="15533"/>
                    <a:pt x="4957" y="15122"/>
                  </a:cubicBezTo>
                  <a:cubicBezTo>
                    <a:pt x="6073" y="14198"/>
                    <a:pt x="7178" y="13258"/>
                    <a:pt x="8342" y="12393"/>
                  </a:cubicBezTo>
                  <a:cubicBezTo>
                    <a:pt x="8548" y="12240"/>
                    <a:pt x="8768" y="12202"/>
                    <a:pt x="9022" y="12198"/>
                  </a:cubicBezTo>
                  <a:cubicBezTo>
                    <a:pt x="9086" y="12196"/>
                    <a:pt x="9150" y="12196"/>
                    <a:pt x="9215" y="12196"/>
                  </a:cubicBezTo>
                  <a:cubicBezTo>
                    <a:pt x="9949" y="12196"/>
                    <a:pt x="10680" y="12293"/>
                    <a:pt x="11414" y="12293"/>
                  </a:cubicBezTo>
                  <a:cubicBezTo>
                    <a:pt x="11453" y="12293"/>
                    <a:pt x="11493" y="12293"/>
                    <a:pt x="11533" y="12293"/>
                  </a:cubicBezTo>
                  <a:cubicBezTo>
                    <a:pt x="11593" y="12292"/>
                    <a:pt x="11654" y="12290"/>
                    <a:pt x="11714" y="12290"/>
                  </a:cubicBezTo>
                  <a:cubicBezTo>
                    <a:pt x="12106" y="12290"/>
                    <a:pt x="12463" y="12341"/>
                    <a:pt x="12592" y="12843"/>
                  </a:cubicBezTo>
                  <a:cubicBezTo>
                    <a:pt x="12595" y="12850"/>
                    <a:pt x="12604" y="12857"/>
                    <a:pt x="12609" y="12864"/>
                  </a:cubicBezTo>
                  <a:cubicBezTo>
                    <a:pt x="13040" y="13335"/>
                    <a:pt x="13535" y="13701"/>
                    <a:pt x="14197" y="13746"/>
                  </a:cubicBezTo>
                  <a:cubicBezTo>
                    <a:pt x="14332" y="13755"/>
                    <a:pt x="14466" y="13760"/>
                    <a:pt x="14601" y="13760"/>
                  </a:cubicBezTo>
                  <a:cubicBezTo>
                    <a:pt x="15096" y="13760"/>
                    <a:pt x="15586" y="13690"/>
                    <a:pt x="16052" y="13491"/>
                  </a:cubicBezTo>
                  <a:cubicBezTo>
                    <a:pt x="17584" y="12834"/>
                    <a:pt x="18601" y="11624"/>
                    <a:pt x="19486" y="10276"/>
                  </a:cubicBezTo>
                  <a:cubicBezTo>
                    <a:pt x="19549" y="10180"/>
                    <a:pt x="19587" y="10062"/>
                    <a:pt x="19510" y="9947"/>
                  </a:cubicBezTo>
                  <a:cubicBezTo>
                    <a:pt x="19456" y="9868"/>
                    <a:pt x="19386" y="9844"/>
                    <a:pt x="19312" y="9844"/>
                  </a:cubicBezTo>
                  <a:cubicBezTo>
                    <a:pt x="19263" y="9844"/>
                    <a:pt x="19213" y="9855"/>
                    <a:pt x="19166" y="9867"/>
                  </a:cubicBezTo>
                  <a:cubicBezTo>
                    <a:pt x="18816" y="9957"/>
                    <a:pt x="18466" y="10043"/>
                    <a:pt x="18107" y="10083"/>
                  </a:cubicBezTo>
                  <a:cubicBezTo>
                    <a:pt x="17291" y="10173"/>
                    <a:pt x="16477" y="10251"/>
                    <a:pt x="15662" y="10342"/>
                  </a:cubicBezTo>
                  <a:cubicBezTo>
                    <a:pt x="14380" y="10485"/>
                    <a:pt x="13247" y="10972"/>
                    <a:pt x="12303" y="11864"/>
                  </a:cubicBezTo>
                  <a:cubicBezTo>
                    <a:pt x="12216" y="11948"/>
                    <a:pt x="12124" y="11967"/>
                    <a:pt x="12012" y="11967"/>
                  </a:cubicBezTo>
                  <a:cubicBezTo>
                    <a:pt x="11238" y="11962"/>
                    <a:pt x="10464" y="11965"/>
                    <a:pt x="9690" y="11961"/>
                  </a:cubicBezTo>
                  <a:cubicBezTo>
                    <a:pt x="9522" y="11961"/>
                    <a:pt x="9349" y="11960"/>
                    <a:pt x="9198" y="11868"/>
                  </a:cubicBezTo>
                  <a:cubicBezTo>
                    <a:pt x="9206" y="11794"/>
                    <a:pt x="9262" y="11777"/>
                    <a:pt x="9304" y="11748"/>
                  </a:cubicBezTo>
                  <a:cubicBezTo>
                    <a:pt x="11798" y="9999"/>
                    <a:pt x="14448" y="8530"/>
                    <a:pt x="17220" y="7273"/>
                  </a:cubicBezTo>
                  <a:cubicBezTo>
                    <a:pt x="17317" y="7228"/>
                    <a:pt x="17417" y="7203"/>
                    <a:pt x="17525" y="7203"/>
                  </a:cubicBezTo>
                  <a:cubicBezTo>
                    <a:pt x="17536" y="7203"/>
                    <a:pt x="17547" y="7203"/>
                    <a:pt x="17558" y="7204"/>
                  </a:cubicBezTo>
                  <a:cubicBezTo>
                    <a:pt x="18420" y="7246"/>
                    <a:pt x="19284" y="7245"/>
                    <a:pt x="20146" y="7334"/>
                  </a:cubicBezTo>
                  <a:cubicBezTo>
                    <a:pt x="20516" y="7373"/>
                    <a:pt x="20802" y="7509"/>
                    <a:pt x="21035" y="7735"/>
                  </a:cubicBezTo>
                  <a:cubicBezTo>
                    <a:pt x="21521" y="8206"/>
                    <a:pt x="22122" y="8377"/>
                    <a:pt x="22748" y="8451"/>
                  </a:cubicBezTo>
                  <a:cubicBezTo>
                    <a:pt x="22936" y="8474"/>
                    <a:pt x="23120" y="8484"/>
                    <a:pt x="23301" y="8484"/>
                  </a:cubicBezTo>
                  <a:cubicBezTo>
                    <a:pt x="24515" y="8484"/>
                    <a:pt x="25581" y="7999"/>
                    <a:pt x="26544" y="7217"/>
                  </a:cubicBezTo>
                  <a:cubicBezTo>
                    <a:pt x="26711" y="7080"/>
                    <a:pt x="26870" y="6932"/>
                    <a:pt x="27017" y="6774"/>
                  </a:cubicBezTo>
                  <a:cubicBezTo>
                    <a:pt x="27181" y="6593"/>
                    <a:pt x="27130" y="6442"/>
                    <a:pt x="26894" y="6377"/>
                  </a:cubicBezTo>
                  <a:cubicBezTo>
                    <a:pt x="26808" y="6353"/>
                    <a:pt x="26718" y="6339"/>
                    <a:pt x="26629" y="6335"/>
                  </a:cubicBezTo>
                  <a:cubicBezTo>
                    <a:pt x="26132" y="6302"/>
                    <a:pt x="25644" y="6223"/>
                    <a:pt x="25159" y="6119"/>
                  </a:cubicBezTo>
                  <a:cubicBezTo>
                    <a:pt x="24597" y="5999"/>
                    <a:pt x="24035" y="5851"/>
                    <a:pt x="23457" y="5828"/>
                  </a:cubicBezTo>
                  <a:cubicBezTo>
                    <a:pt x="23383" y="5825"/>
                    <a:pt x="23310" y="5824"/>
                    <a:pt x="23237" y="5824"/>
                  </a:cubicBezTo>
                  <a:cubicBezTo>
                    <a:pt x="22223" y="5824"/>
                    <a:pt x="21317" y="6109"/>
                    <a:pt x="20640" y="6956"/>
                  </a:cubicBezTo>
                  <a:cubicBezTo>
                    <a:pt x="20605" y="7001"/>
                    <a:pt x="20565" y="7029"/>
                    <a:pt x="20508" y="7033"/>
                  </a:cubicBezTo>
                  <a:cubicBezTo>
                    <a:pt x="20284" y="7044"/>
                    <a:pt x="20059" y="7052"/>
                    <a:pt x="19835" y="7052"/>
                  </a:cubicBezTo>
                  <a:cubicBezTo>
                    <a:pt x="19365" y="7052"/>
                    <a:pt x="18896" y="7015"/>
                    <a:pt x="18430" y="6886"/>
                  </a:cubicBezTo>
                  <a:cubicBezTo>
                    <a:pt x="19293" y="6384"/>
                    <a:pt x="20252" y="6091"/>
                    <a:pt x="21065" y="5505"/>
                  </a:cubicBezTo>
                  <a:cubicBezTo>
                    <a:pt x="21539" y="5162"/>
                    <a:pt x="22092" y="4946"/>
                    <a:pt x="22609" y="4671"/>
                  </a:cubicBezTo>
                  <a:cubicBezTo>
                    <a:pt x="22665" y="4640"/>
                    <a:pt x="22717" y="4625"/>
                    <a:pt x="22770" y="4625"/>
                  </a:cubicBezTo>
                  <a:cubicBezTo>
                    <a:pt x="22815" y="4625"/>
                    <a:pt x="22862" y="4636"/>
                    <a:pt x="22912" y="4658"/>
                  </a:cubicBezTo>
                  <a:cubicBezTo>
                    <a:pt x="23186" y="4777"/>
                    <a:pt x="23464" y="4871"/>
                    <a:pt x="23769" y="4878"/>
                  </a:cubicBezTo>
                  <a:cubicBezTo>
                    <a:pt x="23799" y="4879"/>
                    <a:pt x="23829" y="4879"/>
                    <a:pt x="23859" y="4879"/>
                  </a:cubicBezTo>
                  <a:cubicBezTo>
                    <a:pt x="24642" y="4879"/>
                    <a:pt x="25356" y="4649"/>
                    <a:pt x="26018" y="4228"/>
                  </a:cubicBezTo>
                  <a:cubicBezTo>
                    <a:pt x="27089" y="3548"/>
                    <a:pt x="27807" y="2622"/>
                    <a:pt x="28037" y="1356"/>
                  </a:cubicBezTo>
                  <a:cubicBezTo>
                    <a:pt x="28081" y="1120"/>
                    <a:pt x="28015" y="989"/>
                    <a:pt x="27858" y="989"/>
                  </a:cubicBezTo>
                  <a:cubicBezTo>
                    <a:pt x="27810" y="989"/>
                    <a:pt x="27753" y="1001"/>
                    <a:pt x="27689" y="1026"/>
                  </a:cubicBezTo>
                  <a:cubicBezTo>
                    <a:pt x="27175" y="1225"/>
                    <a:pt x="26638" y="1270"/>
                    <a:pt x="26103" y="1343"/>
                  </a:cubicBezTo>
                  <a:cubicBezTo>
                    <a:pt x="25416" y="1439"/>
                    <a:pt x="24734" y="1569"/>
                    <a:pt x="24088" y="1835"/>
                  </a:cubicBezTo>
                  <a:cubicBezTo>
                    <a:pt x="23526" y="2063"/>
                    <a:pt x="23034" y="2385"/>
                    <a:pt x="22695" y="2903"/>
                  </a:cubicBezTo>
                  <a:cubicBezTo>
                    <a:pt x="22458" y="3268"/>
                    <a:pt x="22310" y="3663"/>
                    <a:pt x="22403" y="4104"/>
                  </a:cubicBezTo>
                  <a:cubicBezTo>
                    <a:pt x="22439" y="4279"/>
                    <a:pt x="22397" y="4358"/>
                    <a:pt x="22247" y="4441"/>
                  </a:cubicBezTo>
                  <a:cubicBezTo>
                    <a:pt x="21600" y="4794"/>
                    <a:pt x="20958" y="5161"/>
                    <a:pt x="20314" y="5522"/>
                  </a:cubicBezTo>
                  <a:cubicBezTo>
                    <a:pt x="19929" y="5739"/>
                    <a:pt x="19566" y="6012"/>
                    <a:pt x="19157" y="6163"/>
                  </a:cubicBezTo>
                  <a:cubicBezTo>
                    <a:pt x="17667" y="6719"/>
                    <a:pt x="16267" y="7464"/>
                    <a:pt x="14854" y="8180"/>
                  </a:cubicBezTo>
                  <a:cubicBezTo>
                    <a:pt x="14426" y="8398"/>
                    <a:pt x="14025" y="8668"/>
                    <a:pt x="13571" y="8837"/>
                  </a:cubicBezTo>
                  <a:lnTo>
                    <a:pt x="13571" y="8837"/>
                  </a:lnTo>
                  <a:cubicBezTo>
                    <a:pt x="14304" y="8038"/>
                    <a:pt x="14911" y="7137"/>
                    <a:pt x="15629" y="6325"/>
                  </a:cubicBezTo>
                  <a:cubicBezTo>
                    <a:pt x="15758" y="6180"/>
                    <a:pt x="15857" y="5975"/>
                    <a:pt x="16049" y="5975"/>
                  </a:cubicBezTo>
                  <a:cubicBezTo>
                    <a:pt x="16109" y="5975"/>
                    <a:pt x="16178" y="5995"/>
                    <a:pt x="16260" y="6043"/>
                  </a:cubicBezTo>
                  <a:cubicBezTo>
                    <a:pt x="16264" y="6045"/>
                    <a:pt x="16269" y="6046"/>
                    <a:pt x="16275" y="6046"/>
                  </a:cubicBezTo>
                  <a:cubicBezTo>
                    <a:pt x="16287" y="6046"/>
                    <a:pt x="16301" y="6042"/>
                    <a:pt x="16314" y="6041"/>
                  </a:cubicBezTo>
                  <a:cubicBezTo>
                    <a:pt x="16882" y="5983"/>
                    <a:pt x="17431" y="5841"/>
                    <a:pt x="17934" y="5563"/>
                  </a:cubicBezTo>
                  <a:cubicBezTo>
                    <a:pt x="19054" y="4946"/>
                    <a:pt x="19908" y="4027"/>
                    <a:pt x="20657" y="3021"/>
                  </a:cubicBezTo>
                  <a:cubicBezTo>
                    <a:pt x="21248" y="2230"/>
                    <a:pt x="21751" y="1369"/>
                    <a:pt x="21938" y="370"/>
                  </a:cubicBezTo>
                  <a:cubicBezTo>
                    <a:pt x="21988" y="110"/>
                    <a:pt x="21952" y="1"/>
                    <a:pt x="21786" y="1"/>
                  </a:cubicBezTo>
                  <a:close/>
                </a:path>
              </a:pathLst>
            </a:custGeom>
            <a:solidFill>
              <a:srgbClr val="2F78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18"/>
            <p:cNvSpPr/>
            <p:nvPr/>
          </p:nvSpPr>
          <p:spPr>
            <a:xfrm>
              <a:off x="5069525" y="1726100"/>
              <a:ext cx="128525" cy="206275"/>
            </a:xfrm>
            <a:custGeom>
              <a:rect b="b" l="l" r="r" t="t"/>
              <a:pathLst>
                <a:path extrusionOk="0" h="8251" w="5141">
                  <a:moveTo>
                    <a:pt x="4100" y="3279"/>
                  </a:moveTo>
                  <a:cubicBezTo>
                    <a:pt x="4099" y="3282"/>
                    <a:pt x="4098" y="3284"/>
                    <a:pt x="4096" y="3287"/>
                  </a:cubicBezTo>
                  <a:lnTo>
                    <a:pt x="4096" y="3287"/>
                  </a:lnTo>
                  <a:cubicBezTo>
                    <a:pt x="4099" y="3287"/>
                    <a:pt x="4101" y="3287"/>
                    <a:pt x="4103" y="3286"/>
                  </a:cubicBezTo>
                  <a:lnTo>
                    <a:pt x="4100" y="3279"/>
                  </a:lnTo>
                  <a:close/>
                  <a:moveTo>
                    <a:pt x="4975" y="0"/>
                  </a:moveTo>
                  <a:cubicBezTo>
                    <a:pt x="4897" y="0"/>
                    <a:pt x="4813" y="125"/>
                    <a:pt x="4757" y="199"/>
                  </a:cubicBezTo>
                  <a:cubicBezTo>
                    <a:pt x="4364" y="705"/>
                    <a:pt x="3983" y="1219"/>
                    <a:pt x="3592" y="1724"/>
                  </a:cubicBezTo>
                  <a:cubicBezTo>
                    <a:pt x="3541" y="1789"/>
                    <a:pt x="3518" y="1903"/>
                    <a:pt x="3399" y="1903"/>
                  </a:cubicBezTo>
                  <a:cubicBezTo>
                    <a:pt x="3394" y="1903"/>
                    <a:pt x="3388" y="1903"/>
                    <a:pt x="3382" y="1902"/>
                  </a:cubicBezTo>
                  <a:cubicBezTo>
                    <a:pt x="3362" y="1610"/>
                    <a:pt x="3518" y="1331"/>
                    <a:pt x="3433" y="974"/>
                  </a:cubicBezTo>
                  <a:lnTo>
                    <a:pt x="3433" y="974"/>
                  </a:lnTo>
                  <a:cubicBezTo>
                    <a:pt x="3248" y="1307"/>
                    <a:pt x="3249" y="1613"/>
                    <a:pt x="3247" y="1912"/>
                  </a:cubicBezTo>
                  <a:cubicBezTo>
                    <a:pt x="3244" y="2110"/>
                    <a:pt x="3197" y="2279"/>
                    <a:pt x="3077" y="2440"/>
                  </a:cubicBezTo>
                  <a:cubicBezTo>
                    <a:pt x="2466" y="3258"/>
                    <a:pt x="1995" y="4160"/>
                    <a:pt x="1500" y="5048"/>
                  </a:cubicBezTo>
                  <a:cubicBezTo>
                    <a:pt x="1401" y="5225"/>
                    <a:pt x="1360" y="5450"/>
                    <a:pt x="1154" y="5592"/>
                  </a:cubicBezTo>
                  <a:cubicBezTo>
                    <a:pt x="1134" y="4775"/>
                    <a:pt x="1236" y="3989"/>
                    <a:pt x="1205" y="3196"/>
                  </a:cubicBezTo>
                  <a:lnTo>
                    <a:pt x="1205" y="3196"/>
                  </a:lnTo>
                  <a:cubicBezTo>
                    <a:pt x="1110" y="3312"/>
                    <a:pt x="1073" y="3435"/>
                    <a:pt x="1049" y="3569"/>
                  </a:cubicBezTo>
                  <a:cubicBezTo>
                    <a:pt x="929" y="4297"/>
                    <a:pt x="962" y="5042"/>
                    <a:pt x="841" y="5770"/>
                  </a:cubicBezTo>
                  <a:cubicBezTo>
                    <a:pt x="801" y="6000"/>
                    <a:pt x="877" y="6248"/>
                    <a:pt x="749" y="6454"/>
                  </a:cubicBezTo>
                  <a:cubicBezTo>
                    <a:pt x="471" y="6900"/>
                    <a:pt x="318" y="7404"/>
                    <a:pt x="83" y="7870"/>
                  </a:cubicBezTo>
                  <a:cubicBezTo>
                    <a:pt x="25" y="7986"/>
                    <a:pt x="1" y="8117"/>
                    <a:pt x="69" y="8251"/>
                  </a:cubicBezTo>
                  <a:cubicBezTo>
                    <a:pt x="191" y="8193"/>
                    <a:pt x="251" y="8104"/>
                    <a:pt x="292" y="8005"/>
                  </a:cubicBezTo>
                  <a:cubicBezTo>
                    <a:pt x="774" y="6850"/>
                    <a:pt x="1385" y="5757"/>
                    <a:pt x="1981" y="4659"/>
                  </a:cubicBezTo>
                  <a:cubicBezTo>
                    <a:pt x="2084" y="4472"/>
                    <a:pt x="2183" y="4290"/>
                    <a:pt x="2408" y="4197"/>
                  </a:cubicBezTo>
                  <a:cubicBezTo>
                    <a:pt x="2839" y="4017"/>
                    <a:pt x="3261" y="3810"/>
                    <a:pt x="3678" y="3601"/>
                  </a:cubicBezTo>
                  <a:cubicBezTo>
                    <a:pt x="3833" y="3525"/>
                    <a:pt x="4003" y="3451"/>
                    <a:pt x="4096" y="3287"/>
                  </a:cubicBezTo>
                  <a:lnTo>
                    <a:pt x="4096" y="3287"/>
                  </a:lnTo>
                  <a:cubicBezTo>
                    <a:pt x="3865" y="3305"/>
                    <a:pt x="3679" y="3440"/>
                    <a:pt x="3477" y="3526"/>
                  </a:cubicBezTo>
                  <a:cubicBezTo>
                    <a:pt x="3124" y="3680"/>
                    <a:pt x="2771" y="3827"/>
                    <a:pt x="2410" y="3979"/>
                  </a:cubicBezTo>
                  <a:cubicBezTo>
                    <a:pt x="2411" y="3902"/>
                    <a:pt x="2459" y="3828"/>
                    <a:pt x="2502" y="3752"/>
                  </a:cubicBezTo>
                  <a:cubicBezTo>
                    <a:pt x="2774" y="3255"/>
                    <a:pt x="3111" y="2798"/>
                    <a:pt x="3440" y="2340"/>
                  </a:cubicBezTo>
                  <a:cubicBezTo>
                    <a:pt x="3701" y="1974"/>
                    <a:pt x="3930" y="1583"/>
                    <a:pt x="4270" y="1280"/>
                  </a:cubicBezTo>
                  <a:lnTo>
                    <a:pt x="4270" y="1280"/>
                  </a:lnTo>
                  <a:lnTo>
                    <a:pt x="4264" y="1281"/>
                  </a:lnTo>
                  <a:cubicBezTo>
                    <a:pt x="4442" y="933"/>
                    <a:pt x="4730" y="666"/>
                    <a:pt x="4940" y="340"/>
                  </a:cubicBezTo>
                  <a:cubicBezTo>
                    <a:pt x="5001" y="245"/>
                    <a:pt x="5140" y="106"/>
                    <a:pt x="5019" y="15"/>
                  </a:cubicBezTo>
                  <a:cubicBezTo>
                    <a:pt x="5005" y="5"/>
                    <a:pt x="4990" y="0"/>
                    <a:pt x="4975" y="0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18"/>
            <p:cNvSpPr/>
            <p:nvPr/>
          </p:nvSpPr>
          <p:spPr>
            <a:xfrm>
              <a:off x="5247375" y="1892525"/>
              <a:ext cx="139650" cy="48400"/>
            </a:xfrm>
            <a:custGeom>
              <a:rect b="b" l="l" r="r" t="t"/>
              <a:pathLst>
                <a:path extrusionOk="0" h="1936" w="5586">
                  <a:moveTo>
                    <a:pt x="2651" y="157"/>
                  </a:moveTo>
                  <a:cubicBezTo>
                    <a:pt x="2648" y="162"/>
                    <a:pt x="2646" y="166"/>
                    <a:pt x="2644" y="171"/>
                  </a:cubicBezTo>
                  <a:lnTo>
                    <a:pt x="2644" y="171"/>
                  </a:lnTo>
                  <a:cubicBezTo>
                    <a:pt x="2649" y="167"/>
                    <a:pt x="2653" y="163"/>
                    <a:pt x="2658" y="159"/>
                  </a:cubicBezTo>
                  <a:lnTo>
                    <a:pt x="2651" y="157"/>
                  </a:lnTo>
                  <a:close/>
                  <a:moveTo>
                    <a:pt x="4003" y="1"/>
                  </a:moveTo>
                  <a:cubicBezTo>
                    <a:pt x="3702" y="162"/>
                    <a:pt x="3500" y="373"/>
                    <a:pt x="3368" y="623"/>
                  </a:cubicBezTo>
                  <a:cubicBezTo>
                    <a:pt x="3232" y="883"/>
                    <a:pt x="3028" y="966"/>
                    <a:pt x="2768" y="1003"/>
                  </a:cubicBezTo>
                  <a:cubicBezTo>
                    <a:pt x="2516" y="1038"/>
                    <a:pt x="2266" y="1104"/>
                    <a:pt x="1981" y="1104"/>
                  </a:cubicBezTo>
                  <a:cubicBezTo>
                    <a:pt x="1955" y="1104"/>
                    <a:pt x="1929" y="1104"/>
                    <a:pt x="1903" y="1103"/>
                  </a:cubicBezTo>
                  <a:cubicBezTo>
                    <a:pt x="2116" y="718"/>
                    <a:pt x="2465" y="513"/>
                    <a:pt x="2644" y="171"/>
                  </a:cubicBezTo>
                  <a:lnTo>
                    <a:pt x="2644" y="171"/>
                  </a:lnTo>
                  <a:cubicBezTo>
                    <a:pt x="2463" y="325"/>
                    <a:pt x="2249" y="456"/>
                    <a:pt x="2116" y="643"/>
                  </a:cubicBezTo>
                  <a:cubicBezTo>
                    <a:pt x="1771" y="1128"/>
                    <a:pt x="1300" y="1216"/>
                    <a:pt x="797" y="1216"/>
                  </a:cubicBezTo>
                  <a:cubicBezTo>
                    <a:pt x="701" y="1216"/>
                    <a:pt x="603" y="1213"/>
                    <a:pt x="506" y="1209"/>
                  </a:cubicBezTo>
                  <a:cubicBezTo>
                    <a:pt x="411" y="1203"/>
                    <a:pt x="316" y="1186"/>
                    <a:pt x="220" y="1186"/>
                  </a:cubicBezTo>
                  <a:cubicBezTo>
                    <a:pt x="217" y="1186"/>
                    <a:pt x="213" y="1186"/>
                    <a:pt x="209" y="1186"/>
                  </a:cubicBezTo>
                  <a:cubicBezTo>
                    <a:pt x="185" y="1186"/>
                    <a:pt x="159" y="1183"/>
                    <a:pt x="133" y="1183"/>
                  </a:cubicBezTo>
                  <a:cubicBezTo>
                    <a:pt x="79" y="1183"/>
                    <a:pt x="28" y="1195"/>
                    <a:pt x="1" y="1265"/>
                  </a:cubicBezTo>
                  <a:cubicBezTo>
                    <a:pt x="413" y="1379"/>
                    <a:pt x="830" y="1437"/>
                    <a:pt x="1247" y="1437"/>
                  </a:cubicBezTo>
                  <a:cubicBezTo>
                    <a:pt x="1516" y="1437"/>
                    <a:pt x="1784" y="1413"/>
                    <a:pt x="2052" y="1365"/>
                  </a:cubicBezTo>
                  <a:cubicBezTo>
                    <a:pt x="2184" y="1342"/>
                    <a:pt x="2309" y="1328"/>
                    <a:pt x="2429" y="1328"/>
                  </a:cubicBezTo>
                  <a:cubicBezTo>
                    <a:pt x="2722" y="1328"/>
                    <a:pt x="2984" y="1413"/>
                    <a:pt x="3229" y="1666"/>
                  </a:cubicBezTo>
                  <a:cubicBezTo>
                    <a:pt x="3396" y="1838"/>
                    <a:pt x="3622" y="1935"/>
                    <a:pt x="3870" y="1935"/>
                  </a:cubicBezTo>
                  <a:cubicBezTo>
                    <a:pt x="3939" y="1935"/>
                    <a:pt x="4009" y="1928"/>
                    <a:pt x="4080" y="1913"/>
                  </a:cubicBezTo>
                  <a:cubicBezTo>
                    <a:pt x="3980" y="1849"/>
                    <a:pt x="3874" y="1803"/>
                    <a:pt x="3763" y="1770"/>
                  </a:cubicBezTo>
                  <a:cubicBezTo>
                    <a:pt x="3547" y="1703"/>
                    <a:pt x="3345" y="1604"/>
                    <a:pt x="3152" y="1489"/>
                  </a:cubicBezTo>
                  <a:cubicBezTo>
                    <a:pt x="3078" y="1447"/>
                    <a:pt x="2957" y="1412"/>
                    <a:pt x="2968" y="1313"/>
                  </a:cubicBezTo>
                  <a:cubicBezTo>
                    <a:pt x="2978" y="1207"/>
                    <a:pt x="3107" y="1228"/>
                    <a:pt x="3187" y="1203"/>
                  </a:cubicBezTo>
                  <a:cubicBezTo>
                    <a:pt x="3471" y="1117"/>
                    <a:pt x="3759" y="1045"/>
                    <a:pt x="4041" y="950"/>
                  </a:cubicBezTo>
                  <a:cubicBezTo>
                    <a:pt x="4099" y="931"/>
                    <a:pt x="4151" y="919"/>
                    <a:pt x="4202" y="919"/>
                  </a:cubicBezTo>
                  <a:cubicBezTo>
                    <a:pt x="4272" y="919"/>
                    <a:pt x="4338" y="941"/>
                    <a:pt x="4412" y="996"/>
                  </a:cubicBezTo>
                  <a:cubicBezTo>
                    <a:pt x="4515" y="1072"/>
                    <a:pt x="4633" y="1144"/>
                    <a:pt x="4775" y="1144"/>
                  </a:cubicBezTo>
                  <a:cubicBezTo>
                    <a:pt x="4818" y="1144"/>
                    <a:pt x="4862" y="1137"/>
                    <a:pt x="4909" y="1123"/>
                  </a:cubicBezTo>
                  <a:cubicBezTo>
                    <a:pt x="4839" y="990"/>
                    <a:pt x="4725" y="955"/>
                    <a:pt x="4621" y="908"/>
                  </a:cubicBezTo>
                  <a:cubicBezTo>
                    <a:pt x="4490" y="850"/>
                    <a:pt x="4497" y="792"/>
                    <a:pt x="4619" y="736"/>
                  </a:cubicBezTo>
                  <a:cubicBezTo>
                    <a:pt x="4758" y="671"/>
                    <a:pt x="4902" y="615"/>
                    <a:pt x="5038" y="548"/>
                  </a:cubicBezTo>
                  <a:cubicBezTo>
                    <a:pt x="5229" y="459"/>
                    <a:pt x="5412" y="359"/>
                    <a:pt x="5586" y="142"/>
                  </a:cubicBezTo>
                  <a:lnTo>
                    <a:pt x="5586" y="142"/>
                  </a:lnTo>
                  <a:cubicBezTo>
                    <a:pt x="4824" y="198"/>
                    <a:pt x="4254" y="672"/>
                    <a:pt x="3536" y="774"/>
                  </a:cubicBezTo>
                  <a:cubicBezTo>
                    <a:pt x="3667" y="492"/>
                    <a:pt x="3925" y="325"/>
                    <a:pt x="4003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18"/>
            <p:cNvSpPr/>
            <p:nvPr/>
          </p:nvSpPr>
          <p:spPr>
            <a:xfrm>
              <a:off x="5090925" y="1994100"/>
              <a:ext cx="168675" cy="40100"/>
            </a:xfrm>
            <a:custGeom>
              <a:rect b="b" l="l" r="r" t="t"/>
              <a:pathLst>
                <a:path extrusionOk="0" h="1604" w="6747">
                  <a:moveTo>
                    <a:pt x="3356" y="0"/>
                  </a:moveTo>
                  <a:lnTo>
                    <a:pt x="3356" y="0"/>
                  </a:lnTo>
                  <a:cubicBezTo>
                    <a:pt x="3158" y="33"/>
                    <a:pt x="2999" y="132"/>
                    <a:pt x="2851" y="247"/>
                  </a:cubicBezTo>
                  <a:cubicBezTo>
                    <a:pt x="2467" y="545"/>
                    <a:pt x="2083" y="844"/>
                    <a:pt x="1708" y="1153"/>
                  </a:cubicBezTo>
                  <a:cubicBezTo>
                    <a:pt x="1564" y="1273"/>
                    <a:pt x="1411" y="1344"/>
                    <a:pt x="1221" y="1351"/>
                  </a:cubicBezTo>
                  <a:cubicBezTo>
                    <a:pt x="869" y="1365"/>
                    <a:pt x="519" y="1389"/>
                    <a:pt x="169" y="1414"/>
                  </a:cubicBezTo>
                  <a:cubicBezTo>
                    <a:pt x="100" y="1420"/>
                    <a:pt x="0" y="1413"/>
                    <a:pt x="6" y="1510"/>
                  </a:cubicBezTo>
                  <a:cubicBezTo>
                    <a:pt x="10" y="1570"/>
                    <a:pt x="65" y="1577"/>
                    <a:pt x="120" y="1577"/>
                  </a:cubicBezTo>
                  <a:cubicBezTo>
                    <a:pt x="134" y="1577"/>
                    <a:pt x="148" y="1577"/>
                    <a:pt x="161" y="1577"/>
                  </a:cubicBezTo>
                  <a:cubicBezTo>
                    <a:pt x="181" y="1576"/>
                    <a:pt x="200" y="1576"/>
                    <a:pt x="220" y="1576"/>
                  </a:cubicBezTo>
                  <a:cubicBezTo>
                    <a:pt x="421" y="1576"/>
                    <a:pt x="620" y="1603"/>
                    <a:pt x="821" y="1603"/>
                  </a:cubicBezTo>
                  <a:cubicBezTo>
                    <a:pt x="888" y="1603"/>
                    <a:pt x="956" y="1600"/>
                    <a:pt x="1023" y="1592"/>
                  </a:cubicBezTo>
                  <a:cubicBezTo>
                    <a:pt x="1826" y="1496"/>
                    <a:pt x="2632" y="1413"/>
                    <a:pt x="3433" y="1306"/>
                  </a:cubicBezTo>
                  <a:cubicBezTo>
                    <a:pt x="4416" y="1173"/>
                    <a:pt x="5389" y="992"/>
                    <a:pt x="6343" y="720"/>
                  </a:cubicBezTo>
                  <a:cubicBezTo>
                    <a:pt x="6484" y="679"/>
                    <a:pt x="6640" y="658"/>
                    <a:pt x="6747" y="504"/>
                  </a:cubicBezTo>
                  <a:cubicBezTo>
                    <a:pt x="6675" y="465"/>
                    <a:pt x="6607" y="452"/>
                    <a:pt x="6541" y="452"/>
                  </a:cubicBezTo>
                  <a:cubicBezTo>
                    <a:pt x="6462" y="452"/>
                    <a:pt x="6387" y="471"/>
                    <a:pt x="6312" y="489"/>
                  </a:cubicBezTo>
                  <a:cubicBezTo>
                    <a:pt x="5863" y="590"/>
                    <a:pt x="5418" y="699"/>
                    <a:pt x="4969" y="799"/>
                  </a:cubicBezTo>
                  <a:cubicBezTo>
                    <a:pt x="4893" y="816"/>
                    <a:pt x="4800" y="861"/>
                    <a:pt x="4724" y="861"/>
                  </a:cubicBezTo>
                  <a:cubicBezTo>
                    <a:pt x="4690" y="861"/>
                    <a:pt x="4660" y="852"/>
                    <a:pt x="4636" y="827"/>
                  </a:cubicBezTo>
                  <a:cubicBezTo>
                    <a:pt x="4541" y="729"/>
                    <a:pt x="4701" y="630"/>
                    <a:pt x="4727" y="524"/>
                  </a:cubicBezTo>
                  <a:cubicBezTo>
                    <a:pt x="4740" y="473"/>
                    <a:pt x="4763" y="424"/>
                    <a:pt x="4811" y="297"/>
                  </a:cubicBezTo>
                  <a:lnTo>
                    <a:pt x="4811" y="297"/>
                  </a:lnTo>
                  <a:cubicBezTo>
                    <a:pt x="4588" y="427"/>
                    <a:pt x="4485" y="562"/>
                    <a:pt x="4411" y="714"/>
                  </a:cubicBezTo>
                  <a:cubicBezTo>
                    <a:pt x="4327" y="887"/>
                    <a:pt x="4197" y="956"/>
                    <a:pt x="4013" y="990"/>
                  </a:cubicBezTo>
                  <a:cubicBezTo>
                    <a:pt x="3480" y="1084"/>
                    <a:pt x="2948" y="1167"/>
                    <a:pt x="2410" y="1224"/>
                  </a:cubicBezTo>
                  <a:cubicBezTo>
                    <a:pt x="2323" y="1233"/>
                    <a:pt x="2236" y="1253"/>
                    <a:pt x="2138" y="1253"/>
                  </a:cubicBezTo>
                  <a:cubicBezTo>
                    <a:pt x="2079" y="1253"/>
                    <a:pt x="2017" y="1246"/>
                    <a:pt x="1949" y="1225"/>
                  </a:cubicBezTo>
                  <a:cubicBezTo>
                    <a:pt x="2427" y="788"/>
                    <a:pt x="2956" y="467"/>
                    <a:pt x="3356" y="0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18"/>
            <p:cNvSpPr/>
            <p:nvPr/>
          </p:nvSpPr>
          <p:spPr>
            <a:xfrm>
              <a:off x="5340825" y="1642925"/>
              <a:ext cx="127150" cy="119250"/>
            </a:xfrm>
            <a:custGeom>
              <a:rect b="b" l="l" r="r" t="t"/>
              <a:pathLst>
                <a:path extrusionOk="0" h="4770" w="5086">
                  <a:moveTo>
                    <a:pt x="5085" y="1"/>
                  </a:moveTo>
                  <a:lnTo>
                    <a:pt x="5085" y="1"/>
                  </a:lnTo>
                  <a:cubicBezTo>
                    <a:pt x="4827" y="67"/>
                    <a:pt x="4636" y="183"/>
                    <a:pt x="4454" y="314"/>
                  </a:cubicBezTo>
                  <a:cubicBezTo>
                    <a:pt x="3244" y="1196"/>
                    <a:pt x="2115" y="2168"/>
                    <a:pt x="1123" y="3294"/>
                  </a:cubicBezTo>
                  <a:cubicBezTo>
                    <a:pt x="1055" y="3369"/>
                    <a:pt x="1006" y="3475"/>
                    <a:pt x="847" y="3493"/>
                  </a:cubicBezTo>
                  <a:cubicBezTo>
                    <a:pt x="925" y="2920"/>
                    <a:pt x="1003" y="2359"/>
                    <a:pt x="1080" y="1784"/>
                  </a:cubicBezTo>
                  <a:lnTo>
                    <a:pt x="1080" y="1784"/>
                  </a:lnTo>
                  <a:cubicBezTo>
                    <a:pt x="963" y="1808"/>
                    <a:pt x="960" y="1883"/>
                    <a:pt x="942" y="1937"/>
                  </a:cubicBezTo>
                  <a:cubicBezTo>
                    <a:pt x="805" y="2343"/>
                    <a:pt x="774" y="2762"/>
                    <a:pt x="791" y="3189"/>
                  </a:cubicBezTo>
                  <a:cubicBezTo>
                    <a:pt x="801" y="3495"/>
                    <a:pt x="746" y="3767"/>
                    <a:pt x="520" y="4004"/>
                  </a:cubicBezTo>
                  <a:cubicBezTo>
                    <a:pt x="308" y="4227"/>
                    <a:pt x="111" y="4468"/>
                    <a:pt x="1" y="4769"/>
                  </a:cubicBezTo>
                  <a:cubicBezTo>
                    <a:pt x="382" y="4389"/>
                    <a:pt x="766" y="4015"/>
                    <a:pt x="1101" y="3599"/>
                  </a:cubicBezTo>
                  <a:cubicBezTo>
                    <a:pt x="1878" y="2638"/>
                    <a:pt x="2839" y="1885"/>
                    <a:pt x="3801" y="1130"/>
                  </a:cubicBezTo>
                  <a:cubicBezTo>
                    <a:pt x="3884" y="1065"/>
                    <a:pt x="3962" y="1035"/>
                    <a:pt x="4056" y="1035"/>
                  </a:cubicBezTo>
                  <a:cubicBezTo>
                    <a:pt x="4086" y="1035"/>
                    <a:pt x="4116" y="1038"/>
                    <a:pt x="4150" y="1044"/>
                  </a:cubicBezTo>
                  <a:cubicBezTo>
                    <a:pt x="4240" y="1059"/>
                    <a:pt x="4333" y="1069"/>
                    <a:pt x="4426" y="1069"/>
                  </a:cubicBezTo>
                  <a:cubicBezTo>
                    <a:pt x="4521" y="1069"/>
                    <a:pt x="4617" y="1058"/>
                    <a:pt x="4711" y="1032"/>
                  </a:cubicBezTo>
                  <a:cubicBezTo>
                    <a:pt x="4770" y="1017"/>
                    <a:pt x="4852" y="1008"/>
                    <a:pt x="4858" y="935"/>
                  </a:cubicBezTo>
                  <a:cubicBezTo>
                    <a:pt x="4865" y="853"/>
                    <a:pt x="4773" y="862"/>
                    <a:pt x="4721" y="835"/>
                  </a:cubicBezTo>
                  <a:cubicBezTo>
                    <a:pt x="4608" y="778"/>
                    <a:pt x="4468" y="836"/>
                    <a:pt x="4334" y="747"/>
                  </a:cubicBezTo>
                  <a:cubicBezTo>
                    <a:pt x="4576" y="500"/>
                    <a:pt x="4912" y="354"/>
                    <a:pt x="5085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18"/>
            <p:cNvSpPr/>
            <p:nvPr/>
          </p:nvSpPr>
          <p:spPr>
            <a:xfrm>
              <a:off x="5505275" y="1658125"/>
              <a:ext cx="124375" cy="73450"/>
            </a:xfrm>
            <a:custGeom>
              <a:rect b="b" l="l" r="r" t="t"/>
              <a:pathLst>
                <a:path extrusionOk="0" h="2938" w="4975">
                  <a:moveTo>
                    <a:pt x="4975" y="1"/>
                  </a:moveTo>
                  <a:lnTo>
                    <a:pt x="4975" y="1"/>
                  </a:lnTo>
                  <a:cubicBezTo>
                    <a:pt x="4246" y="290"/>
                    <a:pt x="3620" y="783"/>
                    <a:pt x="2820" y="1100"/>
                  </a:cubicBezTo>
                  <a:cubicBezTo>
                    <a:pt x="3017" y="740"/>
                    <a:pt x="3244" y="474"/>
                    <a:pt x="3314" y="55"/>
                  </a:cubicBezTo>
                  <a:lnTo>
                    <a:pt x="3314" y="55"/>
                  </a:lnTo>
                  <a:cubicBezTo>
                    <a:pt x="3096" y="255"/>
                    <a:pt x="2955" y="424"/>
                    <a:pt x="2921" y="623"/>
                  </a:cubicBezTo>
                  <a:cubicBezTo>
                    <a:pt x="2842" y="1096"/>
                    <a:pt x="2542" y="1349"/>
                    <a:pt x="2139" y="1533"/>
                  </a:cubicBezTo>
                  <a:cubicBezTo>
                    <a:pt x="1953" y="1620"/>
                    <a:pt x="1780" y="1742"/>
                    <a:pt x="1599" y="1838"/>
                  </a:cubicBezTo>
                  <a:cubicBezTo>
                    <a:pt x="1476" y="1905"/>
                    <a:pt x="1362" y="1996"/>
                    <a:pt x="1194" y="2010"/>
                  </a:cubicBezTo>
                  <a:cubicBezTo>
                    <a:pt x="1218" y="1741"/>
                    <a:pt x="1411" y="1562"/>
                    <a:pt x="1433" y="1308"/>
                  </a:cubicBezTo>
                  <a:lnTo>
                    <a:pt x="1433" y="1308"/>
                  </a:lnTo>
                  <a:cubicBezTo>
                    <a:pt x="1108" y="1985"/>
                    <a:pt x="608" y="2507"/>
                    <a:pt x="0" y="2938"/>
                  </a:cubicBezTo>
                  <a:cubicBezTo>
                    <a:pt x="134" y="2899"/>
                    <a:pt x="239" y="2832"/>
                    <a:pt x="343" y="2764"/>
                  </a:cubicBezTo>
                  <a:cubicBezTo>
                    <a:pt x="799" y="2458"/>
                    <a:pt x="1262" y="2161"/>
                    <a:pt x="1761" y="1927"/>
                  </a:cubicBezTo>
                  <a:cubicBezTo>
                    <a:pt x="1841" y="1890"/>
                    <a:pt x="1914" y="1871"/>
                    <a:pt x="1991" y="1871"/>
                  </a:cubicBezTo>
                  <a:cubicBezTo>
                    <a:pt x="2048" y="1871"/>
                    <a:pt x="2106" y="1881"/>
                    <a:pt x="2171" y="1902"/>
                  </a:cubicBezTo>
                  <a:cubicBezTo>
                    <a:pt x="2563" y="2032"/>
                    <a:pt x="2969" y="2116"/>
                    <a:pt x="3387" y="2121"/>
                  </a:cubicBezTo>
                  <a:cubicBezTo>
                    <a:pt x="3399" y="2121"/>
                    <a:pt x="3412" y="2121"/>
                    <a:pt x="3426" y="2121"/>
                  </a:cubicBezTo>
                  <a:cubicBezTo>
                    <a:pt x="3500" y="2121"/>
                    <a:pt x="3587" y="2110"/>
                    <a:pt x="3596" y="2040"/>
                  </a:cubicBezTo>
                  <a:cubicBezTo>
                    <a:pt x="3607" y="1917"/>
                    <a:pt x="3476" y="1933"/>
                    <a:pt x="3394" y="1920"/>
                  </a:cubicBezTo>
                  <a:cubicBezTo>
                    <a:pt x="3021" y="1865"/>
                    <a:pt x="2646" y="1844"/>
                    <a:pt x="2206" y="1713"/>
                  </a:cubicBezTo>
                  <a:cubicBezTo>
                    <a:pt x="2344" y="1628"/>
                    <a:pt x="2427" y="1580"/>
                    <a:pt x="2511" y="1526"/>
                  </a:cubicBezTo>
                  <a:cubicBezTo>
                    <a:pt x="3163" y="1128"/>
                    <a:pt x="3895" y="874"/>
                    <a:pt x="4537" y="453"/>
                  </a:cubicBezTo>
                  <a:cubicBezTo>
                    <a:pt x="4713" y="338"/>
                    <a:pt x="4897" y="227"/>
                    <a:pt x="4975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18"/>
            <p:cNvSpPr/>
            <p:nvPr/>
          </p:nvSpPr>
          <p:spPr>
            <a:xfrm>
              <a:off x="5464825" y="1774100"/>
              <a:ext cx="137700" cy="46175"/>
            </a:xfrm>
            <a:custGeom>
              <a:rect b="b" l="l" r="r" t="t"/>
              <a:pathLst>
                <a:path extrusionOk="0" h="1847" w="5508">
                  <a:moveTo>
                    <a:pt x="1792" y="425"/>
                  </a:moveTo>
                  <a:cubicBezTo>
                    <a:pt x="1788" y="428"/>
                    <a:pt x="1784" y="432"/>
                    <a:pt x="1781" y="435"/>
                  </a:cubicBezTo>
                  <a:lnTo>
                    <a:pt x="1781" y="435"/>
                  </a:lnTo>
                  <a:cubicBezTo>
                    <a:pt x="1781" y="435"/>
                    <a:pt x="1782" y="435"/>
                    <a:pt x="1782" y="435"/>
                  </a:cubicBezTo>
                  <a:cubicBezTo>
                    <a:pt x="1784" y="435"/>
                    <a:pt x="1787" y="435"/>
                    <a:pt x="1789" y="435"/>
                  </a:cubicBezTo>
                  <a:lnTo>
                    <a:pt x="1792" y="425"/>
                  </a:lnTo>
                  <a:close/>
                  <a:moveTo>
                    <a:pt x="4011" y="0"/>
                  </a:moveTo>
                  <a:cubicBezTo>
                    <a:pt x="3919" y="0"/>
                    <a:pt x="3861" y="53"/>
                    <a:pt x="3804" y="103"/>
                  </a:cubicBezTo>
                  <a:cubicBezTo>
                    <a:pt x="3547" y="328"/>
                    <a:pt x="3296" y="559"/>
                    <a:pt x="3039" y="786"/>
                  </a:cubicBezTo>
                  <a:cubicBezTo>
                    <a:pt x="2967" y="851"/>
                    <a:pt x="2904" y="950"/>
                    <a:pt x="2804" y="957"/>
                  </a:cubicBezTo>
                  <a:cubicBezTo>
                    <a:pt x="2583" y="974"/>
                    <a:pt x="2362" y="982"/>
                    <a:pt x="2139" y="982"/>
                  </a:cubicBezTo>
                  <a:cubicBezTo>
                    <a:pt x="1838" y="982"/>
                    <a:pt x="1533" y="967"/>
                    <a:pt x="1216" y="937"/>
                  </a:cubicBezTo>
                  <a:cubicBezTo>
                    <a:pt x="1429" y="748"/>
                    <a:pt x="1604" y="591"/>
                    <a:pt x="1781" y="435"/>
                  </a:cubicBezTo>
                  <a:lnTo>
                    <a:pt x="1781" y="435"/>
                  </a:lnTo>
                  <a:cubicBezTo>
                    <a:pt x="1567" y="436"/>
                    <a:pt x="1398" y="564"/>
                    <a:pt x="1278" y="700"/>
                  </a:cubicBezTo>
                  <a:cubicBezTo>
                    <a:pt x="1102" y="899"/>
                    <a:pt x="903" y="936"/>
                    <a:pt x="681" y="936"/>
                  </a:cubicBezTo>
                  <a:cubicBezTo>
                    <a:pt x="639" y="936"/>
                    <a:pt x="597" y="935"/>
                    <a:pt x="554" y="933"/>
                  </a:cubicBezTo>
                  <a:cubicBezTo>
                    <a:pt x="502" y="931"/>
                    <a:pt x="448" y="928"/>
                    <a:pt x="394" y="928"/>
                  </a:cubicBezTo>
                  <a:cubicBezTo>
                    <a:pt x="260" y="928"/>
                    <a:pt x="124" y="947"/>
                    <a:pt x="1" y="1043"/>
                  </a:cubicBezTo>
                  <a:cubicBezTo>
                    <a:pt x="76" y="1096"/>
                    <a:pt x="149" y="1103"/>
                    <a:pt x="219" y="1103"/>
                  </a:cubicBezTo>
                  <a:cubicBezTo>
                    <a:pt x="241" y="1103"/>
                    <a:pt x="263" y="1102"/>
                    <a:pt x="285" y="1102"/>
                  </a:cubicBezTo>
                  <a:cubicBezTo>
                    <a:pt x="292" y="1102"/>
                    <a:pt x="300" y="1102"/>
                    <a:pt x="307" y="1103"/>
                  </a:cubicBezTo>
                  <a:cubicBezTo>
                    <a:pt x="600" y="1111"/>
                    <a:pt x="894" y="1120"/>
                    <a:pt x="1187" y="1120"/>
                  </a:cubicBezTo>
                  <a:cubicBezTo>
                    <a:pt x="1253" y="1120"/>
                    <a:pt x="1320" y="1119"/>
                    <a:pt x="1387" y="1118"/>
                  </a:cubicBezTo>
                  <a:cubicBezTo>
                    <a:pt x="1393" y="1118"/>
                    <a:pt x="1400" y="1118"/>
                    <a:pt x="1407" y="1118"/>
                  </a:cubicBezTo>
                  <a:cubicBezTo>
                    <a:pt x="1620" y="1118"/>
                    <a:pt x="1779" y="1185"/>
                    <a:pt x="1929" y="1349"/>
                  </a:cubicBezTo>
                  <a:cubicBezTo>
                    <a:pt x="2105" y="1541"/>
                    <a:pt x="2280" y="1747"/>
                    <a:pt x="2541" y="1846"/>
                  </a:cubicBezTo>
                  <a:cubicBezTo>
                    <a:pt x="2449" y="1556"/>
                    <a:pt x="2132" y="1443"/>
                    <a:pt x="1995" y="1149"/>
                  </a:cubicBezTo>
                  <a:cubicBezTo>
                    <a:pt x="2410" y="1124"/>
                    <a:pt x="2802" y="1097"/>
                    <a:pt x="3192" y="1074"/>
                  </a:cubicBezTo>
                  <a:cubicBezTo>
                    <a:pt x="3379" y="1063"/>
                    <a:pt x="3569" y="1036"/>
                    <a:pt x="3756" y="1036"/>
                  </a:cubicBezTo>
                  <a:cubicBezTo>
                    <a:pt x="4000" y="1036"/>
                    <a:pt x="4238" y="1082"/>
                    <a:pt x="4455" y="1268"/>
                  </a:cubicBezTo>
                  <a:cubicBezTo>
                    <a:pt x="4468" y="1279"/>
                    <a:pt x="4490" y="1290"/>
                    <a:pt x="4511" y="1290"/>
                  </a:cubicBezTo>
                  <a:cubicBezTo>
                    <a:pt x="4531" y="1290"/>
                    <a:pt x="4552" y="1281"/>
                    <a:pt x="4568" y="1254"/>
                  </a:cubicBezTo>
                  <a:cubicBezTo>
                    <a:pt x="4366" y="1000"/>
                    <a:pt x="4369" y="1001"/>
                    <a:pt x="4695" y="912"/>
                  </a:cubicBezTo>
                  <a:cubicBezTo>
                    <a:pt x="4978" y="834"/>
                    <a:pt x="5262" y="751"/>
                    <a:pt x="5507" y="569"/>
                  </a:cubicBezTo>
                  <a:lnTo>
                    <a:pt x="5507" y="569"/>
                  </a:lnTo>
                  <a:cubicBezTo>
                    <a:pt x="4766" y="577"/>
                    <a:pt x="4073" y="936"/>
                    <a:pt x="3262" y="936"/>
                  </a:cubicBezTo>
                  <a:cubicBezTo>
                    <a:pt x="3223" y="936"/>
                    <a:pt x="3183" y="935"/>
                    <a:pt x="3144" y="933"/>
                  </a:cubicBezTo>
                  <a:cubicBezTo>
                    <a:pt x="3511" y="595"/>
                    <a:pt x="3820" y="308"/>
                    <a:pt x="4129" y="24"/>
                  </a:cubicBezTo>
                  <a:cubicBezTo>
                    <a:pt x="4084" y="7"/>
                    <a:pt x="4045" y="0"/>
                    <a:pt x="4011" y="0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18"/>
            <p:cNvSpPr/>
            <p:nvPr/>
          </p:nvSpPr>
          <p:spPr>
            <a:xfrm>
              <a:off x="5396925" y="1707500"/>
              <a:ext cx="36000" cy="6125"/>
            </a:xfrm>
            <a:custGeom>
              <a:rect b="b" l="l" r="r" t="t"/>
              <a:pathLst>
                <a:path extrusionOk="0" h="245" w="1440">
                  <a:moveTo>
                    <a:pt x="1" y="35"/>
                  </a:moveTo>
                  <a:lnTo>
                    <a:pt x="1" y="35"/>
                  </a:lnTo>
                  <a:cubicBezTo>
                    <a:pt x="291" y="193"/>
                    <a:pt x="597" y="245"/>
                    <a:pt x="909" y="245"/>
                  </a:cubicBezTo>
                  <a:cubicBezTo>
                    <a:pt x="1084" y="245"/>
                    <a:pt x="1262" y="228"/>
                    <a:pt x="1440" y="205"/>
                  </a:cubicBezTo>
                  <a:cubicBezTo>
                    <a:pt x="981" y="0"/>
                    <a:pt x="487" y="51"/>
                    <a:pt x="1" y="35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18"/>
            <p:cNvSpPr/>
            <p:nvPr/>
          </p:nvSpPr>
          <p:spPr>
            <a:xfrm>
              <a:off x="5169450" y="2032050"/>
              <a:ext cx="30775" cy="16250"/>
            </a:xfrm>
            <a:custGeom>
              <a:rect b="b" l="l" r="r" t="t"/>
              <a:pathLst>
                <a:path extrusionOk="0" h="650" w="1231">
                  <a:moveTo>
                    <a:pt x="0" y="1"/>
                  </a:moveTo>
                  <a:lnTo>
                    <a:pt x="0" y="1"/>
                  </a:lnTo>
                  <a:cubicBezTo>
                    <a:pt x="388" y="262"/>
                    <a:pt x="745" y="575"/>
                    <a:pt x="1231" y="650"/>
                  </a:cubicBezTo>
                  <a:cubicBezTo>
                    <a:pt x="857" y="369"/>
                    <a:pt x="469" y="109"/>
                    <a:pt x="0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18"/>
            <p:cNvSpPr/>
            <p:nvPr/>
          </p:nvSpPr>
          <p:spPr>
            <a:xfrm>
              <a:off x="5410150" y="1650900"/>
              <a:ext cx="8750" cy="23950"/>
            </a:xfrm>
            <a:custGeom>
              <a:rect b="b" l="l" r="r" t="t"/>
              <a:pathLst>
                <a:path extrusionOk="0" h="958" w="350">
                  <a:moveTo>
                    <a:pt x="349" y="1"/>
                  </a:moveTo>
                  <a:lnTo>
                    <a:pt x="349" y="1"/>
                  </a:lnTo>
                  <a:cubicBezTo>
                    <a:pt x="131" y="281"/>
                    <a:pt x="1" y="593"/>
                    <a:pt x="15" y="957"/>
                  </a:cubicBezTo>
                  <a:cubicBezTo>
                    <a:pt x="169" y="651"/>
                    <a:pt x="293" y="338"/>
                    <a:pt x="349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18"/>
            <p:cNvSpPr/>
            <p:nvPr/>
          </p:nvSpPr>
          <p:spPr>
            <a:xfrm>
              <a:off x="5176075" y="1747000"/>
              <a:ext cx="22825" cy="13350"/>
            </a:xfrm>
            <a:custGeom>
              <a:rect b="b" l="l" r="r" t="t"/>
              <a:pathLst>
                <a:path extrusionOk="0" h="534" w="913">
                  <a:moveTo>
                    <a:pt x="883" y="1"/>
                  </a:moveTo>
                  <a:cubicBezTo>
                    <a:pt x="591" y="149"/>
                    <a:pt x="302" y="295"/>
                    <a:pt x="11" y="443"/>
                  </a:cubicBezTo>
                  <a:lnTo>
                    <a:pt x="11" y="443"/>
                  </a:lnTo>
                  <a:cubicBezTo>
                    <a:pt x="11" y="443"/>
                    <a:pt x="11" y="443"/>
                    <a:pt x="11" y="442"/>
                  </a:cubicBezTo>
                  <a:cubicBezTo>
                    <a:pt x="8" y="444"/>
                    <a:pt x="1" y="448"/>
                    <a:pt x="1" y="448"/>
                  </a:cubicBezTo>
                  <a:cubicBezTo>
                    <a:pt x="4" y="446"/>
                    <a:pt x="7" y="445"/>
                    <a:pt x="11" y="443"/>
                  </a:cubicBezTo>
                  <a:lnTo>
                    <a:pt x="11" y="443"/>
                  </a:lnTo>
                  <a:cubicBezTo>
                    <a:pt x="11" y="491"/>
                    <a:pt x="26" y="533"/>
                    <a:pt x="64" y="533"/>
                  </a:cubicBezTo>
                  <a:cubicBezTo>
                    <a:pt x="75" y="533"/>
                    <a:pt x="89" y="529"/>
                    <a:pt x="105" y="520"/>
                  </a:cubicBezTo>
                  <a:cubicBezTo>
                    <a:pt x="376" y="368"/>
                    <a:pt x="643" y="207"/>
                    <a:pt x="912" y="47"/>
                  </a:cubicBezTo>
                  <a:cubicBezTo>
                    <a:pt x="902" y="32"/>
                    <a:pt x="892" y="16"/>
                    <a:pt x="883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18"/>
            <p:cNvSpPr/>
            <p:nvPr/>
          </p:nvSpPr>
          <p:spPr>
            <a:xfrm>
              <a:off x="5509600" y="1782925"/>
              <a:ext cx="2150" cy="2025"/>
            </a:xfrm>
            <a:custGeom>
              <a:rect b="b" l="l" r="r" t="t"/>
              <a:pathLst>
                <a:path extrusionOk="0" h="81" w="86">
                  <a:moveTo>
                    <a:pt x="66" y="1"/>
                  </a:moveTo>
                  <a:cubicBezTo>
                    <a:pt x="65" y="1"/>
                    <a:pt x="64" y="1"/>
                    <a:pt x="64" y="2"/>
                  </a:cubicBezTo>
                  <a:cubicBezTo>
                    <a:pt x="49" y="20"/>
                    <a:pt x="35" y="38"/>
                    <a:pt x="21" y="57"/>
                  </a:cubicBezTo>
                  <a:lnTo>
                    <a:pt x="21" y="57"/>
                  </a:lnTo>
                  <a:cubicBezTo>
                    <a:pt x="42" y="42"/>
                    <a:pt x="64" y="26"/>
                    <a:pt x="85" y="10"/>
                  </a:cubicBezTo>
                  <a:cubicBezTo>
                    <a:pt x="79" y="7"/>
                    <a:pt x="70" y="1"/>
                    <a:pt x="66" y="1"/>
                  </a:cubicBezTo>
                  <a:close/>
                  <a:moveTo>
                    <a:pt x="21" y="57"/>
                  </a:moveTo>
                  <a:cubicBezTo>
                    <a:pt x="14" y="62"/>
                    <a:pt x="7" y="67"/>
                    <a:pt x="1" y="72"/>
                  </a:cubicBezTo>
                  <a:lnTo>
                    <a:pt x="4" y="81"/>
                  </a:lnTo>
                  <a:cubicBezTo>
                    <a:pt x="9" y="73"/>
                    <a:pt x="15" y="65"/>
                    <a:pt x="21" y="57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18"/>
            <p:cNvSpPr/>
            <p:nvPr/>
          </p:nvSpPr>
          <p:spPr>
            <a:xfrm>
              <a:off x="5176000" y="1806650"/>
              <a:ext cx="325" cy="275"/>
            </a:xfrm>
            <a:custGeom>
              <a:rect b="b" l="l" r="r" t="t"/>
              <a:pathLst>
                <a:path extrusionOk="0" h="11" w="13">
                  <a:moveTo>
                    <a:pt x="12" y="1"/>
                  </a:moveTo>
                  <a:lnTo>
                    <a:pt x="2" y="7"/>
                  </a:lnTo>
                  <a:cubicBezTo>
                    <a:pt x="2" y="6"/>
                    <a:pt x="2" y="6"/>
                    <a:pt x="2" y="6"/>
                  </a:cubicBezTo>
                  <a:lnTo>
                    <a:pt x="2" y="6"/>
                  </a:lnTo>
                  <a:cubicBezTo>
                    <a:pt x="1" y="6"/>
                    <a:pt x="5" y="11"/>
                    <a:pt x="5" y="11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18"/>
            <p:cNvSpPr/>
            <p:nvPr/>
          </p:nvSpPr>
          <p:spPr>
            <a:xfrm>
              <a:off x="5174150" y="1806800"/>
              <a:ext cx="2000" cy="625"/>
            </a:xfrm>
            <a:custGeom>
              <a:rect b="b" l="l" r="r" t="t"/>
              <a:pathLst>
                <a:path extrusionOk="0" h="25" w="80">
                  <a:moveTo>
                    <a:pt x="76" y="1"/>
                  </a:moveTo>
                  <a:lnTo>
                    <a:pt x="76" y="1"/>
                  </a:lnTo>
                  <a:cubicBezTo>
                    <a:pt x="76" y="1"/>
                    <a:pt x="76" y="1"/>
                    <a:pt x="76" y="1"/>
                  </a:cubicBezTo>
                  <a:lnTo>
                    <a:pt x="76" y="1"/>
                  </a:lnTo>
                  <a:cubicBezTo>
                    <a:pt x="76" y="1"/>
                    <a:pt x="76" y="1"/>
                    <a:pt x="76" y="1"/>
                  </a:cubicBezTo>
                  <a:close/>
                  <a:moveTo>
                    <a:pt x="76" y="1"/>
                  </a:moveTo>
                  <a:lnTo>
                    <a:pt x="76" y="1"/>
                  </a:lnTo>
                  <a:cubicBezTo>
                    <a:pt x="50" y="8"/>
                    <a:pt x="24" y="13"/>
                    <a:pt x="0" y="17"/>
                  </a:cubicBezTo>
                  <a:lnTo>
                    <a:pt x="1" y="25"/>
                  </a:lnTo>
                  <a:cubicBezTo>
                    <a:pt x="28" y="17"/>
                    <a:pt x="52" y="10"/>
                    <a:pt x="79" y="6"/>
                  </a:cubicBezTo>
                  <a:cubicBezTo>
                    <a:pt x="79" y="6"/>
                    <a:pt x="75" y="2"/>
                    <a:pt x="76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18"/>
            <p:cNvSpPr/>
            <p:nvPr/>
          </p:nvSpPr>
          <p:spPr>
            <a:xfrm>
              <a:off x="5172025" y="1807225"/>
              <a:ext cx="2175" cy="1075"/>
            </a:xfrm>
            <a:custGeom>
              <a:rect b="b" l="l" r="r" t="t"/>
              <a:pathLst>
                <a:path extrusionOk="0" h="43" w="87">
                  <a:moveTo>
                    <a:pt x="84" y="0"/>
                  </a:moveTo>
                  <a:cubicBezTo>
                    <a:pt x="55" y="13"/>
                    <a:pt x="29" y="26"/>
                    <a:pt x="0" y="36"/>
                  </a:cubicBezTo>
                  <a:lnTo>
                    <a:pt x="3" y="43"/>
                  </a:lnTo>
                  <a:cubicBezTo>
                    <a:pt x="31" y="32"/>
                    <a:pt x="58" y="20"/>
                    <a:pt x="86" y="8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18"/>
            <p:cNvSpPr/>
            <p:nvPr/>
          </p:nvSpPr>
          <p:spPr>
            <a:xfrm>
              <a:off x="5313625" y="1896450"/>
              <a:ext cx="450" cy="25"/>
            </a:xfrm>
            <a:custGeom>
              <a:rect b="b" l="l" r="r" t="t"/>
              <a:pathLst>
                <a:path extrusionOk="0" h="1" w="18">
                  <a:moveTo>
                    <a:pt x="1" y="0"/>
                  </a:moveTo>
                  <a:cubicBezTo>
                    <a:pt x="1" y="1"/>
                    <a:pt x="3" y="1"/>
                    <a:pt x="5" y="1"/>
                  </a:cubicBezTo>
                  <a:cubicBezTo>
                    <a:pt x="10" y="1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8" name="Google Shape;428;p18"/>
          <p:cNvSpPr/>
          <p:nvPr/>
        </p:nvSpPr>
        <p:spPr>
          <a:xfrm>
            <a:off x="13" y="4629145"/>
            <a:ext cx="9144071" cy="530362"/>
          </a:xfrm>
          <a:custGeom>
            <a:rect b="b" l="l" r="r" t="t"/>
            <a:pathLst>
              <a:path extrusionOk="0" h="20099" w="266591">
                <a:moveTo>
                  <a:pt x="177921" y="0"/>
                </a:moveTo>
                <a:cubicBezTo>
                  <a:pt x="141060" y="0"/>
                  <a:pt x="115281" y="7266"/>
                  <a:pt x="83821" y="7266"/>
                </a:cubicBezTo>
                <a:cubicBezTo>
                  <a:pt x="72193" y="7266"/>
                  <a:pt x="59789" y="6273"/>
                  <a:pt x="45762" y="3555"/>
                </a:cubicBezTo>
                <a:cubicBezTo>
                  <a:pt x="37645" y="1748"/>
                  <a:pt x="27129" y="496"/>
                  <a:pt x="16785" y="496"/>
                </a:cubicBezTo>
                <a:cubicBezTo>
                  <a:pt x="10985" y="496"/>
                  <a:pt x="5238" y="890"/>
                  <a:pt x="1" y="1800"/>
                </a:cubicBezTo>
                <a:lnTo>
                  <a:pt x="1" y="20098"/>
                </a:lnTo>
                <a:lnTo>
                  <a:pt x="266590" y="20098"/>
                </a:lnTo>
                <a:lnTo>
                  <a:pt x="266590" y="4512"/>
                </a:lnTo>
                <a:cubicBezTo>
                  <a:pt x="261542" y="6524"/>
                  <a:pt x="255665" y="7280"/>
                  <a:pt x="249337" y="7280"/>
                </a:cubicBezTo>
                <a:cubicBezTo>
                  <a:pt x="231731" y="7280"/>
                  <a:pt x="210633" y="1424"/>
                  <a:pt x="194179" y="472"/>
                </a:cubicBezTo>
                <a:cubicBezTo>
                  <a:pt x="188509" y="144"/>
                  <a:pt x="183105" y="0"/>
                  <a:pt x="17792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9" name="Google Shape;429;p18"/>
          <p:cNvGrpSpPr/>
          <p:nvPr/>
        </p:nvGrpSpPr>
        <p:grpSpPr>
          <a:xfrm flipH="1" rot="2950563">
            <a:off x="8246235" y="3584361"/>
            <a:ext cx="1314917" cy="1314777"/>
            <a:chOff x="1441538" y="3350388"/>
            <a:chExt cx="616650" cy="616625"/>
          </a:xfrm>
        </p:grpSpPr>
        <p:sp>
          <p:nvSpPr>
            <p:cNvPr id="430" name="Google Shape;430;p18"/>
            <p:cNvSpPr/>
            <p:nvPr/>
          </p:nvSpPr>
          <p:spPr>
            <a:xfrm>
              <a:off x="1471413" y="3350388"/>
              <a:ext cx="586775" cy="570275"/>
            </a:xfrm>
            <a:custGeom>
              <a:rect b="b" l="l" r="r" t="t"/>
              <a:pathLst>
                <a:path extrusionOk="0" h="22811" w="23471">
                  <a:moveTo>
                    <a:pt x="20736" y="935"/>
                  </a:moveTo>
                  <a:cubicBezTo>
                    <a:pt x="20763" y="935"/>
                    <a:pt x="20791" y="938"/>
                    <a:pt x="20821" y="943"/>
                  </a:cubicBezTo>
                  <a:cubicBezTo>
                    <a:pt x="21020" y="980"/>
                    <a:pt x="21038" y="1139"/>
                    <a:pt x="20997" y="1323"/>
                  </a:cubicBezTo>
                  <a:cubicBezTo>
                    <a:pt x="20930" y="1488"/>
                    <a:pt x="20833" y="1639"/>
                    <a:pt x="20645" y="1639"/>
                  </a:cubicBezTo>
                  <a:cubicBezTo>
                    <a:pt x="20615" y="1639"/>
                    <a:pt x="20583" y="1636"/>
                    <a:pt x="20548" y="1628"/>
                  </a:cubicBezTo>
                  <a:cubicBezTo>
                    <a:pt x="20368" y="1585"/>
                    <a:pt x="20311" y="1429"/>
                    <a:pt x="20363" y="1258"/>
                  </a:cubicBezTo>
                  <a:cubicBezTo>
                    <a:pt x="20422" y="1067"/>
                    <a:pt x="20545" y="935"/>
                    <a:pt x="20736" y="935"/>
                  </a:cubicBezTo>
                  <a:close/>
                  <a:moveTo>
                    <a:pt x="15518" y="2806"/>
                  </a:moveTo>
                  <a:cubicBezTo>
                    <a:pt x="15536" y="2806"/>
                    <a:pt x="15554" y="2808"/>
                    <a:pt x="15572" y="2811"/>
                  </a:cubicBezTo>
                  <a:cubicBezTo>
                    <a:pt x="15698" y="2834"/>
                    <a:pt x="15756" y="2926"/>
                    <a:pt x="15728" y="3051"/>
                  </a:cubicBezTo>
                  <a:cubicBezTo>
                    <a:pt x="15700" y="3172"/>
                    <a:pt x="15611" y="3214"/>
                    <a:pt x="15509" y="3214"/>
                  </a:cubicBezTo>
                  <a:cubicBezTo>
                    <a:pt x="15506" y="3214"/>
                    <a:pt x="15502" y="3214"/>
                    <a:pt x="15499" y="3214"/>
                  </a:cubicBezTo>
                  <a:cubicBezTo>
                    <a:pt x="15362" y="3171"/>
                    <a:pt x="15297" y="3092"/>
                    <a:pt x="15325" y="2967"/>
                  </a:cubicBezTo>
                  <a:cubicBezTo>
                    <a:pt x="15351" y="2861"/>
                    <a:pt x="15424" y="2806"/>
                    <a:pt x="15518" y="2806"/>
                  </a:cubicBezTo>
                  <a:close/>
                  <a:moveTo>
                    <a:pt x="15216" y="4214"/>
                  </a:moveTo>
                  <a:cubicBezTo>
                    <a:pt x="15236" y="4214"/>
                    <a:pt x="15257" y="4218"/>
                    <a:pt x="15278" y="4225"/>
                  </a:cubicBezTo>
                  <a:cubicBezTo>
                    <a:pt x="15421" y="4279"/>
                    <a:pt x="15605" y="4448"/>
                    <a:pt x="15522" y="4680"/>
                  </a:cubicBezTo>
                  <a:cubicBezTo>
                    <a:pt x="15465" y="4837"/>
                    <a:pt x="15346" y="4910"/>
                    <a:pt x="15206" y="4910"/>
                  </a:cubicBezTo>
                  <a:cubicBezTo>
                    <a:pt x="15166" y="4910"/>
                    <a:pt x="15126" y="4904"/>
                    <a:pt x="15084" y="4893"/>
                  </a:cubicBezTo>
                  <a:cubicBezTo>
                    <a:pt x="14895" y="4842"/>
                    <a:pt x="14887" y="4676"/>
                    <a:pt x="14916" y="4539"/>
                  </a:cubicBezTo>
                  <a:cubicBezTo>
                    <a:pt x="14966" y="4354"/>
                    <a:pt x="15090" y="4214"/>
                    <a:pt x="15216" y="4214"/>
                  </a:cubicBezTo>
                  <a:close/>
                  <a:moveTo>
                    <a:pt x="21879" y="5473"/>
                  </a:moveTo>
                  <a:cubicBezTo>
                    <a:pt x="21905" y="5473"/>
                    <a:pt x="21931" y="5476"/>
                    <a:pt x="21959" y="5481"/>
                  </a:cubicBezTo>
                  <a:cubicBezTo>
                    <a:pt x="22103" y="5543"/>
                    <a:pt x="22171" y="5647"/>
                    <a:pt x="22124" y="5795"/>
                  </a:cubicBezTo>
                  <a:cubicBezTo>
                    <a:pt x="22086" y="5910"/>
                    <a:pt x="22002" y="5968"/>
                    <a:pt x="21901" y="5968"/>
                  </a:cubicBezTo>
                  <a:cubicBezTo>
                    <a:pt x="21871" y="5968"/>
                    <a:pt x="21840" y="5963"/>
                    <a:pt x="21808" y="5953"/>
                  </a:cubicBezTo>
                  <a:cubicBezTo>
                    <a:pt x="21683" y="5915"/>
                    <a:pt x="21556" y="5833"/>
                    <a:pt x="21618" y="5665"/>
                  </a:cubicBezTo>
                  <a:cubicBezTo>
                    <a:pt x="21663" y="5536"/>
                    <a:pt x="21756" y="5473"/>
                    <a:pt x="21879" y="5473"/>
                  </a:cubicBezTo>
                  <a:close/>
                  <a:moveTo>
                    <a:pt x="20814" y="5707"/>
                  </a:moveTo>
                  <a:cubicBezTo>
                    <a:pt x="20844" y="5707"/>
                    <a:pt x="20875" y="5711"/>
                    <a:pt x="20908" y="5720"/>
                  </a:cubicBezTo>
                  <a:cubicBezTo>
                    <a:pt x="21049" y="5757"/>
                    <a:pt x="21067" y="5875"/>
                    <a:pt x="21059" y="5991"/>
                  </a:cubicBezTo>
                  <a:cubicBezTo>
                    <a:pt x="20984" y="6122"/>
                    <a:pt x="20886" y="6193"/>
                    <a:pt x="20764" y="6193"/>
                  </a:cubicBezTo>
                  <a:cubicBezTo>
                    <a:pt x="20733" y="6193"/>
                    <a:pt x="20700" y="6188"/>
                    <a:pt x="20665" y="6179"/>
                  </a:cubicBezTo>
                  <a:cubicBezTo>
                    <a:pt x="20533" y="6139"/>
                    <a:pt x="20464" y="6029"/>
                    <a:pt x="20526" y="5903"/>
                  </a:cubicBezTo>
                  <a:cubicBezTo>
                    <a:pt x="20584" y="5783"/>
                    <a:pt x="20686" y="5707"/>
                    <a:pt x="20814" y="5707"/>
                  </a:cubicBezTo>
                  <a:close/>
                  <a:moveTo>
                    <a:pt x="10130" y="6101"/>
                  </a:moveTo>
                  <a:cubicBezTo>
                    <a:pt x="10155" y="6101"/>
                    <a:pt x="10180" y="6103"/>
                    <a:pt x="10207" y="6108"/>
                  </a:cubicBezTo>
                  <a:cubicBezTo>
                    <a:pt x="10433" y="6152"/>
                    <a:pt x="10495" y="6344"/>
                    <a:pt x="10525" y="6540"/>
                  </a:cubicBezTo>
                  <a:cubicBezTo>
                    <a:pt x="10561" y="6792"/>
                    <a:pt x="10519" y="7044"/>
                    <a:pt x="10468" y="7271"/>
                  </a:cubicBezTo>
                  <a:cubicBezTo>
                    <a:pt x="10412" y="7450"/>
                    <a:pt x="10350" y="7605"/>
                    <a:pt x="10213" y="7719"/>
                  </a:cubicBezTo>
                  <a:cubicBezTo>
                    <a:pt x="10126" y="7794"/>
                    <a:pt x="10028" y="7848"/>
                    <a:pt x="9920" y="7848"/>
                  </a:cubicBezTo>
                  <a:cubicBezTo>
                    <a:pt x="9886" y="7848"/>
                    <a:pt x="9852" y="7842"/>
                    <a:pt x="9816" y="7831"/>
                  </a:cubicBezTo>
                  <a:cubicBezTo>
                    <a:pt x="9660" y="7780"/>
                    <a:pt x="9640" y="7640"/>
                    <a:pt x="9595" y="7497"/>
                  </a:cubicBezTo>
                  <a:cubicBezTo>
                    <a:pt x="9466" y="7090"/>
                    <a:pt x="9507" y="6723"/>
                    <a:pt x="9737" y="6373"/>
                  </a:cubicBezTo>
                  <a:cubicBezTo>
                    <a:pt x="9835" y="6222"/>
                    <a:pt x="9955" y="6101"/>
                    <a:pt x="10130" y="6101"/>
                  </a:cubicBezTo>
                  <a:close/>
                  <a:moveTo>
                    <a:pt x="9515" y="8920"/>
                  </a:moveTo>
                  <a:cubicBezTo>
                    <a:pt x="9534" y="8920"/>
                    <a:pt x="9554" y="8923"/>
                    <a:pt x="9575" y="8929"/>
                  </a:cubicBezTo>
                  <a:cubicBezTo>
                    <a:pt x="9716" y="8967"/>
                    <a:pt x="9710" y="9112"/>
                    <a:pt x="9678" y="9228"/>
                  </a:cubicBezTo>
                  <a:cubicBezTo>
                    <a:pt x="9646" y="9337"/>
                    <a:pt x="9574" y="9395"/>
                    <a:pt x="9472" y="9395"/>
                  </a:cubicBezTo>
                  <a:cubicBezTo>
                    <a:pt x="9451" y="9395"/>
                    <a:pt x="9428" y="9393"/>
                    <a:pt x="9404" y="9387"/>
                  </a:cubicBezTo>
                  <a:cubicBezTo>
                    <a:pt x="9293" y="9332"/>
                    <a:pt x="9236" y="9245"/>
                    <a:pt x="9281" y="9126"/>
                  </a:cubicBezTo>
                  <a:cubicBezTo>
                    <a:pt x="9324" y="9016"/>
                    <a:pt x="9403" y="8920"/>
                    <a:pt x="9515" y="8920"/>
                  </a:cubicBezTo>
                  <a:close/>
                  <a:moveTo>
                    <a:pt x="19226" y="9769"/>
                  </a:moveTo>
                  <a:cubicBezTo>
                    <a:pt x="19251" y="9769"/>
                    <a:pt x="19276" y="9771"/>
                    <a:pt x="19302" y="9774"/>
                  </a:cubicBezTo>
                  <a:cubicBezTo>
                    <a:pt x="19436" y="9826"/>
                    <a:pt x="19495" y="9927"/>
                    <a:pt x="19450" y="10056"/>
                  </a:cubicBezTo>
                  <a:cubicBezTo>
                    <a:pt x="19409" y="10165"/>
                    <a:pt x="19325" y="10221"/>
                    <a:pt x="19221" y="10221"/>
                  </a:cubicBezTo>
                  <a:cubicBezTo>
                    <a:pt x="19193" y="10221"/>
                    <a:pt x="19163" y="10217"/>
                    <a:pt x="19133" y="10209"/>
                  </a:cubicBezTo>
                  <a:cubicBezTo>
                    <a:pt x="19002" y="10175"/>
                    <a:pt x="18915" y="10086"/>
                    <a:pt x="18959" y="9948"/>
                  </a:cubicBezTo>
                  <a:cubicBezTo>
                    <a:pt x="19002" y="9816"/>
                    <a:pt x="19104" y="9769"/>
                    <a:pt x="19226" y="9769"/>
                  </a:cubicBezTo>
                  <a:close/>
                  <a:moveTo>
                    <a:pt x="17145" y="10174"/>
                  </a:moveTo>
                  <a:cubicBezTo>
                    <a:pt x="17165" y="10174"/>
                    <a:pt x="17185" y="10176"/>
                    <a:pt x="17207" y="10179"/>
                  </a:cubicBezTo>
                  <a:cubicBezTo>
                    <a:pt x="17365" y="10206"/>
                    <a:pt x="17534" y="10209"/>
                    <a:pt x="17569" y="10401"/>
                  </a:cubicBezTo>
                  <a:cubicBezTo>
                    <a:pt x="17603" y="10581"/>
                    <a:pt x="17486" y="10696"/>
                    <a:pt x="17331" y="10758"/>
                  </a:cubicBezTo>
                  <a:cubicBezTo>
                    <a:pt x="17102" y="10848"/>
                    <a:pt x="16866" y="10903"/>
                    <a:pt x="16636" y="10903"/>
                  </a:cubicBezTo>
                  <a:cubicBezTo>
                    <a:pt x="16607" y="10903"/>
                    <a:pt x="16579" y="10902"/>
                    <a:pt x="16550" y="10900"/>
                  </a:cubicBezTo>
                  <a:cubicBezTo>
                    <a:pt x="16389" y="10856"/>
                    <a:pt x="16279" y="10786"/>
                    <a:pt x="16275" y="10629"/>
                  </a:cubicBezTo>
                  <a:cubicBezTo>
                    <a:pt x="16271" y="10483"/>
                    <a:pt x="16377" y="10416"/>
                    <a:pt x="16508" y="10411"/>
                  </a:cubicBezTo>
                  <a:cubicBezTo>
                    <a:pt x="16744" y="10401"/>
                    <a:pt x="16903" y="10174"/>
                    <a:pt x="17145" y="10174"/>
                  </a:cubicBezTo>
                  <a:close/>
                  <a:moveTo>
                    <a:pt x="12600" y="15459"/>
                  </a:moveTo>
                  <a:cubicBezTo>
                    <a:pt x="12626" y="15459"/>
                    <a:pt x="12653" y="15463"/>
                    <a:pt x="12681" y="15470"/>
                  </a:cubicBezTo>
                  <a:cubicBezTo>
                    <a:pt x="12815" y="15501"/>
                    <a:pt x="12870" y="15599"/>
                    <a:pt x="12842" y="15733"/>
                  </a:cubicBezTo>
                  <a:cubicBezTo>
                    <a:pt x="12784" y="15847"/>
                    <a:pt x="12700" y="15909"/>
                    <a:pt x="12593" y="15909"/>
                  </a:cubicBezTo>
                  <a:cubicBezTo>
                    <a:pt x="12569" y="15909"/>
                    <a:pt x="12545" y="15906"/>
                    <a:pt x="12519" y="15900"/>
                  </a:cubicBezTo>
                  <a:cubicBezTo>
                    <a:pt x="12383" y="15866"/>
                    <a:pt x="12321" y="15759"/>
                    <a:pt x="12365" y="15628"/>
                  </a:cubicBezTo>
                  <a:cubicBezTo>
                    <a:pt x="12403" y="15517"/>
                    <a:pt x="12493" y="15459"/>
                    <a:pt x="12600" y="15459"/>
                  </a:cubicBezTo>
                  <a:close/>
                  <a:moveTo>
                    <a:pt x="11083" y="15498"/>
                  </a:moveTo>
                  <a:cubicBezTo>
                    <a:pt x="11176" y="15498"/>
                    <a:pt x="11264" y="15534"/>
                    <a:pt x="11301" y="15649"/>
                  </a:cubicBezTo>
                  <a:cubicBezTo>
                    <a:pt x="11340" y="15781"/>
                    <a:pt x="11237" y="15838"/>
                    <a:pt x="11157" y="15910"/>
                  </a:cubicBezTo>
                  <a:cubicBezTo>
                    <a:pt x="10873" y="16167"/>
                    <a:pt x="10518" y="16042"/>
                    <a:pt x="10252" y="16117"/>
                  </a:cubicBezTo>
                  <a:cubicBezTo>
                    <a:pt x="10083" y="16075"/>
                    <a:pt x="9991" y="16021"/>
                    <a:pt x="9991" y="15891"/>
                  </a:cubicBezTo>
                  <a:cubicBezTo>
                    <a:pt x="9990" y="15776"/>
                    <a:pt x="10066" y="15724"/>
                    <a:pt x="10169" y="15698"/>
                  </a:cubicBezTo>
                  <a:cubicBezTo>
                    <a:pt x="10449" y="15633"/>
                    <a:pt x="10725" y="15557"/>
                    <a:pt x="11007" y="15505"/>
                  </a:cubicBezTo>
                  <a:cubicBezTo>
                    <a:pt x="11032" y="15500"/>
                    <a:pt x="11058" y="15498"/>
                    <a:pt x="11083" y="15498"/>
                  </a:cubicBezTo>
                  <a:close/>
                  <a:moveTo>
                    <a:pt x="2581" y="14646"/>
                  </a:moveTo>
                  <a:cubicBezTo>
                    <a:pt x="2603" y="14646"/>
                    <a:pt x="2626" y="14649"/>
                    <a:pt x="2650" y="14655"/>
                  </a:cubicBezTo>
                  <a:cubicBezTo>
                    <a:pt x="2800" y="14695"/>
                    <a:pt x="2844" y="14829"/>
                    <a:pt x="2859" y="14964"/>
                  </a:cubicBezTo>
                  <a:cubicBezTo>
                    <a:pt x="2885" y="15175"/>
                    <a:pt x="2794" y="15367"/>
                    <a:pt x="2734" y="15640"/>
                  </a:cubicBezTo>
                  <a:cubicBezTo>
                    <a:pt x="2686" y="15760"/>
                    <a:pt x="2617" y="15955"/>
                    <a:pt x="2521" y="16136"/>
                  </a:cubicBezTo>
                  <a:cubicBezTo>
                    <a:pt x="2468" y="16235"/>
                    <a:pt x="2383" y="16300"/>
                    <a:pt x="2282" y="16300"/>
                  </a:cubicBezTo>
                  <a:cubicBezTo>
                    <a:pt x="2241" y="16300"/>
                    <a:pt x="2198" y="16289"/>
                    <a:pt x="2154" y="16267"/>
                  </a:cubicBezTo>
                  <a:cubicBezTo>
                    <a:pt x="1987" y="16179"/>
                    <a:pt x="1945" y="16027"/>
                    <a:pt x="2048" y="15872"/>
                  </a:cubicBezTo>
                  <a:cubicBezTo>
                    <a:pt x="2125" y="15756"/>
                    <a:pt x="2124" y="15663"/>
                    <a:pt x="2102" y="15536"/>
                  </a:cubicBezTo>
                  <a:cubicBezTo>
                    <a:pt x="2054" y="15268"/>
                    <a:pt x="2200" y="15048"/>
                    <a:pt x="2323" y="14827"/>
                  </a:cubicBezTo>
                  <a:cubicBezTo>
                    <a:pt x="2380" y="14724"/>
                    <a:pt x="2466" y="14646"/>
                    <a:pt x="2581" y="14646"/>
                  </a:cubicBezTo>
                  <a:close/>
                  <a:moveTo>
                    <a:pt x="2449" y="16825"/>
                  </a:moveTo>
                  <a:cubicBezTo>
                    <a:pt x="2470" y="16825"/>
                    <a:pt x="2492" y="16827"/>
                    <a:pt x="2516" y="16831"/>
                  </a:cubicBezTo>
                  <a:cubicBezTo>
                    <a:pt x="2667" y="16882"/>
                    <a:pt x="2749" y="16992"/>
                    <a:pt x="2717" y="17154"/>
                  </a:cubicBezTo>
                  <a:cubicBezTo>
                    <a:pt x="2688" y="17288"/>
                    <a:pt x="2605" y="17362"/>
                    <a:pt x="2487" y="17362"/>
                  </a:cubicBezTo>
                  <a:cubicBezTo>
                    <a:pt x="2459" y="17362"/>
                    <a:pt x="2429" y="17358"/>
                    <a:pt x="2398" y="17349"/>
                  </a:cubicBezTo>
                  <a:cubicBezTo>
                    <a:pt x="2230" y="17305"/>
                    <a:pt x="2175" y="17178"/>
                    <a:pt x="2217" y="17018"/>
                  </a:cubicBezTo>
                  <a:cubicBezTo>
                    <a:pt x="2250" y="16894"/>
                    <a:pt x="2326" y="16825"/>
                    <a:pt x="2449" y="16825"/>
                  </a:cubicBezTo>
                  <a:close/>
                  <a:moveTo>
                    <a:pt x="7644" y="20357"/>
                  </a:moveTo>
                  <a:cubicBezTo>
                    <a:pt x="7680" y="20357"/>
                    <a:pt x="7720" y="20361"/>
                    <a:pt x="7762" y="20369"/>
                  </a:cubicBezTo>
                  <a:cubicBezTo>
                    <a:pt x="7849" y="20396"/>
                    <a:pt x="7952" y="20471"/>
                    <a:pt x="7890" y="20592"/>
                  </a:cubicBezTo>
                  <a:cubicBezTo>
                    <a:pt x="7829" y="20716"/>
                    <a:pt x="7735" y="20746"/>
                    <a:pt x="7632" y="20746"/>
                  </a:cubicBezTo>
                  <a:cubicBezTo>
                    <a:pt x="7548" y="20746"/>
                    <a:pt x="7458" y="20726"/>
                    <a:pt x="7375" y="20722"/>
                  </a:cubicBezTo>
                  <a:cubicBezTo>
                    <a:pt x="7296" y="20719"/>
                    <a:pt x="7232" y="20694"/>
                    <a:pt x="7289" y="20588"/>
                  </a:cubicBezTo>
                  <a:cubicBezTo>
                    <a:pt x="7369" y="20440"/>
                    <a:pt x="7478" y="20357"/>
                    <a:pt x="7644" y="20357"/>
                  </a:cubicBezTo>
                  <a:close/>
                  <a:moveTo>
                    <a:pt x="21380" y="0"/>
                  </a:moveTo>
                  <a:cubicBezTo>
                    <a:pt x="21253" y="0"/>
                    <a:pt x="21123" y="10"/>
                    <a:pt x="20991" y="27"/>
                  </a:cubicBezTo>
                  <a:cubicBezTo>
                    <a:pt x="19879" y="178"/>
                    <a:pt x="18769" y="362"/>
                    <a:pt x="17645" y="366"/>
                  </a:cubicBezTo>
                  <a:cubicBezTo>
                    <a:pt x="16279" y="373"/>
                    <a:pt x="15197" y="866"/>
                    <a:pt x="14400" y="2001"/>
                  </a:cubicBezTo>
                  <a:cubicBezTo>
                    <a:pt x="13525" y="3248"/>
                    <a:pt x="12325" y="4032"/>
                    <a:pt x="10839" y="4378"/>
                  </a:cubicBezTo>
                  <a:cubicBezTo>
                    <a:pt x="10583" y="4437"/>
                    <a:pt x="10331" y="4533"/>
                    <a:pt x="10077" y="4609"/>
                  </a:cubicBezTo>
                  <a:cubicBezTo>
                    <a:pt x="9483" y="4787"/>
                    <a:pt x="8991" y="5122"/>
                    <a:pt x="8558" y="5556"/>
                  </a:cubicBezTo>
                  <a:cubicBezTo>
                    <a:pt x="7622" y="6489"/>
                    <a:pt x="7124" y="7636"/>
                    <a:pt x="6945" y="8923"/>
                  </a:cubicBezTo>
                  <a:cubicBezTo>
                    <a:pt x="6767" y="10206"/>
                    <a:pt x="6123" y="11109"/>
                    <a:pt x="4913" y="11604"/>
                  </a:cubicBezTo>
                  <a:cubicBezTo>
                    <a:pt x="4467" y="11788"/>
                    <a:pt x="4036" y="12005"/>
                    <a:pt x="3635" y="12282"/>
                  </a:cubicBezTo>
                  <a:cubicBezTo>
                    <a:pt x="2387" y="13143"/>
                    <a:pt x="1538" y="14329"/>
                    <a:pt x="874" y="15663"/>
                  </a:cubicBezTo>
                  <a:cubicBezTo>
                    <a:pt x="315" y="16783"/>
                    <a:pt x="0" y="17904"/>
                    <a:pt x="520" y="19168"/>
                  </a:cubicBezTo>
                  <a:cubicBezTo>
                    <a:pt x="799" y="19851"/>
                    <a:pt x="1172" y="20393"/>
                    <a:pt x="1756" y="20809"/>
                  </a:cubicBezTo>
                  <a:cubicBezTo>
                    <a:pt x="2089" y="21046"/>
                    <a:pt x="2468" y="21233"/>
                    <a:pt x="2761" y="21511"/>
                  </a:cubicBezTo>
                  <a:cubicBezTo>
                    <a:pt x="3373" y="22091"/>
                    <a:pt x="4079" y="22432"/>
                    <a:pt x="4853" y="22506"/>
                  </a:cubicBezTo>
                  <a:cubicBezTo>
                    <a:pt x="5445" y="22670"/>
                    <a:pt x="6006" y="22810"/>
                    <a:pt x="6575" y="22810"/>
                  </a:cubicBezTo>
                  <a:cubicBezTo>
                    <a:pt x="6827" y="22810"/>
                    <a:pt x="7080" y="22783"/>
                    <a:pt x="7338" y="22717"/>
                  </a:cubicBezTo>
                  <a:cubicBezTo>
                    <a:pt x="8582" y="22404"/>
                    <a:pt x="9593" y="21735"/>
                    <a:pt x="10357" y="20720"/>
                  </a:cubicBezTo>
                  <a:cubicBezTo>
                    <a:pt x="11054" y="19795"/>
                    <a:pt x="11599" y="18766"/>
                    <a:pt x="12180" y="17768"/>
                  </a:cubicBezTo>
                  <a:cubicBezTo>
                    <a:pt x="12385" y="17417"/>
                    <a:pt x="12646" y="17232"/>
                    <a:pt x="13031" y="17185"/>
                  </a:cubicBezTo>
                  <a:cubicBezTo>
                    <a:pt x="13186" y="17169"/>
                    <a:pt x="13343" y="17145"/>
                    <a:pt x="13498" y="17145"/>
                  </a:cubicBezTo>
                  <a:cubicBezTo>
                    <a:pt x="15222" y="17136"/>
                    <a:pt x="16329" y="16220"/>
                    <a:pt x="17050" y="14736"/>
                  </a:cubicBezTo>
                  <a:cubicBezTo>
                    <a:pt x="17315" y="14192"/>
                    <a:pt x="17551" y="13636"/>
                    <a:pt x="17753" y="13069"/>
                  </a:cubicBezTo>
                  <a:cubicBezTo>
                    <a:pt x="17984" y="12413"/>
                    <a:pt x="18405" y="11922"/>
                    <a:pt x="19011" y="11589"/>
                  </a:cubicBezTo>
                  <a:cubicBezTo>
                    <a:pt x="19277" y="11444"/>
                    <a:pt x="19541" y="11295"/>
                    <a:pt x="19813" y="11167"/>
                  </a:cubicBezTo>
                  <a:cubicBezTo>
                    <a:pt x="20437" y="10869"/>
                    <a:pt x="21018" y="10505"/>
                    <a:pt x="21552" y="10066"/>
                  </a:cubicBezTo>
                  <a:cubicBezTo>
                    <a:pt x="22910" y="8951"/>
                    <a:pt x="23471" y="7539"/>
                    <a:pt x="23142" y="5796"/>
                  </a:cubicBezTo>
                  <a:cubicBezTo>
                    <a:pt x="22909" y="4561"/>
                    <a:pt x="22844" y="3339"/>
                    <a:pt x="23229" y="2112"/>
                  </a:cubicBezTo>
                  <a:cubicBezTo>
                    <a:pt x="23427" y="1481"/>
                    <a:pt x="23224" y="929"/>
                    <a:pt x="22716" y="486"/>
                  </a:cubicBezTo>
                  <a:cubicBezTo>
                    <a:pt x="22315" y="138"/>
                    <a:pt x="21866" y="0"/>
                    <a:pt x="213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18"/>
            <p:cNvSpPr/>
            <p:nvPr/>
          </p:nvSpPr>
          <p:spPr>
            <a:xfrm>
              <a:off x="1441538" y="3378963"/>
              <a:ext cx="587125" cy="588050"/>
            </a:xfrm>
            <a:custGeom>
              <a:rect b="b" l="l" r="r" t="t"/>
              <a:pathLst>
                <a:path extrusionOk="0" h="23522" w="23485">
                  <a:moveTo>
                    <a:pt x="16505" y="7325"/>
                  </a:moveTo>
                  <a:lnTo>
                    <a:pt x="16509" y="7344"/>
                  </a:lnTo>
                  <a:cubicBezTo>
                    <a:pt x="16509" y="7344"/>
                    <a:pt x="16504" y="7329"/>
                    <a:pt x="16504" y="7327"/>
                  </a:cubicBezTo>
                  <a:cubicBezTo>
                    <a:pt x="16504" y="7327"/>
                    <a:pt x="16505" y="7326"/>
                    <a:pt x="16505" y="7325"/>
                  </a:cubicBezTo>
                  <a:close/>
                  <a:moveTo>
                    <a:pt x="10642" y="17403"/>
                  </a:moveTo>
                  <a:cubicBezTo>
                    <a:pt x="10640" y="17404"/>
                    <a:pt x="10638" y="17406"/>
                    <a:pt x="10636" y="17407"/>
                  </a:cubicBezTo>
                  <a:lnTo>
                    <a:pt x="10636" y="17407"/>
                  </a:lnTo>
                  <a:cubicBezTo>
                    <a:pt x="10637" y="17407"/>
                    <a:pt x="10638" y="17407"/>
                    <a:pt x="10639" y="17407"/>
                  </a:cubicBezTo>
                  <a:cubicBezTo>
                    <a:pt x="10640" y="17408"/>
                    <a:pt x="10642" y="17408"/>
                    <a:pt x="10642" y="17408"/>
                  </a:cubicBezTo>
                  <a:cubicBezTo>
                    <a:pt x="10646" y="17408"/>
                    <a:pt x="10642" y="17403"/>
                    <a:pt x="10642" y="17403"/>
                  </a:cubicBezTo>
                  <a:close/>
                  <a:moveTo>
                    <a:pt x="18691" y="1"/>
                  </a:moveTo>
                  <a:lnTo>
                    <a:pt x="18691" y="1"/>
                  </a:lnTo>
                  <a:cubicBezTo>
                    <a:pt x="18499" y="125"/>
                    <a:pt x="18502" y="126"/>
                    <a:pt x="18448" y="293"/>
                  </a:cubicBezTo>
                  <a:cubicBezTo>
                    <a:pt x="18108" y="1354"/>
                    <a:pt x="17942" y="2449"/>
                    <a:pt x="17785" y="3548"/>
                  </a:cubicBezTo>
                  <a:cubicBezTo>
                    <a:pt x="17695" y="4180"/>
                    <a:pt x="17517" y="4804"/>
                    <a:pt x="17483" y="5438"/>
                  </a:cubicBezTo>
                  <a:cubicBezTo>
                    <a:pt x="17462" y="5840"/>
                    <a:pt x="17285" y="6068"/>
                    <a:pt x="17030" y="6318"/>
                  </a:cubicBezTo>
                  <a:cubicBezTo>
                    <a:pt x="15774" y="7536"/>
                    <a:pt x="14529" y="8764"/>
                    <a:pt x="13278" y="9987"/>
                  </a:cubicBezTo>
                  <a:cubicBezTo>
                    <a:pt x="13179" y="10082"/>
                    <a:pt x="13100" y="10209"/>
                    <a:pt x="12950" y="10245"/>
                  </a:cubicBezTo>
                  <a:cubicBezTo>
                    <a:pt x="12892" y="10110"/>
                    <a:pt x="12956" y="10013"/>
                    <a:pt x="12984" y="9912"/>
                  </a:cubicBezTo>
                  <a:cubicBezTo>
                    <a:pt x="13621" y="7660"/>
                    <a:pt x="14258" y="5409"/>
                    <a:pt x="14898" y="3157"/>
                  </a:cubicBezTo>
                  <a:cubicBezTo>
                    <a:pt x="14933" y="3027"/>
                    <a:pt x="14970" y="2900"/>
                    <a:pt x="14995" y="2771"/>
                  </a:cubicBezTo>
                  <a:cubicBezTo>
                    <a:pt x="15012" y="2677"/>
                    <a:pt x="15030" y="2552"/>
                    <a:pt x="14924" y="2515"/>
                  </a:cubicBezTo>
                  <a:cubicBezTo>
                    <a:pt x="14907" y="2509"/>
                    <a:pt x="14892" y="2506"/>
                    <a:pt x="14878" y="2506"/>
                  </a:cubicBezTo>
                  <a:cubicBezTo>
                    <a:pt x="14791" y="2506"/>
                    <a:pt x="14761" y="2616"/>
                    <a:pt x="14738" y="2687"/>
                  </a:cubicBezTo>
                  <a:cubicBezTo>
                    <a:pt x="14646" y="2974"/>
                    <a:pt x="14567" y="3265"/>
                    <a:pt x="14484" y="3554"/>
                  </a:cubicBezTo>
                  <a:cubicBezTo>
                    <a:pt x="13937" y="5467"/>
                    <a:pt x="13474" y="7402"/>
                    <a:pt x="13000" y="9335"/>
                  </a:cubicBezTo>
                  <a:cubicBezTo>
                    <a:pt x="12843" y="9976"/>
                    <a:pt x="12674" y="10598"/>
                    <a:pt x="12181" y="11113"/>
                  </a:cubicBezTo>
                  <a:cubicBezTo>
                    <a:pt x="10427" y="12948"/>
                    <a:pt x="8491" y="14585"/>
                    <a:pt x="6645" y="16319"/>
                  </a:cubicBezTo>
                  <a:cubicBezTo>
                    <a:pt x="6607" y="16356"/>
                    <a:pt x="6569" y="16398"/>
                    <a:pt x="6500" y="16398"/>
                  </a:cubicBezTo>
                  <a:cubicBezTo>
                    <a:pt x="6477" y="16398"/>
                    <a:pt x="6450" y="16393"/>
                    <a:pt x="6419" y="16383"/>
                  </a:cubicBezTo>
                  <a:cubicBezTo>
                    <a:pt x="6778" y="13919"/>
                    <a:pt x="7208" y="11465"/>
                    <a:pt x="8010" y="9087"/>
                  </a:cubicBezTo>
                  <a:lnTo>
                    <a:pt x="8010" y="9087"/>
                  </a:lnTo>
                  <a:cubicBezTo>
                    <a:pt x="7821" y="9320"/>
                    <a:pt x="7712" y="9582"/>
                    <a:pt x="7622" y="9856"/>
                  </a:cubicBezTo>
                  <a:cubicBezTo>
                    <a:pt x="7253" y="10993"/>
                    <a:pt x="6947" y="12148"/>
                    <a:pt x="6733" y="13325"/>
                  </a:cubicBezTo>
                  <a:cubicBezTo>
                    <a:pt x="6555" y="14307"/>
                    <a:pt x="6294" y="15279"/>
                    <a:pt x="6226" y="16280"/>
                  </a:cubicBezTo>
                  <a:cubicBezTo>
                    <a:pt x="6205" y="16591"/>
                    <a:pt x="6105" y="16810"/>
                    <a:pt x="5880" y="17029"/>
                  </a:cubicBezTo>
                  <a:cubicBezTo>
                    <a:pt x="3934" y="18918"/>
                    <a:pt x="1942" y="20766"/>
                    <a:pt x="357" y="22991"/>
                  </a:cubicBezTo>
                  <a:cubicBezTo>
                    <a:pt x="234" y="23166"/>
                    <a:pt x="120" y="23345"/>
                    <a:pt x="0" y="23522"/>
                  </a:cubicBezTo>
                  <a:cubicBezTo>
                    <a:pt x="480" y="23149"/>
                    <a:pt x="919" y="22741"/>
                    <a:pt x="1294" y="22277"/>
                  </a:cubicBezTo>
                  <a:cubicBezTo>
                    <a:pt x="2245" y="21100"/>
                    <a:pt x="3319" y="20045"/>
                    <a:pt x="4407" y="19000"/>
                  </a:cubicBezTo>
                  <a:cubicBezTo>
                    <a:pt x="4504" y="18909"/>
                    <a:pt x="4606" y="18831"/>
                    <a:pt x="4740" y="18794"/>
                  </a:cubicBezTo>
                  <a:cubicBezTo>
                    <a:pt x="6487" y="18322"/>
                    <a:pt x="8230" y="17840"/>
                    <a:pt x="10021" y="17557"/>
                  </a:cubicBezTo>
                  <a:cubicBezTo>
                    <a:pt x="10226" y="17525"/>
                    <a:pt x="10455" y="17550"/>
                    <a:pt x="10636" y="17407"/>
                  </a:cubicBezTo>
                  <a:lnTo>
                    <a:pt x="10636" y="17407"/>
                  </a:lnTo>
                  <a:cubicBezTo>
                    <a:pt x="8742" y="17664"/>
                    <a:pt x="6798" y="17660"/>
                    <a:pt x="5000" y="18494"/>
                  </a:cubicBezTo>
                  <a:cubicBezTo>
                    <a:pt x="5063" y="18344"/>
                    <a:pt x="5145" y="18245"/>
                    <a:pt x="5238" y="18161"/>
                  </a:cubicBezTo>
                  <a:cubicBezTo>
                    <a:pt x="7114" y="16446"/>
                    <a:pt x="8988" y="14736"/>
                    <a:pt x="10860" y="13017"/>
                  </a:cubicBezTo>
                  <a:cubicBezTo>
                    <a:pt x="11031" y="12860"/>
                    <a:pt x="11212" y="12728"/>
                    <a:pt x="11435" y="12664"/>
                  </a:cubicBezTo>
                  <a:cubicBezTo>
                    <a:pt x="11435" y="12664"/>
                    <a:pt x="11439" y="12667"/>
                    <a:pt x="11440" y="12667"/>
                  </a:cubicBezTo>
                  <a:cubicBezTo>
                    <a:pt x="11440" y="12667"/>
                    <a:pt x="11441" y="12666"/>
                    <a:pt x="11440" y="12666"/>
                  </a:cubicBezTo>
                  <a:cubicBezTo>
                    <a:pt x="11265" y="12529"/>
                    <a:pt x="11443" y="12464"/>
                    <a:pt x="11508" y="12400"/>
                  </a:cubicBezTo>
                  <a:cubicBezTo>
                    <a:pt x="13028" y="10852"/>
                    <a:pt x="14495" y="9253"/>
                    <a:pt x="16059" y="7746"/>
                  </a:cubicBezTo>
                  <a:cubicBezTo>
                    <a:pt x="16147" y="7662"/>
                    <a:pt x="16224" y="7560"/>
                    <a:pt x="16353" y="7549"/>
                  </a:cubicBezTo>
                  <a:cubicBezTo>
                    <a:pt x="17325" y="7470"/>
                    <a:pt x="18205" y="7024"/>
                    <a:pt x="19152" y="6842"/>
                  </a:cubicBezTo>
                  <a:cubicBezTo>
                    <a:pt x="20301" y="6623"/>
                    <a:pt x="21444" y="6376"/>
                    <a:pt x="22587" y="6131"/>
                  </a:cubicBezTo>
                  <a:cubicBezTo>
                    <a:pt x="22809" y="6083"/>
                    <a:pt x="23054" y="6057"/>
                    <a:pt x="23215" y="5834"/>
                  </a:cubicBezTo>
                  <a:cubicBezTo>
                    <a:pt x="23136" y="5785"/>
                    <a:pt x="23059" y="5769"/>
                    <a:pt x="22984" y="5769"/>
                  </a:cubicBezTo>
                  <a:cubicBezTo>
                    <a:pt x="22911" y="5769"/>
                    <a:pt x="22841" y="5784"/>
                    <a:pt x="22773" y="5798"/>
                  </a:cubicBezTo>
                  <a:cubicBezTo>
                    <a:pt x="20731" y="6201"/>
                    <a:pt x="18656" y="6481"/>
                    <a:pt x="16712" y="7295"/>
                  </a:cubicBezTo>
                  <a:cubicBezTo>
                    <a:pt x="16667" y="7314"/>
                    <a:pt x="16622" y="7329"/>
                    <a:pt x="16575" y="7329"/>
                  </a:cubicBezTo>
                  <a:cubicBezTo>
                    <a:pt x="16554" y="7329"/>
                    <a:pt x="16533" y="7326"/>
                    <a:pt x="16512" y="7319"/>
                  </a:cubicBezTo>
                  <a:lnTo>
                    <a:pt x="16512" y="7319"/>
                  </a:lnTo>
                  <a:cubicBezTo>
                    <a:pt x="17604" y="6166"/>
                    <a:pt x="18787" y="5102"/>
                    <a:pt x="19840" y="3909"/>
                  </a:cubicBezTo>
                  <a:cubicBezTo>
                    <a:pt x="19962" y="3773"/>
                    <a:pt x="20127" y="3743"/>
                    <a:pt x="20294" y="3708"/>
                  </a:cubicBezTo>
                  <a:cubicBezTo>
                    <a:pt x="21214" y="3511"/>
                    <a:pt x="22133" y="3315"/>
                    <a:pt x="23053" y="3111"/>
                  </a:cubicBezTo>
                  <a:cubicBezTo>
                    <a:pt x="23194" y="3080"/>
                    <a:pt x="23365" y="3077"/>
                    <a:pt x="23485" y="2828"/>
                  </a:cubicBezTo>
                  <a:lnTo>
                    <a:pt x="23485" y="2828"/>
                  </a:lnTo>
                  <a:cubicBezTo>
                    <a:pt x="22347" y="2954"/>
                    <a:pt x="21328" y="3349"/>
                    <a:pt x="20191" y="3581"/>
                  </a:cubicBezTo>
                  <a:cubicBezTo>
                    <a:pt x="20782" y="2717"/>
                    <a:pt x="21564" y="2123"/>
                    <a:pt x="22055" y="1309"/>
                  </a:cubicBezTo>
                  <a:lnTo>
                    <a:pt x="21976" y="1245"/>
                  </a:lnTo>
                  <a:cubicBezTo>
                    <a:pt x="21510" y="1708"/>
                    <a:pt x="21043" y="2172"/>
                    <a:pt x="20576" y="2637"/>
                  </a:cubicBezTo>
                  <a:cubicBezTo>
                    <a:pt x="20552" y="2615"/>
                    <a:pt x="20528" y="2596"/>
                    <a:pt x="20506" y="2574"/>
                  </a:cubicBezTo>
                  <a:cubicBezTo>
                    <a:pt x="20726" y="1955"/>
                    <a:pt x="20944" y="1334"/>
                    <a:pt x="21165" y="716"/>
                  </a:cubicBezTo>
                  <a:lnTo>
                    <a:pt x="21165" y="716"/>
                  </a:lnTo>
                  <a:cubicBezTo>
                    <a:pt x="20937" y="1049"/>
                    <a:pt x="20809" y="1423"/>
                    <a:pt x="20657" y="1788"/>
                  </a:cubicBezTo>
                  <a:cubicBezTo>
                    <a:pt x="20436" y="2319"/>
                    <a:pt x="20353" y="2913"/>
                    <a:pt x="19935" y="3352"/>
                  </a:cubicBezTo>
                  <a:cubicBezTo>
                    <a:pt x="19295" y="4025"/>
                    <a:pt x="18658" y="4700"/>
                    <a:pt x="18015" y="5369"/>
                  </a:cubicBezTo>
                  <a:cubicBezTo>
                    <a:pt x="17933" y="5456"/>
                    <a:pt x="17867" y="5581"/>
                    <a:pt x="17669" y="5581"/>
                  </a:cubicBezTo>
                  <a:cubicBezTo>
                    <a:pt x="17663" y="5581"/>
                    <a:pt x="17656" y="5580"/>
                    <a:pt x="17649" y="5580"/>
                  </a:cubicBezTo>
                  <a:cubicBezTo>
                    <a:pt x="18035" y="3717"/>
                    <a:pt x="18156" y="1825"/>
                    <a:pt x="186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18"/>
            <p:cNvSpPr/>
            <p:nvPr/>
          </p:nvSpPr>
          <p:spPr>
            <a:xfrm>
              <a:off x="1733313" y="3682313"/>
              <a:ext cx="181150" cy="14250"/>
            </a:xfrm>
            <a:custGeom>
              <a:rect b="b" l="l" r="r" t="t"/>
              <a:pathLst>
                <a:path extrusionOk="0" h="570" w="7246">
                  <a:moveTo>
                    <a:pt x="7001" y="1"/>
                  </a:moveTo>
                  <a:cubicBezTo>
                    <a:pt x="6985" y="1"/>
                    <a:pt x="6969" y="1"/>
                    <a:pt x="6952" y="2"/>
                  </a:cubicBezTo>
                  <a:cubicBezTo>
                    <a:pt x="4969" y="146"/>
                    <a:pt x="2978" y="127"/>
                    <a:pt x="998" y="304"/>
                  </a:cubicBezTo>
                  <a:cubicBezTo>
                    <a:pt x="657" y="334"/>
                    <a:pt x="297" y="340"/>
                    <a:pt x="4" y="569"/>
                  </a:cubicBezTo>
                  <a:lnTo>
                    <a:pt x="4" y="569"/>
                  </a:lnTo>
                  <a:cubicBezTo>
                    <a:pt x="121" y="557"/>
                    <a:pt x="240" y="540"/>
                    <a:pt x="356" y="534"/>
                  </a:cubicBezTo>
                  <a:cubicBezTo>
                    <a:pt x="2486" y="436"/>
                    <a:pt x="4615" y="340"/>
                    <a:pt x="6745" y="238"/>
                  </a:cubicBezTo>
                  <a:cubicBezTo>
                    <a:pt x="6914" y="231"/>
                    <a:pt x="7102" y="252"/>
                    <a:pt x="7246" y="84"/>
                  </a:cubicBezTo>
                  <a:cubicBezTo>
                    <a:pt x="7160" y="16"/>
                    <a:pt x="7081" y="1"/>
                    <a:pt x="7001" y="1"/>
                  </a:cubicBezTo>
                  <a:close/>
                  <a:moveTo>
                    <a:pt x="4" y="569"/>
                  </a:moveTo>
                  <a:cubicBezTo>
                    <a:pt x="3" y="569"/>
                    <a:pt x="2" y="570"/>
                    <a:pt x="1" y="570"/>
                  </a:cubicBezTo>
                  <a:lnTo>
                    <a:pt x="4" y="570"/>
                  </a:lnTo>
                  <a:cubicBezTo>
                    <a:pt x="4" y="570"/>
                    <a:pt x="4" y="569"/>
                    <a:pt x="4" y="5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18"/>
            <p:cNvSpPr/>
            <p:nvPr/>
          </p:nvSpPr>
          <p:spPr>
            <a:xfrm>
              <a:off x="1727563" y="3695663"/>
              <a:ext cx="5825" cy="950"/>
            </a:xfrm>
            <a:custGeom>
              <a:rect b="b" l="l" r="r" t="t"/>
              <a:pathLst>
                <a:path extrusionOk="0" h="38" w="233">
                  <a:moveTo>
                    <a:pt x="2" y="0"/>
                  </a:moveTo>
                  <a:cubicBezTo>
                    <a:pt x="1" y="0"/>
                    <a:pt x="9" y="2"/>
                    <a:pt x="8" y="2"/>
                  </a:cubicBezTo>
                  <a:cubicBezTo>
                    <a:pt x="21" y="4"/>
                    <a:pt x="34" y="6"/>
                    <a:pt x="47" y="8"/>
                  </a:cubicBezTo>
                  <a:lnTo>
                    <a:pt x="47" y="8"/>
                  </a:lnTo>
                  <a:cubicBezTo>
                    <a:pt x="32" y="5"/>
                    <a:pt x="17" y="3"/>
                    <a:pt x="2" y="0"/>
                  </a:cubicBezTo>
                  <a:close/>
                  <a:moveTo>
                    <a:pt x="47" y="8"/>
                  </a:moveTo>
                  <a:lnTo>
                    <a:pt x="47" y="8"/>
                  </a:lnTo>
                  <a:cubicBezTo>
                    <a:pt x="108" y="18"/>
                    <a:pt x="168" y="27"/>
                    <a:pt x="229" y="37"/>
                  </a:cubicBezTo>
                  <a:cubicBezTo>
                    <a:pt x="229" y="37"/>
                    <a:pt x="230" y="37"/>
                    <a:pt x="230" y="37"/>
                  </a:cubicBezTo>
                  <a:lnTo>
                    <a:pt x="230" y="37"/>
                  </a:lnTo>
                  <a:cubicBezTo>
                    <a:pt x="231" y="37"/>
                    <a:pt x="232" y="37"/>
                    <a:pt x="232" y="37"/>
                  </a:cubicBezTo>
                  <a:cubicBezTo>
                    <a:pt x="233" y="37"/>
                    <a:pt x="232" y="36"/>
                    <a:pt x="232" y="36"/>
                  </a:cubicBezTo>
                  <a:cubicBezTo>
                    <a:pt x="232" y="36"/>
                    <a:pt x="231" y="37"/>
                    <a:pt x="230" y="37"/>
                  </a:cubicBezTo>
                  <a:lnTo>
                    <a:pt x="230" y="37"/>
                  </a:lnTo>
                  <a:cubicBezTo>
                    <a:pt x="168" y="26"/>
                    <a:pt x="108" y="17"/>
                    <a:pt x="47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4" name="Google Shape;434;p18"/>
          <p:cNvGrpSpPr/>
          <p:nvPr/>
        </p:nvGrpSpPr>
        <p:grpSpPr>
          <a:xfrm rot="5400000">
            <a:off x="-506969" y="-403337"/>
            <a:ext cx="924359" cy="1406956"/>
            <a:chOff x="6826675" y="4038350"/>
            <a:chExt cx="431500" cy="656750"/>
          </a:xfrm>
        </p:grpSpPr>
        <p:sp>
          <p:nvSpPr>
            <p:cNvPr id="435" name="Google Shape;435;p18"/>
            <p:cNvSpPr/>
            <p:nvPr/>
          </p:nvSpPr>
          <p:spPr>
            <a:xfrm>
              <a:off x="6826675" y="4038350"/>
              <a:ext cx="431500" cy="526950"/>
            </a:xfrm>
            <a:custGeom>
              <a:rect b="b" l="l" r="r" t="t"/>
              <a:pathLst>
                <a:path extrusionOk="0" h="21078" w="17260">
                  <a:moveTo>
                    <a:pt x="14836" y="1581"/>
                  </a:moveTo>
                  <a:cubicBezTo>
                    <a:pt x="15083" y="1581"/>
                    <a:pt x="15314" y="1760"/>
                    <a:pt x="15354" y="2001"/>
                  </a:cubicBezTo>
                  <a:cubicBezTo>
                    <a:pt x="15406" y="2297"/>
                    <a:pt x="15135" y="2674"/>
                    <a:pt x="14832" y="2730"/>
                  </a:cubicBezTo>
                  <a:cubicBezTo>
                    <a:pt x="14799" y="2736"/>
                    <a:pt x="14766" y="2739"/>
                    <a:pt x="14735" y="2739"/>
                  </a:cubicBezTo>
                  <a:cubicBezTo>
                    <a:pt x="14494" y="2739"/>
                    <a:pt x="14295" y="2570"/>
                    <a:pt x="14245" y="2307"/>
                  </a:cubicBezTo>
                  <a:cubicBezTo>
                    <a:pt x="14183" y="1985"/>
                    <a:pt x="14420" y="1648"/>
                    <a:pt x="14747" y="1589"/>
                  </a:cubicBezTo>
                  <a:cubicBezTo>
                    <a:pt x="14777" y="1583"/>
                    <a:pt x="14806" y="1581"/>
                    <a:pt x="14836" y="1581"/>
                  </a:cubicBezTo>
                  <a:close/>
                  <a:moveTo>
                    <a:pt x="10638" y="2630"/>
                  </a:moveTo>
                  <a:cubicBezTo>
                    <a:pt x="10971" y="2630"/>
                    <a:pt x="11221" y="2926"/>
                    <a:pt x="11121" y="3255"/>
                  </a:cubicBezTo>
                  <a:cubicBezTo>
                    <a:pt x="10986" y="3700"/>
                    <a:pt x="10686" y="4051"/>
                    <a:pt x="10333" y="4336"/>
                  </a:cubicBezTo>
                  <a:cubicBezTo>
                    <a:pt x="10265" y="4391"/>
                    <a:pt x="10188" y="4415"/>
                    <a:pt x="10112" y="4415"/>
                  </a:cubicBezTo>
                  <a:cubicBezTo>
                    <a:pt x="9914" y="4415"/>
                    <a:pt x="9718" y="4249"/>
                    <a:pt x="9687" y="4017"/>
                  </a:cubicBezTo>
                  <a:cubicBezTo>
                    <a:pt x="9642" y="3686"/>
                    <a:pt x="10114" y="2835"/>
                    <a:pt x="10428" y="2688"/>
                  </a:cubicBezTo>
                  <a:cubicBezTo>
                    <a:pt x="10477" y="2664"/>
                    <a:pt x="10528" y="2648"/>
                    <a:pt x="10560" y="2636"/>
                  </a:cubicBezTo>
                  <a:cubicBezTo>
                    <a:pt x="10587" y="2632"/>
                    <a:pt x="10613" y="2630"/>
                    <a:pt x="10638" y="2630"/>
                  </a:cubicBezTo>
                  <a:close/>
                  <a:moveTo>
                    <a:pt x="8375" y="2901"/>
                  </a:moveTo>
                  <a:cubicBezTo>
                    <a:pt x="8687" y="2901"/>
                    <a:pt x="8913" y="3089"/>
                    <a:pt x="8918" y="3391"/>
                  </a:cubicBezTo>
                  <a:cubicBezTo>
                    <a:pt x="8923" y="4209"/>
                    <a:pt x="8692" y="4964"/>
                    <a:pt x="8153" y="5598"/>
                  </a:cubicBezTo>
                  <a:cubicBezTo>
                    <a:pt x="8006" y="5768"/>
                    <a:pt x="7804" y="5817"/>
                    <a:pt x="7598" y="5817"/>
                  </a:cubicBezTo>
                  <a:cubicBezTo>
                    <a:pt x="7548" y="5817"/>
                    <a:pt x="7498" y="5814"/>
                    <a:pt x="7449" y="5809"/>
                  </a:cubicBezTo>
                  <a:cubicBezTo>
                    <a:pt x="7203" y="5784"/>
                    <a:pt x="7034" y="5608"/>
                    <a:pt x="7066" y="5363"/>
                  </a:cubicBezTo>
                  <a:cubicBezTo>
                    <a:pt x="7165" y="4608"/>
                    <a:pt x="7309" y="3861"/>
                    <a:pt x="7787" y="3231"/>
                  </a:cubicBezTo>
                  <a:cubicBezTo>
                    <a:pt x="7907" y="3070"/>
                    <a:pt x="8063" y="2942"/>
                    <a:pt x="8206" y="2918"/>
                  </a:cubicBezTo>
                  <a:cubicBezTo>
                    <a:pt x="8265" y="2906"/>
                    <a:pt x="8321" y="2901"/>
                    <a:pt x="8375" y="2901"/>
                  </a:cubicBezTo>
                  <a:close/>
                  <a:moveTo>
                    <a:pt x="13074" y="6262"/>
                  </a:moveTo>
                  <a:cubicBezTo>
                    <a:pt x="13216" y="6262"/>
                    <a:pt x="13369" y="6314"/>
                    <a:pt x="13457" y="6487"/>
                  </a:cubicBezTo>
                  <a:cubicBezTo>
                    <a:pt x="13575" y="6707"/>
                    <a:pt x="13520" y="6909"/>
                    <a:pt x="13319" y="7057"/>
                  </a:cubicBezTo>
                  <a:cubicBezTo>
                    <a:pt x="13102" y="7218"/>
                    <a:pt x="12869" y="7359"/>
                    <a:pt x="12606" y="7431"/>
                  </a:cubicBezTo>
                  <a:cubicBezTo>
                    <a:pt x="12534" y="7451"/>
                    <a:pt x="12470" y="7461"/>
                    <a:pt x="12415" y="7461"/>
                  </a:cubicBezTo>
                  <a:cubicBezTo>
                    <a:pt x="12197" y="7461"/>
                    <a:pt x="12116" y="7306"/>
                    <a:pt x="12176" y="7006"/>
                  </a:cubicBezTo>
                  <a:cubicBezTo>
                    <a:pt x="12248" y="6632"/>
                    <a:pt x="12559" y="6338"/>
                    <a:pt x="12997" y="6267"/>
                  </a:cubicBezTo>
                  <a:cubicBezTo>
                    <a:pt x="13022" y="6263"/>
                    <a:pt x="13048" y="6262"/>
                    <a:pt x="13074" y="6262"/>
                  </a:cubicBezTo>
                  <a:close/>
                  <a:moveTo>
                    <a:pt x="3059" y="7277"/>
                  </a:moveTo>
                  <a:cubicBezTo>
                    <a:pt x="3069" y="7277"/>
                    <a:pt x="3079" y="7277"/>
                    <a:pt x="3090" y="7278"/>
                  </a:cubicBezTo>
                  <a:cubicBezTo>
                    <a:pt x="3273" y="7295"/>
                    <a:pt x="3385" y="7408"/>
                    <a:pt x="3435" y="7580"/>
                  </a:cubicBezTo>
                  <a:cubicBezTo>
                    <a:pt x="3540" y="7926"/>
                    <a:pt x="3479" y="8265"/>
                    <a:pt x="3387" y="8601"/>
                  </a:cubicBezTo>
                  <a:cubicBezTo>
                    <a:pt x="3352" y="8730"/>
                    <a:pt x="3246" y="8815"/>
                    <a:pt x="3108" y="8822"/>
                  </a:cubicBezTo>
                  <a:cubicBezTo>
                    <a:pt x="3102" y="8822"/>
                    <a:pt x="3096" y="8823"/>
                    <a:pt x="3090" y="8823"/>
                  </a:cubicBezTo>
                  <a:cubicBezTo>
                    <a:pt x="2958" y="8823"/>
                    <a:pt x="2852" y="8750"/>
                    <a:pt x="2802" y="8632"/>
                  </a:cubicBezTo>
                  <a:cubicBezTo>
                    <a:pt x="2741" y="8482"/>
                    <a:pt x="2710" y="8320"/>
                    <a:pt x="2666" y="8163"/>
                  </a:cubicBezTo>
                  <a:cubicBezTo>
                    <a:pt x="2601" y="7926"/>
                    <a:pt x="2569" y="7697"/>
                    <a:pt x="2730" y="7486"/>
                  </a:cubicBezTo>
                  <a:cubicBezTo>
                    <a:pt x="2816" y="7371"/>
                    <a:pt x="2914" y="7277"/>
                    <a:pt x="3059" y="7277"/>
                  </a:cubicBezTo>
                  <a:close/>
                  <a:moveTo>
                    <a:pt x="6194" y="5620"/>
                  </a:moveTo>
                  <a:cubicBezTo>
                    <a:pt x="6198" y="5620"/>
                    <a:pt x="6202" y="5620"/>
                    <a:pt x="6207" y="5620"/>
                  </a:cubicBezTo>
                  <a:cubicBezTo>
                    <a:pt x="6505" y="5626"/>
                    <a:pt x="6675" y="5878"/>
                    <a:pt x="6807" y="6636"/>
                  </a:cubicBezTo>
                  <a:cubicBezTo>
                    <a:pt x="6849" y="6907"/>
                    <a:pt x="6778" y="7415"/>
                    <a:pt x="6622" y="7901"/>
                  </a:cubicBezTo>
                  <a:cubicBezTo>
                    <a:pt x="6476" y="8351"/>
                    <a:pt x="6270" y="8780"/>
                    <a:pt x="6088" y="9217"/>
                  </a:cubicBezTo>
                  <a:cubicBezTo>
                    <a:pt x="6038" y="9336"/>
                    <a:pt x="5963" y="9443"/>
                    <a:pt x="5854" y="9514"/>
                  </a:cubicBezTo>
                  <a:cubicBezTo>
                    <a:pt x="5700" y="9614"/>
                    <a:pt x="5542" y="9732"/>
                    <a:pt x="5364" y="9732"/>
                  </a:cubicBezTo>
                  <a:cubicBezTo>
                    <a:pt x="5297" y="9732"/>
                    <a:pt x="5227" y="9715"/>
                    <a:pt x="5154" y="9674"/>
                  </a:cubicBezTo>
                  <a:cubicBezTo>
                    <a:pt x="4910" y="9542"/>
                    <a:pt x="4896" y="9302"/>
                    <a:pt x="4921" y="9052"/>
                  </a:cubicBezTo>
                  <a:cubicBezTo>
                    <a:pt x="5017" y="8088"/>
                    <a:pt x="5147" y="7134"/>
                    <a:pt x="5531" y="6234"/>
                  </a:cubicBezTo>
                  <a:cubicBezTo>
                    <a:pt x="5661" y="5934"/>
                    <a:pt x="5797" y="5620"/>
                    <a:pt x="6194" y="5620"/>
                  </a:cubicBezTo>
                  <a:close/>
                  <a:moveTo>
                    <a:pt x="12535" y="8460"/>
                  </a:moveTo>
                  <a:cubicBezTo>
                    <a:pt x="12575" y="8460"/>
                    <a:pt x="12616" y="8461"/>
                    <a:pt x="12657" y="8464"/>
                  </a:cubicBezTo>
                  <a:cubicBezTo>
                    <a:pt x="12908" y="8482"/>
                    <a:pt x="13117" y="8598"/>
                    <a:pt x="13194" y="8853"/>
                  </a:cubicBezTo>
                  <a:cubicBezTo>
                    <a:pt x="13263" y="9085"/>
                    <a:pt x="13167" y="9285"/>
                    <a:pt x="12995" y="9437"/>
                  </a:cubicBezTo>
                  <a:cubicBezTo>
                    <a:pt x="12571" y="9811"/>
                    <a:pt x="12098" y="10113"/>
                    <a:pt x="11572" y="10325"/>
                  </a:cubicBezTo>
                  <a:cubicBezTo>
                    <a:pt x="11169" y="10489"/>
                    <a:pt x="10768" y="10657"/>
                    <a:pt x="10363" y="10810"/>
                  </a:cubicBezTo>
                  <a:cubicBezTo>
                    <a:pt x="10210" y="10867"/>
                    <a:pt x="10047" y="10911"/>
                    <a:pt x="9889" y="10913"/>
                  </a:cubicBezTo>
                  <a:cubicBezTo>
                    <a:pt x="9882" y="10914"/>
                    <a:pt x="9875" y="10914"/>
                    <a:pt x="9869" y="10914"/>
                  </a:cubicBezTo>
                  <a:cubicBezTo>
                    <a:pt x="9397" y="10914"/>
                    <a:pt x="9169" y="10514"/>
                    <a:pt x="9405" y="10099"/>
                  </a:cubicBezTo>
                  <a:cubicBezTo>
                    <a:pt x="9458" y="10006"/>
                    <a:pt x="9523" y="9910"/>
                    <a:pt x="9606" y="9845"/>
                  </a:cubicBezTo>
                  <a:cubicBezTo>
                    <a:pt x="10351" y="9265"/>
                    <a:pt x="11118" y="8721"/>
                    <a:pt x="12179" y="8478"/>
                  </a:cubicBezTo>
                  <a:cubicBezTo>
                    <a:pt x="12244" y="8477"/>
                    <a:pt x="12382" y="8460"/>
                    <a:pt x="12535" y="8460"/>
                  </a:cubicBezTo>
                  <a:close/>
                  <a:moveTo>
                    <a:pt x="9415" y="12204"/>
                  </a:moveTo>
                  <a:cubicBezTo>
                    <a:pt x="9778" y="12204"/>
                    <a:pt x="10019" y="12327"/>
                    <a:pt x="10136" y="12553"/>
                  </a:cubicBezTo>
                  <a:cubicBezTo>
                    <a:pt x="10287" y="12851"/>
                    <a:pt x="10136" y="13197"/>
                    <a:pt x="9680" y="13559"/>
                  </a:cubicBezTo>
                  <a:cubicBezTo>
                    <a:pt x="9247" y="13908"/>
                    <a:pt x="8748" y="14120"/>
                    <a:pt x="8212" y="14249"/>
                  </a:cubicBezTo>
                  <a:cubicBezTo>
                    <a:pt x="8089" y="14279"/>
                    <a:pt x="7964" y="14304"/>
                    <a:pt x="7838" y="14320"/>
                  </a:cubicBezTo>
                  <a:cubicBezTo>
                    <a:pt x="7723" y="14336"/>
                    <a:pt x="7653" y="14500"/>
                    <a:pt x="7545" y="14500"/>
                  </a:cubicBezTo>
                  <a:cubicBezTo>
                    <a:pt x="7520" y="14500"/>
                    <a:pt x="7494" y="14491"/>
                    <a:pt x="7464" y="14471"/>
                  </a:cubicBezTo>
                  <a:cubicBezTo>
                    <a:pt x="7288" y="14347"/>
                    <a:pt x="7130" y="14189"/>
                    <a:pt x="6993" y="14021"/>
                  </a:cubicBezTo>
                  <a:cubicBezTo>
                    <a:pt x="6802" y="13788"/>
                    <a:pt x="6845" y="13541"/>
                    <a:pt x="7102" y="13238"/>
                  </a:cubicBezTo>
                  <a:cubicBezTo>
                    <a:pt x="7182" y="13142"/>
                    <a:pt x="7279" y="13054"/>
                    <a:pt x="7384" y="12985"/>
                  </a:cubicBezTo>
                  <a:cubicBezTo>
                    <a:pt x="7903" y="12645"/>
                    <a:pt x="8468" y="12399"/>
                    <a:pt x="8978" y="12253"/>
                  </a:cubicBezTo>
                  <a:cubicBezTo>
                    <a:pt x="9139" y="12220"/>
                    <a:pt x="9285" y="12204"/>
                    <a:pt x="9415" y="12204"/>
                  </a:cubicBezTo>
                  <a:close/>
                  <a:moveTo>
                    <a:pt x="2662" y="10266"/>
                  </a:moveTo>
                  <a:cubicBezTo>
                    <a:pt x="2673" y="10266"/>
                    <a:pt x="2684" y="10266"/>
                    <a:pt x="2694" y="10267"/>
                  </a:cubicBezTo>
                  <a:cubicBezTo>
                    <a:pt x="2940" y="10284"/>
                    <a:pt x="3081" y="10439"/>
                    <a:pt x="3166" y="10662"/>
                  </a:cubicBezTo>
                  <a:cubicBezTo>
                    <a:pt x="3272" y="10940"/>
                    <a:pt x="3263" y="11235"/>
                    <a:pt x="3267" y="11523"/>
                  </a:cubicBezTo>
                  <a:cubicBezTo>
                    <a:pt x="3287" y="12487"/>
                    <a:pt x="3081" y="13437"/>
                    <a:pt x="3035" y="14398"/>
                  </a:cubicBezTo>
                  <a:cubicBezTo>
                    <a:pt x="3025" y="14621"/>
                    <a:pt x="2925" y="14835"/>
                    <a:pt x="2656" y="14862"/>
                  </a:cubicBezTo>
                  <a:cubicBezTo>
                    <a:pt x="2641" y="14863"/>
                    <a:pt x="2626" y="14864"/>
                    <a:pt x="2611" y="14864"/>
                  </a:cubicBezTo>
                  <a:cubicBezTo>
                    <a:pt x="2407" y="14864"/>
                    <a:pt x="2292" y="14722"/>
                    <a:pt x="2206" y="14537"/>
                  </a:cubicBezTo>
                  <a:cubicBezTo>
                    <a:pt x="2129" y="14369"/>
                    <a:pt x="2072" y="14199"/>
                    <a:pt x="2044" y="14019"/>
                  </a:cubicBezTo>
                  <a:cubicBezTo>
                    <a:pt x="1982" y="13153"/>
                    <a:pt x="1798" y="12288"/>
                    <a:pt x="1979" y="11419"/>
                  </a:cubicBezTo>
                  <a:cubicBezTo>
                    <a:pt x="2037" y="11132"/>
                    <a:pt x="2092" y="10847"/>
                    <a:pt x="2230" y="10587"/>
                  </a:cubicBezTo>
                  <a:cubicBezTo>
                    <a:pt x="2324" y="10413"/>
                    <a:pt x="2451" y="10266"/>
                    <a:pt x="2662" y="10266"/>
                  </a:cubicBezTo>
                  <a:close/>
                  <a:moveTo>
                    <a:pt x="10846" y="15102"/>
                  </a:moveTo>
                  <a:cubicBezTo>
                    <a:pt x="10904" y="15102"/>
                    <a:pt x="10962" y="15103"/>
                    <a:pt x="11020" y="15106"/>
                  </a:cubicBezTo>
                  <a:cubicBezTo>
                    <a:pt x="11396" y="15123"/>
                    <a:pt x="11768" y="15198"/>
                    <a:pt x="11908" y="15610"/>
                  </a:cubicBezTo>
                  <a:cubicBezTo>
                    <a:pt x="12038" y="15999"/>
                    <a:pt x="11883" y="16337"/>
                    <a:pt x="11585" y="16585"/>
                  </a:cubicBezTo>
                  <a:cubicBezTo>
                    <a:pt x="10883" y="17175"/>
                    <a:pt x="10116" y="17667"/>
                    <a:pt x="9241" y="17949"/>
                  </a:cubicBezTo>
                  <a:cubicBezTo>
                    <a:pt x="8827" y="18084"/>
                    <a:pt x="8418" y="18250"/>
                    <a:pt x="7958" y="18281"/>
                  </a:cubicBezTo>
                  <a:cubicBezTo>
                    <a:pt x="7775" y="18344"/>
                    <a:pt x="7592" y="18375"/>
                    <a:pt x="7411" y="18375"/>
                  </a:cubicBezTo>
                  <a:cubicBezTo>
                    <a:pt x="7123" y="18375"/>
                    <a:pt x="6837" y="18299"/>
                    <a:pt x="6551" y="18157"/>
                  </a:cubicBezTo>
                  <a:cubicBezTo>
                    <a:pt x="5937" y="17852"/>
                    <a:pt x="5839" y="17329"/>
                    <a:pt x="6342" y="16852"/>
                  </a:cubicBezTo>
                  <a:cubicBezTo>
                    <a:pt x="6661" y="16550"/>
                    <a:pt x="7032" y="16315"/>
                    <a:pt x="7429" y="16126"/>
                  </a:cubicBezTo>
                  <a:cubicBezTo>
                    <a:pt x="8168" y="15772"/>
                    <a:pt x="8937" y="15494"/>
                    <a:pt x="9723" y="15264"/>
                  </a:cubicBezTo>
                  <a:cubicBezTo>
                    <a:pt x="10091" y="15158"/>
                    <a:pt x="10466" y="15102"/>
                    <a:pt x="10846" y="15102"/>
                  </a:cubicBezTo>
                  <a:close/>
                  <a:moveTo>
                    <a:pt x="14645" y="1"/>
                  </a:moveTo>
                  <a:cubicBezTo>
                    <a:pt x="13083" y="1"/>
                    <a:pt x="11538" y="218"/>
                    <a:pt x="9997" y="498"/>
                  </a:cubicBezTo>
                  <a:cubicBezTo>
                    <a:pt x="9172" y="667"/>
                    <a:pt x="8394" y="982"/>
                    <a:pt x="7597" y="1244"/>
                  </a:cubicBezTo>
                  <a:cubicBezTo>
                    <a:pt x="6143" y="1718"/>
                    <a:pt x="4820" y="2421"/>
                    <a:pt x="3606" y="3341"/>
                  </a:cubicBezTo>
                  <a:cubicBezTo>
                    <a:pt x="1996" y="4565"/>
                    <a:pt x="904" y="6148"/>
                    <a:pt x="439" y="8114"/>
                  </a:cubicBezTo>
                  <a:cubicBezTo>
                    <a:pt x="1" y="9971"/>
                    <a:pt x="133" y="11839"/>
                    <a:pt x="616" y="13676"/>
                  </a:cubicBezTo>
                  <a:cubicBezTo>
                    <a:pt x="960" y="14980"/>
                    <a:pt x="1475" y="16228"/>
                    <a:pt x="2013" y="17458"/>
                  </a:cubicBezTo>
                  <a:cubicBezTo>
                    <a:pt x="2661" y="18939"/>
                    <a:pt x="3709" y="20042"/>
                    <a:pt x="5281" y="20557"/>
                  </a:cubicBezTo>
                  <a:cubicBezTo>
                    <a:pt x="6298" y="20891"/>
                    <a:pt x="7307" y="21077"/>
                    <a:pt x="8306" y="21077"/>
                  </a:cubicBezTo>
                  <a:cubicBezTo>
                    <a:pt x="9557" y="21077"/>
                    <a:pt x="10789" y="20785"/>
                    <a:pt x="11994" y="20124"/>
                  </a:cubicBezTo>
                  <a:cubicBezTo>
                    <a:pt x="13821" y="19121"/>
                    <a:pt x="15241" y="17741"/>
                    <a:pt x="15965" y="15734"/>
                  </a:cubicBezTo>
                  <a:cubicBezTo>
                    <a:pt x="16419" y="14472"/>
                    <a:pt x="16709" y="13181"/>
                    <a:pt x="16613" y="11832"/>
                  </a:cubicBezTo>
                  <a:cubicBezTo>
                    <a:pt x="16503" y="10308"/>
                    <a:pt x="16213" y="8805"/>
                    <a:pt x="16074" y="7284"/>
                  </a:cubicBezTo>
                  <a:cubicBezTo>
                    <a:pt x="15959" y="6039"/>
                    <a:pt x="15975" y="4816"/>
                    <a:pt x="16363" y="3616"/>
                  </a:cubicBezTo>
                  <a:cubicBezTo>
                    <a:pt x="16616" y="2839"/>
                    <a:pt x="16734" y="2025"/>
                    <a:pt x="17047" y="1260"/>
                  </a:cubicBezTo>
                  <a:cubicBezTo>
                    <a:pt x="17259" y="749"/>
                    <a:pt x="17052" y="383"/>
                    <a:pt x="16539" y="172"/>
                  </a:cubicBezTo>
                  <a:cubicBezTo>
                    <a:pt x="16387" y="108"/>
                    <a:pt x="16229" y="80"/>
                    <a:pt x="16064" y="65"/>
                  </a:cubicBezTo>
                  <a:cubicBezTo>
                    <a:pt x="15589" y="21"/>
                    <a:pt x="15116" y="1"/>
                    <a:pt x="14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18"/>
            <p:cNvSpPr/>
            <p:nvPr/>
          </p:nvSpPr>
          <p:spPr>
            <a:xfrm>
              <a:off x="6910225" y="4062950"/>
              <a:ext cx="268800" cy="632150"/>
            </a:xfrm>
            <a:custGeom>
              <a:rect b="b" l="l" r="r" t="t"/>
              <a:pathLst>
                <a:path extrusionOk="0" fill="none" h="25286" w="10752">
                  <a:moveTo>
                    <a:pt x="10752" y="1"/>
                  </a:moveTo>
                  <a:cubicBezTo>
                    <a:pt x="3879" y="6406"/>
                    <a:pt x="0" y="15900"/>
                    <a:pt x="422" y="25286"/>
                  </a:cubicBezTo>
                </a:path>
              </a:pathLst>
            </a:custGeom>
            <a:solidFill>
              <a:schemeClr val="accent2"/>
            </a:solidFill>
            <a:ln cap="rnd" cmpd="sng" w="17500">
              <a:solidFill>
                <a:srgbClr val="2F785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7" name="Google Shape;437;p18"/>
          <p:cNvGrpSpPr/>
          <p:nvPr/>
        </p:nvGrpSpPr>
        <p:grpSpPr>
          <a:xfrm>
            <a:off x="8267648" y="4069126"/>
            <a:ext cx="1000837" cy="1280310"/>
            <a:chOff x="1099800" y="1282875"/>
            <a:chExt cx="881950" cy="1128225"/>
          </a:xfrm>
        </p:grpSpPr>
        <p:sp>
          <p:nvSpPr>
            <p:cNvPr id="438" name="Google Shape;438;p18"/>
            <p:cNvSpPr/>
            <p:nvPr/>
          </p:nvSpPr>
          <p:spPr>
            <a:xfrm>
              <a:off x="1099800" y="1282875"/>
              <a:ext cx="881950" cy="1128225"/>
            </a:xfrm>
            <a:custGeom>
              <a:rect b="b" l="l" r="r" t="t"/>
              <a:pathLst>
                <a:path extrusionOk="0" h="45129" w="35278">
                  <a:moveTo>
                    <a:pt x="3462" y="0"/>
                  </a:moveTo>
                  <a:cubicBezTo>
                    <a:pt x="2611" y="0"/>
                    <a:pt x="1897" y="727"/>
                    <a:pt x="1970" y="1611"/>
                  </a:cubicBezTo>
                  <a:lnTo>
                    <a:pt x="1970" y="1630"/>
                  </a:lnTo>
                  <a:cubicBezTo>
                    <a:pt x="2141" y="3583"/>
                    <a:pt x="1652" y="5438"/>
                    <a:pt x="1016" y="7243"/>
                  </a:cubicBezTo>
                  <a:cubicBezTo>
                    <a:pt x="71" y="9910"/>
                    <a:pt x="4" y="12530"/>
                    <a:pt x="1248" y="15111"/>
                  </a:cubicBezTo>
                  <a:cubicBezTo>
                    <a:pt x="1549" y="15730"/>
                    <a:pt x="1786" y="16438"/>
                    <a:pt x="1532" y="17022"/>
                  </a:cubicBezTo>
                  <a:cubicBezTo>
                    <a:pt x="606" y="19147"/>
                    <a:pt x="1" y="24423"/>
                    <a:pt x="6" y="24875"/>
                  </a:cubicBezTo>
                  <a:cubicBezTo>
                    <a:pt x="46" y="28599"/>
                    <a:pt x="1647" y="31545"/>
                    <a:pt x="4492" y="33866"/>
                  </a:cubicBezTo>
                  <a:cubicBezTo>
                    <a:pt x="5120" y="34382"/>
                    <a:pt x="5592" y="34974"/>
                    <a:pt x="5773" y="35788"/>
                  </a:cubicBezTo>
                  <a:cubicBezTo>
                    <a:pt x="6136" y="37445"/>
                    <a:pt x="7606" y="42149"/>
                    <a:pt x="9832" y="43589"/>
                  </a:cubicBezTo>
                  <a:cubicBezTo>
                    <a:pt x="11626" y="44612"/>
                    <a:pt x="13466" y="45129"/>
                    <a:pt x="15351" y="45129"/>
                  </a:cubicBezTo>
                  <a:cubicBezTo>
                    <a:pt x="16518" y="45129"/>
                    <a:pt x="17703" y="44931"/>
                    <a:pt x="18905" y="44532"/>
                  </a:cubicBezTo>
                  <a:cubicBezTo>
                    <a:pt x="19275" y="44409"/>
                    <a:pt x="19753" y="44372"/>
                    <a:pt x="20306" y="44372"/>
                  </a:cubicBezTo>
                  <a:cubicBezTo>
                    <a:pt x="21143" y="44372"/>
                    <a:pt x="22153" y="44456"/>
                    <a:pt x="23227" y="44456"/>
                  </a:cubicBezTo>
                  <a:cubicBezTo>
                    <a:pt x="25071" y="44456"/>
                    <a:pt x="27103" y="44207"/>
                    <a:pt x="28766" y="42849"/>
                  </a:cubicBezTo>
                  <a:cubicBezTo>
                    <a:pt x="30083" y="41789"/>
                    <a:pt x="31659" y="41198"/>
                    <a:pt x="33018" y="40241"/>
                  </a:cubicBezTo>
                  <a:cubicBezTo>
                    <a:pt x="33040" y="40224"/>
                    <a:pt x="33060" y="40207"/>
                    <a:pt x="33077" y="40191"/>
                  </a:cubicBezTo>
                  <a:cubicBezTo>
                    <a:pt x="33194" y="40073"/>
                    <a:pt x="33305" y="39959"/>
                    <a:pt x="33417" y="39845"/>
                  </a:cubicBezTo>
                  <a:cubicBezTo>
                    <a:pt x="33423" y="39836"/>
                    <a:pt x="33431" y="39828"/>
                    <a:pt x="33437" y="39820"/>
                  </a:cubicBezTo>
                  <a:cubicBezTo>
                    <a:pt x="34742" y="38257"/>
                    <a:pt x="34926" y="36539"/>
                    <a:pt x="34137" y="34678"/>
                  </a:cubicBezTo>
                  <a:cubicBezTo>
                    <a:pt x="33598" y="33403"/>
                    <a:pt x="33668" y="32103"/>
                    <a:pt x="34176" y="30839"/>
                  </a:cubicBezTo>
                  <a:cubicBezTo>
                    <a:pt x="34943" y="28942"/>
                    <a:pt x="35278" y="27054"/>
                    <a:pt x="34340" y="25120"/>
                  </a:cubicBezTo>
                  <a:cubicBezTo>
                    <a:pt x="32842" y="21867"/>
                    <a:pt x="30831" y="20785"/>
                    <a:pt x="29528" y="19147"/>
                  </a:cubicBezTo>
                  <a:cubicBezTo>
                    <a:pt x="28306" y="17613"/>
                    <a:pt x="27132" y="9679"/>
                    <a:pt x="18383" y="7026"/>
                  </a:cubicBezTo>
                  <a:cubicBezTo>
                    <a:pt x="18260" y="6998"/>
                    <a:pt x="18143" y="6973"/>
                    <a:pt x="18023" y="6945"/>
                  </a:cubicBezTo>
                  <a:cubicBezTo>
                    <a:pt x="18006" y="6942"/>
                    <a:pt x="17992" y="6939"/>
                    <a:pt x="17973" y="6931"/>
                  </a:cubicBezTo>
                  <a:cubicBezTo>
                    <a:pt x="16938" y="6565"/>
                    <a:pt x="15894" y="6225"/>
                    <a:pt x="14876" y="5821"/>
                  </a:cubicBezTo>
                  <a:cubicBezTo>
                    <a:pt x="14354" y="5611"/>
                    <a:pt x="12789" y="4696"/>
                    <a:pt x="12095" y="3843"/>
                  </a:cubicBezTo>
                  <a:cubicBezTo>
                    <a:pt x="12089" y="3834"/>
                    <a:pt x="12081" y="3823"/>
                    <a:pt x="12075" y="3815"/>
                  </a:cubicBezTo>
                  <a:cubicBezTo>
                    <a:pt x="11166" y="2473"/>
                    <a:pt x="8786" y="1273"/>
                    <a:pt x="6719" y="682"/>
                  </a:cubicBezTo>
                  <a:cubicBezTo>
                    <a:pt x="6049" y="495"/>
                    <a:pt x="4718" y="219"/>
                    <a:pt x="3742" y="26"/>
                  </a:cubicBezTo>
                  <a:cubicBezTo>
                    <a:pt x="3648" y="9"/>
                    <a:pt x="3554" y="0"/>
                    <a:pt x="34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18"/>
            <p:cNvSpPr/>
            <p:nvPr/>
          </p:nvSpPr>
          <p:spPr>
            <a:xfrm>
              <a:off x="1176600" y="1403275"/>
              <a:ext cx="733175" cy="881600"/>
            </a:xfrm>
            <a:custGeom>
              <a:rect b="b" l="l" r="r" t="t"/>
              <a:pathLst>
                <a:path extrusionOk="0" h="35264" w="29327">
                  <a:moveTo>
                    <a:pt x="7209" y="0"/>
                  </a:moveTo>
                  <a:cubicBezTo>
                    <a:pt x="6445" y="1666"/>
                    <a:pt x="6732" y="3393"/>
                    <a:pt x="5555" y="4690"/>
                  </a:cubicBezTo>
                  <a:cubicBezTo>
                    <a:pt x="4350" y="3284"/>
                    <a:pt x="3970" y="1465"/>
                    <a:pt x="2667" y="229"/>
                  </a:cubicBezTo>
                  <a:lnTo>
                    <a:pt x="2667" y="229"/>
                  </a:lnTo>
                  <a:cubicBezTo>
                    <a:pt x="3502" y="3744"/>
                    <a:pt x="5337" y="6844"/>
                    <a:pt x="7070" y="10289"/>
                  </a:cubicBezTo>
                  <a:cubicBezTo>
                    <a:pt x="4185" y="9904"/>
                    <a:pt x="2135" y="8526"/>
                    <a:pt x="0" y="7290"/>
                  </a:cubicBezTo>
                  <a:lnTo>
                    <a:pt x="0" y="7290"/>
                  </a:lnTo>
                  <a:cubicBezTo>
                    <a:pt x="179" y="8208"/>
                    <a:pt x="854" y="8596"/>
                    <a:pt x="1504" y="8997"/>
                  </a:cubicBezTo>
                  <a:cubicBezTo>
                    <a:pt x="2972" y="9904"/>
                    <a:pt x="4542" y="10601"/>
                    <a:pt x="6224" y="10981"/>
                  </a:cubicBezTo>
                  <a:cubicBezTo>
                    <a:pt x="7282" y="11221"/>
                    <a:pt x="7932" y="11795"/>
                    <a:pt x="8384" y="12783"/>
                  </a:cubicBezTo>
                  <a:cubicBezTo>
                    <a:pt x="9709" y="15679"/>
                    <a:pt x="11444" y="18329"/>
                    <a:pt x="13369" y="20859"/>
                  </a:cubicBezTo>
                  <a:cubicBezTo>
                    <a:pt x="13623" y="21194"/>
                    <a:pt x="14069" y="21482"/>
                    <a:pt x="13804" y="22293"/>
                  </a:cubicBezTo>
                  <a:cubicBezTo>
                    <a:pt x="9938" y="21975"/>
                    <a:pt x="6088" y="21384"/>
                    <a:pt x="1973" y="20053"/>
                  </a:cubicBezTo>
                  <a:lnTo>
                    <a:pt x="1973" y="20053"/>
                  </a:lnTo>
                  <a:cubicBezTo>
                    <a:pt x="2461" y="21217"/>
                    <a:pt x="3136" y="21476"/>
                    <a:pt x="3831" y="21668"/>
                  </a:cubicBezTo>
                  <a:cubicBezTo>
                    <a:pt x="7025" y="22550"/>
                    <a:pt x="10309" y="22893"/>
                    <a:pt x="13606" y="22949"/>
                  </a:cubicBezTo>
                  <a:cubicBezTo>
                    <a:pt x="14574" y="22966"/>
                    <a:pt x="15205" y="23105"/>
                    <a:pt x="15782" y="23867"/>
                  </a:cubicBezTo>
                  <a:cubicBezTo>
                    <a:pt x="17099" y="25602"/>
                    <a:pt x="18505" y="27270"/>
                    <a:pt x="20084" y="28780"/>
                  </a:cubicBezTo>
                  <a:cubicBezTo>
                    <a:pt x="20310" y="28994"/>
                    <a:pt x="20600" y="29223"/>
                    <a:pt x="20338" y="29795"/>
                  </a:cubicBezTo>
                  <a:cubicBezTo>
                    <a:pt x="18516" y="30512"/>
                    <a:pt x="16544" y="31212"/>
                    <a:pt x="14530" y="31820"/>
                  </a:cubicBezTo>
                  <a:cubicBezTo>
                    <a:pt x="12490" y="32437"/>
                    <a:pt x="10303" y="32404"/>
                    <a:pt x="8308" y="33263"/>
                  </a:cubicBezTo>
                  <a:cubicBezTo>
                    <a:pt x="8732" y="33461"/>
                    <a:pt x="9157" y="33527"/>
                    <a:pt x="9579" y="33527"/>
                  </a:cubicBezTo>
                  <a:cubicBezTo>
                    <a:pt x="10048" y="33527"/>
                    <a:pt x="10514" y="33446"/>
                    <a:pt x="10973" y="33374"/>
                  </a:cubicBezTo>
                  <a:cubicBezTo>
                    <a:pt x="14047" y="32897"/>
                    <a:pt x="17080" y="32166"/>
                    <a:pt x="19869" y="30780"/>
                  </a:cubicBezTo>
                  <a:cubicBezTo>
                    <a:pt x="20353" y="30540"/>
                    <a:pt x="20759" y="30431"/>
                    <a:pt x="21123" y="30431"/>
                  </a:cubicBezTo>
                  <a:cubicBezTo>
                    <a:pt x="21782" y="30431"/>
                    <a:pt x="22306" y="30787"/>
                    <a:pt x="22913" y="31380"/>
                  </a:cubicBezTo>
                  <a:cubicBezTo>
                    <a:pt x="24300" y="32738"/>
                    <a:pt x="25814" y="33957"/>
                    <a:pt x="27304" y="35263"/>
                  </a:cubicBezTo>
                  <a:cubicBezTo>
                    <a:pt x="27578" y="34778"/>
                    <a:pt x="27346" y="34568"/>
                    <a:pt x="27195" y="34401"/>
                  </a:cubicBezTo>
                  <a:cubicBezTo>
                    <a:pt x="26668" y="33812"/>
                    <a:pt x="26124" y="33232"/>
                    <a:pt x="25549" y="32696"/>
                  </a:cubicBezTo>
                  <a:cubicBezTo>
                    <a:pt x="24277" y="31514"/>
                    <a:pt x="24252" y="31514"/>
                    <a:pt x="25290" y="30041"/>
                  </a:cubicBezTo>
                  <a:cubicBezTo>
                    <a:pt x="26593" y="28197"/>
                    <a:pt x="27653" y="26224"/>
                    <a:pt x="28526" y="24151"/>
                  </a:cubicBezTo>
                  <a:cubicBezTo>
                    <a:pt x="28894" y="23284"/>
                    <a:pt x="29327" y="22408"/>
                    <a:pt x="29154" y="21362"/>
                  </a:cubicBezTo>
                  <a:lnTo>
                    <a:pt x="29154" y="21362"/>
                  </a:lnTo>
                  <a:cubicBezTo>
                    <a:pt x="28551" y="22221"/>
                    <a:pt x="28046" y="23128"/>
                    <a:pt x="27605" y="24062"/>
                  </a:cubicBezTo>
                  <a:cubicBezTo>
                    <a:pt x="26732" y="25912"/>
                    <a:pt x="25770" y="27717"/>
                    <a:pt x="24587" y="29396"/>
                  </a:cubicBezTo>
                  <a:cubicBezTo>
                    <a:pt x="24038" y="30176"/>
                    <a:pt x="23785" y="30545"/>
                    <a:pt x="23481" y="30545"/>
                  </a:cubicBezTo>
                  <a:cubicBezTo>
                    <a:pt x="23213" y="30545"/>
                    <a:pt x="22904" y="30258"/>
                    <a:pt x="22319" y="29714"/>
                  </a:cubicBezTo>
                  <a:cubicBezTo>
                    <a:pt x="21789" y="29218"/>
                    <a:pt x="21259" y="28724"/>
                    <a:pt x="20743" y="28210"/>
                  </a:cubicBezTo>
                  <a:cubicBezTo>
                    <a:pt x="18547" y="26032"/>
                    <a:pt x="18985" y="26453"/>
                    <a:pt x="20084" y="24257"/>
                  </a:cubicBezTo>
                  <a:cubicBezTo>
                    <a:pt x="20614" y="23192"/>
                    <a:pt x="21183" y="22146"/>
                    <a:pt x="21677" y="21069"/>
                  </a:cubicBezTo>
                  <a:cubicBezTo>
                    <a:pt x="22274" y="19771"/>
                    <a:pt x="22854" y="18457"/>
                    <a:pt x="22891" y="16954"/>
                  </a:cubicBezTo>
                  <a:lnTo>
                    <a:pt x="22891" y="16954"/>
                  </a:lnTo>
                  <a:cubicBezTo>
                    <a:pt x="21356" y="19730"/>
                    <a:pt x="20363" y="22787"/>
                    <a:pt x="18371" y="25563"/>
                  </a:cubicBezTo>
                  <a:cubicBezTo>
                    <a:pt x="17490" y="24458"/>
                    <a:pt x="16767" y="23443"/>
                    <a:pt x="15930" y="22536"/>
                  </a:cubicBezTo>
                  <a:cubicBezTo>
                    <a:pt x="15141" y="21677"/>
                    <a:pt x="15129" y="20954"/>
                    <a:pt x="15685" y="19905"/>
                  </a:cubicBezTo>
                  <a:cubicBezTo>
                    <a:pt x="17141" y="17160"/>
                    <a:pt x="18327" y="14289"/>
                    <a:pt x="18963" y="11224"/>
                  </a:cubicBezTo>
                  <a:cubicBezTo>
                    <a:pt x="19097" y="10568"/>
                    <a:pt x="19303" y="9912"/>
                    <a:pt x="18815" y="9226"/>
                  </a:cubicBezTo>
                  <a:cubicBezTo>
                    <a:pt x="17716" y="13076"/>
                    <a:pt x="16452" y="16814"/>
                    <a:pt x="14577" y="20578"/>
                  </a:cubicBezTo>
                  <a:cubicBezTo>
                    <a:pt x="13232" y="19085"/>
                    <a:pt x="12499" y="17598"/>
                    <a:pt x="11522" y="16293"/>
                  </a:cubicBezTo>
                  <a:cubicBezTo>
                    <a:pt x="10750" y="15255"/>
                    <a:pt x="10719" y="14423"/>
                    <a:pt x="11461" y="13280"/>
                  </a:cubicBezTo>
                  <a:cubicBezTo>
                    <a:pt x="13079" y="10783"/>
                    <a:pt x="14351" y="8091"/>
                    <a:pt x="15057" y="5167"/>
                  </a:cubicBezTo>
                  <a:cubicBezTo>
                    <a:pt x="15157" y="4760"/>
                    <a:pt x="15255" y="4366"/>
                    <a:pt x="14781" y="3521"/>
                  </a:cubicBezTo>
                  <a:cubicBezTo>
                    <a:pt x="13782" y="7457"/>
                    <a:pt x="12354" y="10719"/>
                    <a:pt x="10275" y="14027"/>
                  </a:cubicBezTo>
                  <a:cubicBezTo>
                    <a:pt x="9369" y="12289"/>
                    <a:pt x="8702" y="10777"/>
                    <a:pt x="7834" y="9393"/>
                  </a:cubicBezTo>
                  <a:cubicBezTo>
                    <a:pt x="6587" y="7413"/>
                    <a:pt x="5803" y="5524"/>
                    <a:pt x="7067" y="3186"/>
                  </a:cubicBezTo>
                  <a:cubicBezTo>
                    <a:pt x="7480" y="2416"/>
                    <a:pt x="7801" y="1286"/>
                    <a:pt x="72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1_1_1"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19"/>
          <p:cNvSpPr/>
          <p:nvPr/>
        </p:nvSpPr>
        <p:spPr>
          <a:xfrm>
            <a:off x="25" y="4628367"/>
            <a:ext cx="9143968" cy="531918"/>
          </a:xfrm>
          <a:custGeom>
            <a:rect b="b" l="l" r="r" t="t"/>
            <a:pathLst>
              <a:path extrusionOk="0" h="20651" w="266588">
                <a:moveTo>
                  <a:pt x="244236" y="0"/>
                </a:moveTo>
                <a:cubicBezTo>
                  <a:pt x="209208" y="0"/>
                  <a:pt x="153882" y="8290"/>
                  <a:pt x="92318" y="8290"/>
                </a:cubicBezTo>
                <a:cubicBezTo>
                  <a:pt x="62477" y="8290"/>
                  <a:pt x="31171" y="6342"/>
                  <a:pt x="0" y="559"/>
                </a:cubicBezTo>
                <a:lnTo>
                  <a:pt x="0" y="20651"/>
                </a:lnTo>
                <a:lnTo>
                  <a:pt x="266587" y="20651"/>
                </a:lnTo>
                <a:lnTo>
                  <a:pt x="266587" y="1837"/>
                </a:lnTo>
                <a:cubicBezTo>
                  <a:pt x="260570" y="525"/>
                  <a:pt x="253045" y="0"/>
                  <a:pt x="2442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1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443" name="Google Shape;443;p19"/>
          <p:cNvSpPr/>
          <p:nvPr/>
        </p:nvSpPr>
        <p:spPr>
          <a:xfrm flipH="1" rot="3481735">
            <a:off x="298944" y="3869008"/>
            <a:ext cx="760459" cy="1458638"/>
          </a:xfrm>
          <a:custGeom>
            <a:rect b="b" l="l" r="r" t="t"/>
            <a:pathLst>
              <a:path extrusionOk="0" h="32953" w="17180">
                <a:moveTo>
                  <a:pt x="15690" y="0"/>
                </a:moveTo>
                <a:cubicBezTo>
                  <a:pt x="15604" y="0"/>
                  <a:pt x="15548" y="65"/>
                  <a:pt x="15499" y="131"/>
                </a:cubicBezTo>
                <a:cubicBezTo>
                  <a:pt x="15454" y="189"/>
                  <a:pt x="15419" y="256"/>
                  <a:pt x="15390" y="323"/>
                </a:cubicBezTo>
                <a:cubicBezTo>
                  <a:pt x="14956" y="1339"/>
                  <a:pt x="14562" y="2367"/>
                  <a:pt x="14387" y="3467"/>
                </a:cubicBezTo>
                <a:cubicBezTo>
                  <a:pt x="14374" y="3551"/>
                  <a:pt x="14393" y="3659"/>
                  <a:pt x="14233" y="3733"/>
                </a:cubicBezTo>
                <a:cubicBezTo>
                  <a:pt x="14153" y="3321"/>
                  <a:pt x="14061" y="2929"/>
                  <a:pt x="14003" y="2530"/>
                </a:cubicBezTo>
                <a:cubicBezTo>
                  <a:pt x="13906" y="1876"/>
                  <a:pt x="13809" y="1222"/>
                  <a:pt x="13612" y="586"/>
                </a:cubicBezTo>
                <a:cubicBezTo>
                  <a:pt x="13582" y="489"/>
                  <a:pt x="13589" y="321"/>
                  <a:pt x="13459" y="321"/>
                </a:cubicBezTo>
                <a:cubicBezTo>
                  <a:pt x="13455" y="321"/>
                  <a:pt x="13450" y="321"/>
                  <a:pt x="13446" y="321"/>
                </a:cubicBezTo>
                <a:cubicBezTo>
                  <a:pt x="13288" y="334"/>
                  <a:pt x="13292" y="503"/>
                  <a:pt x="13298" y="627"/>
                </a:cubicBezTo>
                <a:cubicBezTo>
                  <a:pt x="13336" y="1658"/>
                  <a:pt x="13413" y="2682"/>
                  <a:pt x="13738" y="3671"/>
                </a:cubicBezTo>
                <a:cubicBezTo>
                  <a:pt x="13816" y="3910"/>
                  <a:pt x="13971" y="4172"/>
                  <a:pt x="13926" y="4388"/>
                </a:cubicBezTo>
                <a:cubicBezTo>
                  <a:pt x="13806" y="4946"/>
                  <a:pt x="13591" y="5482"/>
                  <a:pt x="13415" y="6026"/>
                </a:cubicBezTo>
                <a:cubicBezTo>
                  <a:pt x="13158" y="4943"/>
                  <a:pt x="12670" y="3979"/>
                  <a:pt x="12289" y="2939"/>
                </a:cubicBezTo>
                <a:cubicBezTo>
                  <a:pt x="12222" y="3005"/>
                  <a:pt x="12201" y="3017"/>
                  <a:pt x="12194" y="3035"/>
                </a:cubicBezTo>
                <a:cubicBezTo>
                  <a:pt x="12180" y="3073"/>
                  <a:pt x="12163" y="3114"/>
                  <a:pt x="12163" y="3155"/>
                </a:cubicBezTo>
                <a:cubicBezTo>
                  <a:pt x="12180" y="4426"/>
                  <a:pt x="12342" y="5668"/>
                  <a:pt x="12934" y="6818"/>
                </a:cubicBezTo>
                <a:cubicBezTo>
                  <a:pt x="13004" y="6954"/>
                  <a:pt x="13062" y="7064"/>
                  <a:pt x="13003" y="7226"/>
                </a:cubicBezTo>
                <a:cubicBezTo>
                  <a:pt x="12699" y="8053"/>
                  <a:pt x="12409" y="8885"/>
                  <a:pt x="12112" y="9717"/>
                </a:cubicBezTo>
                <a:cubicBezTo>
                  <a:pt x="12077" y="9814"/>
                  <a:pt x="12038" y="9909"/>
                  <a:pt x="12001" y="10005"/>
                </a:cubicBezTo>
                <a:cubicBezTo>
                  <a:pt x="11908" y="8346"/>
                  <a:pt x="11633" y="6755"/>
                  <a:pt x="11000" y="5209"/>
                </a:cubicBezTo>
                <a:cubicBezTo>
                  <a:pt x="10906" y="5335"/>
                  <a:pt x="10923" y="5455"/>
                  <a:pt x="10927" y="5564"/>
                </a:cubicBezTo>
                <a:cubicBezTo>
                  <a:pt x="10938" y="5963"/>
                  <a:pt x="10930" y="6365"/>
                  <a:pt x="10988" y="6759"/>
                </a:cubicBezTo>
                <a:cubicBezTo>
                  <a:pt x="11181" y="8066"/>
                  <a:pt x="11212" y="9401"/>
                  <a:pt x="11692" y="10655"/>
                </a:cubicBezTo>
                <a:cubicBezTo>
                  <a:pt x="11731" y="10754"/>
                  <a:pt x="11699" y="10841"/>
                  <a:pt x="11664" y="10930"/>
                </a:cubicBezTo>
                <a:cubicBezTo>
                  <a:pt x="11192" y="12133"/>
                  <a:pt x="10776" y="13357"/>
                  <a:pt x="10264" y="14544"/>
                </a:cubicBezTo>
                <a:cubicBezTo>
                  <a:pt x="10219" y="14647"/>
                  <a:pt x="10203" y="14778"/>
                  <a:pt x="10055" y="14856"/>
                </a:cubicBezTo>
                <a:cubicBezTo>
                  <a:pt x="9757" y="12580"/>
                  <a:pt x="9596" y="10305"/>
                  <a:pt x="8826" y="8121"/>
                </a:cubicBezTo>
                <a:cubicBezTo>
                  <a:pt x="8669" y="8228"/>
                  <a:pt x="8709" y="8341"/>
                  <a:pt x="8706" y="8438"/>
                </a:cubicBezTo>
                <a:cubicBezTo>
                  <a:pt x="8641" y="10788"/>
                  <a:pt x="9090" y="13054"/>
                  <a:pt x="9795" y="15279"/>
                </a:cubicBezTo>
                <a:cubicBezTo>
                  <a:pt x="9833" y="15398"/>
                  <a:pt x="9840" y="15497"/>
                  <a:pt x="9788" y="15611"/>
                </a:cubicBezTo>
                <a:cubicBezTo>
                  <a:pt x="9248" y="16816"/>
                  <a:pt x="8711" y="18024"/>
                  <a:pt x="8170" y="19229"/>
                </a:cubicBezTo>
                <a:cubicBezTo>
                  <a:pt x="8134" y="19305"/>
                  <a:pt x="8129" y="19420"/>
                  <a:pt x="7980" y="19441"/>
                </a:cubicBezTo>
                <a:cubicBezTo>
                  <a:pt x="7710" y="18003"/>
                  <a:pt x="7293" y="16604"/>
                  <a:pt x="6885" y="15205"/>
                </a:cubicBezTo>
                <a:cubicBezTo>
                  <a:pt x="6478" y="13805"/>
                  <a:pt x="6194" y="12368"/>
                  <a:pt x="5614" y="11018"/>
                </a:cubicBezTo>
                <a:cubicBezTo>
                  <a:pt x="5498" y="11373"/>
                  <a:pt x="5474" y="11726"/>
                  <a:pt x="5501" y="12080"/>
                </a:cubicBezTo>
                <a:cubicBezTo>
                  <a:pt x="5569" y="13017"/>
                  <a:pt x="5772" y="13930"/>
                  <a:pt x="6019" y="14832"/>
                </a:cubicBezTo>
                <a:cubicBezTo>
                  <a:pt x="6449" y="16398"/>
                  <a:pt x="6799" y="17999"/>
                  <a:pt x="7676" y="19406"/>
                </a:cubicBezTo>
                <a:cubicBezTo>
                  <a:pt x="7794" y="19596"/>
                  <a:pt x="7900" y="19819"/>
                  <a:pt x="7783" y="20059"/>
                </a:cubicBezTo>
                <a:cubicBezTo>
                  <a:pt x="7089" y="21488"/>
                  <a:pt x="6626" y="23011"/>
                  <a:pt x="5999" y="24469"/>
                </a:cubicBezTo>
                <a:cubicBezTo>
                  <a:pt x="5946" y="24597"/>
                  <a:pt x="5886" y="24724"/>
                  <a:pt x="5830" y="24851"/>
                </a:cubicBezTo>
                <a:cubicBezTo>
                  <a:pt x="5802" y="24846"/>
                  <a:pt x="5773" y="24843"/>
                  <a:pt x="5745" y="24837"/>
                </a:cubicBezTo>
                <a:cubicBezTo>
                  <a:pt x="5769" y="23999"/>
                  <a:pt x="5536" y="23197"/>
                  <a:pt x="5419" y="22380"/>
                </a:cubicBezTo>
                <a:cubicBezTo>
                  <a:pt x="5172" y="20652"/>
                  <a:pt x="4835" y="18946"/>
                  <a:pt x="4365" y="17261"/>
                </a:cubicBezTo>
                <a:cubicBezTo>
                  <a:pt x="4104" y="16329"/>
                  <a:pt x="3674" y="15456"/>
                  <a:pt x="3456" y="14513"/>
                </a:cubicBezTo>
                <a:cubicBezTo>
                  <a:pt x="3435" y="14423"/>
                  <a:pt x="3405" y="14302"/>
                  <a:pt x="3286" y="14302"/>
                </a:cubicBezTo>
                <a:cubicBezTo>
                  <a:pt x="3279" y="14302"/>
                  <a:pt x="3272" y="14302"/>
                  <a:pt x="3264" y="14303"/>
                </a:cubicBezTo>
                <a:cubicBezTo>
                  <a:pt x="3123" y="14317"/>
                  <a:pt x="3142" y="14452"/>
                  <a:pt x="3126" y="14551"/>
                </a:cubicBezTo>
                <a:cubicBezTo>
                  <a:pt x="3116" y="14613"/>
                  <a:pt x="3120" y="14677"/>
                  <a:pt x="3123" y="14740"/>
                </a:cubicBezTo>
                <a:cubicBezTo>
                  <a:pt x="3211" y="16970"/>
                  <a:pt x="3421" y="19181"/>
                  <a:pt x="3963" y="21354"/>
                </a:cubicBezTo>
                <a:cubicBezTo>
                  <a:pt x="4317" y="22777"/>
                  <a:pt x="4750" y="24167"/>
                  <a:pt x="5414" y="25478"/>
                </a:cubicBezTo>
                <a:cubicBezTo>
                  <a:pt x="5487" y="25619"/>
                  <a:pt x="5467" y="25733"/>
                  <a:pt x="5421" y="25866"/>
                </a:cubicBezTo>
                <a:cubicBezTo>
                  <a:pt x="5229" y="26432"/>
                  <a:pt x="5040" y="26999"/>
                  <a:pt x="4855" y="27569"/>
                </a:cubicBezTo>
                <a:cubicBezTo>
                  <a:pt x="4700" y="28046"/>
                  <a:pt x="4557" y="28522"/>
                  <a:pt x="4409" y="28994"/>
                </a:cubicBezTo>
                <a:cubicBezTo>
                  <a:pt x="4327" y="28979"/>
                  <a:pt x="4320" y="28937"/>
                  <a:pt x="4313" y="28896"/>
                </a:cubicBezTo>
                <a:cubicBezTo>
                  <a:pt x="4091" y="27538"/>
                  <a:pt x="3582" y="26265"/>
                  <a:pt x="3120" y="24981"/>
                </a:cubicBezTo>
                <a:cubicBezTo>
                  <a:pt x="2295" y="22678"/>
                  <a:pt x="1276" y="20447"/>
                  <a:pt x="585" y="18093"/>
                </a:cubicBezTo>
                <a:cubicBezTo>
                  <a:pt x="527" y="17893"/>
                  <a:pt x="451" y="17697"/>
                  <a:pt x="374" y="17501"/>
                </a:cubicBezTo>
                <a:cubicBezTo>
                  <a:pt x="346" y="17428"/>
                  <a:pt x="294" y="17364"/>
                  <a:pt x="211" y="17364"/>
                </a:cubicBezTo>
                <a:cubicBezTo>
                  <a:pt x="202" y="17364"/>
                  <a:pt x="193" y="17365"/>
                  <a:pt x="184" y="17367"/>
                </a:cubicBezTo>
                <a:cubicBezTo>
                  <a:pt x="85" y="17382"/>
                  <a:pt x="54" y="17467"/>
                  <a:pt x="47" y="17554"/>
                </a:cubicBezTo>
                <a:cubicBezTo>
                  <a:pt x="29" y="17774"/>
                  <a:pt x="0" y="17992"/>
                  <a:pt x="12" y="18213"/>
                </a:cubicBezTo>
                <a:cubicBezTo>
                  <a:pt x="91" y="20012"/>
                  <a:pt x="696" y="21690"/>
                  <a:pt x="1215" y="23385"/>
                </a:cubicBezTo>
                <a:cubicBezTo>
                  <a:pt x="1896" y="25598"/>
                  <a:pt x="3127" y="27562"/>
                  <a:pt x="4070" y="29658"/>
                </a:cubicBezTo>
                <a:cubicBezTo>
                  <a:pt x="4136" y="29804"/>
                  <a:pt x="4158" y="29924"/>
                  <a:pt x="4120" y="30074"/>
                </a:cubicBezTo>
                <a:cubicBezTo>
                  <a:pt x="3929" y="30816"/>
                  <a:pt x="3751" y="31563"/>
                  <a:pt x="3648" y="32325"/>
                </a:cubicBezTo>
                <a:cubicBezTo>
                  <a:pt x="3624" y="32510"/>
                  <a:pt x="3603" y="32696"/>
                  <a:pt x="3641" y="32953"/>
                </a:cubicBezTo>
                <a:cubicBezTo>
                  <a:pt x="3825" y="32665"/>
                  <a:pt x="3911" y="32411"/>
                  <a:pt x="3978" y="32154"/>
                </a:cubicBezTo>
                <a:cubicBezTo>
                  <a:pt x="4189" y="31351"/>
                  <a:pt x="4330" y="30531"/>
                  <a:pt x="4553" y="29732"/>
                </a:cubicBezTo>
                <a:cubicBezTo>
                  <a:pt x="4609" y="29528"/>
                  <a:pt x="4700" y="29409"/>
                  <a:pt x="4896" y="29333"/>
                </a:cubicBezTo>
                <a:cubicBezTo>
                  <a:pt x="5809" y="28980"/>
                  <a:pt x="6662" y="28501"/>
                  <a:pt x="7530" y="28055"/>
                </a:cubicBezTo>
                <a:cubicBezTo>
                  <a:pt x="9664" y="26957"/>
                  <a:pt x="11686" y="25675"/>
                  <a:pt x="13714" y="24395"/>
                </a:cubicBezTo>
                <a:cubicBezTo>
                  <a:pt x="14633" y="23815"/>
                  <a:pt x="15489" y="23161"/>
                  <a:pt x="16299" y="22444"/>
                </a:cubicBezTo>
                <a:cubicBezTo>
                  <a:pt x="16423" y="22334"/>
                  <a:pt x="16589" y="22205"/>
                  <a:pt x="16467" y="22020"/>
                </a:cubicBezTo>
                <a:cubicBezTo>
                  <a:pt x="16416" y="21943"/>
                  <a:pt x="16359" y="21915"/>
                  <a:pt x="16298" y="21915"/>
                </a:cubicBezTo>
                <a:cubicBezTo>
                  <a:pt x="16209" y="21915"/>
                  <a:pt x="16113" y="21977"/>
                  <a:pt x="16024" y="22028"/>
                </a:cubicBezTo>
                <a:cubicBezTo>
                  <a:pt x="14149" y="23110"/>
                  <a:pt x="12204" y="24053"/>
                  <a:pt x="10247" y="24978"/>
                </a:cubicBezTo>
                <a:cubicBezTo>
                  <a:pt x="8332" y="25884"/>
                  <a:pt x="6542" y="26999"/>
                  <a:pt x="5011" y="28491"/>
                </a:cubicBezTo>
                <a:cubicBezTo>
                  <a:pt x="4996" y="28506"/>
                  <a:pt x="4962" y="28502"/>
                  <a:pt x="4913" y="28513"/>
                </a:cubicBezTo>
                <a:cubicBezTo>
                  <a:pt x="5363" y="27055"/>
                  <a:pt x="5821" y="25627"/>
                  <a:pt x="6356" y="24223"/>
                </a:cubicBezTo>
                <a:cubicBezTo>
                  <a:pt x="6397" y="24116"/>
                  <a:pt x="6441" y="24019"/>
                  <a:pt x="6578" y="23983"/>
                </a:cubicBezTo>
                <a:cubicBezTo>
                  <a:pt x="7039" y="23863"/>
                  <a:pt x="7464" y="23650"/>
                  <a:pt x="7879" y="23425"/>
                </a:cubicBezTo>
                <a:cubicBezTo>
                  <a:pt x="10515" y="21994"/>
                  <a:pt x="12931" y="20230"/>
                  <a:pt x="15320" y="18431"/>
                </a:cubicBezTo>
                <a:cubicBezTo>
                  <a:pt x="15430" y="18349"/>
                  <a:pt x="15543" y="18234"/>
                  <a:pt x="15454" y="18085"/>
                </a:cubicBezTo>
                <a:cubicBezTo>
                  <a:pt x="15410" y="18009"/>
                  <a:pt x="15351" y="17983"/>
                  <a:pt x="15287" y="17983"/>
                </a:cubicBezTo>
                <a:cubicBezTo>
                  <a:pt x="15223" y="17983"/>
                  <a:pt x="15154" y="18009"/>
                  <a:pt x="15090" y="18038"/>
                </a:cubicBezTo>
                <a:cubicBezTo>
                  <a:pt x="14936" y="18107"/>
                  <a:pt x="14788" y="18185"/>
                  <a:pt x="14638" y="18263"/>
                </a:cubicBezTo>
                <a:cubicBezTo>
                  <a:pt x="12481" y="19376"/>
                  <a:pt x="10334" y="20504"/>
                  <a:pt x="8398" y="21987"/>
                </a:cubicBezTo>
                <a:cubicBezTo>
                  <a:pt x="7860" y="22397"/>
                  <a:pt x="7336" y="22829"/>
                  <a:pt x="6806" y="23251"/>
                </a:cubicBezTo>
                <a:lnTo>
                  <a:pt x="6806" y="23251"/>
                </a:lnTo>
                <a:cubicBezTo>
                  <a:pt x="6806" y="23215"/>
                  <a:pt x="6798" y="23173"/>
                  <a:pt x="6811" y="23144"/>
                </a:cubicBezTo>
                <a:cubicBezTo>
                  <a:pt x="7437" y="21686"/>
                  <a:pt x="7911" y="20169"/>
                  <a:pt x="8610" y="18742"/>
                </a:cubicBezTo>
                <a:cubicBezTo>
                  <a:pt x="8694" y="18567"/>
                  <a:pt x="8799" y="18470"/>
                  <a:pt x="8994" y="18418"/>
                </a:cubicBezTo>
                <a:cubicBezTo>
                  <a:pt x="9327" y="18326"/>
                  <a:pt x="9654" y="18212"/>
                  <a:pt x="9960" y="18042"/>
                </a:cubicBezTo>
                <a:cubicBezTo>
                  <a:pt x="11799" y="17026"/>
                  <a:pt x="13562" y="15888"/>
                  <a:pt x="15268" y="14663"/>
                </a:cubicBezTo>
                <a:cubicBezTo>
                  <a:pt x="15701" y="14352"/>
                  <a:pt x="16113" y="14008"/>
                  <a:pt x="16529" y="13672"/>
                </a:cubicBezTo>
                <a:cubicBezTo>
                  <a:pt x="16651" y="13573"/>
                  <a:pt x="16807" y="13431"/>
                  <a:pt x="16720" y="13281"/>
                </a:cubicBezTo>
                <a:cubicBezTo>
                  <a:pt x="16692" y="13235"/>
                  <a:pt x="16659" y="13217"/>
                  <a:pt x="16624" y="13217"/>
                </a:cubicBezTo>
                <a:cubicBezTo>
                  <a:pt x="16541" y="13217"/>
                  <a:pt x="16445" y="13309"/>
                  <a:pt x="16370" y="13343"/>
                </a:cubicBezTo>
                <a:cubicBezTo>
                  <a:pt x="14726" y="14095"/>
                  <a:pt x="13196" y="15051"/>
                  <a:pt x="11697" y="16053"/>
                </a:cubicBezTo>
                <a:cubicBezTo>
                  <a:pt x="10810" y="16644"/>
                  <a:pt x="9945" y="17273"/>
                  <a:pt x="9071" y="17886"/>
                </a:cubicBezTo>
                <a:lnTo>
                  <a:pt x="9071" y="17886"/>
                </a:lnTo>
                <a:cubicBezTo>
                  <a:pt x="9040" y="17772"/>
                  <a:pt x="9122" y="17690"/>
                  <a:pt x="9164" y="17605"/>
                </a:cubicBezTo>
                <a:cubicBezTo>
                  <a:pt x="9819" y="16276"/>
                  <a:pt x="10398" y="14913"/>
                  <a:pt x="10976" y="13551"/>
                </a:cubicBezTo>
                <a:cubicBezTo>
                  <a:pt x="11096" y="13269"/>
                  <a:pt x="11183" y="12984"/>
                  <a:pt x="11514" y="12984"/>
                </a:cubicBezTo>
                <a:cubicBezTo>
                  <a:pt x="11559" y="12984"/>
                  <a:pt x="11608" y="12989"/>
                  <a:pt x="11662" y="13000"/>
                </a:cubicBezTo>
                <a:cubicBezTo>
                  <a:pt x="11666" y="13001"/>
                  <a:pt x="11671" y="13002"/>
                  <a:pt x="11675" y="13002"/>
                </a:cubicBezTo>
                <a:cubicBezTo>
                  <a:pt x="11709" y="13002"/>
                  <a:pt x="11747" y="12979"/>
                  <a:pt x="11782" y="12967"/>
                </a:cubicBezTo>
                <a:cubicBezTo>
                  <a:pt x="13380" y="12358"/>
                  <a:pt x="14995" y="11787"/>
                  <a:pt x="16363" y="10709"/>
                </a:cubicBezTo>
                <a:cubicBezTo>
                  <a:pt x="16447" y="10642"/>
                  <a:pt x="16604" y="10601"/>
                  <a:pt x="16525" y="10453"/>
                </a:cubicBezTo>
                <a:cubicBezTo>
                  <a:pt x="16492" y="10392"/>
                  <a:pt x="16446" y="10373"/>
                  <a:pt x="16396" y="10373"/>
                </a:cubicBezTo>
                <a:cubicBezTo>
                  <a:pt x="16336" y="10373"/>
                  <a:pt x="16271" y="10399"/>
                  <a:pt x="16213" y="10417"/>
                </a:cubicBezTo>
                <a:cubicBezTo>
                  <a:pt x="14657" y="10884"/>
                  <a:pt x="13145" y="11447"/>
                  <a:pt x="11788" y="12365"/>
                </a:cubicBezTo>
                <a:cubicBezTo>
                  <a:pt x="11689" y="12431"/>
                  <a:pt x="11592" y="12527"/>
                  <a:pt x="11455" y="12527"/>
                </a:cubicBezTo>
                <a:cubicBezTo>
                  <a:pt x="11448" y="12527"/>
                  <a:pt x="11442" y="12527"/>
                  <a:pt x="11435" y="12526"/>
                </a:cubicBezTo>
                <a:cubicBezTo>
                  <a:pt x="11432" y="12485"/>
                  <a:pt x="11425" y="12463"/>
                  <a:pt x="11432" y="12444"/>
                </a:cubicBezTo>
                <a:cubicBezTo>
                  <a:pt x="11840" y="11375"/>
                  <a:pt x="12249" y="10305"/>
                  <a:pt x="12658" y="9237"/>
                </a:cubicBezTo>
                <a:cubicBezTo>
                  <a:pt x="12688" y="9155"/>
                  <a:pt x="12728" y="9092"/>
                  <a:pt x="12814" y="9051"/>
                </a:cubicBezTo>
                <a:cubicBezTo>
                  <a:pt x="13436" y="8761"/>
                  <a:pt x="13975" y="8337"/>
                  <a:pt x="14523" y="7934"/>
                </a:cubicBezTo>
                <a:cubicBezTo>
                  <a:pt x="15227" y="7421"/>
                  <a:pt x="15939" y="6903"/>
                  <a:pt x="16284" y="6049"/>
                </a:cubicBezTo>
                <a:cubicBezTo>
                  <a:pt x="16325" y="5949"/>
                  <a:pt x="16442" y="5843"/>
                  <a:pt x="16333" y="5737"/>
                </a:cubicBezTo>
                <a:cubicBezTo>
                  <a:pt x="16300" y="5705"/>
                  <a:pt x="16264" y="5693"/>
                  <a:pt x="16226" y="5693"/>
                </a:cubicBezTo>
                <a:cubicBezTo>
                  <a:pt x="16153" y="5693"/>
                  <a:pt x="16076" y="5739"/>
                  <a:pt x="16010" y="5768"/>
                </a:cubicBezTo>
                <a:cubicBezTo>
                  <a:pt x="15732" y="5892"/>
                  <a:pt x="15475" y="6058"/>
                  <a:pt x="15241" y="6255"/>
                </a:cubicBezTo>
                <a:cubicBezTo>
                  <a:pt x="14492" y="6884"/>
                  <a:pt x="13824" y="7600"/>
                  <a:pt x="13182" y="8335"/>
                </a:cubicBezTo>
                <a:cubicBezTo>
                  <a:pt x="13123" y="8402"/>
                  <a:pt x="13081" y="8499"/>
                  <a:pt x="12976" y="8499"/>
                </a:cubicBezTo>
                <a:cubicBezTo>
                  <a:pt x="12965" y="8499"/>
                  <a:pt x="12953" y="8498"/>
                  <a:pt x="12941" y="8496"/>
                </a:cubicBezTo>
                <a:cubicBezTo>
                  <a:pt x="12893" y="8427"/>
                  <a:pt x="12935" y="8372"/>
                  <a:pt x="12956" y="8315"/>
                </a:cubicBezTo>
                <a:cubicBezTo>
                  <a:pt x="13244" y="7548"/>
                  <a:pt x="13540" y="6784"/>
                  <a:pt x="13813" y="6012"/>
                </a:cubicBezTo>
                <a:cubicBezTo>
                  <a:pt x="13900" y="5763"/>
                  <a:pt x="14053" y="5668"/>
                  <a:pt x="14288" y="5578"/>
                </a:cubicBezTo>
                <a:cubicBezTo>
                  <a:pt x="15386" y="5163"/>
                  <a:pt x="16354" y="4562"/>
                  <a:pt x="17034" y="3572"/>
                </a:cubicBezTo>
                <a:cubicBezTo>
                  <a:pt x="17088" y="3496"/>
                  <a:pt x="17180" y="3416"/>
                  <a:pt x="17104" y="3321"/>
                </a:cubicBezTo>
                <a:cubicBezTo>
                  <a:pt x="17077" y="3287"/>
                  <a:pt x="17049" y="3275"/>
                  <a:pt x="17022" y="3275"/>
                </a:cubicBezTo>
                <a:cubicBezTo>
                  <a:pt x="16964" y="3275"/>
                  <a:pt x="16907" y="3332"/>
                  <a:pt x="16855" y="3359"/>
                </a:cubicBezTo>
                <a:cubicBezTo>
                  <a:pt x="15931" y="3839"/>
                  <a:pt x="15021" y="4340"/>
                  <a:pt x="14267" y="5078"/>
                </a:cubicBezTo>
                <a:cubicBezTo>
                  <a:pt x="14235" y="5109"/>
                  <a:pt x="14205" y="5158"/>
                  <a:pt x="14161" y="5158"/>
                </a:cubicBezTo>
                <a:cubicBezTo>
                  <a:pt x="14146" y="5158"/>
                  <a:pt x="14131" y="5154"/>
                  <a:pt x="14113" y="5142"/>
                </a:cubicBezTo>
                <a:cubicBezTo>
                  <a:pt x="14067" y="5111"/>
                  <a:pt x="14071" y="5042"/>
                  <a:pt x="14096" y="4998"/>
                </a:cubicBezTo>
                <a:cubicBezTo>
                  <a:pt x="14352" y="4542"/>
                  <a:pt x="14462" y="4013"/>
                  <a:pt x="14782" y="3592"/>
                </a:cubicBezTo>
                <a:cubicBezTo>
                  <a:pt x="15238" y="2994"/>
                  <a:pt x="15622" y="2355"/>
                  <a:pt x="15866" y="1645"/>
                </a:cubicBezTo>
                <a:cubicBezTo>
                  <a:pt x="16025" y="1175"/>
                  <a:pt x="15962" y="688"/>
                  <a:pt x="15906" y="208"/>
                </a:cubicBezTo>
                <a:cubicBezTo>
                  <a:pt x="15896" y="111"/>
                  <a:pt x="15839" y="31"/>
                  <a:pt x="15733" y="5"/>
                </a:cubicBezTo>
                <a:cubicBezTo>
                  <a:pt x="15718" y="2"/>
                  <a:pt x="15704" y="0"/>
                  <a:pt x="1569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44" name="Google Shape;444;p19"/>
          <p:cNvGrpSpPr/>
          <p:nvPr/>
        </p:nvGrpSpPr>
        <p:grpSpPr>
          <a:xfrm rot="-2168825">
            <a:off x="-371455" y="3887741"/>
            <a:ext cx="1314926" cy="1314786"/>
            <a:chOff x="1441538" y="3350388"/>
            <a:chExt cx="616650" cy="616625"/>
          </a:xfrm>
        </p:grpSpPr>
        <p:sp>
          <p:nvSpPr>
            <p:cNvPr id="445" name="Google Shape;445;p19"/>
            <p:cNvSpPr/>
            <p:nvPr/>
          </p:nvSpPr>
          <p:spPr>
            <a:xfrm>
              <a:off x="1471413" y="3350388"/>
              <a:ext cx="586775" cy="570275"/>
            </a:xfrm>
            <a:custGeom>
              <a:rect b="b" l="l" r="r" t="t"/>
              <a:pathLst>
                <a:path extrusionOk="0" h="22811" w="23471">
                  <a:moveTo>
                    <a:pt x="20736" y="935"/>
                  </a:moveTo>
                  <a:cubicBezTo>
                    <a:pt x="20763" y="935"/>
                    <a:pt x="20791" y="938"/>
                    <a:pt x="20821" y="943"/>
                  </a:cubicBezTo>
                  <a:cubicBezTo>
                    <a:pt x="21020" y="980"/>
                    <a:pt x="21038" y="1139"/>
                    <a:pt x="20997" y="1323"/>
                  </a:cubicBezTo>
                  <a:cubicBezTo>
                    <a:pt x="20930" y="1488"/>
                    <a:pt x="20833" y="1639"/>
                    <a:pt x="20645" y="1639"/>
                  </a:cubicBezTo>
                  <a:cubicBezTo>
                    <a:pt x="20615" y="1639"/>
                    <a:pt x="20583" y="1636"/>
                    <a:pt x="20548" y="1628"/>
                  </a:cubicBezTo>
                  <a:cubicBezTo>
                    <a:pt x="20368" y="1585"/>
                    <a:pt x="20311" y="1429"/>
                    <a:pt x="20363" y="1258"/>
                  </a:cubicBezTo>
                  <a:cubicBezTo>
                    <a:pt x="20422" y="1067"/>
                    <a:pt x="20545" y="935"/>
                    <a:pt x="20736" y="935"/>
                  </a:cubicBezTo>
                  <a:close/>
                  <a:moveTo>
                    <a:pt x="15518" y="2806"/>
                  </a:moveTo>
                  <a:cubicBezTo>
                    <a:pt x="15536" y="2806"/>
                    <a:pt x="15554" y="2808"/>
                    <a:pt x="15572" y="2811"/>
                  </a:cubicBezTo>
                  <a:cubicBezTo>
                    <a:pt x="15698" y="2834"/>
                    <a:pt x="15756" y="2926"/>
                    <a:pt x="15728" y="3051"/>
                  </a:cubicBezTo>
                  <a:cubicBezTo>
                    <a:pt x="15700" y="3172"/>
                    <a:pt x="15611" y="3214"/>
                    <a:pt x="15509" y="3214"/>
                  </a:cubicBezTo>
                  <a:cubicBezTo>
                    <a:pt x="15506" y="3214"/>
                    <a:pt x="15502" y="3214"/>
                    <a:pt x="15499" y="3214"/>
                  </a:cubicBezTo>
                  <a:cubicBezTo>
                    <a:pt x="15362" y="3171"/>
                    <a:pt x="15297" y="3092"/>
                    <a:pt x="15325" y="2967"/>
                  </a:cubicBezTo>
                  <a:cubicBezTo>
                    <a:pt x="15351" y="2861"/>
                    <a:pt x="15424" y="2806"/>
                    <a:pt x="15518" y="2806"/>
                  </a:cubicBezTo>
                  <a:close/>
                  <a:moveTo>
                    <a:pt x="15216" y="4214"/>
                  </a:moveTo>
                  <a:cubicBezTo>
                    <a:pt x="15236" y="4214"/>
                    <a:pt x="15257" y="4218"/>
                    <a:pt x="15278" y="4225"/>
                  </a:cubicBezTo>
                  <a:cubicBezTo>
                    <a:pt x="15421" y="4279"/>
                    <a:pt x="15605" y="4448"/>
                    <a:pt x="15522" y="4680"/>
                  </a:cubicBezTo>
                  <a:cubicBezTo>
                    <a:pt x="15465" y="4837"/>
                    <a:pt x="15346" y="4910"/>
                    <a:pt x="15206" y="4910"/>
                  </a:cubicBezTo>
                  <a:cubicBezTo>
                    <a:pt x="15166" y="4910"/>
                    <a:pt x="15126" y="4904"/>
                    <a:pt x="15084" y="4893"/>
                  </a:cubicBezTo>
                  <a:cubicBezTo>
                    <a:pt x="14895" y="4842"/>
                    <a:pt x="14887" y="4676"/>
                    <a:pt x="14916" y="4539"/>
                  </a:cubicBezTo>
                  <a:cubicBezTo>
                    <a:pt x="14966" y="4354"/>
                    <a:pt x="15090" y="4214"/>
                    <a:pt x="15216" y="4214"/>
                  </a:cubicBezTo>
                  <a:close/>
                  <a:moveTo>
                    <a:pt x="21879" y="5473"/>
                  </a:moveTo>
                  <a:cubicBezTo>
                    <a:pt x="21905" y="5473"/>
                    <a:pt x="21931" y="5476"/>
                    <a:pt x="21959" y="5481"/>
                  </a:cubicBezTo>
                  <a:cubicBezTo>
                    <a:pt x="22103" y="5543"/>
                    <a:pt x="22171" y="5647"/>
                    <a:pt x="22124" y="5795"/>
                  </a:cubicBezTo>
                  <a:cubicBezTo>
                    <a:pt x="22086" y="5910"/>
                    <a:pt x="22002" y="5968"/>
                    <a:pt x="21901" y="5968"/>
                  </a:cubicBezTo>
                  <a:cubicBezTo>
                    <a:pt x="21871" y="5968"/>
                    <a:pt x="21840" y="5963"/>
                    <a:pt x="21808" y="5953"/>
                  </a:cubicBezTo>
                  <a:cubicBezTo>
                    <a:pt x="21683" y="5915"/>
                    <a:pt x="21556" y="5833"/>
                    <a:pt x="21618" y="5665"/>
                  </a:cubicBezTo>
                  <a:cubicBezTo>
                    <a:pt x="21663" y="5536"/>
                    <a:pt x="21756" y="5473"/>
                    <a:pt x="21879" y="5473"/>
                  </a:cubicBezTo>
                  <a:close/>
                  <a:moveTo>
                    <a:pt x="20814" y="5707"/>
                  </a:moveTo>
                  <a:cubicBezTo>
                    <a:pt x="20844" y="5707"/>
                    <a:pt x="20875" y="5711"/>
                    <a:pt x="20908" y="5720"/>
                  </a:cubicBezTo>
                  <a:cubicBezTo>
                    <a:pt x="21049" y="5757"/>
                    <a:pt x="21067" y="5875"/>
                    <a:pt x="21059" y="5991"/>
                  </a:cubicBezTo>
                  <a:cubicBezTo>
                    <a:pt x="20984" y="6122"/>
                    <a:pt x="20886" y="6193"/>
                    <a:pt x="20764" y="6193"/>
                  </a:cubicBezTo>
                  <a:cubicBezTo>
                    <a:pt x="20733" y="6193"/>
                    <a:pt x="20700" y="6188"/>
                    <a:pt x="20665" y="6179"/>
                  </a:cubicBezTo>
                  <a:cubicBezTo>
                    <a:pt x="20533" y="6139"/>
                    <a:pt x="20464" y="6029"/>
                    <a:pt x="20526" y="5903"/>
                  </a:cubicBezTo>
                  <a:cubicBezTo>
                    <a:pt x="20584" y="5783"/>
                    <a:pt x="20686" y="5707"/>
                    <a:pt x="20814" y="5707"/>
                  </a:cubicBezTo>
                  <a:close/>
                  <a:moveTo>
                    <a:pt x="10130" y="6101"/>
                  </a:moveTo>
                  <a:cubicBezTo>
                    <a:pt x="10155" y="6101"/>
                    <a:pt x="10180" y="6103"/>
                    <a:pt x="10207" y="6108"/>
                  </a:cubicBezTo>
                  <a:cubicBezTo>
                    <a:pt x="10433" y="6152"/>
                    <a:pt x="10495" y="6344"/>
                    <a:pt x="10525" y="6540"/>
                  </a:cubicBezTo>
                  <a:cubicBezTo>
                    <a:pt x="10561" y="6792"/>
                    <a:pt x="10519" y="7044"/>
                    <a:pt x="10468" y="7271"/>
                  </a:cubicBezTo>
                  <a:cubicBezTo>
                    <a:pt x="10412" y="7450"/>
                    <a:pt x="10350" y="7605"/>
                    <a:pt x="10213" y="7719"/>
                  </a:cubicBezTo>
                  <a:cubicBezTo>
                    <a:pt x="10126" y="7794"/>
                    <a:pt x="10028" y="7848"/>
                    <a:pt x="9920" y="7848"/>
                  </a:cubicBezTo>
                  <a:cubicBezTo>
                    <a:pt x="9886" y="7848"/>
                    <a:pt x="9852" y="7842"/>
                    <a:pt x="9816" y="7831"/>
                  </a:cubicBezTo>
                  <a:cubicBezTo>
                    <a:pt x="9660" y="7780"/>
                    <a:pt x="9640" y="7640"/>
                    <a:pt x="9595" y="7497"/>
                  </a:cubicBezTo>
                  <a:cubicBezTo>
                    <a:pt x="9466" y="7090"/>
                    <a:pt x="9507" y="6723"/>
                    <a:pt x="9737" y="6373"/>
                  </a:cubicBezTo>
                  <a:cubicBezTo>
                    <a:pt x="9835" y="6222"/>
                    <a:pt x="9955" y="6101"/>
                    <a:pt x="10130" y="6101"/>
                  </a:cubicBezTo>
                  <a:close/>
                  <a:moveTo>
                    <a:pt x="9515" y="8920"/>
                  </a:moveTo>
                  <a:cubicBezTo>
                    <a:pt x="9534" y="8920"/>
                    <a:pt x="9554" y="8923"/>
                    <a:pt x="9575" y="8929"/>
                  </a:cubicBezTo>
                  <a:cubicBezTo>
                    <a:pt x="9716" y="8967"/>
                    <a:pt x="9710" y="9112"/>
                    <a:pt x="9678" y="9228"/>
                  </a:cubicBezTo>
                  <a:cubicBezTo>
                    <a:pt x="9646" y="9337"/>
                    <a:pt x="9574" y="9395"/>
                    <a:pt x="9472" y="9395"/>
                  </a:cubicBezTo>
                  <a:cubicBezTo>
                    <a:pt x="9451" y="9395"/>
                    <a:pt x="9428" y="9393"/>
                    <a:pt x="9404" y="9387"/>
                  </a:cubicBezTo>
                  <a:cubicBezTo>
                    <a:pt x="9293" y="9332"/>
                    <a:pt x="9236" y="9245"/>
                    <a:pt x="9281" y="9126"/>
                  </a:cubicBezTo>
                  <a:cubicBezTo>
                    <a:pt x="9324" y="9016"/>
                    <a:pt x="9403" y="8920"/>
                    <a:pt x="9515" y="8920"/>
                  </a:cubicBezTo>
                  <a:close/>
                  <a:moveTo>
                    <a:pt x="19226" y="9769"/>
                  </a:moveTo>
                  <a:cubicBezTo>
                    <a:pt x="19251" y="9769"/>
                    <a:pt x="19276" y="9771"/>
                    <a:pt x="19302" y="9774"/>
                  </a:cubicBezTo>
                  <a:cubicBezTo>
                    <a:pt x="19436" y="9826"/>
                    <a:pt x="19495" y="9927"/>
                    <a:pt x="19450" y="10056"/>
                  </a:cubicBezTo>
                  <a:cubicBezTo>
                    <a:pt x="19409" y="10165"/>
                    <a:pt x="19325" y="10221"/>
                    <a:pt x="19221" y="10221"/>
                  </a:cubicBezTo>
                  <a:cubicBezTo>
                    <a:pt x="19193" y="10221"/>
                    <a:pt x="19163" y="10217"/>
                    <a:pt x="19133" y="10209"/>
                  </a:cubicBezTo>
                  <a:cubicBezTo>
                    <a:pt x="19002" y="10175"/>
                    <a:pt x="18915" y="10086"/>
                    <a:pt x="18959" y="9948"/>
                  </a:cubicBezTo>
                  <a:cubicBezTo>
                    <a:pt x="19002" y="9816"/>
                    <a:pt x="19104" y="9769"/>
                    <a:pt x="19226" y="9769"/>
                  </a:cubicBezTo>
                  <a:close/>
                  <a:moveTo>
                    <a:pt x="17145" y="10174"/>
                  </a:moveTo>
                  <a:cubicBezTo>
                    <a:pt x="17165" y="10174"/>
                    <a:pt x="17185" y="10176"/>
                    <a:pt x="17207" y="10179"/>
                  </a:cubicBezTo>
                  <a:cubicBezTo>
                    <a:pt x="17365" y="10206"/>
                    <a:pt x="17534" y="10209"/>
                    <a:pt x="17569" y="10401"/>
                  </a:cubicBezTo>
                  <a:cubicBezTo>
                    <a:pt x="17603" y="10581"/>
                    <a:pt x="17486" y="10696"/>
                    <a:pt x="17331" y="10758"/>
                  </a:cubicBezTo>
                  <a:cubicBezTo>
                    <a:pt x="17102" y="10848"/>
                    <a:pt x="16866" y="10903"/>
                    <a:pt x="16636" y="10903"/>
                  </a:cubicBezTo>
                  <a:cubicBezTo>
                    <a:pt x="16607" y="10903"/>
                    <a:pt x="16579" y="10902"/>
                    <a:pt x="16550" y="10900"/>
                  </a:cubicBezTo>
                  <a:cubicBezTo>
                    <a:pt x="16389" y="10856"/>
                    <a:pt x="16279" y="10786"/>
                    <a:pt x="16275" y="10629"/>
                  </a:cubicBezTo>
                  <a:cubicBezTo>
                    <a:pt x="16271" y="10483"/>
                    <a:pt x="16377" y="10416"/>
                    <a:pt x="16508" y="10411"/>
                  </a:cubicBezTo>
                  <a:cubicBezTo>
                    <a:pt x="16744" y="10401"/>
                    <a:pt x="16903" y="10174"/>
                    <a:pt x="17145" y="10174"/>
                  </a:cubicBezTo>
                  <a:close/>
                  <a:moveTo>
                    <a:pt x="12600" y="15459"/>
                  </a:moveTo>
                  <a:cubicBezTo>
                    <a:pt x="12626" y="15459"/>
                    <a:pt x="12653" y="15463"/>
                    <a:pt x="12681" y="15470"/>
                  </a:cubicBezTo>
                  <a:cubicBezTo>
                    <a:pt x="12815" y="15501"/>
                    <a:pt x="12870" y="15599"/>
                    <a:pt x="12842" y="15733"/>
                  </a:cubicBezTo>
                  <a:cubicBezTo>
                    <a:pt x="12784" y="15847"/>
                    <a:pt x="12700" y="15909"/>
                    <a:pt x="12593" y="15909"/>
                  </a:cubicBezTo>
                  <a:cubicBezTo>
                    <a:pt x="12569" y="15909"/>
                    <a:pt x="12545" y="15906"/>
                    <a:pt x="12519" y="15900"/>
                  </a:cubicBezTo>
                  <a:cubicBezTo>
                    <a:pt x="12383" y="15866"/>
                    <a:pt x="12321" y="15759"/>
                    <a:pt x="12365" y="15628"/>
                  </a:cubicBezTo>
                  <a:cubicBezTo>
                    <a:pt x="12403" y="15517"/>
                    <a:pt x="12493" y="15459"/>
                    <a:pt x="12600" y="15459"/>
                  </a:cubicBezTo>
                  <a:close/>
                  <a:moveTo>
                    <a:pt x="11083" y="15498"/>
                  </a:moveTo>
                  <a:cubicBezTo>
                    <a:pt x="11176" y="15498"/>
                    <a:pt x="11264" y="15534"/>
                    <a:pt x="11301" y="15649"/>
                  </a:cubicBezTo>
                  <a:cubicBezTo>
                    <a:pt x="11340" y="15781"/>
                    <a:pt x="11237" y="15838"/>
                    <a:pt x="11157" y="15910"/>
                  </a:cubicBezTo>
                  <a:cubicBezTo>
                    <a:pt x="10873" y="16167"/>
                    <a:pt x="10518" y="16042"/>
                    <a:pt x="10252" y="16117"/>
                  </a:cubicBezTo>
                  <a:cubicBezTo>
                    <a:pt x="10083" y="16075"/>
                    <a:pt x="9991" y="16021"/>
                    <a:pt x="9991" y="15891"/>
                  </a:cubicBezTo>
                  <a:cubicBezTo>
                    <a:pt x="9990" y="15776"/>
                    <a:pt x="10066" y="15724"/>
                    <a:pt x="10169" y="15698"/>
                  </a:cubicBezTo>
                  <a:cubicBezTo>
                    <a:pt x="10449" y="15633"/>
                    <a:pt x="10725" y="15557"/>
                    <a:pt x="11007" y="15505"/>
                  </a:cubicBezTo>
                  <a:cubicBezTo>
                    <a:pt x="11032" y="15500"/>
                    <a:pt x="11058" y="15498"/>
                    <a:pt x="11083" y="15498"/>
                  </a:cubicBezTo>
                  <a:close/>
                  <a:moveTo>
                    <a:pt x="2581" y="14646"/>
                  </a:moveTo>
                  <a:cubicBezTo>
                    <a:pt x="2603" y="14646"/>
                    <a:pt x="2626" y="14649"/>
                    <a:pt x="2650" y="14655"/>
                  </a:cubicBezTo>
                  <a:cubicBezTo>
                    <a:pt x="2800" y="14695"/>
                    <a:pt x="2844" y="14829"/>
                    <a:pt x="2859" y="14964"/>
                  </a:cubicBezTo>
                  <a:cubicBezTo>
                    <a:pt x="2885" y="15175"/>
                    <a:pt x="2794" y="15367"/>
                    <a:pt x="2734" y="15640"/>
                  </a:cubicBezTo>
                  <a:cubicBezTo>
                    <a:pt x="2686" y="15760"/>
                    <a:pt x="2617" y="15955"/>
                    <a:pt x="2521" y="16136"/>
                  </a:cubicBezTo>
                  <a:cubicBezTo>
                    <a:pt x="2468" y="16235"/>
                    <a:pt x="2383" y="16300"/>
                    <a:pt x="2282" y="16300"/>
                  </a:cubicBezTo>
                  <a:cubicBezTo>
                    <a:pt x="2241" y="16300"/>
                    <a:pt x="2198" y="16289"/>
                    <a:pt x="2154" y="16267"/>
                  </a:cubicBezTo>
                  <a:cubicBezTo>
                    <a:pt x="1987" y="16179"/>
                    <a:pt x="1945" y="16027"/>
                    <a:pt x="2048" y="15872"/>
                  </a:cubicBezTo>
                  <a:cubicBezTo>
                    <a:pt x="2125" y="15756"/>
                    <a:pt x="2124" y="15663"/>
                    <a:pt x="2102" y="15536"/>
                  </a:cubicBezTo>
                  <a:cubicBezTo>
                    <a:pt x="2054" y="15268"/>
                    <a:pt x="2200" y="15048"/>
                    <a:pt x="2323" y="14827"/>
                  </a:cubicBezTo>
                  <a:cubicBezTo>
                    <a:pt x="2380" y="14724"/>
                    <a:pt x="2466" y="14646"/>
                    <a:pt x="2581" y="14646"/>
                  </a:cubicBezTo>
                  <a:close/>
                  <a:moveTo>
                    <a:pt x="2449" y="16825"/>
                  </a:moveTo>
                  <a:cubicBezTo>
                    <a:pt x="2470" y="16825"/>
                    <a:pt x="2492" y="16827"/>
                    <a:pt x="2516" y="16831"/>
                  </a:cubicBezTo>
                  <a:cubicBezTo>
                    <a:pt x="2667" y="16882"/>
                    <a:pt x="2749" y="16992"/>
                    <a:pt x="2717" y="17154"/>
                  </a:cubicBezTo>
                  <a:cubicBezTo>
                    <a:pt x="2688" y="17288"/>
                    <a:pt x="2605" y="17362"/>
                    <a:pt x="2487" y="17362"/>
                  </a:cubicBezTo>
                  <a:cubicBezTo>
                    <a:pt x="2459" y="17362"/>
                    <a:pt x="2429" y="17358"/>
                    <a:pt x="2398" y="17349"/>
                  </a:cubicBezTo>
                  <a:cubicBezTo>
                    <a:pt x="2230" y="17305"/>
                    <a:pt x="2175" y="17178"/>
                    <a:pt x="2217" y="17018"/>
                  </a:cubicBezTo>
                  <a:cubicBezTo>
                    <a:pt x="2250" y="16894"/>
                    <a:pt x="2326" y="16825"/>
                    <a:pt x="2449" y="16825"/>
                  </a:cubicBezTo>
                  <a:close/>
                  <a:moveTo>
                    <a:pt x="7644" y="20357"/>
                  </a:moveTo>
                  <a:cubicBezTo>
                    <a:pt x="7680" y="20357"/>
                    <a:pt x="7720" y="20361"/>
                    <a:pt x="7762" y="20369"/>
                  </a:cubicBezTo>
                  <a:cubicBezTo>
                    <a:pt x="7849" y="20396"/>
                    <a:pt x="7952" y="20471"/>
                    <a:pt x="7890" y="20592"/>
                  </a:cubicBezTo>
                  <a:cubicBezTo>
                    <a:pt x="7829" y="20716"/>
                    <a:pt x="7735" y="20746"/>
                    <a:pt x="7632" y="20746"/>
                  </a:cubicBezTo>
                  <a:cubicBezTo>
                    <a:pt x="7548" y="20746"/>
                    <a:pt x="7458" y="20726"/>
                    <a:pt x="7375" y="20722"/>
                  </a:cubicBezTo>
                  <a:cubicBezTo>
                    <a:pt x="7296" y="20719"/>
                    <a:pt x="7232" y="20694"/>
                    <a:pt x="7289" y="20588"/>
                  </a:cubicBezTo>
                  <a:cubicBezTo>
                    <a:pt x="7369" y="20440"/>
                    <a:pt x="7478" y="20357"/>
                    <a:pt x="7644" y="20357"/>
                  </a:cubicBezTo>
                  <a:close/>
                  <a:moveTo>
                    <a:pt x="21380" y="0"/>
                  </a:moveTo>
                  <a:cubicBezTo>
                    <a:pt x="21253" y="0"/>
                    <a:pt x="21123" y="10"/>
                    <a:pt x="20991" y="27"/>
                  </a:cubicBezTo>
                  <a:cubicBezTo>
                    <a:pt x="19879" y="178"/>
                    <a:pt x="18769" y="362"/>
                    <a:pt x="17645" y="366"/>
                  </a:cubicBezTo>
                  <a:cubicBezTo>
                    <a:pt x="16279" y="373"/>
                    <a:pt x="15197" y="866"/>
                    <a:pt x="14400" y="2001"/>
                  </a:cubicBezTo>
                  <a:cubicBezTo>
                    <a:pt x="13525" y="3248"/>
                    <a:pt x="12325" y="4032"/>
                    <a:pt x="10839" y="4378"/>
                  </a:cubicBezTo>
                  <a:cubicBezTo>
                    <a:pt x="10583" y="4437"/>
                    <a:pt x="10331" y="4533"/>
                    <a:pt x="10077" y="4609"/>
                  </a:cubicBezTo>
                  <a:cubicBezTo>
                    <a:pt x="9483" y="4787"/>
                    <a:pt x="8991" y="5122"/>
                    <a:pt x="8558" y="5556"/>
                  </a:cubicBezTo>
                  <a:cubicBezTo>
                    <a:pt x="7622" y="6489"/>
                    <a:pt x="7124" y="7636"/>
                    <a:pt x="6945" y="8923"/>
                  </a:cubicBezTo>
                  <a:cubicBezTo>
                    <a:pt x="6767" y="10206"/>
                    <a:pt x="6123" y="11109"/>
                    <a:pt x="4913" y="11604"/>
                  </a:cubicBezTo>
                  <a:cubicBezTo>
                    <a:pt x="4467" y="11788"/>
                    <a:pt x="4036" y="12005"/>
                    <a:pt x="3635" y="12282"/>
                  </a:cubicBezTo>
                  <a:cubicBezTo>
                    <a:pt x="2387" y="13143"/>
                    <a:pt x="1538" y="14329"/>
                    <a:pt x="874" y="15663"/>
                  </a:cubicBezTo>
                  <a:cubicBezTo>
                    <a:pt x="315" y="16783"/>
                    <a:pt x="0" y="17904"/>
                    <a:pt x="520" y="19168"/>
                  </a:cubicBezTo>
                  <a:cubicBezTo>
                    <a:pt x="799" y="19851"/>
                    <a:pt x="1172" y="20393"/>
                    <a:pt x="1756" y="20809"/>
                  </a:cubicBezTo>
                  <a:cubicBezTo>
                    <a:pt x="2089" y="21046"/>
                    <a:pt x="2468" y="21233"/>
                    <a:pt x="2761" y="21511"/>
                  </a:cubicBezTo>
                  <a:cubicBezTo>
                    <a:pt x="3373" y="22091"/>
                    <a:pt x="4079" y="22432"/>
                    <a:pt x="4853" y="22506"/>
                  </a:cubicBezTo>
                  <a:cubicBezTo>
                    <a:pt x="5445" y="22670"/>
                    <a:pt x="6006" y="22810"/>
                    <a:pt x="6575" y="22810"/>
                  </a:cubicBezTo>
                  <a:cubicBezTo>
                    <a:pt x="6827" y="22810"/>
                    <a:pt x="7080" y="22783"/>
                    <a:pt x="7338" y="22717"/>
                  </a:cubicBezTo>
                  <a:cubicBezTo>
                    <a:pt x="8582" y="22404"/>
                    <a:pt x="9593" y="21735"/>
                    <a:pt x="10357" y="20720"/>
                  </a:cubicBezTo>
                  <a:cubicBezTo>
                    <a:pt x="11054" y="19795"/>
                    <a:pt x="11599" y="18766"/>
                    <a:pt x="12180" y="17768"/>
                  </a:cubicBezTo>
                  <a:cubicBezTo>
                    <a:pt x="12385" y="17417"/>
                    <a:pt x="12646" y="17232"/>
                    <a:pt x="13031" y="17185"/>
                  </a:cubicBezTo>
                  <a:cubicBezTo>
                    <a:pt x="13186" y="17169"/>
                    <a:pt x="13343" y="17145"/>
                    <a:pt x="13498" y="17145"/>
                  </a:cubicBezTo>
                  <a:cubicBezTo>
                    <a:pt x="15222" y="17136"/>
                    <a:pt x="16329" y="16220"/>
                    <a:pt x="17050" y="14736"/>
                  </a:cubicBezTo>
                  <a:cubicBezTo>
                    <a:pt x="17315" y="14192"/>
                    <a:pt x="17551" y="13636"/>
                    <a:pt x="17753" y="13069"/>
                  </a:cubicBezTo>
                  <a:cubicBezTo>
                    <a:pt x="17984" y="12413"/>
                    <a:pt x="18405" y="11922"/>
                    <a:pt x="19011" y="11589"/>
                  </a:cubicBezTo>
                  <a:cubicBezTo>
                    <a:pt x="19277" y="11444"/>
                    <a:pt x="19541" y="11295"/>
                    <a:pt x="19813" y="11167"/>
                  </a:cubicBezTo>
                  <a:cubicBezTo>
                    <a:pt x="20437" y="10869"/>
                    <a:pt x="21018" y="10505"/>
                    <a:pt x="21552" y="10066"/>
                  </a:cubicBezTo>
                  <a:cubicBezTo>
                    <a:pt x="22910" y="8951"/>
                    <a:pt x="23471" y="7539"/>
                    <a:pt x="23142" y="5796"/>
                  </a:cubicBezTo>
                  <a:cubicBezTo>
                    <a:pt x="22909" y="4561"/>
                    <a:pt x="22844" y="3339"/>
                    <a:pt x="23229" y="2112"/>
                  </a:cubicBezTo>
                  <a:cubicBezTo>
                    <a:pt x="23427" y="1481"/>
                    <a:pt x="23224" y="929"/>
                    <a:pt x="22716" y="486"/>
                  </a:cubicBezTo>
                  <a:cubicBezTo>
                    <a:pt x="22315" y="138"/>
                    <a:pt x="21866" y="0"/>
                    <a:pt x="213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19"/>
            <p:cNvSpPr/>
            <p:nvPr/>
          </p:nvSpPr>
          <p:spPr>
            <a:xfrm>
              <a:off x="1441538" y="3378963"/>
              <a:ext cx="587125" cy="588050"/>
            </a:xfrm>
            <a:custGeom>
              <a:rect b="b" l="l" r="r" t="t"/>
              <a:pathLst>
                <a:path extrusionOk="0" h="23522" w="23485">
                  <a:moveTo>
                    <a:pt x="16505" y="7325"/>
                  </a:moveTo>
                  <a:lnTo>
                    <a:pt x="16509" y="7344"/>
                  </a:lnTo>
                  <a:cubicBezTo>
                    <a:pt x="16509" y="7344"/>
                    <a:pt x="16504" y="7329"/>
                    <a:pt x="16504" y="7327"/>
                  </a:cubicBezTo>
                  <a:cubicBezTo>
                    <a:pt x="16504" y="7327"/>
                    <a:pt x="16505" y="7326"/>
                    <a:pt x="16505" y="7325"/>
                  </a:cubicBezTo>
                  <a:close/>
                  <a:moveTo>
                    <a:pt x="10642" y="17403"/>
                  </a:moveTo>
                  <a:cubicBezTo>
                    <a:pt x="10640" y="17404"/>
                    <a:pt x="10638" y="17406"/>
                    <a:pt x="10636" y="17407"/>
                  </a:cubicBezTo>
                  <a:lnTo>
                    <a:pt x="10636" y="17407"/>
                  </a:lnTo>
                  <a:cubicBezTo>
                    <a:pt x="10637" y="17407"/>
                    <a:pt x="10638" y="17407"/>
                    <a:pt x="10639" y="17407"/>
                  </a:cubicBezTo>
                  <a:cubicBezTo>
                    <a:pt x="10640" y="17408"/>
                    <a:pt x="10642" y="17408"/>
                    <a:pt x="10642" y="17408"/>
                  </a:cubicBezTo>
                  <a:cubicBezTo>
                    <a:pt x="10646" y="17408"/>
                    <a:pt x="10642" y="17403"/>
                    <a:pt x="10642" y="17403"/>
                  </a:cubicBezTo>
                  <a:close/>
                  <a:moveTo>
                    <a:pt x="18691" y="1"/>
                  </a:moveTo>
                  <a:lnTo>
                    <a:pt x="18691" y="1"/>
                  </a:lnTo>
                  <a:cubicBezTo>
                    <a:pt x="18499" y="125"/>
                    <a:pt x="18502" y="126"/>
                    <a:pt x="18448" y="293"/>
                  </a:cubicBezTo>
                  <a:cubicBezTo>
                    <a:pt x="18108" y="1354"/>
                    <a:pt x="17942" y="2449"/>
                    <a:pt x="17785" y="3548"/>
                  </a:cubicBezTo>
                  <a:cubicBezTo>
                    <a:pt x="17695" y="4180"/>
                    <a:pt x="17517" y="4804"/>
                    <a:pt x="17483" y="5438"/>
                  </a:cubicBezTo>
                  <a:cubicBezTo>
                    <a:pt x="17462" y="5840"/>
                    <a:pt x="17285" y="6068"/>
                    <a:pt x="17030" y="6318"/>
                  </a:cubicBezTo>
                  <a:cubicBezTo>
                    <a:pt x="15774" y="7536"/>
                    <a:pt x="14529" y="8764"/>
                    <a:pt x="13278" y="9987"/>
                  </a:cubicBezTo>
                  <a:cubicBezTo>
                    <a:pt x="13179" y="10082"/>
                    <a:pt x="13100" y="10209"/>
                    <a:pt x="12950" y="10245"/>
                  </a:cubicBezTo>
                  <a:cubicBezTo>
                    <a:pt x="12892" y="10110"/>
                    <a:pt x="12956" y="10013"/>
                    <a:pt x="12984" y="9912"/>
                  </a:cubicBezTo>
                  <a:cubicBezTo>
                    <a:pt x="13621" y="7660"/>
                    <a:pt x="14258" y="5409"/>
                    <a:pt x="14898" y="3157"/>
                  </a:cubicBezTo>
                  <a:cubicBezTo>
                    <a:pt x="14933" y="3027"/>
                    <a:pt x="14970" y="2900"/>
                    <a:pt x="14995" y="2771"/>
                  </a:cubicBezTo>
                  <a:cubicBezTo>
                    <a:pt x="15012" y="2677"/>
                    <a:pt x="15030" y="2552"/>
                    <a:pt x="14924" y="2515"/>
                  </a:cubicBezTo>
                  <a:cubicBezTo>
                    <a:pt x="14907" y="2509"/>
                    <a:pt x="14892" y="2506"/>
                    <a:pt x="14878" y="2506"/>
                  </a:cubicBezTo>
                  <a:cubicBezTo>
                    <a:pt x="14791" y="2506"/>
                    <a:pt x="14761" y="2616"/>
                    <a:pt x="14738" y="2687"/>
                  </a:cubicBezTo>
                  <a:cubicBezTo>
                    <a:pt x="14646" y="2974"/>
                    <a:pt x="14567" y="3265"/>
                    <a:pt x="14484" y="3554"/>
                  </a:cubicBezTo>
                  <a:cubicBezTo>
                    <a:pt x="13937" y="5467"/>
                    <a:pt x="13474" y="7402"/>
                    <a:pt x="13000" y="9335"/>
                  </a:cubicBezTo>
                  <a:cubicBezTo>
                    <a:pt x="12843" y="9976"/>
                    <a:pt x="12674" y="10598"/>
                    <a:pt x="12181" y="11113"/>
                  </a:cubicBezTo>
                  <a:cubicBezTo>
                    <a:pt x="10427" y="12948"/>
                    <a:pt x="8491" y="14585"/>
                    <a:pt x="6645" y="16319"/>
                  </a:cubicBezTo>
                  <a:cubicBezTo>
                    <a:pt x="6607" y="16356"/>
                    <a:pt x="6569" y="16398"/>
                    <a:pt x="6500" y="16398"/>
                  </a:cubicBezTo>
                  <a:cubicBezTo>
                    <a:pt x="6477" y="16398"/>
                    <a:pt x="6450" y="16393"/>
                    <a:pt x="6419" y="16383"/>
                  </a:cubicBezTo>
                  <a:cubicBezTo>
                    <a:pt x="6778" y="13919"/>
                    <a:pt x="7208" y="11465"/>
                    <a:pt x="8010" y="9087"/>
                  </a:cubicBezTo>
                  <a:lnTo>
                    <a:pt x="8010" y="9087"/>
                  </a:lnTo>
                  <a:cubicBezTo>
                    <a:pt x="7821" y="9320"/>
                    <a:pt x="7712" y="9582"/>
                    <a:pt x="7622" y="9856"/>
                  </a:cubicBezTo>
                  <a:cubicBezTo>
                    <a:pt x="7253" y="10993"/>
                    <a:pt x="6947" y="12148"/>
                    <a:pt x="6733" y="13325"/>
                  </a:cubicBezTo>
                  <a:cubicBezTo>
                    <a:pt x="6555" y="14307"/>
                    <a:pt x="6294" y="15279"/>
                    <a:pt x="6226" y="16280"/>
                  </a:cubicBezTo>
                  <a:cubicBezTo>
                    <a:pt x="6205" y="16591"/>
                    <a:pt x="6105" y="16810"/>
                    <a:pt x="5880" y="17029"/>
                  </a:cubicBezTo>
                  <a:cubicBezTo>
                    <a:pt x="3934" y="18918"/>
                    <a:pt x="1942" y="20766"/>
                    <a:pt x="357" y="22991"/>
                  </a:cubicBezTo>
                  <a:cubicBezTo>
                    <a:pt x="234" y="23166"/>
                    <a:pt x="120" y="23345"/>
                    <a:pt x="0" y="23522"/>
                  </a:cubicBezTo>
                  <a:cubicBezTo>
                    <a:pt x="480" y="23149"/>
                    <a:pt x="919" y="22741"/>
                    <a:pt x="1294" y="22277"/>
                  </a:cubicBezTo>
                  <a:cubicBezTo>
                    <a:pt x="2245" y="21100"/>
                    <a:pt x="3319" y="20045"/>
                    <a:pt x="4407" y="19000"/>
                  </a:cubicBezTo>
                  <a:cubicBezTo>
                    <a:pt x="4504" y="18909"/>
                    <a:pt x="4606" y="18831"/>
                    <a:pt x="4740" y="18794"/>
                  </a:cubicBezTo>
                  <a:cubicBezTo>
                    <a:pt x="6487" y="18322"/>
                    <a:pt x="8230" y="17840"/>
                    <a:pt x="10021" y="17557"/>
                  </a:cubicBezTo>
                  <a:cubicBezTo>
                    <a:pt x="10226" y="17525"/>
                    <a:pt x="10455" y="17550"/>
                    <a:pt x="10636" y="17407"/>
                  </a:cubicBezTo>
                  <a:lnTo>
                    <a:pt x="10636" y="17407"/>
                  </a:lnTo>
                  <a:cubicBezTo>
                    <a:pt x="8742" y="17664"/>
                    <a:pt x="6798" y="17660"/>
                    <a:pt x="5000" y="18494"/>
                  </a:cubicBezTo>
                  <a:cubicBezTo>
                    <a:pt x="5063" y="18344"/>
                    <a:pt x="5145" y="18245"/>
                    <a:pt x="5238" y="18161"/>
                  </a:cubicBezTo>
                  <a:cubicBezTo>
                    <a:pt x="7114" y="16446"/>
                    <a:pt x="8988" y="14736"/>
                    <a:pt x="10860" y="13017"/>
                  </a:cubicBezTo>
                  <a:cubicBezTo>
                    <a:pt x="11031" y="12860"/>
                    <a:pt x="11212" y="12728"/>
                    <a:pt x="11435" y="12664"/>
                  </a:cubicBezTo>
                  <a:cubicBezTo>
                    <a:pt x="11435" y="12664"/>
                    <a:pt x="11439" y="12667"/>
                    <a:pt x="11440" y="12667"/>
                  </a:cubicBezTo>
                  <a:cubicBezTo>
                    <a:pt x="11440" y="12667"/>
                    <a:pt x="11441" y="12666"/>
                    <a:pt x="11440" y="12666"/>
                  </a:cubicBezTo>
                  <a:cubicBezTo>
                    <a:pt x="11265" y="12529"/>
                    <a:pt x="11443" y="12464"/>
                    <a:pt x="11508" y="12400"/>
                  </a:cubicBezTo>
                  <a:cubicBezTo>
                    <a:pt x="13028" y="10852"/>
                    <a:pt x="14495" y="9253"/>
                    <a:pt x="16059" y="7746"/>
                  </a:cubicBezTo>
                  <a:cubicBezTo>
                    <a:pt x="16147" y="7662"/>
                    <a:pt x="16224" y="7560"/>
                    <a:pt x="16353" y="7549"/>
                  </a:cubicBezTo>
                  <a:cubicBezTo>
                    <a:pt x="17325" y="7470"/>
                    <a:pt x="18205" y="7024"/>
                    <a:pt x="19152" y="6842"/>
                  </a:cubicBezTo>
                  <a:cubicBezTo>
                    <a:pt x="20301" y="6623"/>
                    <a:pt x="21444" y="6376"/>
                    <a:pt x="22587" y="6131"/>
                  </a:cubicBezTo>
                  <a:cubicBezTo>
                    <a:pt x="22809" y="6083"/>
                    <a:pt x="23054" y="6057"/>
                    <a:pt x="23215" y="5834"/>
                  </a:cubicBezTo>
                  <a:cubicBezTo>
                    <a:pt x="23136" y="5785"/>
                    <a:pt x="23059" y="5769"/>
                    <a:pt x="22984" y="5769"/>
                  </a:cubicBezTo>
                  <a:cubicBezTo>
                    <a:pt x="22911" y="5769"/>
                    <a:pt x="22841" y="5784"/>
                    <a:pt x="22773" y="5798"/>
                  </a:cubicBezTo>
                  <a:cubicBezTo>
                    <a:pt x="20731" y="6201"/>
                    <a:pt x="18656" y="6481"/>
                    <a:pt x="16712" y="7295"/>
                  </a:cubicBezTo>
                  <a:cubicBezTo>
                    <a:pt x="16667" y="7314"/>
                    <a:pt x="16622" y="7329"/>
                    <a:pt x="16575" y="7329"/>
                  </a:cubicBezTo>
                  <a:cubicBezTo>
                    <a:pt x="16554" y="7329"/>
                    <a:pt x="16533" y="7326"/>
                    <a:pt x="16512" y="7319"/>
                  </a:cubicBezTo>
                  <a:lnTo>
                    <a:pt x="16512" y="7319"/>
                  </a:lnTo>
                  <a:cubicBezTo>
                    <a:pt x="17604" y="6166"/>
                    <a:pt x="18787" y="5102"/>
                    <a:pt x="19840" y="3909"/>
                  </a:cubicBezTo>
                  <a:cubicBezTo>
                    <a:pt x="19962" y="3773"/>
                    <a:pt x="20127" y="3743"/>
                    <a:pt x="20294" y="3708"/>
                  </a:cubicBezTo>
                  <a:cubicBezTo>
                    <a:pt x="21214" y="3511"/>
                    <a:pt x="22133" y="3315"/>
                    <a:pt x="23053" y="3111"/>
                  </a:cubicBezTo>
                  <a:cubicBezTo>
                    <a:pt x="23194" y="3080"/>
                    <a:pt x="23365" y="3077"/>
                    <a:pt x="23485" y="2828"/>
                  </a:cubicBezTo>
                  <a:lnTo>
                    <a:pt x="23485" y="2828"/>
                  </a:lnTo>
                  <a:cubicBezTo>
                    <a:pt x="22347" y="2954"/>
                    <a:pt x="21328" y="3349"/>
                    <a:pt x="20191" y="3581"/>
                  </a:cubicBezTo>
                  <a:cubicBezTo>
                    <a:pt x="20782" y="2717"/>
                    <a:pt x="21564" y="2123"/>
                    <a:pt x="22055" y="1309"/>
                  </a:cubicBezTo>
                  <a:lnTo>
                    <a:pt x="21976" y="1245"/>
                  </a:lnTo>
                  <a:cubicBezTo>
                    <a:pt x="21510" y="1708"/>
                    <a:pt x="21043" y="2172"/>
                    <a:pt x="20576" y="2637"/>
                  </a:cubicBezTo>
                  <a:cubicBezTo>
                    <a:pt x="20552" y="2615"/>
                    <a:pt x="20528" y="2596"/>
                    <a:pt x="20506" y="2574"/>
                  </a:cubicBezTo>
                  <a:cubicBezTo>
                    <a:pt x="20726" y="1955"/>
                    <a:pt x="20944" y="1334"/>
                    <a:pt x="21165" y="716"/>
                  </a:cubicBezTo>
                  <a:lnTo>
                    <a:pt x="21165" y="716"/>
                  </a:lnTo>
                  <a:cubicBezTo>
                    <a:pt x="20937" y="1049"/>
                    <a:pt x="20809" y="1423"/>
                    <a:pt x="20657" y="1788"/>
                  </a:cubicBezTo>
                  <a:cubicBezTo>
                    <a:pt x="20436" y="2319"/>
                    <a:pt x="20353" y="2913"/>
                    <a:pt x="19935" y="3352"/>
                  </a:cubicBezTo>
                  <a:cubicBezTo>
                    <a:pt x="19295" y="4025"/>
                    <a:pt x="18658" y="4700"/>
                    <a:pt x="18015" y="5369"/>
                  </a:cubicBezTo>
                  <a:cubicBezTo>
                    <a:pt x="17933" y="5456"/>
                    <a:pt x="17867" y="5581"/>
                    <a:pt x="17669" y="5581"/>
                  </a:cubicBezTo>
                  <a:cubicBezTo>
                    <a:pt x="17663" y="5581"/>
                    <a:pt x="17656" y="5580"/>
                    <a:pt x="17649" y="5580"/>
                  </a:cubicBezTo>
                  <a:cubicBezTo>
                    <a:pt x="18035" y="3717"/>
                    <a:pt x="18156" y="1825"/>
                    <a:pt x="186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19"/>
            <p:cNvSpPr/>
            <p:nvPr/>
          </p:nvSpPr>
          <p:spPr>
            <a:xfrm>
              <a:off x="1733313" y="3682313"/>
              <a:ext cx="181150" cy="14250"/>
            </a:xfrm>
            <a:custGeom>
              <a:rect b="b" l="l" r="r" t="t"/>
              <a:pathLst>
                <a:path extrusionOk="0" h="570" w="7246">
                  <a:moveTo>
                    <a:pt x="7001" y="1"/>
                  </a:moveTo>
                  <a:cubicBezTo>
                    <a:pt x="6985" y="1"/>
                    <a:pt x="6969" y="1"/>
                    <a:pt x="6952" y="2"/>
                  </a:cubicBezTo>
                  <a:cubicBezTo>
                    <a:pt x="4969" y="146"/>
                    <a:pt x="2978" y="127"/>
                    <a:pt x="998" y="304"/>
                  </a:cubicBezTo>
                  <a:cubicBezTo>
                    <a:pt x="657" y="334"/>
                    <a:pt x="297" y="340"/>
                    <a:pt x="4" y="569"/>
                  </a:cubicBezTo>
                  <a:lnTo>
                    <a:pt x="4" y="569"/>
                  </a:lnTo>
                  <a:cubicBezTo>
                    <a:pt x="121" y="557"/>
                    <a:pt x="240" y="540"/>
                    <a:pt x="356" y="534"/>
                  </a:cubicBezTo>
                  <a:cubicBezTo>
                    <a:pt x="2486" y="436"/>
                    <a:pt x="4615" y="340"/>
                    <a:pt x="6745" y="238"/>
                  </a:cubicBezTo>
                  <a:cubicBezTo>
                    <a:pt x="6914" y="231"/>
                    <a:pt x="7102" y="252"/>
                    <a:pt x="7246" y="84"/>
                  </a:cubicBezTo>
                  <a:cubicBezTo>
                    <a:pt x="7160" y="16"/>
                    <a:pt x="7081" y="1"/>
                    <a:pt x="7001" y="1"/>
                  </a:cubicBezTo>
                  <a:close/>
                  <a:moveTo>
                    <a:pt x="4" y="569"/>
                  </a:moveTo>
                  <a:cubicBezTo>
                    <a:pt x="3" y="569"/>
                    <a:pt x="2" y="570"/>
                    <a:pt x="1" y="570"/>
                  </a:cubicBezTo>
                  <a:lnTo>
                    <a:pt x="4" y="570"/>
                  </a:lnTo>
                  <a:cubicBezTo>
                    <a:pt x="4" y="570"/>
                    <a:pt x="4" y="569"/>
                    <a:pt x="4" y="5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19"/>
            <p:cNvSpPr/>
            <p:nvPr/>
          </p:nvSpPr>
          <p:spPr>
            <a:xfrm>
              <a:off x="1727563" y="3695663"/>
              <a:ext cx="5825" cy="950"/>
            </a:xfrm>
            <a:custGeom>
              <a:rect b="b" l="l" r="r" t="t"/>
              <a:pathLst>
                <a:path extrusionOk="0" h="38" w="233">
                  <a:moveTo>
                    <a:pt x="2" y="0"/>
                  </a:moveTo>
                  <a:cubicBezTo>
                    <a:pt x="1" y="0"/>
                    <a:pt x="9" y="2"/>
                    <a:pt x="8" y="2"/>
                  </a:cubicBezTo>
                  <a:cubicBezTo>
                    <a:pt x="21" y="4"/>
                    <a:pt x="34" y="6"/>
                    <a:pt x="47" y="8"/>
                  </a:cubicBezTo>
                  <a:lnTo>
                    <a:pt x="47" y="8"/>
                  </a:lnTo>
                  <a:cubicBezTo>
                    <a:pt x="32" y="5"/>
                    <a:pt x="17" y="3"/>
                    <a:pt x="2" y="0"/>
                  </a:cubicBezTo>
                  <a:close/>
                  <a:moveTo>
                    <a:pt x="47" y="8"/>
                  </a:moveTo>
                  <a:lnTo>
                    <a:pt x="47" y="8"/>
                  </a:lnTo>
                  <a:cubicBezTo>
                    <a:pt x="108" y="18"/>
                    <a:pt x="168" y="27"/>
                    <a:pt x="229" y="37"/>
                  </a:cubicBezTo>
                  <a:cubicBezTo>
                    <a:pt x="229" y="37"/>
                    <a:pt x="230" y="37"/>
                    <a:pt x="230" y="37"/>
                  </a:cubicBezTo>
                  <a:lnTo>
                    <a:pt x="230" y="37"/>
                  </a:lnTo>
                  <a:cubicBezTo>
                    <a:pt x="231" y="37"/>
                    <a:pt x="232" y="37"/>
                    <a:pt x="232" y="37"/>
                  </a:cubicBezTo>
                  <a:cubicBezTo>
                    <a:pt x="233" y="37"/>
                    <a:pt x="232" y="36"/>
                    <a:pt x="232" y="36"/>
                  </a:cubicBezTo>
                  <a:cubicBezTo>
                    <a:pt x="232" y="36"/>
                    <a:pt x="231" y="37"/>
                    <a:pt x="230" y="37"/>
                  </a:cubicBezTo>
                  <a:lnTo>
                    <a:pt x="230" y="37"/>
                  </a:lnTo>
                  <a:cubicBezTo>
                    <a:pt x="168" y="26"/>
                    <a:pt x="108" y="17"/>
                    <a:pt x="47" y="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9" name="Google Shape;449;p19"/>
          <p:cNvSpPr/>
          <p:nvPr/>
        </p:nvSpPr>
        <p:spPr>
          <a:xfrm flipH="1" rot="-5400000">
            <a:off x="8171284" y="4287980"/>
            <a:ext cx="830055" cy="1037115"/>
          </a:xfrm>
          <a:custGeom>
            <a:rect b="b" l="l" r="r" t="t"/>
            <a:pathLst>
              <a:path extrusionOk="0" h="23431" w="18753">
                <a:moveTo>
                  <a:pt x="14224" y="0"/>
                </a:moveTo>
                <a:cubicBezTo>
                  <a:pt x="14173" y="0"/>
                  <a:pt x="14120" y="3"/>
                  <a:pt x="14066" y="9"/>
                </a:cubicBezTo>
                <a:cubicBezTo>
                  <a:pt x="13242" y="101"/>
                  <a:pt x="12945" y="773"/>
                  <a:pt x="12770" y="1483"/>
                </a:cubicBezTo>
                <a:cubicBezTo>
                  <a:pt x="12367" y="3127"/>
                  <a:pt x="12446" y="4795"/>
                  <a:pt x="12649" y="6446"/>
                </a:cubicBezTo>
                <a:cubicBezTo>
                  <a:pt x="12862" y="8197"/>
                  <a:pt x="13202" y="9935"/>
                  <a:pt x="13487" y="11678"/>
                </a:cubicBezTo>
                <a:cubicBezTo>
                  <a:pt x="13075" y="11124"/>
                  <a:pt x="12777" y="10535"/>
                  <a:pt x="12499" y="9937"/>
                </a:cubicBezTo>
                <a:cubicBezTo>
                  <a:pt x="11314" y="7401"/>
                  <a:pt x="10082" y="4886"/>
                  <a:pt x="8696" y="2452"/>
                </a:cubicBezTo>
                <a:cubicBezTo>
                  <a:pt x="8298" y="1755"/>
                  <a:pt x="7881" y="1063"/>
                  <a:pt x="7272" y="531"/>
                </a:cubicBezTo>
                <a:cubicBezTo>
                  <a:pt x="6922" y="226"/>
                  <a:pt x="6569" y="80"/>
                  <a:pt x="6249" y="80"/>
                </a:cubicBezTo>
                <a:cubicBezTo>
                  <a:pt x="5719" y="80"/>
                  <a:pt x="5277" y="479"/>
                  <a:pt x="5078" y="1219"/>
                </a:cubicBezTo>
                <a:cubicBezTo>
                  <a:pt x="4944" y="1713"/>
                  <a:pt x="4975" y="2206"/>
                  <a:pt x="5070" y="2705"/>
                </a:cubicBezTo>
                <a:cubicBezTo>
                  <a:pt x="5307" y="3987"/>
                  <a:pt x="5734" y="5211"/>
                  <a:pt x="6230" y="6416"/>
                </a:cubicBezTo>
                <a:cubicBezTo>
                  <a:pt x="7013" y="8322"/>
                  <a:pt x="7992" y="10133"/>
                  <a:pt x="8952" y="11953"/>
                </a:cubicBezTo>
                <a:cubicBezTo>
                  <a:pt x="7082" y="10099"/>
                  <a:pt x="5099" y="8413"/>
                  <a:pt x="3159" y="6688"/>
                </a:cubicBezTo>
                <a:cubicBezTo>
                  <a:pt x="2809" y="6375"/>
                  <a:pt x="2473" y="6039"/>
                  <a:pt x="2003" y="5921"/>
                </a:cubicBezTo>
                <a:cubicBezTo>
                  <a:pt x="1745" y="5856"/>
                  <a:pt x="1481" y="5793"/>
                  <a:pt x="1227" y="5793"/>
                </a:cubicBezTo>
                <a:cubicBezTo>
                  <a:pt x="931" y="5793"/>
                  <a:pt x="650" y="5878"/>
                  <a:pt x="409" y="6145"/>
                </a:cubicBezTo>
                <a:cubicBezTo>
                  <a:pt x="1" y="6597"/>
                  <a:pt x="104" y="7143"/>
                  <a:pt x="289" y="7658"/>
                </a:cubicBezTo>
                <a:cubicBezTo>
                  <a:pt x="620" y="8576"/>
                  <a:pt x="1182" y="9371"/>
                  <a:pt x="1770" y="10137"/>
                </a:cubicBezTo>
                <a:cubicBezTo>
                  <a:pt x="4388" y="13552"/>
                  <a:pt x="7620" y="16339"/>
                  <a:pt x="10951" y="19023"/>
                </a:cubicBezTo>
                <a:cubicBezTo>
                  <a:pt x="12770" y="20487"/>
                  <a:pt x="14514" y="22052"/>
                  <a:pt x="16617" y="23127"/>
                </a:cubicBezTo>
                <a:cubicBezTo>
                  <a:pt x="16879" y="23262"/>
                  <a:pt x="17142" y="23430"/>
                  <a:pt x="17397" y="23430"/>
                </a:cubicBezTo>
                <a:cubicBezTo>
                  <a:pt x="17579" y="23430"/>
                  <a:pt x="17758" y="23343"/>
                  <a:pt x="17928" y="23094"/>
                </a:cubicBezTo>
                <a:cubicBezTo>
                  <a:pt x="18381" y="22433"/>
                  <a:pt x="18752" y="21764"/>
                  <a:pt x="18701" y="20889"/>
                </a:cubicBezTo>
                <a:cubicBezTo>
                  <a:pt x="18653" y="20077"/>
                  <a:pt x="18370" y="19324"/>
                  <a:pt x="18301" y="18531"/>
                </a:cubicBezTo>
                <a:cubicBezTo>
                  <a:pt x="17951" y="14452"/>
                  <a:pt x="17506" y="10387"/>
                  <a:pt x="16847" y="6347"/>
                </a:cubicBezTo>
                <a:cubicBezTo>
                  <a:pt x="16564" y="4610"/>
                  <a:pt x="16396" y="2839"/>
                  <a:pt x="15593" y="1229"/>
                </a:cubicBezTo>
                <a:cubicBezTo>
                  <a:pt x="15297" y="635"/>
                  <a:pt x="14966" y="0"/>
                  <a:pt x="14224" y="0"/>
                </a:cubicBezTo>
                <a:close/>
              </a:path>
            </a:pathLst>
          </a:custGeom>
          <a:solidFill>
            <a:srgbClr val="21543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50" name="Google Shape;450;p19"/>
          <p:cNvGrpSpPr/>
          <p:nvPr/>
        </p:nvGrpSpPr>
        <p:grpSpPr>
          <a:xfrm flipH="1" rot="1781575">
            <a:off x="8112291" y="4167694"/>
            <a:ext cx="1609640" cy="1025361"/>
            <a:chOff x="5464900" y="1600425"/>
            <a:chExt cx="823100" cy="524325"/>
          </a:xfrm>
        </p:grpSpPr>
        <p:sp>
          <p:nvSpPr>
            <p:cNvPr id="451" name="Google Shape;451;p19"/>
            <p:cNvSpPr/>
            <p:nvPr/>
          </p:nvSpPr>
          <p:spPr>
            <a:xfrm>
              <a:off x="5619150" y="1600425"/>
              <a:ext cx="668850" cy="425425"/>
            </a:xfrm>
            <a:custGeom>
              <a:rect b="b" l="l" r="r" t="t"/>
              <a:pathLst>
                <a:path extrusionOk="0" h="17017" w="26754">
                  <a:moveTo>
                    <a:pt x="20391" y="0"/>
                  </a:moveTo>
                  <a:cubicBezTo>
                    <a:pt x="17943" y="0"/>
                    <a:pt x="15506" y="204"/>
                    <a:pt x="13104" y="864"/>
                  </a:cubicBezTo>
                  <a:cubicBezTo>
                    <a:pt x="8371" y="2165"/>
                    <a:pt x="4694" y="4876"/>
                    <a:pt x="2402" y="9256"/>
                  </a:cubicBezTo>
                  <a:cubicBezTo>
                    <a:pt x="1484" y="10873"/>
                    <a:pt x="720" y="12523"/>
                    <a:pt x="346" y="14308"/>
                  </a:cubicBezTo>
                  <a:cubicBezTo>
                    <a:pt x="0" y="15952"/>
                    <a:pt x="194" y="16341"/>
                    <a:pt x="1738" y="16524"/>
                  </a:cubicBezTo>
                  <a:cubicBezTo>
                    <a:pt x="2625" y="16629"/>
                    <a:pt x="3500" y="16844"/>
                    <a:pt x="4386" y="16933"/>
                  </a:cubicBezTo>
                  <a:cubicBezTo>
                    <a:pt x="4951" y="16988"/>
                    <a:pt x="5514" y="17017"/>
                    <a:pt x="6075" y="17017"/>
                  </a:cubicBezTo>
                  <a:cubicBezTo>
                    <a:pt x="7701" y="17017"/>
                    <a:pt x="9304" y="16772"/>
                    <a:pt x="10848" y="16203"/>
                  </a:cubicBezTo>
                  <a:cubicBezTo>
                    <a:pt x="13782" y="15122"/>
                    <a:pt x="16186" y="13254"/>
                    <a:pt x="18213" y="10892"/>
                  </a:cubicBezTo>
                  <a:cubicBezTo>
                    <a:pt x="20069" y="8728"/>
                    <a:pt x="21962" y="6599"/>
                    <a:pt x="23896" y="4503"/>
                  </a:cubicBezTo>
                  <a:cubicBezTo>
                    <a:pt x="24714" y="3616"/>
                    <a:pt x="25544" y="2732"/>
                    <a:pt x="26200" y="1715"/>
                  </a:cubicBezTo>
                  <a:cubicBezTo>
                    <a:pt x="26753" y="854"/>
                    <a:pt x="26516" y="278"/>
                    <a:pt x="25511" y="212"/>
                  </a:cubicBezTo>
                  <a:cubicBezTo>
                    <a:pt x="23804" y="99"/>
                    <a:pt x="22095" y="0"/>
                    <a:pt x="203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19"/>
            <p:cNvSpPr/>
            <p:nvPr/>
          </p:nvSpPr>
          <p:spPr>
            <a:xfrm>
              <a:off x="5464900" y="1637100"/>
              <a:ext cx="731300" cy="487650"/>
            </a:xfrm>
            <a:custGeom>
              <a:rect b="b" l="l" r="r" t="t"/>
              <a:pathLst>
                <a:path extrusionOk="0" h="19506" w="29252">
                  <a:moveTo>
                    <a:pt x="17947" y="5662"/>
                  </a:moveTo>
                  <a:lnTo>
                    <a:pt x="17941" y="5670"/>
                  </a:lnTo>
                  <a:cubicBezTo>
                    <a:pt x="17942" y="5675"/>
                    <a:pt x="17943" y="5680"/>
                    <a:pt x="17945" y="5685"/>
                  </a:cubicBezTo>
                  <a:lnTo>
                    <a:pt x="17945" y="5685"/>
                  </a:lnTo>
                  <a:cubicBezTo>
                    <a:pt x="17945" y="5677"/>
                    <a:pt x="17946" y="5670"/>
                    <a:pt x="17947" y="5662"/>
                  </a:cubicBezTo>
                  <a:close/>
                  <a:moveTo>
                    <a:pt x="25828" y="1"/>
                  </a:moveTo>
                  <a:cubicBezTo>
                    <a:pt x="25115" y="791"/>
                    <a:pt x="24764" y="1620"/>
                    <a:pt x="24284" y="2360"/>
                  </a:cubicBezTo>
                  <a:cubicBezTo>
                    <a:pt x="24125" y="2610"/>
                    <a:pt x="23981" y="2853"/>
                    <a:pt x="23704" y="2991"/>
                  </a:cubicBezTo>
                  <a:cubicBezTo>
                    <a:pt x="21898" y="3889"/>
                    <a:pt x="20087" y="4780"/>
                    <a:pt x="18370" y="5840"/>
                  </a:cubicBezTo>
                  <a:cubicBezTo>
                    <a:pt x="18279" y="5896"/>
                    <a:pt x="18207" y="5924"/>
                    <a:pt x="18148" y="5924"/>
                  </a:cubicBezTo>
                  <a:cubicBezTo>
                    <a:pt x="18045" y="5924"/>
                    <a:pt x="17985" y="5842"/>
                    <a:pt x="17945" y="5685"/>
                  </a:cubicBezTo>
                  <a:lnTo>
                    <a:pt x="17945" y="5685"/>
                  </a:lnTo>
                  <a:cubicBezTo>
                    <a:pt x="17908" y="6069"/>
                    <a:pt x="17651" y="6280"/>
                    <a:pt x="17354" y="6487"/>
                  </a:cubicBezTo>
                  <a:cubicBezTo>
                    <a:pt x="15524" y="7754"/>
                    <a:pt x="13703" y="9032"/>
                    <a:pt x="11879" y="10304"/>
                  </a:cubicBezTo>
                  <a:cubicBezTo>
                    <a:pt x="11706" y="10424"/>
                    <a:pt x="11568" y="10616"/>
                    <a:pt x="11275" y="10616"/>
                  </a:cubicBezTo>
                  <a:cubicBezTo>
                    <a:pt x="11261" y="10616"/>
                    <a:pt x="11247" y="10615"/>
                    <a:pt x="11232" y="10614"/>
                  </a:cubicBezTo>
                  <a:cubicBezTo>
                    <a:pt x="11613" y="8843"/>
                    <a:pt x="12848" y="7448"/>
                    <a:pt x="13285" y="5713"/>
                  </a:cubicBezTo>
                  <a:lnTo>
                    <a:pt x="13285" y="5713"/>
                  </a:lnTo>
                  <a:cubicBezTo>
                    <a:pt x="13044" y="5868"/>
                    <a:pt x="12840" y="6051"/>
                    <a:pt x="12715" y="6276"/>
                  </a:cubicBezTo>
                  <a:cubicBezTo>
                    <a:pt x="11874" y="7807"/>
                    <a:pt x="11083" y="9365"/>
                    <a:pt x="10507" y="11019"/>
                  </a:cubicBezTo>
                  <a:cubicBezTo>
                    <a:pt x="10405" y="11314"/>
                    <a:pt x="10271" y="11531"/>
                    <a:pt x="10041" y="11722"/>
                  </a:cubicBezTo>
                  <a:cubicBezTo>
                    <a:pt x="7768" y="13606"/>
                    <a:pt x="5503" y="15501"/>
                    <a:pt x="3222" y="17374"/>
                  </a:cubicBezTo>
                  <a:cubicBezTo>
                    <a:pt x="2223" y="18193"/>
                    <a:pt x="1111" y="18848"/>
                    <a:pt x="1" y="19504"/>
                  </a:cubicBezTo>
                  <a:lnTo>
                    <a:pt x="11" y="19502"/>
                  </a:lnTo>
                  <a:cubicBezTo>
                    <a:pt x="42" y="19505"/>
                    <a:pt x="74" y="19506"/>
                    <a:pt x="104" y="19506"/>
                  </a:cubicBezTo>
                  <a:cubicBezTo>
                    <a:pt x="579" y="19506"/>
                    <a:pt x="920" y="19170"/>
                    <a:pt x="1299" y="18958"/>
                  </a:cubicBezTo>
                  <a:cubicBezTo>
                    <a:pt x="4147" y="17365"/>
                    <a:pt x="6664" y="15316"/>
                    <a:pt x="9163" y="13245"/>
                  </a:cubicBezTo>
                  <a:cubicBezTo>
                    <a:pt x="9411" y="13040"/>
                    <a:pt x="9637" y="12853"/>
                    <a:pt x="10008" y="12853"/>
                  </a:cubicBezTo>
                  <a:cubicBezTo>
                    <a:pt x="10018" y="12853"/>
                    <a:pt x="10027" y="12853"/>
                    <a:pt x="10037" y="12854"/>
                  </a:cubicBezTo>
                  <a:cubicBezTo>
                    <a:pt x="12134" y="12916"/>
                    <a:pt x="14235" y="12941"/>
                    <a:pt x="16334" y="12972"/>
                  </a:cubicBezTo>
                  <a:cubicBezTo>
                    <a:pt x="16377" y="12973"/>
                    <a:pt x="16420" y="12974"/>
                    <a:pt x="16464" y="12974"/>
                  </a:cubicBezTo>
                  <a:cubicBezTo>
                    <a:pt x="16707" y="12974"/>
                    <a:pt x="16964" y="12940"/>
                    <a:pt x="17244" y="12607"/>
                  </a:cubicBezTo>
                  <a:cubicBezTo>
                    <a:pt x="15797" y="12481"/>
                    <a:pt x="14393" y="12419"/>
                    <a:pt x="12968" y="12419"/>
                  </a:cubicBezTo>
                  <a:cubicBezTo>
                    <a:pt x="12021" y="12419"/>
                    <a:pt x="11064" y="12447"/>
                    <a:pt x="10079" y="12501"/>
                  </a:cubicBezTo>
                  <a:cubicBezTo>
                    <a:pt x="11142" y="11540"/>
                    <a:pt x="12206" y="10912"/>
                    <a:pt x="13139" y="10127"/>
                  </a:cubicBezTo>
                  <a:cubicBezTo>
                    <a:pt x="13767" y="9599"/>
                    <a:pt x="14429" y="9392"/>
                    <a:pt x="15139" y="9392"/>
                  </a:cubicBezTo>
                  <a:cubicBezTo>
                    <a:pt x="15416" y="9392"/>
                    <a:pt x="15701" y="9423"/>
                    <a:pt x="15993" y="9480"/>
                  </a:cubicBezTo>
                  <a:cubicBezTo>
                    <a:pt x="17369" y="9745"/>
                    <a:pt x="18766" y="9739"/>
                    <a:pt x="20156" y="9815"/>
                  </a:cubicBezTo>
                  <a:cubicBezTo>
                    <a:pt x="20216" y="9818"/>
                    <a:pt x="20277" y="9824"/>
                    <a:pt x="20341" y="9824"/>
                  </a:cubicBezTo>
                  <a:cubicBezTo>
                    <a:pt x="20522" y="9824"/>
                    <a:pt x="20719" y="9780"/>
                    <a:pt x="20918" y="9508"/>
                  </a:cubicBezTo>
                  <a:cubicBezTo>
                    <a:pt x="18840" y="9259"/>
                    <a:pt x="16839" y="9317"/>
                    <a:pt x="14860" y="9140"/>
                  </a:cubicBezTo>
                  <a:cubicBezTo>
                    <a:pt x="14866" y="8849"/>
                    <a:pt x="15048" y="8791"/>
                    <a:pt x="15175" y="8703"/>
                  </a:cubicBezTo>
                  <a:cubicBezTo>
                    <a:pt x="17059" y="7404"/>
                    <a:pt x="18958" y="6131"/>
                    <a:pt x="20988" y="5060"/>
                  </a:cubicBezTo>
                  <a:cubicBezTo>
                    <a:pt x="21251" y="4920"/>
                    <a:pt x="21484" y="4848"/>
                    <a:pt x="21720" y="4848"/>
                  </a:cubicBezTo>
                  <a:cubicBezTo>
                    <a:pt x="21943" y="4848"/>
                    <a:pt x="22168" y="4912"/>
                    <a:pt x="22424" y="5044"/>
                  </a:cubicBezTo>
                  <a:cubicBezTo>
                    <a:pt x="23725" y="5715"/>
                    <a:pt x="25182" y="5780"/>
                    <a:pt x="26601" y="5957"/>
                  </a:cubicBezTo>
                  <a:cubicBezTo>
                    <a:pt x="26639" y="5962"/>
                    <a:pt x="26682" y="5965"/>
                    <a:pt x="26726" y="5965"/>
                  </a:cubicBezTo>
                  <a:cubicBezTo>
                    <a:pt x="26885" y="5965"/>
                    <a:pt x="27060" y="5924"/>
                    <a:pt x="27087" y="5773"/>
                  </a:cubicBezTo>
                  <a:cubicBezTo>
                    <a:pt x="27135" y="5499"/>
                    <a:pt x="26844" y="5475"/>
                    <a:pt x="26651" y="5440"/>
                  </a:cubicBezTo>
                  <a:cubicBezTo>
                    <a:pt x="25649" y="5252"/>
                    <a:pt x="24642" y="5095"/>
                    <a:pt x="23643" y="4892"/>
                  </a:cubicBezTo>
                  <a:cubicBezTo>
                    <a:pt x="23166" y="4795"/>
                    <a:pt x="22651" y="4828"/>
                    <a:pt x="22219" y="4537"/>
                  </a:cubicBezTo>
                  <a:lnTo>
                    <a:pt x="22219" y="4537"/>
                  </a:lnTo>
                  <a:cubicBezTo>
                    <a:pt x="22244" y="4428"/>
                    <a:pt x="22332" y="4379"/>
                    <a:pt x="22421" y="4335"/>
                  </a:cubicBezTo>
                  <a:cubicBezTo>
                    <a:pt x="24364" y="3391"/>
                    <a:pt x="26205" y="2232"/>
                    <a:pt x="28269" y="1539"/>
                  </a:cubicBezTo>
                  <a:cubicBezTo>
                    <a:pt x="28525" y="1454"/>
                    <a:pt x="28770" y="1336"/>
                    <a:pt x="29010" y="1213"/>
                  </a:cubicBezTo>
                  <a:cubicBezTo>
                    <a:pt x="29112" y="1159"/>
                    <a:pt x="29251" y="1079"/>
                    <a:pt x="29198" y="931"/>
                  </a:cubicBezTo>
                  <a:cubicBezTo>
                    <a:pt x="29160" y="824"/>
                    <a:pt x="29058" y="793"/>
                    <a:pt x="28955" y="793"/>
                  </a:cubicBezTo>
                  <a:cubicBezTo>
                    <a:pt x="28930" y="793"/>
                    <a:pt x="28904" y="795"/>
                    <a:pt x="28879" y="798"/>
                  </a:cubicBezTo>
                  <a:cubicBezTo>
                    <a:pt x="28674" y="826"/>
                    <a:pt x="28468" y="860"/>
                    <a:pt x="28269" y="914"/>
                  </a:cubicBezTo>
                  <a:cubicBezTo>
                    <a:pt x="27362" y="1165"/>
                    <a:pt x="26515" y="1563"/>
                    <a:pt x="25674" y="1974"/>
                  </a:cubicBezTo>
                  <a:cubicBezTo>
                    <a:pt x="25563" y="2027"/>
                    <a:pt x="25438" y="2147"/>
                    <a:pt x="25317" y="2147"/>
                  </a:cubicBezTo>
                  <a:cubicBezTo>
                    <a:pt x="25269" y="2147"/>
                    <a:pt x="25221" y="2128"/>
                    <a:pt x="25174" y="2080"/>
                  </a:cubicBezTo>
                  <a:cubicBezTo>
                    <a:pt x="25019" y="1919"/>
                    <a:pt x="25228" y="1739"/>
                    <a:pt x="25273" y="1567"/>
                  </a:cubicBezTo>
                  <a:cubicBezTo>
                    <a:pt x="25405" y="1088"/>
                    <a:pt x="25788" y="698"/>
                    <a:pt x="258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19"/>
            <p:cNvSpPr/>
            <p:nvPr/>
          </p:nvSpPr>
          <p:spPr>
            <a:xfrm>
              <a:off x="5913450" y="1659100"/>
              <a:ext cx="62150" cy="119825"/>
            </a:xfrm>
            <a:custGeom>
              <a:rect b="b" l="l" r="r" t="t"/>
              <a:pathLst>
                <a:path extrusionOk="0" h="4793" w="2486">
                  <a:moveTo>
                    <a:pt x="2265" y="0"/>
                  </a:moveTo>
                  <a:cubicBezTo>
                    <a:pt x="1368" y="1521"/>
                    <a:pt x="544" y="3082"/>
                    <a:pt x="5" y="4784"/>
                  </a:cubicBezTo>
                  <a:lnTo>
                    <a:pt x="0" y="4792"/>
                  </a:lnTo>
                  <a:cubicBezTo>
                    <a:pt x="830" y="3230"/>
                    <a:pt x="1658" y="1671"/>
                    <a:pt x="2485" y="112"/>
                  </a:cubicBezTo>
                  <a:cubicBezTo>
                    <a:pt x="2412" y="75"/>
                    <a:pt x="2340" y="38"/>
                    <a:pt x="2265" y="0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20"/>
          <p:cNvSpPr txBox="1"/>
          <p:nvPr>
            <p:ph type="title"/>
          </p:nvPr>
        </p:nvSpPr>
        <p:spPr>
          <a:xfrm>
            <a:off x="974800" y="994200"/>
            <a:ext cx="3508200" cy="2446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456" name="Google Shape;456;p20"/>
          <p:cNvSpPr txBox="1"/>
          <p:nvPr>
            <p:ph idx="1" type="subTitle"/>
          </p:nvPr>
        </p:nvSpPr>
        <p:spPr>
          <a:xfrm>
            <a:off x="974800" y="3441000"/>
            <a:ext cx="3509400" cy="70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7" name="Google Shape;457;p20"/>
          <p:cNvSpPr/>
          <p:nvPr>
            <p:ph idx="2" type="pic"/>
          </p:nvPr>
        </p:nvSpPr>
        <p:spPr>
          <a:xfrm>
            <a:off x="4513975" y="742950"/>
            <a:ext cx="3657600" cy="36576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58" name="Google Shape;458;p20"/>
          <p:cNvSpPr/>
          <p:nvPr/>
        </p:nvSpPr>
        <p:spPr>
          <a:xfrm flipH="1">
            <a:off x="12" y="4636189"/>
            <a:ext cx="9143968" cy="530369"/>
          </a:xfrm>
          <a:custGeom>
            <a:rect b="b" l="l" r="r" t="t"/>
            <a:pathLst>
              <a:path extrusionOk="0" h="20651" w="266588">
                <a:moveTo>
                  <a:pt x="244236" y="0"/>
                </a:moveTo>
                <a:cubicBezTo>
                  <a:pt x="209208" y="0"/>
                  <a:pt x="153882" y="8290"/>
                  <a:pt x="92318" y="8290"/>
                </a:cubicBezTo>
                <a:cubicBezTo>
                  <a:pt x="62477" y="8290"/>
                  <a:pt x="31171" y="6342"/>
                  <a:pt x="0" y="559"/>
                </a:cubicBezTo>
                <a:lnTo>
                  <a:pt x="0" y="20651"/>
                </a:lnTo>
                <a:lnTo>
                  <a:pt x="266587" y="20651"/>
                </a:lnTo>
                <a:lnTo>
                  <a:pt x="266587" y="1837"/>
                </a:lnTo>
                <a:cubicBezTo>
                  <a:pt x="260570" y="525"/>
                  <a:pt x="253045" y="0"/>
                  <a:pt x="244236" y="0"/>
                </a:cubicBezTo>
                <a:close/>
              </a:path>
            </a:pathLst>
          </a:custGeom>
          <a:solidFill>
            <a:srgbClr val="3B97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59" name="Google Shape;459;p20"/>
          <p:cNvGrpSpPr/>
          <p:nvPr/>
        </p:nvGrpSpPr>
        <p:grpSpPr>
          <a:xfrm rot="-4500243">
            <a:off x="8121818" y="3488400"/>
            <a:ext cx="1585825" cy="1066497"/>
            <a:chOff x="4948175" y="1615250"/>
            <a:chExt cx="702025" cy="472125"/>
          </a:xfrm>
        </p:grpSpPr>
        <p:sp>
          <p:nvSpPr>
            <p:cNvPr id="460" name="Google Shape;460;p20"/>
            <p:cNvSpPr/>
            <p:nvPr/>
          </p:nvSpPr>
          <p:spPr>
            <a:xfrm>
              <a:off x="4948175" y="1615250"/>
              <a:ext cx="702025" cy="472125"/>
            </a:xfrm>
            <a:custGeom>
              <a:rect b="b" l="l" r="r" t="t"/>
              <a:pathLst>
                <a:path extrusionOk="0" h="18885" w="28081">
                  <a:moveTo>
                    <a:pt x="13559" y="8850"/>
                  </a:moveTo>
                  <a:lnTo>
                    <a:pt x="13559" y="8850"/>
                  </a:lnTo>
                  <a:cubicBezTo>
                    <a:pt x="13559" y="8851"/>
                    <a:pt x="13559" y="8851"/>
                    <a:pt x="13559" y="8851"/>
                  </a:cubicBezTo>
                  <a:cubicBezTo>
                    <a:pt x="13559" y="8851"/>
                    <a:pt x="13559" y="8851"/>
                    <a:pt x="13559" y="8850"/>
                  </a:cubicBezTo>
                  <a:close/>
                  <a:moveTo>
                    <a:pt x="21786" y="1"/>
                  </a:moveTo>
                  <a:cubicBezTo>
                    <a:pt x="21728" y="1"/>
                    <a:pt x="21656" y="14"/>
                    <a:pt x="21566" y="38"/>
                  </a:cubicBezTo>
                  <a:cubicBezTo>
                    <a:pt x="21497" y="58"/>
                    <a:pt x="21425" y="72"/>
                    <a:pt x="21361" y="104"/>
                  </a:cubicBezTo>
                  <a:cubicBezTo>
                    <a:pt x="20754" y="405"/>
                    <a:pt x="20111" y="612"/>
                    <a:pt x="19476" y="845"/>
                  </a:cubicBezTo>
                  <a:cubicBezTo>
                    <a:pt x="18806" y="1089"/>
                    <a:pt x="18149" y="1369"/>
                    <a:pt x="17551" y="1760"/>
                  </a:cubicBezTo>
                  <a:cubicBezTo>
                    <a:pt x="16537" y="2426"/>
                    <a:pt x="15837" y="3316"/>
                    <a:pt x="15611" y="4533"/>
                  </a:cubicBezTo>
                  <a:cubicBezTo>
                    <a:pt x="15549" y="4863"/>
                    <a:pt x="15485" y="5223"/>
                    <a:pt x="15638" y="5516"/>
                  </a:cubicBezTo>
                  <a:cubicBezTo>
                    <a:pt x="15759" y="5746"/>
                    <a:pt x="15671" y="5845"/>
                    <a:pt x="15553" y="5989"/>
                  </a:cubicBezTo>
                  <a:cubicBezTo>
                    <a:pt x="14770" y="6941"/>
                    <a:pt x="13989" y="7898"/>
                    <a:pt x="13203" y="8848"/>
                  </a:cubicBezTo>
                  <a:cubicBezTo>
                    <a:pt x="13062" y="9017"/>
                    <a:pt x="12985" y="9223"/>
                    <a:pt x="12766" y="9345"/>
                  </a:cubicBezTo>
                  <a:cubicBezTo>
                    <a:pt x="9952" y="10896"/>
                    <a:pt x="7282" y="12667"/>
                    <a:pt x="4673" y="14535"/>
                  </a:cubicBezTo>
                  <a:cubicBezTo>
                    <a:pt x="4637" y="14561"/>
                    <a:pt x="4606" y="14610"/>
                    <a:pt x="4544" y="14610"/>
                  </a:cubicBezTo>
                  <a:cubicBezTo>
                    <a:pt x="4518" y="14610"/>
                    <a:pt x="4487" y="14601"/>
                    <a:pt x="4449" y="14579"/>
                  </a:cubicBezTo>
                  <a:cubicBezTo>
                    <a:pt x="4935" y="13924"/>
                    <a:pt x="4921" y="12998"/>
                    <a:pt x="5669" y="12483"/>
                  </a:cubicBezTo>
                  <a:cubicBezTo>
                    <a:pt x="6002" y="12253"/>
                    <a:pt x="6249" y="11923"/>
                    <a:pt x="6577" y="11677"/>
                  </a:cubicBezTo>
                  <a:cubicBezTo>
                    <a:pt x="7494" y="10989"/>
                    <a:pt x="8245" y="10160"/>
                    <a:pt x="8813" y="9147"/>
                  </a:cubicBezTo>
                  <a:cubicBezTo>
                    <a:pt x="9167" y="8515"/>
                    <a:pt x="9465" y="7862"/>
                    <a:pt x="9731" y="7195"/>
                  </a:cubicBezTo>
                  <a:cubicBezTo>
                    <a:pt x="10120" y="6216"/>
                    <a:pt x="10460" y="5220"/>
                    <a:pt x="10810" y="4226"/>
                  </a:cubicBezTo>
                  <a:cubicBezTo>
                    <a:pt x="10883" y="4016"/>
                    <a:pt x="10923" y="3790"/>
                    <a:pt x="10953" y="3569"/>
                  </a:cubicBezTo>
                  <a:cubicBezTo>
                    <a:pt x="10975" y="3399"/>
                    <a:pt x="11102" y="3184"/>
                    <a:pt x="10916" y="3065"/>
                  </a:cubicBezTo>
                  <a:cubicBezTo>
                    <a:pt x="10867" y="3034"/>
                    <a:pt x="10817" y="3021"/>
                    <a:pt x="10768" y="3021"/>
                  </a:cubicBezTo>
                  <a:cubicBezTo>
                    <a:pt x="10626" y="3021"/>
                    <a:pt x="10488" y="3126"/>
                    <a:pt x="10373" y="3202"/>
                  </a:cubicBezTo>
                  <a:cubicBezTo>
                    <a:pt x="9451" y="3799"/>
                    <a:pt x="8527" y="4396"/>
                    <a:pt x="7677" y="5096"/>
                  </a:cubicBezTo>
                  <a:cubicBezTo>
                    <a:pt x="5261" y="7084"/>
                    <a:pt x="4410" y="9661"/>
                    <a:pt x="4815" y="12707"/>
                  </a:cubicBezTo>
                  <a:cubicBezTo>
                    <a:pt x="4831" y="12830"/>
                    <a:pt x="4814" y="12935"/>
                    <a:pt x="4770" y="13046"/>
                  </a:cubicBezTo>
                  <a:cubicBezTo>
                    <a:pt x="4498" y="13743"/>
                    <a:pt x="4168" y="14415"/>
                    <a:pt x="3821" y="15077"/>
                  </a:cubicBezTo>
                  <a:cubicBezTo>
                    <a:pt x="3756" y="15198"/>
                    <a:pt x="3674" y="15300"/>
                    <a:pt x="3568" y="15389"/>
                  </a:cubicBezTo>
                  <a:cubicBezTo>
                    <a:pt x="2534" y="16255"/>
                    <a:pt x="1499" y="17123"/>
                    <a:pt x="461" y="17987"/>
                  </a:cubicBezTo>
                  <a:cubicBezTo>
                    <a:pt x="334" y="18092"/>
                    <a:pt x="235" y="18217"/>
                    <a:pt x="144" y="18352"/>
                  </a:cubicBezTo>
                  <a:cubicBezTo>
                    <a:pt x="1" y="18571"/>
                    <a:pt x="137" y="18709"/>
                    <a:pt x="300" y="18822"/>
                  </a:cubicBezTo>
                  <a:cubicBezTo>
                    <a:pt x="361" y="18864"/>
                    <a:pt x="420" y="18885"/>
                    <a:pt x="475" y="18885"/>
                  </a:cubicBezTo>
                  <a:cubicBezTo>
                    <a:pt x="566" y="18885"/>
                    <a:pt x="647" y="18828"/>
                    <a:pt x="708" y="18719"/>
                  </a:cubicBezTo>
                  <a:cubicBezTo>
                    <a:pt x="763" y="18622"/>
                    <a:pt x="840" y="18550"/>
                    <a:pt x="922" y="18479"/>
                  </a:cubicBezTo>
                  <a:cubicBezTo>
                    <a:pt x="1533" y="17960"/>
                    <a:pt x="2146" y="17443"/>
                    <a:pt x="2755" y="16923"/>
                  </a:cubicBezTo>
                  <a:cubicBezTo>
                    <a:pt x="2822" y="16868"/>
                    <a:pt x="2890" y="16830"/>
                    <a:pt x="2977" y="16830"/>
                  </a:cubicBezTo>
                  <a:cubicBezTo>
                    <a:pt x="2984" y="16830"/>
                    <a:pt x="2992" y="16830"/>
                    <a:pt x="2999" y="16831"/>
                  </a:cubicBezTo>
                  <a:cubicBezTo>
                    <a:pt x="3160" y="16842"/>
                    <a:pt x="3321" y="16848"/>
                    <a:pt x="3482" y="16848"/>
                  </a:cubicBezTo>
                  <a:cubicBezTo>
                    <a:pt x="3970" y="16848"/>
                    <a:pt x="4457" y="16800"/>
                    <a:pt x="4937" y="16735"/>
                  </a:cubicBezTo>
                  <a:cubicBezTo>
                    <a:pt x="4996" y="16727"/>
                    <a:pt x="5051" y="16723"/>
                    <a:pt x="5105" y="16723"/>
                  </a:cubicBezTo>
                  <a:cubicBezTo>
                    <a:pt x="5434" y="16723"/>
                    <a:pt x="5662" y="16872"/>
                    <a:pt x="5887" y="17098"/>
                  </a:cubicBezTo>
                  <a:cubicBezTo>
                    <a:pt x="5943" y="17154"/>
                    <a:pt x="5988" y="17225"/>
                    <a:pt x="6047" y="17280"/>
                  </a:cubicBezTo>
                  <a:cubicBezTo>
                    <a:pt x="6320" y="17535"/>
                    <a:pt x="6579" y="17797"/>
                    <a:pt x="6939" y="17951"/>
                  </a:cubicBezTo>
                  <a:cubicBezTo>
                    <a:pt x="7447" y="18168"/>
                    <a:pt x="7944" y="18268"/>
                    <a:pt x="8432" y="18268"/>
                  </a:cubicBezTo>
                  <a:cubicBezTo>
                    <a:pt x="9162" y="18268"/>
                    <a:pt x="9872" y="18044"/>
                    <a:pt x="10564" y="17648"/>
                  </a:cubicBezTo>
                  <a:cubicBezTo>
                    <a:pt x="10979" y="17412"/>
                    <a:pt x="11404" y="17201"/>
                    <a:pt x="11836" y="16997"/>
                  </a:cubicBezTo>
                  <a:cubicBezTo>
                    <a:pt x="12475" y="16695"/>
                    <a:pt x="13082" y="16344"/>
                    <a:pt x="13590" y="15843"/>
                  </a:cubicBezTo>
                  <a:cubicBezTo>
                    <a:pt x="13711" y="15722"/>
                    <a:pt x="13858" y="15607"/>
                    <a:pt x="13797" y="15408"/>
                  </a:cubicBezTo>
                  <a:cubicBezTo>
                    <a:pt x="13741" y="15219"/>
                    <a:pt x="13556" y="15204"/>
                    <a:pt x="13402" y="15170"/>
                  </a:cubicBezTo>
                  <a:cubicBezTo>
                    <a:pt x="13155" y="15116"/>
                    <a:pt x="12903" y="15091"/>
                    <a:pt x="12656" y="15044"/>
                  </a:cubicBezTo>
                  <a:cubicBezTo>
                    <a:pt x="11921" y="14909"/>
                    <a:pt x="11219" y="14621"/>
                    <a:pt x="10476" y="14521"/>
                  </a:cubicBezTo>
                  <a:cubicBezTo>
                    <a:pt x="10129" y="14474"/>
                    <a:pt x="9789" y="14449"/>
                    <a:pt x="9458" y="14449"/>
                  </a:cubicBezTo>
                  <a:cubicBezTo>
                    <a:pt x="8013" y="14449"/>
                    <a:pt x="6726" y="14924"/>
                    <a:pt x="5688" y="16132"/>
                  </a:cubicBezTo>
                  <a:cubicBezTo>
                    <a:pt x="5645" y="16185"/>
                    <a:pt x="5603" y="16227"/>
                    <a:pt x="5534" y="16231"/>
                  </a:cubicBezTo>
                  <a:cubicBezTo>
                    <a:pt x="4848" y="16286"/>
                    <a:pt x="4163" y="16343"/>
                    <a:pt x="3476" y="16398"/>
                  </a:cubicBezTo>
                  <a:cubicBezTo>
                    <a:pt x="3959" y="15939"/>
                    <a:pt x="4460" y="15533"/>
                    <a:pt x="4957" y="15122"/>
                  </a:cubicBezTo>
                  <a:cubicBezTo>
                    <a:pt x="6073" y="14198"/>
                    <a:pt x="7178" y="13258"/>
                    <a:pt x="8342" y="12393"/>
                  </a:cubicBezTo>
                  <a:cubicBezTo>
                    <a:pt x="8548" y="12240"/>
                    <a:pt x="8768" y="12202"/>
                    <a:pt x="9022" y="12198"/>
                  </a:cubicBezTo>
                  <a:cubicBezTo>
                    <a:pt x="9086" y="12196"/>
                    <a:pt x="9150" y="12196"/>
                    <a:pt x="9215" y="12196"/>
                  </a:cubicBezTo>
                  <a:cubicBezTo>
                    <a:pt x="9949" y="12196"/>
                    <a:pt x="10680" y="12293"/>
                    <a:pt x="11414" y="12293"/>
                  </a:cubicBezTo>
                  <a:cubicBezTo>
                    <a:pt x="11453" y="12293"/>
                    <a:pt x="11493" y="12293"/>
                    <a:pt x="11533" y="12293"/>
                  </a:cubicBezTo>
                  <a:cubicBezTo>
                    <a:pt x="11593" y="12292"/>
                    <a:pt x="11654" y="12290"/>
                    <a:pt x="11714" y="12290"/>
                  </a:cubicBezTo>
                  <a:cubicBezTo>
                    <a:pt x="12106" y="12290"/>
                    <a:pt x="12463" y="12341"/>
                    <a:pt x="12592" y="12843"/>
                  </a:cubicBezTo>
                  <a:cubicBezTo>
                    <a:pt x="12595" y="12850"/>
                    <a:pt x="12604" y="12857"/>
                    <a:pt x="12609" y="12864"/>
                  </a:cubicBezTo>
                  <a:cubicBezTo>
                    <a:pt x="13040" y="13335"/>
                    <a:pt x="13535" y="13701"/>
                    <a:pt x="14197" y="13746"/>
                  </a:cubicBezTo>
                  <a:cubicBezTo>
                    <a:pt x="14332" y="13755"/>
                    <a:pt x="14466" y="13760"/>
                    <a:pt x="14601" y="13760"/>
                  </a:cubicBezTo>
                  <a:cubicBezTo>
                    <a:pt x="15096" y="13760"/>
                    <a:pt x="15586" y="13690"/>
                    <a:pt x="16052" y="13491"/>
                  </a:cubicBezTo>
                  <a:cubicBezTo>
                    <a:pt x="17584" y="12834"/>
                    <a:pt x="18601" y="11624"/>
                    <a:pt x="19486" y="10276"/>
                  </a:cubicBezTo>
                  <a:cubicBezTo>
                    <a:pt x="19549" y="10180"/>
                    <a:pt x="19587" y="10062"/>
                    <a:pt x="19510" y="9947"/>
                  </a:cubicBezTo>
                  <a:cubicBezTo>
                    <a:pt x="19456" y="9868"/>
                    <a:pt x="19386" y="9844"/>
                    <a:pt x="19312" y="9844"/>
                  </a:cubicBezTo>
                  <a:cubicBezTo>
                    <a:pt x="19263" y="9844"/>
                    <a:pt x="19213" y="9855"/>
                    <a:pt x="19166" y="9867"/>
                  </a:cubicBezTo>
                  <a:cubicBezTo>
                    <a:pt x="18816" y="9957"/>
                    <a:pt x="18466" y="10043"/>
                    <a:pt x="18107" y="10083"/>
                  </a:cubicBezTo>
                  <a:cubicBezTo>
                    <a:pt x="17291" y="10173"/>
                    <a:pt x="16477" y="10251"/>
                    <a:pt x="15662" y="10342"/>
                  </a:cubicBezTo>
                  <a:cubicBezTo>
                    <a:pt x="14380" y="10485"/>
                    <a:pt x="13247" y="10972"/>
                    <a:pt x="12303" y="11864"/>
                  </a:cubicBezTo>
                  <a:cubicBezTo>
                    <a:pt x="12216" y="11948"/>
                    <a:pt x="12124" y="11967"/>
                    <a:pt x="12012" y="11967"/>
                  </a:cubicBezTo>
                  <a:cubicBezTo>
                    <a:pt x="11238" y="11962"/>
                    <a:pt x="10464" y="11965"/>
                    <a:pt x="9690" y="11961"/>
                  </a:cubicBezTo>
                  <a:cubicBezTo>
                    <a:pt x="9522" y="11961"/>
                    <a:pt x="9349" y="11960"/>
                    <a:pt x="9198" y="11868"/>
                  </a:cubicBezTo>
                  <a:cubicBezTo>
                    <a:pt x="9206" y="11794"/>
                    <a:pt x="9262" y="11777"/>
                    <a:pt x="9304" y="11748"/>
                  </a:cubicBezTo>
                  <a:cubicBezTo>
                    <a:pt x="11798" y="9999"/>
                    <a:pt x="14448" y="8530"/>
                    <a:pt x="17220" y="7273"/>
                  </a:cubicBezTo>
                  <a:cubicBezTo>
                    <a:pt x="17317" y="7228"/>
                    <a:pt x="17417" y="7203"/>
                    <a:pt x="17525" y="7203"/>
                  </a:cubicBezTo>
                  <a:cubicBezTo>
                    <a:pt x="17536" y="7203"/>
                    <a:pt x="17547" y="7203"/>
                    <a:pt x="17558" y="7204"/>
                  </a:cubicBezTo>
                  <a:cubicBezTo>
                    <a:pt x="18420" y="7246"/>
                    <a:pt x="19284" y="7245"/>
                    <a:pt x="20146" y="7334"/>
                  </a:cubicBezTo>
                  <a:cubicBezTo>
                    <a:pt x="20516" y="7373"/>
                    <a:pt x="20802" y="7509"/>
                    <a:pt x="21035" y="7735"/>
                  </a:cubicBezTo>
                  <a:cubicBezTo>
                    <a:pt x="21521" y="8206"/>
                    <a:pt x="22122" y="8377"/>
                    <a:pt x="22748" y="8451"/>
                  </a:cubicBezTo>
                  <a:cubicBezTo>
                    <a:pt x="22936" y="8474"/>
                    <a:pt x="23120" y="8484"/>
                    <a:pt x="23301" y="8484"/>
                  </a:cubicBezTo>
                  <a:cubicBezTo>
                    <a:pt x="24515" y="8484"/>
                    <a:pt x="25581" y="7999"/>
                    <a:pt x="26544" y="7217"/>
                  </a:cubicBezTo>
                  <a:cubicBezTo>
                    <a:pt x="26711" y="7080"/>
                    <a:pt x="26870" y="6932"/>
                    <a:pt x="27017" y="6774"/>
                  </a:cubicBezTo>
                  <a:cubicBezTo>
                    <a:pt x="27181" y="6593"/>
                    <a:pt x="27130" y="6442"/>
                    <a:pt x="26894" y="6377"/>
                  </a:cubicBezTo>
                  <a:cubicBezTo>
                    <a:pt x="26808" y="6353"/>
                    <a:pt x="26718" y="6339"/>
                    <a:pt x="26629" y="6335"/>
                  </a:cubicBezTo>
                  <a:cubicBezTo>
                    <a:pt x="26132" y="6302"/>
                    <a:pt x="25644" y="6223"/>
                    <a:pt x="25159" y="6119"/>
                  </a:cubicBezTo>
                  <a:cubicBezTo>
                    <a:pt x="24597" y="5999"/>
                    <a:pt x="24035" y="5851"/>
                    <a:pt x="23457" y="5828"/>
                  </a:cubicBezTo>
                  <a:cubicBezTo>
                    <a:pt x="23383" y="5825"/>
                    <a:pt x="23310" y="5824"/>
                    <a:pt x="23237" y="5824"/>
                  </a:cubicBezTo>
                  <a:cubicBezTo>
                    <a:pt x="22223" y="5824"/>
                    <a:pt x="21317" y="6109"/>
                    <a:pt x="20640" y="6956"/>
                  </a:cubicBezTo>
                  <a:cubicBezTo>
                    <a:pt x="20605" y="7001"/>
                    <a:pt x="20565" y="7029"/>
                    <a:pt x="20508" y="7033"/>
                  </a:cubicBezTo>
                  <a:cubicBezTo>
                    <a:pt x="20284" y="7044"/>
                    <a:pt x="20059" y="7052"/>
                    <a:pt x="19835" y="7052"/>
                  </a:cubicBezTo>
                  <a:cubicBezTo>
                    <a:pt x="19365" y="7052"/>
                    <a:pt x="18896" y="7015"/>
                    <a:pt x="18430" y="6886"/>
                  </a:cubicBezTo>
                  <a:cubicBezTo>
                    <a:pt x="19293" y="6384"/>
                    <a:pt x="20252" y="6091"/>
                    <a:pt x="21065" y="5505"/>
                  </a:cubicBezTo>
                  <a:cubicBezTo>
                    <a:pt x="21539" y="5162"/>
                    <a:pt x="22092" y="4946"/>
                    <a:pt x="22609" y="4671"/>
                  </a:cubicBezTo>
                  <a:cubicBezTo>
                    <a:pt x="22665" y="4640"/>
                    <a:pt x="22717" y="4625"/>
                    <a:pt x="22770" y="4625"/>
                  </a:cubicBezTo>
                  <a:cubicBezTo>
                    <a:pt x="22815" y="4625"/>
                    <a:pt x="22862" y="4636"/>
                    <a:pt x="22912" y="4658"/>
                  </a:cubicBezTo>
                  <a:cubicBezTo>
                    <a:pt x="23186" y="4777"/>
                    <a:pt x="23464" y="4871"/>
                    <a:pt x="23769" y="4878"/>
                  </a:cubicBezTo>
                  <a:cubicBezTo>
                    <a:pt x="23799" y="4879"/>
                    <a:pt x="23829" y="4879"/>
                    <a:pt x="23859" y="4879"/>
                  </a:cubicBezTo>
                  <a:cubicBezTo>
                    <a:pt x="24642" y="4879"/>
                    <a:pt x="25356" y="4649"/>
                    <a:pt x="26018" y="4228"/>
                  </a:cubicBezTo>
                  <a:cubicBezTo>
                    <a:pt x="27089" y="3548"/>
                    <a:pt x="27807" y="2622"/>
                    <a:pt x="28037" y="1356"/>
                  </a:cubicBezTo>
                  <a:cubicBezTo>
                    <a:pt x="28081" y="1120"/>
                    <a:pt x="28015" y="989"/>
                    <a:pt x="27858" y="989"/>
                  </a:cubicBezTo>
                  <a:cubicBezTo>
                    <a:pt x="27810" y="989"/>
                    <a:pt x="27753" y="1001"/>
                    <a:pt x="27689" y="1026"/>
                  </a:cubicBezTo>
                  <a:cubicBezTo>
                    <a:pt x="27175" y="1225"/>
                    <a:pt x="26638" y="1270"/>
                    <a:pt x="26103" y="1343"/>
                  </a:cubicBezTo>
                  <a:cubicBezTo>
                    <a:pt x="25416" y="1439"/>
                    <a:pt x="24734" y="1569"/>
                    <a:pt x="24088" y="1835"/>
                  </a:cubicBezTo>
                  <a:cubicBezTo>
                    <a:pt x="23526" y="2063"/>
                    <a:pt x="23034" y="2385"/>
                    <a:pt x="22695" y="2903"/>
                  </a:cubicBezTo>
                  <a:cubicBezTo>
                    <a:pt x="22458" y="3268"/>
                    <a:pt x="22310" y="3663"/>
                    <a:pt x="22403" y="4104"/>
                  </a:cubicBezTo>
                  <a:cubicBezTo>
                    <a:pt x="22439" y="4279"/>
                    <a:pt x="22397" y="4358"/>
                    <a:pt x="22247" y="4441"/>
                  </a:cubicBezTo>
                  <a:cubicBezTo>
                    <a:pt x="21600" y="4794"/>
                    <a:pt x="20958" y="5161"/>
                    <a:pt x="20314" y="5522"/>
                  </a:cubicBezTo>
                  <a:cubicBezTo>
                    <a:pt x="19929" y="5739"/>
                    <a:pt x="19566" y="6012"/>
                    <a:pt x="19157" y="6163"/>
                  </a:cubicBezTo>
                  <a:cubicBezTo>
                    <a:pt x="17667" y="6719"/>
                    <a:pt x="16267" y="7464"/>
                    <a:pt x="14854" y="8180"/>
                  </a:cubicBezTo>
                  <a:cubicBezTo>
                    <a:pt x="14426" y="8398"/>
                    <a:pt x="14025" y="8668"/>
                    <a:pt x="13571" y="8837"/>
                  </a:cubicBezTo>
                  <a:lnTo>
                    <a:pt x="13571" y="8837"/>
                  </a:lnTo>
                  <a:cubicBezTo>
                    <a:pt x="14304" y="8038"/>
                    <a:pt x="14911" y="7137"/>
                    <a:pt x="15629" y="6325"/>
                  </a:cubicBezTo>
                  <a:cubicBezTo>
                    <a:pt x="15758" y="6180"/>
                    <a:pt x="15857" y="5975"/>
                    <a:pt x="16049" y="5975"/>
                  </a:cubicBezTo>
                  <a:cubicBezTo>
                    <a:pt x="16109" y="5975"/>
                    <a:pt x="16178" y="5995"/>
                    <a:pt x="16260" y="6043"/>
                  </a:cubicBezTo>
                  <a:cubicBezTo>
                    <a:pt x="16264" y="6045"/>
                    <a:pt x="16269" y="6046"/>
                    <a:pt x="16275" y="6046"/>
                  </a:cubicBezTo>
                  <a:cubicBezTo>
                    <a:pt x="16287" y="6046"/>
                    <a:pt x="16301" y="6042"/>
                    <a:pt x="16314" y="6041"/>
                  </a:cubicBezTo>
                  <a:cubicBezTo>
                    <a:pt x="16882" y="5983"/>
                    <a:pt x="17431" y="5841"/>
                    <a:pt x="17934" y="5563"/>
                  </a:cubicBezTo>
                  <a:cubicBezTo>
                    <a:pt x="19054" y="4946"/>
                    <a:pt x="19908" y="4027"/>
                    <a:pt x="20657" y="3021"/>
                  </a:cubicBezTo>
                  <a:cubicBezTo>
                    <a:pt x="21248" y="2230"/>
                    <a:pt x="21751" y="1369"/>
                    <a:pt x="21938" y="370"/>
                  </a:cubicBezTo>
                  <a:cubicBezTo>
                    <a:pt x="21988" y="110"/>
                    <a:pt x="21952" y="1"/>
                    <a:pt x="21786" y="1"/>
                  </a:cubicBezTo>
                  <a:close/>
                </a:path>
              </a:pathLst>
            </a:custGeom>
            <a:solidFill>
              <a:srgbClr val="2F78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20"/>
            <p:cNvSpPr/>
            <p:nvPr/>
          </p:nvSpPr>
          <p:spPr>
            <a:xfrm>
              <a:off x="5069525" y="1726100"/>
              <a:ext cx="128525" cy="206275"/>
            </a:xfrm>
            <a:custGeom>
              <a:rect b="b" l="l" r="r" t="t"/>
              <a:pathLst>
                <a:path extrusionOk="0" h="8251" w="5141">
                  <a:moveTo>
                    <a:pt x="4100" y="3279"/>
                  </a:moveTo>
                  <a:cubicBezTo>
                    <a:pt x="4099" y="3282"/>
                    <a:pt x="4098" y="3284"/>
                    <a:pt x="4096" y="3287"/>
                  </a:cubicBezTo>
                  <a:lnTo>
                    <a:pt x="4096" y="3287"/>
                  </a:lnTo>
                  <a:cubicBezTo>
                    <a:pt x="4099" y="3287"/>
                    <a:pt x="4101" y="3287"/>
                    <a:pt x="4103" y="3286"/>
                  </a:cubicBezTo>
                  <a:lnTo>
                    <a:pt x="4100" y="3279"/>
                  </a:lnTo>
                  <a:close/>
                  <a:moveTo>
                    <a:pt x="4975" y="0"/>
                  </a:moveTo>
                  <a:cubicBezTo>
                    <a:pt x="4897" y="0"/>
                    <a:pt x="4813" y="125"/>
                    <a:pt x="4757" y="199"/>
                  </a:cubicBezTo>
                  <a:cubicBezTo>
                    <a:pt x="4364" y="705"/>
                    <a:pt x="3983" y="1219"/>
                    <a:pt x="3592" y="1724"/>
                  </a:cubicBezTo>
                  <a:cubicBezTo>
                    <a:pt x="3541" y="1789"/>
                    <a:pt x="3518" y="1903"/>
                    <a:pt x="3399" y="1903"/>
                  </a:cubicBezTo>
                  <a:cubicBezTo>
                    <a:pt x="3394" y="1903"/>
                    <a:pt x="3388" y="1903"/>
                    <a:pt x="3382" y="1902"/>
                  </a:cubicBezTo>
                  <a:cubicBezTo>
                    <a:pt x="3362" y="1610"/>
                    <a:pt x="3518" y="1331"/>
                    <a:pt x="3433" y="974"/>
                  </a:cubicBezTo>
                  <a:lnTo>
                    <a:pt x="3433" y="974"/>
                  </a:lnTo>
                  <a:cubicBezTo>
                    <a:pt x="3248" y="1307"/>
                    <a:pt x="3249" y="1613"/>
                    <a:pt x="3247" y="1912"/>
                  </a:cubicBezTo>
                  <a:cubicBezTo>
                    <a:pt x="3244" y="2110"/>
                    <a:pt x="3197" y="2279"/>
                    <a:pt x="3077" y="2440"/>
                  </a:cubicBezTo>
                  <a:cubicBezTo>
                    <a:pt x="2466" y="3258"/>
                    <a:pt x="1995" y="4160"/>
                    <a:pt x="1500" y="5048"/>
                  </a:cubicBezTo>
                  <a:cubicBezTo>
                    <a:pt x="1401" y="5225"/>
                    <a:pt x="1360" y="5450"/>
                    <a:pt x="1154" y="5592"/>
                  </a:cubicBezTo>
                  <a:cubicBezTo>
                    <a:pt x="1134" y="4775"/>
                    <a:pt x="1236" y="3989"/>
                    <a:pt x="1205" y="3196"/>
                  </a:cubicBezTo>
                  <a:lnTo>
                    <a:pt x="1205" y="3196"/>
                  </a:lnTo>
                  <a:cubicBezTo>
                    <a:pt x="1110" y="3312"/>
                    <a:pt x="1073" y="3435"/>
                    <a:pt x="1049" y="3569"/>
                  </a:cubicBezTo>
                  <a:cubicBezTo>
                    <a:pt x="929" y="4297"/>
                    <a:pt x="962" y="5042"/>
                    <a:pt x="841" y="5770"/>
                  </a:cubicBezTo>
                  <a:cubicBezTo>
                    <a:pt x="801" y="6000"/>
                    <a:pt x="877" y="6248"/>
                    <a:pt x="749" y="6454"/>
                  </a:cubicBezTo>
                  <a:cubicBezTo>
                    <a:pt x="471" y="6900"/>
                    <a:pt x="318" y="7404"/>
                    <a:pt x="83" y="7870"/>
                  </a:cubicBezTo>
                  <a:cubicBezTo>
                    <a:pt x="25" y="7986"/>
                    <a:pt x="1" y="8117"/>
                    <a:pt x="69" y="8251"/>
                  </a:cubicBezTo>
                  <a:cubicBezTo>
                    <a:pt x="191" y="8193"/>
                    <a:pt x="251" y="8104"/>
                    <a:pt x="292" y="8005"/>
                  </a:cubicBezTo>
                  <a:cubicBezTo>
                    <a:pt x="774" y="6850"/>
                    <a:pt x="1385" y="5757"/>
                    <a:pt x="1981" y="4659"/>
                  </a:cubicBezTo>
                  <a:cubicBezTo>
                    <a:pt x="2084" y="4472"/>
                    <a:pt x="2183" y="4290"/>
                    <a:pt x="2408" y="4197"/>
                  </a:cubicBezTo>
                  <a:cubicBezTo>
                    <a:pt x="2839" y="4017"/>
                    <a:pt x="3261" y="3810"/>
                    <a:pt x="3678" y="3601"/>
                  </a:cubicBezTo>
                  <a:cubicBezTo>
                    <a:pt x="3833" y="3525"/>
                    <a:pt x="4003" y="3451"/>
                    <a:pt x="4096" y="3287"/>
                  </a:cubicBezTo>
                  <a:lnTo>
                    <a:pt x="4096" y="3287"/>
                  </a:lnTo>
                  <a:cubicBezTo>
                    <a:pt x="3865" y="3305"/>
                    <a:pt x="3679" y="3440"/>
                    <a:pt x="3477" y="3526"/>
                  </a:cubicBezTo>
                  <a:cubicBezTo>
                    <a:pt x="3124" y="3680"/>
                    <a:pt x="2771" y="3827"/>
                    <a:pt x="2410" y="3979"/>
                  </a:cubicBezTo>
                  <a:cubicBezTo>
                    <a:pt x="2411" y="3902"/>
                    <a:pt x="2459" y="3828"/>
                    <a:pt x="2502" y="3752"/>
                  </a:cubicBezTo>
                  <a:cubicBezTo>
                    <a:pt x="2774" y="3255"/>
                    <a:pt x="3111" y="2798"/>
                    <a:pt x="3440" y="2340"/>
                  </a:cubicBezTo>
                  <a:cubicBezTo>
                    <a:pt x="3701" y="1974"/>
                    <a:pt x="3930" y="1583"/>
                    <a:pt x="4270" y="1280"/>
                  </a:cubicBezTo>
                  <a:lnTo>
                    <a:pt x="4270" y="1280"/>
                  </a:lnTo>
                  <a:lnTo>
                    <a:pt x="4264" y="1281"/>
                  </a:lnTo>
                  <a:cubicBezTo>
                    <a:pt x="4442" y="933"/>
                    <a:pt x="4730" y="666"/>
                    <a:pt x="4940" y="340"/>
                  </a:cubicBezTo>
                  <a:cubicBezTo>
                    <a:pt x="5001" y="245"/>
                    <a:pt x="5140" y="106"/>
                    <a:pt x="5019" y="15"/>
                  </a:cubicBezTo>
                  <a:cubicBezTo>
                    <a:pt x="5005" y="5"/>
                    <a:pt x="4990" y="0"/>
                    <a:pt x="4975" y="0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20"/>
            <p:cNvSpPr/>
            <p:nvPr/>
          </p:nvSpPr>
          <p:spPr>
            <a:xfrm>
              <a:off x="5247375" y="1892525"/>
              <a:ext cx="139650" cy="48400"/>
            </a:xfrm>
            <a:custGeom>
              <a:rect b="b" l="l" r="r" t="t"/>
              <a:pathLst>
                <a:path extrusionOk="0" h="1936" w="5586">
                  <a:moveTo>
                    <a:pt x="2651" y="157"/>
                  </a:moveTo>
                  <a:cubicBezTo>
                    <a:pt x="2648" y="162"/>
                    <a:pt x="2646" y="166"/>
                    <a:pt x="2644" y="171"/>
                  </a:cubicBezTo>
                  <a:lnTo>
                    <a:pt x="2644" y="171"/>
                  </a:lnTo>
                  <a:cubicBezTo>
                    <a:pt x="2649" y="167"/>
                    <a:pt x="2653" y="163"/>
                    <a:pt x="2658" y="159"/>
                  </a:cubicBezTo>
                  <a:lnTo>
                    <a:pt x="2651" y="157"/>
                  </a:lnTo>
                  <a:close/>
                  <a:moveTo>
                    <a:pt x="4003" y="1"/>
                  </a:moveTo>
                  <a:cubicBezTo>
                    <a:pt x="3702" y="162"/>
                    <a:pt x="3500" y="373"/>
                    <a:pt x="3368" y="623"/>
                  </a:cubicBezTo>
                  <a:cubicBezTo>
                    <a:pt x="3232" y="883"/>
                    <a:pt x="3028" y="966"/>
                    <a:pt x="2768" y="1003"/>
                  </a:cubicBezTo>
                  <a:cubicBezTo>
                    <a:pt x="2516" y="1038"/>
                    <a:pt x="2266" y="1104"/>
                    <a:pt x="1981" y="1104"/>
                  </a:cubicBezTo>
                  <a:cubicBezTo>
                    <a:pt x="1955" y="1104"/>
                    <a:pt x="1929" y="1104"/>
                    <a:pt x="1903" y="1103"/>
                  </a:cubicBezTo>
                  <a:cubicBezTo>
                    <a:pt x="2116" y="718"/>
                    <a:pt x="2465" y="513"/>
                    <a:pt x="2644" y="171"/>
                  </a:cubicBezTo>
                  <a:lnTo>
                    <a:pt x="2644" y="171"/>
                  </a:lnTo>
                  <a:cubicBezTo>
                    <a:pt x="2463" y="325"/>
                    <a:pt x="2249" y="456"/>
                    <a:pt x="2116" y="643"/>
                  </a:cubicBezTo>
                  <a:cubicBezTo>
                    <a:pt x="1771" y="1128"/>
                    <a:pt x="1300" y="1216"/>
                    <a:pt x="797" y="1216"/>
                  </a:cubicBezTo>
                  <a:cubicBezTo>
                    <a:pt x="701" y="1216"/>
                    <a:pt x="603" y="1213"/>
                    <a:pt x="506" y="1209"/>
                  </a:cubicBezTo>
                  <a:cubicBezTo>
                    <a:pt x="411" y="1203"/>
                    <a:pt x="316" y="1186"/>
                    <a:pt x="220" y="1186"/>
                  </a:cubicBezTo>
                  <a:cubicBezTo>
                    <a:pt x="217" y="1186"/>
                    <a:pt x="213" y="1186"/>
                    <a:pt x="209" y="1186"/>
                  </a:cubicBezTo>
                  <a:cubicBezTo>
                    <a:pt x="185" y="1186"/>
                    <a:pt x="159" y="1183"/>
                    <a:pt x="133" y="1183"/>
                  </a:cubicBezTo>
                  <a:cubicBezTo>
                    <a:pt x="79" y="1183"/>
                    <a:pt x="28" y="1195"/>
                    <a:pt x="1" y="1265"/>
                  </a:cubicBezTo>
                  <a:cubicBezTo>
                    <a:pt x="413" y="1379"/>
                    <a:pt x="830" y="1437"/>
                    <a:pt x="1247" y="1437"/>
                  </a:cubicBezTo>
                  <a:cubicBezTo>
                    <a:pt x="1516" y="1437"/>
                    <a:pt x="1784" y="1413"/>
                    <a:pt x="2052" y="1365"/>
                  </a:cubicBezTo>
                  <a:cubicBezTo>
                    <a:pt x="2184" y="1342"/>
                    <a:pt x="2309" y="1328"/>
                    <a:pt x="2429" y="1328"/>
                  </a:cubicBezTo>
                  <a:cubicBezTo>
                    <a:pt x="2722" y="1328"/>
                    <a:pt x="2984" y="1413"/>
                    <a:pt x="3229" y="1666"/>
                  </a:cubicBezTo>
                  <a:cubicBezTo>
                    <a:pt x="3396" y="1838"/>
                    <a:pt x="3622" y="1935"/>
                    <a:pt x="3870" y="1935"/>
                  </a:cubicBezTo>
                  <a:cubicBezTo>
                    <a:pt x="3939" y="1935"/>
                    <a:pt x="4009" y="1928"/>
                    <a:pt x="4080" y="1913"/>
                  </a:cubicBezTo>
                  <a:cubicBezTo>
                    <a:pt x="3980" y="1849"/>
                    <a:pt x="3874" y="1803"/>
                    <a:pt x="3763" y="1770"/>
                  </a:cubicBezTo>
                  <a:cubicBezTo>
                    <a:pt x="3547" y="1703"/>
                    <a:pt x="3345" y="1604"/>
                    <a:pt x="3152" y="1489"/>
                  </a:cubicBezTo>
                  <a:cubicBezTo>
                    <a:pt x="3078" y="1447"/>
                    <a:pt x="2957" y="1412"/>
                    <a:pt x="2968" y="1313"/>
                  </a:cubicBezTo>
                  <a:cubicBezTo>
                    <a:pt x="2978" y="1207"/>
                    <a:pt x="3107" y="1228"/>
                    <a:pt x="3187" y="1203"/>
                  </a:cubicBezTo>
                  <a:cubicBezTo>
                    <a:pt x="3471" y="1117"/>
                    <a:pt x="3759" y="1045"/>
                    <a:pt x="4041" y="950"/>
                  </a:cubicBezTo>
                  <a:cubicBezTo>
                    <a:pt x="4099" y="931"/>
                    <a:pt x="4151" y="919"/>
                    <a:pt x="4202" y="919"/>
                  </a:cubicBezTo>
                  <a:cubicBezTo>
                    <a:pt x="4272" y="919"/>
                    <a:pt x="4338" y="941"/>
                    <a:pt x="4412" y="996"/>
                  </a:cubicBezTo>
                  <a:cubicBezTo>
                    <a:pt x="4515" y="1072"/>
                    <a:pt x="4633" y="1144"/>
                    <a:pt x="4775" y="1144"/>
                  </a:cubicBezTo>
                  <a:cubicBezTo>
                    <a:pt x="4818" y="1144"/>
                    <a:pt x="4862" y="1137"/>
                    <a:pt x="4909" y="1123"/>
                  </a:cubicBezTo>
                  <a:cubicBezTo>
                    <a:pt x="4839" y="990"/>
                    <a:pt x="4725" y="955"/>
                    <a:pt x="4621" y="908"/>
                  </a:cubicBezTo>
                  <a:cubicBezTo>
                    <a:pt x="4490" y="850"/>
                    <a:pt x="4497" y="792"/>
                    <a:pt x="4619" y="736"/>
                  </a:cubicBezTo>
                  <a:cubicBezTo>
                    <a:pt x="4758" y="671"/>
                    <a:pt x="4902" y="615"/>
                    <a:pt x="5038" y="548"/>
                  </a:cubicBezTo>
                  <a:cubicBezTo>
                    <a:pt x="5229" y="459"/>
                    <a:pt x="5412" y="359"/>
                    <a:pt x="5586" y="142"/>
                  </a:cubicBezTo>
                  <a:lnTo>
                    <a:pt x="5586" y="142"/>
                  </a:lnTo>
                  <a:cubicBezTo>
                    <a:pt x="4824" y="198"/>
                    <a:pt x="4254" y="672"/>
                    <a:pt x="3536" y="774"/>
                  </a:cubicBezTo>
                  <a:cubicBezTo>
                    <a:pt x="3667" y="492"/>
                    <a:pt x="3925" y="325"/>
                    <a:pt x="4003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20"/>
            <p:cNvSpPr/>
            <p:nvPr/>
          </p:nvSpPr>
          <p:spPr>
            <a:xfrm>
              <a:off x="5090925" y="1994100"/>
              <a:ext cx="168675" cy="40100"/>
            </a:xfrm>
            <a:custGeom>
              <a:rect b="b" l="l" r="r" t="t"/>
              <a:pathLst>
                <a:path extrusionOk="0" h="1604" w="6747">
                  <a:moveTo>
                    <a:pt x="3356" y="0"/>
                  </a:moveTo>
                  <a:lnTo>
                    <a:pt x="3356" y="0"/>
                  </a:lnTo>
                  <a:cubicBezTo>
                    <a:pt x="3158" y="33"/>
                    <a:pt x="2999" y="132"/>
                    <a:pt x="2851" y="247"/>
                  </a:cubicBezTo>
                  <a:cubicBezTo>
                    <a:pt x="2467" y="545"/>
                    <a:pt x="2083" y="844"/>
                    <a:pt x="1708" y="1153"/>
                  </a:cubicBezTo>
                  <a:cubicBezTo>
                    <a:pt x="1564" y="1273"/>
                    <a:pt x="1411" y="1344"/>
                    <a:pt x="1221" y="1351"/>
                  </a:cubicBezTo>
                  <a:cubicBezTo>
                    <a:pt x="869" y="1365"/>
                    <a:pt x="519" y="1389"/>
                    <a:pt x="169" y="1414"/>
                  </a:cubicBezTo>
                  <a:cubicBezTo>
                    <a:pt x="100" y="1420"/>
                    <a:pt x="0" y="1413"/>
                    <a:pt x="6" y="1510"/>
                  </a:cubicBezTo>
                  <a:cubicBezTo>
                    <a:pt x="10" y="1570"/>
                    <a:pt x="65" y="1577"/>
                    <a:pt x="120" y="1577"/>
                  </a:cubicBezTo>
                  <a:cubicBezTo>
                    <a:pt x="134" y="1577"/>
                    <a:pt x="148" y="1577"/>
                    <a:pt x="161" y="1577"/>
                  </a:cubicBezTo>
                  <a:cubicBezTo>
                    <a:pt x="181" y="1576"/>
                    <a:pt x="200" y="1576"/>
                    <a:pt x="220" y="1576"/>
                  </a:cubicBezTo>
                  <a:cubicBezTo>
                    <a:pt x="421" y="1576"/>
                    <a:pt x="620" y="1603"/>
                    <a:pt x="821" y="1603"/>
                  </a:cubicBezTo>
                  <a:cubicBezTo>
                    <a:pt x="888" y="1603"/>
                    <a:pt x="956" y="1600"/>
                    <a:pt x="1023" y="1592"/>
                  </a:cubicBezTo>
                  <a:cubicBezTo>
                    <a:pt x="1826" y="1496"/>
                    <a:pt x="2632" y="1413"/>
                    <a:pt x="3433" y="1306"/>
                  </a:cubicBezTo>
                  <a:cubicBezTo>
                    <a:pt x="4416" y="1173"/>
                    <a:pt x="5389" y="992"/>
                    <a:pt x="6343" y="720"/>
                  </a:cubicBezTo>
                  <a:cubicBezTo>
                    <a:pt x="6484" y="679"/>
                    <a:pt x="6640" y="658"/>
                    <a:pt x="6747" y="504"/>
                  </a:cubicBezTo>
                  <a:cubicBezTo>
                    <a:pt x="6675" y="465"/>
                    <a:pt x="6607" y="452"/>
                    <a:pt x="6541" y="452"/>
                  </a:cubicBezTo>
                  <a:cubicBezTo>
                    <a:pt x="6462" y="452"/>
                    <a:pt x="6387" y="471"/>
                    <a:pt x="6312" y="489"/>
                  </a:cubicBezTo>
                  <a:cubicBezTo>
                    <a:pt x="5863" y="590"/>
                    <a:pt x="5418" y="699"/>
                    <a:pt x="4969" y="799"/>
                  </a:cubicBezTo>
                  <a:cubicBezTo>
                    <a:pt x="4893" y="816"/>
                    <a:pt x="4800" y="861"/>
                    <a:pt x="4724" y="861"/>
                  </a:cubicBezTo>
                  <a:cubicBezTo>
                    <a:pt x="4690" y="861"/>
                    <a:pt x="4660" y="852"/>
                    <a:pt x="4636" y="827"/>
                  </a:cubicBezTo>
                  <a:cubicBezTo>
                    <a:pt x="4541" y="729"/>
                    <a:pt x="4701" y="630"/>
                    <a:pt x="4727" y="524"/>
                  </a:cubicBezTo>
                  <a:cubicBezTo>
                    <a:pt x="4740" y="473"/>
                    <a:pt x="4763" y="424"/>
                    <a:pt x="4811" y="297"/>
                  </a:cubicBezTo>
                  <a:lnTo>
                    <a:pt x="4811" y="297"/>
                  </a:lnTo>
                  <a:cubicBezTo>
                    <a:pt x="4588" y="427"/>
                    <a:pt x="4485" y="562"/>
                    <a:pt x="4411" y="714"/>
                  </a:cubicBezTo>
                  <a:cubicBezTo>
                    <a:pt x="4327" y="887"/>
                    <a:pt x="4197" y="956"/>
                    <a:pt x="4013" y="990"/>
                  </a:cubicBezTo>
                  <a:cubicBezTo>
                    <a:pt x="3480" y="1084"/>
                    <a:pt x="2948" y="1167"/>
                    <a:pt x="2410" y="1224"/>
                  </a:cubicBezTo>
                  <a:cubicBezTo>
                    <a:pt x="2323" y="1233"/>
                    <a:pt x="2236" y="1253"/>
                    <a:pt x="2138" y="1253"/>
                  </a:cubicBezTo>
                  <a:cubicBezTo>
                    <a:pt x="2079" y="1253"/>
                    <a:pt x="2017" y="1246"/>
                    <a:pt x="1949" y="1225"/>
                  </a:cubicBezTo>
                  <a:cubicBezTo>
                    <a:pt x="2427" y="788"/>
                    <a:pt x="2956" y="467"/>
                    <a:pt x="3356" y="0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20"/>
            <p:cNvSpPr/>
            <p:nvPr/>
          </p:nvSpPr>
          <p:spPr>
            <a:xfrm>
              <a:off x="5340825" y="1642925"/>
              <a:ext cx="127150" cy="119250"/>
            </a:xfrm>
            <a:custGeom>
              <a:rect b="b" l="l" r="r" t="t"/>
              <a:pathLst>
                <a:path extrusionOk="0" h="4770" w="5086">
                  <a:moveTo>
                    <a:pt x="5085" y="1"/>
                  </a:moveTo>
                  <a:lnTo>
                    <a:pt x="5085" y="1"/>
                  </a:lnTo>
                  <a:cubicBezTo>
                    <a:pt x="4827" y="67"/>
                    <a:pt x="4636" y="183"/>
                    <a:pt x="4454" y="314"/>
                  </a:cubicBezTo>
                  <a:cubicBezTo>
                    <a:pt x="3244" y="1196"/>
                    <a:pt x="2115" y="2168"/>
                    <a:pt x="1123" y="3294"/>
                  </a:cubicBezTo>
                  <a:cubicBezTo>
                    <a:pt x="1055" y="3369"/>
                    <a:pt x="1006" y="3475"/>
                    <a:pt x="847" y="3493"/>
                  </a:cubicBezTo>
                  <a:cubicBezTo>
                    <a:pt x="925" y="2920"/>
                    <a:pt x="1003" y="2359"/>
                    <a:pt x="1080" y="1784"/>
                  </a:cubicBezTo>
                  <a:lnTo>
                    <a:pt x="1080" y="1784"/>
                  </a:lnTo>
                  <a:cubicBezTo>
                    <a:pt x="963" y="1808"/>
                    <a:pt x="960" y="1883"/>
                    <a:pt x="942" y="1937"/>
                  </a:cubicBezTo>
                  <a:cubicBezTo>
                    <a:pt x="805" y="2343"/>
                    <a:pt x="774" y="2762"/>
                    <a:pt x="791" y="3189"/>
                  </a:cubicBezTo>
                  <a:cubicBezTo>
                    <a:pt x="801" y="3495"/>
                    <a:pt x="746" y="3767"/>
                    <a:pt x="520" y="4004"/>
                  </a:cubicBezTo>
                  <a:cubicBezTo>
                    <a:pt x="308" y="4227"/>
                    <a:pt x="111" y="4468"/>
                    <a:pt x="1" y="4769"/>
                  </a:cubicBezTo>
                  <a:cubicBezTo>
                    <a:pt x="382" y="4389"/>
                    <a:pt x="766" y="4015"/>
                    <a:pt x="1101" y="3599"/>
                  </a:cubicBezTo>
                  <a:cubicBezTo>
                    <a:pt x="1878" y="2638"/>
                    <a:pt x="2839" y="1885"/>
                    <a:pt x="3801" y="1130"/>
                  </a:cubicBezTo>
                  <a:cubicBezTo>
                    <a:pt x="3884" y="1065"/>
                    <a:pt x="3962" y="1035"/>
                    <a:pt x="4056" y="1035"/>
                  </a:cubicBezTo>
                  <a:cubicBezTo>
                    <a:pt x="4086" y="1035"/>
                    <a:pt x="4116" y="1038"/>
                    <a:pt x="4150" y="1044"/>
                  </a:cubicBezTo>
                  <a:cubicBezTo>
                    <a:pt x="4240" y="1059"/>
                    <a:pt x="4333" y="1069"/>
                    <a:pt x="4426" y="1069"/>
                  </a:cubicBezTo>
                  <a:cubicBezTo>
                    <a:pt x="4521" y="1069"/>
                    <a:pt x="4617" y="1058"/>
                    <a:pt x="4711" y="1032"/>
                  </a:cubicBezTo>
                  <a:cubicBezTo>
                    <a:pt x="4770" y="1017"/>
                    <a:pt x="4852" y="1008"/>
                    <a:pt x="4858" y="935"/>
                  </a:cubicBezTo>
                  <a:cubicBezTo>
                    <a:pt x="4865" y="853"/>
                    <a:pt x="4773" y="862"/>
                    <a:pt x="4721" y="835"/>
                  </a:cubicBezTo>
                  <a:cubicBezTo>
                    <a:pt x="4608" y="778"/>
                    <a:pt x="4468" y="836"/>
                    <a:pt x="4334" y="747"/>
                  </a:cubicBezTo>
                  <a:cubicBezTo>
                    <a:pt x="4576" y="500"/>
                    <a:pt x="4912" y="354"/>
                    <a:pt x="5085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20"/>
            <p:cNvSpPr/>
            <p:nvPr/>
          </p:nvSpPr>
          <p:spPr>
            <a:xfrm>
              <a:off x="5505275" y="1658125"/>
              <a:ext cx="124375" cy="73450"/>
            </a:xfrm>
            <a:custGeom>
              <a:rect b="b" l="l" r="r" t="t"/>
              <a:pathLst>
                <a:path extrusionOk="0" h="2938" w="4975">
                  <a:moveTo>
                    <a:pt x="4975" y="1"/>
                  </a:moveTo>
                  <a:lnTo>
                    <a:pt x="4975" y="1"/>
                  </a:lnTo>
                  <a:cubicBezTo>
                    <a:pt x="4246" y="290"/>
                    <a:pt x="3620" y="783"/>
                    <a:pt x="2820" y="1100"/>
                  </a:cubicBezTo>
                  <a:cubicBezTo>
                    <a:pt x="3017" y="740"/>
                    <a:pt x="3244" y="474"/>
                    <a:pt x="3314" y="55"/>
                  </a:cubicBezTo>
                  <a:lnTo>
                    <a:pt x="3314" y="55"/>
                  </a:lnTo>
                  <a:cubicBezTo>
                    <a:pt x="3096" y="255"/>
                    <a:pt x="2955" y="424"/>
                    <a:pt x="2921" y="623"/>
                  </a:cubicBezTo>
                  <a:cubicBezTo>
                    <a:pt x="2842" y="1096"/>
                    <a:pt x="2542" y="1349"/>
                    <a:pt x="2139" y="1533"/>
                  </a:cubicBezTo>
                  <a:cubicBezTo>
                    <a:pt x="1953" y="1620"/>
                    <a:pt x="1780" y="1742"/>
                    <a:pt x="1599" y="1838"/>
                  </a:cubicBezTo>
                  <a:cubicBezTo>
                    <a:pt x="1476" y="1905"/>
                    <a:pt x="1362" y="1996"/>
                    <a:pt x="1194" y="2010"/>
                  </a:cubicBezTo>
                  <a:cubicBezTo>
                    <a:pt x="1218" y="1741"/>
                    <a:pt x="1411" y="1562"/>
                    <a:pt x="1433" y="1308"/>
                  </a:cubicBezTo>
                  <a:lnTo>
                    <a:pt x="1433" y="1308"/>
                  </a:lnTo>
                  <a:cubicBezTo>
                    <a:pt x="1108" y="1985"/>
                    <a:pt x="608" y="2507"/>
                    <a:pt x="0" y="2938"/>
                  </a:cubicBezTo>
                  <a:cubicBezTo>
                    <a:pt x="134" y="2899"/>
                    <a:pt x="239" y="2832"/>
                    <a:pt x="343" y="2764"/>
                  </a:cubicBezTo>
                  <a:cubicBezTo>
                    <a:pt x="799" y="2458"/>
                    <a:pt x="1262" y="2161"/>
                    <a:pt x="1761" y="1927"/>
                  </a:cubicBezTo>
                  <a:cubicBezTo>
                    <a:pt x="1841" y="1890"/>
                    <a:pt x="1914" y="1871"/>
                    <a:pt x="1991" y="1871"/>
                  </a:cubicBezTo>
                  <a:cubicBezTo>
                    <a:pt x="2048" y="1871"/>
                    <a:pt x="2106" y="1881"/>
                    <a:pt x="2171" y="1902"/>
                  </a:cubicBezTo>
                  <a:cubicBezTo>
                    <a:pt x="2563" y="2032"/>
                    <a:pt x="2969" y="2116"/>
                    <a:pt x="3387" y="2121"/>
                  </a:cubicBezTo>
                  <a:cubicBezTo>
                    <a:pt x="3399" y="2121"/>
                    <a:pt x="3412" y="2121"/>
                    <a:pt x="3426" y="2121"/>
                  </a:cubicBezTo>
                  <a:cubicBezTo>
                    <a:pt x="3500" y="2121"/>
                    <a:pt x="3587" y="2110"/>
                    <a:pt x="3596" y="2040"/>
                  </a:cubicBezTo>
                  <a:cubicBezTo>
                    <a:pt x="3607" y="1917"/>
                    <a:pt x="3476" y="1933"/>
                    <a:pt x="3394" y="1920"/>
                  </a:cubicBezTo>
                  <a:cubicBezTo>
                    <a:pt x="3021" y="1865"/>
                    <a:pt x="2646" y="1844"/>
                    <a:pt x="2206" y="1713"/>
                  </a:cubicBezTo>
                  <a:cubicBezTo>
                    <a:pt x="2344" y="1628"/>
                    <a:pt x="2427" y="1580"/>
                    <a:pt x="2511" y="1526"/>
                  </a:cubicBezTo>
                  <a:cubicBezTo>
                    <a:pt x="3163" y="1128"/>
                    <a:pt x="3895" y="874"/>
                    <a:pt x="4537" y="453"/>
                  </a:cubicBezTo>
                  <a:cubicBezTo>
                    <a:pt x="4713" y="338"/>
                    <a:pt x="4897" y="227"/>
                    <a:pt x="4975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20"/>
            <p:cNvSpPr/>
            <p:nvPr/>
          </p:nvSpPr>
          <p:spPr>
            <a:xfrm>
              <a:off x="5464825" y="1774100"/>
              <a:ext cx="137700" cy="46175"/>
            </a:xfrm>
            <a:custGeom>
              <a:rect b="b" l="l" r="r" t="t"/>
              <a:pathLst>
                <a:path extrusionOk="0" h="1847" w="5508">
                  <a:moveTo>
                    <a:pt x="1792" y="425"/>
                  </a:moveTo>
                  <a:cubicBezTo>
                    <a:pt x="1788" y="428"/>
                    <a:pt x="1784" y="432"/>
                    <a:pt x="1781" y="435"/>
                  </a:cubicBezTo>
                  <a:lnTo>
                    <a:pt x="1781" y="435"/>
                  </a:lnTo>
                  <a:cubicBezTo>
                    <a:pt x="1781" y="435"/>
                    <a:pt x="1782" y="435"/>
                    <a:pt x="1782" y="435"/>
                  </a:cubicBezTo>
                  <a:cubicBezTo>
                    <a:pt x="1784" y="435"/>
                    <a:pt x="1787" y="435"/>
                    <a:pt x="1789" y="435"/>
                  </a:cubicBezTo>
                  <a:lnTo>
                    <a:pt x="1792" y="425"/>
                  </a:lnTo>
                  <a:close/>
                  <a:moveTo>
                    <a:pt x="4011" y="0"/>
                  </a:moveTo>
                  <a:cubicBezTo>
                    <a:pt x="3919" y="0"/>
                    <a:pt x="3861" y="53"/>
                    <a:pt x="3804" y="103"/>
                  </a:cubicBezTo>
                  <a:cubicBezTo>
                    <a:pt x="3547" y="328"/>
                    <a:pt x="3296" y="559"/>
                    <a:pt x="3039" y="786"/>
                  </a:cubicBezTo>
                  <a:cubicBezTo>
                    <a:pt x="2967" y="851"/>
                    <a:pt x="2904" y="950"/>
                    <a:pt x="2804" y="957"/>
                  </a:cubicBezTo>
                  <a:cubicBezTo>
                    <a:pt x="2583" y="974"/>
                    <a:pt x="2362" y="982"/>
                    <a:pt x="2139" y="982"/>
                  </a:cubicBezTo>
                  <a:cubicBezTo>
                    <a:pt x="1838" y="982"/>
                    <a:pt x="1533" y="967"/>
                    <a:pt x="1216" y="937"/>
                  </a:cubicBezTo>
                  <a:cubicBezTo>
                    <a:pt x="1429" y="748"/>
                    <a:pt x="1604" y="591"/>
                    <a:pt x="1781" y="435"/>
                  </a:cubicBezTo>
                  <a:lnTo>
                    <a:pt x="1781" y="435"/>
                  </a:lnTo>
                  <a:cubicBezTo>
                    <a:pt x="1567" y="436"/>
                    <a:pt x="1398" y="564"/>
                    <a:pt x="1278" y="700"/>
                  </a:cubicBezTo>
                  <a:cubicBezTo>
                    <a:pt x="1102" y="899"/>
                    <a:pt x="903" y="936"/>
                    <a:pt x="681" y="936"/>
                  </a:cubicBezTo>
                  <a:cubicBezTo>
                    <a:pt x="639" y="936"/>
                    <a:pt x="597" y="935"/>
                    <a:pt x="554" y="933"/>
                  </a:cubicBezTo>
                  <a:cubicBezTo>
                    <a:pt x="502" y="931"/>
                    <a:pt x="448" y="928"/>
                    <a:pt x="394" y="928"/>
                  </a:cubicBezTo>
                  <a:cubicBezTo>
                    <a:pt x="260" y="928"/>
                    <a:pt x="124" y="947"/>
                    <a:pt x="1" y="1043"/>
                  </a:cubicBezTo>
                  <a:cubicBezTo>
                    <a:pt x="76" y="1096"/>
                    <a:pt x="149" y="1103"/>
                    <a:pt x="219" y="1103"/>
                  </a:cubicBezTo>
                  <a:cubicBezTo>
                    <a:pt x="241" y="1103"/>
                    <a:pt x="263" y="1102"/>
                    <a:pt x="285" y="1102"/>
                  </a:cubicBezTo>
                  <a:cubicBezTo>
                    <a:pt x="292" y="1102"/>
                    <a:pt x="300" y="1102"/>
                    <a:pt x="307" y="1103"/>
                  </a:cubicBezTo>
                  <a:cubicBezTo>
                    <a:pt x="600" y="1111"/>
                    <a:pt x="894" y="1120"/>
                    <a:pt x="1187" y="1120"/>
                  </a:cubicBezTo>
                  <a:cubicBezTo>
                    <a:pt x="1253" y="1120"/>
                    <a:pt x="1320" y="1119"/>
                    <a:pt x="1387" y="1118"/>
                  </a:cubicBezTo>
                  <a:cubicBezTo>
                    <a:pt x="1393" y="1118"/>
                    <a:pt x="1400" y="1118"/>
                    <a:pt x="1407" y="1118"/>
                  </a:cubicBezTo>
                  <a:cubicBezTo>
                    <a:pt x="1620" y="1118"/>
                    <a:pt x="1779" y="1185"/>
                    <a:pt x="1929" y="1349"/>
                  </a:cubicBezTo>
                  <a:cubicBezTo>
                    <a:pt x="2105" y="1541"/>
                    <a:pt x="2280" y="1747"/>
                    <a:pt x="2541" y="1846"/>
                  </a:cubicBezTo>
                  <a:cubicBezTo>
                    <a:pt x="2449" y="1556"/>
                    <a:pt x="2132" y="1443"/>
                    <a:pt x="1995" y="1149"/>
                  </a:cubicBezTo>
                  <a:cubicBezTo>
                    <a:pt x="2410" y="1124"/>
                    <a:pt x="2802" y="1097"/>
                    <a:pt x="3192" y="1074"/>
                  </a:cubicBezTo>
                  <a:cubicBezTo>
                    <a:pt x="3379" y="1063"/>
                    <a:pt x="3569" y="1036"/>
                    <a:pt x="3756" y="1036"/>
                  </a:cubicBezTo>
                  <a:cubicBezTo>
                    <a:pt x="4000" y="1036"/>
                    <a:pt x="4238" y="1082"/>
                    <a:pt x="4455" y="1268"/>
                  </a:cubicBezTo>
                  <a:cubicBezTo>
                    <a:pt x="4468" y="1279"/>
                    <a:pt x="4490" y="1290"/>
                    <a:pt x="4511" y="1290"/>
                  </a:cubicBezTo>
                  <a:cubicBezTo>
                    <a:pt x="4531" y="1290"/>
                    <a:pt x="4552" y="1281"/>
                    <a:pt x="4568" y="1254"/>
                  </a:cubicBezTo>
                  <a:cubicBezTo>
                    <a:pt x="4366" y="1000"/>
                    <a:pt x="4369" y="1001"/>
                    <a:pt x="4695" y="912"/>
                  </a:cubicBezTo>
                  <a:cubicBezTo>
                    <a:pt x="4978" y="834"/>
                    <a:pt x="5262" y="751"/>
                    <a:pt x="5507" y="569"/>
                  </a:cubicBezTo>
                  <a:lnTo>
                    <a:pt x="5507" y="569"/>
                  </a:lnTo>
                  <a:cubicBezTo>
                    <a:pt x="4766" y="577"/>
                    <a:pt x="4073" y="936"/>
                    <a:pt x="3262" y="936"/>
                  </a:cubicBezTo>
                  <a:cubicBezTo>
                    <a:pt x="3223" y="936"/>
                    <a:pt x="3183" y="935"/>
                    <a:pt x="3144" y="933"/>
                  </a:cubicBezTo>
                  <a:cubicBezTo>
                    <a:pt x="3511" y="595"/>
                    <a:pt x="3820" y="308"/>
                    <a:pt x="4129" y="24"/>
                  </a:cubicBezTo>
                  <a:cubicBezTo>
                    <a:pt x="4084" y="7"/>
                    <a:pt x="4045" y="0"/>
                    <a:pt x="4011" y="0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20"/>
            <p:cNvSpPr/>
            <p:nvPr/>
          </p:nvSpPr>
          <p:spPr>
            <a:xfrm>
              <a:off x="5396925" y="1707500"/>
              <a:ext cx="36000" cy="6125"/>
            </a:xfrm>
            <a:custGeom>
              <a:rect b="b" l="l" r="r" t="t"/>
              <a:pathLst>
                <a:path extrusionOk="0" h="245" w="1440">
                  <a:moveTo>
                    <a:pt x="1" y="35"/>
                  </a:moveTo>
                  <a:lnTo>
                    <a:pt x="1" y="35"/>
                  </a:lnTo>
                  <a:cubicBezTo>
                    <a:pt x="291" y="193"/>
                    <a:pt x="597" y="245"/>
                    <a:pt x="909" y="245"/>
                  </a:cubicBezTo>
                  <a:cubicBezTo>
                    <a:pt x="1084" y="245"/>
                    <a:pt x="1262" y="228"/>
                    <a:pt x="1440" y="205"/>
                  </a:cubicBezTo>
                  <a:cubicBezTo>
                    <a:pt x="981" y="0"/>
                    <a:pt x="487" y="51"/>
                    <a:pt x="1" y="35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20"/>
            <p:cNvSpPr/>
            <p:nvPr/>
          </p:nvSpPr>
          <p:spPr>
            <a:xfrm>
              <a:off x="5169450" y="2032050"/>
              <a:ext cx="30775" cy="16250"/>
            </a:xfrm>
            <a:custGeom>
              <a:rect b="b" l="l" r="r" t="t"/>
              <a:pathLst>
                <a:path extrusionOk="0" h="650" w="1231">
                  <a:moveTo>
                    <a:pt x="0" y="1"/>
                  </a:moveTo>
                  <a:lnTo>
                    <a:pt x="0" y="1"/>
                  </a:lnTo>
                  <a:cubicBezTo>
                    <a:pt x="388" y="262"/>
                    <a:pt x="745" y="575"/>
                    <a:pt x="1231" y="650"/>
                  </a:cubicBezTo>
                  <a:cubicBezTo>
                    <a:pt x="857" y="369"/>
                    <a:pt x="469" y="109"/>
                    <a:pt x="0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20"/>
            <p:cNvSpPr/>
            <p:nvPr/>
          </p:nvSpPr>
          <p:spPr>
            <a:xfrm>
              <a:off x="5410150" y="1650900"/>
              <a:ext cx="8750" cy="23950"/>
            </a:xfrm>
            <a:custGeom>
              <a:rect b="b" l="l" r="r" t="t"/>
              <a:pathLst>
                <a:path extrusionOk="0" h="958" w="350">
                  <a:moveTo>
                    <a:pt x="349" y="1"/>
                  </a:moveTo>
                  <a:lnTo>
                    <a:pt x="349" y="1"/>
                  </a:lnTo>
                  <a:cubicBezTo>
                    <a:pt x="131" y="281"/>
                    <a:pt x="1" y="593"/>
                    <a:pt x="15" y="957"/>
                  </a:cubicBezTo>
                  <a:cubicBezTo>
                    <a:pt x="169" y="651"/>
                    <a:pt x="293" y="338"/>
                    <a:pt x="349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20"/>
            <p:cNvSpPr/>
            <p:nvPr/>
          </p:nvSpPr>
          <p:spPr>
            <a:xfrm>
              <a:off x="5176075" y="1747000"/>
              <a:ext cx="22825" cy="13350"/>
            </a:xfrm>
            <a:custGeom>
              <a:rect b="b" l="l" r="r" t="t"/>
              <a:pathLst>
                <a:path extrusionOk="0" h="534" w="913">
                  <a:moveTo>
                    <a:pt x="883" y="1"/>
                  </a:moveTo>
                  <a:cubicBezTo>
                    <a:pt x="591" y="149"/>
                    <a:pt x="302" y="295"/>
                    <a:pt x="11" y="443"/>
                  </a:cubicBezTo>
                  <a:lnTo>
                    <a:pt x="11" y="443"/>
                  </a:lnTo>
                  <a:cubicBezTo>
                    <a:pt x="11" y="443"/>
                    <a:pt x="11" y="443"/>
                    <a:pt x="11" y="442"/>
                  </a:cubicBezTo>
                  <a:cubicBezTo>
                    <a:pt x="8" y="444"/>
                    <a:pt x="1" y="448"/>
                    <a:pt x="1" y="448"/>
                  </a:cubicBezTo>
                  <a:cubicBezTo>
                    <a:pt x="4" y="446"/>
                    <a:pt x="7" y="445"/>
                    <a:pt x="11" y="443"/>
                  </a:cubicBezTo>
                  <a:lnTo>
                    <a:pt x="11" y="443"/>
                  </a:lnTo>
                  <a:cubicBezTo>
                    <a:pt x="11" y="491"/>
                    <a:pt x="26" y="533"/>
                    <a:pt x="64" y="533"/>
                  </a:cubicBezTo>
                  <a:cubicBezTo>
                    <a:pt x="75" y="533"/>
                    <a:pt x="89" y="529"/>
                    <a:pt x="105" y="520"/>
                  </a:cubicBezTo>
                  <a:cubicBezTo>
                    <a:pt x="376" y="368"/>
                    <a:pt x="643" y="207"/>
                    <a:pt x="912" y="47"/>
                  </a:cubicBezTo>
                  <a:cubicBezTo>
                    <a:pt x="902" y="32"/>
                    <a:pt x="892" y="16"/>
                    <a:pt x="883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20"/>
            <p:cNvSpPr/>
            <p:nvPr/>
          </p:nvSpPr>
          <p:spPr>
            <a:xfrm>
              <a:off x="5509600" y="1782925"/>
              <a:ext cx="2150" cy="2025"/>
            </a:xfrm>
            <a:custGeom>
              <a:rect b="b" l="l" r="r" t="t"/>
              <a:pathLst>
                <a:path extrusionOk="0" h="81" w="86">
                  <a:moveTo>
                    <a:pt x="66" y="1"/>
                  </a:moveTo>
                  <a:cubicBezTo>
                    <a:pt x="65" y="1"/>
                    <a:pt x="64" y="1"/>
                    <a:pt x="64" y="2"/>
                  </a:cubicBezTo>
                  <a:cubicBezTo>
                    <a:pt x="49" y="20"/>
                    <a:pt x="35" y="38"/>
                    <a:pt x="21" y="57"/>
                  </a:cubicBezTo>
                  <a:lnTo>
                    <a:pt x="21" y="57"/>
                  </a:lnTo>
                  <a:cubicBezTo>
                    <a:pt x="42" y="42"/>
                    <a:pt x="64" y="26"/>
                    <a:pt x="85" y="10"/>
                  </a:cubicBezTo>
                  <a:cubicBezTo>
                    <a:pt x="79" y="7"/>
                    <a:pt x="70" y="1"/>
                    <a:pt x="66" y="1"/>
                  </a:cubicBezTo>
                  <a:close/>
                  <a:moveTo>
                    <a:pt x="21" y="57"/>
                  </a:moveTo>
                  <a:cubicBezTo>
                    <a:pt x="14" y="62"/>
                    <a:pt x="7" y="67"/>
                    <a:pt x="1" y="72"/>
                  </a:cubicBezTo>
                  <a:lnTo>
                    <a:pt x="4" y="81"/>
                  </a:lnTo>
                  <a:cubicBezTo>
                    <a:pt x="9" y="73"/>
                    <a:pt x="15" y="65"/>
                    <a:pt x="21" y="57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20"/>
            <p:cNvSpPr/>
            <p:nvPr/>
          </p:nvSpPr>
          <p:spPr>
            <a:xfrm>
              <a:off x="5176000" y="1806650"/>
              <a:ext cx="325" cy="275"/>
            </a:xfrm>
            <a:custGeom>
              <a:rect b="b" l="l" r="r" t="t"/>
              <a:pathLst>
                <a:path extrusionOk="0" h="11" w="13">
                  <a:moveTo>
                    <a:pt x="12" y="1"/>
                  </a:moveTo>
                  <a:lnTo>
                    <a:pt x="2" y="7"/>
                  </a:lnTo>
                  <a:cubicBezTo>
                    <a:pt x="2" y="6"/>
                    <a:pt x="2" y="6"/>
                    <a:pt x="2" y="6"/>
                  </a:cubicBezTo>
                  <a:lnTo>
                    <a:pt x="2" y="6"/>
                  </a:lnTo>
                  <a:cubicBezTo>
                    <a:pt x="1" y="6"/>
                    <a:pt x="5" y="11"/>
                    <a:pt x="5" y="11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20"/>
            <p:cNvSpPr/>
            <p:nvPr/>
          </p:nvSpPr>
          <p:spPr>
            <a:xfrm>
              <a:off x="5174150" y="1806800"/>
              <a:ext cx="2000" cy="625"/>
            </a:xfrm>
            <a:custGeom>
              <a:rect b="b" l="l" r="r" t="t"/>
              <a:pathLst>
                <a:path extrusionOk="0" h="25" w="80">
                  <a:moveTo>
                    <a:pt x="76" y="1"/>
                  </a:moveTo>
                  <a:lnTo>
                    <a:pt x="76" y="1"/>
                  </a:lnTo>
                  <a:cubicBezTo>
                    <a:pt x="76" y="1"/>
                    <a:pt x="76" y="1"/>
                    <a:pt x="76" y="1"/>
                  </a:cubicBezTo>
                  <a:lnTo>
                    <a:pt x="76" y="1"/>
                  </a:lnTo>
                  <a:cubicBezTo>
                    <a:pt x="76" y="1"/>
                    <a:pt x="76" y="1"/>
                    <a:pt x="76" y="1"/>
                  </a:cubicBezTo>
                  <a:close/>
                  <a:moveTo>
                    <a:pt x="76" y="1"/>
                  </a:moveTo>
                  <a:lnTo>
                    <a:pt x="76" y="1"/>
                  </a:lnTo>
                  <a:cubicBezTo>
                    <a:pt x="50" y="8"/>
                    <a:pt x="24" y="13"/>
                    <a:pt x="0" y="17"/>
                  </a:cubicBezTo>
                  <a:lnTo>
                    <a:pt x="1" y="25"/>
                  </a:lnTo>
                  <a:cubicBezTo>
                    <a:pt x="28" y="17"/>
                    <a:pt x="52" y="10"/>
                    <a:pt x="79" y="6"/>
                  </a:cubicBezTo>
                  <a:cubicBezTo>
                    <a:pt x="79" y="6"/>
                    <a:pt x="75" y="2"/>
                    <a:pt x="76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20"/>
            <p:cNvSpPr/>
            <p:nvPr/>
          </p:nvSpPr>
          <p:spPr>
            <a:xfrm>
              <a:off x="5172025" y="1807225"/>
              <a:ext cx="2175" cy="1075"/>
            </a:xfrm>
            <a:custGeom>
              <a:rect b="b" l="l" r="r" t="t"/>
              <a:pathLst>
                <a:path extrusionOk="0" h="43" w="87">
                  <a:moveTo>
                    <a:pt x="84" y="0"/>
                  </a:moveTo>
                  <a:cubicBezTo>
                    <a:pt x="55" y="13"/>
                    <a:pt x="29" y="26"/>
                    <a:pt x="0" y="36"/>
                  </a:cubicBezTo>
                  <a:lnTo>
                    <a:pt x="3" y="43"/>
                  </a:lnTo>
                  <a:cubicBezTo>
                    <a:pt x="31" y="32"/>
                    <a:pt x="58" y="20"/>
                    <a:pt x="86" y="8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20"/>
            <p:cNvSpPr/>
            <p:nvPr/>
          </p:nvSpPr>
          <p:spPr>
            <a:xfrm>
              <a:off x="5313625" y="1896450"/>
              <a:ext cx="450" cy="25"/>
            </a:xfrm>
            <a:custGeom>
              <a:rect b="b" l="l" r="r" t="t"/>
              <a:pathLst>
                <a:path extrusionOk="0" h="1" w="18">
                  <a:moveTo>
                    <a:pt x="1" y="0"/>
                  </a:moveTo>
                  <a:cubicBezTo>
                    <a:pt x="1" y="1"/>
                    <a:pt x="3" y="1"/>
                    <a:pt x="5" y="1"/>
                  </a:cubicBezTo>
                  <a:cubicBezTo>
                    <a:pt x="10" y="1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6" name="Google Shape;476;p20"/>
          <p:cNvGrpSpPr/>
          <p:nvPr/>
        </p:nvGrpSpPr>
        <p:grpSpPr>
          <a:xfrm rot="-7130156">
            <a:off x="7968402" y="4141550"/>
            <a:ext cx="1585775" cy="1010230"/>
            <a:chOff x="5464900" y="1600425"/>
            <a:chExt cx="823100" cy="524325"/>
          </a:xfrm>
        </p:grpSpPr>
        <p:sp>
          <p:nvSpPr>
            <p:cNvPr id="477" name="Google Shape;477;p20"/>
            <p:cNvSpPr/>
            <p:nvPr/>
          </p:nvSpPr>
          <p:spPr>
            <a:xfrm>
              <a:off x="5619150" y="1600425"/>
              <a:ext cx="668850" cy="425425"/>
            </a:xfrm>
            <a:custGeom>
              <a:rect b="b" l="l" r="r" t="t"/>
              <a:pathLst>
                <a:path extrusionOk="0" h="17017" w="26754">
                  <a:moveTo>
                    <a:pt x="20391" y="0"/>
                  </a:moveTo>
                  <a:cubicBezTo>
                    <a:pt x="17943" y="0"/>
                    <a:pt x="15506" y="204"/>
                    <a:pt x="13104" y="864"/>
                  </a:cubicBezTo>
                  <a:cubicBezTo>
                    <a:pt x="8371" y="2165"/>
                    <a:pt x="4694" y="4876"/>
                    <a:pt x="2402" y="9256"/>
                  </a:cubicBezTo>
                  <a:cubicBezTo>
                    <a:pt x="1484" y="10873"/>
                    <a:pt x="720" y="12523"/>
                    <a:pt x="346" y="14308"/>
                  </a:cubicBezTo>
                  <a:cubicBezTo>
                    <a:pt x="0" y="15952"/>
                    <a:pt x="194" y="16341"/>
                    <a:pt x="1738" y="16524"/>
                  </a:cubicBezTo>
                  <a:cubicBezTo>
                    <a:pt x="2625" y="16629"/>
                    <a:pt x="3500" y="16844"/>
                    <a:pt x="4386" y="16933"/>
                  </a:cubicBezTo>
                  <a:cubicBezTo>
                    <a:pt x="4951" y="16988"/>
                    <a:pt x="5514" y="17017"/>
                    <a:pt x="6075" y="17017"/>
                  </a:cubicBezTo>
                  <a:cubicBezTo>
                    <a:pt x="7701" y="17017"/>
                    <a:pt x="9304" y="16772"/>
                    <a:pt x="10848" y="16203"/>
                  </a:cubicBezTo>
                  <a:cubicBezTo>
                    <a:pt x="13782" y="15122"/>
                    <a:pt x="16186" y="13254"/>
                    <a:pt x="18213" y="10892"/>
                  </a:cubicBezTo>
                  <a:cubicBezTo>
                    <a:pt x="20069" y="8728"/>
                    <a:pt x="21962" y="6599"/>
                    <a:pt x="23896" y="4503"/>
                  </a:cubicBezTo>
                  <a:cubicBezTo>
                    <a:pt x="24714" y="3616"/>
                    <a:pt x="25544" y="2732"/>
                    <a:pt x="26200" y="1715"/>
                  </a:cubicBezTo>
                  <a:cubicBezTo>
                    <a:pt x="26753" y="854"/>
                    <a:pt x="26516" y="278"/>
                    <a:pt x="25511" y="212"/>
                  </a:cubicBezTo>
                  <a:cubicBezTo>
                    <a:pt x="23804" y="99"/>
                    <a:pt x="22095" y="0"/>
                    <a:pt x="20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20"/>
            <p:cNvSpPr/>
            <p:nvPr/>
          </p:nvSpPr>
          <p:spPr>
            <a:xfrm>
              <a:off x="5464900" y="1637100"/>
              <a:ext cx="731300" cy="487650"/>
            </a:xfrm>
            <a:custGeom>
              <a:rect b="b" l="l" r="r" t="t"/>
              <a:pathLst>
                <a:path extrusionOk="0" h="19506" w="29252">
                  <a:moveTo>
                    <a:pt x="17947" y="5662"/>
                  </a:moveTo>
                  <a:lnTo>
                    <a:pt x="17941" y="5670"/>
                  </a:lnTo>
                  <a:cubicBezTo>
                    <a:pt x="17942" y="5675"/>
                    <a:pt x="17943" y="5680"/>
                    <a:pt x="17945" y="5685"/>
                  </a:cubicBezTo>
                  <a:lnTo>
                    <a:pt x="17945" y="5685"/>
                  </a:lnTo>
                  <a:cubicBezTo>
                    <a:pt x="17945" y="5677"/>
                    <a:pt x="17946" y="5670"/>
                    <a:pt x="17947" y="5662"/>
                  </a:cubicBezTo>
                  <a:close/>
                  <a:moveTo>
                    <a:pt x="25828" y="1"/>
                  </a:moveTo>
                  <a:cubicBezTo>
                    <a:pt x="25115" y="791"/>
                    <a:pt x="24764" y="1620"/>
                    <a:pt x="24284" y="2360"/>
                  </a:cubicBezTo>
                  <a:cubicBezTo>
                    <a:pt x="24125" y="2610"/>
                    <a:pt x="23981" y="2853"/>
                    <a:pt x="23704" y="2991"/>
                  </a:cubicBezTo>
                  <a:cubicBezTo>
                    <a:pt x="21898" y="3889"/>
                    <a:pt x="20087" y="4780"/>
                    <a:pt x="18370" y="5840"/>
                  </a:cubicBezTo>
                  <a:cubicBezTo>
                    <a:pt x="18279" y="5896"/>
                    <a:pt x="18207" y="5924"/>
                    <a:pt x="18148" y="5924"/>
                  </a:cubicBezTo>
                  <a:cubicBezTo>
                    <a:pt x="18045" y="5924"/>
                    <a:pt x="17985" y="5842"/>
                    <a:pt x="17945" y="5685"/>
                  </a:cubicBezTo>
                  <a:lnTo>
                    <a:pt x="17945" y="5685"/>
                  </a:lnTo>
                  <a:cubicBezTo>
                    <a:pt x="17908" y="6069"/>
                    <a:pt x="17651" y="6280"/>
                    <a:pt x="17354" y="6487"/>
                  </a:cubicBezTo>
                  <a:cubicBezTo>
                    <a:pt x="15524" y="7754"/>
                    <a:pt x="13703" y="9032"/>
                    <a:pt x="11879" y="10304"/>
                  </a:cubicBezTo>
                  <a:cubicBezTo>
                    <a:pt x="11706" y="10424"/>
                    <a:pt x="11568" y="10616"/>
                    <a:pt x="11275" y="10616"/>
                  </a:cubicBezTo>
                  <a:cubicBezTo>
                    <a:pt x="11261" y="10616"/>
                    <a:pt x="11247" y="10615"/>
                    <a:pt x="11232" y="10614"/>
                  </a:cubicBezTo>
                  <a:cubicBezTo>
                    <a:pt x="11613" y="8843"/>
                    <a:pt x="12848" y="7448"/>
                    <a:pt x="13285" y="5713"/>
                  </a:cubicBezTo>
                  <a:lnTo>
                    <a:pt x="13285" y="5713"/>
                  </a:lnTo>
                  <a:cubicBezTo>
                    <a:pt x="13044" y="5868"/>
                    <a:pt x="12840" y="6051"/>
                    <a:pt x="12715" y="6276"/>
                  </a:cubicBezTo>
                  <a:cubicBezTo>
                    <a:pt x="11874" y="7807"/>
                    <a:pt x="11083" y="9365"/>
                    <a:pt x="10507" y="11019"/>
                  </a:cubicBezTo>
                  <a:cubicBezTo>
                    <a:pt x="10405" y="11314"/>
                    <a:pt x="10271" y="11531"/>
                    <a:pt x="10041" y="11722"/>
                  </a:cubicBezTo>
                  <a:cubicBezTo>
                    <a:pt x="7768" y="13606"/>
                    <a:pt x="5503" y="15501"/>
                    <a:pt x="3222" y="17374"/>
                  </a:cubicBezTo>
                  <a:cubicBezTo>
                    <a:pt x="2223" y="18193"/>
                    <a:pt x="1111" y="18848"/>
                    <a:pt x="1" y="19504"/>
                  </a:cubicBezTo>
                  <a:lnTo>
                    <a:pt x="11" y="19502"/>
                  </a:lnTo>
                  <a:cubicBezTo>
                    <a:pt x="42" y="19505"/>
                    <a:pt x="74" y="19506"/>
                    <a:pt x="104" y="19506"/>
                  </a:cubicBezTo>
                  <a:cubicBezTo>
                    <a:pt x="579" y="19506"/>
                    <a:pt x="920" y="19170"/>
                    <a:pt x="1299" y="18958"/>
                  </a:cubicBezTo>
                  <a:cubicBezTo>
                    <a:pt x="4147" y="17365"/>
                    <a:pt x="6664" y="15316"/>
                    <a:pt x="9163" y="13245"/>
                  </a:cubicBezTo>
                  <a:cubicBezTo>
                    <a:pt x="9411" y="13040"/>
                    <a:pt x="9637" y="12853"/>
                    <a:pt x="10008" y="12853"/>
                  </a:cubicBezTo>
                  <a:cubicBezTo>
                    <a:pt x="10018" y="12853"/>
                    <a:pt x="10027" y="12853"/>
                    <a:pt x="10037" y="12854"/>
                  </a:cubicBezTo>
                  <a:cubicBezTo>
                    <a:pt x="12134" y="12916"/>
                    <a:pt x="14235" y="12941"/>
                    <a:pt x="16334" y="12972"/>
                  </a:cubicBezTo>
                  <a:cubicBezTo>
                    <a:pt x="16377" y="12973"/>
                    <a:pt x="16420" y="12974"/>
                    <a:pt x="16464" y="12974"/>
                  </a:cubicBezTo>
                  <a:cubicBezTo>
                    <a:pt x="16707" y="12974"/>
                    <a:pt x="16964" y="12940"/>
                    <a:pt x="17244" y="12607"/>
                  </a:cubicBezTo>
                  <a:cubicBezTo>
                    <a:pt x="15797" y="12481"/>
                    <a:pt x="14393" y="12419"/>
                    <a:pt x="12968" y="12419"/>
                  </a:cubicBezTo>
                  <a:cubicBezTo>
                    <a:pt x="12021" y="12419"/>
                    <a:pt x="11064" y="12447"/>
                    <a:pt x="10079" y="12501"/>
                  </a:cubicBezTo>
                  <a:cubicBezTo>
                    <a:pt x="11142" y="11540"/>
                    <a:pt x="12206" y="10912"/>
                    <a:pt x="13139" y="10127"/>
                  </a:cubicBezTo>
                  <a:cubicBezTo>
                    <a:pt x="13767" y="9599"/>
                    <a:pt x="14429" y="9392"/>
                    <a:pt x="15139" y="9392"/>
                  </a:cubicBezTo>
                  <a:cubicBezTo>
                    <a:pt x="15416" y="9392"/>
                    <a:pt x="15701" y="9423"/>
                    <a:pt x="15993" y="9480"/>
                  </a:cubicBezTo>
                  <a:cubicBezTo>
                    <a:pt x="17369" y="9745"/>
                    <a:pt x="18766" y="9739"/>
                    <a:pt x="20156" y="9815"/>
                  </a:cubicBezTo>
                  <a:cubicBezTo>
                    <a:pt x="20216" y="9818"/>
                    <a:pt x="20277" y="9824"/>
                    <a:pt x="20341" y="9824"/>
                  </a:cubicBezTo>
                  <a:cubicBezTo>
                    <a:pt x="20522" y="9824"/>
                    <a:pt x="20719" y="9780"/>
                    <a:pt x="20918" y="9508"/>
                  </a:cubicBezTo>
                  <a:cubicBezTo>
                    <a:pt x="18840" y="9259"/>
                    <a:pt x="16839" y="9317"/>
                    <a:pt x="14860" y="9140"/>
                  </a:cubicBezTo>
                  <a:cubicBezTo>
                    <a:pt x="14866" y="8849"/>
                    <a:pt x="15048" y="8791"/>
                    <a:pt x="15175" y="8703"/>
                  </a:cubicBezTo>
                  <a:cubicBezTo>
                    <a:pt x="17059" y="7404"/>
                    <a:pt x="18958" y="6131"/>
                    <a:pt x="20988" y="5060"/>
                  </a:cubicBezTo>
                  <a:cubicBezTo>
                    <a:pt x="21251" y="4920"/>
                    <a:pt x="21484" y="4848"/>
                    <a:pt x="21720" y="4848"/>
                  </a:cubicBezTo>
                  <a:cubicBezTo>
                    <a:pt x="21943" y="4848"/>
                    <a:pt x="22168" y="4912"/>
                    <a:pt x="22424" y="5044"/>
                  </a:cubicBezTo>
                  <a:cubicBezTo>
                    <a:pt x="23725" y="5715"/>
                    <a:pt x="25182" y="5780"/>
                    <a:pt x="26601" y="5957"/>
                  </a:cubicBezTo>
                  <a:cubicBezTo>
                    <a:pt x="26639" y="5962"/>
                    <a:pt x="26682" y="5965"/>
                    <a:pt x="26726" y="5965"/>
                  </a:cubicBezTo>
                  <a:cubicBezTo>
                    <a:pt x="26885" y="5965"/>
                    <a:pt x="27060" y="5924"/>
                    <a:pt x="27087" y="5773"/>
                  </a:cubicBezTo>
                  <a:cubicBezTo>
                    <a:pt x="27135" y="5499"/>
                    <a:pt x="26844" y="5475"/>
                    <a:pt x="26651" y="5440"/>
                  </a:cubicBezTo>
                  <a:cubicBezTo>
                    <a:pt x="25649" y="5252"/>
                    <a:pt x="24642" y="5095"/>
                    <a:pt x="23643" y="4892"/>
                  </a:cubicBezTo>
                  <a:cubicBezTo>
                    <a:pt x="23166" y="4795"/>
                    <a:pt x="22651" y="4828"/>
                    <a:pt x="22219" y="4537"/>
                  </a:cubicBezTo>
                  <a:lnTo>
                    <a:pt x="22219" y="4537"/>
                  </a:lnTo>
                  <a:cubicBezTo>
                    <a:pt x="22244" y="4428"/>
                    <a:pt x="22332" y="4379"/>
                    <a:pt x="22421" y="4335"/>
                  </a:cubicBezTo>
                  <a:cubicBezTo>
                    <a:pt x="24364" y="3391"/>
                    <a:pt x="26205" y="2232"/>
                    <a:pt x="28269" y="1539"/>
                  </a:cubicBezTo>
                  <a:cubicBezTo>
                    <a:pt x="28525" y="1454"/>
                    <a:pt x="28770" y="1336"/>
                    <a:pt x="29010" y="1213"/>
                  </a:cubicBezTo>
                  <a:cubicBezTo>
                    <a:pt x="29112" y="1159"/>
                    <a:pt x="29251" y="1079"/>
                    <a:pt x="29198" y="931"/>
                  </a:cubicBezTo>
                  <a:cubicBezTo>
                    <a:pt x="29160" y="824"/>
                    <a:pt x="29058" y="793"/>
                    <a:pt x="28955" y="793"/>
                  </a:cubicBezTo>
                  <a:cubicBezTo>
                    <a:pt x="28930" y="793"/>
                    <a:pt x="28904" y="795"/>
                    <a:pt x="28879" y="798"/>
                  </a:cubicBezTo>
                  <a:cubicBezTo>
                    <a:pt x="28674" y="826"/>
                    <a:pt x="28468" y="860"/>
                    <a:pt x="28269" y="914"/>
                  </a:cubicBezTo>
                  <a:cubicBezTo>
                    <a:pt x="27362" y="1165"/>
                    <a:pt x="26515" y="1563"/>
                    <a:pt x="25674" y="1974"/>
                  </a:cubicBezTo>
                  <a:cubicBezTo>
                    <a:pt x="25563" y="2027"/>
                    <a:pt x="25438" y="2147"/>
                    <a:pt x="25317" y="2147"/>
                  </a:cubicBezTo>
                  <a:cubicBezTo>
                    <a:pt x="25269" y="2147"/>
                    <a:pt x="25221" y="2128"/>
                    <a:pt x="25174" y="2080"/>
                  </a:cubicBezTo>
                  <a:cubicBezTo>
                    <a:pt x="25019" y="1919"/>
                    <a:pt x="25228" y="1739"/>
                    <a:pt x="25273" y="1567"/>
                  </a:cubicBezTo>
                  <a:cubicBezTo>
                    <a:pt x="25405" y="1088"/>
                    <a:pt x="25788" y="698"/>
                    <a:pt x="25828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20"/>
            <p:cNvSpPr/>
            <p:nvPr/>
          </p:nvSpPr>
          <p:spPr>
            <a:xfrm>
              <a:off x="5913450" y="1659100"/>
              <a:ext cx="62150" cy="119825"/>
            </a:xfrm>
            <a:custGeom>
              <a:rect b="b" l="l" r="r" t="t"/>
              <a:pathLst>
                <a:path extrusionOk="0" h="4793" w="2486">
                  <a:moveTo>
                    <a:pt x="2265" y="0"/>
                  </a:moveTo>
                  <a:cubicBezTo>
                    <a:pt x="1368" y="1521"/>
                    <a:pt x="544" y="3082"/>
                    <a:pt x="5" y="4784"/>
                  </a:cubicBezTo>
                  <a:lnTo>
                    <a:pt x="0" y="4792"/>
                  </a:lnTo>
                  <a:cubicBezTo>
                    <a:pt x="830" y="3230"/>
                    <a:pt x="1658" y="1671"/>
                    <a:pt x="2485" y="112"/>
                  </a:cubicBezTo>
                  <a:cubicBezTo>
                    <a:pt x="2412" y="75"/>
                    <a:pt x="2340" y="38"/>
                    <a:pt x="2265" y="0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 flipH="1">
            <a:off x="-5" y="3714746"/>
            <a:ext cx="2847980" cy="1451033"/>
          </a:xfrm>
          <a:custGeom>
            <a:rect b="b" l="l" r="r" t="t"/>
            <a:pathLst>
              <a:path extrusionOk="0" h="120668" w="204633">
                <a:moveTo>
                  <a:pt x="192701" y="0"/>
                </a:moveTo>
                <a:cubicBezTo>
                  <a:pt x="191396" y="0"/>
                  <a:pt x="190081" y="101"/>
                  <a:pt x="188794" y="285"/>
                </a:cubicBezTo>
                <a:cubicBezTo>
                  <a:pt x="181484" y="1504"/>
                  <a:pt x="175393" y="7594"/>
                  <a:pt x="172955" y="13685"/>
                </a:cubicBezTo>
                <a:cubicBezTo>
                  <a:pt x="170519" y="20995"/>
                  <a:pt x="170519" y="31959"/>
                  <a:pt x="163209" y="31959"/>
                </a:cubicBezTo>
                <a:cubicBezTo>
                  <a:pt x="162495" y="32024"/>
                  <a:pt x="161781" y="32055"/>
                  <a:pt x="161067" y="32055"/>
                </a:cubicBezTo>
                <a:cubicBezTo>
                  <a:pt x="150841" y="32055"/>
                  <a:pt x="140615" y="25830"/>
                  <a:pt x="130389" y="25830"/>
                </a:cubicBezTo>
                <a:cubicBezTo>
                  <a:pt x="127928" y="25830"/>
                  <a:pt x="125467" y="26191"/>
                  <a:pt x="123005" y="27085"/>
                </a:cubicBezTo>
                <a:cubicBezTo>
                  <a:pt x="110535" y="30487"/>
                  <a:pt x="109670" y="51824"/>
                  <a:pt x="96845" y="51824"/>
                </a:cubicBezTo>
                <a:cubicBezTo>
                  <a:pt x="95889" y="51824"/>
                  <a:pt x="94866" y="51705"/>
                  <a:pt x="93766" y="51452"/>
                </a:cubicBezTo>
                <a:cubicBezTo>
                  <a:pt x="87602" y="49910"/>
                  <a:pt x="81925" y="48369"/>
                  <a:pt x="76119" y="48369"/>
                </a:cubicBezTo>
                <a:cubicBezTo>
                  <a:pt x="72745" y="48369"/>
                  <a:pt x="69328" y="48889"/>
                  <a:pt x="65746" y="50232"/>
                </a:cubicBezTo>
                <a:cubicBezTo>
                  <a:pt x="53562" y="55107"/>
                  <a:pt x="54782" y="72162"/>
                  <a:pt x="43817" y="75817"/>
                </a:cubicBezTo>
                <a:cubicBezTo>
                  <a:pt x="22202" y="84578"/>
                  <a:pt x="8726" y="101191"/>
                  <a:pt x="0" y="120667"/>
                </a:cubicBezTo>
                <a:lnTo>
                  <a:pt x="204630" y="120667"/>
                </a:lnTo>
                <a:lnTo>
                  <a:pt x="204630" y="4658"/>
                </a:lnTo>
                <a:lnTo>
                  <a:pt x="204633" y="4658"/>
                </a:lnTo>
                <a:cubicBezTo>
                  <a:pt x="201950" y="1296"/>
                  <a:pt x="197391" y="0"/>
                  <a:pt x="1927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3"/>
          <p:cNvSpPr/>
          <p:nvPr/>
        </p:nvSpPr>
        <p:spPr>
          <a:xfrm flipH="1">
            <a:off x="239" y="4067174"/>
            <a:ext cx="9144068" cy="1098343"/>
          </a:xfrm>
          <a:custGeom>
            <a:rect b="b" l="l" r="r" t="t"/>
            <a:pathLst>
              <a:path extrusionOk="0" h="61506" w="257380">
                <a:moveTo>
                  <a:pt x="16205" y="1"/>
                </a:moveTo>
                <a:cubicBezTo>
                  <a:pt x="10605" y="1"/>
                  <a:pt x="5058" y="733"/>
                  <a:pt x="1" y="2427"/>
                </a:cubicBezTo>
                <a:lnTo>
                  <a:pt x="1" y="61505"/>
                </a:lnTo>
                <a:lnTo>
                  <a:pt x="257380" y="61505"/>
                </a:lnTo>
                <a:lnTo>
                  <a:pt x="257380" y="32527"/>
                </a:lnTo>
                <a:cubicBezTo>
                  <a:pt x="238342" y="36434"/>
                  <a:pt x="219267" y="38205"/>
                  <a:pt x="200200" y="38205"/>
                </a:cubicBezTo>
                <a:cubicBezTo>
                  <a:pt x="147836" y="38205"/>
                  <a:pt x="95525" y="24848"/>
                  <a:pt x="44179" y="5688"/>
                </a:cubicBezTo>
                <a:cubicBezTo>
                  <a:pt x="36342" y="2330"/>
                  <a:pt x="26190" y="1"/>
                  <a:pt x="1620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3"/>
          <p:cNvSpPr/>
          <p:nvPr/>
        </p:nvSpPr>
        <p:spPr>
          <a:xfrm flipH="1" rot="791807">
            <a:off x="8200552" y="2115128"/>
            <a:ext cx="1340258" cy="2570752"/>
          </a:xfrm>
          <a:custGeom>
            <a:rect b="b" l="l" r="r" t="t"/>
            <a:pathLst>
              <a:path extrusionOk="0" h="32953" w="17180">
                <a:moveTo>
                  <a:pt x="15690" y="0"/>
                </a:moveTo>
                <a:cubicBezTo>
                  <a:pt x="15604" y="0"/>
                  <a:pt x="15548" y="65"/>
                  <a:pt x="15499" y="131"/>
                </a:cubicBezTo>
                <a:cubicBezTo>
                  <a:pt x="15454" y="189"/>
                  <a:pt x="15419" y="256"/>
                  <a:pt x="15390" y="323"/>
                </a:cubicBezTo>
                <a:cubicBezTo>
                  <a:pt x="14956" y="1339"/>
                  <a:pt x="14562" y="2367"/>
                  <a:pt x="14387" y="3467"/>
                </a:cubicBezTo>
                <a:cubicBezTo>
                  <a:pt x="14374" y="3551"/>
                  <a:pt x="14393" y="3659"/>
                  <a:pt x="14233" y="3733"/>
                </a:cubicBezTo>
                <a:cubicBezTo>
                  <a:pt x="14153" y="3321"/>
                  <a:pt x="14061" y="2929"/>
                  <a:pt x="14003" y="2530"/>
                </a:cubicBezTo>
                <a:cubicBezTo>
                  <a:pt x="13906" y="1876"/>
                  <a:pt x="13809" y="1222"/>
                  <a:pt x="13612" y="586"/>
                </a:cubicBezTo>
                <a:cubicBezTo>
                  <a:pt x="13582" y="489"/>
                  <a:pt x="13589" y="321"/>
                  <a:pt x="13459" y="321"/>
                </a:cubicBezTo>
                <a:cubicBezTo>
                  <a:pt x="13455" y="321"/>
                  <a:pt x="13450" y="321"/>
                  <a:pt x="13446" y="321"/>
                </a:cubicBezTo>
                <a:cubicBezTo>
                  <a:pt x="13288" y="334"/>
                  <a:pt x="13292" y="503"/>
                  <a:pt x="13298" y="627"/>
                </a:cubicBezTo>
                <a:cubicBezTo>
                  <a:pt x="13336" y="1658"/>
                  <a:pt x="13413" y="2682"/>
                  <a:pt x="13738" y="3671"/>
                </a:cubicBezTo>
                <a:cubicBezTo>
                  <a:pt x="13816" y="3910"/>
                  <a:pt x="13971" y="4172"/>
                  <a:pt x="13926" y="4388"/>
                </a:cubicBezTo>
                <a:cubicBezTo>
                  <a:pt x="13806" y="4946"/>
                  <a:pt x="13591" y="5482"/>
                  <a:pt x="13415" y="6026"/>
                </a:cubicBezTo>
                <a:cubicBezTo>
                  <a:pt x="13158" y="4943"/>
                  <a:pt x="12670" y="3979"/>
                  <a:pt x="12289" y="2939"/>
                </a:cubicBezTo>
                <a:cubicBezTo>
                  <a:pt x="12222" y="3005"/>
                  <a:pt x="12201" y="3017"/>
                  <a:pt x="12194" y="3035"/>
                </a:cubicBezTo>
                <a:cubicBezTo>
                  <a:pt x="12180" y="3073"/>
                  <a:pt x="12163" y="3114"/>
                  <a:pt x="12163" y="3155"/>
                </a:cubicBezTo>
                <a:cubicBezTo>
                  <a:pt x="12180" y="4426"/>
                  <a:pt x="12342" y="5668"/>
                  <a:pt x="12934" y="6818"/>
                </a:cubicBezTo>
                <a:cubicBezTo>
                  <a:pt x="13004" y="6954"/>
                  <a:pt x="13062" y="7064"/>
                  <a:pt x="13003" y="7226"/>
                </a:cubicBezTo>
                <a:cubicBezTo>
                  <a:pt x="12699" y="8053"/>
                  <a:pt x="12409" y="8885"/>
                  <a:pt x="12112" y="9717"/>
                </a:cubicBezTo>
                <a:cubicBezTo>
                  <a:pt x="12077" y="9814"/>
                  <a:pt x="12038" y="9909"/>
                  <a:pt x="12001" y="10005"/>
                </a:cubicBezTo>
                <a:cubicBezTo>
                  <a:pt x="11908" y="8346"/>
                  <a:pt x="11633" y="6755"/>
                  <a:pt x="11000" y="5209"/>
                </a:cubicBezTo>
                <a:cubicBezTo>
                  <a:pt x="10906" y="5335"/>
                  <a:pt x="10923" y="5455"/>
                  <a:pt x="10927" y="5564"/>
                </a:cubicBezTo>
                <a:cubicBezTo>
                  <a:pt x="10938" y="5963"/>
                  <a:pt x="10930" y="6365"/>
                  <a:pt x="10988" y="6759"/>
                </a:cubicBezTo>
                <a:cubicBezTo>
                  <a:pt x="11181" y="8066"/>
                  <a:pt x="11212" y="9401"/>
                  <a:pt x="11692" y="10655"/>
                </a:cubicBezTo>
                <a:cubicBezTo>
                  <a:pt x="11731" y="10754"/>
                  <a:pt x="11699" y="10841"/>
                  <a:pt x="11664" y="10930"/>
                </a:cubicBezTo>
                <a:cubicBezTo>
                  <a:pt x="11192" y="12133"/>
                  <a:pt x="10776" y="13357"/>
                  <a:pt x="10264" y="14544"/>
                </a:cubicBezTo>
                <a:cubicBezTo>
                  <a:pt x="10219" y="14647"/>
                  <a:pt x="10203" y="14778"/>
                  <a:pt x="10055" y="14856"/>
                </a:cubicBezTo>
                <a:cubicBezTo>
                  <a:pt x="9757" y="12580"/>
                  <a:pt x="9596" y="10305"/>
                  <a:pt x="8826" y="8121"/>
                </a:cubicBezTo>
                <a:cubicBezTo>
                  <a:pt x="8669" y="8228"/>
                  <a:pt x="8709" y="8341"/>
                  <a:pt x="8706" y="8438"/>
                </a:cubicBezTo>
                <a:cubicBezTo>
                  <a:pt x="8641" y="10788"/>
                  <a:pt x="9090" y="13054"/>
                  <a:pt x="9795" y="15279"/>
                </a:cubicBezTo>
                <a:cubicBezTo>
                  <a:pt x="9833" y="15398"/>
                  <a:pt x="9840" y="15497"/>
                  <a:pt x="9788" y="15611"/>
                </a:cubicBezTo>
                <a:cubicBezTo>
                  <a:pt x="9248" y="16816"/>
                  <a:pt x="8711" y="18024"/>
                  <a:pt x="8170" y="19229"/>
                </a:cubicBezTo>
                <a:cubicBezTo>
                  <a:pt x="8134" y="19305"/>
                  <a:pt x="8129" y="19420"/>
                  <a:pt x="7980" y="19441"/>
                </a:cubicBezTo>
                <a:cubicBezTo>
                  <a:pt x="7710" y="18003"/>
                  <a:pt x="7293" y="16604"/>
                  <a:pt x="6885" y="15205"/>
                </a:cubicBezTo>
                <a:cubicBezTo>
                  <a:pt x="6478" y="13805"/>
                  <a:pt x="6194" y="12368"/>
                  <a:pt x="5614" y="11018"/>
                </a:cubicBezTo>
                <a:cubicBezTo>
                  <a:pt x="5498" y="11373"/>
                  <a:pt x="5474" y="11726"/>
                  <a:pt x="5501" y="12080"/>
                </a:cubicBezTo>
                <a:cubicBezTo>
                  <a:pt x="5569" y="13017"/>
                  <a:pt x="5772" y="13930"/>
                  <a:pt x="6019" y="14832"/>
                </a:cubicBezTo>
                <a:cubicBezTo>
                  <a:pt x="6449" y="16398"/>
                  <a:pt x="6799" y="17999"/>
                  <a:pt x="7676" y="19406"/>
                </a:cubicBezTo>
                <a:cubicBezTo>
                  <a:pt x="7794" y="19596"/>
                  <a:pt x="7900" y="19819"/>
                  <a:pt x="7783" y="20059"/>
                </a:cubicBezTo>
                <a:cubicBezTo>
                  <a:pt x="7089" y="21488"/>
                  <a:pt x="6626" y="23011"/>
                  <a:pt x="5999" y="24469"/>
                </a:cubicBezTo>
                <a:cubicBezTo>
                  <a:pt x="5946" y="24597"/>
                  <a:pt x="5886" y="24724"/>
                  <a:pt x="5830" y="24851"/>
                </a:cubicBezTo>
                <a:cubicBezTo>
                  <a:pt x="5802" y="24846"/>
                  <a:pt x="5773" y="24843"/>
                  <a:pt x="5745" y="24837"/>
                </a:cubicBezTo>
                <a:cubicBezTo>
                  <a:pt x="5769" y="23999"/>
                  <a:pt x="5536" y="23197"/>
                  <a:pt x="5419" y="22380"/>
                </a:cubicBezTo>
                <a:cubicBezTo>
                  <a:pt x="5172" y="20652"/>
                  <a:pt x="4835" y="18946"/>
                  <a:pt x="4365" y="17261"/>
                </a:cubicBezTo>
                <a:cubicBezTo>
                  <a:pt x="4104" y="16329"/>
                  <a:pt x="3674" y="15456"/>
                  <a:pt x="3456" y="14513"/>
                </a:cubicBezTo>
                <a:cubicBezTo>
                  <a:pt x="3435" y="14423"/>
                  <a:pt x="3405" y="14302"/>
                  <a:pt x="3286" y="14302"/>
                </a:cubicBezTo>
                <a:cubicBezTo>
                  <a:pt x="3279" y="14302"/>
                  <a:pt x="3272" y="14302"/>
                  <a:pt x="3264" y="14303"/>
                </a:cubicBezTo>
                <a:cubicBezTo>
                  <a:pt x="3123" y="14317"/>
                  <a:pt x="3142" y="14452"/>
                  <a:pt x="3126" y="14551"/>
                </a:cubicBezTo>
                <a:cubicBezTo>
                  <a:pt x="3116" y="14613"/>
                  <a:pt x="3120" y="14677"/>
                  <a:pt x="3123" y="14740"/>
                </a:cubicBezTo>
                <a:cubicBezTo>
                  <a:pt x="3211" y="16970"/>
                  <a:pt x="3421" y="19181"/>
                  <a:pt x="3963" y="21354"/>
                </a:cubicBezTo>
                <a:cubicBezTo>
                  <a:pt x="4317" y="22777"/>
                  <a:pt x="4750" y="24167"/>
                  <a:pt x="5414" y="25478"/>
                </a:cubicBezTo>
                <a:cubicBezTo>
                  <a:pt x="5487" y="25619"/>
                  <a:pt x="5467" y="25733"/>
                  <a:pt x="5421" y="25866"/>
                </a:cubicBezTo>
                <a:cubicBezTo>
                  <a:pt x="5229" y="26432"/>
                  <a:pt x="5040" y="26999"/>
                  <a:pt x="4855" y="27569"/>
                </a:cubicBezTo>
                <a:cubicBezTo>
                  <a:pt x="4700" y="28046"/>
                  <a:pt x="4557" y="28522"/>
                  <a:pt x="4409" y="28994"/>
                </a:cubicBezTo>
                <a:cubicBezTo>
                  <a:pt x="4327" y="28979"/>
                  <a:pt x="4320" y="28937"/>
                  <a:pt x="4313" y="28896"/>
                </a:cubicBezTo>
                <a:cubicBezTo>
                  <a:pt x="4091" y="27538"/>
                  <a:pt x="3582" y="26265"/>
                  <a:pt x="3120" y="24981"/>
                </a:cubicBezTo>
                <a:cubicBezTo>
                  <a:pt x="2295" y="22678"/>
                  <a:pt x="1276" y="20447"/>
                  <a:pt x="585" y="18093"/>
                </a:cubicBezTo>
                <a:cubicBezTo>
                  <a:pt x="527" y="17893"/>
                  <a:pt x="451" y="17697"/>
                  <a:pt x="374" y="17501"/>
                </a:cubicBezTo>
                <a:cubicBezTo>
                  <a:pt x="346" y="17428"/>
                  <a:pt x="294" y="17364"/>
                  <a:pt x="211" y="17364"/>
                </a:cubicBezTo>
                <a:cubicBezTo>
                  <a:pt x="202" y="17364"/>
                  <a:pt x="193" y="17365"/>
                  <a:pt x="184" y="17367"/>
                </a:cubicBezTo>
                <a:cubicBezTo>
                  <a:pt x="85" y="17382"/>
                  <a:pt x="54" y="17467"/>
                  <a:pt x="47" y="17554"/>
                </a:cubicBezTo>
                <a:cubicBezTo>
                  <a:pt x="29" y="17774"/>
                  <a:pt x="0" y="17992"/>
                  <a:pt x="12" y="18213"/>
                </a:cubicBezTo>
                <a:cubicBezTo>
                  <a:pt x="91" y="20012"/>
                  <a:pt x="696" y="21690"/>
                  <a:pt x="1215" y="23385"/>
                </a:cubicBezTo>
                <a:cubicBezTo>
                  <a:pt x="1896" y="25598"/>
                  <a:pt x="3127" y="27562"/>
                  <a:pt x="4070" y="29658"/>
                </a:cubicBezTo>
                <a:cubicBezTo>
                  <a:pt x="4136" y="29804"/>
                  <a:pt x="4158" y="29924"/>
                  <a:pt x="4120" y="30074"/>
                </a:cubicBezTo>
                <a:cubicBezTo>
                  <a:pt x="3929" y="30816"/>
                  <a:pt x="3751" y="31563"/>
                  <a:pt x="3648" y="32325"/>
                </a:cubicBezTo>
                <a:cubicBezTo>
                  <a:pt x="3624" y="32510"/>
                  <a:pt x="3603" y="32696"/>
                  <a:pt x="3641" y="32953"/>
                </a:cubicBezTo>
                <a:cubicBezTo>
                  <a:pt x="3825" y="32665"/>
                  <a:pt x="3911" y="32411"/>
                  <a:pt x="3978" y="32154"/>
                </a:cubicBezTo>
                <a:cubicBezTo>
                  <a:pt x="4189" y="31351"/>
                  <a:pt x="4330" y="30531"/>
                  <a:pt x="4553" y="29732"/>
                </a:cubicBezTo>
                <a:cubicBezTo>
                  <a:pt x="4609" y="29528"/>
                  <a:pt x="4700" y="29409"/>
                  <a:pt x="4896" y="29333"/>
                </a:cubicBezTo>
                <a:cubicBezTo>
                  <a:pt x="5809" y="28980"/>
                  <a:pt x="6662" y="28501"/>
                  <a:pt x="7530" y="28055"/>
                </a:cubicBezTo>
                <a:cubicBezTo>
                  <a:pt x="9664" y="26957"/>
                  <a:pt x="11686" y="25675"/>
                  <a:pt x="13714" y="24395"/>
                </a:cubicBezTo>
                <a:cubicBezTo>
                  <a:pt x="14633" y="23815"/>
                  <a:pt x="15489" y="23161"/>
                  <a:pt x="16299" y="22444"/>
                </a:cubicBezTo>
                <a:cubicBezTo>
                  <a:pt x="16423" y="22334"/>
                  <a:pt x="16589" y="22205"/>
                  <a:pt x="16467" y="22020"/>
                </a:cubicBezTo>
                <a:cubicBezTo>
                  <a:pt x="16416" y="21943"/>
                  <a:pt x="16359" y="21915"/>
                  <a:pt x="16298" y="21915"/>
                </a:cubicBezTo>
                <a:cubicBezTo>
                  <a:pt x="16209" y="21915"/>
                  <a:pt x="16113" y="21977"/>
                  <a:pt x="16024" y="22028"/>
                </a:cubicBezTo>
                <a:cubicBezTo>
                  <a:pt x="14149" y="23110"/>
                  <a:pt x="12204" y="24053"/>
                  <a:pt x="10247" y="24978"/>
                </a:cubicBezTo>
                <a:cubicBezTo>
                  <a:pt x="8332" y="25884"/>
                  <a:pt x="6542" y="26999"/>
                  <a:pt x="5011" y="28491"/>
                </a:cubicBezTo>
                <a:cubicBezTo>
                  <a:pt x="4996" y="28506"/>
                  <a:pt x="4962" y="28502"/>
                  <a:pt x="4913" y="28513"/>
                </a:cubicBezTo>
                <a:cubicBezTo>
                  <a:pt x="5363" y="27055"/>
                  <a:pt x="5821" y="25627"/>
                  <a:pt x="6356" y="24223"/>
                </a:cubicBezTo>
                <a:cubicBezTo>
                  <a:pt x="6397" y="24116"/>
                  <a:pt x="6441" y="24019"/>
                  <a:pt x="6578" y="23983"/>
                </a:cubicBezTo>
                <a:cubicBezTo>
                  <a:pt x="7039" y="23863"/>
                  <a:pt x="7464" y="23650"/>
                  <a:pt x="7879" y="23425"/>
                </a:cubicBezTo>
                <a:cubicBezTo>
                  <a:pt x="10515" y="21994"/>
                  <a:pt x="12931" y="20230"/>
                  <a:pt x="15320" y="18431"/>
                </a:cubicBezTo>
                <a:cubicBezTo>
                  <a:pt x="15430" y="18349"/>
                  <a:pt x="15543" y="18234"/>
                  <a:pt x="15454" y="18085"/>
                </a:cubicBezTo>
                <a:cubicBezTo>
                  <a:pt x="15410" y="18009"/>
                  <a:pt x="15351" y="17983"/>
                  <a:pt x="15287" y="17983"/>
                </a:cubicBezTo>
                <a:cubicBezTo>
                  <a:pt x="15223" y="17983"/>
                  <a:pt x="15154" y="18009"/>
                  <a:pt x="15090" y="18038"/>
                </a:cubicBezTo>
                <a:cubicBezTo>
                  <a:pt x="14936" y="18107"/>
                  <a:pt x="14788" y="18185"/>
                  <a:pt x="14638" y="18263"/>
                </a:cubicBezTo>
                <a:cubicBezTo>
                  <a:pt x="12481" y="19376"/>
                  <a:pt x="10334" y="20504"/>
                  <a:pt x="8398" y="21987"/>
                </a:cubicBezTo>
                <a:cubicBezTo>
                  <a:pt x="7860" y="22397"/>
                  <a:pt x="7336" y="22829"/>
                  <a:pt x="6806" y="23251"/>
                </a:cubicBezTo>
                <a:lnTo>
                  <a:pt x="6806" y="23251"/>
                </a:lnTo>
                <a:cubicBezTo>
                  <a:pt x="6806" y="23215"/>
                  <a:pt x="6798" y="23173"/>
                  <a:pt x="6811" y="23144"/>
                </a:cubicBezTo>
                <a:cubicBezTo>
                  <a:pt x="7437" y="21686"/>
                  <a:pt x="7911" y="20169"/>
                  <a:pt x="8610" y="18742"/>
                </a:cubicBezTo>
                <a:cubicBezTo>
                  <a:pt x="8694" y="18567"/>
                  <a:pt x="8799" y="18470"/>
                  <a:pt x="8994" y="18418"/>
                </a:cubicBezTo>
                <a:cubicBezTo>
                  <a:pt x="9327" y="18326"/>
                  <a:pt x="9654" y="18212"/>
                  <a:pt x="9960" y="18042"/>
                </a:cubicBezTo>
                <a:cubicBezTo>
                  <a:pt x="11799" y="17026"/>
                  <a:pt x="13562" y="15888"/>
                  <a:pt x="15268" y="14663"/>
                </a:cubicBezTo>
                <a:cubicBezTo>
                  <a:pt x="15701" y="14352"/>
                  <a:pt x="16113" y="14008"/>
                  <a:pt x="16529" y="13672"/>
                </a:cubicBezTo>
                <a:cubicBezTo>
                  <a:pt x="16651" y="13573"/>
                  <a:pt x="16807" y="13431"/>
                  <a:pt x="16720" y="13281"/>
                </a:cubicBezTo>
                <a:cubicBezTo>
                  <a:pt x="16692" y="13235"/>
                  <a:pt x="16659" y="13217"/>
                  <a:pt x="16624" y="13217"/>
                </a:cubicBezTo>
                <a:cubicBezTo>
                  <a:pt x="16541" y="13217"/>
                  <a:pt x="16445" y="13309"/>
                  <a:pt x="16370" y="13343"/>
                </a:cubicBezTo>
                <a:cubicBezTo>
                  <a:pt x="14726" y="14095"/>
                  <a:pt x="13196" y="15051"/>
                  <a:pt x="11697" y="16053"/>
                </a:cubicBezTo>
                <a:cubicBezTo>
                  <a:pt x="10810" y="16644"/>
                  <a:pt x="9945" y="17273"/>
                  <a:pt x="9071" y="17886"/>
                </a:cubicBezTo>
                <a:lnTo>
                  <a:pt x="9071" y="17886"/>
                </a:lnTo>
                <a:cubicBezTo>
                  <a:pt x="9040" y="17772"/>
                  <a:pt x="9122" y="17690"/>
                  <a:pt x="9164" y="17605"/>
                </a:cubicBezTo>
                <a:cubicBezTo>
                  <a:pt x="9819" y="16276"/>
                  <a:pt x="10398" y="14913"/>
                  <a:pt x="10976" y="13551"/>
                </a:cubicBezTo>
                <a:cubicBezTo>
                  <a:pt x="11096" y="13269"/>
                  <a:pt x="11183" y="12984"/>
                  <a:pt x="11514" y="12984"/>
                </a:cubicBezTo>
                <a:cubicBezTo>
                  <a:pt x="11559" y="12984"/>
                  <a:pt x="11608" y="12989"/>
                  <a:pt x="11662" y="13000"/>
                </a:cubicBezTo>
                <a:cubicBezTo>
                  <a:pt x="11666" y="13001"/>
                  <a:pt x="11671" y="13002"/>
                  <a:pt x="11675" y="13002"/>
                </a:cubicBezTo>
                <a:cubicBezTo>
                  <a:pt x="11709" y="13002"/>
                  <a:pt x="11747" y="12979"/>
                  <a:pt x="11782" y="12967"/>
                </a:cubicBezTo>
                <a:cubicBezTo>
                  <a:pt x="13380" y="12358"/>
                  <a:pt x="14995" y="11787"/>
                  <a:pt x="16363" y="10709"/>
                </a:cubicBezTo>
                <a:cubicBezTo>
                  <a:pt x="16447" y="10642"/>
                  <a:pt x="16604" y="10601"/>
                  <a:pt x="16525" y="10453"/>
                </a:cubicBezTo>
                <a:cubicBezTo>
                  <a:pt x="16492" y="10392"/>
                  <a:pt x="16446" y="10373"/>
                  <a:pt x="16396" y="10373"/>
                </a:cubicBezTo>
                <a:cubicBezTo>
                  <a:pt x="16336" y="10373"/>
                  <a:pt x="16271" y="10399"/>
                  <a:pt x="16213" y="10417"/>
                </a:cubicBezTo>
                <a:cubicBezTo>
                  <a:pt x="14657" y="10884"/>
                  <a:pt x="13145" y="11447"/>
                  <a:pt x="11788" y="12365"/>
                </a:cubicBezTo>
                <a:cubicBezTo>
                  <a:pt x="11689" y="12431"/>
                  <a:pt x="11592" y="12527"/>
                  <a:pt x="11455" y="12527"/>
                </a:cubicBezTo>
                <a:cubicBezTo>
                  <a:pt x="11448" y="12527"/>
                  <a:pt x="11442" y="12527"/>
                  <a:pt x="11435" y="12526"/>
                </a:cubicBezTo>
                <a:cubicBezTo>
                  <a:pt x="11432" y="12485"/>
                  <a:pt x="11425" y="12463"/>
                  <a:pt x="11432" y="12444"/>
                </a:cubicBezTo>
                <a:cubicBezTo>
                  <a:pt x="11840" y="11375"/>
                  <a:pt x="12249" y="10305"/>
                  <a:pt x="12658" y="9237"/>
                </a:cubicBezTo>
                <a:cubicBezTo>
                  <a:pt x="12688" y="9155"/>
                  <a:pt x="12728" y="9092"/>
                  <a:pt x="12814" y="9051"/>
                </a:cubicBezTo>
                <a:cubicBezTo>
                  <a:pt x="13436" y="8761"/>
                  <a:pt x="13975" y="8337"/>
                  <a:pt x="14523" y="7934"/>
                </a:cubicBezTo>
                <a:cubicBezTo>
                  <a:pt x="15227" y="7421"/>
                  <a:pt x="15939" y="6903"/>
                  <a:pt x="16284" y="6049"/>
                </a:cubicBezTo>
                <a:cubicBezTo>
                  <a:pt x="16325" y="5949"/>
                  <a:pt x="16442" y="5843"/>
                  <a:pt x="16333" y="5737"/>
                </a:cubicBezTo>
                <a:cubicBezTo>
                  <a:pt x="16300" y="5705"/>
                  <a:pt x="16264" y="5693"/>
                  <a:pt x="16226" y="5693"/>
                </a:cubicBezTo>
                <a:cubicBezTo>
                  <a:pt x="16153" y="5693"/>
                  <a:pt x="16076" y="5739"/>
                  <a:pt x="16010" y="5768"/>
                </a:cubicBezTo>
                <a:cubicBezTo>
                  <a:pt x="15732" y="5892"/>
                  <a:pt x="15475" y="6058"/>
                  <a:pt x="15241" y="6255"/>
                </a:cubicBezTo>
                <a:cubicBezTo>
                  <a:pt x="14492" y="6884"/>
                  <a:pt x="13824" y="7600"/>
                  <a:pt x="13182" y="8335"/>
                </a:cubicBezTo>
                <a:cubicBezTo>
                  <a:pt x="13123" y="8402"/>
                  <a:pt x="13081" y="8499"/>
                  <a:pt x="12976" y="8499"/>
                </a:cubicBezTo>
                <a:cubicBezTo>
                  <a:pt x="12965" y="8499"/>
                  <a:pt x="12953" y="8498"/>
                  <a:pt x="12941" y="8496"/>
                </a:cubicBezTo>
                <a:cubicBezTo>
                  <a:pt x="12893" y="8427"/>
                  <a:pt x="12935" y="8372"/>
                  <a:pt x="12956" y="8315"/>
                </a:cubicBezTo>
                <a:cubicBezTo>
                  <a:pt x="13244" y="7548"/>
                  <a:pt x="13540" y="6784"/>
                  <a:pt x="13813" y="6012"/>
                </a:cubicBezTo>
                <a:cubicBezTo>
                  <a:pt x="13900" y="5763"/>
                  <a:pt x="14053" y="5668"/>
                  <a:pt x="14288" y="5578"/>
                </a:cubicBezTo>
                <a:cubicBezTo>
                  <a:pt x="15386" y="5163"/>
                  <a:pt x="16354" y="4562"/>
                  <a:pt x="17034" y="3572"/>
                </a:cubicBezTo>
                <a:cubicBezTo>
                  <a:pt x="17088" y="3496"/>
                  <a:pt x="17180" y="3416"/>
                  <a:pt x="17104" y="3321"/>
                </a:cubicBezTo>
                <a:cubicBezTo>
                  <a:pt x="17077" y="3287"/>
                  <a:pt x="17049" y="3275"/>
                  <a:pt x="17022" y="3275"/>
                </a:cubicBezTo>
                <a:cubicBezTo>
                  <a:pt x="16964" y="3275"/>
                  <a:pt x="16907" y="3332"/>
                  <a:pt x="16855" y="3359"/>
                </a:cubicBezTo>
                <a:cubicBezTo>
                  <a:pt x="15931" y="3839"/>
                  <a:pt x="15021" y="4340"/>
                  <a:pt x="14267" y="5078"/>
                </a:cubicBezTo>
                <a:cubicBezTo>
                  <a:pt x="14235" y="5109"/>
                  <a:pt x="14205" y="5158"/>
                  <a:pt x="14161" y="5158"/>
                </a:cubicBezTo>
                <a:cubicBezTo>
                  <a:pt x="14146" y="5158"/>
                  <a:pt x="14131" y="5154"/>
                  <a:pt x="14113" y="5142"/>
                </a:cubicBezTo>
                <a:cubicBezTo>
                  <a:pt x="14067" y="5111"/>
                  <a:pt x="14071" y="5042"/>
                  <a:pt x="14096" y="4998"/>
                </a:cubicBezTo>
                <a:cubicBezTo>
                  <a:pt x="14352" y="4542"/>
                  <a:pt x="14462" y="4013"/>
                  <a:pt x="14782" y="3592"/>
                </a:cubicBezTo>
                <a:cubicBezTo>
                  <a:pt x="15238" y="2994"/>
                  <a:pt x="15622" y="2355"/>
                  <a:pt x="15866" y="1645"/>
                </a:cubicBezTo>
                <a:cubicBezTo>
                  <a:pt x="16025" y="1175"/>
                  <a:pt x="15962" y="688"/>
                  <a:pt x="15906" y="208"/>
                </a:cubicBezTo>
                <a:cubicBezTo>
                  <a:pt x="15896" y="111"/>
                  <a:pt x="15839" y="31"/>
                  <a:pt x="15733" y="5"/>
                </a:cubicBezTo>
                <a:cubicBezTo>
                  <a:pt x="15718" y="2"/>
                  <a:pt x="15704" y="0"/>
                  <a:pt x="1569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720000" y="2326850"/>
            <a:ext cx="54864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4" name="Google Shape;24;p3"/>
          <p:cNvSpPr txBox="1"/>
          <p:nvPr>
            <p:ph hasCustomPrompt="1" idx="2" type="title"/>
          </p:nvPr>
        </p:nvSpPr>
        <p:spPr>
          <a:xfrm>
            <a:off x="720001" y="1236768"/>
            <a:ext cx="1347900" cy="841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/>
          <p:nvPr>
            <p:ph idx="1" type="subTitle"/>
          </p:nvPr>
        </p:nvSpPr>
        <p:spPr>
          <a:xfrm>
            <a:off x="720000" y="3168643"/>
            <a:ext cx="5486400" cy="37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6" name="Google Shape;26;p3"/>
          <p:cNvGrpSpPr/>
          <p:nvPr/>
        </p:nvGrpSpPr>
        <p:grpSpPr>
          <a:xfrm rot="-465405">
            <a:off x="8028477" y="3581180"/>
            <a:ext cx="1270966" cy="1622902"/>
            <a:chOff x="1099800" y="1282875"/>
            <a:chExt cx="881950" cy="1128225"/>
          </a:xfrm>
        </p:grpSpPr>
        <p:sp>
          <p:nvSpPr>
            <p:cNvPr id="27" name="Google Shape;27;p3"/>
            <p:cNvSpPr/>
            <p:nvPr/>
          </p:nvSpPr>
          <p:spPr>
            <a:xfrm>
              <a:off x="1099800" y="1282875"/>
              <a:ext cx="881950" cy="1128225"/>
            </a:xfrm>
            <a:custGeom>
              <a:rect b="b" l="l" r="r" t="t"/>
              <a:pathLst>
                <a:path extrusionOk="0" h="45129" w="35278">
                  <a:moveTo>
                    <a:pt x="3462" y="0"/>
                  </a:moveTo>
                  <a:cubicBezTo>
                    <a:pt x="2611" y="0"/>
                    <a:pt x="1897" y="727"/>
                    <a:pt x="1970" y="1611"/>
                  </a:cubicBezTo>
                  <a:lnTo>
                    <a:pt x="1970" y="1630"/>
                  </a:lnTo>
                  <a:cubicBezTo>
                    <a:pt x="2141" y="3583"/>
                    <a:pt x="1652" y="5438"/>
                    <a:pt x="1016" y="7243"/>
                  </a:cubicBezTo>
                  <a:cubicBezTo>
                    <a:pt x="71" y="9910"/>
                    <a:pt x="4" y="12530"/>
                    <a:pt x="1248" y="15111"/>
                  </a:cubicBezTo>
                  <a:cubicBezTo>
                    <a:pt x="1549" y="15730"/>
                    <a:pt x="1786" y="16438"/>
                    <a:pt x="1532" y="17022"/>
                  </a:cubicBezTo>
                  <a:cubicBezTo>
                    <a:pt x="606" y="19147"/>
                    <a:pt x="1" y="24423"/>
                    <a:pt x="6" y="24875"/>
                  </a:cubicBezTo>
                  <a:cubicBezTo>
                    <a:pt x="46" y="28599"/>
                    <a:pt x="1647" y="31545"/>
                    <a:pt x="4492" y="33866"/>
                  </a:cubicBezTo>
                  <a:cubicBezTo>
                    <a:pt x="5120" y="34382"/>
                    <a:pt x="5592" y="34974"/>
                    <a:pt x="5773" y="35788"/>
                  </a:cubicBezTo>
                  <a:cubicBezTo>
                    <a:pt x="6136" y="37445"/>
                    <a:pt x="7606" y="42149"/>
                    <a:pt x="9832" y="43589"/>
                  </a:cubicBezTo>
                  <a:cubicBezTo>
                    <a:pt x="11626" y="44612"/>
                    <a:pt x="13466" y="45129"/>
                    <a:pt x="15351" y="45129"/>
                  </a:cubicBezTo>
                  <a:cubicBezTo>
                    <a:pt x="16518" y="45129"/>
                    <a:pt x="17703" y="44931"/>
                    <a:pt x="18905" y="44532"/>
                  </a:cubicBezTo>
                  <a:cubicBezTo>
                    <a:pt x="19275" y="44409"/>
                    <a:pt x="19753" y="44372"/>
                    <a:pt x="20306" y="44372"/>
                  </a:cubicBezTo>
                  <a:cubicBezTo>
                    <a:pt x="21143" y="44372"/>
                    <a:pt x="22153" y="44456"/>
                    <a:pt x="23227" y="44456"/>
                  </a:cubicBezTo>
                  <a:cubicBezTo>
                    <a:pt x="25071" y="44456"/>
                    <a:pt x="27103" y="44207"/>
                    <a:pt x="28766" y="42849"/>
                  </a:cubicBezTo>
                  <a:cubicBezTo>
                    <a:pt x="30083" y="41789"/>
                    <a:pt x="31659" y="41198"/>
                    <a:pt x="33018" y="40241"/>
                  </a:cubicBezTo>
                  <a:cubicBezTo>
                    <a:pt x="33040" y="40224"/>
                    <a:pt x="33060" y="40207"/>
                    <a:pt x="33077" y="40191"/>
                  </a:cubicBezTo>
                  <a:cubicBezTo>
                    <a:pt x="33194" y="40073"/>
                    <a:pt x="33305" y="39959"/>
                    <a:pt x="33417" y="39845"/>
                  </a:cubicBezTo>
                  <a:cubicBezTo>
                    <a:pt x="33423" y="39836"/>
                    <a:pt x="33431" y="39828"/>
                    <a:pt x="33437" y="39820"/>
                  </a:cubicBezTo>
                  <a:cubicBezTo>
                    <a:pt x="34742" y="38257"/>
                    <a:pt x="34926" y="36539"/>
                    <a:pt x="34137" y="34678"/>
                  </a:cubicBezTo>
                  <a:cubicBezTo>
                    <a:pt x="33598" y="33403"/>
                    <a:pt x="33668" y="32103"/>
                    <a:pt x="34176" y="30839"/>
                  </a:cubicBezTo>
                  <a:cubicBezTo>
                    <a:pt x="34943" y="28942"/>
                    <a:pt x="35278" y="27054"/>
                    <a:pt x="34340" y="25120"/>
                  </a:cubicBezTo>
                  <a:cubicBezTo>
                    <a:pt x="32842" y="21867"/>
                    <a:pt x="30831" y="20785"/>
                    <a:pt x="29528" y="19147"/>
                  </a:cubicBezTo>
                  <a:cubicBezTo>
                    <a:pt x="28306" y="17613"/>
                    <a:pt x="27132" y="9679"/>
                    <a:pt x="18383" y="7026"/>
                  </a:cubicBezTo>
                  <a:cubicBezTo>
                    <a:pt x="18260" y="6998"/>
                    <a:pt x="18143" y="6973"/>
                    <a:pt x="18023" y="6945"/>
                  </a:cubicBezTo>
                  <a:cubicBezTo>
                    <a:pt x="18006" y="6942"/>
                    <a:pt x="17992" y="6939"/>
                    <a:pt x="17973" y="6931"/>
                  </a:cubicBezTo>
                  <a:cubicBezTo>
                    <a:pt x="16938" y="6565"/>
                    <a:pt x="15894" y="6225"/>
                    <a:pt x="14876" y="5821"/>
                  </a:cubicBezTo>
                  <a:cubicBezTo>
                    <a:pt x="14354" y="5611"/>
                    <a:pt x="12789" y="4696"/>
                    <a:pt x="12095" y="3843"/>
                  </a:cubicBezTo>
                  <a:cubicBezTo>
                    <a:pt x="12089" y="3834"/>
                    <a:pt x="12081" y="3823"/>
                    <a:pt x="12075" y="3815"/>
                  </a:cubicBezTo>
                  <a:cubicBezTo>
                    <a:pt x="11166" y="2473"/>
                    <a:pt x="8786" y="1273"/>
                    <a:pt x="6719" y="682"/>
                  </a:cubicBezTo>
                  <a:cubicBezTo>
                    <a:pt x="6049" y="495"/>
                    <a:pt x="4718" y="219"/>
                    <a:pt x="3742" y="26"/>
                  </a:cubicBezTo>
                  <a:cubicBezTo>
                    <a:pt x="3648" y="9"/>
                    <a:pt x="3554" y="0"/>
                    <a:pt x="34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1176600" y="1403275"/>
              <a:ext cx="733175" cy="881600"/>
            </a:xfrm>
            <a:custGeom>
              <a:rect b="b" l="l" r="r" t="t"/>
              <a:pathLst>
                <a:path extrusionOk="0" h="35264" w="29327">
                  <a:moveTo>
                    <a:pt x="7209" y="0"/>
                  </a:moveTo>
                  <a:cubicBezTo>
                    <a:pt x="6445" y="1666"/>
                    <a:pt x="6732" y="3393"/>
                    <a:pt x="5555" y="4690"/>
                  </a:cubicBezTo>
                  <a:cubicBezTo>
                    <a:pt x="4350" y="3284"/>
                    <a:pt x="3970" y="1465"/>
                    <a:pt x="2667" y="229"/>
                  </a:cubicBezTo>
                  <a:lnTo>
                    <a:pt x="2667" y="229"/>
                  </a:lnTo>
                  <a:cubicBezTo>
                    <a:pt x="3502" y="3744"/>
                    <a:pt x="5337" y="6844"/>
                    <a:pt x="7070" y="10289"/>
                  </a:cubicBezTo>
                  <a:cubicBezTo>
                    <a:pt x="4185" y="9904"/>
                    <a:pt x="2135" y="8526"/>
                    <a:pt x="0" y="7290"/>
                  </a:cubicBezTo>
                  <a:lnTo>
                    <a:pt x="0" y="7290"/>
                  </a:lnTo>
                  <a:cubicBezTo>
                    <a:pt x="179" y="8208"/>
                    <a:pt x="854" y="8596"/>
                    <a:pt x="1504" y="8997"/>
                  </a:cubicBezTo>
                  <a:cubicBezTo>
                    <a:pt x="2972" y="9904"/>
                    <a:pt x="4542" y="10601"/>
                    <a:pt x="6224" y="10981"/>
                  </a:cubicBezTo>
                  <a:cubicBezTo>
                    <a:pt x="7282" y="11221"/>
                    <a:pt x="7932" y="11795"/>
                    <a:pt x="8384" y="12783"/>
                  </a:cubicBezTo>
                  <a:cubicBezTo>
                    <a:pt x="9709" y="15679"/>
                    <a:pt x="11444" y="18329"/>
                    <a:pt x="13369" y="20859"/>
                  </a:cubicBezTo>
                  <a:cubicBezTo>
                    <a:pt x="13623" y="21194"/>
                    <a:pt x="14069" y="21482"/>
                    <a:pt x="13804" y="22293"/>
                  </a:cubicBezTo>
                  <a:cubicBezTo>
                    <a:pt x="9938" y="21975"/>
                    <a:pt x="6088" y="21384"/>
                    <a:pt x="1973" y="20053"/>
                  </a:cubicBezTo>
                  <a:lnTo>
                    <a:pt x="1973" y="20053"/>
                  </a:lnTo>
                  <a:cubicBezTo>
                    <a:pt x="2461" y="21217"/>
                    <a:pt x="3136" y="21476"/>
                    <a:pt x="3831" y="21668"/>
                  </a:cubicBezTo>
                  <a:cubicBezTo>
                    <a:pt x="7025" y="22550"/>
                    <a:pt x="10309" y="22893"/>
                    <a:pt x="13606" y="22949"/>
                  </a:cubicBezTo>
                  <a:cubicBezTo>
                    <a:pt x="14574" y="22966"/>
                    <a:pt x="15205" y="23105"/>
                    <a:pt x="15782" y="23867"/>
                  </a:cubicBezTo>
                  <a:cubicBezTo>
                    <a:pt x="17099" y="25602"/>
                    <a:pt x="18505" y="27270"/>
                    <a:pt x="20084" y="28780"/>
                  </a:cubicBezTo>
                  <a:cubicBezTo>
                    <a:pt x="20310" y="28994"/>
                    <a:pt x="20600" y="29223"/>
                    <a:pt x="20338" y="29795"/>
                  </a:cubicBezTo>
                  <a:cubicBezTo>
                    <a:pt x="18516" y="30512"/>
                    <a:pt x="16544" y="31212"/>
                    <a:pt x="14530" y="31820"/>
                  </a:cubicBezTo>
                  <a:cubicBezTo>
                    <a:pt x="12490" y="32437"/>
                    <a:pt x="10303" y="32404"/>
                    <a:pt x="8308" y="33263"/>
                  </a:cubicBezTo>
                  <a:cubicBezTo>
                    <a:pt x="8732" y="33461"/>
                    <a:pt x="9157" y="33527"/>
                    <a:pt x="9579" y="33527"/>
                  </a:cubicBezTo>
                  <a:cubicBezTo>
                    <a:pt x="10048" y="33527"/>
                    <a:pt x="10514" y="33446"/>
                    <a:pt x="10973" y="33374"/>
                  </a:cubicBezTo>
                  <a:cubicBezTo>
                    <a:pt x="14047" y="32897"/>
                    <a:pt x="17080" y="32166"/>
                    <a:pt x="19869" y="30780"/>
                  </a:cubicBezTo>
                  <a:cubicBezTo>
                    <a:pt x="20353" y="30540"/>
                    <a:pt x="20759" y="30431"/>
                    <a:pt x="21123" y="30431"/>
                  </a:cubicBezTo>
                  <a:cubicBezTo>
                    <a:pt x="21782" y="30431"/>
                    <a:pt x="22306" y="30787"/>
                    <a:pt x="22913" y="31380"/>
                  </a:cubicBezTo>
                  <a:cubicBezTo>
                    <a:pt x="24300" y="32738"/>
                    <a:pt x="25814" y="33957"/>
                    <a:pt x="27304" y="35263"/>
                  </a:cubicBezTo>
                  <a:cubicBezTo>
                    <a:pt x="27578" y="34778"/>
                    <a:pt x="27346" y="34568"/>
                    <a:pt x="27195" y="34401"/>
                  </a:cubicBezTo>
                  <a:cubicBezTo>
                    <a:pt x="26668" y="33812"/>
                    <a:pt x="26124" y="33232"/>
                    <a:pt x="25549" y="32696"/>
                  </a:cubicBezTo>
                  <a:cubicBezTo>
                    <a:pt x="24277" y="31514"/>
                    <a:pt x="24252" y="31514"/>
                    <a:pt x="25290" y="30041"/>
                  </a:cubicBezTo>
                  <a:cubicBezTo>
                    <a:pt x="26593" y="28197"/>
                    <a:pt x="27653" y="26224"/>
                    <a:pt x="28526" y="24151"/>
                  </a:cubicBezTo>
                  <a:cubicBezTo>
                    <a:pt x="28894" y="23284"/>
                    <a:pt x="29327" y="22408"/>
                    <a:pt x="29154" y="21362"/>
                  </a:cubicBezTo>
                  <a:lnTo>
                    <a:pt x="29154" y="21362"/>
                  </a:lnTo>
                  <a:cubicBezTo>
                    <a:pt x="28551" y="22221"/>
                    <a:pt x="28046" y="23128"/>
                    <a:pt x="27605" y="24062"/>
                  </a:cubicBezTo>
                  <a:cubicBezTo>
                    <a:pt x="26732" y="25912"/>
                    <a:pt x="25770" y="27717"/>
                    <a:pt x="24587" y="29396"/>
                  </a:cubicBezTo>
                  <a:cubicBezTo>
                    <a:pt x="24038" y="30176"/>
                    <a:pt x="23785" y="30545"/>
                    <a:pt x="23481" y="30545"/>
                  </a:cubicBezTo>
                  <a:cubicBezTo>
                    <a:pt x="23213" y="30545"/>
                    <a:pt x="22904" y="30258"/>
                    <a:pt x="22319" y="29714"/>
                  </a:cubicBezTo>
                  <a:cubicBezTo>
                    <a:pt x="21789" y="29218"/>
                    <a:pt x="21259" y="28724"/>
                    <a:pt x="20743" y="28210"/>
                  </a:cubicBezTo>
                  <a:cubicBezTo>
                    <a:pt x="18547" y="26032"/>
                    <a:pt x="18985" y="26453"/>
                    <a:pt x="20084" y="24257"/>
                  </a:cubicBezTo>
                  <a:cubicBezTo>
                    <a:pt x="20614" y="23192"/>
                    <a:pt x="21183" y="22146"/>
                    <a:pt x="21677" y="21069"/>
                  </a:cubicBezTo>
                  <a:cubicBezTo>
                    <a:pt x="22274" y="19771"/>
                    <a:pt x="22854" y="18457"/>
                    <a:pt x="22891" y="16954"/>
                  </a:cubicBezTo>
                  <a:lnTo>
                    <a:pt x="22891" y="16954"/>
                  </a:lnTo>
                  <a:cubicBezTo>
                    <a:pt x="21356" y="19730"/>
                    <a:pt x="20363" y="22787"/>
                    <a:pt x="18371" y="25563"/>
                  </a:cubicBezTo>
                  <a:cubicBezTo>
                    <a:pt x="17490" y="24458"/>
                    <a:pt x="16767" y="23443"/>
                    <a:pt x="15930" y="22536"/>
                  </a:cubicBezTo>
                  <a:cubicBezTo>
                    <a:pt x="15141" y="21677"/>
                    <a:pt x="15129" y="20954"/>
                    <a:pt x="15685" y="19905"/>
                  </a:cubicBezTo>
                  <a:cubicBezTo>
                    <a:pt x="17141" y="17160"/>
                    <a:pt x="18327" y="14289"/>
                    <a:pt x="18963" y="11224"/>
                  </a:cubicBezTo>
                  <a:cubicBezTo>
                    <a:pt x="19097" y="10568"/>
                    <a:pt x="19303" y="9912"/>
                    <a:pt x="18815" y="9226"/>
                  </a:cubicBezTo>
                  <a:cubicBezTo>
                    <a:pt x="17716" y="13076"/>
                    <a:pt x="16452" y="16814"/>
                    <a:pt x="14577" y="20578"/>
                  </a:cubicBezTo>
                  <a:cubicBezTo>
                    <a:pt x="13232" y="19085"/>
                    <a:pt x="12499" y="17598"/>
                    <a:pt x="11522" y="16293"/>
                  </a:cubicBezTo>
                  <a:cubicBezTo>
                    <a:pt x="10750" y="15255"/>
                    <a:pt x="10719" y="14423"/>
                    <a:pt x="11461" y="13280"/>
                  </a:cubicBezTo>
                  <a:cubicBezTo>
                    <a:pt x="13079" y="10783"/>
                    <a:pt x="14351" y="8091"/>
                    <a:pt x="15057" y="5167"/>
                  </a:cubicBezTo>
                  <a:cubicBezTo>
                    <a:pt x="15157" y="4760"/>
                    <a:pt x="15255" y="4366"/>
                    <a:pt x="14781" y="3521"/>
                  </a:cubicBezTo>
                  <a:cubicBezTo>
                    <a:pt x="13782" y="7457"/>
                    <a:pt x="12354" y="10719"/>
                    <a:pt x="10275" y="14027"/>
                  </a:cubicBezTo>
                  <a:cubicBezTo>
                    <a:pt x="9369" y="12289"/>
                    <a:pt x="8702" y="10777"/>
                    <a:pt x="7834" y="9393"/>
                  </a:cubicBezTo>
                  <a:cubicBezTo>
                    <a:pt x="6587" y="7413"/>
                    <a:pt x="5803" y="5524"/>
                    <a:pt x="7067" y="3186"/>
                  </a:cubicBezTo>
                  <a:cubicBezTo>
                    <a:pt x="7480" y="2416"/>
                    <a:pt x="7801" y="1286"/>
                    <a:pt x="7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4"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21"/>
          <p:cNvSpPr/>
          <p:nvPr/>
        </p:nvSpPr>
        <p:spPr>
          <a:xfrm flipH="1">
            <a:off x="16" y="4627225"/>
            <a:ext cx="9143968" cy="516275"/>
          </a:xfrm>
          <a:custGeom>
            <a:rect b="b" l="l" r="r" t="t"/>
            <a:pathLst>
              <a:path extrusionOk="0" h="20651" w="266588">
                <a:moveTo>
                  <a:pt x="244236" y="0"/>
                </a:moveTo>
                <a:cubicBezTo>
                  <a:pt x="209208" y="0"/>
                  <a:pt x="153882" y="8290"/>
                  <a:pt x="92318" y="8290"/>
                </a:cubicBezTo>
                <a:cubicBezTo>
                  <a:pt x="62477" y="8290"/>
                  <a:pt x="31171" y="6342"/>
                  <a:pt x="0" y="559"/>
                </a:cubicBezTo>
                <a:lnTo>
                  <a:pt x="0" y="20651"/>
                </a:lnTo>
                <a:lnTo>
                  <a:pt x="266587" y="20651"/>
                </a:lnTo>
                <a:lnTo>
                  <a:pt x="266587" y="1837"/>
                </a:lnTo>
                <a:cubicBezTo>
                  <a:pt x="260570" y="525"/>
                  <a:pt x="253045" y="0"/>
                  <a:pt x="2442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82" name="Google Shape;482;p21"/>
          <p:cNvGrpSpPr/>
          <p:nvPr/>
        </p:nvGrpSpPr>
        <p:grpSpPr>
          <a:xfrm rot="-873236">
            <a:off x="-8627" y="4281800"/>
            <a:ext cx="1431713" cy="912019"/>
            <a:chOff x="5464900" y="1600425"/>
            <a:chExt cx="823100" cy="524325"/>
          </a:xfrm>
        </p:grpSpPr>
        <p:sp>
          <p:nvSpPr>
            <p:cNvPr id="483" name="Google Shape;483;p21"/>
            <p:cNvSpPr/>
            <p:nvPr/>
          </p:nvSpPr>
          <p:spPr>
            <a:xfrm>
              <a:off x="5619150" y="1600425"/>
              <a:ext cx="668850" cy="425425"/>
            </a:xfrm>
            <a:custGeom>
              <a:rect b="b" l="l" r="r" t="t"/>
              <a:pathLst>
                <a:path extrusionOk="0" h="17017" w="26754">
                  <a:moveTo>
                    <a:pt x="20391" y="0"/>
                  </a:moveTo>
                  <a:cubicBezTo>
                    <a:pt x="17943" y="0"/>
                    <a:pt x="15506" y="204"/>
                    <a:pt x="13104" y="864"/>
                  </a:cubicBezTo>
                  <a:cubicBezTo>
                    <a:pt x="8371" y="2165"/>
                    <a:pt x="4694" y="4876"/>
                    <a:pt x="2402" y="9256"/>
                  </a:cubicBezTo>
                  <a:cubicBezTo>
                    <a:pt x="1484" y="10873"/>
                    <a:pt x="720" y="12523"/>
                    <a:pt x="346" y="14308"/>
                  </a:cubicBezTo>
                  <a:cubicBezTo>
                    <a:pt x="0" y="15952"/>
                    <a:pt x="194" y="16341"/>
                    <a:pt x="1738" y="16524"/>
                  </a:cubicBezTo>
                  <a:cubicBezTo>
                    <a:pt x="2625" y="16629"/>
                    <a:pt x="3500" y="16844"/>
                    <a:pt x="4386" y="16933"/>
                  </a:cubicBezTo>
                  <a:cubicBezTo>
                    <a:pt x="4951" y="16988"/>
                    <a:pt x="5514" y="17017"/>
                    <a:pt x="6075" y="17017"/>
                  </a:cubicBezTo>
                  <a:cubicBezTo>
                    <a:pt x="7701" y="17017"/>
                    <a:pt x="9304" y="16772"/>
                    <a:pt x="10848" y="16203"/>
                  </a:cubicBezTo>
                  <a:cubicBezTo>
                    <a:pt x="13782" y="15122"/>
                    <a:pt x="16186" y="13254"/>
                    <a:pt x="18213" y="10892"/>
                  </a:cubicBezTo>
                  <a:cubicBezTo>
                    <a:pt x="20069" y="8728"/>
                    <a:pt x="21962" y="6599"/>
                    <a:pt x="23896" y="4503"/>
                  </a:cubicBezTo>
                  <a:cubicBezTo>
                    <a:pt x="24714" y="3616"/>
                    <a:pt x="25544" y="2732"/>
                    <a:pt x="26200" y="1715"/>
                  </a:cubicBezTo>
                  <a:cubicBezTo>
                    <a:pt x="26753" y="854"/>
                    <a:pt x="26516" y="278"/>
                    <a:pt x="25511" y="212"/>
                  </a:cubicBezTo>
                  <a:cubicBezTo>
                    <a:pt x="23804" y="99"/>
                    <a:pt x="22095" y="0"/>
                    <a:pt x="203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21"/>
            <p:cNvSpPr/>
            <p:nvPr/>
          </p:nvSpPr>
          <p:spPr>
            <a:xfrm>
              <a:off x="5464900" y="1637100"/>
              <a:ext cx="731300" cy="487650"/>
            </a:xfrm>
            <a:custGeom>
              <a:rect b="b" l="l" r="r" t="t"/>
              <a:pathLst>
                <a:path extrusionOk="0" h="19506" w="29252">
                  <a:moveTo>
                    <a:pt x="17947" y="5662"/>
                  </a:moveTo>
                  <a:lnTo>
                    <a:pt x="17941" y="5670"/>
                  </a:lnTo>
                  <a:cubicBezTo>
                    <a:pt x="17942" y="5675"/>
                    <a:pt x="17943" y="5680"/>
                    <a:pt x="17945" y="5685"/>
                  </a:cubicBezTo>
                  <a:lnTo>
                    <a:pt x="17945" y="5685"/>
                  </a:lnTo>
                  <a:cubicBezTo>
                    <a:pt x="17945" y="5677"/>
                    <a:pt x="17946" y="5670"/>
                    <a:pt x="17947" y="5662"/>
                  </a:cubicBezTo>
                  <a:close/>
                  <a:moveTo>
                    <a:pt x="25828" y="1"/>
                  </a:moveTo>
                  <a:cubicBezTo>
                    <a:pt x="25115" y="791"/>
                    <a:pt x="24764" y="1620"/>
                    <a:pt x="24284" y="2360"/>
                  </a:cubicBezTo>
                  <a:cubicBezTo>
                    <a:pt x="24125" y="2610"/>
                    <a:pt x="23981" y="2853"/>
                    <a:pt x="23704" y="2991"/>
                  </a:cubicBezTo>
                  <a:cubicBezTo>
                    <a:pt x="21898" y="3889"/>
                    <a:pt x="20087" y="4780"/>
                    <a:pt x="18370" y="5840"/>
                  </a:cubicBezTo>
                  <a:cubicBezTo>
                    <a:pt x="18279" y="5896"/>
                    <a:pt x="18207" y="5924"/>
                    <a:pt x="18148" y="5924"/>
                  </a:cubicBezTo>
                  <a:cubicBezTo>
                    <a:pt x="18045" y="5924"/>
                    <a:pt x="17985" y="5842"/>
                    <a:pt x="17945" y="5685"/>
                  </a:cubicBezTo>
                  <a:lnTo>
                    <a:pt x="17945" y="5685"/>
                  </a:lnTo>
                  <a:cubicBezTo>
                    <a:pt x="17908" y="6069"/>
                    <a:pt x="17651" y="6280"/>
                    <a:pt x="17354" y="6487"/>
                  </a:cubicBezTo>
                  <a:cubicBezTo>
                    <a:pt x="15524" y="7754"/>
                    <a:pt x="13703" y="9032"/>
                    <a:pt x="11879" y="10304"/>
                  </a:cubicBezTo>
                  <a:cubicBezTo>
                    <a:pt x="11706" y="10424"/>
                    <a:pt x="11568" y="10616"/>
                    <a:pt x="11275" y="10616"/>
                  </a:cubicBezTo>
                  <a:cubicBezTo>
                    <a:pt x="11261" y="10616"/>
                    <a:pt x="11247" y="10615"/>
                    <a:pt x="11232" y="10614"/>
                  </a:cubicBezTo>
                  <a:cubicBezTo>
                    <a:pt x="11613" y="8843"/>
                    <a:pt x="12848" y="7448"/>
                    <a:pt x="13285" y="5713"/>
                  </a:cubicBezTo>
                  <a:lnTo>
                    <a:pt x="13285" y="5713"/>
                  </a:lnTo>
                  <a:cubicBezTo>
                    <a:pt x="13044" y="5868"/>
                    <a:pt x="12840" y="6051"/>
                    <a:pt x="12715" y="6276"/>
                  </a:cubicBezTo>
                  <a:cubicBezTo>
                    <a:pt x="11874" y="7807"/>
                    <a:pt x="11083" y="9365"/>
                    <a:pt x="10507" y="11019"/>
                  </a:cubicBezTo>
                  <a:cubicBezTo>
                    <a:pt x="10405" y="11314"/>
                    <a:pt x="10271" y="11531"/>
                    <a:pt x="10041" y="11722"/>
                  </a:cubicBezTo>
                  <a:cubicBezTo>
                    <a:pt x="7768" y="13606"/>
                    <a:pt x="5503" y="15501"/>
                    <a:pt x="3222" y="17374"/>
                  </a:cubicBezTo>
                  <a:cubicBezTo>
                    <a:pt x="2223" y="18193"/>
                    <a:pt x="1111" y="18848"/>
                    <a:pt x="1" y="19504"/>
                  </a:cubicBezTo>
                  <a:lnTo>
                    <a:pt x="11" y="19502"/>
                  </a:lnTo>
                  <a:cubicBezTo>
                    <a:pt x="42" y="19505"/>
                    <a:pt x="74" y="19506"/>
                    <a:pt x="104" y="19506"/>
                  </a:cubicBezTo>
                  <a:cubicBezTo>
                    <a:pt x="579" y="19506"/>
                    <a:pt x="920" y="19170"/>
                    <a:pt x="1299" y="18958"/>
                  </a:cubicBezTo>
                  <a:cubicBezTo>
                    <a:pt x="4147" y="17365"/>
                    <a:pt x="6664" y="15316"/>
                    <a:pt x="9163" y="13245"/>
                  </a:cubicBezTo>
                  <a:cubicBezTo>
                    <a:pt x="9411" y="13040"/>
                    <a:pt x="9637" y="12853"/>
                    <a:pt x="10008" y="12853"/>
                  </a:cubicBezTo>
                  <a:cubicBezTo>
                    <a:pt x="10018" y="12853"/>
                    <a:pt x="10027" y="12853"/>
                    <a:pt x="10037" y="12854"/>
                  </a:cubicBezTo>
                  <a:cubicBezTo>
                    <a:pt x="12134" y="12916"/>
                    <a:pt x="14235" y="12941"/>
                    <a:pt x="16334" y="12972"/>
                  </a:cubicBezTo>
                  <a:cubicBezTo>
                    <a:pt x="16377" y="12973"/>
                    <a:pt x="16420" y="12974"/>
                    <a:pt x="16464" y="12974"/>
                  </a:cubicBezTo>
                  <a:cubicBezTo>
                    <a:pt x="16707" y="12974"/>
                    <a:pt x="16964" y="12940"/>
                    <a:pt x="17244" y="12607"/>
                  </a:cubicBezTo>
                  <a:cubicBezTo>
                    <a:pt x="15797" y="12481"/>
                    <a:pt x="14393" y="12419"/>
                    <a:pt x="12968" y="12419"/>
                  </a:cubicBezTo>
                  <a:cubicBezTo>
                    <a:pt x="12021" y="12419"/>
                    <a:pt x="11064" y="12447"/>
                    <a:pt x="10079" y="12501"/>
                  </a:cubicBezTo>
                  <a:cubicBezTo>
                    <a:pt x="11142" y="11540"/>
                    <a:pt x="12206" y="10912"/>
                    <a:pt x="13139" y="10127"/>
                  </a:cubicBezTo>
                  <a:cubicBezTo>
                    <a:pt x="13767" y="9599"/>
                    <a:pt x="14429" y="9392"/>
                    <a:pt x="15139" y="9392"/>
                  </a:cubicBezTo>
                  <a:cubicBezTo>
                    <a:pt x="15416" y="9392"/>
                    <a:pt x="15701" y="9423"/>
                    <a:pt x="15993" y="9480"/>
                  </a:cubicBezTo>
                  <a:cubicBezTo>
                    <a:pt x="17369" y="9745"/>
                    <a:pt x="18766" y="9739"/>
                    <a:pt x="20156" y="9815"/>
                  </a:cubicBezTo>
                  <a:cubicBezTo>
                    <a:pt x="20216" y="9818"/>
                    <a:pt x="20277" y="9824"/>
                    <a:pt x="20341" y="9824"/>
                  </a:cubicBezTo>
                  <a:cubicBezTo>
                    <a:pt x="20522" y="9824"/>
                    <a:pt x="20719" y="9780"/>
                    <a:pt x="20918" y="9508"/>
                  </a:cubicBezTo>
                  <a:cubicBezTo>
                    <a:pt x="18840" y="9259"/>
                    <a:pt x="16839" y="9317"/>
                    <a:pt x="14860" y="9140"/>
                  </a:cubicBezTo>
                  <a:cubicBezTo>
                    <a:pt x="14866" y="8849"/>
                    <a:pt x="15048" y="8791"/>
                    <a:pt x="15175" y="8703"/>
                  </a:cubicBezTo>
                  <a:cubicBezTo>
                    <a:pt x="17059" y="7404"/>
                    <a:pt x="18958" y="6131"/>
                    <a:pt x="20988" y="5060"/>
                  </a:cubicBezTo>
                  <a:cubicBezTo>
                    <a:pt x="21251" y="4920"/>
                    <a:pt x="21484" y="4848"/>
                    <a:pt x="21720" y="4848"/>
                  </a:cubicBezTo>
                  <a:cubicBezTo>
                    <a:pt x="21943" y="4848"/>
                    <a:pt x="22168" y="4912"/>
                    <a:pt x="22424" y="5044"/>
                  </a:cubicBezTo>
                  <a:cubicBezTo>
                    <a:pt x="23725" y="5715"/>
                    <a:pt x="25182" y="5780"/>
                    <a:pt x="26601" y="5957"/>
                  </a:cubicBezTo>
                  <a:cubicBezTo>
                    <a:pt x="26639" y="5962"/>
                    <a:pt x="26682" y="5965"/>
                    <a:pt x="26726" y="5965"/>
                  </a:cubicBezTo>
                  <a:cubicBezTo>
                    <a:pt x="26885" y="5965"/>
                    <a:pt x="27060" y="5924"/>
                    <a:pt x="27087" y="5773"/>
                  </a:cubicBezTo>
                  <a:cubicBezTo>
                    <a:pt x="27135" y="5499"/>
                    <a:pt x="26844" y="5475"/>
                    <a:pt x="26651" y="5440"/>
                  </a:cubicBezTo>
                  <a:cubicBezTo>
                    <a:pt x="25649" y="5252"/>
                    <a:pt x="24642" y="5095"/>
                    <a:pt x="23643" y="4892"/>
                  </a:cubicBezTo>
                  <a:cubicBezTo>
                    <a:pt x="23166" y="4795"/>
                    <a:pt x="22651" y="4828"/>
                    <a:pt x="22219" y="4537"/>
                  </a:cubicBezTo>
                  <a:lnTo>
                    <a:pt x="22219" y="4537"/>
                  </a:lnTo>
                  <a:cubicBezTo>
                    <a:pt x="22244" y="4428"/>
                    <a:pt x="22332" y="4379"/>
                    <a:pt x="22421" y="4335"/>
                  </a:cubicBezTo>
                  <a:cubicBezTo>
                    <a:pt x="24364" y="3391"/>
                    <a:pt x="26205" y="2232"/>
                    <a:pt x="28269" y="1539"/>
                  </a:cubicBezTo>
                  <a:cubicBezTo>
                    <a:pt x="28525" y="1454"/>
                    <a:pt x="28770" y="1336"/>
                    <a:pt x="29010" y="1213"/>
                  </a:cubicBezTo>
                  <a:cubicBezTo>
                    <a:pt x="29112" y="1159"/>
                    <a:pt x="29251" y="1079"/>
                    <a:pt x="29198" y="931"/>
                  </a:cubicBezTo>
                  <a:cubicBezTo>
                    <a:pt x="29160" y="824"/>
                    <a:pt x="29058" y="793"/>
                    <a:pt x="28955" y="793"/>
                  </a:cubicBezTo>
                  <a:cubicBezTo>
                    <a:pt x="28930" y="793"/>
                    <a:pt x="28904" y="795"/>
                    <a:pt x="28879" y="798"/>
                  </a:cubicBezTo>
                  <a:cubicBezTo>
                    <a:pt x="28674" y="826"/>
                    <a:pt x="28468" y="860"/>
                    <a:pt x="28269" y="914"/>
                  </a:cubicBezTo>
                  <a:cubicBezTo>
                    <a:pt x="27362" y="1165"/>
                    <a:pt x="26515" y="1563"/>
                    <a:pt x="25674" y="1974"/>
                  </a:cubicBezTo>
                  <a:cubicBezTo>
                    <a:pt x="25563" y="2027"/>
                    <a:pt x="25438" y="2147"/>
                    <a:pt x="25317" y="2147"/>
                  </a:cubicBezTo>
                  <a:cubicBezTo>
                    <a:pt x="25269" y="2147"/>
                    <a:pt x="25221" y="2128"/>
                    <a:pt x="25174" y="2080"/>
                  </a:cubicBezTo>
                  <a:cubicBezTo>
                    <a:pt x="25019" y="1919"/>
                    <a:pt x="25228" y="1739"/>
                    <a:pt x="25273" y="1567"/>
                  </a:cubicBezTo>
                  <a:cubicBezTo>
                    <a:pt x="25405" y="1088"/>
                    <a:pt x="25788" y="698"/>
                    <a:pt x="258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21"/>
            <p:cNvSpPr/>
            <p:nvPr/>
          </p:nvSpPr>
          <p:spPr>
            <a:xfrm>
              <a:off x="5913450" y="1659100"/>
              <a:ext cx="62150" cy="119825"/>
            </a:xfrm>
            <a:custGeom>
              <a:rect b="b" l="l" r="r" t="t"/>
              <a:pathLst>
                <a:path extrusionOk="0" h="4793" w="2486">
                  <a:moveTo>
                    <a:pt x="2265" y="0"/>
                  </a:moveTo>
                  <a:cubicBezTo>
                    <a:pt x="1368" y="1521"/>
                    <a:pt x="544" y="3082"/>
                    <a:pt x="5" y="4784"/>
                  </a:cubicBezTo>
                  <a:lnTo>
                    <a:pt x="0" y="4792"/>
                  </a:lnTo>
                  <a:cubicBezTo>
                    <a:pt x="830" y="3230"/>
                    <a:pt x="1658" y="1671"/>
                    <a:pt x="2485" y="112"/>
                  </a:cubicBezTo>
                  <a:cubicBezTo>
                    <a:pt x="2412" y="75"/>
                    <a:pt x="2340" y="38"/>
                    <a:pt x="2265" y="0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6" name="Google Shape;486;p21"/>
          <p:cNvGrpSpPr/>
          <p:nvPr/>
        </p:nvGrpSpPr>
        <p:grpSpPr>
          <a:xfrm flipH="1" rot="2977884">
            <a:off x="-430777" y="3759090"/>
            <a:ext cx="1426182" cy="1426211"/>
            <a:chOff x="1441538" y="3350388"/>
            <a:chExt cx="616650" cy="616625"/>
          </a:xfrm>
        </p:grpSpPr>
        <p:sp>
          <p:nvSpPr>
            <p:cNvPr id="487" name="Google Shape;487;p21"/>
            <p:cNvSpPr/>
            <p:nvPr/>
          </p:nvSpPr>
          <p:spPr>
            <a:xfrm>
              <a:off x="1471413" y="3350388"/>
              <a:ext cx="586775" cy="570275"/>
            </a:xfrm>
            <a:custGeom>
              <a:rect b="b" l="l" r="r" t="t"/>
              <a:pathLst>
                <a:path extrusionOk="0" h="22811" w="23471">
                  <a:moveTo>
                    <a:pt x="20736" y="935"/>
                  </a:moveTo>
                  <a:cubicBezTo>
                    <a:pt x="20763" y="935"/>
                    <a:pt x="20791" y="938"/>
                    <a:pt x="20821" y="943"/>
                  </a:cubicBezTo>
                  <a:cubicBezTo>
                    <a:pt x="21020" y="980"/>
                    <a:pt x="21038" y="1139"/>
                    <a:pt x="20997" y="1323"/>
                  </a:cubicBezTo>
                  <a:cubicBezTo>
                    <a:pt x="20930" y="1488"/>
                    <a:pt x="20833" y="1639"/>
                    <a:pt x="20645" y="1639"/>
                  </a:cubicBezTo>
                  <a:cubicBezTo>
                    <a:pt x="20615" y="1639"/>
                    <a:pt x="20583" y="1636"/>
                    <a:pt x="20548" y="1628"/>
                  </a:cubicBezTo>
                  <a:cubicBezTo>
                    <a:pt x="20368" y="1585"/>
                    <a:pt x="20311" y="1429"/>
                    <a:pt x="20363" y="1258"/>
                  </a:cubicBezTo>
                  <a:cubicBezTo>
                    <a:pt x="20422" y="1067"/>
                    <a:pt x="20545" y="935"/>
                    <a:pt x="20736" y="935"/>
                  </a:cubicBezTo>
                  <a:close/>
                  <a:moveTo>
                    <a:pt x="15518" y="2806"/>
                  </a:moveTo>
                  <a:cubicBezTo>
                    <a:pt x="15536" y="2806"/>
                    <a:pt x="15554" y="2808"/>
                    <a:pt x="15572" y="2811"/>
                  </a:cubicBezTo>
                  <a:cubicBezTo>
                    <a:pt x="15698" y="2834"/>
                    <a:pt x="15756" y="2926"/>
                    <a:pt x="15728" y="3051"/>
                  </a:cubicBezTo>
                  <a:cubicBezTo>
                    <a:pt x="15700" y="3172"/>
                    <a:pt x="15611" y="3214"/>
                    <a:pt x="15509" y="3214"/>
                  </a:cubicBezTo>
                  <a:cubicBezTo>
                    <a:pt x="15506" y="3214"/>
                    <a:pt x="15502" y="3214"/>
                    <a:pt x="15499" y="3214"/>
                  </a:cubicBezTo>
                  <a:cubicBezTo>
                    <a:pt x="15362" y="3171"/>
                    <a:pt x="15297" y="3092"/>
                    <a:pt x="15325" y="2967"/>
                  </a:cubicBezTo>
                  <a:cubicBezTo>
                    <a:pt x="15351" y="2861"/>
                    <a:pt x="15424" y="2806"/>
                    <a:pt x="15518" y="2806"/>
                  </a:cubicBezTo>
                  <a:close/>
                  <a:moveTo>
                    <a:pt x="15216" y="4214"/>
                  </a:moveTo>
                  <a:cubicBezTo>
                    <a:pt x="15236" y="4214"/>
                    <a:pt x="15257" y="4218"/>
                    <a:pt x="15278" y="4225"/>
                  </a:cubicBezTo>
                  <a:cubicBezTo>
                    <a:pt x="15421" y="4279"/>
                    <a:pt x="15605" y="4448"/>
                    <a:pt x="15522" y="4680"/>
                  </a:cubicBezTo>
                  <a:cubicBezTo>
                    <a:pt x="15465" y="4837"/>
                    <a:pt x="15346" y="4910"/>
                    <a:pt x="15206" y="4910"/>
                  </a:cubicBezTo>
                  <a:cubicBezTo>
                    <a:pt x="15166" y="4910"/>
                    <a:pt x="15126" y="4904"/>
                    <a:pt x="15084" y="4893"/>
                  </a:cubicBezTo>
                  <a:cubicBezTo>
                    <a:pt x="14895" y="4842"/>
                    <a:pt x="14887" y="4676"/>
                    <a:pt x="14916" y="4539"/>
                  </a:cubicBezTo>
                  <a:cubicBezTo>
                    <a:pt x="14966" y="4354"/>
                    <a:pt x="15090" y="4214"/>
                    <a:pt x="15216" y="4214"/>
                  </a:cubicBezTo>
                  <a:close/>
                  <a:moveTo>
                    <a:pt x="21879" y="5473"/>
                  </a:moveTo>
                  <a:cubicBezTo>
                    <a:pt x="21905" y="5473"/>
                    <a:pt x="21931" y="5476"/>
                    <a:pt x="21959" y="5481"/>
                  </a:cubicBezTo>
                  <a:cubicBezTo>
                    <a:pt x="22103" y="5543"/>
                    <a:pt x="22171" y="5647"/>
                    <a:pt x="22124" y="5795"/>
                  </a:cubicBezTo>
                  <a:cubicBezTo>
                    <a:pt x="22086" y="5910"/>
                    <a:pt x="22002" y="5968"/>
                    <a:pt x="21901" y="5968"/>
                  </a:cubicBezTo>
                  <a:cubicBezTo>
                    <a:pt x="21871" y="5968"/>
                    <a:pt x="21840" y="5963"/>
                    <a:pt x="21808" y="5953"/>
                  </a:cubicBezTo>
                  <a:cubicBezTo>
                    <a:pt x="21683" y="5915"/>
                    <a:pt x="21556" y="5833"/>
                    <a:pt x="21618" y="5665"/>
                  </a:cubicBezTo>
                  <a:cubicBezTo>
                    <a:pt x="21663" y="5536"/>
                    <a:pt x="21756" y="5473"/>
                    <a:pt x="21879" y="5473"/>
                  </a:cubicBezTo>
                  <a:close/>
                  <a:moveTo>
                    <a:pt x="20814" y="5707"/>
                  </a:moveTo>
                  <a:cubicBezTo>
                    <a:pt x="20844" y="5707"/>
                    <a:pt x="20875" y="5711"/>
                    <a:pt x="20908" y="5720"/>
                  </a:cubicBezTo>
                  <a:cubicBezTo>
                    <a:pt x="21049" y="5757"/>
                    <a:pt x="21067" y="5875"/>
                    <a:pt x="21059" y="5991"/>
                  </a:cubicBezTo>
                  <a:cubicBezTo>
                    <a:pt x="20984" y="6122"/>
                    <a:pt x="20886" y="6193"/>
                    <a:pt x="20764" y="6193"/>
                  </a:cubicBezTo>
                  <a:cubicBezTo>
                    <a:pt x="20733" y="6193"/>
                    <a:pt x="20700" y="6188"/>
                    <a:pt x="20665" y="6179"/>
                  </a:cubicBezTo>
                  <a:cubicBezTo>
                    <a:pt x="20533" y="6139"/>
                    <a:pt x="20464" y="6029"/>
                    <a:pt x="20526" y="5903"/>
                  </a:cubicBezTo>
                  <a:cubicBezTo>
                    <a:pt x="20584" y="5783"/>
                    <a:pt x="20686" y="5707"/>
                    <a:pt x="20814" y="5707"/>
                  </a:cubicBezTo>
                  <a:close/>
                  <a:moveTo>
                    <a:pt x="10130" y="6101"/>
                  </a:moveTo>
                  <a:cubicBezTo>
                    <a:pt x="10155" y="6101"/>
                    <a:pt x="10180" y="6103"/>
                    <a:pt x="10207" y="6108"/>
                  </a:cubicBezTo>
                  <a:cubicBezTo>
                    <a:pt x="10433" y="6152"/>
                    <a:pt x="10495" y="6344"/>
                    <a:pt x="10525" y="6540"/>
                  </a:cubicBezTo>
                  <a:cubicBezTo>
                    <a:pt x="10561" y="6792"/>
                    <a:pt x="10519" y="7044"/>
                    <a:pt x="10468" y="7271"/>
                  </a:cubicBezTo>
                  <a:cubicBezTo>
                    <a:pt x="10412" y="7450"/>
                    <a:pt x="10350" y="7605"/>
                    <a:pt x="10213" y="7719"/>
                  </a:cubicBezTo>
                  <a:cubicBezTo>
                    <a:pt x="10126" y="7794"/>
                    <a:pt x="10028" y="7848"/>
                    <a:pt x="9920" y="7848"/>
                  </a:cubicBezTo>
                  <a:cubicBezTo>
                    <a:pt x="9886" y="7848"/>
                    <a:pt x="9852" y="7842"/>
                    <a:pt x="9816" y="7831"/>
                  </a:cubicBezTo>
                  <a:cubicBezTo>
                    <a:pt x="9660" y="7780"/>
                    <a:pt x="9640" y="7640"/>
                    <a:pt x="9595" y="7497"/>
                  </a:cubicBezTo>
                  <a:cubicBezTo>
                    <a:pt x="9466" y="7090"/>
                    <a:pt x="9507" y="6723"/>
                    <a:pt x="9737" y="6373"/>
                  </a:cubicBezTo>
                  <a:cubicBezTo>
                    <a:pt x="9835" y="6222"/>
                    <a:pt x="9955" y="6101"/>
                    <a:pt x="10130" y="6101"/>
                  </a:cubicBezTo>
                  <a:close/>
                  <a:moveTo>
                    <a:pt x="9515" y="8920"/>
                  </a:moveTo>
                  <a:cubicBezTo>
                    <a:pt x="9534" y="8920"/>
                    <a:pt x="9554" y="8923"/>
                    <a:pt x="9575" y="8929"/>
                  </a:cubicBezTo>
                  <a:cubicBezTo>
                    <a:pt x="9716" y="8967"/>
                    <a:pt x="9710" y="9112"/>
                    <a:pt x="9678" y="9228"/>
                  </a:cubicBezTo>
                  <a:cubicBezTo>
                    <a:pt x="9646" y="9337"/>
                    <a:pt x="9574" y="9395"/>
                    <a:pt x="9472" y="9395"/>
                  </a:cubicBezTo>
                  <a:cubicBezTo>
                    <a:pt x="9451" y="9395"/>
                    <a:pt x="9428" y="9393"/>
                    <a:pt x="9404" y="9387"/>
                  </a:cubicBezTo>
                  <a:cubicBezTo>
                    <a:pt x="9293" y="9332"/>
                    <a:pt x="9236" y="9245"/>
                    <a:pt x="9281" y="9126"/>
                  </a:cubicBezTo>
                  <a:cubicBezTo>
                    <a:pt x="9324" y="9016"/>
                    <a:pt x="9403" y="8920"/>
                    <a:pt x="9515" y="8920"/>
                  </a:cubicBezTo>
                  <a:close/>
                  <a:moveTo>
                    <a:pt x="19226" y="9769"/>
                  </a:moveTo>
                  <a:cubicBezTo>
                    <a:pt x="19251" y="9769"/>
                    <a:pt x="19276" y="9771"/>
                    <a:pt x="19302" y="9774"/>
                  </a:cubicBezTo>
                  <a:cubicBezTo>
                    <a:pt x="19436" y="9826"/>
                    <a:pt x="19495" y="9927"/>
                    <a:pt x="19450" y="10056"/>
                  </a:cubicBezTo>
                  <a:cubicBezTo>
                    <a:pt x="19409" y="10165"/>
                    <a:pt x="19325" y="10221"/>
                    <a:pt x="19221" y="10221"/>
                  </a:cubicBezTo>
                  <a:cubicBezTo>
                    <a:pt x="19193" y="10221"/>
                    <a:pt x="19163" y="10217"/>
                    <a:pt x="19133" y="10209"/>
                  </a:cubicBezTo>
                  <a:cubicBezTo>
                    <a:pt x="19002" y="10175"/>
                    <a:pt x="18915" y="10086"/>
                    <a:pt x="18959" y="9948"/>
                  </a:cubicBezTo>
                  <a:cubicBezTo>
                    <a:pt x="19002" y="9816"/>
                    <a:pt x="19104" y="9769"/>
                    <a:pt x="19226" y="9769"/>
                  </a:cubicBezTo>
                  <a:close/>
                  <a:moveTo>
                    <a:pt x="17145" y="10174"/>
                  </a:moveTo>
                  <a:cubicBezTo>
                    <a:pt x="17165" y="10174"/>
                    <a:pt x="17185" y="10176"/>
                    <a:pt x="17207" y="10179"/>
                  </a:cubicBezTo>
                  <a:cubicBezTo>
                    <a:pt x="17365" y="10206"/>
                    <a:pt x="17534" y="10209"/>
                    <a:pt x="17569" y="10401"/>
                  </a:cubicBezTo>
                  <a:cubicBezTo>
                    <a:pt x="17603" y="10581"/>
                    <a:pt x="17486" y="10696"/>
                    <a:pt x="17331" y="10758"/>
                  </a:cubicBezTo>
                  <a:cubicBezTo>
                    <a:pt x="17102" y="10848"/>
                    <a:pt x="16866" y="10903"/>
                    <a:pt x="16636" y="10903"/>
                  </a:cubicBezTo>
                  <a:cubicBezTo>
                    <a:pt x="16607" y="10903"/>
                    <a:pt x="16579" y="10902"/>
                    <a:pt x="16550" y="10900"/>
                  </a:cubicBezTo>
                  <a:cubicBezTo>
                    <a:pt x="16389" y="10856"/>
                    <a:pt x="16279" y="10786"/>
                    <a:pt x="16275" y="10629"/>
                  </a:cubicBezTo>
                  <a:cubicBezTo>
                    <a:pt x="16271" y="10483"/>
                    <a:pt x="16377" y="10416"/>
                    <a:pt x="16508" y="10411"/>
                  </a:cubicBezTo>
                  <a:cubicBezTo>
                    <a:pt x="16744" y="10401"/>
                    <a:pt x="16903" y="10174"/>
                    <a:pt x="17145" y="10174"/>
                  </a:cubicBezTo>
                  <a:close/>
                  <a:moveTo>
                    <a:pt x="12600" y="15459"/>
                  </a:moveTo>
                  <a:cubicBezTo>
                    <a:pt x="12626" y="15459"/>
                    <a:pt x="12653" y="15463"/>
                    <a:pt x="12681" y="15470"/>
                  </a:cubicBezTo>
                  <a:cubicBezTo>
                    <a:pt x="12815" y="15501"/>
                    <a:pt x="12870" y="15599"/>
                    <a:pt x="12842" y="15733"/>
                  </a:cubicBezTo>
                  <a:cubicBezTo>
                    <a:pt x="12784" y="15847"/>
                    <a:pt x="12700" y="15909"/>
                    <a:pt x="12593" y="15909"/>
                  </a:cubicBezTo>
                  <a:cubicBezTo>
                    <a:pt x="12569" y="15909"/>
                    <a:pt x="12545" y="15906"/>
                    <a:pt x="12519" y="15900"/>
                  </a:cubicBezTo>
                  <a:cubicBezTo>
                    <a:pt x="12383" y="15866"/>
                    <a:pt x="12321" y="15759"/>
                    <a:pt x="12365" y="15628"/>
                  </a:cubicBezTo>
                  <a:cubicBezTo>
                    <a:pt x="12403" y="15517"/>
                    <a:pt x="12493" y="15459"/>
                    <a:pt x="12600" y="15459"/>
                  </a:cubicBezTo>
                  <a:close/>
                  <a:moveTo>
                    <a:pt x="11083" y="15498"/>
                  </a:moveTo>
                  <a:cubicBezTo>
                    <a:pt x="11176" y="15498"/>
                    <a:pt x="11264" y="15534"/>
                    <a:pt x="11301" y="15649"/>
                  </a:cubicBezTo>
                  <a:cubicBezTo>
                    <a:pt x="11340" y="15781"/>
                    <a:pt x="11237" y="15838"/>
                    <a:pt x="11157" y="15910"/>
                  </a:cubicBezTo>
                  <a:cubicBezTo>
                    <a:pt x="10873" y="16167"/>
                    <a:pt x="10518" y="16042"/>
                    <a:pt x="10252" y="16117"/>
                  </a:cubicBezTo>
                  <a:cubicBezTo>
                    <a:pt x="10083" y="16075"/>
                    <a:pt x="9991" y="16021"/>
                    <a:pt x="9991" y="15891"/>
                  </a:cubicBezTo>
                  <a:cubicBezTo>
                    <a:pt x="9990" y="15776"/>
                    <a:pt x="10066" y="15724"/>
                    <a:pt x="10169" y="15698"/>
                  </a:cubicBezTo>
                  <a:cubicBezTo>
                    <a:pt x="10449" y="15633"/>
                    <a:pt x="10725" y="15557"/>
                    <a:pt x="11007" y="15505"/>
                  </a:cubicBezTo>
                  <a:cubicBezTo>
                    <a:pt x="11032" y="15500"/>
                    <a:pt x="11058" y="15498"/>
                    <a:pt x="11083" y="15498"/>
                  </a:cubicBezTo>
                  <a:close/>
                  <a:moveTo>
                    <a:pt x="2581" y="14646"/>
                  </a:moveTo>
                  <a:cubicBezTo>
                    <a:pt x="2603" y="14646"/>
                    <a:pt x="2626" y="14649"/>
                    <a:pt x="2650" y="14655"/>
                  </a:cubicBezTo>
                  <a:cubicBezTo>
                    <a:pt x="2800" y="14695"/>
                    <a:pt x="2844" y="14829"/>
                    <a:pt x="2859" y="14964"/>
                  </a:cubicBezTo>
                  <a:cubicBezTo>
                    <a:pt x="2885" y="15175"/>
                    <a:pt x="2794" y="15367"/>
                    <a:pt x="2734" y="15640"/>
                  </a:cubicBezTo>
                  <a:cubicBezTo>
                    <a:pt x="2686" y="15760"/>
                    <a:pt x="2617" y="15955"/>
                    <a:pt x="2521" y="16136"/>
                  </a:cubicBezTo>
                  <a:cubicBezTo>
                    <a:pt x="2468" y="16235"/>
                    <a:pt x="2383" y="16300"/>
                    <a:pt x="2282" y="16300"/>
                  </a:cubicBezTo>
                  <a:cubicBezTo>
                    <a:pt x="2241" y="16300"/>
                    <a:pt x="2198" y="16289"/>
                    <a:pt x="2154" y="16267"/>
                  </a:cubicBezTo>
                  <a:cubicBezTo>
                    <a:pt x="1987" y="16179"/>
                    <a:pt x="1945" y="16027"/>
                    <a:pt x="2048" y="15872"/>
                  </a:cubicBezTo>
                  <a:cubicBezTo>
                    <a:pt x="2125" y="15756"/>
                    <a:pt x="2124" y="15663"/>
                    <a:pt x="2102" y="15536"/>
                  </a:cubicBezTo>
                  <a:cubicBezTo>
                    <a:pt x="2054" y="15268"/>
                    <a:pt x="2200" y="15048"/>
                    <a:pt x="2323" y="14827"/>
                  </a:cubicBezTo>
                  <a:cubicBezTo>
                    <a:pt x="2380" y="14724"/>
                    <a:pt x="2466" y="14646"/>
                    <a:pt x="2581" y="14646"/>
                  </a:cubicBezTo>
                  <a:close/>
                  <a:moveTo>
                    <a:pt x="2449" y="16825"/>
                  </a:moveTo>
                  <a:cubicBezTo>
                    <a:pt x="2470" y="16825"/>
                    <a:pt x="2492" y="16827"/>
                    <a:pt x="2516" y="16831"/>
                  </a:cubicBezTo>
                  <a:cubicBezTo>
                    <a:pt x="2667" y="16882"/>
                    <a:pt x="2749" y="16992"/>
                    <a:pt x="2717" y="17154"/>
                  </a:cubicBezTo>
                  <a:cubicBezTo>
                    <a:pt x="2688" y="17288"/>
                    <a:pt x="2605" y="17362"/>
                    <a:pt x="2487" y="17362"/>
                  </a:cubicBezTo>
                  <a:cubicBezTo>
                    <a:pt x="2459" y="17362"/>
                    <a:pt x="2429" y="17358"/>
                    <a:pt x="2398" y="17349"/>
                  </a:cubicBezTo>
                  <a:cubicBezTo>
                    <a:pt x="2230" y="17305"/>
                    <a:pt x="2175" y="17178"/>
                    <a:pt x="2217" y="17018"/>
                  </a:cubicBezTo>
                  <a:cubicBezTo>
                    <a:pt x="2250" y="16894"/>
                    <a:pt x="2326" y="16825"/>
                    <a:pt x="2449" y="16825"/>
                  </a:cubicBezTo>
                  <a:close/>
                  <a:moveTo>
                    <a:pt x="7644" y="20357"/>
                  </a:moveTo>
                  <a:cubicBezTo>
                    <a:pt x="7680" y="20357"/>
                    <a:pt x="7720" y="20361"/>
                    <a:pt x="7762" y="20369"/>
                  </a:cubicBezTo>
                  <a:cubicBezTo>
                    <a:pt x="7849" y="20396"/>
                    <a:pt x="7952" y="20471"/>
                    <a:pt x="7890" y="20592"/>
                  </a:cubicBezTo>
                  <a:cubicBezTo>
                    <a:pt x="7829" y="20716"/>
                    <a:pt x="7735" y="20746"/>
                    <a:pt x="7632" y="20746"/>
                  </a:cubicBezTo>
                  <a:cubicBezTo>
                    <a:pt x="7548" y="20746"/>
                    <a:pt x="7458" y="20726"/>
                    <a:pt x="7375" y="20722"/>
                  </a:cubicBezTo>
                  <a:cubicBezTo>
                    <a:pt x="7296" y="20719"/>
                    <a:pt x="7232" y="20694"/>
                    <a:pt x="7289" y="20588"/>
                  </a:cubicBezTo>
                  <a:cubicBezTo>
                    <a:pt x="7369" y="20440"/>
                    <a:pt x="7478" y="20357"/>
                    <a:pt x="7644" y="20357"/>
                  </a:cubicBezTo>
                  <a:close/>
                  <a:moveTo>
                    <a:pt x="21380" y="0"/>
                  </a:moveTo>
                  <a:cubicBezTo>
                    <a:pt x="21253" y="0"/>
                    <a:pt x="21123" y="10"/>
                    <a:pt x="20991" y="27"/>
                  </a:cubicBezTo>
                  <a:cubicBezTo>
                    <a:pt x="19879" y="178"/>
                    <a:pt x="18769" y="362"/>
                    <a:pt x="17645" y="366"/>
                  </a:cubicBezTo>
                  <a:cubicBezTo>
                    <a:pt x="16279" y="373"/>
                    <a:pt x="15197" y="866"/>
                    <a:pt x="14400" y="2001"/>
                  </a:cubicBezTo>
                  <a:cubicBezTo>
                    <a:pt x="13525" y="3248"/>
                    <a:pt x="12325" y="4032"/>
                    <a:pt x="10839" y="4378"/>
                  </a:cubicBezTo>
                  <a:cubicBezTo>
                    <a:pt x="10583" y="4437"/>
                    <a:pt x="10331" y="4533"/>
                    <a:pt x="10077" y="4609"/>
                  </a:cubicBezTo>
                  <a:cubicBezTo>
                    <a:pt x="9483" y="4787"/>
                    <a:pt x="8991" y="5122"/>
                    <a:pt x="8558" y="5556"/>
                  </a:cubicBezTo>
                  <a:cubicBezTo>
                    <a:pt x="7622" y="6489"/>
                    <a:pt x="7124" y="7636"/>
                    <a:pt x="6945" y="8923"/>
                  </a:cubicBezTo>
                  <a:cubicBezTo>
                    <a:pt x="6767" y="10206"/>
                    <a:pt x="6123" y="11109"/>
                    <a:pt x="4913" y="11604"/>
                  </a:cubicBezTo>
                  <a:cubicBezTo>
                    <a:pt x="4467" y="11788"/>
                    <a:pt x="4036" y="12005"/>
                    <a:pt x="3635" y="12282"/>
                  </a:cubicBezTo>
                  <a:cubicBezTo>
                    <a:pt x="2387" y="13143"/>
                    <a:pt x="1538" y="14329"/>
                    <a:pt x="874" y="15663"/>
                  </a:cubicBezTo>
                  <a:cubicBezTo>
                    <a:pt x="315" y="16783"/>
                    <a:pt x="0" y="17904"/>
                    <a:pt x="520" y="19168"/>
                  </a:cubicBezTo>
                  <a:cubicBezTo>
                    <a:pt x="799" y="19851"/>
                    <a:pt x="1172" y="20393"/>
                    <a:pt x="1756" y="20809"/>
                  </a:cubicBezTo>
                  <a:cubicBezTo>
                    <a:pt x="2089" y="21046"/>
                    <a:pt x="2468" y="21233"/>
                    <a:pt x="2761" y="21511"/>
                  </a:cubicBezTo>
                  <a:cubicBezTo>
                    <a:pt x="3373" y="22091"/>
                    <a:pt x="4079" y="22432"/>
                    <a:pt x="4853" y="22506"/>
                  </a:cubicBezTo>
                  <a:cubicBezTo>
                    <a:pt x="5445" y="22670"/>
                    <a:pt x="6006" y="22810"/>
                    <a:pt x="6575" y="22810"/>
                  </a:cubicBezTo>
                  <a:cubicBezTo>
                    <a:pt x="6827" y="22810"/>
                    <a:pt x="7080" y="22783"/>
                    <a:pt x="7338" y="22717"/>
                  </a:cubicBezTo>
                  <a:cubicBezTo>
                    <a:pt x="8582" y="22404"/>
                    <a:pt x="9593" y="21735"/>
                    <a:pt x="10357" y="20720"/>
                  </a:cubicBezTo>
                  <a:cubicBezTo>
                    <a:pt x="11054" y="19795"/>
                    <a:pt x="11599" y="18766"/>
                    <a:pt x="12180" y="17768"/>
                  </a:cubicBezTo>
                  <a:cubicBezTo>
                    <a:pt x="12385" y="17417"/>
                    <a:pt x="12646" y="17232"/>
                    <a:pt x="13031" y="17185"/>
                  </a:cubicBezTo>
                  <a:cubicBezTo>
                    <a:pt x="13186" y="17169"/>
                    <a:pt x="13343" y="17145"/>
                    <a:pt x="13498" y="17145"/>
                  </a:cubicBezTo>
                  <a:cubicBezTo>
                    <a:pt x="15222" y="17136"/>
                    <a:pt x="16329" y="16220"/>
                    <a:pt x="17050" y="14736"/>
                  </a:cubicBezTo>
                  <a:cubicBezTo>
                    <a:pt x="17315" y="14192"/>
                    <a:pt x="17551" y="13636"/>
                    <a:pt x="17753" y="13069"/>
                  </a:cubicBezTo>
                  <a:cubicBezTo>
                    <a:pt x="17984" y="12413"/>
                    <a:pt x="18405" y="11922"/>
                    <a:pt x="19011" y="11589"/>
                  </a:cubicBezTo>
                  <a:cubicBezTo>
                    <a:pt x="19277" y="11444"/>
                    <a:pt x="19541" y="11295"/>
                    <a:pt x="19813" y="11167"/>
                  </a:cubicBezTo>
                  <a:cubicBezTo>
                    <a:pt x="20437" y="10869"/>
                    <a:pt x="21018" y="10505"/>
                    <a:pt x="21552" y="10066"/>
                  </a:cubicBezTo>
                  <a:cubicBezTo>
                    <a:pt x="22910" y="8951"/>
                    <a:pt x="23471" y="7539"/>
                    <a:pt x="23142" y="5796"/>
                  </a:cubicBezTo>
                  <a:cubicBezTo>
                    <a:pt x="22909" y="4561"/>
                    <a:pt x="22844" y="3339"/>
                    <a:pt x="23229" y="2112"/>
                  </a:cubicBezTo>
                  <a:cubicBezTo>
                    <a:pt x="23427" y="1481"/>
                    <a:pt x="23224" y="929"/>
                    <a:pt x="22716" y="486"/>
                  </a:cubicBezTo>
                  <a:cubicBezTo>
                    <a:pt x="22315" y="138"/>
                    <a:pt x="21866" y="0"/>
                    <a:pt x="213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21"/>
            <p:cNvSpPr/>
            <p:nvPr/>
          </p:nvSpPr>
          <p:spPr>
            <a:xfrm>
              <a:off x="1441538" y="3378963"/>
              <a:ext cx="587125" cy="588050"/>
            </a:xfrm>
            <a:custGeom>
              <a:rect b="b" l="l" r="r" t="t"/>
              <a:pathLst>
                <a:path extrusionOk="0" h="23522" w="23485">
                  <a:moveTo>
                    <a:pt x="16505" y="7325"/>
                  </a:moveTo>
                  <a:lnTo>
                    <a:pt x="16509" y="7344"/>
                  </a:lnTo>
                  <a:cubicBezTo>
                    <a:pt x="16509" y="7344"/>
                    <a:pt x="16504" y="7329"/>
                    <a:pt x="16504" y="7327"/>
                  </a:cubicBezTo>
                  <a:cubicBezTo>
                    <a:pt x="16504" y="7327"/>
                    <a:pt x="16505" y="7326"/>
                    <a:pt x="16505" y="7325"/>
                  </a:cubicBezTo>
                  <a:close/>
                  <a:moveTo>
                    <a:pt x="10642" y="17403"/>
                  </a:moveTo>
                  <a:cubicBezTo>
                    <a:pt x="10640" y="17404"/>
                    <a:pt x="10638" y="17406"/>
                    <a:pt x="10636" y="17407"/>
                  </a:cubicBezTo>
                  <a:lnTo>
                    <a:pt x="10636" y="17407"/>
                  </a:lnTo>
                  <a:cubicBezTo>
                    <a:pt x="10637" y="17407"/>
                    <a:pt x="10638" y="17407"/>
                    <a:pt x="10639" y="17407"/>
                  </a:cubicBezTo>
                  <a:cubicBezTo>
                    <a:pt x="10640" y="17408"/>
                    <a:pt x="10642" y="17408"/>
                    <a:pt x="10642" y="17408"/>
                  </a:cubicBezTo>
                  <a:cubicBezTo>
                    <a:pt x="10646" y="17408"/>
                    <a:pt x="10642" y="17403"/>
                    <a:pt x="10642" y="17403"/>
                  </a:cubicBezTo>
                  <a:close/>
                  <a:moveTo>
                    <a:pt x="18691" y="1"/>
                  </a:moveTo>
                  <a:lnTo>
                    <a:pt x="18691" y="1"/>
                  </a:lnTo>
                  <a:cubicBezTo>
                    <a:pt x="18499" y="125"/>
                    <a:pt x="18502" y="126"/>
                    <a:pt x="18448" y="293"/>
                  </a:cubicBezTo>
                  <a:cubicBezTo>
                    <a:pt x="18108" y="1354"/>
                    <a:pt x="17942" y="2449"/>
                    <a:pt x="17785" y="3548"/>
                  </a:cubicBezTo>
                  <a:cubicBezTo>
                    <a:pt x="17695" y="4180"/>
                    <a:pt x="17517" y="4804"/>
                    <a:pt x="17483" y="5438"/>
                  </a:cubicBezTo>
                  <a:cubicBezTo>
                    <a:pt x="17462" y="5840"/>
                    <a:pt x="17285" y="6068"/>
                    <a:pt x="17030" y="6318"/>
                  </a:cubicBezTo>
                  <a:cubicBezTo>
                    <a:pt x="15774" y="7536"/>
                    <a:pt x="14529" y="8764"/>
                    <a:pt x="13278" y="9987"/>
                  </a:cubicBezTo>
                  <a:cubicBezTo>
                    <a:pt x="13179" y="10082"/>
                    <a:pt x="13100" y="10209"/>
                    <a:pt x="12950" y="10245"/>
                  </a:cubicBezTo>
                  <a:cubicBezTo>
                    <a:pt x="12892" y="10110"/>
                    <a:pt x="12956" y="10013"/>
                    <a:pt x="12984" y="9912"/>
                  </a:cubicBezTo>
                  <a:cubicBezTo>
                    <a:pt x="13621" y="7660"/>
                    <a:pt x="14258" y="5409"/>
                    <a:pt x="14898" y="3157"/>
                  </a:cubicBezTo>
                  <a:cubicBezTo>
                    <a:pt x="14933" y="3027"/>
                    <a:pt x="14970" y="2900"/>
                    <a:pt x="14995" y="2771"/>
                  </a:cubicBezTo>
                  <a:cubicBezTo>
                    <a:pt x="15012" y="2677"/>
                    <a:pt x="15030" y="2552"/>
                    <a:pt x="14924" y="2515"/>
                  </a:cubicBezTo>
                  <a:cubicBezTo>
                    <a:pt x="14907" y="2509"/>
                    <a:pt x="14892" y="2506"/>
                    <a:pt x="14878" y="2506"/>
                  </a:cubicBezTo>
                  <a:cubicBezTo>
                    <a:pt x="14791" y="2506"/>
                    <a:pt x="14761" y="2616"/>
                    <a:pt x="14738" y="2687"/>
                  </a:cubicBezTo>
                  <a:cubicBezTo>
                    <a:pt x="14646" y="2974"/>
                    <a:pt x="14567" y="3265"/>
                    <a:pt x="14484" y="3554"/>
                  </a:cubicBezTo>
                  <a:cubicBezTo>
                    <a:pt x="13937" y="5467"/>
                    <a:pt x="13474" y="7402"/>
                    <a:pt x="13000" y="9335"/>
                  </a:cubicBezTo>
                  <a:cubicBezTo>
                    <a:pt x="12843" y="9976"/>
                    <a:pt x="12674" y="10598"/>
                    <a:pt x="12181" y="11113"/>
                  </a:cubicBezTo>
                  <a:cubicBezTo>
                    <a:pt x="10427" y="12948"/>
                    <a:pt x="8491" y="14585"/>
                    <a:pt x="6645" y="16319"/>
                  </a:cubicBezTo>
                  <a:cubicBezTo>
                    <a:pt x="6607" y="16356"/>
                    <a:pt x="6569" y="16398"/>
                    <a:pt x="6500" y="16398"/>
                  </a:cubicBezTo>
                  <a:cubicBezTo>
                    <a:pt x="6477" y="16398"/>
                    <a:pt x="6450" y="16393"/>
                    <a:pt x="6419" y="16383"/>
                  </a:cubicBezTo>
                  <a:cubicBezTo>
                    <a:pt x="6778" y="13919"/>
                    <a:pt x="7208" y="11465"/>
                    <a:pt x="8010" y="9087"/>
                  </a:cubicBezTo>
                  <a:lnTo>
                    <a:pt x="8010" y="9087"/>
                  </a:lnTo>
                  <a:cubicBezTo>
                    <a:pt x="7821" y="9320"/>
                    <a:pt x="7712" y="9582"/>
                    <a:pt x="7622" y="9856"/>
                  </a:cubicBezTo>
                  <a:cubicBezTo>
                    <a:pt x="7253" y="10993"/>
                    <a:pt x="6947" y="12148"/>
                    <a:pt x="6733" y="13325"/>
                  </a:cubicBezTo>
                  <a:cubicBezTo>
                    <a:pt x="6555" y="14307"/>
                    <a:pt x="6294" y="15279"/>
                    <a:pt x="6226" y="16280"/>
                  </a:cubicBezTo>
                  <a:cubicBezTo>
                    <a:pt x="6205" y="16591"/>
                    <a:pt x="6105" y="16810"/>
                    <a:pt x="5880" y="17029"/>
                  </a:cubicBezTo>
                  <a:cubicBezTo>
                    <a:pt x="3934" y="18918"/>
                    <a:pt x="1942" y="20766"/>
                    <a:pt x="357" y="22991"/>
                  </a:cubicBezTo>
                  <a:cubicBezTo>
                    <a:pt x="234" y="23166"/>
                    <a:pt x="120" y="23345"/>
                    <a:pt x="0" y="23522"/>
                  </a:cubicBezTo>
                  <a:cubicBezTo>
                    <a:pt x="480" y="23149"/>
                    <a:pt x="919" y="22741"/>
                    <a:pt x="1294" y="22277"/>
                  </a:cubicBezTo>
                  <a:cubicBezTo>
                    <a:pt x="2245" y="21100"/>
                    <a:pt x="3319" y="20045"/>
                    <a:pt x="4407" y="19000"/>
                  </a:cubicBezTo>
                  <a:cubicBezTo>
                    <a:pt x="4504" y="18909"/>
                    <a:pt x="4606" y="18831"/>
                    <a:pt x="4740" y="18794"/>
                  </a:cubicBezTo>
                  <a:cubicBezTo>
                    <a:pt x="6487" y="18322"/>
                    <a:pt x="8230" y="17840"/>
                    <a:pt x="10021" y="17557"/>
                  </a:cubicBezTo>
                  <a:cubicBezTo>
                    <a:pt x="10226" y="17525"/>
                    <a:pt x="10455" y="17550"/>
                    <a:pt x="10636" y="17407"/>
                  </a:cubicBezTo>
                  <a:lnTo>
                    <a:pt x="10636" y="17407"/>
                  </a:lnTo>
                  <a:cubicBezTo>
                    <a:pt x="8742" y="17664"/>
                    <a:pt x="6798" y="17660"/>
                    <a:pt x="5000" y="18494"/>
                  </a:cubicBezTo>
                  <a:cubicBezTo>
                    <a:pt x="5063" y="18344"/>
                    <a:pt x="5145" y="18245"/>
                    <a:pt x="5238" y="18161"/>
                  </a:cubicBezTo>
                  <a:cubicBezTo>
                    <a:pt x="7114" y="16446"/>
                    <a:pt x="8988" y="14736"/>
                    <a:pt x="10860" y="13017"/>
                  </a:cubicBezTo>
                  <a:cubicBezTo>
                    <a:pt x="11031" y="12860"/>
                    <a:pt x="11212" y="12728"/>
                    <a:pt x="11435" y="12664"/>
                  </a:cubicBezTo>
                  <a:cubicBezTo>
                    <a:pt x="11435" y="12664"/>
                    <a:pt x="11439" y="12667"/>
                    <a:pt x="11440" y="12667"/>
                  </a:cubicBezTo>
                  <a:cubicBezTo>
                    <a:pt x="11440" y="12667"/>
                    <a:pt x="11441" y="12666"/>
                    <a:pt x="11440" y="12666"/>
                  </a:cubicBezTo>
                  <a:cubicBezTo>
                    <a:pt x="11265" y="12529"/>
                    <a:pt x="11443" y="12464"/>
                    <a:pt x="11508" y="12400"/>
                  </a:cubicBezTo>
                  <a:cubicBezTo>
                    <a:pt x="13028" y="10852"/>
                    <a:pt x="14495" y="9253"/>
                    <a:pt x="16059" y="7746"/>
                  </a:cubicBezTo>
                  <a:cubicBezTo>
                    <a:pt x="16147" y="7662"/>
                    <a:pt x="16224" y="7560"/>
                    <a:pt x="16353" y="7549"/>
                  </a:cubicBezTo>
                  <a:cubicBezTo>
                    <a:pt x="17325" y="7470"/>
                    <a:pt x="18205" y="7024"/>
                    <a:pt x="19152" y="6842"/>
                  </a:cubicBezTo>
                  <a:cubicBezTo>
                    <a:pt x="20301" y="6623"/>
                    <a:pt x="21444" y="6376"/>
                    <a:pt x="22587" y="6131"/>
                  </a:cubicBezTo>
                  <a:cubicBezTo>
                    <a:pt x="22809" y="6083"/>
                    <a:pt x="23054" y="6057"/>
                    <a:pt x="23215" y="5834"/>
                  </a:cubicBezTo>
                  <a:cubicBezTo>
                    <a:pt x="23136" y="5785"/>
                    <a:pt x="23059" y="5769"/>
                    <a:pt x="22984" y="5769"/>
                  </a:cubicBezTo>
                  <a:cubicBezTo>
                    <a:pt x="22911" y="5769"/>
                    <a:pt x="22841" y="5784"/>
                    <a:pt x="22773" y="5798"/>
                  </a:cubicBezTo>
                  <a:cubicBezTo>
                    <a:pt x="20731" y="6201"/>
                    <a:pt x="18656" y="6481"/>
                    <a:pt x="16712" y="7295"/>
                  </a:cubicBezTo>
                  <a:cubicBezTo>
                    <a:pt x="16667" y="7314"/>
                    <a:pt x="16622" y="7329"/>
                    <a:pt x="16575" y="7329"/>
                  </a:cubicBezTo>
                  <a:cubicBezTo>
                    <a:pt x="16554" y="7329"/>
                    <a:pt x="16533" y="7326"/>
                    <a:pt x="16512" y="7319"/>
                  </a:cubicBezTo>
                  <a:lnTo>
                    <a:pt x="16512" y="7319"/>
                  </a:lnTo>
                  <a:cubicBezTo>
                    <a:pt x="17604" y="6166"/>
                    <a:pt x="18787" y="5102"/>
                    <a:pt x="19840" y="3909"/>
                  </a:cubicBezTo>
                  <a:cubicBezTo>
                    <a:pt x="19962" y="3773"/>
                    <a:pt x="20127" y="3743"/>
                    <a:pt x="20294" y="3708"/>
                  </a:cubicBezTo>
                  <a:cubicBezTo>
                    <a:pt x="21214" y="3511"/>
                    <a:pt x="22133" y="3315"/>
                    <a:pt x="23053" y="3111"/>
                  </a:cubicBezTo>
                  <a:cubicBezTo>
                    <a:pt x="23194" y="3080"/>
                    <a:pt x="23365" y="3077"/>
                    <a:pt x="23485" y="2828"/>
                  </a:cubicBezTo>
                  <a:lnTo>
                    <a:pt x="23485" y="2828"/>
                  </a:lnTo>
                  <a:cubicBezTo>
                    <a:pt x="22347" y="2954"/>
                    <a:pt x="21328" y="3349"/>
                    <a:pt x="20191" y="3581"/>
                  </a:cubicBezTo>
                  <a:cubicBezTo>
                    <a:pt x="20782" y="2717"/>
                    <a:pt x="21564" y="2123"/>
                    <a:pt x="22055" y="1309"/>
                  </a:cubicBezTo>
                  <a:lnTo>
                    <a:pt x="21976" y="1245"/>
                  </a:lnTo>
                  <a:cubicBezTo>
                    <a:pt x="21510" y="1708"/>
                    <a:pt x="21043" y="2172"/>
                    <a:pt x="20576" y="2637"/>
                  </a:cubicBezTo>
                  <a:cubicBezTo>
                    <a:pt x="20552" y="2615"/>
                    <a:pt x="20528" y="2596"/>
                    <a:pt x="20506" y="2574"/>
                  </a:cubicBezTo>
                  <a:cubicBezTo>
                    <a:pt x="20726" y="1955"/>
                    <a:pt x="20944" y="1334"/>
                    <a:pt x="21165" y="716"/>
                  </a:cubicBezTo>
                  <a:lnTo>
                    <a:pt x="21165" y="716"/>
                  </a:lnTo>
                  <a:cubicBezTo>
                    <a:pt x="20937" y="1049"/>
                    <a:pt x="20809" y="1423"/>
                    <a:pt x="20657" y="1788"/>
                  </a:cubicBezTo>
                  <a:cubicBezTo>
                    <a:pt x="20436" y="2319"/>
                    <a:pt x="20353" y="2913"/>
                    <a:pt x="19935" y="3352"/>
                  </a:cubicBezTo>
                  <a:cubicBezTo>
                    <a:pt x="19295" y="4025"/>
                    <a:pt x="18658" y="4700"/>
                    <a:pt x="18015" y="5369"/>
                  </a:cubicBezTo>
                  <a:cubicBezTo>
                    <a:pt x="17933" y="5456"/>
                    <a:pt x="17867" y="5581"/>
                    <a:pt x="17669" y="5581"/>
                  </a:cubicBezTo>
                  <a:cubicBezTo>
                    <a:pt x="17663" y="5581"/>
                    <a:pt x="17656" y="5580"/>
                    <a:pt x="17649" y="5580"/>
                  </a:cubicBezTo>
                  <a:cubicBezTo>
                    <a:pt x="18035" y="3717"/>
                    <a:pt x="18156" y="1825"/>
                    <a:pt x="186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21"/>
            <p:cNvSpPr/>
            <p:nvPr/>
          </p:nvSpPr>
          <p:spPr>
            <a:xfrm>
              <a:off x="1733313" y="3682313"/>
              <a:ext cx="181150" cy="14250"/>
            </a:xfrm>
            <a:custGeom>
              <a:rect b="b" l="l" r="r" t="t"/>
              <a:pathLst>
                <a:path extrusionOk="0" h="570" w="7246">
                  <a:moveTo>
                    <a:pt x="7001" y="1"/>
                  </a:moveTo>
                  <a:cubicBezTo>
                    <a:pt x="6985" y="1"/>
                    <a:pt x="6969" y="1"/>
                    <a:pt x="6952" y="2"/>
                  </a:cubicBezTo>
                  <a:cubicBezTo>
                    <a:pt x="4969" y="146"/>
                    <a:pt x="2978" y="127"/>
                    <a:pt x="998" y="304"/>
                  </a:cubicBezTo>
                  <a:cubicBezTo>
                    <a:pt x="657" y="334"/>
                    <a:pt x="297" y="340"/>
                    <a:pt x="4" y="569"/>
                  </a:cubicBezTo>
                  <a:lnTo>
                    <a:pt x="4" y="569"/>
                  </a:lnTo>
                  <a:cubicBezTo>
                    <a:pt x="121" y="557"/>
                    <a:pt x="240" y="540"/>
                    <a:pt x="356" y="534"/>
                  </a:cubicBezTo>
                  <a:cubicBezTo>
                    <a:pt x="2486" y="436"/>
                    <a:pt x="4615" y="340"/>
                    <a:pt x="6745" y="238"/>
                  </a:cubicBezTo>
                  <a:cubicBezTo>
                    <a:pt x="6914" y="231"/>
                    <a:pt x="7102" y="252"/>
                    <a:pt x="7246" y="84"/>
                  </a:cubicBezTo>
                  <a:cubicBezTo>
                    <a:pt x="7160" y="16"/>
                    <a:pt x="7081" y="1"/>
                    <a:pt x="7001" y="1"/>
                  </a:cubicBezTo>
                  <a:close/>
                  <a:moveTo>
                    <a:pt x="4" y="569"/>
                  </a:moveTo>
                  <a:cubicBezTo>
                    <a:pt x="3" y="569"/>
                    <a:pt x="2" y="570"/>
                    <a:pt x="1" y="570"/>
                  </a:cubicBezTo>
                  <a:lnTo>
                    <a:pt x="4" y="570"/>
                  </a:lnTo>
                  <a:cubicBezTo>
                    <a:pt x="4" y="570"/>
                    <a:pt x="4" y="569"/>
                    <a:pt x="4" y="5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21"/>
            <p:cNvSpPr/>
            <p:nvPr/>
          </p:nvSpPr>
          <p:spPr>
            <a:xfrm>
              <a:off x="1727563" y="3695663"/>
              <a:ext cx="5825" cy="950"/>
            </a:xfrm>
            <a:custGeom>
              <a:rect b="b" l="l" r="r" t="t"/>
              <a:pathLst>
                <a:path extrusionOk="0" h="38" w="233">
                  <a:moveTo>
                    <a:pt x="2" y="0"/>
                  </a:moveTo>
                  <a:cubicBezTo>
                    <a:pt x="1" y="0"/>
                    <a:pt x="9" y="2"/>
                    <a:pt x="8" y="2"/>
                  </a:cubicBezTo>
                  <a:cubicBezTo>
                    <a:pt x="21" y="4"/>
                    <a:pt x="34" y="6"/>
                    <a:pt x="47" y="8"/>
                  </a:cubicBezTo>
                  <a:lnTo>
                    <a:pt x="47" y="8"/>
                  </a:lnTo>
                  <a:cubicBezTo>
                    <a:pt x="32" y="5"/>
                    <a:pt x="17" y="3"/>
                    <a:pt x="2" y="0"/>
                  </a:cubicBezTo>
                  <a:close/>
                  <a:moveTo>
                    <a:pt x="47" y="8"/>
                  </a:moveTo>
                  <a:lnTo>
                    <a:pt x="47" y="8"/>
                  </a:lnTo>
                  <a:cubicBezTo>
                    <a:pt x="108" y="18"/>
                    <a:pt x="168" y="27"/>
                    <a:pt x="229" y="37"/>
                  </a:cubicBezTo>
                  <a:cubicBezTo>
                    <a:pt x="229" y="37"/>
                    <a:pt x="230" y="37"/>
                    <a:pt x="230" y="37"/>
                  </a:cubicBezTo>
                  <a:lnTo>
                    <a:pt x="230" y="37"/>
                  </a:lnTo>
                  <a:cubicBezTo>
                    <a:pt x="231" y="37"/>
                    <a:pt x="232" y="37"/>
                    <a:pt x="232" y="37"/>
                  </a:cubicBezTo>
                  <a:cubicBezTo>
                    <a:pt x="233" y="37"/>
                    <a:pt x="232" y="36"/>
                    <a:pt x="232" y="36"/>
                  </a:cubicBezTo>
                  <a:cubicBezTo>
                    <a:pt x="232" y="36"/>
                    <a:pt x="231" y="37"/>
                    <a:pt x="230" y="37"/>
                  </a:cubicBezTo>
                  <a:lnTo>
                    <a:pt x="230" y="37"/>
                  </a:lnTo>
                  <a:cubicBezTo>
                    <a:pt x="168" y="26"/>
                    <a:pt x="108" y="17"/>
                    <a:pt x="47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1" name="Google Shape;491;p21"/>
          <p:cNvSpPr/>
          <p:nvPr/>
        </p:nvSpPr>
        <p:spPr>
          <a:xfrm flipH="1" rot="-1023568">
            <a:off x="8218118" y="3989815"/>
            <a:ext cx="1037134" cy="1989329"/>
          </a:xfrm>
          <a:custGeom>
            <a:rect b="b" l="l" r="r" t="t"/>
            <a:pathLst>
              <a:path extrusionOk="0" h="32953" w="17180">
                <a:moveTo>
                  <a:pt x="15690" y="0"/>
                </a:moveTo>
                <a:cubicBezTo>
                  <a:pt x="15604" y="0"/>
                  <a:pt x="15548" y="65"/>
                  <a:pt x="15499" y="131"/>
                </a:cubicBezTo>
                <a:cubicBezTo>
                  <a:pt x="15454" y="189"/>
                  <a:pt x="15419" y="256"/>
                  <a:pt x="15390" y="323"/>
                </a:cubicBezTo>
                <a:cubicBezTo>
                  <a:pt x="14956" y="1339"/>
                  <a:pt x="14562" y="2367"/>
                  <a:pt x="14387" y="3467"/>
                </a:cubicBezTo>
                <a:cubicBezTo>
                  <a:pt x="14374" y="3551"/>
                  <a:pt x="14393" y="3659"/>
                  <a:pt x="14233" y="3733"/>
                </a:cubicBezTo>
                <a:cubicBezTo>
                  <a:pt x="14153" y="3321"/>
                  <a:pt x="14061" y="2929"/>
                  <a:pt x="14003" y="2530"/>
                </a:cubicBezTo>
                <a:cubicBezTo>
                  <a:pt x="13906" y="1876"/>
                  <a:pt x="13809" y="1222"/>
                  <a:pt x="13612" y="586"/>
                </a:cubicBezTo>
                <a:cubicBezTo>
                  <a:pt x="13582" y="489"/>
                  <a:pt x="13589" y="321"/>
                  <a:pt x="13459" y="321"/>
                </a:cubicBezTo>
                <a:cubicBezTo>
                  <a:pt x="13455" y="321"/>
                  <a:pt x="13450" y="321"/>
                  <a:pt x="13446" y="321"/>
                </a:cubicBezTo>
                <a:cubicBezTo>
                  <a:pt x="13288" y="334"/>
                  <a:pt x="13292" y="503"/>
                  <a:pt x="13298" y="627"/>
                </a:cubicBezTo>
                <a:cubicBezTo>
                  <a:pt x="13336" y="1658"/>
                  <a:pt x="13413" y="2682"/>
                  <a:pt x="13738" y="3671"/>
                </a:cubicBezTo>
                <a:cubicBezTo>
                  <a:pt x="13816" y="3910"/>
                  <a:pt x="13971" y="4172"/>
                  <a:pt x="13926" y="4388"/>
                </a:cubicBezTo>
                <a:cubicBezTo>
                  <a:pt x="13806" y="4946"/>
                  <a:pt x="13591" y="5482"/>
                  <a:pt x="13415" y="6026"/>
                </a:cubicBezTo>
                <a:cubicBezTo>
                  <a:pt x="13158" y="4943"/>
                  <a:pt x="12670" y="3979"/>
                  <a:pt x="12289" y="2939"/>
                </a:cubicBezTo>
                <a:cubicBezTo>
                  <a:pt x="12222" y="3005"/>
                  <a:pt x="12201" y="3017"/>
                  <a:pt x="12194" y="3035"/>
                </a:cubicBezTo>
                <a:cubicBezTo>
                  <a:pt x="12180" y="3073"/>
                  <a:pt x="12163" y="3114"/>
                  <a:pt x="12163" y="3155"/>
                </a:cubicBezTo>
                <a:cubicBezTo>
                  <a:pt x="12180" y="4426"/>
                  <a:pt x="12342" y="5668"/>
                  <a:pt x="12934" y="6818"/>
                </a:cubicBezTo>
                <a:cubicBezTo>
                  <a:pt x="13004" y="6954"/>
                  <a:pt x="13062" y="7064"/>
                  <a:pt x="13003" y="7226"/>
                </a:cubicBezTo>
                <a:cubicBezTo>
                  <a:pt x="12699" y="8053"/>
                  <a:pt x="12409" y="8885"/>
                  <a:pt x="12112" y="9717"/>
                </a:cubicBezTo>
                <a:cubicBezTo>
                  <a:pt x="12077" y="9814"/>
                  <a:pt x="12038" y="9909"/>
                  <a:pt x="12001" y="10005"/>
                </a:cubicBezTo>
                <a:cubicBezTo>
                  <a:pt x="11908" y="8346"/>
                  <a:pt x="11633" y="6755"/>
                  <a:pt x="11000" y="5209"/>
                </a:cubicBezTo>
                <a:cubicBezTo>
                  <a:pt x="10906" y="5335"/>
                  <a:pt x="10923" y="5455"/>
                  <a:pt x="10927" y="5564"/>
                </a:cubicBezTo>
                <a:cubicBezTo>
                  <a:pt x="10938" y="5963"/>
                  <a:pt x="10930" y="6365"/>
                  <a:pt x="10988" y="6759"/>
                </a:cubicBezTo>
                <a:cubicBezTo>
                  <a:pt x="11181" y="8066"/>
                  <a:pt x="11212" y="9401"/>
                  <a:pt x="11692" y="10655"/>
                </a:cubicBezTo>
                <a:cubicBezTo>
                  <a:pt x="11731" y="10754"/>
                  <a:pt x="11699" y="10841"/>
                  <a:pt x="11664" y="10930"/>
                </a:cubicBezTo>
                <a:cubicBezTo>
                  <a:pt x="11192" y="12133"/>
                  <a:pt x="10776" y="13357"/>
                  <a:pt x="10264" y="14544"/>
                </a:cubicBezTo>
                <a:cubicBezTo>
                  <a:pt x="10219" y="14647"/>
                  <a:pt x="10203" y="14778"/>
                  <a:pt x="10055" y="14856"/>
                </a:cubicBezTo>
                <a:cubicBezTo>
                  <a:pt x="9757" y="12580"/>
                  <a:pt x="9596" y="10305"/>
                  <a:pt x="8826" y="8121"/>
                </a:cubicBezTo>
                <a:cubicBezTo>
                  <a:pt x="8669" y="8228"/>
                  <a:pt x="8709" y="8341"/>
                  <a:pt x="8706" y="8438"/>
                </a:cubicBezTo>
                <a:cubicBezTo>
                  <a:pt x="8641" y="10788"/>
                  <a:pt x="9090" y="13054"/>
                  <a:pt x="9795" y="15279"/>
                </a:cubicBezTo>
                <a:cubicBezTo>
                  <a:pt x="9833" y="15398"/>
                  <a:pt x="9840" y="15497"/>
                  <a:pt x="9788" y="15611"/>
                </a:cubicBezTo>
                <a:cubicBezTo>
                  <a:pt x="9248" y="16816"/>
                  <a:pt x="8711" y="18024"/>
                  <a:pt x="8170" y="19229"/>
                </a:cubicBezTo>
                <a:cubicBezTo>
                  <a:pt x="8134" y="19305"/>
                  <a:pt x="8129" y="19420"/>
                  <a:pt x="7980" y="19441"/>
                </a:cubicBezTo>
                <a:cubicBezTo>
                  <a:pt x="7710" y="18003"/>
                  <a:pt x="7293" y="16604"/>
                  <a:pt x="6885" y="15205"/>
                </a:cubicBezTo>
                <a:cubicBezTo>
                  <a:pt x="6478" y="13805"/>
                  <a:pt x="6194" y="12368"/>
                  <a:pt x="5614" y="11018"/>
                </a:cubicBezTo>
                <a:cubicBezTo>
                  <a:pt x="5498" y="11373"/>
                  <a:pt x="5474" y="11726"/>
                  <a:pt x="5501" y="12080"/>
                </a:cubicBezTo>
                <a:cubicBezTo>
                  <a:pt x="5569" y="13017"/>
                  <a:pt x="5772" y="13930"/>
                  <a:pt x="6019" y="14832"/>
                </a:cubicBezTo>
                <a:cubicBezTo>
                  <a:pt x="6449" y="16398"/>
                  <a:pt x="6799" y="17999"/>
                  <a:pt x="7676" y="19406"/>
                </a:cubicBezTo>
                <a:cubicBezTo>
                  <a:pt x="7794" y="19596"/>
                  <a:pt x="7900" y="19819"/>
                  <a:pt x="7783" y="20059"/>
                </a:cubicBezTo>
                <a:cubicBezTo>
                  <a:pt x="7089" y="21488"/>
                  <a:pt x="6626" y="23011"/>
                  <a:pt x="5999" y="24469"/>
                </a:cubicBezTo>
                <a:cubicBezTo>
                  <a:pt x="5946" y="24597"/>
                  <a:pt x="5886" y="24724"/>
                  <a:pt x="5830" y="24851"/>
                </a:cubicBezTo>
                <a:cubicBezTo>
                  <a:pt x="5802" y="24846"/>
                  <a:pt x="5773" y="24843"/>
                  <a:pt x="5745" y="24837"/>
                </a:cubicBezTo>
                <a:cubicBezTo>
                  <a:pt x="5769" y="23999"/>
                  <a:pt x="5536" y="23197"/>
                  <a:pt x="5419" y="22380"/>
                </a:cubicBezTo>
                <a:cubicBezTo>
                  <a:pt x="5172" y="20652"/>
                  <a:pt x="4835" y="18946"/>
                  <a:pt x="4365" y="17261"/>
                </a:cubicBezTo>
                <a:cubicBezTo>
                  <a:pt x="4104" y="16329"/>
                  <a:pt x="3674" y="15456"/>
                  <a:pt x="3456" y="14513"/>
                </a:cubicBezTo>
                <a:cubicBezTo>
                  <a:pt x="3435" y="14423"/>
                  <a:pt x="3405" y="14302"/>
                  <a:pt x="3286" y="14302"/>
                </a:cubicBezTo>
                <a:cubicBezTo>
                  <a:pt x="3279" y="14302"/>
                  <a:pt x="3272" y="14302"/>
                  <a:pt x="3264" y="14303"/>
                </a:cubicBezTo>
                <a:cubicBezTo>
                  <a:pt x="3123" y="14317"/>
                  <a:pt x="3142" y="14452"/>
                  <a:pt x="3126" y="14551"/>
                </a:cubicBezTo>
                <a:cubicBezTo>
                  <a:pt x="3116" y="14613"/>
                  <a:pt x="3120" y="14677"/>
                  <a:pt x="3123" y="14740"/>
                </a:cubicBezTo>
                <a:cubicBezTo>
                  <a:pt x="3211" y="16970"/>
                  <a:pt x="3421" y="19181"/>
                  <a:pt x="3963" y="21354"/>
                </a:cubicBezTo>
                <a:cubicBezTo>
                  <a:pt x="4317" y="22777"/>
                  <a:pt x="4750" y="24167"/>
                  <a:pt x="5414" y="25478"/>
                </a:cubicBezTo>
                <a:cubicBezTo>
                  <a:pt x="5487" y="25619"/>
                  <a:pt x="5467" y="25733"/>
                  <a:pt x="5421" y="25866"/>
                </a:cubicBezTo>
                <a:cubicBezTo>
                  <a:pt x="5229" y="26432"/>
                  <a:pt x="5040" y="26999"/>
                  <a:pt x="4855" y="27569"/>
                </a:cubicBezTo>
                <a:cubicBezTo>
                  <a:pt x="4700" y="28046"/>
                  <a:pt x="4557" y="28522"/>
                  <a:pt x="4409" y="28994"/>
                </a:cubicBezTo>
                <a:cubicBezTo>
                  <a:pt x="4327" y="28979"/>
                  <a:pt x="4320" y="28937"/>
                  <a:pt x="4313" y="28896"/>
                </a:cubicBezTo>
                <a:cubicBezTo>
                  <a:pt x="4091" y="27538"/>
                  <a:pt x="3582" y="26265"/>
                  <a:pt x="3120" y="24981"/>
                </a:cubicBezTo>
                <a:cubicBezTo>
                  <a:pt x="2295" y="22678"/>
                  <a:pt x="1276" y="20447"/>
                  <a:pt x="585" y="18093"/>
                </a:cubicBezTo>
                <a:cubicBezTo>
                  <a:pt x="527" y="17893"/>
                  <a:pt x="451" y="17697"/>
                  <a:pt x="374" y="17501"/>
                </a:cubicBezTo>
                <a:cubicBezTo>
                  <a:pt x="346" y="17428"/>
                  <a:pt x="294" y="17364"/>
                  <a:pt x="211" y="17364"/>
                </a:cubicBezTo>
                <a:cubicBezTo>
                  <a:pt x="202" y="17364"/>
                  <a:pt x="193" y="17365"/>
                  <a:pt x="184" y="17367"/>
                </a:cubicBezTo>
                <a:cubicBezTo>
                  <a:pt x="85" y="17382"/>
                  <a:pt x="54" y="17467"/>
                  <a:pt x="47" y="17554"/>
                </a:cubicBezTo>
                <a:cubicBezTo>
                  <a:pt x="29" y="17774"/>
                  <a:pt x="0" y="17992"/>
                  <a:pt x="12" y="18213"/>
                </a:cubicBezTo>
                <a:cubicBezTo>
                  <a:pt x="91" y="20012"/>
                  <a:pt x="696" y="21690"/>
                  <a:pt x="1215" y="23385"/>
                </a:cubicBezTo>
                <a:cubicBezTo>
                  <a:pt x="1896" y="25598"/>
                  <a:pt x="3127" y="27562"/>
                  <a:pt x="4070" y="29658"/>
                </a:cubicBezTo>
                <a:cubicBezTo>
                  <a:pt x="4136" y="29804"/>
                  <a:pt x="4158" y="29924"/>
                  <a:pt x="4120" y="30074"/>
                </a:cubicBezTo>
                <a:cubicBezTo>
                  <a:pt x="3929" y="30816"/>
                  <a:pt x="3751" y="31563"/>
                  <a:pt x="3648" y="32325"/>
                </a:cubicBezTo>
                <a:cubicBezTo>
                  <a:pt x="3624" y="32510"/>
                  <a:pt x="3603" y="32696"/>
                  <a:pt x="3641" y="32953"/>
                </a:cubicBezTo>
                <a:cubicBezTo>
                  <a:pt x="3825" y="32665"/>
                  <a:pt x="3911" y="32411"/>
                  <a:pt x="3978" y="32154"/>
                </a:cubicBezTo>
                <a:cubicBezTo>
                  <a:pt x="4189" y="31351"/>
                  <a:pt x="4330" y="30531"/>
                  <a:pt x="4553" y="29732"/>
                </a:cubicBezTo>
                <a:cubicBezTo>
                  <a:pt x="4609" y="29528"/>
                  <a:pt x="4700" y="29409"/>
                  <a:pt x="4896" y="29333"/>
                </a:cubicBezTo>
                <a:cubicBezTo>
                  <a:pt x="5809" y="28980"/>
                  <a:pt x="6662" y="28501"/>
                  <a:pt x="7530" y="28055"/>
                </a:cubicBezTo>
                <a:cubicBezTo>
                  <a:pt x="9664" y="26957"/>
                  <a:pt x="11686" y="25675"/>
                  <a:pt x="13714" y="24395"/>
                </a:cubicBezTo>
                <a:cubicBezTo>
                  <a:pt x="14633" y="23815"/>
                  <a:pt x="15489" y="23161"/>
                  <a:pt x="16299" y="22444"/>
                </a:cubicBezTo>
                <a:cubicBezTo>
                  <a:pt x="16423" y="22334"/>
                  <a:pt x="16589" y="22205"/>
                  <a:pt x="16467" y="22020"/>
                </a:cubicBezTo>
                <a:cubicBezTo>
                  <a:pt x="16416" y="21943"/>
                  <a:pt x="16359" y="21915"/>
                  <a:pt x="16298" y="21915"/>
                </a:cubicBezTo>
                <a:cubicBezTo>
                  <a:pt x="16209" y="21915"/>
                  <a:pt x="16113" y="21977"/>
                  <a:pt x="16024" y="22028"/>
                </a:cubicBezTo>
                <a:cubicBezTo>
                  <a:pt x="14149" y="23110"/>
                  <a:pt x="12204" y="24053"/>
                  <a:pt x="10247" y="24978"/>
                </a:cubicBezTo>
                <a:cubicBezTo>
                  <a:pt x="8332" y="25884"/>
                  <a:pt x="6542" y="26999"/>
                  <a:pt x="5011" y="28491"/>
                </a:cubicBezTo>
                <a:cubicBezTo>
                  <a:pt x="4996" y="28506"/>
                  <a:pt x="4962" y="28502"/>
                  <a:pt x="4913" y="28513"/>
                </a:cubicBezTo>
                <a:cubicBezTo>
                  <a:pt x="5363" y="27055"/>
                  <a:pt x="5821" y="25627"/>
                  <a:pt x="6356" y="24223"/>
                </a:cubicBezTo>
                <a:cubicBezTo>
                  <a:pt x="6397" y="24116"/>
                  <a:pt x="6441" y="24019"/>
                  <a:pt x="6578" y="23983"/>
                </a:cubicBezTo>
                <a:cubicBezTo>
                  <a:pt x="7039" y="23863"/>
                  <a:pt x="7464" y="23650"/>
                  <a:pt x="7879" y="23425"/>
                </a:cubicBezTo>
                <a:cubicBezTo>
                  <a:pt x="10515" y="21994"/>
                  <a:pt x="12931" y="20230"/>
                  <a:pt x="15320" y="18431"/>
                </a:cubicBezTo>
                <a:cubicBezTo>
                  <a:pt x="15430" y="18349"/>
                  <a:pt x="15543" y="18234"/>
                  <a:pt x="15454" y="18085"/>
                </a:cubicBezTo>
                <a:cubicBezTo>
                  <a:pt x="15410" y="18009"/>
                  <a:pt x="15351" y="17983"/>
                  <a:pt x="15287" y="17983"/>
                </a:cubicBezTo>
                <a:cubicBezTo>
                  <a:pt x="15223" y="17983"/>
                  <a:pt x="15154" y="18009"/>
                  <a:pt x="15090" y="18038"/>
                </a:cubicBezTo>
                <a:cubicBezTo>
                  <a:pt x="14936" y="18107"/>
                  <a:pt x="14788" y="18185"/>
                  <a:pt x="14638" y="18263"/>
                </a:cubicBezTo>
                <a:cubicBezTo>
                  <a:pt x="12481" y="19376"/>
                  <a:pt x="10334" y="20504"/>
                  <a:pt x="8398" y="21987"/>
                </a:cubicBezTo>
                <a:cubicBezTo>
                  <a:pt x="7860" y="22397"/>
                  <a:pt x="7336" y="22829"/>
                  <a:pt x="6806" y="23251"/>
                </a:cubicBezTo>
                <a:lnTo>
                  <a:pt x="6806" y="23251"/>
                </a:lnTo>
                <a:cubicBezTo>
                  <a:pt x="6806" y="23215"/>
                  <a:pt x="6798" y="23173"/>
                  <a:pt x="6811" y="23144"/>
                </a:cubicBezTo>
                <a:cubicBezTo>
                  <a:pt x="7437" y="21686"/>
                  <a:pt x="7911" y="20169"/>
                  <a:pt x="8610" y="18742"/>
                </a:cubicBezTo>
                <a:cubicBezTo>
                  <a:pt x="8694" y="18567"/>
                  <a:pt x="8799" y="18470"/>
                  <a:pt x="8994" y="18418"/>
                </a:cubicBezTo>
                <a:cubicBezTo>
                  <a:pt x="9327" y="18326"/>
                  <a:pt x="9654" y="18212"/>
                  <a:pt x="9960" y="18042"/>
                </a:cubicBezTo>
                <a:cubicBezTo>
                  <a:pt x="11799" y="17026"/>
                  <a:pt x="13562" y="15888"/>
                  <a:pt x="15268" y="14663"/>
                </a:cubicBezTo>
                <a:cubicBezTo>
                  <a:pt x="15701" y="14352"/>
                  <a:pt x="16113" y="14008"/>
                  <a:pt x="16529" y="13672"/>
                </a:cubicBezTo>
                <a:cubicBezTo>
                  <a:pt x="16651" y="13573"/>
                  <a:pt x="16807" y="13431"/>
                  <a:pt x="16720" y="13281"/>
                </a:cubicBezTo>
                <a:cubicBezTo>
                  <a:pt x="16692" y="13235"/>
                  <a:pt x="16659" y="13217"/>
                  <a:pt x="16624" y="13217"/>
                </a:cubicBezTo>
                <a:cubicBezTo>
                  <a:pt x="16541" y="13217"/>
                  <a:pt x="16445" y="13309"/>
                  <a:pt x="16370" y="13343"/>
                </a:cubicBezTo>
                <a:cubicBezTo>
                  <a:pt x="14726" y="14095"/>
                  <a:pt x="13196" y="15051"/>
                  <a:pt x="11697" y="16053"/>
                </a:cubicBezTo>
                <a:cubicBezTo>
                  <a:pt x="10810" y="16644"/>
                  <a:pt x="9945" y="17273"/>
                  <a:pt x="9071" y="17886"/>
                </a:cubicBezTo>
                <a:lnTo>
                  <a:pt x="9071" y="17886"/>
                </a:lnTo>
                <a:cubicBezTo>
                  <a:pt x="9040" y="17772"/>
                  <a:pt x="9122" y="17690"/>
                  <a:pt x="9164" y="17605"/>
                </a:cubicBezTo>
                <a:cubicBezTo>
                  <a:pt x="9819" y="16276"/>
                  <a:pt x="10398" y="14913"/>
                  <a:pt x="10976" y="13551"/>
                </a:cubicBezTo>
                <a:cubicBezTo>
                  <a:pt x="11096" y="13269"/>
                  <a:pt x="11183" y="12984"/>
                  <a:pt x="11514" y="12984"/>
                </a:cubicBezTo>
                <a:cubicBezTo>
                  <a:pt x="11559" y="12984"/>
                  <a:pt x="11608" y="12989"/>
                  <a:pt x="11662" y="13000"/>
                </a:cubicBezTo>
                <a:cubicBezTo>
                  <a:pt x="11666" y="13001"/>
                  <a:pt x="11671" y="13002"/>
                  <a:pt x="11675" y="13002"/>
                </a:cubicBezTo>
                <a:cubicBezTo>
                  <a:pt x="11709" y="13002"/>
                  <a:pt x="11747" y="12979"/>
                  <a:pt x="11782" y="12967"/>
                </a:cubicBezTo>
                <a:cubicBezTo>
                  <a:pt x="13380" y="12358"/>
                  <a:pt x="14995" y="11787"/>
                  <a:pt x="16363" y="10709"/>
                </a:cubicBezTo>
                <a:cubicBezTo>
                  <a:pt x="16447" y="10642"/>
                  <a:pt x="16604" y="10601"/>
                  <a:pt x="16525" y="10453"/>
                </a:cubicBezTo>
                <a:cubicBezTo>
                  <a:pt x="16492" y="10392"/>
                  <a:pt x="16446" y="10373"/>
                  <a:pt x="16396" y="10373"/>
                </a:cubicBezTo>
                <a:cubicBezTo>
                  <a:pt x="16336" y="10373"/>
                  <a:pt x="16271" y="10399"/>
                  <a:pt x="16213" y="10417"/>
                </a:cubicBezTo>
                <a:cubicBezTo>
                  <a:pt x="14657" y="10884"/>
                  <a:pt x="13145" y="11447"/>
                  <a:pt x="11788" y="12365"/>
                </a:cubicBezTo>
                <a:cubicBezTo>
                  <a:pt x="11689" y="12431"/>
                  <a:pt x="11592" y="12527"/>
                  <a:pt x="11455" y="12527"/>
                </a:cubicBezTo>
                <a:cubicBezTo>
                  <a:pt x="11448" y="12527"/>
                  <a:pt x="11442" y="12527"/>
                  <a:pt x="11435" y="12526"/>
                </a:cubicBezTo>
                <a:cubicBezTo>
                  <a:pt x="11432" y="12485"/>
                  <a:pt x="11425" y="12463"/>
                  <a:pt x="11432" y="12444"/>
                </a:cubicBezTo>
                <a:cubicBezTo>
                  <a:pt x="11840" y="11375"/>
                  <a:pt x="12249" y="10305"/>
                  <a:pt x="12658" y="9237"/>
                </a:cubicBezTo>
                <a:cubicBezTo>
                  <a:pt x="12688" y="9155"/>
                  <a:pt x="12728" y="9092"/>
                  <a:pt x="12814" y="9051"/>
                </a:cubicBezTo>
                <a:cubicBezTo>
                  <a:pt x="13436" y="8761"/>
                  <a:pt x="13975" y="8337"/>
                  <a:pt x="14523" y="7934"/>
                </a:cubicBezTo>
                <a:cubicBezTo>
                  <a:pt x="15227" y="7421"/>
                  <a:pt x="15939" y="6903"/>
                  <a:pt x="16284" y="6049"/>
                </a:cubicBezTo>
                <a:cubicBezTo>
                  <a:pt x="16325" y="5949"/>
                  <a:pt x="16442" y="5843"/>
                  <a:pt x="16333" y="5737"/>
                </a:cubicBezTo>
                <a:cubicBezTo>
                  <a:pt x="16300" y="5705"/>
                  <a:pt x="16264" y="5693"/>
                  <a:pt x="16226" y="5693"/>
                </a:cubicBezTo>
                <a:cubicBezTo>
                  <a:pt x="16153" y="5693"/>
                  <a:pt x="16076" y="5739"/>
                  <a:pt x="16010" y="5768"/>
                </a:cubicBezTo>
                <a:cubicBezTo>
                  <a:pt x="15732" y="5892"/>
                  <a:pt x="15475" y="6058"/>
                  <a:pt x="15241" y="6255"/>
                </a:cubicBezTo>
                <a:cubicBezTo>
                  <a:pt x="14492" y="6884"/>
                  <a:pt x="13824" y="7600"/>
                  <a:pt x="13182" y="8335"/>
                </a:cubicBezTo>
                <a:cubicBezTo>
                  <a:pt x="13123" y="8402"/>
                  <a:pt x="13081" y="8499"/>
                  <a:pt x="12976" y="8499"/>
                </a:cubicBezTo>
                <a:cubicBezTo>
                  <a:pt x="12965" y="8499"/>
                  <a:pt x="12953" y="8498"/>
                  <a:pt x="12941" y="8496"/>
                </a:cubicBezTo>
                <a:cubicBezTo>
                  <a:pt x="12893" y="8427"/>
                  <a:pt x="12935" y="8372"/>
                  <a:pt x="12956" y="8315"/>
                </a:cubicBezTo>
                <a:cubicBezTo>
                  <a:pt x="13244" y="7548"/>
                  <a:pt x="13540" y="6784"/>
                  <a:pt x="13813" y="6012"/>
                </a:cubicBezTo>
                <a:cubicBezTo>
                  <a:pt x="13900" y="5763"/>
                  <a:pt x="14053" y="5668"/>
                  <a:pt x="14288" y="5578"/>
                </a:cubicBezTo>
                <a:cubicBezTo>
                  <a:pt x="15386" y="5163"/>
                  <a:pt x="16354" y="4562"/>
                  <a:pt x="17034" y="3572"/>
                </a:cubicBezTo>
                <a:cubicBezTo>
                  <a:pt x="17088" y="3496"/>
                  <a:pt x="17180" y="3416"/>
                  <a:pt x="17104" y="3321"/>
                </a:cubicBezTo>
                <a:cubicBezTo>
                  <a:pt x="17077" y="3287"/>
                  <a:pt x="17049" y="3275"/>
                  <a:pt x="17022" y="3275"/>
                </a:cubicBezTo>
                <a:cubicBezTo>
                  <a:pt x="16964" y="3275"/>
                  <a:pt x="16907" y="3332"/>
                  <a:pt x="16855" y="3359"/>
                </a:cubicBezTo>
                <a:cubicBezTo>
                  <a:pt x="15931" y="3839"/>
                  <a:pt x="15021" y="4340"/>
                  <a:pt x="14267" y="5078"/>
                </a:cubicBezTo>
                <a:cubicBezTo>
                  <a:pt x="14235" y="5109"/>
                  <a:pt x="14205" y="5158"/>
                  <a:pt x="14161" y="5158"/>
                </a:cubicBezTo>
                <a:cubicBezTo>
                  <a:pt x="14146" y="5158"/>
                  <a:pt x="14131" y="5154"/>
                  <a:pt x="14113" y="5142"/>
                </a:cubicBezTo>
                <a:cubicBezTo>
                  <a:pt x="14067" y="5111"/>
                  <a:pt x="14071" y="5042"/>
                  <a:pt x="14096" y="4998"/>
                </a:cubicBezTo>
                <a:cubicBezTo>
                  <a:pt x="14352" y="4542"/>
                  <a:pt x="14462" y="4013"/>
                  <a:pt x="14782" y="3592"/>
                </a:cubicBezTo>
                <a:cubicBezTo>
                  <a:pt x="15238" y="2994"/>
                  <a:pt x="15622" y="2355"/>
                  <a:pt x="15866" y="1645"/>
                </a:cubicBezTo>
                <a:cubicBezTo>
                  <a:pt x="16025" y="1175"/>
                  <a:pt x="15962" y="688"/>
                  <a:pt x="15906" y="208"/>
                </a:cubicBezTo>
                <a:cubicBezTo>
                  <a:pt x="15896" y="111"/>
                  <a:pt x="15839" y="31"/>
                  <a:pt x="15733" y="5"/>
                </a:cubicBezTo>
                <a:cubicBezTo>
                  <a:pt x="15718" y="2"/>
                  <a:pt x="15704" y="0"/>
                  <a:pt x="1569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2" name="Google Shape;492;p21"/>
          <p:cNvGrpSpPr/>
          <p:nvPr/>
        </p:nvGrpSpPr>
        <p:grpSpPr>
          <a:xfrm flipH="1" rot="2390156">
            <a:off x="8214394" y="4296847"/>
            <a:ext cx="1431643" cy="911974"/>
            <a:chOff x="5464900" y="1600425"/>
            <a:chExt cx="823100" cy="524325"/>
          </a:xfrm>
        </p:grpSpPr>
        <p:sp>
          <p:nvSpPr>
            <p:cNvPr id="493" name="Google Shape;493;p21"/>
            <p:cNvSpPr/>
            <p:nvPr/>
          </p:nvSpPr>
          <p:spPr>
            <a:xfrm>
              <a:off x="5619150" y="1600425"/>
              <a:ext cx="668850" cy="425425"/>
            </a:xfrm>
            <a:custGeom>
              <a:rect b="b" l="l" r="r" t="t"/>
              <a:pathLst>
                <a:path extrusionOk="0" h="17017" w="26754">
                  <a:moveTo>
                    <a:pt x="20391" y="0"/>
                  </a:moveTo>
                  <a:cubicBezTo>
                    <a:pt x="17943" y="0"/>
                    <a:pt x="15506" y="204"/>
                    <a:pt x="13104" y="864"/>
                  </a:cubicBezTo>
                  <a:cubicBezTo>
                    <a:pt x="8371" y="2165"/>
                    <a:pt x="4694" y="4876"/>
                    <a:pt x="2402" y="9256"/>
                  </a:cubicBezTo>
                  <a:cubicBezTo>
                    <a:pt x="1484" y="10873"/>
                    <a:pt x="720" y="12523"/>
                    <a:pt x="346" y="14308"/>
                  </a:cubicBezTo>
                  <a:cubicBezTo>
                    <a:pt x="0" y="15952"/>
                    <a:pt x="194" y="16341"/>
                    <a:pt x="1738" y="16524"/>
                  </a:cubicBezTo>
                  <a:cubicBezTo>
                    <a:pt x="2625" y="16629"/>
                    <a:pt x="3500" y="16844"/>
                    <a:pt x="4386" y="16933"/>
                  </a:cubicBezTo>
                  <a:cubicBezTo>
                    <a:pt x="4951" y="16988"/>
                    <a:pt x="5514" y="17017"/>
                    <a:pt x="6075" y="17017"/>
                  </a:cubicBezTo>
                  <a:cubicBezTo>
                    <a:pt x="7701" y="17017"/>
                    <a:pt x="9304" y="16772"/>
                    <a:pt x="10848" y="16203"/>
                  </a:cubicBezTo>
                  <a:cubicBezTo>
                    <a:pt x="13782" y="15122"/>
                    <a:pt x="16186" y="13254"/>
                    <a:pt x="18213" y="10892"/>
                  </a:cubicBezTo>
                  <a:cubicBezTo>
                    <a:pt x="20069" y="8728"/>
                    <a:pt x="21962" y="6599"/>
                    <a:pt x="23896" y="4503"/>
                  </a:cubicBezTo>
                  <a:cubicBezTo>
                    <a:pt x="24714" y="3616"/>
                    <a:pt x="25544" y="2732"/>
                    <a:pt x="26200" y="1715"/>
                  </a:cubicBezTo>
                  <a:cubicBezTo>
                    <a:pt x="26753" y="854"/>
                    <a:pt x="26516" y="278"/>
                    <a:pt x="25511" y="212"/>
                  </a:cubicBezTo>
                  <a:cubicBezTo>
                    <a:pt x="23804" y="99"/>
                    <a:pt x="22095" y="0"/>
                    <a:pt x="20391" y="0"/>
                  </a:cubicBezTo>
                  <a:close/>
                </a:path>
              </a:pathLst>
            </a:custGeom>
            <a:solidFill>
              <a:srgbClr val="2154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21"/>
            <p:cNvSpPr/>
            <p:nvPr/>
          </p:nvSpPr>
          <p:spPr>
            <a:xfrm>
              <a:off x="5464900" y="1637100"/>
              <a:ext cx="731300" cy="487650"/>
            </a:xfrm>
            <a:custGeom>
              <a:rect b="b" l="l" r="r" t="t"/>
              <a:pathLst>
                <a:path extrusionOk="0" h="19506" w="29252">
                  <a:moveTo>
                    <a:pt x="17947" y="5662"/>
                  </a:moveTo>
                  <a:lnTo>
                    <a:pt x="17941" y="5670"/>
                  </a:lnTo>
                  <a:cubicBezTo>
                    <a:pt x="17942" y="5675"/>
                    <a:pt x="17943" y="5680"/>
                    <a:pt x="17945" y="5685"/>
                  </a:cubicBezTo>
                  <a:lnTo>
                    <a:pt x="17945" y="5685"/>
                  </a:lnTo>
                  <a:cubicBezTo>
                    <a:pt x="17945" y="5677"/>
                    <a:pt x="17946" y="5670"/>
                    <a:pt x="17947" y="5662"/>
                  </a:cubicBezTo>
                  <a:close/>
                  <a:moveTo>
                    <a:pt x="25828" y="1"/>
                  </a:moveTo>
                  <a:cubicBezTo>
                    <a:pt x="25115" y="791"/>
                    <a:pt x="24764" y="1620"/>
                    <a:pt x="24284" y="2360"/>
                  </a:cubicBezTo>
                  <a:cubicBezTo>
                    <a:pt x="24125" y="2610"/>
                    <a:pt x="23981" y="2853"/>
                    <a:pt x="23704" y="2991"/>
                  </a:cubicBezTo>
                  <a:cubicBezTo>
                    <a:pt x="21898" y="3889"/>
                    <a:pt x="20087" y="4780"/>
                    <a:pt x="18370" y="5840"/>
                  </a:cubicBezTo>
                  <a:cubicBezTo>
                    <a:pt x="18279" y="5896"/>
                    <a:pt x="18207" y="5924"/>
                    <a:pt x="18148" y="5924"/>
                  </a:cubicBezTo>
                  <a:cubicBezTo>
                    <a:pt x="18045" y="5924"/>
                    <a:pt x="17985" y="5842"/>
                    <a:pt x="17945" y="5685"/>
                  </a:cubicBezTo>
                  <a:lnTo>
                    <a:pt x="17945" y="5685"/>
                  </a:lnTo>
                  <a:cubicBezTo>
                    <a:pt x="17908" y="6069"/>
                    <a:pt x="17651" y="6280"/>
                    <a:pt x="17354" y="6487"/>
                  </a:cubicBezTo>
                  <a:cubicBezTo>
                    <a:pt x="15524" y="7754"/>
                    <a:pt x="13703" y="9032"/>
                    <a:pt x="11879" y="10304"/>
                  </a:cubicBezTo>
                  <a:cubicBezTo>
                    <a:pt x="11706" y="10424"/>
                    <a:pt x="11568" y="10616"/>
                    <a:pt x="11275" y="10616"/>
                  </a:cubicBezTo>
                  <a:cubicBezTo>
                    <a:pt x="11261" y="10616"/>
                    <a:pt x="11247" y="10615"/>
                    <a:pt x="11232" y="10614"/>
                  </a:cubicBezTo>
                  <a:cubicBezTo>
                    <a:pt x="11613" y="8843"/>
                    <a:pt x="12848" y="7448"/>
                    <a:pt x="13285" y="5713"/>
                  </a:cubicBezTo>
                  <a:lnTo>
                    <a:pt x="13285" y="5713"/>
                  </a:lnTo>
                  <a:cubicBezTo>
                    <a:pt x="13044" y="5868"/>
                    <a:pt x="12840" y="6051"/>
                    <a:pt x="12715" y="6276"/>
                  </a:cubicBezTo>
                  <a:cubicBezTo>
                    <a:pt x="11874" y="7807"/>
                    <a:pt x="11083" y="9365"/>
                    <a:pt x="10507" y="11019"/>
                  </a:cubicBezTo>
                  <a:cubicBezTo>
                    <a:pt x="10405" y="11314"/>
                    <a:pt x="10271" y="11531"/>
                    <a:pt x="10041" y="11722"/>
                  </a:cubicBezTo>
                  <a:cubicBezTo>
                    <a:pt x="7768" y="13606"/>
                    <a:pt x="5503" y="15501"/>
                    <a:pt x="3222" y="17374"/>
                  </a:cubicBezTo>
                  <a:cubicBezTo>
                    <a:pt x="2223" y="18193"/>
                    <a:pt x="1111" y="18848"/>
                    <a:pt x="1" y="19504"/>
                  </a:cubicBezTo>
                  <a:lnTo>
                    <a:pt x="11" y="19502"/>
                  </a:lnTo>
                  <a:cubicBezTo>
                    <a:pt x="42" y="19505"/>
                    <a:pt x="74" y="19506"/>
                    <a:pt x="104" y="19506"/>
                  </a:cubicBezTo>
                  <a:cubicBezTo>
                    <a:pt x="579" y="19506"/>
                    <a:pt x="920" y="19170"/>
                    <a:pt x="1299" y="18958"/>
                  </a:cubicBezTo>
                  <a:cubicBezTo>
                    <a:pt x="4147" y="17365"/>
                    <a:pt x="6664" y="15316"/>
                    <a:pt x="9163" y="13245"/>
                  </a:cubicBezTo>
                  <a:cubicBezTo>
                    <a:pt x="9411" y="13040"/>
                    <a:pt x="9637" y="12853"/>
                    <a:pt x="10008" y="12853"/>
                  </a:cubicBezTo>
                  <a:cubicBezTo>
                    <a:pt x="10018" y="12853"/>
                    <a:pt x="10027" y="12853"/>
                    <a:pt x="10037" y="12854"/>
                  </a:cubicBezTo>
                  <a:cubicBezTo>
                    <a:pt x="12134" y="12916"/>
                    <a:pt x="14235" y="12941"/>
                    <a:pt x="16334" y="12972"/>
                  </a:cubicBezTo>
                  <a:cubicBezTo>
                    <a:pt x="16377" y="12973"/>
                    <a:pt x="16420" y="12974"/>
                    <a:pt x="16464" y="12974"/>
                  </a:cubicBezTo>
                  <a:cubicBezTo>
                    <a:pt x="16707" y="12974"/>
                    <a:pt x="16964" y="12940"/>
                    <a:pt x="17244" y="12607"/>
                  </a:cubicBezTo>
                  <a:cubicBezTo>
                    <a:pt x="15797" y="12481"/>
                    <a:pt x="14393" y="12419"/>
                    <a:pt x="12968" y="12419"/>
                  </a:cubicBezTo>
                  <a:cubicBezTo>
                    <a:pt x="12021" y="12419"/>
                    <a:pt x="11064" y="12447"/>
                    <a:pt x="10079" y="12501"/>
                  </a:cubicBezTo>
                  <a:cubicBezTo>
                    <a:pt x="11142" y="11540"/>
                    <a:pt x="12206" y="10912"/>
                    <a:pt x="13139" y="10127"/>
                  </a:cubicBezTo>
                  <a:cubicBezTo>
                    <a:pt x="13767" y="9599"/>
                    <a:pt x="14429" y="9392"/>
                    <a:pt x="15139" y="9392"/>
                  </a:cubicBezTo>
                  <a:cubicBezTo>
                    <a:pt x="15416" y="9392"/>
                    <a:pt x="15701" y="9423"/>
                    <a:pt x="15993" y="9480"/>
                  </a:cubicBezTo>
                  <a:cubicBezTo>
                    <a:pt x="17369" y="9745"/>
                    <a:pt x="18766" y="9739"/>
                    <a:pt x="20156" y="9815"/>
                  </a:cubicBezTo>
                  <a:cubicBezTo>
                    <a:pt x="20216" y="9818"/>
                    <a:pt x="20277" y="9824"/>
                    <a:pt x="20341" y="9824"/>
                  </a:cubicBezTo>
                  <a:cubicBezTo>
                    <a:pt x="20522" y="9824"/>
                    <a:pt x="20719" y="9780"/>
                    <a:pt x="20918" y="9508"/>
                  </a:cubicBezTo>
                  <a:cubicBezTo>
                    <a:pt x="18840" y="9259"/>
                    <a:pt x="16839" y="9317"/>
                    <a:pt x="14860" y="9140"/>
                  </a:cubicBezTo>
                  <a:cubicBezTo>
                    <a:pt x="14866" y="8849"/>
                    <a:pt x="15048" y="8791"/>
                    <a:pt x="15175" y="8703"/>
                  </a:cubicBezTo>
                  <a:cubicBezTo>
                    <a:pt x="17059" y="7404"/>
                    <a:pt x="18958" y="6131"/>
                    <a:pt x="20988" y="5060"/>
                  </a:cubicBezTo>
                  <a:cubicBezTo>
                    <a:pt x="21251" y="4920"/>
                    <a:pt x="21484" y="4848"/>
                    <a:pt x="21720" y="4848"/>
                  </a:cubicBezTo>
                  <a:cubicBezTo>
                    <a:pt x="21943" y="4848"/>
                    <a:pt x="22168" y="4912"/>
                    <a:pt x="22424" y="5044"/>
                  </a:cubicBezTo>
                  <a:cubicBezTo>
                    <a:pt x="23725" y="5715"/>
                    <a:pt x="25182" y="5780"/>
                    <a:pt x="26601" y="5957"/>
                  </a:cubicBezTo>
                  <a:cubicBezTo>
                    <a:pt x="26639" y="5962"/>
                    <a:pt x="26682" y="5965"/>
                    <a:pt x="26726" y="5965"/>
                  </a:cubicBezTo>
                  <a:cubicBezTo>
                    <a:pt x="26885" y="5965"/>
                    <a:pt x="27060" y="5924"/>
                    <a:pt x="27087" y="5773"/>
                  </a:cubicBezTo>
                  <a:cubicBezTo>
                    <a:pt x="27135" y="5499"/>
                    <a:pt x="26844" y="5475"/>
                    <a:pt x="26651" y="5440"/>
                  </a:cubicBezTo>
                  <a:cubicBezTo>
                    <a:pt x="25649" y="5252"/>
                    <a:pt x="24642" y="5095"/>
                    <a:pt x="23643" y="4892"/>
                  </a:cubicBezTo>
                  <a:cubicBezTo>
                    <a:pt x="23166" y="4795"/>
                    <a:pt x="22651" y="4828"/>
                    <a:pt x="22219" y="4537"/>
                  </a:cubicBezTo>
                  <a:lnTo>
                    <a:pt x="22219" y="4537"/>
                  </a:lnTo>
                  <a:cubicBezTo>
                    <a:pt x="22244" y="4428"/>
                    <a:pt x="22332" y="4379"/>
                    <a:pt x="22421" y="4335"/>
                  </a:cubicBezTo>
                  <a:cubicBezTo>
                    <a:pt x="24364" y="3391"/>
                    <a:pt x="26205" y="2232"/>
                    <a:pt x="28269" y="1539"/>
                  </a:cubicBezTo>
                  <a:cubicBezTo>
                    <a:pt x="28525" y="1454"/>
                    <a:pt x="28770" y="1336"/>
                    <a:pt x="29010" y="1213"/>
                  </a:cubicBezTo>
                  <a:cubicBezTo>
                    <a:pt x="29112" y="1159"/>
                    <a:pt x="29251" y="1079"/>
                    <a:pt x="29198" y="931"/>
                  </a:cubicBezTo>
                  <a:cubicBezTo>
                    <a:pt x="29160" y="824"/>
                    <a:pt x="29058" y="793"/>
                    <a:pt x="28955" y="793"/>
                  </a:cubicBezTo>
                  <a:cubicBezTo>
                    <a:pt x="28930" y="793"/>
                    <a:pt x="28904" y="795"/>
                    <a:pt x="28879" y="798"/>
                  </a:cubicBezTo>
                  <a:cubicBezTo>
                    <a:pt x="28674" y="826"/>
                    <a:pt x="28468" y="860"/>
                    <a:pt x="28269" y="914"/>
                  </a:cubicBezTo>
                  <a:cubicBezTo>
                    <a:pt x="27362" y="1165"/>
                    <a:pt x="26515" y="1563"/>
                    <a:pt x="25674" y="1974"/>
                  </a:cubicBezTo>
                  <a:cubicBezTo>
                    <a:pt x="25563" y="2027"/>
                    <a:pt x="25438" y="2147"/>
                    <a:pt x="25317" y="2147"/>
                  </a:cubicBezTo>
                  <a:cubicBezTo>
                    <a:pt x="25269" y="2147"/>
                    <a:pt x="25221" y="2128"/>
                    <a:pt x="25174" y="2080"/>
                  </a:cubicBezTo>
                  <a:cubicBezTo>
                    <a:pt x="25019" y="1919"/>
                    <a:pt x="25228" y="1739"/>
                    <a:pt x="25273" y="1567"/>
                  </a:cubicBezTo>
                  <a:cubicBezTo>
                    <a:pt x="25405" y="1088"/>
                    <a:pt x="25788" y="698"/>
                    <a:pt x="25828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21"/>
            <p:cNvSpPr/>
            <p:nvPr/>
          </p:nvSpPr>
          <p:spPr>
            <a:xfrm>
              <a:off x="5913450" y="1659100"/>
              <a:ext cx="62150" cy="119825"/>
            </a:xfrm>
            <a:custGeom>
              <a:rect b="b" l="l" r="r" t="t"/>
              <a:pathLst>
                <a:path extrusionOk="0" h="4793" w="2486">
                  <a:moveTo>
                    <a:pt x="2265" y="0"/>
                  </a:moveTo>
                  <a:cubicBezTo>
                    <a:pt x="1368" y="1521"/>
                    <a:pt x="544" y="3082"/>
                    <a:pt x="5" y="4784"/>
                  </a:cubicBezTo>
                  <a:lnTo>
                    <a:pt x="0" y="4792"/>
                  </a:lnTo>
                  <a:cubicBezTo>
                    <a:pt x="830" y="3230"/>
                    <a:pt x="1658" y="1671"/>
                    <a:pt x="2485" y="112"/>
                  </a:cubicBezTo>
                  <a:cubicBezTo>
                    <a:pt x="2412" y="75"/>
                    <a:pt x="2340" y="38"/>
                    <a:pt x="2265" y="0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6" name="Google Shape;496;p21"/>
          <p:cNvSpPr txBox="1"/>
          <p:nvPr>
            <p:ph type="title"/>
          </p:nvPr>
        </p:nvSpPr>
        <p:spPr>
          <a:xfrm>
            <a:off x="964308" y="1532063"/>
            <a:ext cx="3325800" cy="123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497" name="Google Shape;497;p21"/>
          <p:cNvSpPr txBox="1"/>
          <p:nvPr>
            <p:ph idx="1" type="subTitle"/>
          </p:nvPr>
        </p:nvSpPr>
        <p:spPr>
          <a:xfrm>
            <a:off x="964308" y="2765738"/>
            <a:ext cx="3325800" cy="8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_1"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22"/>
          <p:cNvSpPr/>
          <p:nvPr/>
        </p:nvSpPr>
        <p:spPr>
          <a:xfrm>
            <a:off x="-36" y="4641025"/>
            <a:ext cx="9144071" cy="530362"/>
          </a:xfrm>
          <a:custGeom>
            <a:rect b="b" l="l" r="r" t="t"/>
            <a:pathLst>
              <a:path extrusionOk="0" h="20099" w="266591">
                <a:moveTo>
                  <a:pt x="177921" y="0"/>
                </a:moveTo>
                <a:cubicBezTo>
                  <a:pt x="141060" y="0"/>
                  <a:pt x="115281" y="7266"/>
                  <a:pt x="83821" y="7266"/>
                </a:cubicBezTo>
                <a:cubicBezTo>
                  <a:pt x="72193" y="7266"/>
                  <a:pt x="59789" y="6273"/>
                  <a:pt x="45762" y="3555"/>
                </a:cubicBezTo>
                <a:cubicBezTo>
                  <a:pt x="37645" y="1748"/>
                  <a:pt x="27129" y="496"/>
                  <a:pt x="16785" y="496"/>
                </a:cubicBezTo>
                <a:cubicBezTo>
                  <a:pt x="10985" y="496"/>
                  <a:pt x="5238" y="890"/>
                  <a:pt x="1" y="1800"/>
                </a:cubicBezTo>
                <a:lnTo>
                  <a:pt x="1" y="20098"/>
                </a:lnTo>
                <a:lnTo>
                  <a:pt x="266590" y="20098"/>
                </a:lnTo>
                <a:lnTo>
                  <a:pt x="266590" y="4512"/>
                </a:lnTo>
                <a:cubicBezTo>
                  <a:pt x="261542" y="6524"/>
                  <a:pt x="255665" y="7280"/>
                  <a:pt x="249337" y="7280"/>
                </a:cubicBezTo>
                <a:cubicBezTo>
                  <a:pt x="231731" y="7280"/>
                  <a:pt x="210633" y="1424"/>
                  <a:pt x="194179" y="472"/>
                </a:cubicBezTo>
                <a:cubicBezTo>
                  <a:pt x="188509" y="144"/>
                  <a:pt x="183105" y="0"/>
                  <a:pt x="17792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22"/>
          <p:cNvSpPr/>
          <p:nvPr/>
        </p:nvSpPr>
        <p:spPr>
          <a:xfrm flipH="1" rot="-5541588">
            <a:off x="8125365" y="4337756"/>
            <a:ext cx="830055" cy="1037115"/>
          </a:xfrm>
          <a:custGeom>
            <a:rect b="b" l="l" r="r" t="t"/>
            <a:pathLst>
              <a:path extrusionOk="0" h="23431" w="18753">
                <a:moveTo>
                  <a:pt x="14224" y="0"/>
                </a:moveTo>
                <a:cubicBezTo>
                  <a:pt x="14173" y="0"/>
                  <a:pt x="14120" y="3"/>
                  <a:pt x="14066" y="9"/>
                </a:cubicBezTo>
                <a:cubicBezTo>
                  <a:pt x="13242" y="101"/>
                  <a:pt x="12945" y="773"/>
                  <a:pt x="12770" y="1483"/>
                </a:cubicBezTo>
                <a:cubicBezTo>
                  <a:pt x="12367" y="3127"/>
                  <a:pt x="12446" y="4795"/>
                  <a:pt x="12649" y="6446"/>
                </a:cubicBezTo>
                <a:cubicBezTo>
                  <a:pt x="12862" y="8197"/>
                  <a:pt x="13202" y="9935"/>
                  <a:pt x="13487" y="11678"/>
                </a:cubicBezTo>
                <a:cubicBezTo>
                  <a:pt x="13075" y="11124"/>
                  <a:pt x="12777" y="10535"/>
                  <a:pt x="12499" y="9937"/>
                </a:cubicBezTo>
                <a:cubicBezTo>
                  <a:pt x="11314" y="7401"/>
                  <a:pt x="10082" y="4886"/>
                  <a:pt x="8696" y="2452"/>
                </a:cubicBezTo>
                <a:cubicBezTo>
                  <a:pt x="8298" y="1755"/>
                  <a:pt x="7881" y="1063"/>
                  <a:pt x="7272" y="531"/>
                </a:cubicBezTo>
                <a:cubicBezTo>
                  <a:pt x="6922" y="226"/>
                  <a:pt x="6569" y="80"/>
                  <a:pt x="6249" y="80"/>
                </a:cubicBezTo>
                <a:cubicBezTo>
                  <a:pt x="5719" y="80"/>
                  <a:pt x="5277" y="479"/>
                  <a:pt x="5078" y="1219"/>
                </a:cubicBezTo>
                <a:cubicBezTo>
                  <a:pt x="4944" y="1713"/>
                  <a:pt x="4975" y="2206"/>
                  <a:pt x="5070" y="2705"/>
                </a:cubicBezTo>
                <a:cubicBezTo>
                  <a:pt x="5307" y="3987"/>
                  <a:pt x="5734" y="5211"/>
                  <a:pt x="6230" y="6416"/>
                </a:cubicBezTo>
                <a:cubicBezTo>
                  <a:pt x="7013" y="8322"/>
                  <a:pt x="7992" y="10133"/>
                  <a:pt x="8952" y="11953"/>
                </a:cubicBezTo>
                <a:cubicBezTo>
                  <a:pt x="7082" y="10099"/>
                  <a:pt x="5099" y="8413"/>
                  <a:pt x="3159" y="6688"/>
                </a:cubicBezTo>
                <a:cubicBezTo>
                  <a:pt x="2809" y="6375"/>
                  <a:pt x="2473" y="6039"/>
                  <a:pt x="2003" y="5921"/>
                </a:cubicBezTo>
                <a:cubicBezTo>
                  <a:pt x="1745" y="5856"/>
                  <a:pt x="1481" y="5793"/>
                  <a:pt x="1227" y="5793"/>
                </a:cubicBezTo>
                <a:cubicBezTo>
                  <a:pt x="931" y="5793"/>
                  <a:pt x="650" y="5878"/>
                  <a:pt x="409" y="6145"/>
                </a:cubicBezTo>
                <a:cubicBezTo>
                  <a:pt x="1" y="6597"/>
                  <a:pt x="104" y="7143"/>
                  <a:pt x="289" y="7658"/>
                </a:cubicBezTo>
                <a:cubicBezTo>
                  <a:pt x="620" y="8576"/>
                  <a:pt x="1182" y="9371"/>
                  <a:pt x="1770" y="10137"/>
                </a:cubicBezTo>
                <a:cubicBezTo>
                  <a:pt x="4388" y="13552"/>
                  <a:pt x="7620" y="16339"/>
                  <a:pt x="10951" y="19023"/>
                </a:cubicBezTo>
                <a:cubicBezTo>
                  <a:pt x="12770" y="20487"/>
                  <a:pt x="14514" y="22052"/>
                  <a:pt x="16617" y="23127"/>
                </a:cubicBezTo>
                <a:cubicBezTo>
                  <a:pt x="16879" y="23262"/>
                  <a:pt x="17142" y="23430"/>
                  <a:pt x="17397" y="23430"/>
                </a:cubicBezTo>
                <a:cubicBezTo>
                  <a:pt x="17579" y="23430"/>
                  <a:pt x="17758" y="23343"/>
                  <a:pt x="17928" y="23094"/>
                </a:cubicBezTo>
                <a:cubicBezTo>
                  <a:pt x="18381" y="22433"/>
                  <a:pt x="18752" y="21764"/>
                  <a:pt x="18701" y="20889"/>
                </a:cubicBezTo>
                <a:cubicBezTo>
                  <a:pt x="18653" y="20077"/>
                  <a:pt x="18370" y="19324"/>
                  <a:pt x="18301" y="18531"/>
                </a:cubicBezTo>
                <a:cubicBezTo>
                  <a:pt x="17951" y="14452"/>
                  <a:pt x="17506" y="10387"/>
                  <a:pt x="16847" y="6347"/>
                </a:cubicBezTo>
                <a:cubicBezTo>
                  <a:pt x="16564" y="4610"/>
                  <a:pt x="16396" y="2839"/>
                  <a:pt x="15593" y="1229"/>
                </a:cubicBezTo>
                <a:cubicBezTo>
                  <a:pt x="15297" y="635"/>
                  <a:pt x="14966" y="0"/>
                  <a:pt x="14224" y="0"/>
                </a:cubicBezTo>
                <a:close/>
              </a:path>
            </a:pathLst>
          </a:custGeom>
          <a:solidFill>
            <a:srgbClr val="21543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22"/>
          <p:cNvSpPr/>
          <p:nvPr/>
        </p:nvSpPr>
        <p:spPr>
          <a:xfrm flipH="1" rot="8980267">
            <a:off x="412561" y="-544382"/>
            <a:ext cx="760484" cy="1458686"/>
          </a:xfrm>
          <a:custGeom>
            <a:rect b="b" l="l" r="r" t="t"/>
            <a:pathLst>
              <a:path extrusionOk="0" h="32953" w="17180">
                <a:moveTo>
                  <a:pt x="15690" y="0"/>
                </a:moveTo>
                <a:cubicBezTo>
                  <a:pt x="15604" y="0"/>
                  <a:pt x="15548" y="65"/>
                  <a:pt x="15499" y="131"/>
                </a:cubicBezTo>
                <a:cubicBezTo>
                  <a:pt x="15454" y="189"/>
                  <a:pt x="15419" y="256"/>
                  <a:pt x="15390" y="323"/>
                </a:cubicBezTo>
                <a:cubicBezTo>
                  <a:pt x="14956" y="1339"/>
                  <a:pt x="14562" y="2367"/>
                  <a:pt x="14387" y="3467"/>
                </a:cubicBezTo>
                <a:cubicBezTo>
                  <a:pt x="14374" y="3551"/>
                  <a:pt x="14393" y="3659"/>
                  <a:pt x="14233" y="3733"/>
                </a:cubicBezTo>
                <a:cubicBezTo>
                  <a:pt x="14153" y="3321"/>
                  <a:pt x="14061" y="2929"/>
                  <a:pt x="14003" y="2530"/>
                </a:cubicBezTo>
                <a:cubicBezTo>
                  <a:pt x="13906" y="1876"/>
                  <a:pt x="13809" y="1222"/>
                  <a:pt x="13612" y="586"/>
                </a:cubicBezTo>
                <a:cubicBezTo>
                  <a:pt x="13582" y="489"/>
                  <a:pt x="13589" y="321"/>
                  <a:pt x="13459" y="321"/>
                </a:cubicBezTo>
                <a:cubicBezTo>
                  <a:pt x="13455" y="321"/>
                  <a:pt x="13450" y="321"/>
                  <a:pt x="13446" y="321"/>
                </a:cubicBezTo>
                <a:cubicBezTo>
                  <a:pt x="13288" y="334"/>
                  <a:pt x="13292" y="503"/>
                  <a:pt x="13298" y="627"/>
                </a:cubicBezTo>
                <a:cubicBezTo>
                  <a:pt x="13336" y="1658"/>
                  <a:pt x="13413" y="2682"/>
                  <a:pt x="13738" y="3671"/>
                </a:cubicBezTo>
                <a:cubicBezTo>
                  <a:pt x="13816" y="3910"/>
                  <a:pt x="13971" y="4172"/>
                  <a:pt x="13926" y="4388"/>
                </a:cubicBezTo>
                <a:cubicBezTo>
                  <a:pt x="13806" y="4946"/>
                  <a:pt x="13591" y="5482"/>
                  <a:pt x="13415" y="6026"/>
                </a:cubicBezTo>
                <a:cubicBezTo>
                  <a:pt x="13158" y="4943"/>
                  <a:pt x="12670" y="3979"/>
                  <a:pt x="12289" y="2939"/>
                </a:cubicBezTo>
                <a:cubicBezTo>
                  <a:pt x="12222" y="3005"/>
                  <a:pt x="12201" y="3017"/>
                  <a:pt x="12194" y="3035"/>
                </a:cubicBezTo>
                <a:cubicBezTo>
                  <a:pt x="12180" y="3073"/>
                  <a:pt x="12163" y="3114"/>
                  <a:pt x="12163" y="3155"/>
                </a:cubicBezTo>
                <a:cubicBezTo>
                  <a:pt x="12180" y="4426"/>
                  <a:pt x="12342" y="5668"/>
                  <a:pt x="12934" y="6818"/>
                </a:cubicBezTo>
                <a:cubicBezTo>
                  <a:pt x="13004" y="6954"/>
                  <a:pt x="13062" y="7064"/>
                  <a:pt x="13003" y="7226"/>
                </a:cubicBezTo>
                <a:cubicBezTo>
                  <a:pt x="12699" y="8053"/>
                  <a:pt x="12409" y="8885"/>
                  <a:pt x="12112" y="9717"/>
                </a:cubicBezTo>
                <a:cubicBezTo>
                  <a:pt x="12077" y="9814"/>
                  <a:pt x="12038" y="9909"/>
                  <a:pt x="12001" y="10005"/>
                </a:cubicBezTo>
                <a:cubicBezTo>
                  <a:pt x="11908" y="8346"/>
                  <a:pt x="11633" y="6755"/>
                  <a:pt x="11000" y="5209"/>
                </a:cubicBezTo>
                <a:cubicBezTo>
                  <a:pt x="10906" y="5335"/>
                  <a:pt x="10923" y="5455"/>
                  <a:pt x="10927" y="5564"/>
                </a:cubicBezTo>
                <a:cubicBezTo>
                  <a:pt x="10938" y="5963"/>
                  <a:pt x="10930" y="6365"/>
                  <a:pt x="10988" y="6759"/>
                </a:cubicBezTo>
                <a:cubicBezTo>
                  <a:pt x="11181" y="8066"/>
                  <a:pt x="11212" y="9401"/>
                  <a:pt x="11692" y="10655"/>
                </a:cubicBezTo>
                <a:cubicBezTo>
                  <a:pt x="11731" y="10754"/>
                  <a:pt x="11699" y="10841"/>
                  <a:pt x="11664" y="10930"/>
                </a:cubicBezTo>
                <a:cubicBezTo>
                  <a:pt x="11192" y="12133"/>
                  <a:pt x="10776" y="13357"/>
                  <a:pt x="10264" y="14544"/>
                </a:cubicBezTo>
                <a:cubicBezTo>
                  <a:pt x="10219" y="14647"/>
                  <a:pt x="10203" y="14778"/>
                  <a:pt x="10055" y="14856"/>
                </a:cubicBezTo>
                <a:cubicBezTo>
                  <a:pt x="9757" y="12580"/>
                  <a:pt x="9596" y="10305"/>
                  <a:pt x="8826" y="8121"/>
                </a:cubicBezTo>
                <a:cubicBezTo>
                  <a:pt x="8669" y="8228"/>
                  <a:pt x="8709" y="8341"/>
                  <a:pt x="8706" y="8438"/>
                </a:cubicBezTo>
                <a:cubicBezTo>
                  <a:pt x="8641" y="10788"/>
                  <a:pt x="9090" y="13054"/>
                  <a:pt x="9795" y="15279"/>
                </a:cubicBezTo>
                <a:cubicBezTo>
                  <a:pt x="9833" y="15398"/>
                  <a:pt x="9840" y="15497"/>
                  <a:pt x="9788" y="15611"/>
                </a:cubicBezTo>
                <a:cubicBezTo>
                  <a:pt x="9248" y="16816"/>
                  <a:pt x="8711" y="18024"/>
                  <a:pt x="8170" y="19229"/>
                </a:cubicBezTo>
                <a:cubicBezTo>
                  <a:pt x="8134" y="19305"/>
                  <a:pt x="8129" y="19420"/>
                  <a:pt x="7980" y="19441"/>
                </a:cubicBezTo>
                <a:cubicBezTo>
                  <a:pt x="7710" y="18003"/>
                  <a:pt x="7293" y="16604"/>
                  <a:pt x="6885" y="15205"/>
                </a:cubicBezTo>
                <a:cubicBezTo>
                  <a:pt x="6478" y="13805"/>
                  <a:pt x="6194" y="12368"/>
                  <a:pt x="5614" y="11018"/>
                </a:cubicBezTo>
                <a:cubicBezTo>
                  <a:pt x="5498" y="11373"/>
                  <a:pt x="5474" y="11726"/>
                  <a:pt x="5501" y="12080"/>
                </a:cubicBezTo>
                <a:cubicBezTo>
                  <a:pt x="5569" y="13017"/>
                  <a:pt x="5772" y="13930"/>
                  <a:pt x="6019" y="14832"/>
                </a:cubicBezTo>
                <a:cubicBezTo>
                  <a:pt x="6449" y="16398"/>
                  <a:pt x="6799" y="17999"/>
                  <a:pt x="7676" y="19406"/>
                </a:cubicBezTo>
                <a:cubicBezTo>
                  <a:pt x="7794" y="19596"/>
                  <a:pt x="7900" y="19819"/>
                  <a:pt x="7783" y="20059"/>
                </a:cubicBezTo>
                <a:cubicBezTo>
                  <a:pt x="7089" y="21488"/>
                  <a:pt x="6626" y="23011"/>
                  <a:pt x="5999" y="24469"/>
                </a:cubicBezTo>
                <a:cubicBezTo>
                  <a:pt x="5946" y="24597"/>
                  <a:pt x="5886" y="24724"/>
                  <a:pt x="5830" y="24851"/>
                </a:cubicBezTo>
                <a:cubicBezTo>
                  <a:pt x="5802" y="24846"/>
                  <a:pt x="5773" y="24843"/>
                  <a:pt x="5745" y="24837"/>
                </a:cubicBezTo>
                <a:cubicBezTo>
                  <a:pt x="5769" y="23999"/>
                  <a:pt x="5536" y="23197"/>
                  <a:pt x="5419" y="22380"/>
                </a:cubicBezTo>
                <a:cubicBezTo>
                  <a:pt x="5172" y="20652"/>
                  <a:pt x="4835" y="18946"/>
                  <a:pt x="4365" y="17261"/>
                </a:cubicBezTo>
                <a:cubicBezTo>
                  <a:pt x="4104" y="16329"/>
                  <a:pt x="3674" y="15456"/>
                  <a:pt x="3456" y="14513"/>
                </a:cubicBezTo>
                <a:cubicBezTo>
                  <a:pt x="3435" y="14423"/>
                  <a:pt x="3405" y="14302"/>
                  <a:pt x="3286" y="14302"/>
                </a:cubicBezTo>
                <a:cubicBezTo>
                  <a:pt x="3279" y="14302"/>
                  <a:pt x="3272" y="14302"/>
                  <a:pt x="3264" y="14303"/>
                </a:cubicBezTo>
                <a:cubicBezTo>
                  <a:pt x="3123" y="14317"/>
                  <a:pt x="3142" y="14452"/>
                  <a:pt x="3126" y="14551"/>
                </a:cubicBezTo>
                <a:cubicBezTo>
                  <a:pt x="3116" y="14613"/>
                  <a:pt x="3120" y="14677"/>
                  <a:pt x="3123" y="14740"/>
                </a:cubicBezTo>
                <a:cubicBezTo>
                  <a:pt x="3211" y="16970"/>
                  <a:pt x="3421" y="19181"/>
                  <a:pt x="3963" y="21354"/>
                </a:cubicBezTo>
                <a:cubicBezTo>
                  <a:pt x="4317" y="22777"/>
                  <a:pt x="4750" y="24167"/>
                  <a:pt x="5414" y="25478"/>
                </a:cubicBezTo>
                <a:cubicBezTo>
                  <a:pt x="5487" y="25619"/>
                  <a:pt x="5467" y="25733"/>
                  <a:pt x="5421" y="25866"/>
                </a:cubicBezTo>
                <a:cubicBezTo>
                  <a:pt x="5229" y="26432"/>
                  <a:pt x="5040" y="26999"/>
                  <a:pt x="4855" y="27569"/>
                </a:cubicBezTo>
                <a:cubicBezTo>
                  <a:pt x="4700" y="28046"/>
                  <a:pt x="4557" y="28522"/>
                  <a:pt x="4409" y="28994"/>
                </a:cubicBezTo>
                <a:cubicBezTo>
                  <a:pt x="4327" y="28979"/>
                  <a:pt x="4320" y="28937"/>
                  <a:pt x="4313" y="28896"/>
                </a:cubicBezTo>
                <a:cubicBezTo>
                  <a:pt x="4091" y="27538"/>
                  <a:pt x="3582" y="26265"/>
                  <a:pt x="3120" y="24981"/>
                </a:cubicBezTo>
                <a:cubicBezTo>
                  <a:pt x="2295" y="22678"/>
                  <a:pt x="1276" y="20447"/>
                  <a:pt x="585" y="18093"/>
                </a:cubicBezTo>
                <a:cubicBezTo>
                  <a:pt x="527" y="17893"/>
                  <a:pt x="451" y="17697"/>
                  <a:pt x="374" y="17501"/>
                </a:cubicBezTo>
                <a:cubicBezTo>
                  <a:pt x="346" y="17428"/>
                  <a:pt x="294" y="17364"/>
                  <a:pt x="211" y="17364"/>
                </a:cubicBezTo>
                <a:cubicBezTo>
                  <a:pt x="202" y="17364"/>
                  <a:pt x="193" y="17365"/>
                  <a:pt x="184" y="17367"/>
                </a:cubicBezTo>
                <a:cubicBezTo>
                  <a:pt x="85" y="17382"/>
                  <a:pt x="54" y="17467"/>
                  <a:pt x="47" y="17554"/>
                </a:cubicBezTo>
                <a:cubicBezTo>
                  <a:pt x="29" y="17774"/>
                  <a:pt x="0" y="17992"/>
                  <a:pt x="12" y="18213"/>
                </a:cubicBezTo>
                <a:cubicBezTo>
                  <a:pt x="91" y="20012"/>
                  <a:pt x="696" y="21690"/>
                  <a:pt x="1215" y="23385"/>
                </a:cubicBezTo>
                <a:cubicBezTo>
                  <a:pt x="1896" y="25598"/>
                  <a:pt x="3127" y="27562"/>
                  <a:pt x="4070" y="29658"/>
                </a:cubicBezTo>
                <a:cubicBezTo>
                  <a:pt x="4136" y="29804"/>
                  <a:pt x="4158" y="29924"/>
                  <a:pt x="4120" y="30074"/>
                </a:cubicBezTo>
                <a:cubicBezTo>
                  <a:pt x="3929" y="30816"/>
                  <a:pt x="3751" y="31563"/>
                  <a:pt x="3648" y="32325"/>
                </a:cubicBezTo>
                <a:cubicBezTo>
                  <a:pt x="3624" y="32510"/>
                  <a:pt x="3603" y="32696"/>
                  <a:pt x="3641" y="32953"/>
                </a:cubicBezTo>
                <a:cubicBezTo>
                  <a:pt x="3825" y="32665"/>
                  <a:pt x="3911" y="32411"/>
                  <a:pt x="3978" y="32154"/>
                </a:cubicBezTo>
                <a:cubicBezTo>
                  <a:pt x="4189" y="31351"/>
                  <a:pt x="4330" y="30531"/>
                  <a:pt x="4553" y="29732"/>
                </a:cubicBezTo>
                <a:cubicBezTo>
                  <a:pt x="4609" y="29528"/>
                  <a:pt x="4700" y="29409"/>
                  <a:pt x="4896" y="29333"/>
                </a:cubicBezTo>
                <a:cubicBezTo>
                  <a:pt x="5809" y="28980"/>
                  <a:pt x="6662" y="28501"/>
                  <a:pt x="7530" y="28055"/>
                </a:cubicBezTo>
                <a:cubicBezTo>
                  <a:pt x="9664" y="26957"/>
                  <a:pt x="11686" y="25675"/>
                  <a:pt x="13714" y="24395"/>
                </a:cubicBezTo>
                <a:cubicBezTo>
                  <a:pt x="14633" y="23815"/>
                  <a:pt x="15489" y="23161"/>
                  <a:pt x="16299" y="22444"/>
                </a:cubicBezTo>
                <a:cubicBezTo>
                  <a:pt x="16423" y="22334"/>
                  <a:pt x="16589" y="22205"/>
                  <a:pt x="16467" y="22020"/>
                </a:cubicBezTo>
                <a:cubicBezTo>
                  <a:pt x="16416" y="21943"/>
                  <a:pt x="16359" y="21915"/>
                  <a:pt x="16298" y="21915"/>
                </a:cubicBezTo>
                <a:cubicBezTo>
                  <a:pt x="16209" y="21915"/>
                  <a:pt x="16113" y="21977"/>
                  <a:pt x="16024" y="22028"/>
                </a:cubicBezTo>
                <a:cubicBezTo>
                  <a:pt x="14149" y="23110"/>
                  <a:pt x="12204" y="24053"/>
                  <a:pt x="10247" y="24978"/>
                </a:cubicBezTo>
                <a:cubicBezTo>
                  <a:pt x="8332" y="25884"/>
                  <a:pt x="6542" y="26999"/>
                  <a:pt x="5011" y="28491"/>
                </a:cubicBezTo>
                <a:cubicBezTo>
                  <a:pt x="4996" y="28506"/>
                  <a:pt x="4962" y="28502"/>
                  <a:pt x="4913" y="28513"/>
                </a:cubicBezTo>
                <a:cubicBezTo>
                  <a:pt x="5363" y="27055"/>
                  <a:pt x="5821" y="25627"/>
                  <a:pt x="6356" y="24223"/>
                </a:cubicBezTo>
                <a:cubicBezTo>
                  <a:pt x="6397" y="24116"/>
                  <a:pt x="6441" y="24019"/>
                  <a:pt x="6578" y="23983"/>
                </a:cubicBezTo>
                <a:cubicBezTo>
                  <a:pt x="7039" y="23863"/>
                  <a:pt x="7464" y="23650"/>
                  <a:pt x="7879" y="23425"/>
                </a:cubicBezTo>
                <a:cubicBezTo>
                  <a:pt x="10515" y="21994"/>
                  <a:pt x="12931" y="20230"/>
                  <a:pt x="15320" y="18431"/>
                </a:cubicBezTo>
                <a:cubicBezTo>
                  <a:pt x="15430" y="18349"/>
                  <a:pt x="15543" y="18234"/>
                  <a:pt x="15454" y="18085"/>
                </a:cubicBezTo>
                <a:cubicBezTo>
                  <a:pt x="15410" y="18009"/>
                  <a:pt x="15351" y="17983"/>
                  <a:pt x="15287" y="17983"/>
                </a:cubicBezTo>
                <a:cubicBezTo>
                  <a:pt x="15223" y="17983"/>
                  <a:pt x="15154" y="18009"/>
                  <a:pt x="15090" y="18038"/>
                </a:cubicBezTo>
                <a:cubicBezTo>
                  <a:pt x="14936" y="18107"/>
                  <a:pt x="14788" y="18185"/>
                  <a:pt x="14638" y="18263"/>
                </a:cubicBezTo>
                <a:cubicBezTo>
                  <a:pt x="12481" y="19376"/>
                  <a:pt x="10334" y="20504"/>
                  <a:pt x="8398" y="21987"/>
                </a:cubicBezTo>
                <a:cubicBezTo>
                  <a:pt x="7860" y="22397"/>
                  <a:pt x="7336" y="22829"/>
                  <a:pt x="6806" y="23251"/>
                </a:cubicBezTo>
                <a:lnTo>
                  <a:pt x="6806" y="23251"/>
                </a:lnTo>
                <a:cubicBezTo>
                  <a:pt x="6806" y="23215"/>
                  <a:pt x="6798" y="23173"/>
                  <a:pt x="6811" y="23144"/>
                </a:cubicBezTo>
                <a:cubicBezTo>
                  <a:pt x="7437" y="21686"/>
                  <a:pt x="7911" y="20169"/>
                  <a:pt x="8610" y="18742"/>
                </a:cubicBezTo>
                <a:cubicBezTo>
                  <a:pt x="8694" y="18567"/>
                  <a:pt x="8799" y="18470"/>
                  <a:pt x="8994" y="18418"/>
                </a:cubicBezTo>
                <a:cubicBezTo>
                  <a:pt x="9327" y="18326"/>
                  <a:pt x="9654" y="18212"/>
                  <a:pt x="9960" y="18042"/>
                </a:cubicBezTo>
                <a:cubicBezTo>
                  <a:pt x="11799" y="17026"/>
                  <a:pt x="13562" y="15888"/>
                  <a:pt x="15268" y="14663"/>
                </a:cubicBezTo>
                <a:cubicBezTo>
                  <a:pt x="15701" y="14352"/>
                  <a:pt x="16113" y="14008"/>
                  <a:pt x="16529" y="13672"/>
                </a:cubicBezTo>
                <a:cubicBezTo>
                  <a:pt x="16651" y="13573"/>
                  <a:pt x="16807" y="13431"/>
                  <a:pt x="16720" y="13281"/>
                </a:cubicBezTo>
                <a:cubicBezTo>
                  <a:pt x="16692" y="13235"/>
                  <a:pt x="16659" y="13217"/>
                  <a:pt x="16624" y="13217"/>
                </a:cubicBezTo>
                <a:cubicBezTo>
                  <a:pt x="16541" y="13217"/>
                  <a:pt x="16445" y="13309"/>
                  <a:pt x="16370" y="13343"/>
                </a:cubicBezTo>
                <a:cubicBezTo>
                  <a:pt x="14726" y="14095"/>
                  <a:pt x="13196" y="15051"/>
                  <a:pt x="11697" y="16053"/>
                </a:cubicBezTo>
                <a:cubicBezTo>
                  <a:pt x="10810" y="16644"/>
                  <a:pt x="9945" y="17273"/>
                  <a:pt x="9071" y="17886"/>
                </a:cubicBezTo>
                <a:lnTo>
                  <a:pt x="9071" y="17886"/>
                </a:lnTo>
                <a:cubicBezTo>
                  <a:pt x="9040" y="17772"/>
                  <a:pt x="9122" y="17690"/>
                  <a:pt x="9164" y="17605"/>
                </a:cubicBezTo>
                <a:cubicBezTo>
                  <a:pt x="9819" y="16276"/>
                  <a:pt x="10398" y="14913"/>
                  <a:pt x="10976" y="13551"/>
                </a:cubicBezTo>
                <a:cubicBezTo>
                  <a:pt x="11096" y="13269"/>
                  <a:pt x="11183" y="12984"/>
                  <a:pt x="11514" y="12984"/>
                </a:cubicBezTo>
                <a:cubicBezTo>
                  <a:pt x="11559" y="12984"/>
                  <a:pt x="11608" y="12989"/>
                  <a:pt x="11662" y="13000"/>
                </a:cubicBezTo>
                <a:cubicBezTo>
                  <a:pt x="11666" y="13001"/>
                  <a:pt x="11671" y="13002"/>
                  <a:pt x="11675" y="13002"/>
                </a:cubicBezTo>
                <a:cubicBezTo>
                  <a:pt x="11709" y="13002"/>
                  <a:pt x="11747" y="12979"/>
                  <a:pt x="11782" y="12967"/>
                </a:cubicBezTo>
                <a:cubicBezTo>
                  <a:pt x="13380" y="12358"/>
                  <a:pt x="14995" y="11787"/>
                  <a:pt x="16363" y="10709"/>
                </a:cubicBezTo>
                <a:cubicBezTo>
                  <a:pt x="16447" y="10642"/>
                  <a:pt x="16604" y="10601"/>
                  <a:pt x="16525" y="10453"/>
                </a:cubicBezTo>
                <a:cubicBezTo>
                  <a:pt x="16492" y="10392"/>
                  <a:pt x="16446" y="10373"/>
                  <a:pt x="16396" y="10373"/>
                </a:cubicBezTo>
                <a:cubicBezTo>
                  <a:pt x="16336" y="10373"/>
                  <a:pt x="16271" y="10399"/>
                  <a:pt x="16213" y="10417"/>
                </a:cubicBezTo>
                <a:cubicBezTo>
                  <a:pt x="14657" y="10884"/>
                  <a:pt x="13145" y="11447"/>
                  <a:pt x="11788" y="12365"/>
                </a:cubicBezTo>
                <a:cubicBezTo>
                  <a:pt x="11689" y="12431"/>
                  <a:pt x="11592" y="12527"/>
                  <a:pt x="11455" y="12527"/>
                </a:cubicBezTo>
                <a:cubicBezTo>
                  <a:pt x="11448" y="12527"/>
                  <a:pt x="11442" y="12527"/>
                  <a:pt x="11435" y="12526"/>
                </a:cubicBezTo>
                <a:cubicBezTo>
                  <a:pt x="11432" y="12485"/>
                  <a:pt x="11425" y="12463"/>
                  <a:pt x="11432" y="12444"/>
                </a:cubicBezTo>
                <a:cubicBezTo>
                  <a:pt x="11840" y="11375"/>
                  <a:pt x="12249" y="10305"/>
                  <a:pt x="12658" y="9237"/>
                </a:cubicBezTo>
                <a:cubicBezTo>
                  <a:pt x="12688" y="9155"/>
                  <a:pt x="12728" y="9092"/>
                  <a:pt x="12814" y="9051"/>
                </a:cubicBezTo>
                <a:cubicBezTo>
                  <a:pt x="13436" y="8761"/>
                  <a:pt x="13975" y="8337"/>
                  <a:pt x="14523" y="7934"/>
                </a:cubicBezTo>
                <a:cubicBezTo>
                  <a:pt x="15227" y="7421"/>
                  <a:pt x="15939" y="6903"/>
                  <a:pt x="16284" y="6049"/>
                </a:cubicBezTo>
                <a:cubicBezTo>
                  <a:pt x="16325" y="5949"/>
                  <a:pt x="16442" y="5843"/>
                  <a:pt x="16333" y="5737"/>
                </a:cubicBezTo>
                <a:cubicBezTo>
                  <a:pt x="16300" y="5705"/>
                  <a:pt x="16264" y="5693"/>
                  <a:pt x="16226" y="5693"/>
                </a:cubicBezTo>
                <a:cubicBezTo>
                  <a:pt x="16153" y="5693"/>
                  <a:pt x="16076" y="5739"/>
                  <a:pt x="16010" y="5768"/>
                </a:cubicBezTo>
                <a:cubicBezTo>
                  <a:pt x="15732" y="5892"/>
                  <a:pt x="15475" y="6058"/>
                  <a:pt x="15241" y="6255"/>
                </a:cubicBezTo>
                <a:cubicBezTo>
                  <a:pt x="14492" y="6884"/>
                  <a:pt x="13824" y="7600"/>
                  <a:pt x="13182" y="8335"/>
                </a:cubicBezTo>
                <a:cubicBezTo>
                  <a:pt x="13123" y="8402"/>
                  <a:pt x="13081" y="8499"/>
                  <a:pt x="12976" y="8499"/>
                </a:cubicBezTo>
                <a:cubicBezTo>
                  <a:pt x="12965" y="8499"/>
                  <a:pt x="12953" y="8498"/>
                  <a:pt x="12941" y="8496"/>
                </a:cubicBezTo>
                <a:cubicBezTo>
                  <a:pt x="12893" y="8427"/>
                  <a:pt x="12935" y="8372"/>
                  <a:pt x="12956" y="8315"/>
                </a:cubicBezTo>
                <a:cubicBezTo>
                  <a:pt x="13244" y="7548"/>
                  <a:pt x="13540" y="6784"/>
                  <a:pt x="13813" y="6012"/>
                </a:cubicBezTo>
                <a:cubicBezTo>
                  <a:pt x="13900" y="5763"/>
                  <a:pt x="14053" y="5668"/>
                  <a:pt x="14288" y="5578"/>
                </a:cubicBezTo>
                <a:cubicBezTo>
                  <a:pt x="15386" y="5163"/>
                  <a:pt x="16354" y="4562"/>
                  <a:pt x="17034" y="3572"/>
                </a:cubicBezTo>
                <a:cubicBezTo>
                  <a:pt x="17088" y="3496"/>
                  <a:pt x="17180" y="3416"/>
                  <a:pt x="17104" y="3321"/>
                </a:cubicBezTo>
                <a:cubicBezTo>
                  <a:pt x="17077" y="3287"/>
                  <a:pt x="17049" y="3275"/>
                  <a:pt x="17022" y="3275"/>
                </a:cubicBezTo>
                <a:cubicBezTo>
                  <a:pt x="16964" y="3275"/>
                  <a:pt x="16907" y="3332"/>
                  <a:pt x="16855" y="3359"/>
                </a:cubicBezTo>
                <a:cubicBezTo>
                  <a:pt x="15931" y="3839"/>
                  <a:pt x="15021" y="4340"/>
                  <a:pt x="14267" y="5078"/>
                </a:cubicBezTo>
                <a:cubicBezTo>
                  <a:pt x="14235" y="5109"/>
                  <a:pt x="14205" y="5158"/>
                  <a:pt x="14161" y="5158"/>
                </a:cubicBezTo>
                <a:cubicBezTo>
                  <a:pt x="14146" y="5158"/>
                  <a:pt x="14131" y="5154"/>
                  <a:pt x="14113" y="5142"/>
                </a:cubicBezTo>
                <a:cubicBezTo>
                  <a:pt x="14067" y="5111"/>
                  <a:pt x="14071" y="5042"/>
                  <a:pt x="14096" y="4998"/>
                </a:cubicBezTo>
                <a:cubicBezTo>
                  <a:pt x="14352" y="4542"/>
                  <a:pt x="14462" y="4013"/>
                  <a:pt x="14782" y="3592"/>
                </a:cubicBezTo>
                <a:cubicBezTo>
                  <a:pt x="15238" y="2994"/>
                  <a:pt x="15622" y="2355"/>
                  <a:pt x="15866" y="1645"/>
                </a:cubicBezTo>
                <a:cubicBezTo>
                  <a:pt x="16025" y="1175"/>
                  <a:pt x="15962" y="688"/>
                  <a:pt x="15906" y="208"/>
                </a:cubicBezTo>
                <a:cubicBezTo>
                  <a:pt x="15896" y="111"/>
                  <a:pt x="15839" y="31"/>
                  <a:pt x="15733" y="5"/>
                </a:cubicBezTo>
                <a:cubicBezTo>
                  <a:pt x="15718" y="2"/>
                  <a:pt x="15704" y="0"/>
                  <a:pt x="1569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02" name="Google Shape;502;p22"/>
          <p:cNvGrpSpPr/>
          <p:nvPr/>
        </p:nvGrpSpPr>
        <p:grpSpPr>
          <a:xfrm rot="7959754">
            <a:off x="-194758" y="-336030"/>
            <a:ext cx="998761" cy="1520129"/>
            <a:chOff x="6875509" y="2881351"/>
            <a:chExt cx="764014" cy="1162841"/>
          </a:xfrm>
        </p:grpSpPr>
        <p:sp>
          <p:nvSpPr>
            <p:cNvPr id="503" name="Google Shape;503;p22"/>
            <p:cNvSpPr/>
            <p:nvPr/>
          </p:nvSpPr>
          <p:spPr>
            <a:xfrm>
              <a:off x="6875509" y="2881351"/>
              <a:ext cx="764014" cy="933018"/>
            </a:xfrm>
            <a:custGeom>
              <a:rect b="b" l="l" r="r" t="t"/>
              <a:pathLst>
                <a:path extrusionOk="0" h="21078" w="17260">
                  <a:moveTo>
                    <a:pt x="14836" y="1581"/>
                  </a:moveTo>
                  <a:cubicBezTo>
                    <a:pt x="15083" y="1581"/>
                    <a:pt x="15314" y="1760"/>
                    <a:pt x="15354" y="2001"/>
                  </a:cubicBezTo>
                  <a:cubicBezTo>
                    <a:pt x="15406" y="2297"/>
                    <a:pt x="15135" y="2674"/>
                    <a:pt x="14832" y="2730"/>
                  </a:cubicBezTo>
                  <a:cubicBezTo>
                    <a:pt x="14799" y="2736"/>
                    <a:pt x="14766" y="2739"/>
                    <a:pt x="14735" y="2739"/>
                  </a:cubicBezTo>
                  <a:cubicBezTo>
                    <a:pt x="14494" y="2739"/>
                    <a:pt x="14295" y="2570"/>
                    <a:pt x="14245" y="2307"/>
                  </a:cubicBezTo>
                  <a:cubicBezTo>
                    <a:pt x="14183" y="1985"/>
                    <a:pt x="14420" y="1648"/>
                    <a:pt x="14747" y="1589"/>
                  </a:cubicBezTo>
                  <a:cubicBezTo>
                    <a:pt x="14777" y="1583"/>
                    <a:pt x="14806" y="1581"/>
                    <a:pt x="14836" y="1581"/>
                  </a:cubicBezTo>
                  <a:close/>
                  <a:moveTo>
                    <a:pt x="10638" y="2630"/>
                  </a:moveTo>
                  <a:cubicBezTo>
                    <a:pt x="10971" y="2630"/>
                    <a:pt x="11221" y="2926"/>
                    <a:pt x="11121" y="3255"/>
                  </a:cubicBezTo>
                  <a:cubicBezTo>
                    <a:pt x="10986" y="3700"/>
                    <a:pt x="10686" y="4051"/>
                    <a:pt x="10333" y="4336"/>
                  </a:cubicBezTo>
                  <a:cubicBezTo>
                    <a:pt x="10265" y="4391"/>
                    <a:pt x="10188" y="4415"/>
                    <a:pt x="10112" y="4415"/>
                  </a:cubicBezTo>
                  <a:cubicBezTo>
                    <a:pt x="9914" y="4415"/>
                    <a:pt x="9718" y="4249"/>
                    <a:pt x="9687" y="4017"/>
                  </a:cubicBezTo>
                  <a:cubicBezTo>
                    <a:pt x="9642" y="3686"/>
                    <a:pt x="10114" y="2835"/>
                    <a:pt x="10428" y="2688"/>
                  </a:cubicBezTo>
                  <a:cubicBezTo>
                    <a:pt x="10477" y="2664"/>
                    <a:pt x="10528" y="2648"/>
                    <a:pt x="10560" y="2636"/>
                  </a:cubicBezTo>
                  <a:cubicBezTo>
                    <a:pt x="10587" y="2632"/>
                    <a:pt x="10613" y="2630"/>
                    <a:pt x="10638" y="2630"/>
                  </a:cubicBezTo>
                  <a:close/>
                  <a:moveTo>
                    <a:pt x="8375" y="2901"/>
                  </a:moveTo>
                  <a:cubicBezTo>
                    <a:pt x="8687" y="2901"/>
                    <a:pt x="8913" y="3089"/>
                    <a:pt x="8918" y="3391"/>
                  </a:cubicBezTo>
                  <a:cubicBezTo>
                    <a:pt x="8923" y="4209"/>
                    <a:pt x="8692" y="4964"/>
                    <a:pt x="8153" y="5598"/>
                  </a:cubicBezTo>
                  <a:cubicBezTo>
                    <a:pt x="8006" y="5768"/>
                    <a:pt x="7804" y="5817"/>
                    <a:pt x="7598" y="5817"/>
                  </a:cubicBezTo>
                  <a:cubicBezTo>
                    <a:pt x="7548" y="5817"/>
                    <a:pt x="7498" y="5814"/>
                    <a:pt x="7449" y="5809"/>
                  </a:cubicBezTo>
                  <a:cubicBezTo>
                    <a:pt x="7203" y="5784"/>
                    <a:pt x="7034" y="5608"/>
                    <a:pt x="7066" y="5363"/>
                  </a:cubicBezTo>
                  <a:cubicBezTo>
                    <a:pt x="7165" y="4608"/>
                    <a:pt x="7309" y="3861"/>
                    <a:pt x="7787" y="3231"/>
                  </a:cubicBezTo>
                  <a:cubicBezTo>
                    <a:pt x="7907" y="3070"/>
                    <a:pt x="8063" y="2942"/>
                    <a:pt x="8206" y="2918"/>
                  </a:cubicBezTo>
                  <a:cubicBezTo>
                    <a:pt x="8265" y="2906"/>
                    <a:pt x="8321" y="2901"/>
                    <a:pt x="8375" y="2901"/>
                  </a:cubicBezTo>
                  <a:close/>
                  <a:moveTo>
                    <a:pt x="13074" y="6262"/>
                  </a:moveTo>
                  <a:cubicBezTo>
                    <a:pt x="13216" y="6262"/>
                    <a:pt x="13369" y="6314"/>
                    <a:pt x="13457" y="6487"/>
                  </a:cubicBezTo>
                  <a:cubicBezTo>
                    <a:pt x="13575" y="6707"/>
                    <a:pt x="13520" y="6909"/>
                    <a:pt x="13319" y="7057"/>
                  </a:cubicBezTo>
                  <a:cubicBezTo>
                    <a:pt x="13102" y="7218"/>
                    <a:pt x="12869" y="7359"/>
                    <a:pt x="12606" y="7431"/>
                  </a:cubicBezTo>
                  <a:cubicBezTo>
                    <a:pt x="12534" y="7451"/>
                    <a:pt x="12470" y="7461"/>
                    <a:pt x="12415" y="7461"/>
                  </a:cubicBezTo>
                  <a:cubicBezTo>
                    <a:pt x="12197" y="7461"/>
                    <a:pt x="12116" y="7306"/>
                    <a:pt x="12176" y="7006"/>
                  </a:cubicBezTo>
                  <a:cubicBezTo>
                    <a:pt x="12248" y="6632"/>
                    <a:pt x="12559" y="6338"/>
                    <a:pt x="12997" y="6267"/>
                  </a:cubicBezTo>
                  <a:cubicBezTo>
                    <a:pt x="13022" y="6263"/>
                    <a:pt x="13048" y="6262"/>
                    <a:pt x="13074" y="6262"/>
                  </a:cubicBezTo>
                  <a:close/>
                  <a:moveTo>
                    <a:pt x="3059" y="7277"/>
                  </a:moveTo>
                  <a:cubicBezTo>
                    <a:pt x="3069" y="7277"/>
                    <a:pt x="3079" y="7277"/>
                    <a:pt x="3090" y="7278"/>
                  </a:cubicBezTo>
                  <a:cubicBezTo>
                    <a:pt x="3273" y="7295"/>
                    <a:pt x="3385" y="7408"/>
                    <a:pt x="3435" y="7580"/>
                  </a:cubicBezTo>
                  <a:cubicBezTo>
                    <a:pt x="3540" y="7926"/>
                    <a:pt x="3479" y="8265"/>
                    <a:pt x="3387" y="8601"/>
                  </a:cubicBezTo>
                  <a:cubicBezTo>
                    <a:pt x="3352" y="8730"/>
                    <a:pt x="3246" y="8815"/>
                    <a:pt x="3108" y="8822"/>
                  </a:cubicBezTo>
                  <a:cubicBezTo>
                    <a:pt x="3102" y="8822"/>
                    <a:pt x="3096" y="8823"/>
                    <a:pt x="3090" y="8823"/>
                  </a:cubicBezTo>
                  <a:cubicBezTo>
                    <a:pt x="2958" y="8823"/>
                    <a:pt x="2852" y="8750"/>
                    <a:pt x="2802" y="8632"/>
                  </a:cubicBezTo>
                  <a:cubicBezTo>
                    <a:pt x="2741" y="8482"/>
                    <a:pt x="2710" y="8320"/>
                    <a:pt x="2666" y="8163"/>
                  </a:cubicBezTo>
                  <a:cubicBezTo>
                    <a:pt x="2601" y="7926"/>
                    <a:pt x="2569" y="7697"/>
                    <a:pt x="2730" y="7486"/>
                  </a:cubicBezTo>
                  <a:cubicBezTo>
                    <a:pt x="2816" y="7371"/>
                    <a:pt x="2914" y="7277"/>
                    <a:pt x="3059" y="7277"/>
                  </a:cubicBezTo>
                  <a:close/>
                  <a:moveTo>
                    <a:pt x="6194" y="5620"/>
                  </a:moveTo>
                  <a:cubicBezTo>
                    <a:pt x="6198" y="5620"/>
                    <a:pt x="6202" y="5620"/>
                    <a:pt x="6207" y="5620"/>
                  </a:cubicBezTo>
                  <a:cubicBezTo>
                    <a:pt x="6505" y="5626"/>
                    <a:pt x="6675" y="5878"/>
                    <a:pt x="6807" y="6636"/>
                  </a:cubicBezTo>
                  <a:cubicBezTo>
                    <a:pt x="6849" y="6907"/>
                    <a:pt x="6778" y="7415"/>
                    <a:pt x="6622" y="7901"/>
                  </a:cubicBezTo>
                  <a:cubicBezTo>
                    <a:pt x="6476" y="8351"/>
                    <a:pt x="6270" y="8780"/>
                    <a:pt x="6088" y="9217"/>
                  </a:cubicBezTo>
                  <a:cubicBezTo>
                    <a:pt x="6038" y="9336"/>
                    <a:pt x="5963" y="9443"/>
                    <a:pt x="5854" y="9514"/>
                  </a:cubicBezTo>
                  <a:cubicBezTo>
                    <a:pt x="5700" y="9614"/>
                    <a:pt x="5542" y="9732"/>
                    <a:pt x="5364" y="9732"/>
                  </a:cubicBezTo>
                  <a:cubicBezTo>
                    <a:pt x="5297" y="9732"/>
                    <a:pt x="5227" y="9715"/>
                    <a:pt x="5154" y="9674"/>
                  </a:cubicBezTo>
                  <a:cubicBezTo>
                    <a:pt x="4910" y="9542"/>
                    <a:pt x="4896" y="9302"/>
                    <a:pt x="4921" y="9052"/>
                  </a:cubicBezTo>
                  <a:cubicBezTo>
                    <a:pt x="5017" y="8088"/>
                    <a:pt x="5147" y="7134"/>
                    <a:pt x="5531" y="6234"/>
                  </a:cubicBezTo>
                  <a:cubicBezTo>
                    <a:pt x="5661" y="5934"/>
                    <a:pt x="5797" y="5620"/>
                    <a:pt x="6194" y="5620"/>
                  </a:cubicBezTo>
                  <a:close/>
                  <a:moveTo>
                    <a:pt x="12535" y="8460"/>
                  </a:moveTo>
                  <a:cubicBezTo>
                    <a:pt x="12575" y="8460"/>
                    <a:pt x="12616" y="8461"/>
                    <a:pt x="12657" y="8464"/>
                  </a:cubicBezTo>
                  <a:cubicBezTo>
                    <a:pt x="12908" y="8482"/>
                    <a:pt x="13117" y="8598"/>
                    <a:pt x="13194" y="8853"/>
                  </a:cubicBezTo>
                  <a:cubicBezTo>
                    <a:pt x="13263" y="9085"/>
                    <a:pt x="13167" y="9285"/>
                    <a:pt x="12995" y="9437"/>
                  </a:cubicBezTo>
                  <a:cubicBezTo>
                    <a:pt x="12571" y="9811"/>
                    <a:pt x="12098" y="10113"/>
                    <a:pt x="11572" y="10325"/>
                  </a:cubicBezTo>
                  <a:cubicBezTo>
                    <a:pt x="11169" y="10489"/>
                    <a:pt x="10768" y="10657"/>
                    <a:pt x="10363" y="10810"/>
                  </a:cubicBezTo>
                  <a:cubicBezTo>
                    <a:pt x="10210" y="10867"/>
                    <a:pt x="10047" y="10911"/>
                    <a:pt x="9889" y="10913"/>
                  </a:cubicBezTo>
                  <a:cubicBezTo>
                    <a:pt x="9882" y="10914"/>
                    <a:pt x="9875" y="10914"/>
                    <a:pt x="9869" y="10914"/>
                  </a:cubicBezTo>
                  <a:cubicBezTo>
                    <a:pt x="9397" y="10914"/>
                    <a:pt x="9169" y="10514"/>
                    <a:pt x="9405" y="10099"/>
                  </a:cubicBezTo>
                  <a:cubicBezTo>
                    <a:pt x="9458" y="10006"/>
                    <a:pt x="9523" y="9910"/>
                    <a:pt x="9606" y="9845"/>
                  </a:cubicBezTo>
                  <a:cubicBezTo>
                    <a:pt x="10351" y="9265"/>
                    <a:pt x="11118" y="8721"/>
                    <a:pt x="12179" y="8478"/>
                  </a:cubicBezTo>
                  <a:cubicBezTo>
                    <a:pt x="12244" y="8477"/>
                    <a:pt x="12382" y="8460"/>
                    <a:pt x="12535" y="8460"/>
                  </a:cubicBezTo>
                  <a:close/>
                  <a:moveTo>
                    <a:pt x="9415" y="12204"/>
                  </a:moveTo>
                  <a:cubicBezTo>
                    <a:pt x="9778" y="12204"/>
                    <a:pt x="10019" y="12327"/>
                    <a:pt x="10136" y="12553"/>
                  </a:cubicBezTo>
                  <a:cubicBezTo>
                    <a:pt x="10287" y="12851"/>
                    <a:pt x="10136" y="13197"/>
                    <a:pt x="9680" y="13559"/>
                  </a:cubicBezTo>
                  <a:cubicBezTo>
                    <a:pt x="9247" y="13908"/>
                    <a:pt x="8748" y="14120"/>
                    <a:pt x="8212" y="14249"/>
                  </a:cubicBezTo>
                  <a:cubicBezTo>
                    <a:pt x="8089" y="14279"/>
                    <a:pt x="7964" y="14304"/>
                    <a:pt x="7838" y="14320"/>
                  </a:cubicBezTo>
                  <a:cubicBezTo>
                    <a:pt x="7723" y="14336"/>
                    <a:pt x="7653" y="14500"/>
                    <a:pt x="7545" y="14500"/>
                  </a:cubicBezTo>
                  <a:cubicBezTo>
                    <a:pt x="7520" y="14500"/>
                    <a:pt x="7494" y="14491"/>
                    <a:pt x="7464" y="14471"/>
                  </a:cubicBezTo>
                  <a:cubicBezTo>
                    <a:pt x="7288" y="14347"/>
                    <a:pt x="7130" y="14189"/>
                    <a:pt x="6993" y="14021"/>
                  </a:cubicBezTo>
                  <a:cubicBezTo>
                    <a:pt x="6802" y="13788"/>
                    <a:pt x="6845" y="13541"/>
                    <a:pt x="7102" y="13238"/>
                  </a:cubicBezTo>
                  <a:cubicBezTo>
                    <a:pt x="7182" y="13142"/>
                    <a:pt x="7279" y="13054"/>
                    <a:pt x="7384" y="12985"/>
                  </a:cubicBezTo>
                  <a:cubicBezTo>
                    <a:pt x="7903" y="12645"/>
                    <a:pt x="8468" y="12399"/>
                    <a:pt x="8978" y="12253"/>
                  </a:cubicBezTo>
                  <a:cubicBezTo>
                    <a:pt x="9139" y="12220"/>
                    <a:pt x="9285" y="12204"/>
                    <a:pt x="9415" y="12204"/>
                  </a:cubicBezTo>
                  <a:close/>
                  <a:moveTo>
                    <a:pt x="2662" y="10266"/>
                  </a:moveTo>
                  <a:cubicBezTo>
                    <a:pt x="2673" y="10266"/>
                    <a:pt x="2684" y="10266"/>
                    <a:pt x="2694" y="10267"/>
                  </a:cubicBezTo>
                  <a:cubicBezTo>
                    <a:pt x="2940" y="10284"/>
                    <a:pt x="3081" y="10439"/>
                    <a:pt x="3166" y="10662"/>
                  </a:cubicBezTo>
                  <a:cubicBezTo>
                    <a:pt x="3272" y="10940"/>
                    <a:pt x="3263" y="11235"/>
                    <a:pt x="3267" y="11523"/>
                  </a:cubicBezTo>
                  <a:cubicBezTo>
                    <a:pt x="3287" y="12487"/>
                    <a:pt x="3081" y="13437"/>
                    <a:pt x="3035" y="14398"/>
                  </a:cubicBezTo>
                  <a:cubicBezTo>
                    <a:pt x="3025" y="14621"/>
                    <a:pt x="2925" y="14835"/>
                    <a:pt x="2656" y="14862"/>
                  </a:cubicBezTo>
                  <a:cubicBezTo>
                    <a:pt x="2641" y="14863"/>
                    <a:pt x="2626" y="14864"/>
                    <a:pt x="2611" y="14864"/>
                  </a:cubicBezTo>
                  <a:cubicBezTo>
                    <a:pt x="2407" y="14864"/>
                    <a:pt x="2292" y="14722"/>
                    <a:pt x="2206" y="14537"/>
                  </a:cubicBezTo>
                  <a:cubicBezTo>
                    <a:pt x="2129" y="14369"/>
                    <a:pt x="2072" y="14199"/>
                    <a:pt x="2044" y="14019"/>
                  </a:cubicBezTo>
                  <a:cubicBezTo>
                    <a:pt x="1982" y="13153"/>
                    <a:pt x="1798" y="12288"/>
                    <a:pt x="1979" y="11419"/>
                  </a:cubicBezTo>
                  <a:cubicBezTo>
                    <a:pt x="2037" y="11132"/>
                    <a:pt x="2092" y="10847"/>
                    <a:pt x="2230" y="10587"/>
                  </a:cubicBezTo>
                  <a:cubicBezTo>
                    <a:pt x="2324" y="10413"/>
                    <a:pt x="2451" y="10266"/>
                    <a:pt x="2662" y="10266"/>
                  </a:cubicBezTo>
                  <a:close/>
                  <a:moveTo>
                    <a:pt x="10846" y="15102"/>
                  </a:moveTo>
                  <a:cubicBezTo>
                    <a:pt x="10904" y="15102"/>
                    <a:pt x="10962" y="15103"/>
                    <a:pt x="11020" y="15106"/>
                  </a:cubicBezTo>
                  <a:cubicBezTo>
                    <a:pt x="11396" y="15123"/>
                    <a:pt x="11768" y="15198"/>
                    <a:pt x="11908" y="15610"/>
                  </a:cubicBezTo>
                  <a:cubicBezTo>
                    <a:pt x="12038" y="15999"/>
                    <a:pt x="11883" y="16337"/>
                    <a:pt x="11585" y="16585"/>
                  </a:cubicBezTo>
                  <a:cubicBezTo>
                    <a:pt x="10883" y="17175"/>
                    <a:pt x="10116" y="17667"/>
                    <a:pt x="9241" y="17949"/>
                  </a:cubicBezTo>
                  <a:cubicBezTo>
                    <a:pt x="8827" y="18084"/>
                    <a:pt x="8418" y="18250"/>
                    <a:pt x="7958" y="18281"/>
                  </a:cubicBezTo>
                  <a:cubicBezTo>
                    <a:pt x="7775" y="18344"/>
                    <a:pt x="7592" y="18375"/>
                    <a:pt x="7411" y="18375"/>
                  </a:cubicBezTo>
                  <a:cubicBezTo>
                    <a:pt x="7123" y="18375"/>
                    <a:pt x="6837" y="18299"/>
                    <a:pt x="6551" y="18157"/>
                  </a:cubicBezTo>
                  <a:cubicBezTo>
                    <a:pt x="5937" y="17852"/>
                    <a:pt x="5839" y="17329"/>
                    <a:pt x="6342" y="16852"/>
                  </a:cubicBezTo>
                  <a:cubicBezTo>
                    <a:pt x="6661" y="16550"/>
                    <a:pt x="7032" y="16315"/>
                    <a:pt x="7429" y="16126"/>
                  </a:cubicBezTo>
                  <a:cubicBezTo>
                    <a:pt x="8168" y="15772"/>
                    <a:pt x="8937" y="15494"/>
                    <a:pt x="9723" y="15264"/>
                  </a:cubicBezTo>
                  <a:cubicBezTo>
                    <a:pt x="10091" y="15158"/>
                    <a:pt x="10466" y="15102"/>
                    <a:pt x="10846" y="15102"/>
                  </a:cubicBezTo>
                  <a:close/>
                  <a:moveTo>
                    <a:pt x="14645" y="1"/>
                  </a:moveTo>
                  <a:cubicBezTo>
                    <a:pt x="13083" y="1"/>
                    <a:pt x="11538" y="218"/>
                    <a:pt x="9997" y="498"/>
                  </a:cubicBezTo>
                  <a:cubicBezTo>
                    <a:pt x="9172" y="667"/>
                    <a:pt x="8394" y="982"/>
                    <a:pt x="7597" y="1244"/>
                  </a:cubicBezTo>
                  <a:cubicBezTo>
                    <a:pt x="6143" y="1718"/>
                    <a:pt x="4820" y="2421"/>
                    <a:pt x="3606" y="3341"/>
                  </a:cubicBezTo>
                  <a:cubicBezTo>
                    <a:pt x="1996" y="4565"/>
                    <a:pt x="904" y="6148"/>
                    <a:pt x="439" y="8114"/>
                  </a:cubicBezTo>
                  <a:cubicBezTo>
                    <a:pt x="1" y="9971"/>
                    <a:pt x="133" y="11839"/>
                    <a:pt x="616" y="13676"/>
                  </a:cubicBezTo>
                  <a:cubicBezTo>
                    <a:pt x="960" y="14980"/>
                    <a:pt x="1475" y="16228"/>
                    <a:pt x="2013" y="17458"/>
                  </a:cubicBezTo>
                  <a:cubicBezTo>
                    <a:pt x="2661" y="18939"/>
                    <a:pt x="3709" y="20042"/>
                    <a:pt x="5281" y="20557"/>
                  </a:cubicBezTo>
                  <a:cubicBezTo>
                    <a:pt x="6298" y="20891"/>
                    <a:pt x="7307" y="21077"/>
                    <a:pt x="8306" y="21077"/>
                  </a:cubicBezTo>
                  <a:cubicBezTo>
                    <a:pt x="9557" y="21077"/>
                    <a:pt x="10789" y="20785"/>
                    <a:pt x="11994" y="20124"/>
                  </a:cubicBezTo>
                  <a:cubicBezTo>
                    <a:pt x="13821" y="19121"/>
                    <a:pt x="15241" y="17741"/>
                    <a:pt x="15965" y="15734"/>
                  </a:cubicBezTo>
                  <a:cubicBezTo>
                    <a:pt x="16419" y="14472"/>
                    <a:pt x="16709" y="13181"/>
                    <a:pt x="16613" y="11832"/>
                  </a:cubicBezTo>
                  <a:cubicBezTo>
                    <a:pt x="16503" y="10308"/>
                    <a:pt x="16213" y="8805"/>
                    <a:pt x="16074" y="7284"/>
                  </a:cubicBezTo>
                  <a:cubicBezTo>
                    <a:pt x="15959" y="6039"/>
                    <a:pt x="15975" y="4816"/>
                    <a:pt x="16363" y="3616"/>
                  </a:cubicBezTo>
                  <a:cubicBezTo>
                    <a:pt x="16616" y="2839"/>
                    <a:pt x="16734" y="2025"/>
                    <a:pt x="17047" y="1260"/>
                  </a:cubicBezTo>
                  <a:cubicBezTo>
                    <a:pt x="17259" y="749"/>
                    <a:pt x="17052" y="383"/>
                    <a:pt x="16539" y="172"/>
                  </a:cubicBezTo>
                  <a:cubicBezTo>
                    <a:pt x="16387" y="108"/>
                    <a:pt x="16229" y="80"/>
                    <a:pt x="16064" y="65"/>
                  </a:cubicBezTo>
                  <a:cubicBezTo>
                    <a:pt x="15589" y="21"/>
                    <a:pt x="15116" y="1"/>
                    <a:pt x="14645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22"/>
            <p:cNvSpPr/>
            <p:nvPr/>
          </p:nvSpPr>
          <p:spPr>
            <a:xfrm>
              <a:off x="7023439" y="2924907"/>
              <a:ext cx="475937" cy="1119285"/>
            </a:xfrm>
            <a:custGeom>
              <a:rect b="b" l="l" r="r" t="t"/>
              <a:pathLst>
                <a:path extrusionOk="0" fill="none" h="25286" w="10752">
                  <a:moveTo>
                    <a:pt x="10752" y="1"/>
                  </a:moveTo>
                  <a:cubicBezTo>
                    <a:pt x="3879" y="6406"/>
                    <a:pt x="0" y="15900"/>
                    <a:pt x="422" y="25286"/>
                  </a:cubicBezTo>
                </a:path>
              </a:pathLst>
            </a:custGeom>
            <a:noFill/>
            <a:ln cap="rnd" cmpd="sng" w="17500">
              <a:solidFill>
                <a:srgbClr val="2F785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5" name="Google Shape;505;p22"/>
          <p:cNvSpPr/>
          <p:nvPr/>
        </p:nvSpPr>
        <p:spPr>
          <a:xfrm flipH="1" rot="-2446734">
            <a:off x="8718092" y="3530179"/>
            <a:ext cx="830064" cy="1037126"/>
          </a:xfrm>
          <a:custGeom>
            <a:rect b="b" l="l" r="r" t="t"/>
            <a:pathLst>
              <a:path extrusionOk="0" h="23431" w="18753">
                <a:moveTo>
                  <a:pt x="14224" y="0"/>
                </a:moveTo>
                <a:cubicBezTo>
                  <a:pt x="14173" y="0"/>
                  <a:pt x="14120" y="3"/>
                  <a:pt x="14066" y="9"/>
                </a:cubicBezTo>
                <a:cubicBezTo>
                  <a:pt x="13242" y="101"/>
                  <a:pt x="12945" y="773"/>
                  <a:pt x="12770" y="1483"/>
                </a:cubicBezTo>
                <a:cubicBezTo>
                  <a:pt x="12367" y="3127"/>
                  <a:pt x="12446" y="4795"/>
                  <a:pt x="12649" y="6446"/>
                </a:cubicBezTo>
                <a:cubicBezTo>
                  <a:pt x="12862" y="8197"/>
                  <a:pt x="13202" y="9935"/>
                  <a:pt x="13487" y="11678"/>
                </a:cubicBezTo>
                <a:cubicBezTo>
                  <a:pt x="13075" y="11124"/>
                  <a:pt x="12777" y="10535"/>
                  <a:pt x="12499" y="9937"/>
                </a:cubicBezTo>
                <a:cubicBezTo>
                  <a:pt x="11314" y="7401"/>
                  <a:pt x="10082" y="4886"/>
                  <a:pt x="8696" y="2452"/>
                </a:cubicBezTo>
                <a:cubicBezTo>
                  <a:pt x="8298" y="1755"/>
                  <a:pt x="7881" y="1063"/>
                  <a:pt x="7272" y="531"/>
                </a:cubicBezTo>
                <a:cubicBezTo>
                  <a:pt x="6922" y="226"/>
                  <a:pt x="6569" y="80"/>
                  <a:pt x="6249" y="80"/>
                </a:cubicBezTo>
                <a:cubicBezTo>
                  <a:pt x="5719" y="80"/>
                  <a:pt x="5277" y="479"/>
                  <a:pt x="5078" y="1219"/>
                </a:cubicBezTo>
                <a:cubicBezTo>
                  <a:pt x="4944" y="1713"/>
                  <a:pt x="4975" y="2206"/>
                  <a:pt x="5070" y="2705"/>
                </a:cubicBezTo>
                <a:cubicBezTo>
                  <a:pt x="5307" y="3987"/>
                  <a:pt x="5734" y="5211"/>
                  <a:pt x="6230" y="6416"/>
                </a:cubicBezTo>
                <a:cubicBezTo>
                  <a:pt x="7013" y="8322"/>
                  <a:pt x="7992" y="10133"/>
                  <a:pt x="8952" y="11953"/>
                </a:cubicBezTo>
                <a:cubicBezTo>
                  <a:pt x="7082" y="10099"/>
                  <a:pt x="5099" y="8413"/>
                  <a:pt x="3159" y="6688"/>
                </a:cubicBezTo>
                <a:cubicBezTo>
                  <a:pt x="2809" y="6375"/>
                  <a:pt x="2473" y="6039"/>
                  <a:pt x="2003" y="5921"/>
                </a:cubicBezTo>
                <a:cubicBezTo>
                  <a:pt x="1745" y="5856"/>
                  <a:pt x="1481" y="5793"/>
                  <a:pt x="1227" y="5793"/>
                </a:cubicBezTo>
                <a:cubicBezTo>
                  <a:pt x="931" y="5793"/>
                  <a:pt x="650" y="5878"/>
                  <a:pt x="409" y="6145"/>
                </a:cubicBezTo>
                <a:cubicBezTo>
                  <a:pt x="1" y="6597"/>
                  <a:pt x="104" y="7143"/>
                  <a:pt x="289" y="7658"/>
                </a:cubicBezTo>
                <a:cubicBezTo>
                  <a:pt x="620" y="8576"/>
                  <a:pt x="1182" y="9371"/>
                  <a:pt x="1770" y="10137"/>
                </a:cubicBezTo>
                <a:cubicBezTo>
                  <a:pt x="4388" y="13552"/>
                  <a:pt x="7620" y="16339"/>
                  <a:pt x="10951" y="19023"/>
                </a:cubicBezTo>
                <a:cubicBezTo>
                  <a:pt x="12770" y="20487"/>
                  <a:pt x="14514" y="22052"/>
                  <a:pt x="16617" y="23127"/>
                </a:cubicBezTo>
                <a:cubicBezTo>
                  <a:pt x="16879" y="23262"/>
                  <a:pt x="17142" y="23430"/>
                  <a:pt x="17397" y="23430"/>
                </a:cubicBezTo>
                <a:cubicBezTo>
                  <a:pt x="17579" y="23430"/>
                  <a:pt x="17758" y="23343"/>
                  <a:pt x="17928" y="23094"/>
                </a:cubicBezTo>
                <a:cubicBezTo>
                  <a:pt x="18381" y="22433"/>
                  <a:pt x="18752" y="21764"/>
                  <a:pt x="18701" y="20889"/>
                </a:cubicBezTo>
                <a:cubicBezTo>
                  <a:pt x="18653" y="20077"/>
                  <a:pt x="18370" y="19324"/>
                  <a:pt x="18301" y="18531"/>
                </a:cubicBezTo>
                <a:cubicBezTo>
                  <a:pt x="17951" y="14452"/>
                  <a:pt x="17506" y="10387"/>
                  <a:pt x="16847" y="6347"/>
                </a:cubicBezTo>
                <a:cubicBezTo>
                  <a:pt x="16564" y="4610"/>
                  <a:pt x="16396" y="2839"/>
                  <a:pt x="15593" y="1229"/>
                </a:cubicBezTo>
                <a:cubicBezTo>
                  <a:pt x="15297" y="635"/>
                  <a:pt x="14966" y="0"/>
                  <a:pt x="14224" y="0"/>
                </a:cubicBezTo>
                <a:close/>
              </a:path>
            </a:pathLst>
          </a:custGeom>
          <a:solidFill>
            <a:srgbClr val="21543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06" name="Google Shape;506;p22"/>
          <p:cNvGrpSpPr/>
          <p:nvPr/>
        </p:nvGrpSpPr>
        <p:grpSpPr>
          <a:xfrm flipH="1" rot="970119">
            <a:off x="8031300" y="3850960"/>
            <a:ext cx="1458663" cy="1458663"/>
            <a:chOff x="1441538" y="3350388"/>
            <a:chExt cx="616650" cy="616625"/>
          </a:xfrm>
        </p:grpSpPr>
        <p:sp>
          <p:nvSpPr>
            <p:cNvPr id="507" name="Google Shape;507;p22"/>
            <p:cNvSpPr/>
            <p:nvPr/>
          </p:nvSpPr>
          <p:spPr>
            <a:xfrm>
              <a:off x="1471413" y="3350388"/>
              <a:ext cx="586775" cy="570275"/>
            </a:xfrm>
            <a:custGeom>
              <a:rect b="b" l="l" r="r" t="t"/>
              <a:pathLst>
                <a:path extrusionOk="0" h="22811" w="23471">
                  <a:moveTo>
                    <a:pt x="20736" y="935"/>
                  </a:moveTo>
                  <a:cubicBezTo>
                    <a:pt x="20763" y="935"/>
                    <a:pt x="20791" y="938"/>
                    <a:pt x="20821" y="943"/>
                  </a:cubicBezTo>
                  <a:cubicBezTo>
                    <a:pt x="21020" y="980"/>
                    <a:pt x="21038" y="1139"/>
                    <a:pt x="20997" y="1323"/>
                  </a:cubicBezTo>
                  <a:cubicBezTo>
                    <a:pt x="20930" y="1488"/>
                    <a:pt x="20833" y="1639"/>
                    <a:pt x="20645" y="1639"/>
                  </a:cubicBezTo>
                  <a:cubicBezTo>
                    <a:pt x="20615" y="1639"/>
                    <a:pt x="20583" y="1636"/>
                    <a:pt x="20548" y="1628"/>
                  </a:cubicBezTo>
                  <a:cubicBezTo>
                    <a:pt x="20368" y="1585"/>
                    <a:pt x="20311" y="1429"/>
                    <a:pt x="20363" y="1258"/>
                  </a:cubicBezTo>
                  <a:cubicBezTo>
                    <a:pt x="20422" y="1067"/>
                    <a:pt x="20545" y="935"/>
                    <a:pt x="20736" y="935"/>
                  </a:cubicBezTo>
                  <a:close/>
                  <a:moveTo>
                    <a:pt x="15518" y="2806"/>
                  </a:moveTo>
                  <a:cubicBezTo>
                    <a:pt x="15536" y="2806"/>
                    <a:pt x="15554" y="2808"/>
                    <a:pt x="15572" y="2811"/>
                  </a:cubicBezTo>
                  <a:cubicBezTo>
                    <a:pt x="15698" y="2834"/>
                    <a:pt x="15756" y="2926"/>
                    <a:pt x="15728" y="3051"/>
                  </a:cubicBezTo>
                  <a:cubicBezTo>
                    <a:pt x="15700" y="3172"/>
                    <a:pt x="15611" y="3214"/>
                    <a:pt x="15509" y="3214"/>
                  </a:cubicBezTo>
                  <a:cubicBezTo>
                    <a:pt x="15506" y="3214"/>
                    <a:pt x="15502" y="3214"/>
                    <a:pt x="15499" y="3214"/>
                  </a:cubicBezTo>
                  <a:cubicBezTo>
                    <a:pt x="15362" y="3171"/>
                    <a:pt x="15297" y="3092"/>
                    <a:pt x="15325" y="2967"/>
                  </a:cubicBezTo>
                  <a:cubicBezTo>
                    <a:pt x="15351" y="2861"/>
                    <a:pt x="15424" y="2806"/>
                    <a:pt x="15518" y="2806"/>
                  </a:cubicBezTo>
                  <a:close/>
                  <a:moveTo>
                    <a:pt x="15216" y="4214"/>
                  </a:moveTo>
                  <a:cubicBezTo>
                    <a:pt x="15236" y="4214"/>
                    <a:pt x="15257" y="4218"/>
                    <a:pt x="15278" y="4225"/>
                  </a:cubicBezTo>
                  <a:cubicBezTo>
                    <a:pt x="15421" y="4279"/>
                    <a:pt x="15605" y="4448"/>
                    <a:pt x="15522" y="4680"/>
                  </a:cubicBezTo>
                  <a:cubicBezTo>
                    <a:pt x="15465" y="4837"/>
                    <a:pt x="15346" y="4910"/>
                    <a:pt x="15206" y="4910"/>
                  </a:cubicBezTo>
                  <a:cubicBezTo>
                    <a:pt x="15166" y="4910"/>
                    <a:pt x="15126" y="4904"/>
                    <a:pt x="15084" y="4893"/>
                  </a:cubicBezTo>
                  <a:cubicBezTo>
                    <a:pt x="14895" y="4842"/>
                    <a:pt x="14887" y="4676"/>
                    <a:pt x="14916" y="4539"/>
                  </a:cubicBezTo>
                  <a:cubicBezTo>
                    <a:pt x="14966" y="4354"/>
                    <a:pt x="15090" y="4214"/>
                    <a:pt x="15216" y="4214"/>
                  </a:cubicBezTo>
                  <a:close/>
                  <a:moveTo>
                    <a:pt x="21879" y="5473"/>
                  </a:moveTo>
                  <a:cubicBezTo>
                    <a:pt x="21905" y="5473"/>
                    <a:pt x="21931" y="5476"/>
                    <a:pt x="21959" y="5481"/>
                  </a:cubicBezTo>
                  <a:cubicBezTo>
                    <a:pt x="22103" y="5543"/>
                    <a:pt x="22171" y="5647"/>
                    <a:pt x="22124" y="5795"/>
                  </a:cubicBezTo>
                  <a:cubicBezTo>
                    <a:pt x="22086" y="5910"/>
                    <a:pt x="22002" y="5968"/>
                    <a:pt x="21901" y="5968"/>
                  </a:cubicBezTo>
                  <a:cubicBezTo>
                    <a:pt x="21871" y="5968"/>
                    <a:pt x="21840" y="5963"/>
                    <a:pt x="21808" y="5953"/>
                  </a:cubicBezTo>
                  <a:cubicBezTo>
                    <a:pt x="21683" y="5915"/>
                    <a:pt x="21556" y="5833"/>
                    <a:pt x="21618" y="5665"/>
                  </a:cubicBezTo>
                  <a:cubicBezTo>
                    <a:pt x="21663" y="5536"/>
                    <a:pt x="21756" y="5473"/>
                    <a:pt x="21879" y="5473"/>
                  </a:cubicBezTo>
                  <a:close/>
                  <a:moveTo>
                    <a:pt x="20814" y="5707"/>
                  </a:moveTo>
                  <a:cubicBezTo>
                    <a:pt x="20844" y="5707"/>
                    <a:pt x="20875" y="5711"/>
                    <a:pt x="20908" y="5720"/>
                  </a:cubicBezTo>
                  <a:cubicBezTo>
                    <a:pt x="21049" y="5757"/>
                    <a:pt x="21067" y="5875"/>
                    <a:pt x="21059" y="5991"/>
                  </a:cubicBezTo>
                  <a:cubicBezTo>
                    <a:pt x="20984" y="6122"/>
                    <a:pt x="20886" y="6193"/>
                    <a:pt x="20764" y="6193"/>
                  </a:cubicBezTo>
                  <a:cubicBezTo>
                    <a:pt x="20733" y="6193"/>
                    <a:pt x="20700" y="6188"/>
                    <a:pt x="20665" y="6179"/>
                  </a:cubicBezTo>
                  <a:cubicBezTo>
                    <a:pt x="20533" y="6139"/>
                    <a:pt x="20464" y="6029"/>
                    <a:pt x="20526" y="5903"/>
                  </a:cubicBezTo>
                  <a:cubicBezTo>
                    <a:pt x="20584" y="5783"/>
                    <a:pt x="20686" y="5707"/>
                    <a:pt x="20814" y="5707"/>
                  </a:cubicBezTo>
                  <a:close/>
                  <a:moveTo>
                    <a:pt x="10130" y="6101"/>
                  </a:moveTo>
                  <a:cubicBezTo>
                    <a:pt x="10155" y="6101"/>
                    <a:pt x="10180" y="6103"/>
                    <a:pt x="10207" y="6108"/>
                  </a:cubicBezTo>
                  <a:cubicBezTo>
                    <a:pt x="10433" y="6152"/>
                    <a:pt x="10495" y="6344"/>
                    <a:pt x="10525" y="6540"/>
                  </a:cubicBezTo>
                  <a:cubicBezTo>
                    <a:pt x="10561" y="6792"/>
                    <a:pt x="10519" y="7044"/>
                    <a:pt x="10468" y="7271"/>
                  </a:cubicBezTo>
                  <a:cubicBezTo>
                    <a:pt x="10412" y="7450"/>
                    <a:pt x="10350" y="7605"/>
                    <a:pt x="10213" y="7719"/>
                  </a:cubicBezTo>
                  <a:cubicBezTo>
                    <a:pt x="10126" y="7794"/>
                    <a:pt x="10028" y="7848"/>
                    <a:pt x="9920" y="7848"/>
                  </a:cubicBezTo>
                  <a:cubicBezTo>
                    <a:pt x="9886" y="7848"/>
                    <a:pt x="9852" y="7842"/>
                    <a:pt x="9816" y="7831"/>
                  </a:cubicBezTo>
                  <a:cubicBezTo>
                    <a:pt x="9660" y="7780"/>
                    <a:pt x="9640" y="7640"/>
                    <a:pt x="9595" y="7497"/>
                  </a:cubicBezTo>
                  <a:cubicBezTo>
                    <a:pt x="9466" y="7090"/>
                    <a:pt x="9507" y="6723"/>
                    <a:pt x="9737" y="6373"/>
                  </a:cubicBezTo>
                  <a:cubicBezTo>
                    <a:pt x="9835" y="6222"/>
                    <a:pt x="9955" y="6101"/>
                    <a:pt x="10130" y="6101"/>
                  </a:cubicBezTo>
                  <a:close/>
                  <a:moveTo>
                    <a:pt x="9515" y="8920"/>
                  </a:moveTo>
                  <a:cubicBezTo>
                    <a:pt x="9534" y="8920"/>
                    <a:pt x="9554" y="8923"/>
                    <a:pt x="9575" y="8929"/>
                  </a:cubicBezTo>
                  <a:cubicBezTo>
                    <a:pt x="9716" y="8967"/>
                    <a:pt x="9710" y="9112"/>
                    <a:pt x="9678" y="9228"/>
                  </a:cubicBezTo>
                  <a:cubicBezTo>
                    <a:pt x="9646" y="9337"/>
                    <a:pt x="9574" y="9395"/>
                    <a:pt x="9472" y="9395"/>
                  </a:cubicBezTo>
                  <a:cubicBezTo>
                    <a:pt x="9451" y="9395"/>
                    <a:pt x="9428" y="9393"/>
                    <a:pt x="9404" y="9387"/>
                  </a:cubicBezTo>
                  <a:cubicBezTo>
                    <a:pt x="9293" y="9332"/>
                    <a:pt x="9236" y="9245"/>
                    <a:pt x="9281" y="9126"/>
                  </a:cubicBezTo>
                  <a:cubicBezTo>
                    <a:pt x="9324" y="9016"/>
                    <a:pt x="9403" y="8920"/>
                    <a:pt x="9515" y="8920"/>
                  </a:cubicBezTo>
                  <a:close/>
                  <a:moveTo>
                    <a:pt x="19226" y="9769"/>
                  </a:moveTo>
                  <a:cubicBezTo>
                    <a:pt x="19251" y="9769"/>
                    <a:pt x="19276" y="9771"/>
                    <a:pt x="19302" y="9774"/>
                  </a:cubicBezTo>
                  <a:cubicBezTo>
                    <a:pt x="19436" y="9826"/>
                    <a:pt x="19495" y="9927"/>
                    <a:pt x="19450" y="10056"/>
                  </a:cubicBezTo>
                  <a:cubicBezTo>
                    <a:pt x="19409" y="10165"/>
                    <a:pt x="19325" y="10221"/>
                    <a:pt x="19221" y="10221"/>
                  </a:cubicBezTo>
                  <a:cubicBezTo>
                    <a:pt x="19193" y="10221"/>
                    <a:pt x="19163" y="10217"/>
                    <a:pt x="19133" y="10209"/>
                  </a:cubicBezTo>
                  <a:cubicBezTo>
                    <a:pt x="19002" y="10175"/>
                    <a:pt x="18915" y="10086"/>
                    <a:pt x="18959" y="9948"/>
                  </a:cubicBezTo>
                  <a:cubicBezTo>
                    <a:pt x="19002" y="9816"/>
                    <a:pt x="19104" y="9769"/>
                    <a:pt x="19226" y="9769"/>
                  </a:cubicBezTo>
                  <a:close/>
                  <a:moveTo>
                    <a:pt x="17145" y="10174"/>
                  </a:moveTo>
                  <a:cubicBezTo>
                    <a:pt x="17165" y="10174"/>
                    <a:pt x="17185" y="10176"/>
                    <a:pt x="17207" y="10179"/>
                  </a:cubicBezTo>
                  <a:cubicBezTo>
                    <a:pt x="17365" y="10206"/>
                    <a:pt x="17534" y="10209"/>
                    <a:pt x="17569" y="10401"/>
                  </a:cubicBezTo>
                  <a:cubicBezTo>
                    <a:pt x="17603" y="10581"/>
                    <a:pt x="17486" y="10696"/>
                    <a:pt x="17331" y="10758"/>
                  </a:cubicBezTo>
                  <a:cubicBezTo>
                    <a:pt x="17102" y="10848"/>
                    <a:pt x="16866" y="10903"/>
                    <a:pt x="16636" y="10903"/>
                  </a:cubicBezTo>
                  <a:cubicBezTo>
                    <a:pt x="16607" y="10903"/>
                    <a:pt x="16579" y="10902"/>
                    <a:pt x="16550" y="10900"/>
                  </a:cubicBezTo>
                  <a:cubicBezTo>
                    <a:pt x="16389" y="10856"/>
                    <a:pt x="16279" y="10786"/>
                    <a:pt x="16275" y="10629"/>
                  </a:cubicBezTo>
                  <a:cubicBezTo>
                    <a:pt x="16271" y="10483"/>
                    <a:pt x="16377" y="10416"/>
                    <a:pt x="16508" y="10411"/>
                  </a:cubicBezTo>
                  <a:cubicBezTo>
                    <a:pt x="16744" y="10401"/>
                    <a:pt x="16903" y="10174"/>
                    <a:pt x="17145" y="10174"/>
                  </a:cubicBezTo>
                  <a:close/>
                  <a:moveTo>
                    <a:pt x="12600" y="15459"/>
                  </a:moveTo>
                  <a:cubicBezTo>
                    <a:pt x="12626" y="15459"/>
                    <a:pt x="12653" y="15463"/>
                    <a:pt x="12681" y="15470"/>
                  </a:cubicBezTo>
                  <a:cubicBezTo>
                    <a:pt x="12815" y="15501"/>
                    <a:pt x="12870" y="15599"/>
                    <a:pt x="12842" y="15733"/>
                  </a:cubicBezTo>
                  <a:cubicBezTo>
                    <a:pt x="12784" y="15847"/>
                    <a:pt x="12700" y="15909"/>
                    <a:pt x="12593" y="15909"/>
                  </a:cubicBezTo>
                  <a:cubicBezTo>
                    <a:pt x="12569" y="15909"/>
                    <a:pt x="12545" y="15906"/>
                    <a:pt x="12519" y="15900"/>
                  </a:cubicBezTo>
                  <a:cubicBezTo>
                    <a:pt x="12383" y="15866"/>
                    <a:pt x="12321" y="15759"/>
                    <a:pt x="12365" y="15628"/>
                  </a:cubicBezTo>
                  <a:cubicBezTo>
                    <a:pt x="12403" y="15517"/>
                    <a:pt x="12493" y="15459"/>
                    <a:pt x="12600" y="15459"/>
                  </a:cubicBezTo>
                  <a:close/>
                  <a:moveTo>
                    <a:pt x="11083" y="15498"/>
                  </a:moveTo>
                  <a:cubicBezTo>
                    <a:pt x="11176" y="15498"/>
                    <a:pt x="11264" y="15534"/>
                    <a:pt x="11301" y="15649"/>
                  </a:cubicBezTo>
                  <a:cubicBezTo>
                    <a:pt x="11340" y="15781"/>
                    <a:pt x="11237" y="15838"/>
                    <a:pt x="11157" y="15910"/>
                  </a:cubicBezTo>
                  <a:cubicBezTo>
                    <a:pt x="10873" y="16167"/>
                    <a:pt x="10518" y="16042"/>
                    <a:pt x="10252" y="16117"/>
                  </a:cubicBezTo>
                  <a:cubicBezTo>
                    <a:pt x="10083" y="16075"/>
                    <a:pt x="9991" y="16021"/>
                    <a:pt x="9991" y="15891"/>
                  </a:cubicBezTo>
                  <a:cubicBezTo>
                    <a:pt x="9990" y="15776"/>
                    <a:pt x="10066" y="15724"/>
                    <a:pt x="10169" y="15698"/>
                  </a:cubicBezTo>
                  <a:cubicBezTo>
                    <a:pt x="10449" y="15633"/>
                    <a:pt x="10725" y="15557"/>
                    <a:pt x="11007" y="15505"/>
                  </a:cubicBezTo>
                  <a:cubicBezTo>
                    <a:pt x="11032" y="15500"/>
                    <a:pt x="11058" y="15498"/>
                    <a:pt x="11083" y="15498"/>
                  </a:cubicBezTo>
                  <a:close/>
                  <a:moveTo>
                    <a:pt x="2581" y="14646"/>
                  </a:moveTo>
                  <a:cubicBezTo>
                    <a:pt x="2603" y="14646"/>
                    <a:pt x="2626" y="14649"/>
                    <a:pt x="2650" y="14655"/>
                  </a:cubicBezTo>
                  <a:cubicBezTo>
                    <a:pt x="2800" y="14695"/>
                    <a:pt x="2844" y="14829"/>
                    <a:pt x="2859" y="14964"/>
                  </a:cubicBezTo>
                  <a:cubicBezTo>
                    <a:pt x="2885" y="15175"/>
                    <a:pt x="2794" y="15367"/>
                    <a:pt x="2734" y="15640"/>
                  </a:cubicBezTo>
                  <a:cubicBezTo>
                    <a:pt x="2686" y="15760"/>
                    <a:pt x="2617" y="15955"/>
                    <a:pt x="2521" y="16136"/>
                  </a:cubicBezTo>
                  <a:cubicBezTo>
                    <a:pt x="2468" y="16235"/>
                    <a:pt x="2383" y="16300"/>
                    <a:pt x="2282" y="16300"/>
                  </a:cubicBezTo>
                  <a:cubicBezTo>
                    <a:pt x="2241" y="16300"/>
                    <a:pt x="2198" y="16289"/>
                    <a:pt x="2154" y="16267"/>
                  </a:cubicBezTo>
                  <a:cubicBezTo>
                    <a:pt x="1987" y="16179"/>
                    <a:pt x="1945" y="16027"/>
                    <a:pt x="2048" y="15872"/>
                  </a:cubicBezTo>
                  <a:cubicBezTo>
                    <a:pt x="2125" y="15756"/>
                    <a:pt x="2124" y="15663"/>
                    <a:pt x="2102" y="15536"/>
                  </a:cubicBezTo>
                  <a:cubicBezTo>
                    <a:pt x="2054" y="15268"/>
                    <a:pt x="2200" y="15048"/>
                    <a:pt x="2323" y="14827"/>
                  </a:cubicBezTo>
                  <a:cubicBezTo>
                    <a:pt x="2380" y="14724"/>
                    <a:pt x="2466" y="14646"/>
                    <a:pt x="2581" y="14646"/>
                  </a:cubicBezTo>
                  <a:close/>
                  <a:moveTo>
                    <a:pt x="2449" y="16825"/>
                  </a:moveTo>
                  <a:cubicBezTo>
                    <a:pt x="2470" y="16825"/>
                    <a:pt x="2492" y="16827"/>
                    <a:pt x="2516" y="16831"/>
                  </a:cubicBezTo>
                  <a:cubicBezTo>
                    <a:pt x="2667" y="16882"/>
                    <a:pt x="2749" y="16992"/>
                    <a:pt x="2717" y="17154"/>
                  </a:cubicBezTo>
                  <a:cubicBezTo>
                    <a:pt x="2688" y="17288"/>
                    <a:pt x="2605" y="17362"/>
                    <a:pt x="2487" y="17362"/>
                  </a:cubicBezTo>
                  <a:cubicBezTo>
                    <a:pt x="2459" y="17362"/>
                    <a:pt x="2429" y="17358"/>
                    <a:pt x="2398" y="17349"/>
                  </a:cubicBezTo>
                  <a:cubicBezTo>
                    <a:pt x="2230" y="17305"/>
                    <a:pt x="2175" y="17178"/>
                    <a:pt x="2217" y="17018"/>
                  </a:cubicBezTo>
                  <a:cubicBezTo>
                    <a:pt x="2250" y="16894"/>
                    <a:pt x="2326" y="16825"/>
                    <a:pt x="2449" y="16825"/>
                  </a:cubicBezTo>
                  <a:close/>
                  <a:moveTo>
                    <a:pt x="7644" y="20357"/>
                  </a:moveTo>
                  <a:cubicBezTo>
                    <a:pt x="7680" y="20357"/>
                    <a:pt x="7720" y="20361"/>
                    <a:pt x="7762" y="20369"/>
                  </a:cubicBezTo>
                  <a:cubicBezTo>
                    <a:pt x="7849" y="20396"/>
                    <a:pt x="7952" y="20471"/>
                    <a:pt x="7890" y="20592"/>
                  </a:cubicBezTo>
                  <a:cubicBezTo>
                    <a:pt x="7829" y="20716"/>
                    <a:pt x="7735" y="20746"/>
                    <a:pt x="7632" y="20746"/>
                  </a:cubicBezTo>
                  <a:cubicBezTo>
                    <a:pt x="7548" y="20746"/>
                    <a:pt x="7458" y="20726"/>
                    <a:pt x="7375" y="20722"/>
                  </a:cubicBezTo>
                  <a:cubicBezTo>
                    <a:pt x="7296" y="20719"/>
                    <a:pt x="7232" y="20694"/>
                    <a:pt x="7289" y="20588"/>
                  </a:cubicBezTo>
                  <a:cubicBezTo>
                    <a:pt x="7369" y="20440"/>
                    <a:pt x="7478" y="20357"/>
                    <a:pt x="7644" y="20357"/>
                  </a:cubicBezTo>
                  <a:close/>
                  <a:moveTo>
                    <a:pt x="21380" y="0"/>
                  </a:moveTo>
                  <a:cubicBezTo>
                    <a:pt x="21253" y="0"/>
                    <a:pt x="21123" y="10"/>
                    <a:pt x="20991" y="27"/>
                  </a:cubicBezTo>
                  <a:cubicBezTo>
                    <a:pt x="19879" y="178"/>
                    <a:pt x="18769" y="362"/>
                    <a:pt x="17645" y="366"/>
                  </a:cubicBezTo>
                  <a:cubicBezTo>
                    <a:pt x="16279" y="373"/>
                    <a:pt x="15197" y="866"/>
                    <a:pt x="14400" y="2001"/>
                  </a:cubicBezTo>
                  <a:cubicBezTo>
                    <a:pt x="13525" y="3248"/>
                    <a:pt x="12325" y="4032"/>
                    <a:pt x="10839" y="4378"/>
                  </a:cubicBezTo>
                  <a:cubicBezTo>
                    <a:pt x="10583" y="4437"/>
                    <a:pt x="10331" y="4533"/>
                    <a:pt x="10077" y="4609"/>
                  </a:cubicBezTo>
                  <a:cubicBezTo>
                    <a:pt x="9483" y="4787"/>
                    <a:pt x="8991" y="5122"/>
                    <a:pt x="8558" y="5556"/>
                  </a:cubicBezTo>
                  <a:cubicBezTo>
                    <a:pt x="7622" y="6489"/>
                    <a:pt x="7124" y="7636"/>
                    <a:pt x="6945" y="8923"/>
                  </a:cubicBezTo>
                  <a:cubicBezTo>
                    <a:pt x="6767" y="10206"/>
                    <a:pt x="6123" y="11109"/>
                    <a:pt x="4913" y="11604"/>
                  </a:cubicBezTo>
                  <a:cubicBezTo>
                    <a:pt x="4467" y="11788"/>
                    <a:pt x="4036" y="12005"/>
                    <a:pt x="3635" y="12282"/>
                  </a:cubicBezTo>
                  <a:cubicBezTo>
                    <a:pt x="2387" y="13143"/>
                    <a:pt x="1538" y="14329"/>
                    <a:pt x="874" y="15663"/>
                  </a:cubicBezTo>
                  <a:cubicBezTo>
                    <a:pt x="315" y="16783"/>
                    <a:pt x="0" y="17904"/>
                    <a:pt x="520" y="19168"/>
                  </a:cubicBezTo>
                  <a:cubicBezTo>
                    <a:pt x="799" y="19851"/>
                    <a:pt x="1172" y="20393"/>
                    <a:pt x="1756" y="20809"/>
                  </a:cubicBezTo>
                  <a:cubicBezTo>
                    <a:pt x="2089" y="21046"/>
                    <a:pt x="2468" y="21233"/>
                    <a:pt x="2761" y="21511"/>
                  </a:cubicBezTo>
                  <a:cubicBezTo>
                    <a:pt x="3373" y="22091"/>
                    <a:pt x="4079" y="22432"/>
                    <a:pt x="4853" y="22506"/>
                  </a:cubicBezTo>
                  <a:cubicBezTo>
                    <a:pt x="5445" y="22670"/>
                    <a:pt x="6006" y="22810"/>
                    <a:pt x="6575" y="22810"/>
                  </a:cubicBezTo>
                  <a:cubicBezTo>
                    <a:pt x="6827" y="22810"/>
                    <a:pt x="7080" y="22783"/>
                    <a:pt x="7338" y="22717"/>
                  </a:cubicBezTo>
                  <a:cubicBezTo>
                    <a:pt x="8582" y="22404"/>
                    <a:pt x="9593" y="21735"/>
                    <a:pt x="10357" y="20720"/>
                  </a:cubicBezTo>
                  <a:cubicBezTo>
                    <a:pt x="11054" y="19795"/>
                    <a:pt x="11599" y="18766"/>
                    <a:pt x="12180" y="17768"/>
                  </a:cubicBezTo>
                  <a:cubicBezTo>
                    <a:pt x="12385" y="17417"/>
                    <a:pt x="12646" y="17232"/>
                    <a:pt x="13031" y="17185"/>
                  </a:cubicBezTo>
                  <a:cubicBezTo>
                    <a:pt x="13186" y="17169"/>
                    <a:pt x="13343" y="17145"/>
                    <a:pt x="13498" y="17145"/>
                  </a:cubicBezTo>
                  <a:cubicBezTo>
                    <a:pt x="15222" y="17136"/>
                    <a:pt x="16329" y="16220"/>
                    <a:pt x="17050" y="14736"/>
                  </a:cubicBezTo>
                  <a:cubicBezTo>
                    <a:pt x="17315" y="14192"/>
                    <a:pt x="17551" y="13636"/>
                    <a:pt x="17753" y="13069"/>
                  </a:cubicBezTo>
                  <a:cubicBezTo>
                    <a:pt x="17984" y="12413"/>
                    <a:pt x="18405" y="11922"/>
                    <a:pt x="19011" y="11589"/>
                  </a:cubicBezTo>
                  <a:cubicBezTo>
                    <a:pt x="19277" y="11444"/>
                    <a:pt x="19541" y="11295"/>
                    <a:pt x="19813" y="11167"/>
                  </a:cubicBezTo>
                  <a:cubicBezTo>
                    <a:pt x="20437" y="10869"/>
                    <a:pt x="21018" y="10505"/>
                    <a:pt x="21552" y="10066"/>
                  </a:cubicBezTo>
                  <a:cubicBezTo>
                    <a:pt x="22910" y="8951"/>
                    <a:pt x="23471" y="7539"/>
                    <a:pt x="23142" y="5796"/>
                  </a:cubicBezTo>
                  <a:cubicBezTo>
                    <a:pt x="22909" y="4561"/>
                    <a:pt x="22844" y="3339"/>
                    <a:pt x="23229" y="2112"/>
                  </a:cubicBezTo>
                  <a:cubicBezTo>
                    <a:pt x="23427" y="1481"/>
                    <a:pt x="23224" y="929"/>
                    <a:pt x="22716" y="486"/>
                  </a:cubicBezTo>
                  <a:cubicBezTo>
                    <a:pt x="22315" y="138"/>
                    <a:pt x="21866" y="0"/>
                    <a:pt x="21380" y="0"/>
                  </a:cubicBezTo>
                  <a:close/>
                </a:path>
              </a:pathLst>
            </a:custGeom>
            <a:solidFill>
              <a:srgbClr val="93BC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22"/>
            <p:cNvSpPr/>
            <p:nvPr/>
          </p:nvSpPr>
          <p:spPr>
            <a:xfrm>
              <a:off x="1441538" y="3378963"/>
              <a:ext cx="587125" cy="588050"/>
            </a:xfrm>
            <a:custGeom>
              <a:rect b="b" l="l" r="r" t="t"/>
              <a:pathLst>
                <a:path extrusionOk="0" h="23522" w="23485">
                  <a:moveTo>
                    <a:pt x="16505" y="7325"/>
                  </a:moveTo>
                  <a:lnTo>
                    <a:pt x="16509" y="7344"/>
                  </a:lnTo>
                  <a:cubicBezTo>
                    <a:pt x="16509" y="7344"/>
                    <a:pt x="16504" y="7329"/>
                    <a:pt x="16504" y="7327"/>
                  </a:cubicBezTo>
                  <a:cubicBezTo>
                    <a:pt x="16504" y="7327"/>
                    <a:pt x="16505" y="7326"/>
                    <a:pt x="16505" y="7325"/>
                  </a:cubicBezTo>
                  <a:close/>
                  <a:moveTo>
                    <a:pt x="10642" y="17403"/>
                  </a:moveTo>
                  <a:cubicBezTo>
                    <a:pt x="10640" y="17404"/>
                    <a:pt x="10638" y="17406"/>
                    <a:pt x="10636" y="17407"/>
                  </a:cubicBezTo>
                  <a:lnTo>
                    <a:pt x="10636" y="17407"/>
                  </a:lnTo>
                  <a:cubicBezTo>
                    <a:pt x="10637" y="17407"/>
                    <a:pt x="10638" y="17407"/>
                    <a:pt x="10639" y="17407"/>
                  </a:cubicBezTo>
                  <a:cubicBezTo>
                    <a:pt x="10640" y="17408"/>
                    <a:pt x="10642" y="17408"/>
                    <a:pt x="10642" y="17408"/>
                  </a:cubicBezTo>
                  <a:cubicBezTo>
                    <a:pt x="10646" y="17408"/>
                    <a:pt x="10642" y="17403"/>
                    <a:pt x="10642" y="17403"/>
                  </a:cubicBezTo>
                  <a:close/>
                  <a:moveTo>
                    <a:pt x="18691" y="1"/>
                  </a:moveTo>
                  <a:lnTo>
                    <a:pt x="18691" y="1"/>
                  </a:lnTo>
                  <a:cubicBezTo>
                    <a:pt x="18499" y="125"/>
                    <a:pt x="18502" y="126"/>
                    <a:pt x="18448" y="293"/>
                  </a:cubicBezTo>
                  <a:cubicBezTo>
                    <a:pt x="18108" y="1354"/>
                    <a:pt x="17942" y="2449"/>
                    <a:pt x="17785" y="3548"/>
                  </a:cubicBezTo>
                  <a:cubicBezTo>
                    <a:pt x="17695" y="4180"/>
                    <a:pt x="17517" y="4804"/>
                    <a:pt x="17483" y="5438"/>
                  </a:cubicBezTo>
                  <a:cubicBezTo>
                    <a:pt x="17462" y="5840"/>
                    <a:pt x="17285" y="6068"/>
                    <a:pt x="17030" y="6318"/>
                  </a:cubicBezTo>
                  <a:cubicBezTo>
                    <a:pt x="15774" y="7536"/>
                    <a:pt x="14529" y="8764"/>
                    <a:pt x="13278" y="9987"/>
                  </a:cubicBezTo>
                  <a:cubicBezTo>
                    <a:pt x="13179" y="10082"/>
                    <a:pt x="13100" y="10209"/>
                    <a:pt x="12950" y="10245"/>
                  </a:cubicBezTo>
                  <a:cubicBezTo>
                    <a:pt x="12892" y="10110"/>
                    <a:pt x="12956" y="10013"/>
                    <a:pt x="12984" y="9912"/>
                  </a:cubicBezTo>
                  <a:cubicBezTo>
                    <a:pt x="13621" y="7660"/>
                    <a:pt x="14258" y="5409"/>
                    <a:pt x="14898" y="3157"/>
                  </a:cubicBezTo>
                  <a:cubicBezTo>
                    <a:pt x="14933" y="3027"/>
                    <a:pt x="14970" y="2900"/>
                    <a:pt x="14995" y="2771"/>
                  </a:cubicBezTo>
                  <a:cubicBezTo>
                    <a:pt x="15012" y="2677"/>
                    <a:pt x="15030" y="2552"/>
                    <a:pt x="14924" y="2515"/>
                  </a:cubicBezTo>
                  <a:cubicBezTo>
                    <a:pt x="14907" y="2509"/>
                    <a:pt x="14892" y="2506"/>
                    <a:pt x="14878" y="2506"/>
                  </a:cubicBezTo>
                  <a:cubicBezTo>
                    <a:pt x="14791" y="2506"/>
                    <a:pt x="14761" y="2616"/>
                    <a:pt x="14738" y="2687"/>
                  </a:cubicBezTo>
                  <a:cubicBezTo>
                    <a:pt x="14646" y="2974"/>
                    <a:pt x="14567" y="3265"/>
                    <a:pt x="14484" y="3554"/>
                  </a:cubicBezTo>
                  <a:cubicBezTo>
                    <a:pt x="13937" y="5467"/>
                    <a:pt x="13474" y="7402"/>
                    <a:pt x="13000" y="9335"/>
                  </a:cubicBezTo>
                  <a:cubicBezTo>
                    <a:pt x="12843" y="9976"/>
                    <a:pt x="12674" y="10598"/>
                    <a:pt x="12181" y="11113"/>
                  </a:cubicBezTo>
                  <a:cubicBezTo>
                    <a:pt x="10427" y="12948"/>
                    <a:pt x="8491" y="14585"/>
                    <a:pt x="6645" y="16319"/>
                  </a:cubicBezTo>
                  <a:cubicBezTo>
                    <a:pt x="6607" y="16356"/>
                    <a:pt x="6569" y="16398"/>
                    <a:pt x="6500" y="16398"/>
                  </a:cubicBezTo>
                  <a:cubicBezTo>
                    <a:pt x="6477" y="16398"/>
                    <a:pt x="6450" y="16393"/>
                    <a:pt x="6419" y="16383"/>
                  </a:cubicBezTo>
                  <a:cubicBezTo>
                    <a:pt x="6778" y="13919"/>
                    <a:pt x="7208" y="11465"/>
                    <a:pt x="8010" y="9087"/>
                  </a:cubicBezTo>
                  <a:lnTo>
                    <a:pt x="8010" y="9087"/>
                  </a:lnTo>
                  <a:cubicBezTo>
                    <a:pt x="7821" y="9320"/>
                    <a:pt x="7712" y="9582"/>
                    <a:pt x="7622" y="9856"/>
                  </a:cubicBezTo>
                  <a:cubicBezTo>
                    <a:pt x="7253" y="10993"/>
                    <a:pt x="6947" y="12148"/>
                    <a:pt x="6733" y="13325"/>
                  </a:cubicBezTo>
                  <a:cubicBezTo>
                    <a:pt x="6555" y="14307"/>
                    <a:pt x="6294" y="15279"/>
                    <a:pt x="6226" y="16280"/>
                  </a:cubicBezTo>
                  <a:cubicBezTo>
                    <a:pt x="6205" y="16591"/>
                    <a:pt x="6105" y="16810"/>
                    <a:pt x="5880" y="17029"/>
                  </a:cubicBezTo>
                  <a:cubicBezTo>
                    <a:pt x="3934" y="18918"/>
                    <a:pt x="1942" y="20766"/>
                    <a:pt x="357" y="22991"/>
                  </a:cubicBezTo>
                  <a:cubicBezTo>
                    <a:pt x="234" y="23166"/>
                    <a:pt x="120" y="23345"/>
                    <a:pt x="0" y="23522"/>
                  </a:cubicBezTo>
                  <a:cubicBezTo>
                    <a:pt x="480" y="23149"/>
                    <a:pt x="919" y="22741"/>
                    <a:pt x="1294" y="22277"/>
                  </a:cubicBezTo>
                  <a:cubicBezTo>
                    <a:pt x="2245" y="21100"/>
                    <a:pt x="3319" y="20045"/>
                    <a:pt x="4407" y="19000"/>
                  </a:cubicBezTo>
                  <a:cubicBezTo>
                    <a:pt x="4504" y="18909"/>
                    <a:pt x="4606" y="18831"/>
                    <a:pt x="4740" y="18794"/>
                  </a:cubicBezTo>
                  <a:cubicBezTo>
                    <a:pt x="6487" y="18322"/>
                    <a:pt x="8230" y="17840"/>
                    <a:pt x="10021" y="17557"/>
                  </a:cubicBezTo>
                  <a:cubicBezTo>
                    <a:pt x="10226" y="17525"/>
                    <a:pt x="10455" y="17550"/>
                    <a:pt x="10636" y="17407"/>
                  </a:cubicBezTo>
                  <a:lnTo>
                    <a:pt x="10636" y="17407"/>
                  </a:lnTo>
                  <a:cubicBezTo>
                    <a:pt x="8742" y="17664"/>
                    <a:pt x="6798" y="17660"/>
                    <a:pt x="5000" y="18494"/>
                  </a:cubicBezTo>
                  <a:cubicBezTo>
                    <a:pt x="5063" y="18344"/>
                    <a:pt x="5145" y="18245"/>
                    <a:pt x="5238" y="18161"/>
                  </a:cubicBezTo>
                  <a:cubicBezTo>
                    <a:pt x="7114" y="16446"/>
                    <a:pt x="8988" y="14736"/>
                    <a:pt x="10860" y="13017"/>
                  </a:cubicBezTo>
                  <a:cubicBezTo>
                    <a:pt x="11031" y="12860"/>
                    <a:pt x="11212" y="12728"/>
                    <a:pt x="11435" y="12664"/>
                  </a:cubicBezTo>
                  <a:cubicBezTo>
                    <a:pt x="11435" y="12664"/>
                    <a:pt x="11439" y="12667"/>
                    <a:pt x="11440" y="12667"/>
                  </a:cubicBezTo>
                  <a:cubicBezTo>
                    <a:pt x="11440" y="12667"/>
                    <a:pt x="11441" y="12666"/>
                    <a:pt x="11440" y="12666"/>
                  </a:cubicBezTo>
                  <a:cubicBezTo>
                    <a:pt x="11265" y="12529"/>
                    <a:pt x="11443" y="12464"/>
                    <a:pt x="11508" y="12400"/>
                  </a:cubicBezTo>
                  <a:cubicBezTo>
                    <a:pt x="13028" y="10852"/>
                    <a:pt x="14495" y="9253"/>
                    <a:pt x="16059" y="7746"/>
                  </a:cubicBezTo>
                  <a:cubicBezTo>
                    <a:pt x="16147" y="7662"/>
                    <a:pt x="16224" y="7560"/>
                    <a:pt x="16353" y="7549"/>
                  </a:cubicBezTo>
                  <a:cubicBezTo>
                    <a:pt x="17325" y="7470"/>
                    <a:pt x="18205" y="7024"/>
                    <a:pt x="19152" y="6842"/>
                  </a:cubicBezTo>
                  <a:cubicBezTo>
                    <a:pt x="20301" y="6623"/>
                    <a:pt x="21444" y="6376"/>
                    <a:pt x="22587" y="6131"/>
                  </a:cubicBezTo>
                  <a:cubicBezTo>
                    <a:pt x="22809" y="6083"/>
                    <a:pt x="23054" y="6057"/>
                    <a:pt x="23215" y="5834"/>
                  </a:cubicBezTo>
                  <a:cubicBezTo>
                    <a:pt x="23136" y="5785"/>
                    <a:pt x="23059" y="5769"/>
                    <a:pt x="22984" y="5769"/>
                  </a:cubicBezTo>
                  <a:cubicBezTo>
                    <a:pt x="22911" y="5769"/>
                    <a:pt x="22841" y="5784"/>
                    <a:pt x="22773" y="5798"/>
                  </a:cubicBezTo>
                  <a:cubicBezTo>
                    <a:pt x="20731" y="6201"/>
                    <a:pt x="18656" y="6481"/>
                    <a:pt x="16712" y="7295"/>
                  </a:cubicBezTo>
                  <a:cubicBezTo>
                    <a:pt x="16667" y="7314"/>
                    <a:pt x="16622" y="7329"/>
                    <a:pt x="16575" y="7329"/>
                  </a:cubicBezTo>
                  <a:cubicBezTo>
                    <a:pt x="16554" y="7329"/>
                    <a:pt x="16533" y="7326"/>
                    <a:pt x="16512" y="7319"/>
                  </a:cubicBezTo>
                  <a:lnTo>
                    <a:pt x="16512" y="7319"/>
                  </a:lnTo>
                  <a:cubicBezTo>
                    <a:pt x="17604" y="6166"/>
                    <a:pt x="18787" y="5102"/>
                    <a:pt x="19840" y="3909"/>
                  </a:cubicBezTo>
                  <a:cubicBezTo>
                    <a:pt x="19962" y="3773"/>
                    <a:pt x="20127" y="3743"/>
                    <a:pt x="20294" y="3708"/>
                  </a:cubicBezTo>
                  <a:cubicBezTo>
                    <a:pt x="21214" y="3511"/>
                    <a:pt x="22133" y="3315"/>
                    <a:pt x="23053" y="3111"/>
                  </a:cubicBezTo>
                  <a:cubicBezTo>
                    <a:pt x="23194" y="3080"/>
                    <a:pt x="23365" y="3077"/>
                    <a:pt x="23485" y="2828"/>
                  </a:cubicBezTo>
                  <a:lnTo>
                    <a:pt x="23485" y="2828"/>
                  </a:lnTo>
                  <a:cubicBezTo>
                    <a:pt x="22347" y="2954"/>
                    <a:pt x="21328" y="3349"/>
                    <a:pt x="20191" y="3581"/>
                  </a:cubicBezTo>
                  <a:cubicBezTo>
                    <a:pt x="20782" y="2717"/>
                    <a:pt x="21564" y="2123"/>
                    <a:pt x="22055" y="1309"/>
                  </a:cubicBezTo>
                  <a:lnTo>
                    <a:pt x="21976" y="1245"/>
                  </a:lnTo>
                  <a:cubicBezTo>
                    <a:pt x="21510" y="1708"/>
                    <a:pt x="21043" y="2172"/>
                    <a:pt x="20576" y="2637"/>
                  </a:cubicBezTo>
                  <a:cubicBezTo>
                    <a:pt x="20552" y="2615"/>
                    <a:pt x="20528" y="2596"/>
                    <a:pt x="20506" y="2574"/>
                  </a:cubicBezTo>
                  <a:cubicBezTo>
                    <a:pt x="20726" y="1955"/>
                    <a:pt x="20944" y="1334"/>
                    <a:pt x="21165" y="716"/>
                  </a:cubicBezTo>
                  <a:lnTo>
                    <a:pt x="21165" y="716"/>
                  </a:lnTo>
                  <a:cubicBezTo>
                    <a:pt x="20937" y="1049"/>
                    <a:pt x="20809" y="1423"/>
                    <a:pt x="20657" y="1788"/>
                  </a:cubicBezTo>
                  <a:cubicBezTo>
                    <a:pt x="20436" y="2319"/>
                    <a:pt x="20353" y="2913"/>
                    <a:pt x="19935" y="3352"/>
                  </a:cubicBezTo>
                  <a:cubicBezTo>
                    <a:pt x="19295" y="4025"/>
                    <a:pt x="18658" y="4700"/>
                    <a:pt x="18015" y="5369"/>
                  </a:cubicBezTo>
                  <a:cubicBezTo>
                    <a:pt x="17933" y="5456"/>
                    <a:pt x="17867" y="5581"/>
                    <a:pt x="17669" y="5581"/>
                  </a:cubicBezTo>
                  <a:cubicBezTo>
                    <a:pt x="17663" y="5581"/>
                    <a:pt x="17656" y="5580"/>
                    <a:pt x="17649" y="5580"/>
                  </a:cubicBezTo>
                  <a:cubicBezTo>
                    <a:pt x="18035" y="3717"/>
                    <a:pt x="18156" y="1825"/>
                    <a:pt x="18691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22"/>
            <p:cNvSpPr/>
            <p:nvPr/>
          </p:nvSpPr>
          <p:spPr>
            <a:xfrm>
              <a:off x="1733313" y="3682313"/>
              <a:ext cx="181150" cy="14250"/>
            </a:xfrm>
            <a:custGeom>
              <a:rect b="b" l="l" r="r" t="t"/>
              <a:pathLst>
                <a:path extrusionOk="0" h="570" w="7246">
                  <a:moveTo>
                    <a:pt x="7001" y="1"/>
                  </a:moveTo>
                  <a:cubicBezTo>
                    <a:pt x="6985" y="1"/>
                    <a:pt x="6969" y="1"/>
                    <a:pt x="6952" y="2"/>
                  </a:cubicBezTo>
                  <a:cubicBezTo>
                    <a:pt x="4969" y="146"/>
                    <a:pt x="2978" y="127"/>
                    <a:pt x="998" y="304"/>
                  </a:cubicBezTo>
                  <a:cubicBezTo>
                    <a:pt x="657" y="334"/>
                    <a:pt x="297" y="340"/>
                    <a:pt x="4" y="569"/>
                  </a:cubicBezTo>
                  <a:lnTo>
                    <a:pt x="4" y="569"/>
                  </a:lnTo>
                  <a:cubicBezTo>
                    <a:pt x="121" y="557"/>
                    <a:pt x="240" y="540"/>
                    <a:pt x="356" y="534"/>
                  </a:cubicBezTo>
                  <a:cubicBezTo>
                    <a:pt x="2486" y="436"/>
                    <a:pt x="4615" y="340"/>
                    <a:pt x="6745" y="238"/>
                  </a:cubicBezTo>
                  <a:cubicBezTo>
                    <a:pt x="6914" y="231"/>
                    <a:pt x="7102" y="252"/>
                    <a:pt x="7246" y="84"/>
                  </a:cubicBezTo>
                  <a:cubicBezTo>
                    <a:pt x="7160" y="16"/>
                    <a:pt x="7081" y="1"/>
                    <a:pt x="7001" y="1"/>
                  </a:cubicBezTo>
                  <a:close/>
                  <a:moveTo>
                    <a:pt x="4" y="569"/>
                  </a:moveTo>
                  <a:cubicBezTo>
                    <a:pt x="3" y="569"/>
                    <a:pt x="2" y="570"/>
                    <a:pt x="1" y="570"/>
                  </a:cubicBezTo>
                  <a:lnTo>
                    <a:pt x="4" y="570"/>
                  </a:lnTo>
                  <a:cubicBezTo>
                    <a:pt x="4" y="570"/>
                    <a:pt x="4" y="569"/>
                    <a:pt x="4" y="569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22"/>
            <p:cNvSpPr/>
            <p:nvPr/>
          </p:nvSpPr>
          <p:spPr>
            <a:xfrm>
              <a:off x="1727563" y="3695663"/>
              <a:ext cx="5825" cy="950"/>
            </a:xfrm>
            <a:custGeom>
              <a:rect b="b" l="l" r="r" t="t"/>
              <a:pathLst>
                <a:path extrusionOk="0" h="38" w="233">
                  <a:moveTo>
                    <a:pt x="2" y="0"/>
                  </a:moveTo>
                  <a:cubicBezTo>
                    <a:pt x="1" y="0"/>
                    <a:pt x="9" y="2"/>
                    <a:pt x="8" y="2"/>
                  </a:cubicBezTo>
                  <a:cubicBezTo>
                    <a:pt x="21" y="4"/>
                    <a:pt x="34" y="6"/>
                    <a:pt x="47" y="8"/>
                  </a:cubicBezTo>
                  <a:lnTo>
                    <a:pt x="47" y="8"/>
                  </a:lnTo>
                  <a:cubicBezTo>
                    <a:pt x="32" y="5"/>
                    <a:pt x="17" y="3"/>
                    <a:pt x="2" y="0"/>
                  </a:cubicBezTo>
                  <a:close/>
                  <a:moveTo>
                    <a:pt x="47" y="8"/>
                  </a:moveTo>
                  <a:lnTo>
                    <a:pt x="47" y="8"/>
                  </a:lnTo>
                  <a:cubicBezTo>
                    <a:pt x="108" y="18"/>
                    <a:pt x="168" y="27"/>
                    <a:pt x="229" y="37"/>
                  </a:cubicBezTo>
                  <a:cubicBezTo>
                    <a:pt x="229" y="37"/>
                    <a:pt x="230" y="37"/>
                    <a:pt x="230" y="37"/>
                  </a:cubicBezTo>
                  <a:lnTo>
                    <a:pt x="230" y="37"/>
                  </a:lnTo>
                  <a:cubicBezTo>
                    <a:pt x="231" y="37"/>
                    <a:pt x="232" y="37"/>
                    <a:pt x="232" y="37"/>
                  </a:cubicBezTo>
                  <a:cubicBezTo>
                    <a:pt x="233" y="37"/>
                    <a:pt x="232" y="36"/>
                    <a:pt x="232" y="36"/>
                  </a:cubicBezTo>
                  <a:cubicBezTo>
                    <a:pt x="232" y="36"/>
                    <a:pt x="231" y="37"/>
                    <a:pt x="230" y="37"/>
                  </a:cubicBezTo>
                  <a:lnTo>
                    <a:pt x="230" y="37"/>
                  </a:lnTo>
                  <a:cubicBezTo>
                    <a:pt x="168" y="26"/>
                    <a:pt x="108" y="17"/>
                    <a:pt x="47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11" name="Google Shape;511;p22"/>
          <p:cNvSpPr txBox="1"/>
          <p:nvPr>
            <p:ph type="title"/>
          </p:nvPr>
        </p:nvSpPr>
        <p:spPr>
          <a:xfrm>
            <a:off x="4147850" y="1815450"/>
            <a:ext cx="3906600" cy="70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512" name="Google Shape;512;p22"/>
          <p:cNvSpPr txBox="1"/>
          <p:nvPr>
            <p:ph idx="1" type="subTitle"/>
          </p:nvPr>
        </p:nvSpPr>
        <p:spPr>
          <a:xfrm>
            <a:off x="4148025" y="2515950"/>
            <a:ext cx="3904500" cy="81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4_1_1"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23"/>
          <p:cNvSpPr/>
          <p:nvPr/>
        </p:nvSpPr>
        <p:spPr>
          <a:xfrm>
            <a:off x="-36" y="4641025"/>
            <a:ext cx="9144071" cy="530362"/>
          </a:xfrm>
          <a:custGeom>
            <a:rect b="b" l="l" r="r" t="t"/>
            <a:pathLst>
              <a:path extrusionOk="0" h="20099" w="266591">
                <a:moveTo>
                  <a:pt x="177921" y="0"/>
                </a:moveTo>
                <a:cubicBezTo>
                  <a:pt x="141060" y="0"/>
                  <a:pt x="115281" y="7266"/>
                  <a:pt x="83821" y="7266"/>
                </a:cubicBezTo>
                <a:cubicBezTo>
                  <a:pt x="72193" y="7266"/>
                  <a:pt x="59789" y="6273"/>
                  <a:pt x="45762" y="3555"/>
                </a:cubicBezTo>
                <a:cubicBezTo>
                  <a:pt x="37645" y="1748"/>
                  <a:pt x="27129" y="496"/>
                  <a:pt x="16785" y="496"/>
                </a:cubicBezTo>
                <a:cubicBezTo>
                  <a:pt x="10985" y="496"/>
                  <a:pt x="5238" y="890"/>
                  <a:pt x="1" y="1800"/>
                </a:cubicBezTo>
                <a:lnTo>
                  <a:pt x="1" y="20098"/>
                </a:lnTo>
                <a:lnTo>
                  <a:pt x="266590" y="20098"/>
                </a:lnTo>
                <a:lnTo>
                  <a:pt x="266590" y="4512"/>
                </a:lnTo>
                <a:cubicBezTo>
                  <a:pt x="261542" y="6524"/>
                  <a:pt x="255665" y="7280"/>
                  <a:pt x="249337" y="7280"/>
                </a:cubicBezTo>
                <a:cubicBezTo>
                  <a:pt x="231731" y="7280"/>
                  <a:pt x="210633" y="1424"/>
                  <a:pt x="194179" y="472"/>
                </a:cubicBezTo>
                <a:cubicBezTo>
                  <a:pt x="188509" y="144"/>
                  <a:pt x="183105" y="0"/>
                  <a:pt x="17792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23"/>
          <p:cNvSpPr/>
          <p:nvPr/>
        </p:nvSpPr>
        <p:spPr>
          <a:xfrm rot="-5258412">
            <a:off x="8125365" y="-527574"/>
            <a:ext cx="830055" cy="1037115"/>
          </a:xfrm>
          <a:custGeom>
            <a:rect b="b" l="l" r="r" t="t"/>
            <a:pathLst>
              <a:path extrusionOk="0" h="23431" w="18753">
                <a:moveTo>
                  <a:pt x="14224" y="0"/>
                </a:moveTo>
                <a:cubicBezTo>
                  <a:pt x="14173" y="0"/>
                  <a:pt x="14120" y="3"/>
                  <a:pt x="14066" y="9"/>
                </a:cubicBezTo>
                <a:cubicBezTo>
                  <a:pt x="13242" y="101"/>
                  <a:pt x="12945" y="773"/>
                  <a:pt x="12770" y="1483"/>
                </a:cubicBezTo>
                <a:cubicBezTo>
                  <a:pt x="12367" y="3127"/>
                  <a:pt x="12446" y="4795"/>
                  <a:pt x="12649" y="6446"/>
                </a:cubicBezTo>
                <a:cubicBezTo>
                  <a:pt x="12862" y="8197"/>
                  <a:pt x="13202" y="9935"/>
                  <a:pt x="13487" y="11678"/>
                </a:cubicBezTo>
                <a:cubicBezTo>
                  <a:pt x="13075" y="11124"/>
                  <a:pt x="12777" y="10535"/>
                  <a:pt x="12499" y="9937"/>
                </a:cubicBezTo>
                <a:cubicBezTo>
                  <a:pt x="11314" y="7401"/>
                  <a:pt x="10082" y="4886"/>
                  <a:pt x="8696" y="2452"/>
                </a:cubicBezTo>
                <a:cubicBezTo>
                  <a:pt x="8298" y="1755"/>
                  <a:pt x="7881" y="1063"/>
                  <a:pt x="7272" y="531"/>
                </a:cubicBezTo>
                <a:cubicBezTo>
                  <a:pt x="6922" y="226"/>
                  <a:pt x="6569" y="80"/>
                  <a:pt x="6249" y="80"/>
                </a:cubicBezTo>
                <a:cubicBezTo>
                  <a:pt x="5719" y="80"/>
                  <a:pt x="5277" y="479"/>
                  <a:pt x="5078" y="1219"/>
                </a:cubicBezTo>
                <a:cubicBezTo>
                  <a:pt x="4944" y="1713"/>
                  <a:pt x="4975" y="2206"/>
                  <a:pt x="5070" y="2705"/>
                </a:cubicBezTo>
                <a:cubicBezTo>
                  <a:pt x="5307" y="3987"/>
                  <a:pt x="5734" y="5211"/>
                  <a:pt x="6230" y="6416"/>
                </a:cubicBezTo>
                <a:cubicBezTo>
                  <a:pt x="7013" y="8322"/>
                  <a:pt x="7992" y="10133"/>
                  <a:pt x="8952" y="11953"/>
                </a:cubicBezTo>
                <a:cubicBezTo>
                  <a:pt x="7082" y="10099"/>
                  <a:pt x="5099" y="8413"/>
                  <a:pt x="3159" y="6688"/>
                </a:cubicBezTo>
                <a:cubicBezTo>
                  <a:pt x="2809" y="6375"/>
                  <a:pt x="2473" y="6039"/>
                  <a:pt x="2003" y="5921"/>
                </a:cubicBezTo>
                <a:cubicBezTo>
                  <a:pt x="1745" y="5856"/>
                  <a:pt x="1481" y="5793"/>
                  <a:pt x="1227" y="5793"/>
                </a:cubicBezTo>
                <a:cubicBezTo>
                  <a:pt x="931" y="5793"/>
                  <a:pt x="650" y="5878"/>
                  <a:pt x="409" y="6145"/>
                </a:cubicBezTo>
                <a:cubicBezTo>
                  <a:pt x="1" y="6597"/>
                  <a:pt x="104" y="7143"/>
                  <a:pt x="289" y="7658"/>
                </a:cubicBezTo>
                <a:cubicBezTo>
                  <a:pt x="620" y="8576"/>
                  <a:pt x="1182" y="9371"/>
                  <a:pt x="1770" y="10137"/>
                </a:cubicBezTo>
                <a:cubicBezTo>
                  <a:pt x="4388" y="13552"/>
                  <a:pt x="7620" y="16339"/>
                  <a:pt x="10951" y="19023"/>
                </a:cubicBezTo>
                <a:cubicBezTo>
                  <a:pt x="12770" y="20487"/>
                  <a:pt x="14514" y="22052"/>
                  <a:pt x="16617" y="23127"/>
                </a:cubicBezTo>
                <a:cubicBezTo>
                  <a:pt x="16879" y="23262"/>
                  <a:pt x="17142" y="23430"/>
                  <a:pt x="17397" y="23430"/>
                </a:cubicBezTo>
                <a:cubicBezTo>
                  <a:pt x="17579" y="23430"/>
                  <a:pt x="17758" y="23343"/>
                  <a:pt x="17928" y="23094"/>
                </a:cubicBezTo>
                <a:cubicBezTo>
                  <a:pt x="18381" y="22433"/>
                  <a:pt x="18752" y="21764"/>
                  <a:pt x="18701" y="20889"/>
                </a:cubicBezTo>
                <a:cubicBezTo>
                  <a:pt x="18653" y="20077"/>
                  <a:pt x="18370" y="19324"/>
                  <a:pt x="18301" y="18531"/>
                </a:cubicBezTo>
                <a:cubicBezTo>
                  <a:pt x="17951" y="14452"/>
                  <a:pt x="17506" y="10387"/>
                  <a:pt x="16847" y="6347"/>
                </a:cubicBezTo>
                <a:cubicBezTo>
                  <a:pt x="16564" y="4610"/>
                  <a:pt x="16396" y="2839"/>
                  <a:pt x="15593" y="1229"/>
                </a:cubicBezTo>
                <a:cubicBezTo>
                  <a:pt x="15297" y="635"/>
                  <a:pt x="14966" y="0"/>
                  <a:pt x="14224" y="0"/>
                </a:cubicBezTo>
                <a:close/>
              </a:path>
            </a:pathLst>
          </a:custGeom>
          <a:solidFill>
            <a:srgbClr val="21543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23"/>
          <p:cNvSpPr/>
          <p:nvPr/>
        </p:nvSpPr>
        <p:spPr>
          <a:xfrm rot="-519382">
            <a:off x="-206551" y="2980485"/>
            <a:ext cx="760503" cy="1458722"/>
          </a:xfrm>
          <a:custGeom>
            <a:rect b="b" l="l" r="r" t="t"/>
            <a:pathLst>
              <a:path extrusionOk="0" h="32953" w="17180">
                <a:moveTo>
                  <a:pt x="15690" y="0"/>
                </a:moveTo>
                <a:cubicBezTo>
                  <a:pt x="15604" y="0"/>
                  <a:pt x="15548" y="65"/>
                  <a:pt x="15499" y="131"/>
                </a:cubicBezTo>
                <a:cubicBezTo>
                  <a:pt x="15454" y="189"/>
                  <a:pt x="15419" y="256"/>
                  <a:pt x="15390" y="323"/>
                </a:cubicBezTo>
                <a:cubicBezTo>
                  <a:pt x="14956" y="1339"/>
                  <a:pt x="14562" y="2367"/>
                  <a:pt x="14387" y="3467"/>
                </a:cubicBezTo>
                <a:cubicBezTo>
                  <a:pt x="14374" y="3551"/>
                  <a:pt x="14393" y="3659"/>
                  <a:pt x="14233" y="3733"/>
                </a:cubicBezTo>
                <a:cubicBezTo>
                  <a:pt x="14153" y="3321"/>
                  <a:pt x="14061" y="2929"/>
                  <a:pt x="14003" y="2530"/>
                </a:cubicBezTo>
                <a:cubicBezTo>
                  <a:pt x="13906" y="1876"/>
                  <a:pt x="13809" y="1222"/>
                  <a:pt x="13612" y="586"/>
                </a:cubicBezTo>
                <a:cubicBezTo>
                  <a:pt x="13582" y="489"/>
                  <a:pt x="13589" y="321"/>
                  <a:pt x="13459" y="321"/>
                </a:cubicBezTo>
                <a:cubicBezTo>
                  <a:pt x="13455" y="321"/>
                  <a:pt x="13450" y="321"/>
                  <a:pt x="13446" y="321"/>
                </a:cubicBezTo>
                <a:cubicBezTo>
                  <a:pt x="13288" y="334"/>
                  <a:pt x="13292" y="503"/>
                  <a:pt x="13298" y="627"/>
                </a:cubicBezTo>
                <a:cubicBezTo>
                  <a:pt x="13336" y="1658"/>
                  <a:pt x="13413" y="2682"/>
                  <a:pt x="13738" y="3671"/>
                </a:cubicBezTo>
                <a:cubicBezTo>
                  <a:pt x="13816" y="3910"/>
                  <a:pt x="13971" y="4172"/>
                  <a:pt x="13926" y="4388"/>
                </a:cubicBezTo>
                <a:cubicBezTo>
                  <a:pt x="13806" y="4946"/>
                  <a:pt x="13591" y="5482"/>
                  <a:pt x="13415" y="6026"/>
                </a:cubicBezTo>
                <a:cubicBezTo>
                  <a:pt x="13158" y="4943"/>
                  <a:pt x="12670" y="3979"/>
                  <a:pt x="12289" y="2939"/>
                </a:cubicBezTo>
                <a:cubicBezTo>
                  <a:pt x="12222" y="3005"/>
                  <a:pt x="12201" y="3017"/>
                  <a:pt x="12194" y="3035"/>
                </a:cubicBezTo>
                <a:cubicBezTo>
                  <a:pt x="12180" y="3073"/>
                  <a:pt x="12163" y="3114"/>
                  <a:pt x="12163" y="3155"/>
                </a:cubicBezTo>
                <a:cubicBezTo>
                  <a:pt x="12180" y="4426"/>
                  <a:pt x="12342" y="5668"/>
                  <a:pt x="12934" y="6818"/>
                </a:cubicBezTo>
                <a:cubicBezTo>
                  <a:pt x="13004" y="6954"/>
                  <a:pt x="13062" y="7064"/>
                  <a:pt x="13003" y="7226"/>
                </a:cubicBezTo>
                <a:cubicBezTo>
                  <a:pt x="12699" y="8053"/>
                  <a:pt x="12409" y="8885"/>
                  <a:pt x="12112" y="9717"/>
                </a:cubicBezTo>
                <a:cubicBezTo>
                  <a:pt x="12077" y="9814"/>
                  <a:pt x="12038" y="9909"/>
                  <a:pt x="12001" y="10005"/>
                </a:cubicBezTo>
                <a:cubicBezTo>
                  <a:pt x="11908" y="8346"/>
                  <a:pt x="11633" y="6755"/>
                  <a:pt x="11000" y="5209"/>
                </a:cubicBezTo>
                <a:cubicBezTo>
                  <a:pt x="10906" y="5335"/>
                  <a:pt x="10923" y="5455"/>
                  <a:pt x="10927" y="5564"/>
                </a:cubicBezTo>
                <a:cubicBezTo>
                  <a:pt x="10938" y="5963"/>
                  <a:pt x="10930" y="6365"/>
                  <a:pt x="10988" y="6759"/>
                </a:cubicBezTo>
                <a:cubicBezTo>
                  <a:pt x="11181" y="8066"/>
                  <a:pt x="11212" y="9401"/>
                  <a:pt x="11692" y="10655"/>
                </a:cubicBezTo>
                <a:cubicBezTo>
                  <a:pt x="11731" y="10754"/>
                  <a:pt x="11699" y="10841"/>
                  <a:pt x="11664" y="10930"/>
                </a:cubicBezTo>
                <a:cubicBezTo>
                  <a:pt x="11192" y="12133"/>
                  <a:pt x="10776" y="13357"/>
                  <a:pt x="10264" y="14544"/>
                </a:cubicBezTo>
                <a:cubicBezTo>
                  <a:pt x="10219" y="14647"/>
                  <a:pt x="10203" y="14778"/>
                  <a:pt x="10055" y="14856"/>
                </a:cubicBezTo>
                <a:cubicBezTo>
                  <a:pt x="9757" y="12580"/>
                  <a:pt x="9596" y="10305"/>
                  <a:pt x="8826" y="8121"/>
                </a:cubicBezTo>
                <a:cubicBezTo>
                  <a:pt x="8669" y="8228"/>
                  <a:pt x="8709" y="8341"/>
                  <a:pt x="8706" y="8438"/>
                </a:cubicBezTo>
                <a:cubicBezTo>
                  <a:pt x="8641" y="10788"/>
                  <a:pt x="9090" y="13054"/>
                  <a:pt x="9795" y="15279"/>
                </a:cubicBezTo>
                <a:cubicBezTo>
                  <a:pt x="9833" y="15398"/>
                  <a:pt x="9840" y="15497"/>
                  <a:pt x="9788" y="15611"/>
                </a:cubicBezTo>
                <a:cubicBezTo>
                  <a:pt x="9248" y="16816"/>
                  <a:pt x="8711" y="18024"/>
                  <a:pt x="8170" y="19229"/>
                </a:cubicBezTo>
                <a:cubicBezTo>
                  <a:pt x="8134" y="19305"/>
                  <a:pt x="8129" y="19420"/>
                  <a:pt x="7980" y="19441"/>
                </a:cubicBezTo>
                <a:cubicBezTo>
                  <a:pt x="7710" y="18003"/>
                  <a:pt x="7293" y="16604"/>
                  <a:pt x="6885" y="15205"/>
                </a:cubicBezTo>
                <a:cubicBezTo>
                  <a:pt x="6478" y="13805"/>
                  <a:pt x="6194" y="12368"/>
                  <a:pt x="5614" y="11018"/>
                </a:cubicBezTo>
                <a:cubicBezTo>
                  <a:pt x="5498" y="11373"/>
                  <a:pt x="5474" y="11726"/>
                  <a:pt x="5501" y="12080"/>
                </a:cubicBezTo>
                <a:cubicBezTo>
                  <a:pt x="5569" y="13017"/>
                  <a:pt x="5772" y="13930"/>
                  <a:pt x="6019" y="14832"/>
                </a:cubicBezTo>
                <a:cubicBezTo>
                  <a:pt x="6449" y="16398"/>
                  <a:pt x="6799" y="17999"/>
                  <a:pt x="7676" y="19406"/>
                </a:cubicBezTo>
                <a:cubicBezTo>
                  <a:pt x="7794" y="19596"/>
                  <a:pt x="7900" y="19819"/>
                  <a:pt x="7783" y="20059"/>
                </a:cubicBezTo>
                <a:cubicBezTo>
                  <a:pt x="7089" y="21488"/>
                  <a:pt x="6626" y="23011"/>
                  <a:pt x="5999" y="24469"/>
                </a:cubicBezTo>
                <a:cubicBezTo>
                  <a:pt x="5946" y="24597"/>
                  <a:pt x="5886" y="24724"/>
                  <a:pt x="5830" y="24851"/>
                </a:cubicBezTo>
                <a:cubicBezTo>
                  <a:pt x="5802" y="24846"/>
                  <a:pt x="5773" y="24843"/>
                  <a:pt x="5745" y="24837"/>
                </a:cubicBezTo>
                <a:cubicBezTo>
                  <a:pt x="5769" y="23999"/>
                  <a:pt x="5536" y="23197"/>
                  <a:pt x="5419" y="22380"/>
                </a:cubicBezTo>
                <a:cubicBezTo>
                  <a:pt x="5172" y="20652"/>
                  <a:pt x="4835" y="18946"/>
                  <a:pt x="4365" y="17261"/>
                </a:cubicBezTo>
                <a:cubicBezTo>
                  <a:pt x="4104" y="16329"/>
                  <a:pt x="3674" y="15456"/>
                  <a:pt x="3456" y="14513"/>
                </a:cubicBezTo>
                <a:cubicBezTo>
                  <a:pt x="3435" y="14423"/>
                  <a:pt x="3405" y="14302"/>
                  <a:pt x="3286" y="14302"/>
                </a:cubicBezTo>
                <a:cubicBezTo>
                  <a:pt x="3279" y="14302"/>
                  <a:pt x="3272" y="14302"/>
                  <a:pt x="3264" y="14303"/>
                </a:cubicBezTo>
                <a:cubicBezTo>
                  <a:pt x="3123" y="14317"/>
                  <a:pt x="3142" y="14452"/>
                  <a:pt x="3126" y="14551"/>
                </a:cubicBezTo>
                <a:cubicBezTo>
                  <a:pt x="3116" y="14613"/>
                  <a:pt x="3120" y="14677"/>
                  <a:pt x="3123" y="14740"/>
                </a:cubicBezTo>
                <a:cubicBezTo>
                  <a:pt x="3211" y="16970"/>
                  <a:pt x="3421" y="19181"/>
                  <a:pt x="3963" y="21354"/>
                </a:cubicBezTo>
                <a:cubicBezTo>
                  <a:pt x="4317" y="22777"/>
                  <a:pt x="4750" y="24167"/>
                  <a:pt x="5414" y="25478"/>
                </a:cubicBezTo>
                <a:cubicBezTo>
                  <a:pt x="5487" y="25619"/>
                  <a:pt x="5467" y="25733"/>
                  <a:pt x="5421" y="25866"/>
                </a:cubicBezTo>
                <a:cubicBezTo>
                  <a:pt x="5229" y="26432"/>
                  <a:pt x="5040" y="26999"/>
                  <a:pt x="4855" y="27569"/>
                </a:cubicBezTo>
                <a:cubicBezTo>
                  <a:pt x="4700" y="28046"/>
                  <a:pt x="4557" y="28522"/>
                  <a:pt x="4409" y="28994"/>
                </a:cubicBezTo>
                <a:cubicBezTo>
                  <a:pt x="4327" y="28979"/>
                  <a:pt x="4320" y="28937"/>
                  <a:pt x="4313" y="28896"/>
                </a:cubicBezTo>
                <a:cubicBezTo>
                  <a:pt x="4091" y="27538"/>
                  <a:pt x="3582" y="26265"/>
                  <a:pt x="3120" y="24981"/>
                </a:cubicBezTo>
                <a:cubicBezTo>
                  <a:pt x="2295" y="22678"/>
                  <a:pt x="1276" y="20447"/>
                  <a:pt x="585" y="18093"/>
                </a:cubicBezTo>
                <a:cubicBezTo>
                  <a:pt x="527" y="17893"/>
                  <a:pt x="451" y="17697"/>
                  <a:pt x="374" y="17501"/>
                </a:cubicBezTo>
                <a:cubicBezTo>
                  <a:pt x="346" y="17428"/>
                  <a:pt x="294" y="17364"/>
                  <a:pt x="211" y="17364"/>
                </a:cubicBezTo>
                <a:cubicBezTo>
                  <a:pt x="202" y="17364"/>
                  <a:pt x="193" y="17365"/>
                  <a:pt x="184" y="17367"/>
                </a:cubicBezTo>
                <a:cubicBezTo>
                  <a:pt x="85" y="17382"/>
                  <a:pt x="54" y="17467"/>
                  <a:pt x="47" y="17554"/>
                </a:cubicBezTo>
                <a:cubicBezTo>
                  <a:pt x="29" y="17774"/>
                  <a:pt x="0" y="17992"/>
                  <a:pt x="12" y="18213"/>
                </a:cubicBezTo>
                <a:cubicBezTo>
                  <a:pt x="91" y="20012"/>
                  <a:pt x="696" y="21690"/>
                  <a:pt x="1215" y="23385"/>
                </a:cubicBezTo>
                <a:cubicBezTo>
                  <a:pt x="1896" y="25598"/>
                  <a:pt x="3127" y="27562"/>
                  <a:pt x="4070" y="29658"/>
                </a:cubicBezTo>
                <a:cubicBezTo>
                  <a:pt x="4136" y="29804"/>
                  <a:pt x="4158" y="29924"/>
                  <a:pt x="4120" y="30074"/>
                </a:cubicBezTo>
                <a:cubicBezTo>
                  <a:pt x="3929" y="30816"/>
                  <a:pt x="3751" y="31563"/>
                  <a:pt x="3648" y="32325"/>
                </a:cubicBezTo>
                <a:cubicBezTo>
                  <a:pt x="3624" y="32510"/>
                  <a:pt x="3603" y="32696"/>
                  <a:pt x="3641" y="32953"/>
                </a:cubicBezTo>
                <a:cubicBezTo>
                  <a:pt x="3825" y="32665"/>
                  <a:pt x="3911" y="32411"/>
                  <a:pt x="3978" y="32154"/>
                </a:cubicBezTo>
                <a:cubicBezTo>
                  <a:pt x="4189" y="31351"/>
                  <a:pt x="4330" y="30531"/>
                  <a:pt x="4553" y="29732"/>
                </a:cubicBezTo>
                <a:cubicBezTo>
                  <a:pt x="4609" y="29528"/>
                  <a:pt x="4700" y="29409"/>
                  <a:pt x="4896" y="29333"/>
                </a:cubicBezTo>
                <a:cubicBezTo>
                  <a:pt x="5809" y="28980"/>
                  <a:pt x="6662" y="28501"/>
                  <a:pt x="7530" y="28055"/>
                </a:cubicBezTo>
                <a:cubicBezTo>
                  <a:pt x="9664" y="26957"/>
                  <a:pt x="11686" y="25675"/>
                  <a:pt x="13714" y="24395"/>
                </a:cubicBezTo>
                <a:cubicBezTo>
                  <a:pt x="14633" y="23815"/>
                  <a:pt x="15489" y="23161"/>
                  <a:pt x="16299" y="22444"/>
                </a:cubicBezTo>
                <a:cubicBezTo>
                  <a:pt x="16423" y="22334"/>
                  <a:pt x="16589" y="22205"/>
                  <a:pt x="16467" y="22020"/>
                </a:cubicBezTo>
                <a:cubicBezTo>
                  <a:pt x="16416" y="21943"/>
                  <a:pt x="16359" y="21915"/>
                  <a:pt x="16298" y="21915"/>
                </a:cubicBezTo>
                <a:cubicBezTo>
                  <a:pt x="16209" y="21915"/>
                  <a:pt x="16113" y="21977"/>
                  <a:pt x="16024" y="22028"/>
                </a:cubicBezTo>
                <a:cubicBezTo>
                  <a:pt x="14149" y="23110"/>
                  <a:pt x="12204" y="24053"/>
                  <a:pt x="10247" y="24978"/>
                </a:cubicBezTo>
                <a:cubicBezTo>
                  <a:pt x="8332" y="25884"/>
                  <a:pt x="6542" y="26999"/>
                  <a:pt x="5011" y="28491"/>
                </a:cubicBezTo>
                <a:cubicBezTo>
                  <a:pt x="4996" y="28506"/>
                  <a:pt x="4962" y="28502"/>
                  <a:pt x="4913" y="28513"/>
                </a:cubicBezTo>
                <a:cubicBezTo>
                  <a:pt x="5363" y="27055"/>
                  <a:pt x="5821" y="25627"/>
                  <a:pt x="6356" y="24223"/>
                </a:cubicBezTo>
                <a:cubicBezTo>
                  <a:pt x="6397" y="24116"/>
                  <a:pt x="6441" y="24019"/>
                  <a:pt x="6578" y="23983"/>
                </a:cubicBezTo>
                <a:cubicBezTo>
                  <a:pt x="7039" y="23863"/>
                  <a:pt x="7464" y="23650"/>
                  <a:pt x="7879" y="23425"/>
                </a:cubicBezTo>
                <a:cubicBezTo>
                  <a:pt x="10515" y="21994"/>
                  <a:pt x="12931" y="20230"/>
                  <a:pt x="15320" y="18431"/>
                </a:cubicBezTo>
                <a:cubicBezTo>
                  <a:pt x="15430" y="18349"/>
                  <a:pt x="15543" y="18234"/>
                  <a:pt x="15454" y="18085"/>
                </a:cubicBezTo>
                <a:cubicBezTo>
                  <a:pt x="15410" y="18009"/>
                  <a:pt x="15351" y="17983"/>
                  <a:pt x="15287" y="17983"/>
                </a:cubicBezTo>
                <a:cubicBezTo>
                  <a:pt x="15223" y="17983"/>
                  <a:pt x="15154" y="18009"/>
                  <a:pt x="15090" y="18038"/>
                </a:cubicBezTo>
                <a:cubicBezTo>
                  <a:pt x="14936" y="18107"/>
                  <a:pt x="14788" y="18185"/>
                  <a:pt x="14638" y="18263"/>
                </a:cubicBezTo>
                <a:cubicBezTo>
                  <a:pt x="12481" y="19376"/>
                  <a:pt x="10334" y="20504"/>
                  <a:pt x="8398" y="21987"/>
                </a:cubicBezTo>
                <a:cubicBezTo>
                  <a:pt x="7860" y="22397"/>
                  <a:pt x="7336" y="22829"/>
                  <a:pt x="6806" y="23251"/>
                </a:cubicBezTo>
                <a:lnTo>
                  <a:pt x="6806" y="23251"/>
                </a:lnTo>
                <a:cubicBezTo>
                  <a:pt x="6806" y="23215"/>
                  <a:pt x="6798" y="23173"/>
                  <a:pt x="6811" y="23144"/>
                </a:cubicBezTo>
                <a:cubicBezTo>
                  <a:pt x="7437" y="21686"/>
                  <a:pt x="7911" y="20169"/>
                  <a:pt x="8610" y="18742"/>
                </a:cubicBezTo>
                <a:cubicBezTo>
                  <a:pt x="8694" y="18567"/>
                  <a:pt x="8799" y="18470"/>
                  <a:pt x="8994" y="18418"/>
                </a:cubicBezTo>
                <a:cubicBezTo>
                  <a:pt x="9327" y="18326"/>
                  <a:pt x="9654" y="18212"/>
                  <a:pt x="9960" y="18042"/>
                </a:cubicBezTo>
                <a:cubicBezTo>
                  <a:pt x="11799" y="17026"/>
                  <a:pt x="13562" y="15888"/>
                  <a:pt x="15268" y="14663"/>
                </a:cubicBezTo>
                <a:cubicBezTo>
                  <a:pt x="15701" y="14352"/>
                  <a:pt x="16113" y="14008"/>
                  <a:pt x="16529" y="13672"/>
                </a:cubicBezTo>
                <a:cubicBezTo>
                  <a:pt x="16651" y="13573"/>
                  <a:pt x="16807" y="13431"/>
                  <a:pt x="16720" y="13281"/>
                </a:cubicBezTo>
                <a:cubicBezTo>
                  <a:pt x="16692" y="13235"/>
                  <a:pt x="16659" y="13217"/>
                  <a:pt x="16624" y="13217"/>
                </a:cubicBezTo>
                <a:cubicBezTo>
                  <a:pt x="16541" y="13217"/>
                  <a:pt x="16445" y="13309"/>
                  <a:pt x="16370" y="13343"/>
                </a:cubicBezTo>
                <a:cubicBezTo>
                  <a:pt x="14726" y="14095"/>
                  <a:pt x="13196" y="15051"/>
                  <a:pt x="11697" y="16053"/>
                </a:cubicBezTo>
                <a:cubicBezTo>
                  <a:pt x="10810" y="16644"/>
                  <a:pt x="9945" y="17273"/>
                  <a:pt x="9071" y="17886"/>
                </a:cubicBezTo>
                <a:lnTo>
                  <a:pt x="9071" y="17886"/>
                </a:lnTo>
                <a:cubicBezTo>
                  <a:pt x="9040" y="17772"/>
                  <a:pt x="9122" y="17690"/>
                  <a:pt x="9164" y="17605"/>
                </a:cubicBezTo>
                <a:cubicBezTo>
                  <a:pt x="9819" y="16276"/>
                  <a:pt x="10398" y="14913"/>
                  <a:pt x="10976" y="13551"/>
                </a:cubicBezTo>
                <a:cubicBezTo>
                  <a:pt x="11096" y="13269"/>
                  <a:pt x="11183" y="12984"/>
                  <a:pt x="11514" y="12984"/>
                </a:cubicBezTo>
                <a:cubicBezTo>
                  <a:pt x="11559" y="12984"/>
                  <a:pt x="11608" y="12989"/>
                  <a:pt x="11662" y="13000"/>
                </a:cubicBezTo>
                <a:cubicBezTo>
                  <a:pt x="11666" y="13001"/>
                  <a:pt x="11671" y="13002"/>
                  <a:pt x="11675" y="13002"/>
                </a:cubicBezTo>
                <a:cubicBezTo>
                  <a:pt x="11709" y="13002"/>
                  <a:pt x="11747" y="12979"/>
                  <a:pt x="11782" y="12967"/>
                </a:cubicBezTo>
                <a:cubicBezTo>
                  <a:pt x="13380" y="12358"/>
                  <a:pt x="14995" y="11787"/>
                  <a:pt x="16363" y="10709"/>
                </a:cubicBezTo>
                <a:cubicBezTo>
                  <a:pt x="16447" y="10642"/>
                  <a:pt x="16604" y="10601"/>
                  <a:pt x="16525" y="10453"/>
                </a:cubicBezTo>
                <a:cubicBezTo>
                  <a:pt x="16492" y="10392"/>
                  <a:pt x="16446" y="10373"/>
                  <a:pt x="16396" y="10373"/>
                </a:cubicBezTo>
                <a:cubicBezTo>
                  <a:pt x="16336" y="10373"/>
                  <a:pt x="16271" y="10399"/>
                  <a:pt x="16213" y="10417"/>
                </a:cubicBezTo>
                <a:cubicBezTo>
                  <a:pt x="14657" y="10884"/>
                  <a:pt x="13145" y="11447"/>
                  <a:pt x="11788" y="12365"/>
                </a:cubicBezTo>
                <a:cubicBezTo>
                  <a:pt x="11689" y="12431"/>
                  <a:pt x="11592" y="12527"/>
                  <a:pt x="11455" y="12527"/>
                </a:cubicBezTo>
                <a:cubicBezTo>
                  <a:pt x="11448" y="12527"/>
                  <a:pt x="11442" y="12527"/>
                  <a:pt x="11435" y="12526"/>
                </a:cubicBezTo>
                <a:cubicBezTo>
                  <a:pt x="11432" y="12485"/>
                  <a:pt x="11425" y="12463"/>
                  <a:pt x="11432" y="12444"/>
                </a:cubicBezTo>
                <a:cubicBezTo>
                  <a:pt x="11840" y="11375"/>
                  <a:pt x="12249" y="10305"/>
                  <a:pt x="12658" y="9237"/>
                </a:cubicBezTo>
                <a:cubicBezTo>
                  <a:pt x="12688" y="9155"/>
                  <a:pt x="12728" y="9092"/>
                  <a:pt x="12814" y="9051"/>
                </a:cubicBezTo>
                <a:cubicBezTo>
                  <a:pt x="13436" y="8761"/>
                  <a:pt x="13975" y="8337"/>
                  <a:pt x="14523" y="7934"/>
                </a:cubicBezTo>
                <a:cubicBezTo>
                  <a:pt x="15227" y="7421"/>
                  <a:pt x="15939" y="6903"/>
                  <a:pt x="16284" y="6049"/>
                </a:cubicBezTo>
                <a:cubicBezTo>
                  <a:pt x="16325" y="5949"/>
                  <a:pt x="16442" y="5843"/>
                  <a:pt x="16333" y="5737"/>
                </a:cubicBezTo>
                <a:cubicBezTo>
                  <a:pt x="16300" y="5705"/>
                  <a:pt x="16264" y="5693"/>
                  <a:pt x="16226" y="5693"/>
                </a:cubicBezTo>
                <a:cubicBezTo>
                  <a:pt x="16153" y="5693"/>
                  <a:pt x="16076" y="5739"/>
                  <a:pt x="16010" y="5768"/>
                </a:cubicBezTo>
                <a:cubicBezTo>
                  <a:pt x="15732" y="5892"/>
                  <a:pt x="15475" y="6058"/>
                  <a:pt x="15241" y="6255"/>
                </a:cubicBezTo>
                <a:cubicBezTo>
                  <a:pt x="14492" y="6884"/>
                  <a:pt x="13824" y="7600"/>
                  <a:pt x="13182" y="8335"/>
                </a:cubicBezTo>
                <a:cubicBezTo>
                  <a:pt x="13123" y="8402"/>
                  <a:pt x="13081" y="8499"/>
                  <a:pt x="12976" y="8499"/>
                </a:cubicBezTo>
                <a:cubicBezTo>
                  <a:pt x="12965" y="8499"/>
                  <a:pt x="12953" y="8498"/>
                  <a:pt x="12941" y="8496"/>
                </a:cubicBezTo>
                <a:cubicBezTo>
                  <a:pt x="12893" y="8427"/>
                  <a:pt x="12935" y="8372"/>
                  <a:pt x="12956" y="8315"/>
                </a:cubicBezTo>
                <a:cubicBezTo>
                  <a:pt x="13244" y="7548"/>
                  <a:pt x="13540" y="6784"/>
                  <a:pt x="13813" y="6012"/>
                </a:cubicBezTo>
                <a:cubicBezTo>
                  <a:pt x="13900" y="5763"/>
                  <a:pt x="14053" y="5668"/>
                  <a:pt x="14288" y="5578"/>
                </a:cubicBezTo>
                <a:cubicBezTo>
                  <a:pt x="15386" y="5163"/>
                  <a:pt x="16354" y="4562"/>
                  <a:pt x="17034" y="3572"/>
                </a:cubicBezTo>
                <a:cubicBezTo>
                  <a:pt x="17088" y="3496"/>
                  <a:pt x="17180" y="3416"/>
                  <a:pt x="17104" y="3321"/>
                </a:cubicBezTo>
                <a:cubicBezTo>
                  <a:pt x="17077" y="3287"/>
                  <a:pt x="17049" y="3275"/>
                  <a:pt x="17022" y="3275"/>
                </a:cubicBezTo>
                <a:cubicBezTo>
                  <a:pt x="16964" y="3275"/>
                  <a:pt x="16907" y="3332"/>
                  <a:pt x="16855" y="3359"/>
                </a:cubicBezTo>
                <a:cubicBezTo>
                  <a:pt x="15931" y="3839"/>
                  <a:pt x="15021" y="4340"/>
                  <a:pt x="14267" y="5078"/>
                </a:cubicBezTo>
                <a:cubicBezTo>
                  <a:pt x="14235" y="5109"/>
                  <a:pt x="14205" y="5158"/>
                  <a:pt x="14161" y="5158"/>
                </a:cubicBezTo>
                <a:cubicBezTo>
                  <a:pt x="14146" y="5158"/>
                  <a:pt x="14131" y="5154"/>
                  <a:pt x="14113" y="5142"/>
                </a:cubicBezTo>
                <a:cubicBezTo>
                  <a:pt x="14067" y="5111"/>
                  <a:pt x="14071" y="5042"/>
                  <a:pt x="14096" y="4998"/>
                </a:cubicBezTo>
                <a:cubicBezTo>
                  <a:pt x="14352" y="4542"/>
                  <a:pt x="14462" y="4013"/>
                  <a:pt x="14782" y="3592"/>
                </a:cubicBezTo>
                <a:cubicBezTo>
                  <a:pt x="15238" y="2994"/>
                  <a:pt x="15622" y="2355"/>
                  <a:pt x="15866" y="1645"/>
                </a:cubicBezTo>
                <a:cubicBezTo>
                  <a:pt x="16025" y="1175"/>
                  <a:pt x="15962" y="688"/>
                  <a:pt x="15906" y="208"/>
                </a:cubicBezTo>
                <a:cubicBezTo>
                  <a:pt x="15896" y="111"/>
                  <a:pt x="15839" y="31"/>
                  <a:pt x="15733" y="5"/>
                </a:cubicBezTo>
                <a:cubicBezTo>
                  <a:pt x="15718" y="2"/>
                  <a:pt x="15704" y="0"/>
                  <a:pt x="1569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17" name="Google Shape;517;p23"/>
          <p:cNvGrpSpPr/>
          <p:nvPr/>
        </p:nvGrpSpPr>
        <p:grpSpPr>
          <a:xfrm>
            <a:off x="-80150" y="3901452"/>
            <a:ext cx="998795" cy="1520181"/>
            <a:chOff x="6875509" y="2881351"/>
            <a:chExt cx="764014" cy="1162841"/>
          </a:xfrm>
        </p:grpSpPr>
        <p:sp>
          <p:nvSpPr>
            <p:cNvPr id="518" name="Google Shape;518;p23"/>
            <p:cNvSpPr/>
            <p:nvPr/>
          </p:nvSpPr>
          <p:spPr>
            <a:xfrm>
              <a:off x="6875509" y="2881351"/>
              <a:ext cx="764014" cy="933018"/>
            </a:xfrm>
            <a:custGeom>
              <a:rect b="b" l="l" r="r" t="t"/>
              <a:pathLst>
                <a:path extrusionOk="0" h="21078" w="17260">
                  <a:moveTo>
                    <a:pt x="14836" y="1581"/>
                  </a:moveTo>
                  <a:cubicBezTo>
                    <a:pt x="15083" y="1581"/>
                    <a:pt x="15314" y="1760"/>
                    <a:pt x="15354" y="2001"/>
                  </a:cubicBezTo>
                  <a:cubicBezTo>
                    <a:pt x="15406" y="2297"/>
                    <a:pt x="15135" y="2674"/>
                    <a:pt x="14832" y="2730"/>
                  </a:cubicBezTo>
                  <a:cubicBezTo>
                    <a:pt x="14799" y="2736"/>
                    <a:pt x="14766" y="2739"/>
                    <a:pt x="14735" y="2739"/>
                  </a:cubicBezTo>
                  <a:cubicBezTo>
                    <a:pt x="14494" y="2739"/>
                    <a:pt x="14295" y="2570"/>
                    <a:pt x="14245" y="2307"/>
                  </a:cubicBezTo>
                  <a:cubicBezTo>
                    <a:pt x="14183" y="1985"/>
                    <a:pt x="14420" y="1648"/>
                    <a:pt x="14747" y="1589"/>
                  </a:cubicBezTo>
                  <a:cubicBezTo>
                    <a:pt x="14777" y="1583"/>
                    <a:pt x="14806" y="1581"/>
                    <a:pt x="14836" y="1581"/>
                  </a:cubicBezTo>
                  <a:close/>
                  <a:moveTo>
                    <a:pt x="10638" y="2630"/>
                  </a:moveTo>
                  <a:cubicBezTo>
                    <a:pt x="10971" y="2630"/>
                    <a:pt x="11221" y="2926"/>
                    <a:pt x="11121" y="3255"/>
                  </a:cubicBezTo>
                  <a:cubicBezTo>
                    <a:pt x="10986" y="3700"/>
                    <a:pt x="10686" y="4051"/>
                    <a:pt x="10333" y="4336"/>
                  </a:cubicBezTo>
                  <a:cubicBezTo>
                    <a:pt x="10265" y="4391"/>
                    <a:pt x="10188" y="4415"/>
                    <a:pt x="10112" y="4415"/>
                  </a:cubicBezTo>
                  <a:cubicBezTo>
                    <a:pt x="9914" y="4415"/>
                    <a:pt x="9718" y="4249"/>
                    <a:pt x="9687" y="4017"/>
                  </a:cubicBezTo>
                  <a:cubicBezTo>
                    <a:pt x="9642" y="3686"/>
                    <a:pt x="10114" y="2835"/>
                    <a:pt x="10428" y="2688"/>
                  </a:cubicBezTo>
                  <a:cubicBezTo>
                    <a:pt x="10477" y="2664"/>
                    <a:pt x="10528" y="2648"/>
                    <a:pt x="10560" y="2636"/>
                  </a:cubicBezTo>
                  <a:cubicBezTo>
                    <a:pt x="10587" y="2632"/>
                    <a:pt x="10613" y="2630"/>
                    <a:pt x="10638" y="2630"/>
                  </a:cubicBezTo>
                  <a:close/>
                  <a:moveTo>
                    <a:pt x="8375" y="2901"/>
                  </a:moveTo>
                  <a:cubicBezTo>
                    <a:pt x="8687" y="2901"/>
                    <a:pt x="8913" y="3089"/>
                    <a:pt x="8918" y="3391"/>
                  </a:cubicBezTo>
                  <a:cubicBezTo>
                    <a:pt x="8923" y="4209"/>
                    <a:pt x="8692" y="4964"/>
                    <a:pt x="8153" y="5598"/>
                  </a:cubicBezTo>
                  <a:cubicBezTo>
                    <a:pt x="8006" y="5768"/>
                    <a:pt x="7804" y="5817"/>
                    <a:pt x="7598" y="5817"/>
                  </a:cubicBezTo>
                  <a:cubicBezTo>
                    <a:pt x="7548" y="5817"/>
                    <a:pt x="7498" y="5814"/>
                    <a:pt x="7449" y="5809"/>
                  </a:cubicBezTo>
                  <a:cubicBezTo>
                    <a:pt x="7203" y="5784"/>
                    <a:pt x="7034" y="5608"/>
                    <a:pt x="7066" y="5363"/>
                  </a:cubicBezTo>
                  <a:cubicBezTo>
                    <a:pt x="7165" y="4608"/>
                    <a:pt x="7309" y="3861"/>
                    <a:pt x="7787" y="3231"/>
                  </a:cubicBezTo>
                  <a:cubicBezTo>
                    <a:pt x="7907" y="3070"/>
                    <a:pt x="8063" y="2942"/>
                    <a:pt x="8206" y="2918"/>
                  </a:cubicBezTo>
                  <a:cubicBezTo>
                    <a:pt x="8265" y="2906"/>
                    <a:pt x="8321" y="2901"/>
                    <a:pt x="8375" y="2901"/>
                  </a:cubicBezTo>
                  <a:close/>
                  <a:moveTo>
                    <a:pt x="13074" y="6262"/>
                  </a:moveTo>
                  <a:cubicBezTo>
                    <a:pt x="13216" y="6262"/>
                    <a:pt x="13369" y="6314"/>
                    <a:pt x="13457" y="6487"/>
                  </a:cubicBezTo>
                  <a:cubicBezTo>
                    <a:pt x="13575" y="6707"/>
                    <a:pt x="13520" y="6909"/>
                    <a:pt x="13319" y="7057"/>
                  </a:cubicBezTo>
                  <a:cubicBezTo>
                    <a:pt x="13102" y="7218"/>
                    <a:pt x="12869" y="7359"/>
                    <a:pt x="12606" y="7431"/>
                  </a:cubicBezTo>
                  <a:cubicBezTo>
                    <a:pt x="12534" y="7451"/>
                    <a:pt x="12470" y="7461"/>
                    <a:pt x="12415" y="7461"/>
                  </a:cubicBezTo>
                  <a:cubicBezTo>
                    <a:pt x="12197" y="7461"/>
                    <a:pt x="12116" y="7306"/>
                    <a:pt x="12176" y="7006"/>
                  </a:cubicBezTo>
                  <a:cubicBezTo>
                    <a:pt x="12248" y="6632"/>
                    <a:pt x="12559" y="6338"/>
                    <a:pt x="12997" y="6267"/>
                  </a:cubicBezTo>
                  <a:cubicBezTo>
                    <a:pt x="13022" y="6263"/>
                    <a:pt x="13048" y="6262"/>
                    <a:pt x="13074" y="6262"/>
                  </a:cubicBezTo>
                  <a:close/>
                  <a:moveTo>
                    <a:pt x="3059" y="7277"/>
                  </a:moveTo>
                  <a:cubicBezTo>
                    <a:pt x="3069" y="7277"/>
                    <a:pt x="3079" y="7277"/>
                    <a:pt x="3090" y="7278"/>
                  </a:cubicBezTo>
                  <a:cubicBezTo>
                    <a:pt x="3273" y="7295"/>
                    <a:pt x="3385" y="7408"/>
                    <a:pt x="3435" y="7580"/>
                  </a:cubicBezTo>
                  <a:cubicBezTo>
                    <a:pt x="3540" y="7926"/>
                    <a:pt x="3479" y="8265"/>
                    <a:pt x="3387" y="8601"/>
                  </a:cubicBezTo>
                  <a:cubicBezTo>
                    <a:pt x="3352" y="8730"/>
                    <a:pt x="3246" y="8815"/>
                    <a:pt x="3108" y="8822"/>
                  </a:cubicBezTo>
                  <a:cubicBezTo>
                    <a:pt x="3102" y="8822"/>
                    <a:pt x="3096" y="8823"/>
                    <a:pt x="3090" y="8823"/>
                  </a:cubicBezTo>
                  <a:cubicBezTo>
                    <a:pt x="2958" y="8823"/>
                    <a:pt x="2852" y="8750"/>
                    <a:pt x="2802" y="8632"/>
                  </a:cubicBezTo>
                  <a:cubicBezTo>
                    <a:pt x="2741" y="8482"/>
                    <a:pt x="2710" y="8320"/>
                    <a:pt x="2666" y="8163"/>
                  </a:cubicBezTo>
                  <a:cubicBezTo>
                    <a:pt x="2601" y="7926"/>
                    <a:pt x="2569" y="7697"/>
                    <a:pt x="2730" y="7486"/>
                  </a:cubicBezTo>
                  <a:cubicBezTo>
                    <a:pt x="2816" y="7371"/>
                    <a:pt x="2914" y="7277"/>
                    <a:pt x="3059" y="7277"/>
                  </a:cubicBezTo>
                  <a:close/>
                  <a:moveTo>
                    <a:pt x="6194" y="5620"/>
                  </a:moveTo>
                  <a:cubicBezTo>
                    <a:pt x="6198" y="5620"/>
                    <a:pt x="6202" y="5620"/>
                    <a:pt x="6207" y="5620"/>
                  </a:cubicBezTo>
                  <a:cubicBezTo>
                    <a:pt x="6505" y="5626"/>
                    <a:pt x="6675" y="5878"/>
                    <a:pt x="6807" y="6636"/>
                  </a:cubicBezTo>
                  <a:cubicBezTo>
                    <a:pt x="6849" y="6907"/>
                    <a:pt x="6778" y="7415"/>
                    <a:pt x="6622" y="7901"/>
                  </a:cubicBezTo>
                  <a:cubicBezTo>
                    <a:pt x="6476" y="8351"/>
                    <a:pt x="6270" y="8780"/>
                    <a:pt x="6088" y="9217"/>
                  </a:cubicBezTo>
                  <a:cubicBezTo>
                    <a:pt x="6038" y="9336"/>
                    <a:pt x="5963" y="9443"/>
                    <a:pt x="5854" y="9514"/>
                  </a:cubicBezTo>
                  <a:cubicBezTo>
                    <a:pt x="5700" y="9614"/>
                    <a:pt x="5542" y="9732"/>
                    <a:pt x="5364" y="9732"/>
                  </a:cubicBezTo>
                  <a:cubicBezTo>
                    <a:pt x="5297" y="9732"/>
                    <a:pt x="5227" y="9715"/>
                    <a:pt x="5154" y="9674"/>
                  </a:cubicBezTo>
                  <a:cubicBezTo>
                    <a:pt x="4910" y="9542"/>
                    <a:pt x="4896" y="9302"/>
                    <a:pt x="4921" y="9052"/>
                  </a:cubicBezTo>
                  <a:cubicBezTo>
                    <a:pt x="5017" y="8088"/>
                    <a:pt x="5147" y="7134"/>
                    <a:pt x="5531" y="6234"/>
                  </a:cubicBezTo>
                  <a:cubicBezTo>
                    <a:pt x="5661" y="5934"/>
                    <a:pt x="5797" y="5620"/>
                    <a:pt x="6194" y="5620"/>
                  </a:cubicBezTo>
                  <a:close/>
                  <a:moveTo>
                    <a:pt x="12535" y="8460"/>
                  </a:moveTo>
                  <a:cubicBezTo>
                    <a:pt x="12575" y="8460"/>
                    <a:pt x="12616" y="8461"/>
                    <a:pt x="12657" y="8464"/>
                  </a:cubicBezTo>
                  <a:cubicBezTo>
                    <a:pt x="12908" y="8482"/>
                    <a:pt x="13117" y="8598"/>
                    <a:pt x="13194" y="8853"/>
                  </a:cubicBezTo>
                  <a:cubicBezTo>
                    <a:pt x="13263" y="9085"/>
                    <a:pt x="13167" y="9285"/>
                    <a:pt x="12995" y="9437"/>
                  </a:cubicBezTo>
                  <a:cubicBezTo>
                    <a:pt x="12571" y="9811"/>
                    <a:pt x="12098" y="10113"/>
                    <a:pt x="11572" y="10325"/>
                  </a:cubicBezTo>
                  <a:cubicBezTo>
                    <a:pt x="11169" y="10489"/>
                    <a:pt x="10768" y="10657"/>
                    <a:pt x="10363" y="10810"/>
                  </a:cubicBezTo>
                  <a:cubicBezTo>
                    <a:pt x="10210" y="10867"/>
                    <a:pt x="10047" y="10911"/>
                    <a:pt x="9889" y="10913"/>
                  </a:cubicBezTo>
                  <a:cubicBezTo>
                    <a:pt x="9882" y="10914"/>
                    <a:pt x="9875" y="10914"/>
                    <a:pt x="9869" y="10914"/>
                  </a:cubicBezTo>
                  <a:cubicBezTo>
                    <a:pt x="9397" y="10914"/>
                    <a:pt x="9169" y="10514"/>
                    <a:pt x="9405" y="10099"/>
                  </a:cubicBezTo>
                  <a:cubicBezTo>
                    <a:pt x="9458" y="10006"/>
                    <a:pt x="9523" y="9910"/>
                    <a:pt x="9606" y="9845"/>
                  </a:cubicBezTo>
                  <a:cubicBezTo>
                    <a:pt x="10351" y="9265"/>
                    <a:pt x="11118" y="8721"/>
                    <a:pt x="12179" y="8478"/>
                  </a:cubicBezTo>
                  <a:cubicBezTo>
                    <a:pt x="12244" y="8477"/>
                    <a:pt x="12382" y="8460"/>
                    <a:pt x="12535" y="8460"/>
                  </a:cubicBezTo>
                  <a:close/>
                  <a:moveTo>
                    <a:pt x="9415" y="12204"/>
                  </a:moveTo>
                  <a:cubicBezTo>
                    <a:pt x="9778" y="12204"/>
                    <a:pt x="10019" y="12327"/>
                    <a:pt x="10136" y="12553"/>
                  </a:cubicBezTo>
                  <a:cubicBezTo>
                    <a:pt x="10287" y="12851"/>
                    <a:pt x="10136" y="13197"/>
                    <a:pt x="9680" y="13559"/>
                  </a:cubicBezTo>
                  <a:cubicBezTo>
                    <a:pt x="9247" y="13908"/>
                    <a:pt x="8748" y="14120"/>
                    <a:pt x="8212" y="14249"/>
                  </a:cubicBezTo>
                  <a:cubicBezTo>
                    <a:pt x="8089" y="14279"/>
                    <a:pt x="7964" y="14304"/>
                    <a:pt x="7838" y="14320"/>
                  </a:cubicBezTo>
                  <a:cubicBezTo>
                    <a:pt x="7723" y="14336"/>
                    <a:pt x="7653" y="14500"/>
                    <a:pt x="7545" y="14500"/>
                  </a:cubicBezTo>
                  <a:cubicBezTo>
                    <a:pt x="7520" y="14500"/>
                    <a:pt x="7494" y="14491"/>
                    <a:pt x="7464" y="14471"/>
                  </a:cubicBezTo>
                  <a:cubicBezTo>
                    <a:pt x="7288" y="14347"/>
                    <a:pt x="7130" y="14189"/>
                    <a:pt x="6993" y="14021"/>
                  </a:cubicBezTo>
                  <a:cubicBezTo>
                    <a:pt x="6802" y="13788"/>
                    <a:pt x="6845" y="13541"/>
                    <a:pt x="7102" y="13238"/>
                  </a:cubicBezTo>
                  <a:cubicBezTo>
                    <a:pt x="7182" y="13142"/>
                    <a:pt x="7279" y="13054"/>
                    <a:pt x="7384" y="12985"/>
                  </a:cubicBezTo>
                  <a:cubicBezTo>
                    <a:pt x="7903" y="12645"/>
                    <a:pt x="8468" y="12399"/>
                    <a:pt x="8978" y="12253"/>
                  </a:cubicBezTo>
                  <a:cubicBezTo>
                    <a:pt x="9139" y="12220"/>
                    <a:pt x="9285" y="12204"/>
                    <a:pt x="9415" y="12204"/>
                  </a:cubicBezTo>
                  <a:close/>
                  <a:moveTo>
                    <a:pt x="2662" y="10266"/>
                  </a:moveTo>
                  <a:cubicBezTo>
                    <a:pt x="2673" y="10266"/>
                    <a:pt x="2684" y="10266"/>
                    <a:pt x="2694" y="10267"/>
                  </a:cubicBezTo>
                  <a:cubicBezTo>
                    <a:pt x="2940" y="10284"/>
                    <a:pt x="3081" y="10439"/>
                    <a:pt x="3166" y="10662"/>
                  </a:cubicBezTo>
                  <a:cubicBezTo>
                    <a:pt x="3272" y="10940"/>
                    <a:pt x="3263" y="11235"/>
                    <a:pt x="3267" y="11523"/>
                  </a:cubicBezTo>
                  <a:cubicBezTo>
                    <a:pt x="3287" y="12487"/>
                    <a:pt x="3081" y="13437"/>
                    <a:pt x="3035" y="14398"/>
                  </a:cubicBezTo>
                  <a:cubicBezTo>
                    <a:pt x="3025" y="14621"/>
                    <a:pt x="2925" y="14835"/>
                    <a:pt x="2656" y="14862"/>
                  </a:cubicBezTo>
                  <a:cubicBezTo>
                    <a:pt x="2641" y="14863"/>
                    <a:pt x="2626" y="14864"/>
                    <a:pt x="2611" y="14864"/>
                  </a:cubicBezTo>
                  <a:cubicBezTo>
                    <a:pt x="2407" y="14864"/>
                    <a:pt x="2292" y="14722"/>
                    <a:pt x="2206" y="14537"/>
                  </a:cubicBezTo>
                  <a:cubicBezTo>
                    <a:pt x="2129" y="14369"/>
                    <a:pt x="2072" y="14199"/>
                    <a:pt x="2044" y="14019"/>
                  </a:cubicBezTo>
                  <a:cubicBezTo>
                    <a:pt x="1982" y="13153"/>
                    <a:pt x="1798" y="12288"/>
                    <a:pt x="1979" y="11419"/>
                  </a:cubicBezTo>
                  <a:cubicBezTo>
                    <a:pt x="2037" y="11132"/>
                    <a:pt x="2092" y="10847"/>
                    <a:pt x="2230" y="10587"/>
                  </a:cubicBezTo>
                  <a:cubicBezTo>
                    <a:pt x="2324" y="10413"/>
                    <a:pt x="2451" y="10266"/>
                    <a:pt x="2662" y="10266"/>
                  </a:cubicBezTo>
                  <a:close/>
                  <a:moveTo>
                    <a:pt x="10846" y="15102"/>
                  </a:moveTo>
                  <a:cubicBezTo>
                    <a:pt x="10904" y="15102"/>
                    <a:pt x="10962" y="15103"/>
                    <a:pt x="11020" y="15106"/>
                  </a:cubicBezTo>
                  <a:cubicBezTo>
                    <a:pt x="11396" y="15123"/>
                    <a:pt x="11768" y="15198"/>
                    <a:pt x="11908" y="15610"/>
                  </a:cubicBezTo>
                  <a:cubicBezTo>
                    <a:pt x="12038" y="15999"/>
                    <a:pt x="11883" y="16337"/>
                    <a:pt x="11585" y="16585"/>
                  </a:cubicBezTo>
                  <a:cubicBezTo>
                    <a:pt x="10883" y="17175"/>
                    <a:pt x="10116" y="17667"/>
                    <a:pt x="9241" y="17949"/>
                  </a:cubicBezTo>
                  <a:cubicBezTo>
                    <a:pt x="8827" y="18084"/>
                    <a:pt x="8418" y="18250"/>
                    <a:pt x="7958" y="18281"/>
                  </a:cubicBezTo>
                  <a:cubicBezTo>
                    <a:pt x="7775" y="18344"/>
                    <a:pt x="7592" y="18375"/>
                    <a:pt x="7411" y="18375"/>
                  </a:cubicBezTo>
                  <a:cubicBezTo>
                    <a:pt x="7123" y="18375"/>
                    <a:pt x="6837" y="18299"/>
                    <a:pt x="6551" y="18157"/>
                  </a:cubicBezTo>
                  <a:cubicBezTo>
                    <a:pt x="5937" y="17852"/>
                    <a:pt x="5839" y="17329"/>
                    <a:pt x="6342" y="16852"/>
                  </a:cubicBezTo>
                  <a:cubicBezTo>
                    <a:pt x="6661" y="16550"/>
                    <a:pt x="7032" y="16315"/>
                    <a:pt x="7429" y="16126"/>
                  </a:cubicBezTo>
                  <a:cubicBezTo>
                    <a:pt x="8168" y="15772"/>
                    <a:pt x="8937" y="15494"/>
                    <a:pt x="9723" y="15264"/>
                  </a:cubicBezTo>
                  <a:cubicBezTo>
                    <a:pt x="10091" y="15158"/>
                    <a:pt x="10466" y="15102"/>
                    <a:pt x="10846" y="15102"/>
                  </a:cubicBezTo>
                  <a:close/>
                  <a:moveTo>
                    <a:pt x="14645" y="1"/>
                  </a:moveTo>
                  <a:cubicBezTo>
                    <a:pt x="13083" y="1"/>
                    <a:pt x="11538" y="218"/>
                    <a:pt x="9997" y="498"/>
                  </a:cubicBezTo>
                  <a:cubicBezTo>
                    <a:pt x="9172" y="667"/>
                    <a:pt x="8394" y="982"/>
                    <a:pt x="7597" y="1244"/>
                  </a:cubicBezTo>
                  <a:cubicBezTo>
                    <a:pt x="6143" y="1718"/>
                    <a:pt x="4820" y="2421"/>
                    <a:pt x="3606" y="3341"/>
                  </a:cubicBezTo>
                  <a:cubicBezTo>
                    <a:pt x="1996" y="4565"/>
                    <a:pt x="904" y="6148"/>
                    <a:pt x="439" y="8114"/>
                  </a:cubicBezTo>
                  <a:cubicBezTo>
                    <a:pt x="1" y="9971"/>
                    <a:pt x="133" y="11839"/>
                    <a:pt x="616" y="13676"/>
                  </a:cubicBezTo>
                  <a:cubicBezTo>
                    <a:pt x="960" y="14980"/>
                    <a:pt x="1475" y="16228"/>
                    <a:pt x="2013" y="17458"/>
                  </a:cubicBezTo>
                  <a:cubicBezTo>
                    <a:pt x="2661" y="18939"/>
                    <a:pt x="3709" y="20042"/>
                    <a:pt x="5281" y="20557"/>
                  </a:cubicBezTo>
                  <a:cubicBezTo>
                    <a:pt x="6298" y="20891"/>
                    <a:pt x="7307" y="21077"/>
                    <a:pt x="8306" y="21077"/>
                  </a:cubicBezTo>
                  <a:cubicBezTo>
                    <a:pt x="9557" y="21077"/>
                    <a:pt x="10789" y="20785"/>
                    <a:pt x="11994" y="20124"/>
                  </a:cubicBezTo>
                  <a:cubicBezTo>
                    <a:pt x="13821" y="19121"/>
                    <a:pt x="15241" y="17741"/>
                    <a:pt x="15965" y="15734"/>
                  </a:cubicBezTo>
                  <a:cubicBezTo>
                    <a:pt x="16419" y="14472"/>
                    <a:pt x="16709" y="13181"/>
                    <a:pt x="16613" y="11832"/>
                  </a:cubicBezTo>
                  <a:cubicBezTo>
                    <a:pt x="16503" y="10308"/>
                    <a:pt x="16213" y="8805"/>
                    <a:pt x="16074" y="7284"/>
                  </a:cubicBezTo>
                  <a:cubicBezTo>
                    <a:pt x="15959" y="6039"/>
                    <a:pt x="15975" y="4816"/>
                    <a:pt x="16363" y="3616"/>
                  </a:cubicBezTo>
                  <a:cubicBezTo>
                    <a:pt x="16616" y="2839"/>
                    <a:pt x="16734" y="2025"/>
                    <a:pt x="17047" y="1260"/>
                  </a:cubicBezTo>
                  <a:cubicBezTo>
                    <a:pt x="17259" y="749"/>
                    <a:pt x="17052" y="383"/>
                    <a:pt x="16539" y="172"/>
                  </a:cubicBezTo>
                  <a:cubicBezTo>
                    <a:pt x="16387" y="108"/>
                    <a:pt x="16229" y="80"/>
                    <a:pt x="16064" y="65"/>
                  </a:cubicBezTo>
                  <a:cubicBezTo>
                    <a:pt x="15589" y="21"/>
                    <a:pt x="15116" y="1"/>
                    <a:pt x="146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23"/>
            <p:cNvSpPr/>
            <p:nvPr/>
          </p:nvSpPr>
          <p:spPr>
            <a:xfrm>
              <a:off x="7023439" y="2924907"/>
              <a:ext cx="475937" cy="1119285"/>
            </a:xfrm>
            <a:custGeom>
              <a:rect b="b" l="l" r="r" t="t"/>
              <a:pathLst>
                <a:path extrusionOk="0" fill="none" h="25286" w="10752">
                  <a:moveTo>
                    <a:pt x="10752" y="1"/>
                  </a:moveTo>
                  <a:cubicBezTo>
                    <a:pt x="3879" y="6406"/>
                    <a:pt x="0" y="15900"/>
                    <a:pt x="422" y="25286"/>
                  </a:cubicBezTo>
                </a:path>
              </a:pathLst>
            </a:custGeom>
            <a:noFill/>
            <a:ln cap="rnd" cmpd="sng" w="17500">
              <a:solidFill>
                <a:srgbClr val="2F785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0" name="Google Shape;520;p23"/>
          <p:cNvSpPr/>
          <p:nvPr/>
        </p:nvSpPr>
        <p:spPr>
          <a:xfrm rot="-8353266">
            <a:off x="8718092" y="279993"/>
            <a:ext cx="830064" cy="1037126"/>
          </a:xfrm>
          <a:custGeom>
            <a:rect b="b" l="l" r="r" t="t"/>
            <a:pathLst>
              <a:path extrusionOk="0" h="23431" w="18753">
                <a:moveTo>
                  <a:pt x="14224" y="0"/>
                </a:moveTo>
                <a:cubicBezTo>
                  <a:pt x="14173" y="0"/>
                  <a:pt x="14120" y="3"/>
                  <a:pt x="14066" y="9"/>
                </a:cubicBezTo>
                <a:cubicBezTo>
                  <a:pt x="13242" y="101"/>
                  <a:pt x="12945" y="773"/>
                  <a:pt x="12770" y="1483"/>
                </a:cubicBezTo>
                <a:cubicBezTo>
                  <a:pt x="12367" y="3127"/>
                  <a:pt x="12446" y="4795"/>
                  <a:pt x="12649" y="6446"/>
                </a:cubicBezTo>
                <a:cubicBezTo>
                  <a:pt x="12862" y="8197"/>
                  <a:pt x="13202" y="9935"/>
                  <a:pt x="13487" y="11678"/>
                </a:cubicBezTo>
                <a:cubicBezTo>
                  <a:pt x="13075" y="11124"/>
                  <a:pt x="12777" y="10535"/>
                  <a:pt x="12499" y="9937"/>
                </a:cubicBezTo>
                <a:cubicBezTo>
                  <a:pt x="11314" y="7401"/>
                  <a:pt x="10082" y="4886"/>
                  <a:pt x="8696" y="2452"/>
                </a:cubicBezTo>
                <a:cubicBezTo>
                  <a:pt x="8298" y="1755"/>
                  <a:pt x="7881" y="1063"/>
                  <a:pt x="7272" y="531"/>
                </a:cubicBezTo>
                <a:cubicBezTo>
                  <a:pt x="6922" y="226"/>
                  <a:pt x="6569" y="80"/>
                  <a:pt x="6249" y="80"/>
                </a:cubicBezTo>
                <a:cubicBezTo>
                  <a:pt x="5719" y="80"/>
                  <a:pt x="5277" y="479"/>
                  <a:pt x="5078" y="1219"/>
                </a:cubicBezTo>
                <a:cubicBezTo>
                  <a:pt x="4944" y="1713"/>
                  <a:pt x="4975" y="2206"/>
                  <a:pt x="5070" y="2705"/>
                </a:cubicBezTo>
                <a:cubicBezTo>
                  <a:pt x="5307" y="3987"/>
                  <a:pt x="5734" y="5211"/>
                  <a:pt x="6230" y="6416"/>
                </a:cubicBezTo>
                <a:cubicBezTo>
                  <a:pt x="7013" y="8322"/>
                  <a:pt x="7992" y="10133"/>
                  <a:pt x="8952" y="11953"/>
                </a:cubicBezTo>
                <a:cubicBezTo>
                  <a:pt x="7082" y="10099"/>
                  <a:pt x="5099" y="8413"/>
                  <a:pt x="3159" y="6688"/>
                </a:cubicBezTo>
                <a:cubicBezTo>
                  <a:pt x="2809" y="6375"/>
                  <a:pt x="2473" y="6039"/>
                  <a:pt x="2003" y="5921"/>
                </a:cubicBezTo>
                <a:cubicBezTo>
                  <a:pt x="1745" y="5856"/>
                  <a:pt x="1481" y="5793"/>
                  <a:pt x="1227" y="5793"/>
                </a:cubicBezTo>
                <a:cubicBezTo>
                  <a:pt x="931" y="5793"/>
                  <a:pt x="650" y="5878"/>
                  <a:pt x="409" y="6145"/>
                </a:cubicBezTo>
                <a:cubicBezTo>
                  <a:pt x="1" y="6597"/>
                  <a:pt x="104" y="7143"/>
                  <a:pt x="289" y="7658"/>
                </a:cubicBezTo>
                <a:cubicBezTo>
                  <a:pt x="620" y="8576"/>
                  <a:pt x="1182" y="9371"/>
                  <a:pt x="1770" y="10137"/>
                </a:cubicBezTo>
                <a:cubicBezTo>
                  <a:pt x="4388" y="13552"/>
                  <a:pt x="7620" y="16339"/>
                  <a:pt x="10951" y="19023"/>
                </a:cubicBezTo>
                <a:cubicBezTo>
                  <a:pt x="12770" y="20487"/>
                  <a:pt x="14514" y="22052"/>
                  <a:pt x="16617" y="23127"/>
                </a:cubicBezTo>
                <a:cubicBezTo>
                  <a:pt x="16879" y="23262"/>
                  <a:pt x="17142" y="23430"/>
                  <a:pt x="17397" y="23430"/>
                </a:cubicBezTo>
                <a:cubicBezTo>
                  <a:pt x="17579" y="23430"/>
                  <a:pt x="17758" y="23343"/>
                  <a:pt x="17928" y="23094"/>
                </a:cubicBezTo>
                <a:cubicBezTo>
                  <a:pt x="18381" y="22433"/>
                  <a:pt x="18752" y="21764"/>
                  <a:pt x="18701" y="20889"/>
                </a:cubicBezTo>
                <a:cubicBezTo>
                  <a:pt x="18653" y="20077"/>
                  <a:pt x="18370" y="19324"/>
                  <a:pt x="18301" y="18531"/>
                </a:cubicBezTo>
                <a:cubicBezTo>
                  <a:pt x="17951" y="14452"/>
                  <a:pt x="17506" y="10387"/>
                  <a:pt x="16847" y="6347"/>
                </a:cubicBezTo>
                <a:cubicBezTo>
                  <a:pt x="16564" y="4610"/>
                  <a:pt x="16396" y="2839"/>
                  <a:pt x="15593" y="1229"/>
                </a:cubicBezTo>
                <a:cubicBezTo>
                  <a:pt x="15297" y="635"/>
                  <a:pt x="14966" y="0"/>
                  <a:pt x="14224" y="0"/>
                </a:cubicBezTo>
                <a:close/>
              </a:path>
            </a:pathLst>
          </a:custGeom>
          <a:solidFill>
            <a:srgbClr val="21543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21" name="Google Shape;521;p23"/>
          <p:cNvGrpSpPr/>
          <p:nvPr/>
        </p:nvGrpSpPr>
        <p:grpSpPr>
          <a:xfrm rot="9829881">
            <a:off x="8031300" y="-462325"/>
            <a:ext cx="1458663" cy="1458663"/>
            <a:chOff x="1441538" y="3350388"/>
            <a:chExt cx="616650" cy="616625"/>
          </a:xfrm>
        </p:grpSpPr>
        <p:sp>
          <p:nvSpPr>
            <p:cNvPr id="522" name="Google Shape;522;p23"/>
            <p:cNvSpPr/>
            <p:nvPr/>
          </p:nvSpPr>
          <p:spPr>
            <a:xfrm>
              <a:off x="1471413" y="3350388"/>
              <a:ext cx="586775" cy="570275"/>
            </a:xfrm>
            <a:custGeom>
              <a:rect b="b" l="l" r="r" t="t"/>
              <a:pathLst>
                <a:path extrusionOk="0" h="22811" w="23471">
                  <a:moveTo>
                    <a:pt x="20736" y="935"/>
                  </a:moveTo>
                  <a:cubicBezTo>
                    <a:pt x="20763" y="935"/>
                    <a:pt x="20791" y="938"/>
                    <a:pt x="20821" y="943"/>
                  </a:cubicBezTo>
                  <a:cubicBezTo>
                    <a:pt x="21020" y="980"/>
                    <a:pt x="21038" y="1139"/>
                    <a:pt x="20997" y="1323"/>
                  </a:cubicBezTo>
                  <a:cubicBezTo>
                    <a:pt x="20930" y="1488"/>
                    <a:pt x="20833" y="1639"/>
                    <a:pt x="20645" y="1639"/>
                  </a:cubicBezTo>
                  <a:cubicBezTo>
                    <a:pt x="20615" y="1639"/>
                    <a:pt x="20583" y="1636"/>
                    <a:pt x="20548" y="1628"/>
                  </a:cubicBezTo>
                  <a:cubicBezTo>
                    <a:pt x="20368" y="1585"/>
                    <a:pt x="20311" y="1429"/>
                    <a:pt x="20363" y="1258"/>
                  </a:cubicBezTo>
                  <a:cubicBezTo>
                    <a:pt x="20422" y="1067"/>
                    <a:pt x="20545" y="935"/>
                    <a:pt x="20736" y="935"/>
                  </a:cubicBezTo>
                  <a:close/>
                  <a:moveTo>
                    <a:pt x="15518" y="2806"/>
                  </a:moveTo>
                  <a:cubicBezTo>
                    <a:pt x="15536" y="2806"/>
                    <a:pt x="15554" y="2808"/>
                    <a:pt x="15572" y="2811"/>
                  </a:cubicBezTo>
                  <a:cubicBezTo>
                    <a:pt x="15698" y="2834"/>
                    <a:pt x="15756" y="2926"/>
                    <a:pt x="15728" y="3051"/>
                  </a:cubicBezTo>
                  <a:cubicBezTo>
                    <a:pt x="15700" y="3172"/>
                    <a:pt x="15611" y="3214"/>
                    <a:pt x="15509" y="3214"/>
                  </a:cubicBezTo>
                  <a:cubicBezTo>
                    <a:pt x="15506" y="3214"/>
                    <a:pt x="15502" y="3214"/>
                    <a:pt x="15499" y="3214"/>
                  </a:cubicBezTo>
                  <a:cubicBezTo>
                    <a:pt x="15362" y="3171"/>
                    <a:pt x="15297" y="3092"/>
                    <a:pt x="15325" y="2967"/>
                  </a:cubicBezTo>
                  <a:cubicBezTo>
                    <a:pt x="15351" y="2861"/>
                    <a:pt x="15424" y="2806"/>
                    <a:pt x="15518" y="2806"/>
                  </a:cubicBezTo>
                  <a:close/>
                  <a:moveTo>
                    <a:pt x="15216" y="4214"/>
                  </a:moveTo>
                  <a:cubicBezTo>
                    <a:pt x="15236" y="4214"/>
                    <a:pt x="15257" y="4218"/>
                    <a:pt x="15278" y="4225"/>
                  </a:cubicBezTo>
                  <a:cubicBezTo>
                    <a:pt x="15421" y="4279"/>
                    <a:pt x="15605" y="4448"/>
                    <a:pt x="15522" y="4680"/>
                  </a:cubicBezTo>
                  <a:cubicBezTo>
                    <a:pt x="15465" y="4837"/>
                    <a:pt x="15346" y="4910"/>
                    <a:pt x="15206" y="4910"/>
                  </a:cubicBezTo>
                  <a:cubicBezTo>
                    <a:pt x="15166" y="4910"/>
                    <a:pt x="15126" y="4904"/>
                    <a:pt x="15084" y="4893"/>
                  </a:cubicBezTo>
                  <a:cubicBezTo>
                    <a:pt x="14895" y="4842"/>
                    <a:pt x="14887" y="4676"/>
                    <a:pt x="14916" y="4539"/>
                  </a:cubicBezTo>
                  <a:cubicBezTo>
                    <a:pt x="14966" y="4354"/>
                    <a:pt x="15090" y="4214"/>
                    <a:pt x="15216" y="4214"/>
                  </a:cubicBezTo>
                  <a:close/>
                  <a:moveTo>
                    <a:pt x="21879" y="5473"/>
                  </a:moveTo>
                  <a:cubicBezTo>
                    <a:pt x="21905" y="5473"/>
                    <a:pt x="21931" y="5476"/>
                    <a:pt x="21959" y="5481"/>
                  </a:cubicBezTo>
                  <a:cubicBezTo>
                    <a:pt x="22103" y="5543"/>
                    <a:pt x="22171" y="5647"/>
                    <a:pt x="22124" y="5795"/>
                  </a:cubicBezTo>
                  <a:cubicBezTo>
                    <a:pt x="22086" y="5910"/>
                    <a:pt x="22002" y="5968"/>
                    <a:pt x="21901" y="5968"/>
                  </a:cubicBezTo>
                  <a:cubicBezTo>
                    <a:pt x="21871" y="5968"/>
                    <a:pt x="21840" y="5963"/>
                    <a:pt x="21808" y="5953"/>
                  </a:cubicBezTo>
                  <a:cubicBezTo>
                    <a:pt x="21683" y="5915"/>
                    <a:pt x="21556" y="5833"/>
                    <a:pt x="21618" y="5665"/>
                  </a:cubicBezTo>
                  <a:cubicBezTo>
                    <a:pt x="21663" y="5536"/>
                    <a:pt x="21756" y="5473"/>
                    <a:pt x="21879" y="5473"/>
                  </a:cubicBezTo>
                  <a:close/>
                  <a:moveTo>
                    <a:pt x="20814" y="5707"/>
                  </a:moveTo>
                  <a:cubicBezTo>
                    <a:pt x="20844" y="5707"/>
                    <a:pt x="20875" y="5711"/>
                    <a:pt x="20908" y="5720"/>
                  </a:cubicBezTo>
                  <a:cubicBezTo>
                    <a:pt x="21049" y="5757"/>
                    <a:pt x="21067" y="5875"/>
                    <a:pt x="21059" y="5991"/>
                  </a:cubicBezTo>
                  <a:cubicBezTo>
                    <a:pt x="20984" y="6122"/>
                    <a:pt x="20886" y="6193"/>
                    <a:pt x="20764" y="6193"/>
                  </a:cubicBezTo>
                  <a:cubicBezTo>
                    <a:pt x="20733" y="6193"/>
                    <a:pt x="20700" y="6188"/>
                    <a:pt x="20665" y="6179"/>
                  </a:cubicBezTo>
                  <a:cubicBezTo>
                    <a:pt x="20533" y="6139"/>
                    <a:pt x="20464" y="6029"/>
                    <a:pt x="20526" y="5903"/>
                  </a:cubicBezTo>
                  <a:cubicBezTo>
                    <a:pt x="20584" y="5783"/>
                    <a:pt x="20686" y="5707"/>
                    <a:pt x="20814" y="5707"/>
                  </a:cubicBezTo>
                  <a:close/>
                  <a:moveTo>
                    <a:pt x="10130" y="6101"/>
                  </a:moveTo>
                  <a:cubicBezTo>
                    <a:pt x="10155" y="6101"/>
                    <a:pt x="10180" y="6103"/>
                    <a:pt x="10207" y="6108"/>
                  </a:cubicBezTo>
                  <a:cubicBezTo>
                    <a:pt x="10433" y="6152"/>
                    <a:pt x="10495" y="6344"/>
                    <a:pt x="10525" y="6540"/>
                  </a:cubicBezTo>
                  <a:cubicBezTo>
                    <a:pt x="10561" y="6792"/>
                    <a:pt x="10519" y="7044"/>
                    <a:pt x="10468" y="7271"/>
                  </a:cubicBezTo>
                  <a:cubicBezTo>
                    <a:pt x="10412" y="7450"/>
                    <a:pt x="10350" y="7605"/>
                    <a:pt x="10213" y="7719"/>
                  </a:cubicBezTo>
                  <a:cubicBezTo>
                    <a:pt x="10126" y="7794"/>
                    <a:pt x="10028" y="7848"/>
                    <a:pt x="9920" y="7848"/>
                  </a:cubicBezTo>
                  <a:cubicBezTo>
                    <a:pt x="9886" y="7848"/>
                    <a:pt x="9852" y="7842"/>
                    <a:pt x="9816" y="7831"/>
                  </a:cubicBezTo>
                  <a:cubicBezTo>
                    <a:pt x="9660" y="7780"/>
                    <a:pt x="9640" y="7640"/>
                    <a:pt x="9595" y="7497"/>
                  </a:cubicBezTo>
                  <a:cubicBezTo>
                    <a:pt x="9466" y="7090"/>
                    <a:pt x="9507" y="6723"/>
                    <a:pt x="9737" y="6373"/>
                  </a:cubicBezTo>
                  <a:cubicBezTo>
                    <a:pt x="9835" y="6222"/>
                    <a:pt x="9955" y="6101"/>
                    <a:pt x="10130" y="6101"/>
                  </a:cubicBezTo>
                  <a:close/>
                  <a:moveTo>
                    <a:pt x="9515" y="8920"/>
                  </a:moveTo>
                  <a:cubicBezTo>
                    <a:pt x="9534" y="8920"/>
                    <a:pt x="9554" y="8923"/>
                    <a:pt x="9575" y="8929"/>
                  </a:cubicBezTo>
                  <a:cubicBezTo>
                    <a:pt x="9716" y="8967"/>
                    <a:pt x="9710" y="9112"/>
                    <a:pt x="9678" y="9228"/>
                  </a:cubicBezTo>
                  <a:cubicBezTo>
                    <a:pt x="9646" y="9337"/>
                    <a:pt x="9574" y="9395"/>
                    <a:pt x="9472" y="9395"/>
                  </a:cubicBezTo>
                  <a:cubicBezTo>
                    <a:pt x="9451" y="9395"/>
                    <a:pt x="9428" y="9393"/>
                    <a:pt x="9404" y="9387"/>
                  </a:cubicBezTo>
                  <a:cubicBezTo>
                    <a:pt x="9293" y="9332"/>
                    <a:pt x="9236" y="9245"/>
                    <a:pt x="9281" y="9126"/>
                  </a:cubicBezTo>
                  <a:cubicBezTo>
                    <a:pt x="9324" y="9016"/>
                    <a:pt x="9403" y="8920"/>
                    <a:pt x="9515" y="8920"/>
                  </a:cubicBezTo>
                  <a:close/>
                  <a:moveTo>
                    <a:pt x="19226" y="9769"/>
                  </a:moveTo>
                  <a:cubicBezTo>
                    <a:pt x="19251" y="9769"/>
                    <a:pt x="19276" y="9771"/>
                    <a:pt x="19302" y="9774"/>
                  </a:cubicBezTo>
                  <a:cubicBezTo>
                    <a:pt x="19436" y="9826"/>
                    <a:pt x="19495" y="9927"/>
                    <a:pt x="19450" y="10056"/>
                  </a:cubicBezTo>
                  <a:cubicBezTo>
                    <a:pt x="19409" y="10165"/>
                    <a:pt x="19325" y="10221"/>
                    <a:pt x="19221" y="10221"/>
                  </a:cubicBezTo>
                  <a:cubicBezTo>
                    <a:pt x="19193" y="10221"/>
                    <a:pt x="19163" y="10217"/>
                    <a:pt x="19133" y="10209"/>
                  </a:cubicBezTo>
                  <a:cubicBezTo>
                    <a:pt x="19002" y="10175"/>
                    <a:pt x="18915" y="10086"/>
                    <a:pt x="18959" y="9948"/>
                  </a:cubicBezTo>
                  <a:cubicBezTo>
                    <a:pt x="19002" y="9816"/>
                    <a:pt x="19104" y="9769"/>
                    <a:pt x="19226" y="9769"/>
                  </a:cubicBezTo>
                  <a:close/>
                  <a:moveTo>
                    <a:pt x="17145" y="10174"/>
                  </a:moveTo>
                  <a:cubicBezTo>
                    <a:pt x="17165" y="10174"/>
                    <a:pt x="17185" y="10176"/>
                    <a:pt x="17207" y="10179"/>
                  </a:cubicBezTo>
                  <a:cubicBezTo>
                    <a:pt x="17365" y="10206"/>
                    <a:pt x="17534" y="10209"/>
                    <a:pt x="17569" y="10401"/>
                  </a:cubicBezTo>
                  <a:cubicBezTo>
                    <a:pt x="17603" y="10581"/>
                    <a:pt x="17486" y="10696"/>
                    <a:pt x="17331" y="10758"/>
                  </a:cubicBezTo>
                  <a:cubicBezTo>
                    <a:pt x="17102" y="10848"/>
                    <a:pt x="16866" y="10903"/>
                    <a:pt x="16636" y="10903"/>
                  </a:cubicBezTo>
                  <a:cubicBezTo>
                    <a:pt x="16607" y="10903"/>
                    <a:pt x="16579" y="10902"/>
                    <a:pt x="16550" y="10900"/>
                  </a:cubicBezTo>
                  <a:cubicBezTo>
                    <a:pt x="16389" y="10856"/>
                    <a:pt x="16279" y="10786"/>
                    <a:pt x="16275" y="10629"/>
                  </a:cubicBezTo>
                  <a:cubicBezTo>
                    <a:pt x="16271" y="10483"/>
                    <a:pt x="16377" y="10416"/>
                    <a:pt x="16508" y="10411"/>
                  </a:cubicBezTo>
                  <a:cubicBezTo>
                    <a:pt x="16744" y="10401"/>
                    <a:pt x="16903" y="10174"/>
                    <a:pt x="17145" y="10174"/>
                  </a:cubicBezTo>
                  <a:close/>
                  <a:moveTo>
                    <a:pt x="12600" y="15459"/>
                  </a:moveTo>
                  <a:cubicBezTo>
                    <a:pt x="12626" y="15459"/>
                    <a:pt x="12653" y="15463"/>
                    <a:pt x="12681" y="15470"/>
                  </a:cubicBezTo>
                  <a:cubicBezTo>
                    <a:pt x="12815" y="15501"/>
                    <a:pt x="12870" y="15599"/>
                    <a:pt x="12842" y="15733"/>
                  </a:cubicBezTo>
                  <a:cubicBezTo>
                    <a:pt x="12784" y="15847"/>
                    <a:pt x="12700" y="15909"/>
                    <a:pt x="12593" y="15909"/>
                  </a:cubicBezTo>
                  <a:cubicBezTo>
                    <a:pt x="12569" y="15909"/>
                    <a:pt x="12545" y="15906"/>
                    <a:pt x="12519" y="15900"/>
                  </a:cubicBezTo>
                  <a:cubicBezTo>
                    <a:pt x="12383" y="15866"/>
                    <a:pt x="12321" y="15759"/>
                    <a:pt x="12365" y="15628"/>
                  </a:cubicBezTo>
                  <a:cubicBezTo>
                    <a:pt x="12403" y="15517"/>
                    <a:pt x="12493" y="15459"/>
                    <a:pt x="12600" y="15459"/>
                  </a:cubicBezTo>
                  <a:close/>
                  <a:moveTo>
                    <a:pt x="11083" y="15498"/>
                  </a:moveTo>
                  <a:cubicBezTo>
                    <a:pt x="11176" y="15498"/>
                    <a:pt x="11264" y="15534"/>
                    <a:pt x="11301" y="15649"/>
                  </a:cubicBezTo>
                  <a:cubicBezTo>
                    <a:pt x="11340" y="15781"/>
                    <a:pt x="11237" y="15838"/>
                    <a:pt x="11157" y="15910"/>
                  </a:cubicBezTo>
                  <a:cubicBezTo>
                    <a:pt x="10873" y="16167"/>
                    <a:pt x="10518" y="16042"/>
                    <a:pt x="10252" y="16117"/>
                  </a:cubicBezTo>
                  <a:cubicBezTo>
                    <a:pt x="10083" y="16075"/>
                    <a:pt x="9991" y="16021"/>
                    <a:pt x="9991" y="15891"/>
                  </a:cubicBezTo>
                  <a:cubicBezTo>
                    <a:pt x="9990" y="15776"/>
                    <a:pt x="10066" y="15724"/>
                    <a:pt x="10169" y="15698"/>
                  </a:cubicBezTo>
                  <a:cubicBezTo>
                    <a:pt x="10449" y="15633"/>
                    <a:pt x="10725" y="15557"/>
                    <a:pt x="11007" y="15505"/>
                  </a:cubicBezTo>
                  <a:cubicBezTo>
                    <a:pt x="11032" y="15500"/>
                    <a:pt x="11058" y="15498"/>
                    <a:pt x="11083" y="15498"/>
                  </a:cubicBezTo>
                  <a:close/>
                  <a:moveTo>
                    <a:pt x="2581" y="14646"/>
                  </a:moveTo>
                  <a:cubicBezTo>
                    <a:pt x="2603" y="14646"/>
                    <a:pt x="2626" y="14649"/>
                    <a:pt x="2650" y="14655"/>
                  </a:cubicBezTo>
                  <a:cubicBezTo>
                    <a:pt x="2800" y="14695"/>
                    <a:pt x="2844" y="14829"/>
                    <a:pt x="2859" y="14964"/>
                  </a:cubicBezTo>
                  <a:cubicBezTo>
                    <a:pt x="2885" y="15175"/>
                    <a:pt x="2794" y="15367"/>
                    <a:pt x="2734" y="15640"/>
                  </a:cubicBezTo>
                  <a:cubicBezTo>
                    <a:pt x="2686" y="15760"/>
                    <a:pt x="2617" y="15955"/>
                    <a:pt x="2521" y="16136"/>
                  </a:cubicBezTo>
                  <a:cubicBezTo>
                    <a:pt x="2468" y="16235"/>
                    <a:pt x="2383" y="16300"/>
                    <a:pt x="2282" y="16300"/>
                  </a:cubicBezTo>
                  <a:cubicBezTo>
                    <a:pt x="2241" y="16300"/>
                    <a:pt x="2198" y="16289"/>
                    <a:pt x="2154" y="16267"/>
                  </a:cubicBezTo>
                  <a:cubicBezTo>
                    <a:pt x="1987" y="16179"/>
                    <a:pt x="1945" y="16027"/>
                    <a:pt x="2048" y="15872"/>
                  </a:cubicBezTo>
                  <a:cubicBezTo>
                    <a:pt x="2125" y="15756"/>
                    <a:pt x="2124" y="15663"/>
                    <a:pt x="2102" y="15536"/>
                  </a:cubicBezTo>
                  <a:cubicBezTo>
                    <a:pt x="2054" y="15268"/>
                    <a:pt x="2200" y="15048"/>
                    <a:pt x="2323" y="14827"/>
                  </a:cubicBezTo>
                  <a:cubicBezTo>
                    <a:pt x="2380" y="14724"/>
                    <a:pt x="2466" y="14646"/>
                    <a:pt x="2581" y="14646"/>
                  </a:cubicBezTo>
                  <a:close/>
                  <a:moveTo>
                    <a:pt x="2449" y="16825"/>
                  </a:moveTo>
                  <a:cubicBezTo>
                    <a:pt x="2470" y="16825"/>
                    <a:pt x="2492" y="16827"/>
                    <a:pt x="2516" y="16831"/>
                  </a:cubicBezTo>
                  <a:cubicBezTo>
                    <a:pt x="2667" y="16882"/>
                    <a:pt x="2749" y="16992"/>
                    <a:pt x="2717" y="17154"/>
                  </a:cubicBezTo>
                  <a:cubicBezTo>
                    <a:pt x="2688" y="17288"/>
                    <a:pt x="2605" y="17362"/>
                    <a:pt x="2487" y="17362"/>
                  </a:cubicBezTo>
                  <a:cubicBezTo>
                    <a:pt x="2459" y="17362"/>
                    <a:pt x="2429" y="17358"/>
                    <a:pt x="2398" y="17349"/>
                  </a:cubicBezTo>
                  <a:cubicBezTo>
                    <a:pt x="2230" y="17305"/>
                    <a:pt x="2175" y="17178"/>
                    <a:pt x="2217" y="17018"/>
                  </a:cubicBezTo>
                  <a:cubicBezTo>
                    <a:pt x="2250" y="16894"/>
                    <a:pt x="2326" y="16825"/>
                    <a:pt x="2449" y="16825"/>
                  </a:cubicBezTo>
                  <a:close/>
                  <a:moveTo>
                    <a:pt x="7644" y="20357"/>
                  </a:moveTo>
                  <a:cubicBezTo>
                    <a:pt x="7680" y="20357"/>
                    <a:pt x="7720" y="20361"/>
                    <a:pt x="7762" y="20369"/>
                  </a:cubicBezTo>
                  <a:cubicBezTo>
                    <a:pt x="7849" y="20396"/>
                    <a:pt x="7952" y="20471"/>
                    <a:pt x="7890" y="20592"/>
                  </a:cubicBezTo>
                  <a:cubicBezTo>
                    <a:pt x="7829" y="20716"/>
                    <a:pt x="7735" y="20746"/>
                    <a:pt x="7632" y="20746"/>
                  </a:cubicBezTo>
                  <a:cubicBezTo>
                    <a:pt x="7548" y="20746"/>
                    <a:pt x="7458" y="20726"/>
                    <a:pt x="7375" y="20722"/>
                  </a:cubicBezTo>
                  <a:cubicBezTo>
                    <a:pt x="7296" y="20719"/>
                    <a:pt x="7232" y="20694"/>
                    <a:pt x="7289" y="20588"/>
                  </a:cubicBezTo>
                  <a:cubicBezTo>
                    <a:pt x="7369" y="20440"/>
                    <a:pt x="7478" y="20357"/>
                    <a:pt x="7644" y="20357"/>
                  </a:cubicBezTo>
                  <a:close/>
                  <a:moveTo>
                    <a:pt x="21380" y="0"/>
                  </a:moveTo>
                  <a:cubicBezTo>
                    <a:pt x="21253" y="0"/>
                    <a:pt x="21123" y="10"/>
                    <a:pt x="20991" y="27"/>
                  </a:cubicBezTo>
                  <a:cubicBezTo>
                    <a:pt x="19879" y="178"/>
                    <a:pt x="18769" y="362"/>
                    <a:pt x="17645" y="366"/>
                  </a:cubicBezTo>
                  <a:cubicBezTo>
                    <a:pt x="16279" y="373"/>
                    <a:pt x="15197" y="866"/>
                    <a:pt x="14400" y="2001"/>
                  </a:cubicBezTo>
                  <a:cubicBezTo>
                    <a:pt x="13525" y="3248"/>
                    <a:pt x="12325" y="4032"/>
                    <a:pt x="10839" y="4378"/>
                  </a:cubicBezTo>
                  <a:cubicBezTo>
                    <a:pt x="10583" y="4437"/>
                    <a:pt x="10331" y="4533"/>
                    <a:pt x="10077" y="4609"/>
                  </a:cubicBezTo>
                  <a:cubicBezTo>
                    <a:pt x="9483" y="4787"/>
                    <a:pt x="8991" y="5122"/>
                    <a:pt x="8558" y="5556"/>
                  </a:cubicBezTo>
                  <a:cubicBezTo>
                    <a:pt x="7622" y="6489"/>
                    <a:pt x="7124" y="7636"/>
                    <a:pt x="6945" y="8923"/>
                  </a:cubicBezTo>
                  <a:cubicBezTo>
                    <a:pt x="6767" y="10206"/>
                    <a:pt x="6123" y="11109"/>
                    <a:pt x="4913" y="11604"/>
                  </a:cubicBezTo>
                  <a:cubicBezTo>
                    <a:pt x="4467" y="11788"/>
                    <a:pt x="4036" y="12005"/>
                    <a:pt x="3635" y="12282"/>
                  </a:cubicBezTo>
                  <a:cubicBezTo>
                    <a:pt x="2387" y="13143"/>
                    <a:pt x="1538" y="14329"/>
                    <a:pt x="874" y="15663"/>
                  </a:cubicBezTo>
                  <a:cubicBezTo>
                    <a:pt x="315" y="16783"/>
                    <a:pt x="0" y="17904"/>
                    <a:pt x="520" y="19168"/>
                  </a:cubicBezTo>
                  <a:cubicBezTo>
                    <a:pt x="799" y="19851"/>
                    <a:pt x="1172" y="20393"/>
                    <a:pt x="1756" y="20809"/>
                  </a:cubicBezTo>
                  <a:cubicBezTo>
                    <a:pt x="2089" y="21046"/>
                    <a:pt x="2468" y="21233"/>
                    <a:pt x="2761" y="21511"/>
                  </a:cubicBezTo>
                  <a:cubicBezTo>
                    <a:pt x="3373" y="22091"/>
                    <a:pt x="4079" y="22432"/>
                    <a:pt x="4853" y="22506"/>
                  </a:cubicBezTo>
                  <a:cubicBezTo>
                    <a:pt x="5445" y="22670"/>
                    <a:pt x="6006" y="22810"/>
                    <a:pt x="6575" y="22810"/>
                  </a:cubicBezTo>
                  <a:cubicBezTo>
                    <a:pt x="6827" y="22810"/>
                    <a:pt x="7080" y="22783"/>
                    <a:pt x="7338" y="22717"/>
                  </a:cubicBezTo>
                  <a:cubicBezTo>
                    <a:pt x="8582" y="22404"/>
                    <a:pt x="9593" y="21735"/>
                    <a:pt x="10357" y="20720"/>
                  </a:cubicBezTo>
                  <a:cubicBezTo>
                    <a:pt x="11054" y="19795"/>
                    <a:pt x="11599" y="18766"/>
                    <a:pt x="12180" y="17768"/>
                  </a:cubicBezTo>
                  <a:cubicBezTo>
                    <a:pt x="12385" y="17417"/>
                    <a:pt x="12646" y="17232"/>
                    <a:pt x="13031" y="17185"/>
                  </a:cubicBezTo>
                  <a:cubicBezTo>
                    <a:pt x="13186" y="17169"/>
                    <a:pt x="13343" y="17145"/>
                    <a:pt x="13498" y="17145"/>
                  </a:cubicBezTo>
                  <a:cubicBezTo>
                    <a:pt x="15222" y="17136"/>
                    <a:pt x="16329" y="16220"/>
                    <a:pt x="17050" y="14736"/>
                  </a:cubicBezTo>
                  <a:cubicBezTo>
                    <a:pt x="17315" y="14192"/>
                    <a:pt x="17551" y="13636"/>
                    <a:pt x="17753" y="13069"/>
                  </a:cubicBezTo>
                  <a:cubicBezTo>
                    <a:pt x="17984" y="12413"/>
                    <a:pt x="18405" y="11922"/>
                    <a:pt x="19011" y="11589"/>
                  </a:cubicBezTo>
                  <a:cubicBezTo>
                    <a:pt x="19277" y="11444"/>
                    <a:pt x="19541" y="11295"/>
                    <a:pt x="19813" y="11167"/>
                  </a:cubicBezTo>
                  <a:cubicBezTo>
                    <a:pt x="20437" y="10869"/>
                    <a:pt x="21018" y="10505"/>
                    <a:pt x="21552" y="10066"/>
                  </a:cubicBezTo>
                  <a:cubicBezTo>
                    <a:pt x="22910" y="8951"/>
                    <a:pt x="23471" y="7539"/>
                    <a:pt x="23142" y="5796"/>
                  </a:cubicBezTo>
                  <a:cubicBezTo>
                    <a:pt x="22909" y="4561"/>
                    <a:pt x="22844" y="3339"/>
                    <a:pt x="23229" y="2112"/>
                  </a:cubicBezTo>
                  <a:cubicBezTo>
                    <a:pt x="23427" y="1481"/>
                    <a:pt x="23224" y="929"/>
                    <a:pt x="22716" y="486"/>
                  </a:cubicBezTo>
                  <a:cubicBezTo>
                    <a:pt x="22315" y="138"/>
                    <a:pt x="21866" y="0"/>
                    <a:pt x="21380" y="0"/>
                  </a:cubicBezTo>
                  <a:close/>
                </a:path>
              </a:pathLst>
            </a:custGeom>
            <a:solidFill>
              <a:srgbClr val="93BC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23"/>
            <p:cNvSpPr/>
            <p:nvPr/>
          </p:nvSpPr>
          <p:spPr>
            <a:xfrm>
              <a:off x="1441538" y="3378963"/>
              <a:ext cx="587125" cy="588050"/>
            </a:xfrm>
            <a:custGeom>
              <a:rect b="b" l="l" r="r" t="t"/>
              <a:pathLst>
                <a:path extrusionOk="0" h="23522" w="23485">
                  <a:moveTo>
                    <a:pt x="16505" y="7325"/>
                  </a:moveTo>
                  <a:lnTo>
                    <a:pt x="16509" y="7344"/>
                  </a:lnTo>
                  <a:cubicBezTo>
                    <a:pt x="16509" y="7344"/>
                    <a:pt x="16504" y="7329"/>
                    <a:pt x="16504" y="7327"/>
                  </a:cubicBezTo>
                  <a:cubicBezTo>
                    <a:pt x="16504" y="7327"/>
                    <a:pt x="16505" y="7326"/>
                    <a:pt x="16505" y="7325"/>
                  </a:cubicBezTo>
                  <a:close/>
                  <a:moveTo>
                    <a:pt x="10642" y="17403"/>
                  </a:moveTo>
                  <a:cubicBezTo>
                    <a:pt x="10640" y="17404"/>
                    <a:pt x="10638" y="17406"/>
                    <a:pt x="10636" y="17407"/>
                  </a:cubicBezTo>
                  <a:lnTo>
                    <a:pt x="10636" y="17407"/>
                  </a:lnTo>
                  <a:cubicBezTo>
                    <a:pt x="10637" y="17407"/>
                    <a:pt x="10638" y="17407"/>
                    <a:pt x="10639" y="17407"/>
                  </a:cubicBezTo>
                  <a:cubicBezTo>
                    <a:pt x="10640" y="17408"/>
                    <a:pt x="10642" y="17408"/>
                    <a:pt x="10642" y="17408"/>
                  </a:cubicBezTo>
                  <a:cubicBezTo>
                    <a:pt x="10646" y="17408"/>
                    <a:pt x="10642" y="17403"/>
                    <a:pt x="10642" y="17403"/>
                  </a:cubicBezTo>
                  <a:close/>
                  <a:moveTo>
                    <a:pt x="18691" y="1"/>
                  </a:moveTo>
                  <a:lnTo>
                    <a:pt x="18691" y="1"/>
                  </a:lnTo>
                  <a:cubicBezTo>
                    <a:pt x="18499" y="125"/>
                    <a:pt x="18502" y="126"/>
                    <a:pt x="18448" y="293"/>
                  </a:cubicBezTo>
                  <a:cubicBezTo>
                    <a:pt x="18108" y="1354"/>
                    <a:pt x="17942" y="2449"/>
                    <a:pt x="17785" y="3548"/>
                  </a:cubicBezTo>
                  <a:cubicBezTo>
                    <a:pt x="17695" y="4180"/>
                    <a:pt x="17517" y="4804"/>
                    <a:pt x="17483" y="5438"/>
                  </a:cubicBezTo>
                  <a:cubicBezTo>
                    <a:pt x="17462" y="5840"/>
                    <a:pt x="17285" y="6068"/>
                    <a:pt x="17030" y="6318"/>
                  </a:cubicBezTo>
                  <a:cubicBezTo>
                    <a:pt x="15774" y="7536"/>
                    <a:pt x="14529" y="8764"/>
                    <a:pt x="13278" y="9987"/>
                  </a:cubicBezTo>
                  <a:cubicBezTo>
                    <a:pt x="13179" y="10082"/>
                    <a:pt x="13100" y="10209"/>
                    <a:pt x="12950" y="10245"/>
                  </a:cubicBezTo>
                  <a:cubicBezTo>
                    <a:pt x="12892" y="10110"/>
                    <a:pt x="12956" y="10013"/>
                    <a:pt x="12984" y="9912"/>
                  </a:cubicBezTo>
                  <a:cubicBezTo>
                    <a:pt x="13621" y="7660"/>
                    <a:pt x="14258" y="5409"/>
                    <a:pt x="14898" y="3157"/>
                  </a:cubicBezTo>
                  <a:cubicBezTo>
                    <a:pt x="14933" y="3027"/>
                    <a:pt x="14970" y="2900"/>
                    <a:pt x="14995" y="2771"/>
                  </a:cubicBezTo>
                  <a:cubicBezTo>
                    <a:pt x="15012" y="2677"/>
                    <a:pt x="15030" y="2552"/>
                    <a:pt x="14924" y="2515"/>
                  </a:cubicBezTo>
                  <a:cubicBezTo>
                    <a:pt x="14907" y="2509"/>
                    <a:pt x="14892" y="2506"/>
                    <a:pt x="14878" y="2506"/>
                  </a:cubicBezTo>
                  <a:cubicBezTo>
                    <a:pt x="14791" y="2506"/>
                    <a:pt x="14761" y="2616"/>
                    <a:pt x="14738" y="2687"/>
                  </a:cubicBezTo>
                  <a:cubicBezTo>
                    <a:pt x="14646" y="2974"/>
                    <a:pt x="14567" y="3265"/>
                    <a:pt x="14484" y="3554"/>
                  </a:cubicBezTo>
                  <a:cubicBezTo>
                    <a:pt x="13937" y="5467"/>
                    <a:pt x="13474" y="7402"/>
                    <a:pt x="13000" y="9335"/>
                  </a:cubicBezTo>
                  <a:cubicBezTo>
                    <a:pt x="12843" y="9976"/>
                    <a:pt x="12674" y="10598"/>
                    <a:pt x="12181" y="11113"/>
                  </a:cubicBezTo>
                  <a:cubicBezTo>
                    <a:pt x="10427" y="12948"/>
                    <a:pt x="8491" y="14585"/>
                    <a:pt x="6645" y="16319"/>
                  </a:cubicBezTo>
                  <a:cubicBezTo>
                    <a:pt x="6607" y="16356"/>
                    <a:pt x="6569" y="16398"/>
                    <a:pt x="6500" y="16398"/>
                  </a:cubicBezTo>
                  <a:cubicBezTo>
                    <a:pt x="6477" y="16398"/>
                    <a:pt x="6450" y="16393"/>
                    <a:pt x="6419" y="16383"/>
                  </a:cubicBezTo>
                  <a:cubicBezTo>
                    <a:pt x="6778" y="13919"/>
                    <a:pt x="7208" y="11465"/>
                    <a:pt x="8010" y="9087"/>
                  </a:cubicBezTo>
                  <a:lnTo>
                    <a:pt x="8010" y="9087"/>
                  </a:lnTo>
                  <a:cubicBezTo>
                    <a:pt x="7821" y="9320"/>
                    <a:pt x="7712" y="9582"/>
                    <a:pt x="7622" y="9856"/>
                  </a:cubicBezTo>
                  <a:cubicBezTo>
                    <a:pt x="7253" y="10993"/>
                    <a:pt x="6947" y="12148"/>
                    <a:pt x="6733" y="13325"/>
                  </a:cubicBezTo>
                  <a:cubicBezTo>
                    <a:pt x="6555" y="14307"/>
                    <a:pt x="6294" y="15279"/>
                    <a:pt x="6226" y="16280"/>
                  </a:cubicBezTo>
                  <a:cubicBezTo>
                    <a:pt x="6205" y="16591"/>
                    <a:pt x="6105" y="16810"/>
                    <a:pt x="5880" y="17029"/>
                  </a:cubicBezTo>
                  <a:cubicBezTo>
                    <a:pt x="3934" y="18918"/>
                    <a:pt x="1942" y="20766"/>
                    <a:pt x="357" y="22991"/>
                  </a:cubicBezTo>
                  <a:cubicBezTo>
                    <a:pt x="234" y="23166"/>
                    <a:pt x="120" y="23345"/>
                    <a:pt x="0" y="23522"/>
                  </a:cubicBezTo>
                  <a:cubicBezTo>
                    <a:pt x="480" y="23149"/>
                    <a:pt x="919" y="22741"/>
                    <a:pt x="1294" y="22277"/>
                  </a:cubicBezTo>
                  <a:cubicBezTo>
                    <a:pt x="2245" y="21100"/>
                    <a:pt x="3319" y="20045"/>
                    <a:pt x="4407" y="19000"/>
                  </a:cubicBezTo>
                  <a:cubicBezTo>
                    <a:pt x="4504" y="18909"/>
                    <a:pt x="4606" y="18831"/>
                    <a:pt x="4740" y="18794"/>
                  </a:cubicBezTo>
                  <a:cubicBezTo>
                    <a:pt x="6487" y="18322"/>
                    <a:pt x="8230" y="17840"/>
                    <a:pt x="10021" y="17557"/>
                  </a:cubicBezTo>
                  <a:cubicBezTo>
                    <a:pt x="10226" y="17525"/>
                    <a:pt x="10455" y="17550"/>
                    <a:pt x="10636" y="17407"/>
                  </a:cubicBezTo>
                  <a:lnTo>
                    <a:pt x="10636" y="17407"/>
                  </a:lnTo>
                  <a:cubicBezTo>
                    <a:pt x="8742" y="17664"/>
                    <a:pt x="6798" y="17660"/>
                    <a:pt x="5000" y="18494"/>
                  </a:cubicBezTo>
                  <a:cubicBezTo>
                    <a:pt x="5063" y="18344"/>
                    <a:pt x="5145" y="18245"/>
                    <a:pt x="5238" y="18161"/>
                  </a:cubicBezTo>
                  <a:cubicBezTo>
                    <a:pt x="7114" y="16446"/>
                    <a:pt x="8988" y="14736"/>
                    <a:pt x="10860" y="13017"/>
                  </a:cubicBezTo>
                  <a:cubicBezTo>
                    <a:pt x="11031" y="12860"/>
                    <a:pt x="11212" y="12728"/>
                    <a:pt x="11435" y="12664"/>
                  </a:cubicBezTo>
                  <a:cubicBezTo>
                    <a:pt x="11435" y="12664"/>
                    <a:pt x="11439" y="12667"/>
                    <a:pt x="11440" y="12667"/>
                  </a:cubicBezTo>
                  <a:cubicBezTo>
                    <a:pt x="11440" y="12667"/>
                    <a:pt x="11441" y="12666"/>
                    <a:pt x="11440" y="12666"/>
                  </a:cubicBezTo>
                  <a:cubicBezTo>
                    <a:pt x="11265" y="12529"/>
                    <a:pt x="11443" y="12464"/>
                    <a:pt x="11508" y="12400"/>
                  </a:cubicBezTo>
                  <a:cubicBezTo>
                    <a:pt x="13028" y="10852"/>
                    <a:pt x="14495" y="9253"/>
                    <a:pt x="16059" y="7746"/>
                  </a:cubicBezTo>
                  <a:cubicBezTo>
                    <a:pt x="16147" y="7662"/>
                    <a:pt x="16224" y="7560"/>
                    <a:pt x="16353" y="7549"/>
                  </a:cubicBezTo>
                  <a:cubicBezTo>
                    <a:pt x="17325" y="7470"/>
                    <a:pt x="18205" y="7024"/>
                    <a:pt x="19152" y="6842"/>
                  </a:cubicBezTo>
                  <a:cubicBezTo>
                    <a:pt x="20301" y="6623"/>
                    <a:pt x="21444" y="6376"/>
                    <a:pt x="22587" y="6131"/>
                  </a:cubicBezTo>
                  <a:cubicBezTo>
                    <a:pt x="22809" y="6083"/>
                    <a:pt x="23054" y="6057"/>
                    <a:pt x="23215" y="5834"/>
                  </a:cubicBezTo>
                  <a:cubicBezTo>
                    <a:pt x="23136" y="5785"/>
                    <a:pt x="23059" y="5769"/>
                    <a:pt x="22984" y="5769"/>
                  </a:cubicBezTo>
                  <a:cubicBezTo>
                    <a:pt x="22911" y="5769"/>
                    <a:pt x="22841" y="5784"/>
                    <a:pt x="22773" y="5798"/>
                  </a:cubicBezTo>
                  <a:cubicBezTo>
                    <a:pt x="20731" y="6201"/>
                    <a:pt x="18656" y="6481"/>
                    <a:pt x="16712" y="7295"/>
                  </a:cubicBezTo>
                  <a:cubicBezTo>
                    <a:pt x="16667" y="7314"/>
                    <a:pt x="16622" y="7329"/>
                    <a:pt x="16575" y="7329"/>
                  </a:cubicBezTo>
                  <a:cubicBezTo>
                    <a:pt x="16554" y="7329"/>
                    <a:pt x="16533" y="7326"/>
                    <a:pt x="16512" y="7319"/>
                  </a:cubicBezTo>
                  <a:lnTo>
                    <a:pt x="16512" y="7319"/>
                  </a:lnTo>
                  <a:cubicBezTo>
                    <a:pt x="17604" y="6166"/>
                    <a:pt x="18787" y="5102"/>
                    <a:pt x="19840" y="3909"/>
                  </a:cubicBezTo>
                  <a:cubicBezTo>
                    <a:pt x="19962" y="3773"/>
                    <a:pt x="20127" y="3743"/>
                    <a:pt x="20294" y="3708"/>
                  </a:cubicBezTo>
                  <a:cubicBezTo>
                    <a:pt x="21214" y="3511"/>
                    <a:pt x="22133" y="3315"/>
                    <a:pt x="23053" y="3111"/>
                  </a:cubicBezTo>
                  <a:cubicBezTo>
                    <a:pt x="23194" y="3080"/>
                    <a:pt x="23365" y="3077"/>
                    <a:pt x="23485" y="2828"/>
                  </a:cubicBezTo>
                  <a:lnTo>
                    <a:pt x="23485" y="2828"/>
                  </a:lnTo>
                  <a:cubicBezTo>
                    <a:pt x="22347" y="2954"/>
                    <a:pt x="21328" y="3349"/>
                    <a:pt x="20191" y="3581"/>
                  </a:cubicBezTo>
                  <a:cubicBezTo>
                    <a:pt x="20782" y="2717"/>
                    <a:pt x="21564" y="2123"/>
                    <a:pt x="22055" y="1309"/>
                  </a:cubicBezTo>
                  <a:lnTo>
                    <a:pt x="21976" y="1245"/>
                  </a:lnTo>
                  <a:cubicBezTo>
                    <a:pt x="21510" y="1708"/>
                    <a:pt x="21043" y="2172"/>
                    <a:pt x="20576" y="2637"/>
                  </a:cubicBezTo>
                  <a:cubicBezTo>
                    <a:pt x="20552" y="2615"/>
                    <a:pt x="20528" y="2596"/>
                    <a:pt x="20506" y="2574"/>
                  </a:cubicBezTo>
                  <a:cubicBezTo>
                    <a:pt x="20726" y="1955"/>
                    <a:pt x="20944" y="1334"/>
                    <a:pt x="21165" y="716"/>
                  </a:cubicBezTo>
                  <a:lnTo>
                    <a:pt x="21165" y="716"/>
                  </a:lnTo>
                  <a:cubicBezTo>
                    <a:pt x="20937" y="1049"/>
                    <a:pt x="20809" y="1423"/>
                    <a:pt x="20657" y="1788"/>
                  </a:cubicBezTo>
                  <a:cubicBezTo>
                    <a:pt x="20436" y="2319"/>
                    <a:pt x="20353" y="2913"/>
                    <a:pt x="19935" y="3352"/>
                  </a:cubicBezTo>
                  <a:cubicBezTo>
                    <a:pt x="19295" y="4025"/>
                    <a:pt x="18658" y="4700"/>
                    <a:pt x="18015" y="5369"/>
                  </a:cubicBezTo>
                  <a:cubicBezTo>
                    <a:pt x="17933" y="5456"/>
                    <a:pt x="17867" y="5581"/>
                    <a:pt x="17669" y="5581"/>
                  </a:cubicBezTo>
                  <a:cubicBezTo>
                    <a:pt x="17663" y="5581"/>
                    <a:pt x="17656" y="5580"/>
                    <a:pt x="17649" y="5580"/>
                  </a:cubicBezTo>
                  <a:cubicBezTo>
                    <a:pt x="18035" y="3717"/>
                    <a:pt x="18156" y="1825"/>
                    <a:pt x="18691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23"/>
            <p:cNvSpPr/>
            <p:nvPr/>
          </p:nvSpPr>
          <p:spPr>
            <a:xfrm>
              <a:off x="1733313" y="3682313"/>
              <a:ext cx="181150" cy="14250"/>
            </a:xfrm>
            <a:custGeom>
              <a:rect b="b" l="l" r="r" t="t"/>
              <a:pathLst>
                <a:path extrusionOk="0" h="570" w="7246">
                  <a:moveTo>
                    <a:pt x="7001" y="1"/>
                  </a:moveTo>
                  <a:cubicBezTo>
                    <a:pt x="6985" y="1"/>
                    <a:pt x="6969" y="1"/>
                    <a:pt x="6952" y="2"/>
                  </a:cubicBezTo>
                  <a:cubicBezTo>
                    <a:pt x="4969" y="146"/>
                    <a:pt x="2978" y="127"/>
                    <a:pt x="998" y="304"/>
                  </a:cubicBezTo>
                  <a:cubicBezTo>
                    <a:pt x="657" y="334"/>
                    <a:pt x="297" y="340"/>
                    <a:pt x="4" y="569"/>
                  </a:cubicBezTo>
                  <a:lnTo>
                    <a:pt x="4" y="569"/>
                  </a:lnTo>
                  <a:cubicBezTo>
                    <a:pt x="121" y="557"/>
                    <a:pt x="240" y="540"/>
                    <a:pt x="356" y="534"/>
                  </a:cubicBezTo>
                  <a:cubicBezTo>
                    <a:pt x="2486" y="436"/>
                    <a:pt x="4615" y="340"/>
                    <a:pt x="6745" y="238"/>
                  </a:cubicBezTo>
                  <a:cubicBezTo>
                    <a:pt x="6914" y="231"/>
                    <a:pt x="7102" y="252"/>
                    <a:pt x="7246" y="84"/>
                  </a:cubicBezTo>
                  <a:cubicBezTo>
                    <a:pt x="7160" y="16"/>
                    <a:pt x="7081" y="1"/>
                    <a:pt x="7001" y="1"/>
                  </a:cubicBezTo>
                  <a:close/>
                  <a:moveTo>
                    <a:pt x="4" y="569"/>
                  </a:moveTo>
                  <a:cubicBezTo>
                    <a:pt x="3" y="569"/>
                    <a:pt x="2" y="570"/>
                    <a:pt x="1" y="570"/>
                  </a:cubicBezTo>
                  <a:lnTo>
                    <a:pt x="4" y="570"/>
                  </a:lnTo>
                  <a:cubicBezTo>
                    <a:pt x="4" y="570"/>
                    <a:pt x="4" y="569"/>
                    <a:pt x="4" y="569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23"/>
            <p:cNvSpPr/>
            <p:nvPr/>
          </p:nvSpPr>
          <p:spPr>
            <a:xfrm>
              <a:off x="1727563" y="3695663"/>
              <a:ext cx="5825" cy="950"/>
            </a:xfrm>
            <a:custGeom>
              <a:rect b="b" l="l" r="r" t="t"/>
              <a:pathLst>
                <a:path extrusionOk="0" h="38" w="233">
                  <a:moveTo>
                    <a:pt x="2" y="0"/>
                  </a:moveTo>
                  <a:cubicBezTo>
                    <a:pt x="1" y="0"/>
                    <a:pt x="9" y="2"/>
                    <a:pt x="8" y="2"/>
                  </a:cubicBezTo>
                  <a:cubicBezTo>
                    <a:pt x="21" y="4"/>
                    <a:pt x="34" y="6"/>
                    <a:pt x="47" y="8"/>
                  </a:cubicBezTo>
                  <a:lnTo>
                    <a:pt x="47" y="8"/>
                  </a:lnTo>
                  <a:cubicBezTo>
                    <a:pt x="32" y="5"/>
                    <a:pt x="17" y="3"/>
                    <a:pt x="2" y="0"/>
                  </a:cubicBezTo>
                  <a:close/>
                  <a:moveTo>
                    <a:pt x="47" y="8"/>
                  </a:moveTo>
                  <a:lnTo>
                    <a:pt x="47" y="8"/>
                  </a:lnTo>
                  <a:cubicBezTo>
                    <a:pt x="108" y="18"/>
                    <a:pt x="168" y="27"/>
                    <a:pt x="229" y="37"/>
                  </a:cubicBezTo>
                  <a:cubicBezTo>
                    <a:pt x="229" y="37"/>
                    <a:pt x="230" y="37"/>
                    <a:pt x="230" y="37"/>
                  </a:cubicBezTo>
                  <a:lnTo>
                    <a:pt x="230" y="37"/>
                  </a:lnTo>
                  <a:cubicBezTo>
                    <a:pt x="231" y="37"/>
                    <a:pt x="232" y="37"/>
                    <a:pt x="232" y="37"/>
                  </a:cubicBezTo>
                  <a:cubicBezTo>
                    <a:pt x="233" y="37"/>
                    <a:pt x="232" y="36"/>
                    <a:pt x="232" y="36"/>
                  </a:cubicBezTo>
                  <a:cubicBezTo>
                    <a:pt x="232" y="36"/>
                    <a:pt x="231" y="37"/>
                    <a:pt x="230" y="37"/>
                  </a:cubicBezTo>
                  <a:lnTo>
                    <a:pt x="230" y="37"/>
                  </a:lnTo>
                  <a:cubicBezTo>
                    <a:pt x="168" y="26"/>
                    <a:pt x="108" y="17"/>
                    <a:pt x="47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6" name="Google Shape;526;p23"/>
          <p:cNvSpPr txBox="1"/>
          <p:nvPr>
            <p:ph idx="1" type="subTitle"/>
          </p:nvPr>
        </p:nvSpPr>
        <p:spPr>
          <a:xfrm>
            <a:off x="720000" y="1222575"/>
            <a:ext cx="7704000" cy="3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7" name="Google Shape;527;p2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4_1_1_1"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24"/>
          <p:cNvSpPr/>
          <p:nvPr/>
        </p:nvSpPr>
        <p:spPr>
          <a:xfrm>
            <a:off x="13" y="4447875"/>
            <a:ext cx="9143968" cy="731510"/>
          </a:xfrm>
          <a:custGeom>
            <a:rect b="b" l="l" r="r" t="t"/>
            <a:pathLst>
              <a:path extrusionOk="0" h="20651" w="266588">
                <a:moveTo>
                  <a:pt x="244236" y="0"/>
                </a:moveTo>
                <a:cubicBezTo>
                  <a:pt x="209208" y="0"/>
                  <a:pt x="153882" y="8290"/>
                  <a:pt x="92318" y="8290"/>
                </a:cubicBezTo>
                <a:cubicBezTo>
                  <a:pt x="62477" y="8290"/>
                  <a:pt x="31171" y="6342"/>
                  <a:pt x="0" y="559"/>
                </a:cubicBezTo>
                <a:lnTo>
                  <a:pt x="0" y="20651"/>
                </a:lnTo>
                <a:lnTo>
                  <a:pt x="266587" y="20651"/>
                </a:lnTo>
                <a:lnTo>
                  <a:pt x="266587" y="1837"/>
                </a:lnTo>
                <a:cubicBezTo>
                  <a:pt x="260570" y="525"/>
                  <a:pt x="253045" y="0"/>
                  <a:pt x="2442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p24"/>
          <p:cNvSpPr/>
          <p:nvPr/>
        </p:nvSpPr>
        <p:spPr>
          <a:xfrm rot="5541588">
            <a:off x="639187" y="4230753"/>
            <a:ext cx="830055" cy="1037115"/>
          </a:xfrm>
          <a:custGeom>
            <a:rect b="b" l="l" r="r" t="t"/>
            <a:pathLst>
              <a:path extrusionOk="0" h="23431" w="18753">
                <a:moveTo>
                  <a:pt x="14224" y="0"/>
                </a:moveTo>
                <a:cubicBezTo>
                  <a:pt x="14173" y="0"/>
                  <a:pt x="14120" y="3"/>
                  <a:pt x="14066" y="9"/>
                </a:cubicBezTo>
                <a:cubicBezTo>
                  <a:pt x="13242" y="101"/>
                  <a:pt x="12945" y="773"/>
                  <a:pt x="12770" y="1483"/>
                </a:cubicBezTo>
                <a:cubicBezTo>
                  <a:pt x="12367" y="3127"/>
                  <a:pt x="12446" y="4795"/>
                  <a:pt x="12649" y="6446"/>
                </a:cubicBezTo>
                <a:cubicBezTo>
                  <a:pt x="12862" y="8197"/>
                  <a:pt x="13202" y="9935"/>
                  <a:pt x="13487" y="11678"/>
                </a:cubicBezTo>
                <a:cubicBezTo>
                  <a:pt x="13075" y="11124"/>
                  <a:pt x="12777" y="10535"/>
                  <a:pt x="12499" y="9937"/>
                </a:cubicBezTo>
                <a:cubicBezTo>
                  <a:pt x="11314" y="7401"/>
                  <a:pt x="10082" y="4886"/>
                  <a:pt x="8696" y="2452"/>
                </a:cubicBezTo>
                <a:cubicBezTo>
                  <a:pt x="8298" y="1755"/>
                  <a:pt x="7881" y="1063"/>
                  <a:pt x="7272" y="531"/>
                </a:cubicBezTo>
                <a:cubicBezTo>
                  <a:pt x="6922" y="226"/>
                  <a:pt x="6569" y="80"/>
                  <a:pt x="6249" y="80"/>
                </a:cubicBezTo>
                <a:cubicBezTo>
                  <a:pt x="5719" y="80"/>
                  <a:pt x="5277" y="479"/>
                  <a:pt x="5078" y="1219"/>
                </a:cubicBezTo>
                <a:cubicBezTo>
                  <a:pt x="4944" y="1713"/>
                  <a:pt x="4975" y="2206"/>
                  <a:pt x="5070" y="2705"/>
                </a:cubicBezTo>
                <a:cubicBezTo>
                  <a:pt x="5307" y="3987"/>
                  <a:pt x="5734" y="5211"/>
                  <a:pt x="6230" y="6416"/>
                </a:cubicBezTo>
                <a:cubicBezTo>
                  <a:pt x="7013" y="8322"/>
                  <a:pt x="7992" y="10133"/>
                  <a:pt x="8952" y="11953"/>
                </a:cubicBezTo>
                <a:cubicBezTo>
                  <a:pt x="7082" y="10099"/>
                  <a:pt x="5099" y="8413"/>
                  <a:pt x="3159" y="6688"/>
                </a:cubicBezTo>
                <a:cubicBezTo>
                  <a:pt x="2809" y="6375"/>
                  <a:pt x="2473" y="6039"/>
                  <a:pt x="2003" y="5921"/>
                </a:cubicBezTo>
                <a:cubicBezTo>
                  <a:pt x="1745" y="5856"/>
                  <a:pt x="1481" y="5793"/>
                  <a:pt x="1227" y="5793"/>
                </a:cubicBezTo>
                <a:cubicBezTo>
                  <a:pt x="931" y="5793"/>
                  <a:pt x="650" y="5878"/>
                  <a:pt x="409" y="6145"/>
                </a:cubicBezTo>
                <a:cubicBezTo>
                  <a:pt x="1" y="6597"/>
                  <a:pt x="104" y="7143"/>
                  <a:pt x="289" y="7658"/>
                </a:cubicBezTo>
                <a:cubicBezTo>
                  <a:pt x="620" y="8576"/>
                  <a:pt x="1182" y="9371"/>
                  <a:pt x="1770" y="10137"/>
                </a:cubicBezTo>
                <a:cubicBezTo>
                  <a:pt x="4388" y="13552"/>
                  <a:pt x="7620" y="16339"/>
                  <a:pt x="10951" y="19023"/>
                </a:cubicBezTo>
                <a:cubicBezTo>
                  <a:pt x="12770" y="20487"/>
                  <a:pt x="14514" y="22052"/>
                  <a:pt x="16617" y="23127"/>
                </a:cubicBezTo>
                <a:cubicBezTo>
                  <a:pt x="16879" y="23262"/>
                  <a:pt x="17142" y="23430"/>
                  <a:pt x="17397" y="23430"/>
                </a:cubicBezTo>
                <a:cubicBezTo>
                  <a:pt x="17579" y="23430"/>
                  <a:pt x="17758" y="23343"/>
                  <a:pt x="17928" y="23094"/>
                </a:cubicBezTo>
                <a:cubicBezTo>
                  <a:pt x="18381" y="22433"/>
                  <a:pt x="18752" y="21764"/>
                  <a:pt x="18701" y="20889"/>
                </a:cubicBezTo>
                <a:cubicBezTo>
                  <a:pt x="18653" y="20077"/>
                  <a:pt x="18370" y="19324"/>
                  <a:pt x="18301" y="18531"/>
                </a:cubicBezTo>
                <a:cubicBezTo>
                  <a:pt x="17951" y="14452"/>
                  <a:pt x="17506" y="10387"/>
                  <a:pt x="16847" y="6347"/>
                </a:cubicBezTo>
                <a:cubicBezTo>
                  <a:pt x="16564" y="4610"/>
                  <a:pt x="16396" y="2839"/>
                  <a:pt x="15593" y="1229"/>
                </a:cubicBezTo>
                <a:cubicBezTo>
                  <a:pt x="15297" y="635"/>
                  <a:pt x="14966" y="0"/>
                  <a:pt x="1422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p24"/>
          <p:cNvSpPr/>
          <p:nvPr/>
        </p:nvSpPr>
        <p:spPr>
          <a:xfrm rot="2446734">
            <a:off x="-354774" y="3473013"/>
            <a:ext cx="830064" cy="1037126"/>
          </a:xfrm>
          <a:custGeom>
            <a:rect b="b" l="l" r="r" t="t"/>
            <a:pathLst>
              <a:path extrusionOk="0" h="23431" w="18753">
                <a:moveTo>
                  <a:pt x="14224" y="0"/>
                </a:moveTo>
                <a:cubicBezTo>
                  <a:pt x="14173" y="0"/>
                  <a:pt x="14120" y="3"/>
                  <a:pt x="14066" y="9"/>
                </a:cubicBezTo>
                <a:cubicBezTo>
                  <a:pt x="13242" y="101"/>
                  <a:pt x="12945" y="773"/>
                  <a:pt x="12770" y="1483"/>
                </a:cubicBezTo>
                <a:cubicBezTo>
                  <a:pt x="12367" y="3127"/>
                  <a:pt x="12446" y="4795"/>
                  <a:pt x="12649" y="6446"/>
                </a:cubicBezTo>
                <a:cubicBezTo>
                  <a:pt x="12862" y="8197"/>
                  <a:pt x="13202" y="9935"/>
                  <a:pt x="13487" y="11678"/>
                </a:cubicBezTo>
                <a:cubicBezTo>
                  <a:pt x="13075" y="11124"/>
                  <a:pt x="12777" y="10535"/>
                  <a:pt x="12499" y="9937"/>
                </a:cubicBezTo>
                <a:cubicBezTo>
                  <a:pt x="11314" y="7401"/>
                  <a:pt x="10082" y="4886"/>
                  <a:pt x="8696" y="2452"/>
                </a:cubicBezTo>
                <a:cubicBezTo>
                  <a:pt x="8298" y="1755"/>
                  <a:pt x="7881" y="1063"/>
                  <a:pt x="7272" y="531"/>
                </a:cubicBezTo>
                <a:cubicBezTo>
                  <a:pt x="6922" y="226"/>
                  <a:pt x="6569" y="80"/>
                  <a:pt x="6249" y="80"/>
                </a:cubicBezTo>
                <a:cubicBezTo>
                  <a:pt x="5719" y="80"/>
                  <a:pt x="5277" y="479"/>
                  <a:pt x="5078" y="1219"/>
                </a:cubicBezTo>
                <a:cubicBezTo>
                  <a:pt x="4944" y="1713"/>
                  <a:pt x="4975" y="2206"/>
                  <a:pt x="5070" y="2705"/>
                </a:cubicBezTo>
                <a:cubicBezTo>
                  <a:pt x="5307" y="3987"/>
                  <a:pt x="5734" y="5211"/>
                  <a:pt x="6230" y="6416"/>
                </a:cubicBezTo>
                <a:cubicBezTo>
                  <a:pt x="7013" y="8322"/>
                  <a:pt x="7992" y="10133"/>
                  <a:pt x="8952" y="11953"/>
                </a:cubicBezTo>
                <a:cubicBezTo>
                  <a:pt x="7082" y="10099"/>
                  <a:pt x="5099" y="8413"/>
                  <a:pt x="3159" y="6688"/>
                </a:cubicBezTo>
                <a:cubicBezTo>
                  <a:pt x="2809" y="6375"/>
                  <a:pt x="2473" y="6039"/>
                  <a:pt x="2003" y="5921"/>
                </a:cubicBezTo>
                <a:cubicBezTo>
                  <a:pt x="1745" y="5856"/>
                  <a:pt x="1481" y="5793"/>
                  <a:pt x="1227" y="5793"/>
                </a:cubicBezTo>
                <a:cubicBezTo>
                  <a:pt x="931" y="5793"/>
                  <a:pt x="650" y="5878"/>
                  <a:pt x="409" y="6145"/>
                </a:cubicBezTo>
                <a:cubicBezTo>
                  <a:pt x="1" y="6597"/>
                  <a:pt x="104" y="7143"/>
                  <a:pt x="289" y="7658"/>
                </a:cubicBezTo>
                <a:cubicBezTo>
                  <a:pt x="620" y="8576"/>
                  <a:pt x="1182" y="9371"/>
                  <a:pt x="1770" y="10137"/>
                </a:cubicBezTo>
                <a:cubicBezTo>
                  <a:pt x="4388" y="13552"/>
                  <a:pt x="7620" y="16339"/>
                  <a:pt x="10951" y="19023"/>
                </a:cubicBezTo>
                <a:cubicBezTo>
                  <a:pt x="12770" y="20487"/>
                  <a:pt x="14514" y="22052"/>
                  <a:pt x="16617" y="23127"/>
                </a:cubicBezTo>
                <a:cubicBezTo>
                  <a:pt x="16879" y="23262"/>
                  <a:pt x="17142" y="23430"/>
                  <a:pt x="17397" y="23430"/>
                </a:cubicBezTo>
                <a:cubicBezTo>
                  <a:pt x="17579" y="23430"/>
                  <a:pt x="17758" y="23343"/>
                  <a:pt x="17928" y="23094"/>
                </a:cubicBezTo>
                <a:cubicBezTo>
                  <a:pt x="18381" y="22433"/>
                  <a:pt x="18752" y="21764"/>
                  <a:pt x="18701" y="20889"/>
                </a:cubicBezTo>
                <a:cubicBezTo>
                  <a:pt x="18653" y="20077"/>
                  <a:pt x="18370" y="19324"/>
                  <a:pt x="18301" y="18531"/>
                </a:cubicBezTo>
                <a:cubicBezTo>
                  <a:pt x="17951" y="14452"/>
                  <a:pt x="17506" y="10387"/>
                  <a:pt x="16847" y="6347"/>
                </a:cubicBezTo>
                <a:cubicBezTo>
                  <a:pt x="16564" y="4610"/>
                  <a:pt x="16396" y="2839"/>
                  <a:pt x="15593" y="1229"/>
                </a:cubicBezTo>
                <a:cubicBezTo>
                  <a:pt x="15297" y="635"/>
                  <a:pt x="14966" y="0"/>
                  <a:pt x="1422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24"/>
          <p:cNvSpPr/>
          <p:nvPr/>
        </p:nvSpPr>
        <p:spPr>
          <a:xfrm flipH="1" rot="900612">
            <a:off x="8586420" y="3310065"/>
            <a:ext cx="760523" cy="1458761"/>
          </a:xfrm>
          <a:custGeom>
            <a:rect b="b" l="l" r="r" t="t"/>
            <a:pathLst>
              <a:path extrusionOk="0" h="32953" w="17180">
                <a:moveTo>
                  <a:pt x="15690" y="0"/>
                </a:moveTo>
                <a:cubicBezTo>
                  <a:pt x="15604" y="0"/>
                  <a:pt x="15548" y="65"/>
                  <a:pt x="15499" y="131"/>
                </a:cubicBezTo>
                <a:cubicBezTo>
                  <a:pt x="15454" y="189"/>
                  <a:pt x="15419" y="256"/>
                  <a:pt x="15390" y="323"/>
                </a:cubicBezTo>
                <a:cubicBezTo>
                  <a:pt x="14956" y="1339"/>
                  <a:pt x="14562" y="2367"/>
                  <a:pt x="14387" y="3467"/>
                </a:cubicBezTo>
                <a:cubicBezTo>
                  <a:pt x="14374" y="3551"/>
                  <a:pt x="14393" y="3659"/>
                  <a:pt x="14233" y="3733"/>
                </a:cubicBezTo>
                <a:cubicBezTo>
                  <a:pt x="14153" y="3321"/>
                  <a:pt x="14061" y="2929"/>
                  <a:pt x="14003" y="2530"/>
                </a:cubicBezTo>
                <a:cubicBezTo>
                  <a:pt x="13906" y="1876"/>
                  <a:pt x="13809" y="1222"/>
                  <a:pt x="13612" y="586"/>
                </a:cubicBezTo>
                <a:cubicBezTo>
                  <a:pt x="13582" y="489"/>
                  <a:pt x="13589" y="321"/>
                  <a:pt x="13459" y="321"/>
                </a:cubicBezTo>
                <a:cubicBezTo>
                  <a:pt x="13455" y="321"/>
                  <a:pt x="13450" y="321"/>
                  <a:pt x="13446" y="321"/>
                </a:cubicBezTo>
                <a:cubicBezTo>
                  <a:pt x="13288" y="334"/>
                  <a:pt x="13292" y="503"/>
                  <a:pt x="13298" y="627"/>
                </a:cubicBezTo>
                <a:cubicBezTo>
                  <a:pt x="13336" y="1658"/>
                  <a:pt x="13413" y="2682"/>
                  <a:pt x="13738" y="3671"/>
                </a:cubicBezTo>
                <a:cubicBezTo>
                  <a:pt x="13816" y="3910"/>
                  <a:pt x="13971" y="4172"/>
                  <a:pt x="13926" y="4388"/>
                </a:cubicBezTo>
                <a:cubicBezTo>
                  <a:pt x="13806" y="4946"/>
                  <a:pt x="13591" y="5482"/>
                  <a:pt x="13415" y="6026"/>
                </a:cubicBezTo>
                <a:cubicBezTo>
                  <a:pt x="13158" y="4943"/>
                  <a:pt x="12670" y="3979"/>
                  <a:pt x="12289" y="2939"/>
                </a:cubicBezTo>
                <a:cubicBezTo>
                  <a:pt x="12222" y="3005"/>
                  <a:pt x="12201" y="3017"/>
                  <a:pt x="12194" y="3035"/>
                </a:cubicBezTo>
                <a:cubicBezTo>
                  <a:pt x="12180" y="3073"/>
                  <a:pt x="12163" y="3114"/>
                  <a:pt x="12163" y="3155"/>
                </a:cubicBezTo>
                <a:cubicBezTo>
                  <a:pt x="12180" y="4426"/>
                  <a:pt x="12342" y="5668"/>
                  <a:pt x="12934" y="6818"/>
                </a:cubicBezTo>
                <a:cubicBezTo>
                  <a:pt x="13004" y="6954"/>
                  <a:pt x="13062" y="7064"/>
                  <a:pt x="13003" y="7226"/>
                </a:cubicBezTo>
                <a:cubicBezTo>
                  <a:pt x="12699" y="8053"/>
                  <a:pt x="12409" y="8885"/>
                  <a:pt x="12112" y="9717"/>
                </a:cubicBezTo>
                <a:cubicBezTo>
                  <a:pt x="12077" y="9814"/>
                  <a:pt x="12038" y="9909"/>
                  <a:pt x="12001" y="10005"/>
                </a:cubicBezTo>
                <a:cubicBezTo>
                  <a:pt x="11908" y="8346"/>
                  <a:pt x="11633" y="6755"/>
                  <a:pt x="11000" y="5209"/>
                </a:cubicBezTo>
                <a:cubicBezTo>
                  <a:pt x="10906" y="5335"/>
                  <a:pt x="10923" y="5455"/>
                  <a:pt x="10927" y="5564"/>
                </a:cubicBezTo>
                <a:cubicBezTo>
                  <a:pt x="10938" y="5963"/>
                  <a:pt x="10930" y="6365"/>
                  <a:pt x="10988" y="6759"/>
                </a:cubicBezTo>
                <a:cubicBezTo>
                  <a:pt x="11181" y="8066"/>
                  <a:pt x="11212" y="9401"/>
                  <a:pt x="11692" y="10655"/>
                </a:cubicBezTo>
                <a:cubicBezTo>
                  <a:pt x="11731" y="10754"/>
                  <a:pt x="11699" y="10841"/>
                  <a:pt x="11664" y="10930"/>
                </a:cubicBezTo>
                <a:cubicBezTo>
                  <a:pt x="11192" y="12133"/>
                  <a:pt x="10776" y="13357"/>
                  <a:pt x="10264" y="14544"/>
                </a:cubicBezTo>
                <a:cubicBezTo>
                  <a:pt x="10219" y="14647"/>
                  <a:pt x="10203" y="14778"/>
                  <a:pt x="10055" y="14856"/>
                </a:cubicBezTo>
                <a:cubicBezTo>
                  <a:pt x="9757" y="12580"/>
                  <a:pt x="9596" y="10305"/>
                  <a:pt x="8826" y="8121"/>
                </a:cubicBezTo>
                <a:cubicBezTo>
                  <a:pt x="8669" y="8228"/>
                  <a:pt x="8709" y="8341"/>
                  <a:pt x="8706" y="8438"/>
                </a:cubicBezTo>
                <a:cubicBezTo>
                  <a:pt x="8641" y="10788"/>
                  <a:pt x="9090" y="13054"/>
                  <a:pt x="9795" y="15279"/>
                </a:cubicBezTo>
                <a:cubicBezTo>
                  <a:pt x="9833" y="15398"/>
                  <a:pt x="9840" y="15497"/>
                  <a:pt x="9788" y="15611"/>
                </a:cubicBezTo>
                <a:cubicBezTo>
                  <a:pt x="9248" y="16816"/>
                  <a:pt x="8711" y="18024"/>
                  <a:pt x="8170" y="19229"/>
                </a:cubicBezTo>
                <a:cubicBezTo>
                  <a:pt x="8134" y="19305"/>
                  <a:pt x="8129" y="19420"/>
                  <a:pt x="7980" y="19441"/>
                </a:cubicBezTo>
                <a:cubicBezTo>
                  <a:pt x="7710" y="18003"/>
                  <a:pt x="7293" y="16604"/>
                  <a:pt x="6885" y="15205"/>
                </a:cubicBezTo>
                <a:cubicBezTo>
                  <a:pt x="6478" y="13805"/>
                  <a:pt x="6194" y="12368"/>
                  <a:pt x="5614" y="11018"/>
                </a:cubicBezTo>
                <a:cubicBezTo>
                  <a:pt x="5498" y="11373"/>
                  <a:pt x="5474" y="11726"/>
                  <a:pt x="5501" y="12080"/>
                </a:cubicBezTo>
                <a:cubicBezTo>
                  <a:pt x="5569" y="13017"/>
                  <a:pt x="5772" y="13930"/>
                  <a:pt x="6019" y="14832"/>
                </a:cubicBezTo>
                <a:cubicBezTo>
                  <a:pt x="6449" y="16398"/>
                  <a:pt x="6799" y="17999"/>
                  <a:pt x="7676" y="19406"/>
                </a:cubicBezTo>
                <a:cubicBezTo>
                  <a:pt x="7794" y="19596"/>
                  <a:pt x="7900" y="19819"/>
                  <a:pt x="7783" y="20059"/>
                </a:cubicBezTo>
                <a:cubicBezTo>
                  <a:pt x="7089" y="21488"/>
                  <a:pt x="6626" y="23011"/>
                  <a:pt x="5999" y="24469"/>
                </a:cubicBezTo>
                <a:cubicBezTo>
                  <a:pt x="5946" y="24597"/>
                  <a:pt x="5886" y="24724"/>
                  <a:pt x="5830" y="24851"/>
                </a:cubicBezTo>
                <a:cubicBezTo>
                  <a:pt x="5802" y="24846"/>
                  <a:pt x="5773" y="24843"/>
                  <a:pt x="5745" y="24837"/>
                </a:cubicBezTo>
                <a:cubicBezTo>
                  <a:pt x="5769" y="23999"/>
                  <a:pt x="5536" y="23197"/>
                  <a:pt x="5419" y="22380"/>
                </a:cubicBezTo>
                <a:cubicBezTo>
                  <a:pt x="5172" y="20652"/>
                  <a:pt x="4835" y="18946"/>
                  <a:pt x="4365" y="17261"/>
                </a:cubicBezTo>
                <a:cubicBezTo>
                  <a:pt x="4104" y="16329"/>
                  <a:pt x="3674" y="15456"/>
                  <a:pt x="3456" y="14513"/>
                </a:cubicBezTo>
                <a:cubicBezTo>
                  <a:pt x="3435" y="14423"/>
                  <a:pt x="3405" y="14302"/>
                  <a:pt x="3286" y="14302"/>
                </a:cubicBezTo>
                <a:cubicBezTo>
                  <a:pt x="3279" y="14302"/>
                  <a:pt x="3272" y="14302"/>
                  <a:pt x="3264" y="14303"/>
                </a:cubicBezTo>
                <a:cubicBezTo>
                  <a:pt x="3123" y="14317"/>
                  <a:pt x="3142" y="14452"/>
                  <a:pt x="3126" y="14551"/>
                </a:cubicBezTo>
                <a:cubicBezTo>
                  <a:pt x="3116" y="14613"/>
                  <a:pt x="3120" y="14677"/>
                  <a:pt x="3123" y="14740"/>
                </a:cubicBezTo>
                <a:cubicBezTo>
                  <a:pt x="3211" y="16970"/>
                  <a:pt x="3421" y="19181"/>
                  <a:pt x="3963" y="21354"/>
                </a:cubicBezTo>
                <a:cubicBezTo>
                  <a:pt x="4317" y="22777"/>
                  <a:pt x="4750" y="24167"/>
                  <a:pt x="5414" y="25478"/>
                </a:cubicBezTo>
                <a:cubicBezTo>
                  <a:pt x="5487" y="25619"/>
                  <a:pt x="5467" y="25733"/>
                  <a:pt x="5421" y="25866"/>
                </a:cubicBezTo>
                <a:cubicBezTo>
                  <a:pt x="5229" y="26432"/>
                  <a:pt x="5040" y="26999"/>
                  <a:pt x="4855" y="27569"/>
                </a:cubicBezTo>
                <a:cubicBezTo>
                  <a:pt x="4700" y="28046"/>
                  <a:pt x="4557" y="28522"/>
                  <a:pt x="4409" y="28994"/>
                </a:cubicBezTo>
                <a:cubicBezTo>
                  <a:pt x="4327" y="28979"/>
                  <a:pt x="4320" y="28937"/>
                  <a:pt x="4313" y="28896"/>
                </a:cubicBezTo>
                <a:cubicBezTo>
                  <a:pt x="4091" y="27538"/>
                  <a:pt x="3582" y="26265"/>
                  <a:pt x="3120" y="24981"/>
                </a:cubicBezTo>
                <a:cubicBezTo>
                  <a:pt x="2295" y="22678"/>
                  <a:pt x="1276" y="20447"/>
                  <a:pt x="585" y="18093"/>
                </a:cubicBezTo>
                <a:cubicBezTo>
                  <a:pt x="527" y="17893"/>
                  <a:pt x="451" y="17697"/>
                  <a:pt x="374" y="17501"/>
                </a:cubicBezTo>
                <a:cubicBezTo>
                  <a:pt x="346" y="17428"/>
                  <a:pt x="294" y="17364"/>
                  <a:pt x="211" y="17364"/>
                </a:cubicBezTo>
                <a:cubicBezTo>
                  <a:pt x="202" y="17364"/>
                  <a:pt x="193" y="17365"/>
                  <a:pt x="184" y="17367"/>
                </a:cubicBezTo>
                <a:cubicBezTo>
                  <a:pt x="85" y="17382"/>
                  <a:pt x="54" y="17467"/>
                  <a:pt x="47" y="17554"/>
                </a:cubicBezTo>
                <a:cubicBezTo>
                  <a:pt x="29" y="17774"/>
                  <a:pt x="0" y="17992"/>
                  <a:pt x="12" y="18213"/>
                </a:cubicBezTo>
                <a:cubicBezTo>
                  <a:pt x="91" y="20012"/>
                  <a:pt x="696" y="21690"/>
                  <a:pt x="1215" y="23385"/>
                </a:cubicBezTo>
                <a:cubicBezTo>
                  <a:pt x="1896" y="25598"/>
                  <a:pt x="3127" y="27562"/>
                  <a:pt x="4070" y="29658"/>
                </a:cubicBezTo>
                <a:cubicBezTo>
                  <a:pt x="4136" y="29804"/>
                  <a:pt x="4158" y="29924"/>
                  <a:pt x="4120" y="30074"/>
                </a:cubicBezTo>
                <a:cubicBezTo>
                  <a:pt x="3929" y="30816"/>
                  <a:pt x="3751" y="31563"/>
                  <a:pt x="3648" y="32325"/>
                </a:cubicBezTo>
                <a:cubicBezTo>
                  <a:pt x="3624" y="32510"/>
                  <a:pt x="3603" y="32696"/>
                  <a:pt x="3641" y="32953"/>
                </a:cubicBezTo>
                <a:cubicBezTo>
                  <a:pt x="3825" y="32665"/>
                  <a:pt x="3911" y="32411"/>
                  <a:pt x="3978" y="32154"/>
                </a:cubicBezTo>
                <a:cubicBezTo>
                  <a:pt x="4189" y="31351"/>
                  <a:pt x="4330" y="30531"/>
                  <a:pt x="4553" y="29732"/>
                </a:cubicBezTo>
                <a:cubicBezTo>
                  <a:pt x="4609" y="29528"/>
                  <a:pt x="4700" y="29409"/>
                  <a:pt x="4896" y="29333"/>
                </a:cubicBezTo>
                <a:cubicBezTo>
                  <a:pt x="5809" y="28980"/>
                  <a:pt x="6662" y="28501"/>
                  <a:pt x="7530" y="28055"/>
                </a:cubicBezTo>
                <a:cubicBezTo>
                  <a:pt x="9664" y="26957"/>
                  <a:pt x="11686" y="25675"/>
                  <a:pt x="13714" y="24395"/>
                </a:cubicBezTo>
                <a:cubicBezTo>
                  <a:pt x="14633" y="23815"/>
                  <a:pt x="15489" y="23161"/>
                  <a:pt x="16299" y="22444"/>
                </a:cubicBezTo>
                <a:cubicBezTo>
                  <a:pt x="16423" y="22334"/>
                  <a:pt x="16589" y="22205"/>
                  <a:pt x="16467" y="22020"/>
                </a:cubicBezTo>
                <a:cubicBezTo>
                  <a:pt x="16416" y="21943"/>
                  <a:pt x="16359" y="21915"/>
                  <a:pt x="16298" y="21915"/>
                </a:cubicBezTo>
                <a:cubicBezTo>
                  <a:pt x="16209" y="21915"/>
                  <a:pt x="16113" y="21977"/>
                  <a:pt x="16024" y="22028"/>
                </a:cubicBezTo>
                <a:cubicBezTo>
                  <a:pt x="14149" y="23110"/>
                  <a:pt x="12204" y="24053"/>
                  <a:pt x="10247" y="24978"/>
                </a:cubicBezTo>
                <a:cubicBezTo>
                  <a:pt x="8332" y="25884"/>
                  <a:pt x="6542" y="26999"/>
                  <a:pt x="5011" y="28491"/>
                </a:cubicBezTo>
                <a:cubicBezTo>
                  <a:pt x="4996" y="28506"/>
                  <a:pt x="4962" y="28502"/>
                  <a:pt x="4913" y="28513"/>
                </a:cubicBezTo>
                <a:cubicBezTo>
                  <a:pt x="5363" y="27055"/>
                  <a:pt x="5821" y="25627"/>
                  <a:pt x="6356" y="24223"/>
                </a:cubicBezTo>
                <a:cubicBezTo>
                  <a:pt x="6397" y="24116"/>
                  <a:pt x="6441" y="24019"/>
                  <a:pt x="6578" y="23983"/>
                </a:cubicBezTo>
                <a:cubicBezTo>
                  <a:pt x="7039" y="23863"/>
                  <a:pt x="7464" y="23650"/>
                  <a:pt x="7879" y="23425"/>
                </a:cubicBezTo>
                <a:cubicBezTo>
                  <a:pt x="10515" y="21994"/>
                  <a:pt x="12931" y="20230"/>
                  <a:pt x="15320" y="18431"/>
                </a:cubicBezTo>
                <a:cubicBezTo>
                  <a:pt x="15430" y="18349"/>
                  <a:pt x="15543" y="18234"/>
                  <a:pt x="15454" y="18085"/>
                </a:cubicBezTo>
                <a:cubicBezTo>
                  <a:pt x="15410" y="18009"/>
                  <a:pt x="15351" y="17983"/>
                  <a:pt x="15287" y="17983"/>
                </a:cubicBezTo>
                <a:cubicBezTo>
                  <a:pt x="15223" y="17983"/>
                  <a:pt x="15154" y="18009"/>
                  <a:pt x="15090" y="18038"/>
                </a:cubicBezTo>
                <a:cubicBezTo>
                  <a:pt x="14936" y="18107"/>
                  <a:pt x="14788" y="18185"/>
                  <a:pt x="14638" y="18263"/>
                </a:cubicBezTo>
                <a:cubicBezTo>
                  <a:pt x="12481" y="19376"/>
                  <a:pt x="10334" y="20504"/>
                  <a:pt x="8398" y="21987"/>
                </a:cubicBezTo>
                <a:cubicBezTo>
                  <a:pt x="7860" y="22397"/>
                  <a:pt x="7336" y="22829"/>
                  <a:pt x="6806" y="23251"/>
                </a:cubicBezTo>
                <a:lnTo>
                  <a:pt x="6806" y="23251"/>
                </a:lnTo>
                <a:cubicBezTo>
                  <a:pt x="6806" y="23215"/>
                  <a:pt x="6798" y="23173"/>
                  <a:pt x="6811" y="23144"/>
                </a:cubicBezTo>
                <a:cubicBezTo>
                  <a:pt x="7437" y="21686"/>
                  <a:pt x="7911" y="20169"/>
                  <a:pt x="8610" y="18742"/>
                </a:cubicBezTo>
                <a:cubicBezTo>
                  <a:pt x="8694" y="18567"/>
                  <a:pt x="8799" y="18470"/>
                  <a:pt x="8994" y="18418"/>
                </a:cubicBezTo>
                <a:cubicBezTo>
                  <a:pt x="9327" y="18326"/>
                  <a:pt x="9654" y="18212"/>
                  <a:pt x="9960" y="18042"/>
                </a:cubicBezTo>
                <a:cubicBezTo>
                  <a:pt x="11799" y="17026"/>
                  <a:pt x="13562" y="15888"/>
                  <a:pt x="15268" y="14663"/>
                </a:cubicBezTo>
                <a:cubicBezTo>
                  <a:pt x="15701" y="14352"/>
                  <a:pt x="16113" y="14008"/>
                  <a:pt x="16529" y="13672"/>
                </a:cubicBezTo>
                <a:cubicBezTo>
                  <a:pt x="16651" y="13573"/>
                  <a:pt x="16807" y="13431"/>
                  <a:pt x="16720" y="13281"/>
                </a:cubicBezTo>
                <a:cubicBezTo>
                  <a:pt x="16692" y="13235"/>
                  <a:pt x="16659" y="13217"/>
                  <a:pt x="16624" y="13217"/>
                </a:cubicBezTo>
                <a:cubicBezTo>
                  <a:pt x="16541" y="13217"/>
                  <a:pt x="16445" y="13309"/>
                  <a:pt x="16370" y="13343"/>
                </a:cubicBezTo>
                <a:cubicBezTo>
                  <a:pt x="14726" y="14095"/>
                  <a:pt x="13196" y="15051"/>
                  <a:pt x="11697" y="16053"/>
                </a:cubicBezTo>
                <a:cubicBezTo>
                  <a:pt x="10810" y="16644"/>
                  <a:pt x="9945" y="17273"/>
                  <a:pt x="9071" y="17886"/>
                </a:cubicBezTo>
                <a:lnTo>
                  <a:pt x="9071" y="17886"/>
                </a:lnTo>
                <a:cubicBezTo>
                  <a:pt x="9040" y="17772"/>
                  <a:pt x="9122" y="17690"/>
                  <a:pt x="9164" y="17605"/>
                </a:cubicBezTo>
                <a:cubicBezTo>
                  <a:pt x="9819" y="16276"/>
                  <a:pt x="10398" y="14913"/>
                  <a:pt x="10976" y="13551"/>
                </a:cubicBezTo>
                <a:cubicBezTo>
                  <a:pt x="11096" y="13269"/>
                  <a:pt x="11183" y="12984"/>
                  <a:pt x="11514" y="12984"/>
                </a:cubicBezTo>
                <a:cubicBezTo>
                  <a:pt x="11559" y="12984"/>
                  <a:pt x="11608" y="12989"/>
                  <a:pt x="11662" y="13000"/>
                </a:cubicBezTo>
                <a:cubicBezTo>
                  <a:pt x="11666" y="13001"/>
                  <a:pt x="11671" y="13002"/>
                  <a:pt x="11675" y="13002"/>
                </a:cubicBezTo>
                <a:cubicBezTo>
                  <a:pt x="11709" y="13002"/>
                  <a:pt x="11747" y="12979"/>
                  <a:pt x="11782" y="12967"/>
                </a:cubicBezTo>
                <a:cubicBezTo>
                  <a:pt x="13380" y="12358"/>
                  <a:pt x="14995" y="11787"/>
                  <a:pt x="16363" y="10709"/>
                </a:cubicBezTo>
                <a:cubicBezTo>
                  <a:pt x="16447" y="10642"/>
                  <a:pt x="16604" y="10601"/>
                  <a:pt x="16525" y="10453"/>
                </a:cubicBezTo>
                <a:cubicBezTo>
                  <a:pt x="16492" y="10392"/>
                  <a:pt x="16446" y="10373"/>
                  <a:pt x="16396" y="10373"/>
                </a:cubicBezTo>
                <a:cubicBezTo>
                  <a:pt x="16336" y="10373"/>
                  <a:pt x="16271" y="10399"/>
                  <a:pt x="16213" y="10417"/>
                </a:cubicBezTo>
                <a:cubicBezTo>
                  <a:pt x="14657" y="10884"/>
                  <a:pt x="13145" y="11447"/>
                  <a:pt x="11788" y="12365"/>
                </a:cubicBezTo>
                <a:cubicBezTo>
                  <a:pt x="11689" y="12431"/>
                  <a:pt x="11592" y="12527"/>
                  <a:pt x="11455" y="12527"/>
                </a:cubicBezTo>
                <a:cubicBezTo>
                  <a:pt x="11448" y="12527"/>
                  <a:pt x="11442" y="12527"/>
                  <a:pt x="11435" y="12526"/>
                </a:cubicBezTo>
                <a:cubicBezTo>
                  <a:pt x="11432" y="12485"/>
                  <a:pt x="11425" y="12463"/>
                  <a:pt x="11432" y="12444"/>
                </a:cubicBezTo>
                <a:cubicBezTo>
                  <a:pt x="11840" y="11375"/>
                  <a:pt x="12249" y="10305"/>
                  <a:pt x="12658" y="9237"/>
                </a:cubicBezTo>
                <a:cubicBezTo>
                  <a:pt x="12688" y="9155"/>
                  <a:pt x="12728" y="9092"/>
                  <a:pt x="12814" y="9051"/>
                </a:cubicBezTo>
                <a:cubicBezTo>
                  <a:pt x="13436" y="8761"/>
                  <a:pt x="13975" y="8337"/>
                  <a:pt x="14523" y="7934"/>
                </a:cubicBezTo>
                <a:cubicBezTo>
                  <a:pt x="15227" y="7421"/>
                  <a:pt x="15939" y="6903"/>
                  <a:pt x="16284" y="6049"/>
                </a:cubicBezTo>
                <a:cubicBezTo>
                  <a:pt x="16325" y="5949"/>
                  <a:pt x="16442" y="5843"/>
                  <a:pt x="16333" y="5737"/>
                </a:cubicBezTo>
                <a:cubicBezTo>
                  <a:pt x="16300" y="5705"/>
                  <a:pt x="16264" y="5693"/>
                  <a:pt x="16226" y="5693"/>
                </a:cubicBezTo>
                <a:cubicBezTo>
                  <a:pt x="16153" y="5693"/>
                  <a:pt x="16076" y="5739"/>
                  <a:pt x="16010" y="5768"/>
                </a:cubicBezTo>
                <a:cubicBezTo>
                  <a:pt x="15732" y="5892"/>
                  <a:pt x="15475" y="6058"/>
                  <a:pt x="15241" y="6255"/>
                </a:cubicBezTo>
                <a:cubicBezTo>
                  <a:pt x="14492" y="6884"/>
                  <a:pt x="13824" y="7600"/>
                  <a:pt x="13182" y="8335"/>
                </a:cubicBezTo>
                <a:cubicBezTo>
                  <a:pt x="13123" y="8402"/>
                  <a:pt x="13081" y="8499"/>
                  <a:pt x="12976" y="8499"/>
                </a:cubicBezTo>
                <a:cubicBezTo>
                  <a:pt x="12965" y="8499"/>
                  <a:pt x="12953" y="8498"/>
                  <a:pt x="12941" y="8496"/>
                </a:cubicBezTo>
                <a:cubicBezTo>
                  <a:pt x="12893" y="8427"/>
                  <a:pt x="12935" y="8372"/>
                  <a:pt x="12956" y="8315"/>
                </a:cubicBezTo>
                <a:cubicBezTo>
                  <a:pt x="13244" y="7548"/>
                  <a:pt x="13540" y="6784"/>
                  <a:pt x="13813" y="6012"/>
                </a:cubicBezTo>
                <a:cubicBezTo>
                  <a:pt x="13900" y="5763"/>
                  <a:pt x="14053" y="5668"/>
                  <a:pt x="14288" y="5578"/>
                </a:cubicBezTo>
                <a:cubicBezTo>
                  <a:pt x="15386" y="5163"/>
                  <a:pt x="16354" y="4562"/>
                  <a:pt x="17034" y="3572"/>
                </a:cubicBezTo>
                <a:cubicBezTo>
                  <a:pt x="17088" y="3496"/>
                  <a:pt x="17180" y="3416"/>
                  <a:pt x="17104" y="3321"/>
                </a:cubicBezTo>
                <a:cubicBezTo>
                  <a:pt x="17077" y="3287"/>
                  <a:pt x="17049" y="3275"/>
                  <a:pt x="17022" y="3275"/>
                </a:cubicBezTo>
                <a:cubicBezTo>
                  <a:pt x="16964" y="3275"/>
                  <a:pt x="16907" y="3332"/>
                  <a:pt x="16855" y="3359"/>
                </a:cubicBezTo>
                <a:cubicBezTo>
                  <a:pt x="15931" y="3839"/>
                  <a:pt x="15021" y="4340"/>
                  <a:pt x="14267" y="5078"/>
                </a:cubicBezTo>
                <a:cubicBezTo>
                  <a:pt x="14235" y="5109"/>
                  <a:pt x="14205" y="5158"/>
                  <a:pt x="14161" y="5158"/>
                </a:cubicBezTo>
                <a:cubicBezTo>
                  <a:pt x="14146" y="5158"/>
                  <a:pt x="14131" y="5154"/>
                  <a:pt x="14113" y="5142"/>
                </a:cubicBezTo>
                <a:cubicBezTo>
                  <a:pt x="14067" y="5111"/>
                  <a:pt x="14071" y="5042"/>
                  <a:pt x="14096" y="4998"/>
                </a:cubicBezTo>
                <a:cubicBezTo>
                  <a:pt x="14352" y="4542"/>
                  <a:pt x="14462" y="4013"/>
                  <a:pt x="14782" y="3592"/>
                </a:cubicBezTo>
                <a:cubicBezTo>
                  <a:pt x="15238" y="2994"/>
                  <a:pt x="15622" y="2355"/>
                  <a:pt x="15866" y="1645"/>
                </a:cubicBezTo>
                <a:cubicBezTo>
                  <a:pt x="16025" y="1175"/>
                  <a:pt x="15962" y="688"/>
                  <a:pt x="15906" y="208"/>
                </a:cubicBezTo>
                <a:cubicBezTo>
                  <a:pt x="15896" y="111"/>
                  <a:pt x="15839" y="31"/>
                  <a:pt x="15733" y="5"/>
                </a:cubicBezTo>
                <a:cubicBezTo>
                  <a:pt x="15718" y="2"/>
                  <a:pt x="15704" y="0"/>
                  <a:pt x="1569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33" name="Google Shape;533;p24"/>
          <p:cNvGrpSpPr/>
          <p:nvPr/>
        </p:nvGrpSpPr>
        <p:grpSpPr>
          <a:xfrm>
            <a:off x="-80150" y="3989227"/>
            <a:ext cx="998795" cy="1520181"/>
            <a:chOff x="6875509" y="2881351"/>
            <a:chExt cx="764014" cy="1162841"/>
          </a:xfrm>
        </p:grpSpPr>
        <p:sp>
          <p:nvSpPr>
            <p:cNvPr id="534" name="Google Shape;534;p24"/>
            <p:cNvSpPr/>
            <p:nvPr/>
          </p:nvSpPr>
          <p:spPr>
            <a:xfrm>
              <a:off x="6875509" y="2881351"/>
              <a:ext cx="764014" cy="933018"/>
            </a:xfrm>
            <a:custGeom>
              <a:rect b="b" l="l" r="r" t="t"/>
              <a:pathLst>
                <a:path extrusionOk="0" h="21078" w="17260">
                  <a:moveTo>
                    <a:pt x="14836" y="1581"/>
                  </a:moveTo>
                  <a:cubicBezTo>
                    <a:pt x="15083" y="1581"/>
                    <a:pt x="15314" y="1760"/>
                    <a:pt x="15354" y="2001"/>
                  </a:cubicBezTo>
                  <a:cubicBezTo>
                    <a:pt x="15406" y="2297"/>
                    <a:pt x="15135" y="2674"/>
                    <a:pt x="14832" y="2730"/>
                  </a:cubicBezTo>
                  <a:cubicBezTo>
                    <a:pt x="14799" y="2736"/>
                    <a:pt x="14766" y="2739"/>
                    <a:pt x="14735" y="2739"/>
                  </a:cubicBezTo>
                  <a:cubicBezTo>
                    <a:pt x="14494" y="2739"/>
                    <a:pt x="14295" y="2570"/>
                    <a:pt x="14245" y="2307"/>
                  </a:cubicBezTo>
                  <a:cubicBezTo>
                    <a:pt x="14183" y="1985"/>
                    <a:pt x="14420" y="1648"/>
                    <a:pt x="14747" y="1589"/>
                  </a:cubicBezTo>
                  <a:cubicBezTo>
                    <a:pt x="14777" y="1583"/>
                    <a:pt x="14806" y="1581"/>
                    <a:pt x="14836" y="1581"/>
                  </a:cubicBezTo>
                  <a:close/>
                  <a:moveTo>
                    <a:pt x="10638" y="2630"/>
                  </a:moveTo>
                  <a:cubicBezTo>
                    <a:pt x="10971" y="2630"/>
                    <a:pt x="11221" y="2926"/>
                    <a:pt x="11121" y="3255"/>
                  </a:cubicBezTo>
                  <a:cubicBezTo>
                    <a:pt x="10986" y="3700"/>
                    <a:pt x="10686" y="4051"/>
                    <a:pt x="10333" y="4336"/>
                  </a:cubicBezTo>
                  <a:cubicBezTo>
                    <a:pt x="10265" y="4391"/>
                    <a:pt x="10188" y="4415"/>
                    <a:pt x="10112" y="4415"/>
                  </a:cubicBezTo>
                  <a:cubicBezTo>
                    <a:pt x="9914" y="4415"/>
                    <a:pt x="9718" y="4249"/>
                    <a:pt x="9687" y="4017"/>
                  </a:cubicBezTo>
                  <a:cubicBezTo>
                    <a:pt x="9642" y="3686"/>
                    <a:pt x="10114" y="2835"/>
                    <a:pt x="10428" y="2688"/>
                  </a:cubicBezTo>
                  <a:cubicBezTo>
                    <a:pt x="10477" y="2664"/>
                    <a:pt x="10528" y="2648"/>
                    <a:pt x="10560" y="2636"/>
                  </a:cubicBezTo>
                  <a:cubicBezTo>
                    <a:pt x="10587" y="2632"/>
                    <a:pt x="10613" y="2630"/>
                    <a:pt x="10638" y="2630"/>
                  </a:cubicBezTo>
                  <a:close/>
                  <a:moveTo>
                    <a:pt x="8375" y="2901"/>
                  </a:moveTo>
                  <a:cubicBezTo>
                    <a:pt x="8687" y="2901"/>
                    <a:pt x="8913" y="3089"/>
                    <a:pt x="8918" y="3391"/>
                  </a:cubicBezTo>
                  <a:cubicBezTo>
                    <a:pt x="8923" y="4209"/>
                    <a:pt x="8692" y="4964"/>
                    <a:pt x="8153" y="5598"/>
                  </a:cubicBezTo>
                  <a:cubicBezTo>
                    <a:pt x="8006" y="5768"/>
                    <a:pt x="7804" y="5817"/>
                    <a:pt x="7598" y="5817"/>
                  </a:cubicBezTo>
                  <a:cubicBezTo>
                    <a:pt x="7548" y="5817"/>
                    <a:pt x="7498" y="5814"/>
                    <a:pt x="7449" y="5809"/>
                  </a:cubicBezTo>
                  <a:cubicBezTo>
                    <a:pt x="7203" y="5784"/>
                    <a:pt x="7034" y="5608"/>
                    <a:pt x="7066" y="5363"/>
                  </a:cubicBezTo>
                  <a:cubicBezTo>
                    <a:pt x="7165" y="4608"/>
                    <a:pt x="7309" y="3861"/>
                    <a:pt x="7787" y="3231"/>
                  </a:cubicBezTo>
                  <a:cubicBezTo>
                    <a:pt x="7907" y="3070"/>
                    <a:pt x="8063" y="2942"/>
                    <a:pt x="8206" y="2918"/>
                  </a:cubicBezTo>
                  <a:cubicBezTo>
                    <a:pt x="8265" y="2906"/>
                    <a:pt x="8321" y="2901"/>
                    <a:pt x="8375" y="2901"/>
                  </a:cubicBezTo>
                  <a:close/>
                  <a:moveTo>
                    <a:pt x="13074" y="6262"/>
                  </a:moveTo>
                  <a:cubicBezTo>
                    <a:pt x="13216" y="6262"/>
                    <a:pt x="13369" y="6314"/>
                    <a:pt x="13457" y="6487"/>
                  </a:cubicBezTo>
                  <a:cubicBezTo>
                    <a:pt x="13575" y="6707"/>
                    <a:pt x="13520" y="6909"/>
                    <a:pt x="13319" y="7057"/>
                  </a:cubicBezTo>
                  <a:cubicBezTo>
                    <a:pt x="13102" y="7218"/>
                    <a:pt x="12869" y="7359"/>
                    <a:pt x="12606" y="7431"/>
                  </a:cubicBezTo>
                  <a:cubicBezTo>
                    <a:pt x="12534" y="7451"/>
                    <a:pt x="12470" y="7461"/>
                    <a:pt x="12415" y="7461"/>
                  </a:cubicBezTo>
                  <a:cubicBezTo>
                    <a:pt x="12197" y="7461"/>
                    <a:pt x="12116" y="7306"/>
                    <a:pt x="12176" y="7006"/>
                  </a:cubicBezTo>
                  <a:cubicBezTo>
                    <a:pt x="12248" y="6632"/>
                    <a:pt x="12559" y="6338"/>
                    <a:pt x="12997" y="6267"/>
                  </a:cubicBezTo>
                  <a:cubicBezTo>
                    <a:pt x="13022" y="6263"/>
                    <a:pt x="13048" y="6262"/>
                    <a:pt x="13074" y="6262"/>
                  </a:cubicBezTo>
                  <a:close/>
                  <a:moveTo>
                    <a:pt x="3059" y="7277"/>
                  </a:moveTo>
                  <a:cubicBezTo>
                    <a:pt x="3069" y="7277"/>
                    <a:pt x="3079" y="7277"/>
                    <a:pt x="3090" y="7278"/>
                  </a:cubicBezTo>
                  <a:cubicBezTo>
                    <a:pt x="3273" y="7295"/>
                    <a:pt x="3385" y="7408"/>
                    <a:pt x="3435" y="7580"/>
                  </a:cubicBezTo>
                  <a:cubicBezTo>
                    <a:pt x="3540" y="7926"/>
                    <a:pt x="3479" y="8265"/>
                    <a:pt x="3387" y="8601"/>
                  </a:cubicBezTo>
                  <a:cubicBezTo>
                    <a:pt x="3352" y="8730"/>
                    <a:pt x="3246" y="8815"/>
                    <a:pt x="3108" y="8822"/>
                  </a:cubicBezTo>
                  <a:cubicBezTo>
                    <a:pt x="3102" y="8822"/>
                    <a:pt x="3096" y="8823"/>
                    <a:pt x="3090" y="8823"/>
                  </a:cubicBezTo>
                  <a:cubicBezTo>
                    <a:pt x="2958" y="8823"/>
                    <a:pt x="2852" y="8750"/>
                    <a:pt x="2802" y="8632"/>
                  </a:cubicBezTo>
                  <a:cubicBezTo>
                    <a:pt x="2741" y="8482"/>
                    <a:pt x="2710" y="8320"/>
                    <a:pt x="2666" y="8163"/>
                  </a:cubicBezTo>
                  <a:cubicBezTo>
                    <a:pt x="2601" y="7926"/>
                    <a:pt x="2569" y="7697"/>
                    <a:pt x="2730" y="7486"/>
                  </a:cubicBezTo>
                  <a:cubicBezTo>
                    <a:pt x="2816" y="7371"/>
                    <a:pt x="2914" y="7277"/>
                    <a:pt x="3059" y="7277"/>
                  </a:cubicBezTo>
                  <a:close/>
                  <a:moveTo>
                    <a:pt x="6194" y="5620"/>
                  </a:moveTo>
                  <a:cubicBezTo>
                    <a:pt x="6198" y="5620"/>
                    <a:pt x="6202" y="5620"/>
                    <a:pt x="6207" y="5620"/>
                  </a:cubicBezTo>
                  <a:cubicBezTo>
                    <a:pt x="6505" y="5626"/>
                    <a:pt x="6675" y="5878"/>
                    <a:pt x="6807" y="6636"/>
                  </a:cubicBezTo>
                  <a:cubicBezTo>
                    <a:pt x="6849" y="6907"/>
                    <a:pt x="6778" y="7415"/>
                    <a:pt x="6622" y="7901"/>
                  </a:cubicBezTo>
                  <a:cubicBezTo>
                    <a:pt x="6476" y="8351"/>
                    <a:pt x="6270" y="8780"/>
                    <a:pt x="6088" y="9217"/>
                  </a:cubicBezTo>
                  <a:cubicBezTo>
                    <a:pt x="6038" y="9336"/>
                    <a:pt x="5963" y="9443"/>
                    <a:pt x="5854" y="9514"/>
                  </a:cubicBezTo>
                  <a:cubicBezTo>
                    <a:pt x="5700" y="9614"/>
                    <a:pt x="5542" y="9732"/>
                    <a:pt x="5364" y="9732"/>
                  </a:cubicBezTo>
                  <a:cubicBezTo>
                    <a:pt x="5297" y="9732"/>
                    <a:pt x="5227" y="9715"/>
                    <a:pt x="5154" y="9674"/>
                  </a:cubicBezTo>
                  <a:cubicBezTo>
                    <a:pt x="4910" y="9542"/>
                    <a:pt x="4896" y="9302"/>
                    <a:pt x="4921" y="9052"/>
                  </a:cubicBezTo>
                  <a:cubicBezTo>
                    <a:pt x="5017" y="8088"/>
                    <a:pt x="5147" y="7134"/>
                    <a:pt x="5531" y="6234"/>
                  </a:cubicBezTo>
                  <a:cubicBezTo>
                    <a:pt x="5661" y="5934"/>
                    <a:pt x="5797" y="5620"/>
                    <a:pt x="6194" y="5620"/>
                  </a:cubicBezTo>
                  <a:close/>
                  <a:moveTo>
                    <a:pt x="12535" y="8460"/>
                  </a:moveTo>
                  <a:cubicBezTo>
                    <a:pt x="12575" y="8460"/>
                    <a:pt x="12616" y="8461"/>
                    <a:pt x="12657" y="8464"/>
                  </a:cubicBezTo>
                  <a:cubicBezTo>
                    <a:pt x="12908" y="8482"/>
                    <a:pt x="13117" y="8598"/>
                    <a:pt x="13194" y="8853"/>
                  </a:cubicBezTo>
                  <a:cubicBezTo>
                    <a:pt x="13263" y="9085"/>
                    <a:pt x="13167" y="9285"/>
                    <a:pt x="12995" y="9437"/>
                  </a:cubicBezTo>
                  <a:cubicBezTo>
                    <a:pt x="12571" y="9811"/>
                    <a:pt x="12098" y="10113"/>
                    <a:pt x="11572" y="10325"/>
                  </a:cubicBezTo>
                  <a:cubicBezTo>
                    <a:pt x="11169" y="10489"/>
                    <a:pt x="10768" y="10657"/>
                    <a:pt x="10363" y="10810"/>
                  </a:cubicBezTo>
                  <a:cubicBezTo>
                    <a:pt x="10210" y="10867"/>
                    <a:pt x="10047" y="10911"/>
                    <a:pt x="9889" y="10913"/>
                  </a:cubicBezTo>
                  <a:cubicBezTo>
                    <a:pt x="9882" y="10914"/>
                    <a:pt x="9875" y="10914"/>
                    <a:pt x="9869" y="10914"/>
                  </a:cubicBezTo>
                  <a:cubicBezTo>
                    <a:pt x="9397" y="10914"/>
                    <a:pt x="9169" y="10514"/>
                    <a:pt x="9405" y="10099"/>
                  </a:cubicBezTo>
                  <a:cubicBezTo>
                    <a:pt x="9458" y="10006"/>
                    <a:pt x="9523" y="9910"/>
                    <a:pt x="9606" y="9845"/>
                  </a:cubicBezTo>
                  <a:cubicBezTo>
                    <a:pt x="10351" y="9265"/>
                    <a:pt x="11118" y="8721"/>
                    <a:pt x="12179" y="8478"/>
                  </a:cubicBezTo>
                  <a:cubicBezTo>
                    <a:pt x="12244" y="8477"/>
                    <a:pt x="12382" y="8460"/>
                    <a:pt x="12535" y="8460"/>
                  </a:cubicBezTo>
                  <a:close/>
                  <a:moveTo>
                    <a:pt x="9415" y="12204"/>
                  </a:moveTo>
                  <a:cubicBezTo>
                    <a:pt x="9778" y="12204"/>
                    <a:pt x="10019" y="12327"/>
                    <a:pt x="10136" y="12553"/>
                  </a:cubicBezTo>
                  <a:cubicBezTo>
                    <a:pt x="10287" y="12851"/>
                    <a:pt x="10136" y="13197"/>
                    <a:pt x="9680" y="13559"/>
                  </a:cubicBezTo>
                  <a:cubicBezTo>
                    <a:pt x="9247" y="13908"/>
                    <a:pt x="8748" y="14120"/>
                    <a:pt x="8212" y="14249"/>
                  </a:cubicBezTo>
                  <a:cubicBezTo>
                    <a:pt x="8089" y="14279"/>
                    <a:pt x="7964" y="14304"/>
                    <a:pt x="7838" y="14320"/>
                  </a:cubicBezTo>
                  <a:cubicBezTo>
                    <a:pt x="7723" y="14336"/>
                    <a:pt x="7653" y="14500"/>
                    <a:pt x="7545" y="14500"/>
                  </a:cubicBezTo>
                  <a:cubicBezTo>
                    <a:pt x="7520" y="14500"/>
                    <a:pt x="7494" y="14491"/>
                    <a:pt x="7464" y="14471"/>
                  </a:cubicBezTo>
                  <a:cubicBezTo>
                    <a:pt x="7288" y="14347"/>
                    <a:pt x="7130" y="14189"/>
                    <a:pt x="6993" y="14021"/>
                  </a:cubicBezTo>
                  <a:cubicBezTo>
                    <a:pt x="6802" y="13788"/>
                    <a:pt x="6845" y="13541"/>
                    <a:pt x="7102" y="13238"/>
                  </a:cubicBezTo>
                  <a:cubicBezTo>
                    <a:pt x="7182" y="13142"/>
                    <a:pt x="7279" y="13054"/>
                    <a:pt x="7384" y="12985"/>
                  </a:cubicBezTo>
                  <a:cubicBezTo>
                    <a:pt x="7903" y="12645"/>
                    <a:pt x="8468" y="12399"/>
                    <a:pt x="8978" y="12253"/>
                  </a:cubicBezTo>
                  <a:cubicBezTo>
                    <a:pt x="9139" y="12220"/>
                    <a:pt x="9285" y="12204"/>
                    <a:pt x="9415" y="12204"/>
                  </a:cubicBezTo>
                  <a:close/>
                  <a:moveTo>
                    <a:pt x="2662" y="10266"/>
                  </a:moveTo>
                  <a:cubicBezTo>
                    <a:pt x="2673" y="10266"/>
                    <a:pt x="2684" y="10266"/>
                    <a:pt x="2694" y="10267"/>
                  </a:cubicBezTo>
                  <a:cubicBezTo>
                    <a:pt x="2940" y="10284"/>
                    <a:pt x="3081" y="10439"/>
                    <a:pt x="3166" y="10662"/>
                  </a:cubicBezTo>
                  <a:cubicBezTo>
                    <a:pt x="3272" y="10940"/>
                    <a:pt x="3263" y="11235"/>
                    <a:pt x="3267" y="11523"/>
                  </a:cubicBezTo>
                  <a:cubicBezTo>
                    <a:pt x="3287" y="12487"/>
                    <a:pt x="3081" y="13437"/>
                    <a:pt x="3035" y="14398"/>
                  </a:cubicBezTo>
                  <a:cubicBezTo>
                    <a:pt x="3025" y="14621"/>
                    <a:pt x="2925" y="14835"/>
                    <a:pt x="2656" y="14862"/>
                  </a:cubicBezTo>
                  <a:cubicBezTo>
                    <a:pt x="2641" y="14863"/>
                    <a:pt x="2626" y="14864"/>
                    <a:pt x="2611" y="14864"/>
                  </a:cubicBezTo>
                  <a:cubicBezTo>
                    <a:pt x="2407" y="14864"/>
                    <a:pt x="2292" y="14722"/>
                    <a:pt x="2206" y="14537"/>
                  </a:cubicBezTo>
                  <a:cubicBezTo>
                    <a:pt x="2129" y="14369"/>
                    <a:pt x="2072" y="14199"/>
                    <a:pt x="2044" y="14019"/>
                  </a:cubicBezTo>
                  <a:cubicBezTo>
                    <a:pt x="1982" y="13153"/>
                    <a:pt x="1798" y="12288"/>
                    <a:pt x="1979" y="11419"/>
                  </a:cubicBezTo>
                  <a:cubicBezTo>
                    <a:pt x="2037" y="11132"/>
                    <a:pt x="2092" y="10847"/>
                    <a:pt x="2230" y="10587"/>
                  </a:cubicBezTo>
                  <a:cubicBezTo>
                    <a:pt x="2324" y="10413"/>
                    <a:pt x="2451" y="10266"/>
                    <a:pt x="2662" y="10266"/>
                  </a:cubicBezTo>
                  <a:close/>
                  <a:moveTo>
                    <a:pt x="10846" y="15102"/>
                  </a:moveTo>
                  <a:cubicBezTo>
                    <a:pt x="10904" y="15102"/>
                    <a:pt x="10962" y="15103"/>
                    <a:pt x="11020" y="15106"/>
                  </a:cubicBezTo>
                  <a:cubicBezTo>
                    <a:pt x="11396" y="15123"/>
                    <a:pt x="11768" y="15198"/>
                    <a:pt x="11908" y="15610"/>
                  </a:cubicBezTo>
                  <a:cubicBezTo>
                    <a:pt x="12038" y="15999"/>
                    <a:pt x="11883" y="16337"/>
                    <a:pt x="11585" y="16585"/>
                  </a:cubicBezTo>
                  <a:cubicBezTo>
                    <a:pt x="10883" y="17175"/>
                    <a:pt x="10116" y="17667"/>
                    <a:pt x="9241" y="17949"/>
                  </a:cubicBezTo>
                  <a:cubicBezTo>
                    <a:pt x="8827" y="18084"/>
                    <a:pt x="8418" y="18250"/>
                    <a:pt x="7958" y="18281"/>
                  </a:cubicBezTo>
                  <a:cubicBezTo>
                    <a:pt x="7775" y="18344"/>
                    <a:pt x="7592" y="18375"/>
                    <a:pt x="7411" y="18375"/>
                  </a:cubicBezTo>
                  <a:cubicBezTo>
                    <a:pt x="7123" y="18375"/>
                    <a:pt x="6837" y="18299"/>
                    <a:pt x="6551" y="18157"/>
                  </a:cubicBezTo>
                  <a:cubicBezTo>
                    <a:pt x="5937" y="17852"/>
                    <a:pt x="5839" y="17329"/>
                    <a:pt x="6342" y="16852"/>
                  </a:cubicBezTo>
                  <a:cubicBezTo>
                    <a:pt x="6661" y="16550"/>
                    <a:pt x="7032" y="16315"/>
                    <a:pt x="7429" y="16126"/>
                  </a:cubicBezTo>
                  <a:cubicBezTo>
                    <a:pt x="8168" y="15772"/>
                    <a:pt x="8937" y="15494"/>
                    <a:pt x="9723" y="15264"/>
                  </a:cubicBezTo>
                  <a:cubicBezTo>
                    <a:pt x="10091" y="15158"/>
                    <a:pt x="10466" y="15102"/>
                    <a:pt x="10846" y="15102"/>
                  </a:cubicBezTo>
                  <a:close/>
                  <a:moveTo>
                    <a:pt x="14645" y="1"/>
                  </a:moveTo>
                  <a:cubicBezTo>
                    <a:pt x="13083" y="1"/>
                    <a:pt x="11538" y="218"/>
                    <a:pt x="9997" y="498"/>
                  </a:cubicBezTo>
                  <a:cubicBezTo>
                    <a:pt x="9172" y="667"/>
                    <a:pt x="8394" y="982"/>
                    <a:pt x="7597" y="1244"/>
                  </a:cubicBezTo>
                  <a:cubicBezTo>
                    <a:pt x="6143" y="1718"/>
                    <a:pt x="4820" y="2421"/>
                    <a:pt x="3606" y="3341"/>
                  </a:cubicBezTo>
                  <a:cubicBezTo>
                    <a:pt x="1996" y="4565"/>
                    <a:pt x="904" y="6148"/>
                    <a:pt x="439" y="8114"/>
                  </a:cubicBezTo>
                  <a:cubicBezTo>
                    <a:pt x="1" y="9971"/>
                    <a:pt x="133" y="11839"/>
                    <a:pt x="616" y="13676"/>
                  </a:cubicBezTo>
                  <a:cubicBezTo>
                    <a:pt x="960" y="14980"/>
                    <a:pt x="1475" y="16228"/>
                    <a:pt x="2013" y="17458"/>
                  </a:cubicBezTo>
                  <a:cubicBezTo>
                    <a:pt x="2661" y="18939"/>
                    <a:pt x="3709" y="20042"/>
                    <a:pt x="5281" y="20557"/>
                  </a:cubicBezTo>
                  <a:cubicBezTo>
                    <a:pt x="6298" y="20891"/>
                    <a:pt x="7307" y="21077"/>
                    <a:pt x="8306" y="21077"/>
                  </a:cubicBezTo>
                  <a:cubicBezTo>
                    <a:pt x="9557" y="21077"/>
                    <a:pt x="10789" y="20785"/>
                    <a:pt x="11994" y="20124"/>
                  </a:cubicBezTo>
                  <a:cubicBezTo>
                    <a:pt x="13821" y="19121"/>
                    <a:pt x="15241" y="17741"/>
                    <a:pt x="15965" y="15734"/>
                  </a:cubicBezTo>
                  <a:cubicBezTo>
                    <a:pt x="16419" y="14472"/>
                    <a:pt x="16709" y="13181"/>
                    <a:pt x="16613" y="11832"/>
                  </a:cubicBezTo>
                  <a:cubicBezTo>
                    <a:pt x="16503" y="10308"/>
                    <a:pt x="16213" y="8805"/>
                    <a:pt x="16074" y="7284"/>
                  </a:cubicBezTo>
                  <a:cubicBezTo>
                    <a:pt x="15959" y="6039"/>
                    <a:pt x="15975" y="4816"/>
                    <a:pt x="16363" y="3616"/>
                  </a:cubicBezTo>
                  <a:cubicBezTo>
                    <a:pt x="16616" y="2839"/>
                    <a:pt x="16734" y="2025"/>
                    <a:pt x="17047" y="1260"/>
                  </a:cubicBezTo>
                  <a:cubicBezTo>
                    <a:pt x="17259" y="749"/>
                    <a:pt x="17052" y="383"/>
                    <a:pt x="16539" y="172"/>
                  </a:cubicBezTo>
                  <a:cubicBezTo>
                    <a:pt x="16387" y="108"/>
                    <a:pt x="16229" y="80"/>
                    <a:pt x="16064" y="65"/>
                  </a:cubicBezTo>
                  <a:cubicBezTo>
                    <a:pt x="15589" y="21"/>
                    <a:pt x="15116" y="1"/>
                    <a:pt x="146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24"/>
            <p:cNvSpPr/>
            <p:nvPr/>
          </p:nvSpPr>
          <p:spPr>
            <a:xfrm>
              <a:off x="7023439" y="2924907"/>
              <a:ext cx="475937" cy="1119285"/>
            </a:xfrm>
            <a:custGeom>
              <a:rect b="b" l="l" r="r" t="t"/>
              <a:pathLst>
                <a:path extrusionOk="0" fill="none" h="25286" w="10752">
                  <a:moveTo>
                    <a:pt x="10752" y="1"/>
                  </a:moveTo>
                  <a:cubicBezTo>
                    <a:pt x="3879" y="6406"/>
                    <a:pt x="0" y="15900"/>
                    <a:pt x="422" y="25286"/>
                  </a:cubicBezTo>
                </a:path>
              </a:pathLst>
            </a:custGeom>
            <a:noFill/>
            <a:ln cap="rnd" cmpd="sng" w="17500">
              <a:solidFill>
                <a:srgbClr val="2F785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6" name="Google Shape;536;p24"/>
          <p:cNvGrpSpPr/>
          <p:nvPr/>
        </p:nvGrpSpPr>
        <p:grpSpPr>
          <a:xfrm flipH="1" rot="970119">
            <a:off x="7903650" y="3788719"/>
            <a:ext cx="1458663" cy="1458663"/>
            <a:chOff x="1441538" y="3350388"/>
            <a:chExt cx="616650" cy="616625"/>
          </a:xfrm>
        </p:grpSpPr>
        <p:sp>
          <p:nvSpPr>
            <p:cNvPr id="537" name="Google Shape;537;p24"/>
            <p:cNvSpPr/>
            <p:nvPr/>
          </p:nvSpPr>
          <p:spPr>
            <a:xfrm>
              <a:off x="1471413" y="3350388"/>
              <a:ext cx="586775" cy="570275"/>
            </a:xfrm>
            <a:custGeom>
              <a:rect b="b" l="l" r="r" t="t"/>
              <a:pathLst>
                <a:path extrusionOk="0" h="22811" w="23471">
                  <a:moveTo>
                    <a:pt x="20736" y="935"/>
                  </a:moveTo>
                  <a:cubicBezTo>
                    <a:pt x="20763" y="935"/>
                    <a:pt x="20791" y="938"/>
                    <a:pt x="20821" y="943"/>
                  </a:cubicBezTo>
                  <a:cubicBezTo>
                    <a:pt x="21020" y="980"/>
                    <a:pt x="21038" y="1139"/>
                    <a:pt x="20997" y="1323"/>
                  </a:cubicBezTo>
                  <a:cubicBezTo>
                    <a:pt x="20930" y="1488"/>
                    <a:pt x="20833" y="1639"/>
                    <a:pt x="20645" y="1639"/>
                  </a:cubicBezTo>
                  <a:cubicBezTo>
                    <a:pt x="20615" y="1639"/>
                    <a:pt x="20583" y="1636"/>
                    <a:pt x="20548" y="1628"/>
                  </a:cubicBezTo>
                  <a:cubicBezTo>
                    <a:pt x="20368" y="1585"/>
                    <a:pt x="20311" y="1429"/>
                    <a:pt x="20363" y="1258"/>
                  </a:cubicBezTo>
                  <a:cubicBezTo>
                    <a:pt x="20422" y="1067"/>
                    <a:pt x="20545" y="935"/>
                    <a:pt x="20736" y="935"/>
                  </a:cubicBezTo>
                  <a:close/>
                  <a:moveTo>
                    <a:pt x="15518" y="2806"/>
                  </a:moveTo>
                  <a:cubicBezTo>
                    <a:pt x="15536" y="2806"/>
                    <a:pt x="15554" y="2808"/>
                    <a:pt x="15572" y="2811"/>
                  </a:cubicBezTo>
                  <a:cubicBezTo>
                    <a:pt x="15698" y="2834"/>
                    <a:pt x="15756" y="2926"/>
                    <a:pt x="15728" y="3051"/>
                  </a:cubicBezTo>
                  <a:cubicBezTo>
                    <a:pt x="15700" y="3172"/>
                    <a:pt x="15611" y="3214"/>
                    <a:pt x="15509" y="3214"/>
                  </a:cubicBezTo>
                  <a:cubicBezTo>
                    <a:pt x="15506" y="3214"/>
                    <a:pt x="15502" y="3214"/>
                    <a:pt x="15499" y="3214"/>
                  </a:cubicBezTo>
                  <a:cubicBezTo>
                    <a:pt x="15362" y="3171"/>
                    <a:pt x="15297" y="3092"/>
                    <a:pt x="15325" y="2967"/>
                  </a:cubicBezTo>
                  <a:cubicBezTo>
                    <a:pt x="15351" y="2861"/>
                    <a:pt x="15424" y="2806"/>
                    <a:pt x="15518" y="2806"/>
                  </a:cubicBezTo>
                  <a:close/>
                  <a:moveTo>
                    <a:pt x="15216" y="4214"/>
                  </a:moveTo>
                  <a:cubicBezTo>
                    <a:pt x="15236" y="4214"/>
                    <a:pt x="15257" y="4218"/>
                    <a:pt x="15278" y="4225"/>
                  </a:cubicBezTo>
                  <a:cubicBezTo>
                    <a:pt x="15421" y="4279"/>
                    <a:pt x="15605" y="4448"/>
                    <a:pt x="15522" y="4680"/>
                  </a:cubicBezTo>
                  <a:cubicBezTo>
                    <a:pt x="15465" y="4837"/>
                    <a:pt x="15346" y="4910"/>
                    <a:pt x="15206" y="4910"/>
                  </a:cubicBezTo>
                  <a:cubicBezTo>
                    <a:pt x="15166" y="4910"/>
                    <a:pt x="15126" y="4904"/>
                    <a:pt x="15084" y="4893"/>
                  </a:cubicBezTo>
                  <a:cubicBezTo>
                    <a:pt x="14895" y="4842"/>
                    <a:pt x="14887" y="4676"/>
                    <a:pt x="14916" y="4539"/>
                  </a:cubicBezTo>
                  <a:cubicBezTo>
                    <a:pt x="14966" y="4354"/>
                    <a:pt x="15090" y="4214"/>
                    <a:pt x="15216" y="4214"/>
                  </a:cubicBezTo>
                  <a:close/>
                  <a:moveTo>
                    <a:pt x="21879" y="5473"/>
                  </a:moveTo>
                  <a:cubicBezTo>
                    <a:pt x="21905" y="5473"/>
                    <a:pt x="21931" y="5476"/>
                    <a:pt x="21959" y="5481"/>
                  </a:cubicBezTo>
                  <a:cubicBezTo>
                    <a:pt x="22103" y="5543"/>
                    <a:pt x="22171" y="5647"/>
                    <a:pt x="22124" y="5795"/>
                  </a:cubicBezTo>
                  <a:cubicBezTo>
                    <a:pt x="22086" y="5910"/>
                    <a:pt x="22002" y="5968"/>
                    <a:pt x="21901" y="5968"/>
                  </a:cubicBezTo>
                  <a:cubicBezTo>
                    <a:pt x="21871" y="5968"/>
                    <a:pt x="21840" y="5963"/>
                    <a:pt x="21808" y="5953"/>
                  </a:cubicBezTo>
                  <a:cubicBezTo>
                    <a:pt x="21683" y="5915"/>
                    <a:pt x="21556" y="5833"/>
                    <a:pt x="21618" y="5665"/>
                  </a:cubicBezTo>
                  <a:cubicBezTo>
                    <a:pt x="21663" y="5536"/>
                    <a:pt x="21756" y="5473"/>
                    <a:pt x="21879" y="5473"/>
                  </a:cubicBezTo>
                  <a:close/>
                  <a:moveTo>
                    <a:pt x="20814" y="5707"/>
                  </a:moveTo>
                  <a:cubicBezTo>
                    <a:pt x="20844" y="5707"/>
                    <a:pt x="20875" y="5711"/>
                    <a:pt x="20908" y="5720"/>
                  </a:cubicBezTo>
                  <a:cubicBezTo>
                    <a:pt x="21049" y="5757"/>
                    <a:pt x="21067" y="5875"/>
                    <a:pt x="21059" y="5991"/>
                  </a:cubicBezTo>
                  <a:cubicBezTo>
                    <a:pt x="20984" y="6122"/>
                    <a:pt x="20886" y="6193"/>
                    <a:pt x="20764" y="6193"/>
                  </a:cubicBezTo>
                  <a:cubicBezTo>
                    <a:pt x="20733" y="6193"/>
                    <a:pt x="20700" y="6188"/>
                    <a:pt x="20665" y="6179"/>
                  </a:cubicBezTo>
                  <a:cubicBezTo>
                    <a:pt x="20533" y="6139"/>
                    <a:pt x="20464" y="6029"/>
                    <a:pt x="20526" y="5903"/>
                  </a:cubicBezTo>
                  <a:cubicBezTo>
                    <a:pt x="20584" y="5783"/>
                    <a:pt x="20686" y="5707"/>
                    <a:pt x="20814" y="5707"/>
                  </a:cubicBezTo>
                  <a:close/>
                  <a:moveTo>
                    <a:pt x="10130" y="6101"/>
                  </a:moveTo>
                  <a:cubicBezTo>
                    <a:pt x="10155" y="6101"/>
                    <a:pt x="10180" y="6103"/>
                    <a:pt x="10207" y="6108"/>
                  </a:cubicBezTo>
                  <a:cubicBezTo>
                    <a:pt x="10433" y="6152"/>
                    <a:pt x="10495" y="6344"/>
                    <a:pt x="10525" y="6540"/>
                  </a:cubicBezTo>
                  <a:cubicBezTo>
                    <a:pt x="10561" y="6792"/>
                    <a:pt x="10519" y="7044"/>
                    <a:pt x="10468" y="7271"/>
                  </a:cubicBezTo>
                  <a:cubicBezTo>
                    <a:pt x="10412" y="7450"/>
                    <a:pt x="10350" y="7605"/>
                    <a:pt x="10213" y="7719"/>
                  </a:cubicBezTo>
                  <a:cubicBezTo>
                    <a:pt x="10126" y="7794"/>
                    <a:pt x="10028" y="7848"/>
                    <a:pt x="9920" y="7848"/>
                  </a:cubicBezTo>
                  <a:cubicBezTo>
                    <a:pt x="9886" y="7848"/>
                    <a:pt x="9852" y="7842"/>
                    <a:pt x="9816" y="7831"/>
                  </a:cubicBezTo>
                  <a:cubicBezTo>
                    <a:pt x="9660" y="7780"/>
                    <a:pt x="9640" y="7640"/>
                    <a:pt x="9595" y="7497"/>
                  </a:cubicBezTo>
                  <a:cubicBezTo>
                    <a:pt x="9466" y="7090"/>
                    <a:pt x="9507" y="6723"/>
                    <a:pt x="9737" y="6373"/>
                  </a:cubicBezTo>
                  <a:cubicBezTo>
                    <a:pt x="9835" y="6222"/>
                    <a:pt x="9955" y="6101"/>
                    <a:pt x="10130" y="6101"/>
                  </a:cubicBezTo>
                  <a:close/>
                  <a:moveTo>
                    <a:pt x="9515" y="8920"/>
                  </a:moveTo>
                  <a:cubicBezTo>
                    <a:pt x="9534" y="8920"/>
                    <a:pt x="9554" y="8923"/>
                    <a:pt x="9575" y="8929"/>
                  </a:cubicBezTo>
                  <a:cubicBezTo>
                    <a:pt x="9716" y="8967"/>
                    <a:pt x="9710" y="9112"/>
                    <a:pt x="9678" y="9228"/>
                  </a:cubicBezTo>
                  <a:cubicBezTo>
                    <a:pt x="9646" y="9337"/>
                    <a:pt x="9574" y="9395"/>
                    <a:pt x="9472" y="9395"/>
                  </a:cubicBezTo>
                  <a:cubicBezTo>
                    <a:pt x="9451" y="9395"/>
                    <a:pt x="9428" y="9393"/>
                    <a:pt x="9404" y="9387"/>
                  </a:cubicBezTo>
                  <a:cubicBezTo>
                    <a:pt x="9293" y="9332"/>
                    <a:pt x="9236" y="9245"/>
                    <a:pt x="9281" y="9126"/>
                  </a:cubicBezTo>
                  <a:cubicBezTo>
                    <a:pt x="9324" y="9016"/>
                    <a:pt x="9403" y="8920"/>
                    <a:pt x="9515" y="8920"/>
                  </a:cubicBezTo>
                  <a:close/>
                  <a:moveTo>
                    <a:pt x="19226" y="9769"/>
                  </a:moveTo>
                  <a:cubicBezTo>
                    <a:pt x="19251" y="9769"/>
                    <a:pt x="19276" y="9771"/>
                    <a:pt x="19302" y="9774"/>
                  </a:cubicBezTo>
                  <a:cubicBezTo>
                    <a:pt x="19436" y="9826"/>
                    <a:pt x="19495" y="9927"/>
                    <a:pt x="19450" y="10056"/>
                  </a:cubicBezTo>
                  <a:cubicBezTo>
                    <a:pt x="19409" y="10165"/>
                    <a:pt x="19325" y="10221"/>
                    <a:pt x="19221" y="10221"/>
                  </a:cubicBezTo>
                  <a:cubicBezTo>
                    <a:pt x="19193" y="10221"/>
                    <a:pt x="19163" y="10217"/>
                    <a:pt x="19133" y="10209"/>
                  </a:cubicBezTo>
                  <a:cubicBezTo>
                    <a:pt x="19002" y="10175"/>
                    <a:pt x="18915" y="10086"/>
                    <a:pt x="18959" y="9948"/>
                  </a:cubicBezTo>
                  <a:cubicBezTo>
                    <a:pt x="19002" y="9816"/>
                    <a:pt x="19104" y="9769"/>
                    <a:pt x="19226" y="9769"/>
                  </a:cubicBezTo>
                  <a:close/>
                  <a:moveTo>
                    <a:pt x="17145" y="10174"/>
                  </a:moveTo>
                  <a:cubicBezTo>
                    <a:pt x="17165" y="10174"/>
                    <a:pt x="17185" y="10176"/>
                    <a:pt x="17207" y="10179"/>
                  </a:cubicBezTo>
                  <a:cubicBezTo>
                    <a:pt x="17365" y="10206"/>
                    <a:pt x="17534" y="10209"/>
                    <a:pt x="17569" y="10401"/>
                  </a:cubicBezTo>
                  <a:cubicBezTo>
                    <a:pt x="17603" y="10581"/>
                    <a:pt x="17486" y="10696"/>
                    <a:pt x="17331" y="10758"/>
                  </a:cubicBezTo>
                  <a:cubicBezTo>
                    <a:pt x="17102" y="10848"/>
                    <a:pt x="16866" y="10903"/>
                    <a:pt x="16636" y="10903"/>
                  </a:cubicBezTo>
                  <a:cubicBezTo>
                    <a:pt x="16607" y="10903"/>
                    <a:pt x="16579" y="10902"/>
                    <a:pt x="16550" y="10900"/>
                  </a:cubicBezTo>
                  <a:cubicBezTo>
                    <a:pt x="16389" y="10856"/>
                    <a:pt x="16279" y="10786"/>
                    <a:pt x="16275" y="10629"/>
                  </a:cubicBezTo>
                  <a:cubicBezTo>
                    <a:pt x="16271" y="10483"/>
                    <a:pt x="16377" y="10416"/>
                    <a:pt x="16508" y="10411"/>
                  </a:cubicBezTo>
                  <a:cubicBezTo>
                    <a:pt x="16744" y="10401"/>
                    <a:pt x="16903" y="10174"/>
                    <a:pt x="17145" y="10174"/>
                  </a:cubicBezTo>
                  <a:close/>
                  <a:moveTo>
                    <a:pt x="12600" y="15459"/>
                  </a:moveTo>
                  <a:cubicBezTo>
                    <a:pt x="12626" y="15459"/>
                    <a:pt x="12653" y="15463"/>
                    <a:pt x="12681" y="15470"/>
                  </a:cubicBezTo>
                  <a:cubicBezTo>
                    <a:pt x="12815" y="15501"/>
                    <a:pt x="12870" y="15599"/>
                    <a:pt x="12842" y="15733"/>
                  </a:cubicBezTo>
                  <a:cubicBezTo>
                    <a:pt x="12784" y="15847"/>
                    <a:pt x="12700" y="15909"/>
                    <a:pt x="12593" y="15909"/>
                  </a:cubicBezTo>
                  <a:cubicBezTo>
                    <a:pt x="12569" y="15909"/>
                    <a:pt x="12545" y="15906"/>
                    <a:pt x="12519" y="15900"/>
                  </a:cubicBezTo>
                  <a:cubicBezTo>
                    <a:pt x="12383" y="15866"/>
                    <a:pt x="12321" y="15759"/>
                    <a:pt x="12365" y="15628"/>
                  </a:cubicBezTo>
                  <a:cubicBezTo>
                    <a:pt x="12403" y="15517"/>
                    <a:pt x="12493" y="15459"/>
                    <a:pt x="12600" y="15459"/>
                  </a:cubicBezTo>
                  <a:close/>
                  <a:moveTo>
                    <a:pt x="11083" y="15498"/>
                  </a:moveTo>
                  <a:cubicBezTo>
                    <a:pt x="11176" y="15498"/>
                    <a:pt x="11264" y="15534"/>
                    <a:pt x="11301" y="15649"/>
                  </a:cubicBezTo>
                  <a:cubicBezTo>
                    <a:pt x="11340" y="15781"/>
                    <a:pt x="11237" y="15838"/>
                    <a:pt x="11157" y="15910"/>
                  </a:cubicBezTo>
                  <a:cubicBezTo>
                    <a:pt x="10873" y="16167"/>
                    <a:pt x="10518" y="16042"/>
                    <a:pt x="10252" y="16117"/>
                  </a:cubicBezTo>
                  <a:cubicBezTo>
                    <a:pt x="10083" y="16075"/>
                    <a:pt x="9991" y="16021"/>
                    <a:pt x="9991" y="15891"/>
                  </a:cubicBezTo>
                  <a:cubicBezTo>
                    <a:pt x="9990" y="15776"/>
                    <a:pt x="10066" y="15724"/>
                    <a:pt x="10169" y="15698"/>
                  </a:cubicBezTo>
                  <a:cubicBezTo>
                    <a:pt x="10449" y="15633"/>
                    <a:pt x="10725" y="15557"/>
                    <a:pt x="11007" y="15505"/>
                  </a:cubicBezTo>
                  <a:cubicBezTo>
                    <a:pt x="11032" y="15500"/>
                    <a:pt x="11058" y="15498"/>
                    <a:pt x="11083" y="15498"/>
                  </a:cubicBezTo>
                  <a:close/>
                  <a:moveTo>
                    <a:pt x="2581" y="14646"/>
                  </a:moveTo>
                  <a:cubicBezTo>
                    <a:pt x="2603" y="14646"/>
                    <a:pt x="2626" y="14649"/>
                    <a:pt x="2650" y="14655"/>
                  </a:cubicBezTo>
                  <a:cubicBezTo>
                    <a:pt x="2800" y="14695"/>
                    <a:pt x="2844" y="14829"/>
                    <a:pt x="2859" y="14964"/>
                  </a:cubicBezTo>
                  <a:cubicBezTo>
                    <a:pt x="2885" y="15175"/>
                    <a:pt x="2794" y="15367"/>
                    <a:pt x="2734" y="15640"/>
                  </a:cubicBezTo>
                  <a:cubicBezTo>
                    <a:pt x="2686" y="15760"/>
                    <a:pt x="2617" y="15955"/>
                    <a:pt x="2521" y="16136"/>
                  </a:cubicBezTo>
                  <a:cubicBezTo>
                    <a:pt x="2468" y="16235"/>
                    <a:pt x="2383" y="16300"/>
                    <a:pt x="2282" y="16300"/>
                  </a:cubicBezTo>
                  <a:cubicBezTo>
                    <a:pt x="2241" y="16300"/>
                    <a:pt x="2198" y="16289"/>
                    <a:pt x="2154" y="16267"/>
                  </a:cubicBezTo>
                  <a:cubicBezTo>
                    <a:pt x="1987" y="16179"/>
                    <a:pt x="1945" y="16027"/>
                    <a:pt x="2048" y="15872"/>
                  </a:cubicBezTo>
                  <a:cubicBezTo>
                    <a:pt x="2125" y="15756"/>
                    <a:pt x="2124" y="15663"/>
                    <a:pt x="2102" y="15536"/>
                  </a:cubicBezTo>
                  <a:cubicBezTo>
                    <a:pt x="2054" y="15268"/>
                    <a:pt x="2200" y="15048"/>
                    <a:pt x="2323" y="14827"/>
                  </a:cubicBezTo>
                  <a:cubicBezTo>
                    <a:pt x="2380" y="14724"/>
                    <a:pt x="2466" y="14646"/>
                    <a:pt x="2581" y="14646"/>
                  </a:cubicBezTo>
                  <a:close/>
                  <a:moveTo>
                    <a:pt x="2449" y="16825"/>
                  </a:moveTo>
                  <a:cubicBezTo>
                    <a:pt x="2470" y="16825"/>
                    <a:pt x="2492" y="16827"/>
                    <a:pt x="2516" y="16831"/>
                  </a:cubicBezTo>
                  <a:cubicBezTo>
                    <a:pt x="2667" y="16882"/>
                    <a:pt x="2749" y="16992"/>
                    <a:pt x="2717" y="17154"/>
                  </a:cubicBezTo>
                  <a:cubicBezTo>
                    <a:pt x="2688" y="17288"/>
                    <a:pt x="2605" y="17362"/>
                    <a:pt x="2487" y="17362"/>
                  </a:cubicBezTo>
                  <a:cubicBezTo>
                    <a:pt x="2459" y="17362"/>
                    <a:pt x="2429" y="17358"/>
                    <a:pt x="2398" y="17349"/>
                  </a:cubicBezTo>
                  <a:cubicBezTo>
                    <a:pt x="2230" y="17305"/>
                    <a:pt x="2175" y="17178"/>
                    <a:pt x="2217" y="17018"/>
                  </a:cubicBezTo>
                  <a:cubicBezTo>
                    <a:pt x="2250" y="16894"/>
                    <a:pt x="2326" y="16825"/>
                    <a:pt x="2449" y="16825"/>
                  </a:cubicBezTo>
                  <a:close/>
                  <a:moveTo>
                    <a:pt x="7644" y="20357"/>
                  </a:moveTo>
                  <a:cubicBezTo>
                    <a:pt x="7680" y="20357"/>
                    <a:pt x="7720" y="20361"/>
                    <a:pt x="7762" y="20369"/>
                  </a:cubicBezTo>
                  <a:cubicBezTo>
                    <a:pt x="7849" y="20396"/>
                    <a:pt x="7952" y="20471"/>
                    <a:pt x="7890" y="20592"/>
                  </a:cubicBezTo>
                  <a:cubicBezTo>
                    <a:pt x="7829" y="20716"/>
                    <a:pt x="7735" y="20746"/>
                    <a:pt x="7632" y="20746"/>
                  </a:cubicBezTo>
                  <a:cubicBezTo>
                    <a:pt x="7548" y="20746"/>
                    <a:pt x="7458" y="20726"/>
                    <a:pt x="7375" y="20722"/>
                  </a:cubicBezTo>
                  <a:cubicBezTo>
                    <a:pt x="7296" y="20719"/>
                    <a:pt x="7232" y="20694"/>
                    <a:pt x="7289" y="20588"/>
                  </a:cubicBezTo>
                  <a:cubicBezTo>
                    <a:pt x="7369" y="20440"/>
                    <a:pt x="7478" y="20357"/>
                    <a:pt x="7644" y="20357"/>
                  </a:cubicBezTo>
                  <a:close/>
                  <a:moveTo>
                    <a:pt x="21380" y="0"/>
                  </a:moveTo>
                  <a:cubicBezTo>
                    <a:pt x="21253" y="0"/>
                    <a:pt x="21123" y="10"/>
                    <a:pt x="20991" y="27"/>
                  </a:cubicBezTo>
                  <a:cubicBezTo>
                    <a:pt x="19879" y="178"/>
                    <a:pt x="18769" y="362"/>
                    <a:pt x="17645" y="366"/>
                  </a:cubicBezTo>
                  <a:cubicBezTo>
                    <a:pt x="16279" y="373"/>
                    <a:pt x="15197" y="866"/>
                    <a:pt x="14400" y="2001"/>
                  </a:cubicBezTo>
                  <a:cubicBezTo>
                    <a:pt x="13525" y="3248"/>
                    <a:pt x="12325" y="4032"/>
                    <a:pt x="10839" y="4378"/>
                  </a:cubicBezTo>
                  <a:cubicBezTo>
                    <a:pt x="10583" y="4437"/>
                    <a:pt x="10331" y="4533"/>
                    <a:pt x="10077" y="4609"/>
                  </a:cubicBezTo>
                  <a:cubicBezTo>
                    <a:pt x="9483" y="4787"/>
                    <a:pt x="8991" y="5122"/>
                    <a:pt x="8558" y="5556"/>
                  </a:cubicBezTo>
                  <a:cubicBezTo>
                    <a:pt x="7622" y="6489"/>
                    <a:pt x="7124" y="7636"/>
                    <a:pt x="6945" y="8923"/>
                  </a:cubicBezTo>
                  <a:cubicBezTo>
                    <a:pt x="6767" y="10206"/>
                    <a:pt x="6123" y="11109"/>
                    <a:pt x="4913" y="11604"/>
                  </a:cubicBezTo>
                  <a:cubicBezTo>
                    <a:pt x="4467" y="11788"/>
                    <a:pt x="4036" y="12005"/>
                    <a:pt x="3635" y="12282"/>
                  </a:cubicBezTo>
                  <a:cubicBezTo>
                    <a:pt x="2387" y="13143"/>
                    <a:pt x="1538" y="14329"/>
                    <a:pt x="874" y="15663"/>
                  </a:cubicBezTo>
                  <a:cubicBezTo>
                    <a:pt x="315" y="16783"/>
                    <a:pt x="0" y="17904"/>
                    <a:pt x="520" y="19168"/>
                  </a:cubicBezTo>
                  <a:cubicBezTo>
                    <a:pt x="799" y="19851"/>
                    <a:pt x="1172" y="20393"/>
                    <a:pt x="1756" y="20809"/>
                  </a:cubicBezTo>
                  <a:cubicBezTo>
                    <a:pt x="2089" y="21046"/>
                    <a:pt x="2468" y="21233"/>
                    <a:pt x="2761" y="21511"/>
                  </a:cubicBezTo>
                  <a:cubicBezTo>
                    <a:pt x="3373" y="22091"/>
                    <a:pt x="4079" y="22432"/>
                    <a:pt x="4853" y="22506"/>
                  </a:cubicBezTo>
                  <a:cubicBezTo>
                    <a:pt x="5445" y="22670"/>
                    <a:pt x="6006" y="22810"/>
                    <a:pt x="6575" y="22810"/>
                  </a:cubicBezTo>
                  <a:cubicBezTo>
                    <a:pt x="6827" y="22810"/>
                    <a:pt x="7080" y="22783"/>
                    <a:pt x="7338" y="22717"/>
                  </a:cubicBezTo>
                  <a:cubicBezTo>
                    <a:pt x="8582" y="22404"/>
                    <a:pt x="9593" y="21735"/>
                    <a:pt x="10357" y="20720"/>
                  </a:cubicBezTo>
                  <a:cubicBezTo>
                    <a:pt x="11054" y="19795"/>
                    <a:pt x="11599" y="18766"/>
                    <a:pt x="12180" y="17768"/>
                  </a:cubicBezTo>
                  <a:cubicBezTo>
                    <a:pt x="12385" y="17417"/>
                    <a:pt x="12646" y="17232"/>
                    <a:pt x="13031" y="17185"/>
                  </a:cubicBezTo>
                  <a:cubicBezTo>
                    <a:pt x="13186" y="17169"/>
                    <a:pt x="13343" y="17145"/>
                    <a:pt x="13498" y="17145"/>
                  </a:cubicBezTo>
                  <a:cubicBezTo>
                    <a:pt x="15222" y="17136"/>
                    <a:pt x="16329" y="16220"/>
                    <a:pt x="17050" y="14736"/>
                  </a:cubicBezTo>
                  <a:cubicBezTo>
                    <a:pt x="17315" y="14192"/>
                    <a:pt x="17551" y="13636"/>
                    <a:pt x="17753" y="13069"/>
                  </a:cubicBezTo>
                  <a:cubicBezTo>
                    <a:pt x="17984" y="12413"/>
                    <a:pt x="18405" y="11922"/>
                    <a:pt x="19011" y="11589"/>
                  </a:cubicBezTo>
                  <a:cubicBezTo>
                    <a:pt x="19277" y="11444"/>
                    <a:pt x="19541" y="11295"/>
                    <a:pt x="19813" y="11167"/>
                  </a:cubicBezTo>
                  <a:cubicBezTo>
                    <a:pt x="20437" y="10869"/>
                    <a:pt x="21018" y="10505"/>
                    <a:pt x="21552" y="10066"/>
                  </a:cubicBezTo>
                  <a:cubicBezTo>
                    <a:pt x="22910" y="8951"/>
                    <a:pt x="23471" y="7539"/>
                    <a:pt x="23142" y="5796"/>
                  </a:cubicBezTo>
                  <a:cubicBezTo>
                    <a:pt x="22909" y="4561"/>
                    <a:pt x="22844" y="3339"/>
                    <a:pt x="23229" y="2112"/>
                  </a:cubicBezTo>
                  <a:cubicBezTo>
                    <a:pt x="23427" y="1481"/>
                    <a:pt x="23224" y="929"/>
                    <a:pt x="22716" y="486"/>
                  </a:cubicBezTo>
                  <a:cubicBezTo>
                    <a:pt x="22315" y="138"/>
                    <a:pt x="21866" y="0"/>
                    <a:pt x="213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24"/>
            <p:cNvSpPr/>
            <p:nvPr/>
          </p:nvSpPr>
          <p:spPr>
            <a:xfrm>
              <a:off x="1441538" y="3378963"/>
              <a:ext cx="587125" cy="588050"/>
            </a:xfrm>
            <a:custGeom>
              <a:rect b="b" l="l" r="r" t="t"/>
              <a:pathLst>
                <a:path extrusionOk="0" h="23522" w="23485">
                  <a:moveTo>
                    <a:pt x="16505" y="7325"/>
                  </a:moveTo>
                  <a:lnTo>
                    <a:pt x="16509" y="7344"/>
                  </a:lnTo>
                  <a:cubicBezTo>
                    <a:pt x="16509" y="7344"/>
                    <a:pt x="16504" y="7329"/>
                    <a:pt x="16504" y="7327"/>
                  </a:cubicBezTo>
                  <a:cubicBezTo>
                    <a:pt x="16504" y="7327"/>
                    <a:pt x="16505" y="7326"/>
                    <a:pt x="16505" y="7325"/>
                  </a:cubicBezTo>
                  <a:close/>
                  <a:moveTo>
                    <a:pt x="10642" y="17403"/>
                  </a:moveTo>
                  <a:cubicBezTo>
                    <a:pt x="10640" y="17404"/>
                    <a:pt x="10638" y="17406"/>
                    <a:pt x="10636" y="17407"/>
                  </a:cubicBezTo>
                  <a:lnTo>
                    <a:pt x="10636" y="17407"/>
                  </a:lnTo>
                  <a:cubicBezTo>
                    <a:pt x="10637" y="17407"/>
                    <a:pt x="10638" y="17407"/>
                    <a:pt x="10639" y="17407"/>
                  </a:cubicBezTo>
                  <a:cubicBezTo>
                    <a:pt x="10640" y="17408"/>
                    <a:pt x="10642" y="17408"/>
                    <a:pt x="10642" y="17408"/>
                  </a:cubicBezTo>
                  <a:cubicBezTo>
                    <a:pt x="10646" y="17408"/>
                    <a:pt x="10642" y="17403"/>
                    <a:pt x="10642" y="17403"/>
                  </a:cubicBezTo>
                  <a:close/>
                  <a:moveTo>
                    <a:pt x="18691" y="1"/>
                  </a:moveTo>
                  <a:lnTo>
                    <a:pt x="18691" y="1"/>
                  </a:lnTo>
                  <a:cubicBezTo>
                    <a:pt x="18499" y="125"/>
                    <a:pt x="18502" y="126"/>
                    <a:pt x="18448" y="293"/>
                  </a:cubicBezTo>
                  <a:cubicBezTo>
                    <a:pt x="18108" y="1354"/>
                    <a:pt x="17942" y="2449"/>
                    <a:pt x="17785" y="3548"/>
                  </a:cubicBezTo>
                  <a:cubicBezTo>
                    <a:pt x="17695" y="4180"/>
                    <a:pt x="17517" y="4804"/>
                    <a:pt x="17483" y="5438"/>
                  </a:cubicBezTo>
                  <a:cubicBezTo>
                    <a:pt x="17462" y="5840"/>
                    <a:pt x="17285" y="6068"/>
                    <a:pt x="17030" y="6318"/>
                  </a:cubicBezTo>
                  <a:cubicBezTo>
                    <a:pt x="15774" y="7536"/>
                    <a:pt x="14529" y="8764"/>
                    <a:pt x="13278" y="9987"/>
                  </a:cubicBezTo>
                  <a:cubicBezTo>
                    <a:pt x="13179" y="10082"/>
                    <a:pt x="13100" y="10209"/>
                    <a:pt x="12950" y="10245"/>
                  </a:cubicBezTo>
                  <a:cubicBezTo>
                    <a:pt x="12892" y="10110"/>
                    <a:pt x="12956" y="10013"/>
                    <a:pt x="12984" y="9912"/>
                  </a:cubicBezTo>
                  <a:cubicBezTo>
                    <a:pt x="13621" y="7660"/>
                    <a:pt x="14258" y="5409"/>
                    <a:pt x="14898" y="3157"/>
                  </a:cubicBezTo>
                  <a:cubicBezTo>
                    <a:pt x="14933" y="3027"/>
                    <a:pt x="14970" y="2900"/>
                    <a:pt x="14995" y="2771"/>
                  </a:cubicBezTo>
                  <a:cubicBezTo>
                    <a:pt x="15012" y="2677"/>
                    <a:pt x="15030" y="2552"/>
                    <a:pt x="14924" y="2515"/>
                  </a:cubicBezTo>
                  <a:cubicBezTo>
                    <a:pt x="14907" y="2509"/>
                    <a:pt x="14892" y="2506"/>
                    <a:pt x="14878" y="2506"/>
                  </a:cubicBezTo>
                  <a:cubicBezTo>
                    <a:pt x="14791" y="2506"/>
                    <a:pt x="14761" y="2616"/>
                    <a:pt x="14738" y="2687"/>
                  </a:cubicBezTo>
                  <a:cubicBezTo>
                    <a:pt x="14646" y="2974"/>
                    <a:pt x="14567" y="3265"/>
                    <a:pt x="14484" y="3554"/>
                  </a:cubicBezTo>
                  <a:cubicBezTo>
                    <a:pt x="13937" y="5467"/>
                    <a:pt x="13474" y="7402"/>
                    <a:pt x="13000" y="9335"/>
                  </a:cubicBezTo>
                  <a:cubicBezTo>
                    <a:pt x="12843" y="9976"/>
                    <a:pt x="12674" y="10598"/>
                    <a:pt x="12181" y="11113"/>
                  </a:cubicBezTo>
                  <a:cubicBezTo>
                    <a:pt x="10427" y="12948"/>
                    <a:pt x="8491" y="14585"/>
                    <a:pt x="6645" y="16319"/>
                  </a:cubicBezTo>
                  <a:cubicBezTo>
                    <a:pt x="6607" y="16356"/>
                    <a:pt x="6569" y="16398"/>
                    <a:pt x="6500" y="16398"/>
                  </a:cubicBezTo>
                  <a:cubicBezTo>
                    <a:pt x="6477" y="16398"/>
                    <a:pt x="6450" y="16393"/>
                    <a:pt x="6419" y="16383"/>
                  </a:cubicBezTo>
                  <a:cubicBezTo>
                    <a:pt x="6778" y="13919"/>
                    <a:pt x="7208" y="11465"/>
                    <a:pt x="8010" y="9087"/>
                  </a:cubicBezTo>
                  <a:lnTo>
                    <a:pt x="8010" y="9087"/>
                  </a:lnTo>
                  <a:cubicBezTo>
                    <a:pt x="7821" y="9320"/>
                    <a:pt x="7712" y="9582"/>
                    <a:pt x="7622" y="9856"/>
                  </a:cubicBezTo>
                  <a:cubicBezTo>
                    <a:pt x="7253" y="10993"/>
                    <a:pt x="6947" y="12148"/>
                    <a:pt x="6733" y="13325"/>
                  </a:cubicBezTo>
                  <a:cubicBezTo>
                    <a:pt x="6555" y="14307"/>
                    <a:pt x="6294" y="15279"/>
                    <a:pt x="6226" y="16280"/>
                  </a:cubicBezTo>
                  <a:cubicBezTo>
                    <a:pt x="6205" y="16591"/>
                    <a:pt x="6105" y="16810"/>
                    <a:pt x="5880" y="17029"/>
                  </a:cubicBezTo>
                  <a:cubicBezTo>
                    <a:pt x="3934" y="18918"/>
                    <a:pt x="1942" y="20766"/>
                    <a:pt x="357" y="22991"/>
                  </a:cubicBezTo>
                  <a:cubicBezTo>
                    <a:pt x="234" y="23166"/>
                    <a:pt x="120" y="23345"/>
                    <a:pt x="0" y="23522"/>
                  </a:cubicBezTo>
                  <a:cubicBezTo>
                    <a:pt x="480" y="23149"/>
                    <a:pt x="919" y="22741"/>
                    <a:pt x="1294" y="22277"/>
                  </a:cubicBezTo>
                  <a:cubicBezTo>
                    <a:pt x="2245" y="21100"/>
                    <a:pt x="3319" y="20045"/>
                    <a:pt x="4407" y="19000"/>
                  </a:cubicBezTo>
                  <a:cubicBezTo>
                    <a:pt x="4504" y="18909"/>
                    <a:pt x="4606" y="18831"/>
                    <a:pt x="4740" y="18794"/>
                  </a:cubicBezTo>
                  <a:cubicBezTo>
                    <a:pt x="6487" y="18322"/>
                    <a:pt x="8230" y="17840"/>
                    <a:pt x="10021" y="17557"/>
                  </a:cubicBezTo>
                  <a:cubicBezTo>
                    <a:pt x="10226" y="17525"/>
                    <a:pt x="10455" y="17550"/>
                    <a:pt x="10636" y="17407"/>
                  </a:cubicBezTo>
                  <a:lnTo>
                    <a:pt x="10636" y="17407"/>
                  </a:lnTo>
                  <a:cubicBezTo>
                    <a:pt x="8742" y="17664"/>
                    <a:pt x="6798" y="17660"/>
                    <a:pt x="5000" y="18494"/>
                  </a:cubicBezTo>
                  <a:cubicBezTo>
                    <a:pt x="5063" y="18344"/>
                    <a:pt x="5145" y="18245"/>
                    <a:pt x="5238" y="18161"/>
                  </a:cubicBezTo>
                  <a:cubicBezTo>
                    <a:pt x="7114" y="16446"/>
                    <a:pt x="8988" y="14736"/>
                    <a:pt x="10860" y="13017"/>
                  </a:cubicBezTo>
                  <a:cubicBezTo>
                    <a:pt x="11031" y="12860"/>
                    <a:pt x="11212" y="12728"/>
                    <a:pt x="11435" y="12664"/>
                  </a:cubicBezTo>
                  <a:cubicBezTo>
                    <a:pt x="11435" y="12664"/>
                    <a:pt x="11439" y="12667"/>
                    <a:pt x="11440" y="12667"/>
                  </a:cubicBezTo>
                  <a:cubicBezTo>
                    <a:pt x="11440" y="12667"/>
                    <a:pt x="11441" y="12666"/>
                    <a:pt x="11440" y="12666"/>
                  </a:cubicBezTo>
                  <a:cubicBezTo>
                    <a:pt x="11265" y="12529"/>
                    <a:pt x="11443" y="12464"/>
                    <a:pt x="11508" y="12400"/>
                  </a:cubicBezTo>
                  <a:cubicBezTo>
                    <a:pt x="13028" y="10852"/>
                    <a:pt x="14495" y="9253"/>
                    <a:pt x="16059" y="7746"/>
                  </a:cubicBezTo>
                  <a:cubicBezTo>
                    <a:pt x="16147" y="7662"/>
                    <a:pt x="16224" y="7560"/>
                    <a:pt x="16353" y="7549"/>
                  </a:cubicBezTo>
                  <a:cubicBezTo>
                    <a:pt x="17325" y="7470"/>
                    <a:pt x="18205" y="7024"/>
                    <a:pt x="19152" y="6842"/>
                  </a:cubicBezTo>
                  <a:cubicBezTo>
                    <a:pt x="20301" y="6623"/>
                    <a:pt x="21444" y="6376"/>
                    <a:pt x="22587" y="6131"/>
                  </a:cubicBezTo>
                  <a:cubicBezTo>
                    <a:pt x="22809" y="6083"/>
                    <a:pt x="23054" y="6057"/>
                    <a:pt x="23215" y="5834"/>
                  </a:cubicBezTo>
                  <a:cubicBezTo>
                    <a:pt x="23136" y="5785"/>
                    <a:pt x="23059" y="5769"/>
                    <a:pt x="22984" y="5769"/>
                  </a:cubicBezTo>
                  <a:cubicBezTo>
                    <a:pt x="22911" y="5769"/>
                    <a:pt x="22841" y="5784"/>
                    <a:pt x="22773" y="5798"/>
                  </a:cubicBezTo>
                  <a:cubicBezTo>
                    <a:pt x="20731" y="6201"/>
                    <a:pt x="18656" y="6481"/>
                    <a:pt x="16712" y="7295"/>
                  </a:cubicBezTo>
                  <a:cubicBezTo>
                    <a:pt x="16667" y="7314"/>
                    <a:pt x="16622" y="7329"/>
                    <a:pt x="16575" y="7329"/>
                  </a:cubicBezTo>
                  <a:cubicBezTo>
                    <a:pt x="16554" y="7329"/>
                    <a:pt x="16533" y="7326"/>
                    <a:pt x="16512" y="7319"/>
                  </a:cubicBezTo>
                  <a:lnTo>
                    <a:pt x="16512" y="7319"/>
                  </a:lnTo>
                  <a:cubicBezTo>
                    <a:pt x="17604" y="6166"/>
                    <a:pt x="18787" y="5102"/>
                    <a:pt x="19840" y="3909"/>
                  </a:cubicBezTo>
                  <a:cubicBezTo>
                    <a:pt x="19962" y="3773"/>
                    <a:pt x="20127" y="3743"/>
                    <a:pt x="20294" y="3708"/>
                  </a:cubicBezTo>
                  <a:cubicBezTo>
                    <a:pt x="21214" y="3511"/>
                    <a:pt x="22133" y="3315"/>
                    <a:pt x="23053" y="3111"/>
                  </a:cubicBezTo>
                  <a:cubicBezTo>
                    <a:pt x="23194" y="3080"/>
                    <a:pt x="23365" y="3077"/>
                    <a:pt x="23485" y="2828"/>
                  </a:cubicBezTo>
                  <a:lnTo>
                    <a:pt x="23485" y="2828"/>
                  </a:lnTo>
                  <a:cubicBezTo>
                    <a:pt x="22347" y="2954"/>
                    <a:pt x="21328" y="3349"/>
                    <a:pt x="20191" y="3581"/>
                  </a:cubicBezTo>
                  <a:cubicBezTo>
                    <a:pt x="20782" y="2717"/>
                    <a:pt x="21564" y="2123"/>
                    <a:pt x="22055" y="1309"/>
                  </a:cubicBezTo>
                  <a:lnTo>
                    <a:pt x="21976" y="1245"/>
                  </a:lnTo>
                  <a:cubicBezTo>
                    <a:pt x="21510" y="1708"/>
                    <a:pt x="21043" y="2172"/>
                    <a:pt x="20576" y="2637"/>
                  </a:cubicBezTo>
                  <a:cubicBezTo>
                    <a:pt x="20552" y="2615"/>
                    <a:pt x="20528" y="2596"/>
                    <a:pt x="20506" y="2574"/>
                  </a:cubicBezTo>
                  <a:cubicBezTo>
                    <a:pt x="20726" y="1955"/>
                    <a:pt x="20944" y="1334"/>
                    <a:pt x="21165" y="716"/>
                  </a:cubicBezTo>
                  <a:lnTo>
                    <a:pt x="21165" y="716"/>
                  </a:lnTo>
                  <a:cubicBezTo>
                    <a:pt x="20937" y="1049"/>
                    <a:pt x="20809" y="1423"/>
                    <a:pt x="20657" y="1788"/>
                  </a:cubicBezTo>
                  <a:cubicBezTo>
                    <a:pt x="20436" y="2319"/>
                    <a:pt x="20353" y="2913"/>
                    <a:pt x="19935" y="3352"/>
                  </a:cubicBezTo>
                  <a:cubicBezTo>
                    <a:pt x="19295" y="4025"/>
                    <a:pt x="18658" y="4700"/>
                    <a:pt x="18015" y="5369"/>
                  </a:cubicBezTo>
                  <a:cubicBezTo>
                    <a:pt x="17933" y="5456"/>
                    <a:pt x="17867" y="5581"/>
                    <a:pt x="17669" y="5581"/>
                  </a:cubicBezTo>
                  <a:cubicBezTo>
                    <a:pt x="17663" y="5581"/>
                    <a:pt x="17656" y="5580"/>
                    <a:pt x="17649" y="5580"/>
                  </a:cubicBezTo>
                  <a:cubicBezTo>
                    <a:pt x="18035" y="3717"/>
                    <a:pt x="18156" y="1825"/>
                    <a:pt x="186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24"/>
            <p:cNvSpPr/>
            <p:nvPr/>
          </p:nvSpPr>
          <p:spPr>
            <a:xfrm>
              <a:off x="1733313" y="3682313"/>
              <a:ext cx="181150" cy="14250"/>
            </a:xfrm>
            <a:custGeom>
              <a:rect b="b" l="l" r="r" t="t"/>
              <a:pathLst>
                <a:path extrusionOk="0" h="570" w="7246">
                  <a:moveTo>
                    <a:pt x="7001" y="1"/>
                  </a:moveTo>
                  <a:cubicBezTo>
                    <a:pt x="6985" y="1"/>
                    <a:pt x="6969" y="1"/>
                    <a:pt x="6952" y="2"/>
                  </a:cubicBezTo>
                  <a:cubicBezTo>
                    <a:pt x="4969" y="146"/>
                    <a:pt x="2978" y="127"/>
                    <a:pt x="998" y="304"/>
                  </a:cubicBezTo>
                  <a:cubicBezTo>
                    <a:pt x="657" y="334"/>
                    <a:pt x="297" y="340"/>
                    <a:pt x="4" y="569"/>
                  </a:cubicBezTo>
                  <a:lnTo>
                    <a:pt x="4" y="569"/>
                  </a:lnTo>
                  <a:cubicBezTo>
                    <a:pt x="121" y="557"/>
                    <a:pt x="240" y="540"/>
                    <a:pt x="356" y="534"/>
                  </a:cubicBezTo>
                  <a:cubicBezTo>
                    <a:pt x="2486" y="436"/>
                    <a:pt x="4615" y="340"/>
                    <a:pt x="6745" y="238"/>
                  </a:cubicBezTo>
                  <a:cubicBezTo>
                    <a:pt x="6914" y="231"/>
                    <a:pt x="7102" y="252"/>
                    <a:pt x="7246" y="84"/>
                  </a:cubicBezTo>
                  <a:cubicBezTo>
                    <a:pt x="7160" y="16"/>
                    <a:pt x="7081" y="1"/>
                    <a:pt x="7001" y="1"/>
                  </a:cubicBezTo>
                  <a:close/>
                  <a:moveTo>
                    <a:pt x="4" y="569"/>
                  </a:moveTo>
                  <a:cubicBezTo>
                    <a:pt x="3" y="569"/>
                    <a:pt x="2" y="570"/>
                    <a:pt x="1" y="570"/>
                  </a:cubicBezTo>
                  <a:lnTo>
                    <a:pt x="4" y="570"/>
                  </a:lnTo>
                  <a:cubicBezTo>
                    <a:pt x="4" y="570"/>
                    <a:pt x="4" y="569"/>
                    <a:pt x="4" y="5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24"/>
            <p:cNvSpPr/>
            <p:nvPr/>
          </p:nvSpPr>
          <p:spPr>
            <a:xfrm>
              <a:off x="1727563" y="3695663"/>
              <a:ext cx="5825" cy="950"/>
            </a:xfrm>
            <a:custGeom>
              <a:rect b="b" l="l" r="r" t="t"/>
              <a:pathLst>
                <a:path extrusionOk="0" h="38" w="233">
                  <a:moveTo>
                    <a:pt x="2" y="0"/>
                  </a:moveTo>
                  <a:cubicBezTo>
                    <a:pt x="1" y="0"/>
                    <a:pt x="9" y="2"/>
                    <a:pt x="8" y="2"/>
                  </a:cubicBezTo>
                  <a:cubicBezTo>
                    <a:pt x="21" y="4"/>
                    <a:pt x="34" y="6"/>
                    <a:pt x="47" y="8"/>
                  </a:cubicBezTo>
                  <a:lnTo>
                    <a:pt x="47" y="8"/>
                  </a:lnTo>
                  <a:cubicBezTo>
                    <a:pt x="32" y="5"/>
                    <a:pt x="17" y="3"/>
                    <a:pt x="2" y="0"/>
                  </a:cubicBezTo>
                  <a:close/>
                  <a:moveTo>
                    <a:pt x="47" y="8"/>
                  </a:moveTo>
                  <a:lnTo>
                    <a:pt x="47" y="8"/>
                  </a:lnTo>
                  <a:cubicBezTo>
                    <a:pt x="108" y="18"/>
                    <a:pt x="168" y="27"/>
                    <a:pt x="229" y="37"/>
                  </a:cubicBezTo>
                  <a:cubicBezTo>
                    <a:pt x="229" y="37"/>
                    <a:pt x="230" y="37"/>
                    <a:pt x="230" y="37"/>
                  </a:cubicBezTo>
                  <a:lnTo>
                    <a:pt x="230" y="37"/>
                  </a:lnTo>
                  <a:cubicBezTo>
                    <a:pt x="231" y="37"/>
                    <a:pt x="232" y="37"/>
                    <a:pt x="232" y="37"/>
                  </a:cubicBezTo>
                  <a:cubicBezTo>
                    <a:pt x="233" y="37"/>
                    <a:pt x="232" y="36"/>
                    <a:pt x="232" y="36"/>
                  </a:cubicBezTo>
                  <a:cubicBezTo>
                    <a:pt x="232" y="36"/>
                    <a:pt x="231" y="37"/>
                    <a:pt x="230" y="37"/>
                  </a:cubicBezTo>
                  <a:lnTo>
                    <a:pt x="230" y="37"/>
                  </a:lnTo>
                  <a:cubicBezTo>
                    <a:pt x="168" y="26"/>
                    <a:pt x="108" y="17"/>
                    <a:pt x="47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41" name="Google Shape;541;p24"/>
          <p:cNvSpPr txBox="1"/>
          <p:nvPr>
            <p:ph idx="1" type="subTitle"/>
          </p:nvPr>
        </p:nvSpPr>
        <p:spPr>
          <a:xfrm>
            <a:off x="1567968" y="2494650"/>
            <a:ext cx="3344100" cy="72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2" name="Google Shape;542;p24"/>
          <p:cNvSpPr txBox="1"/>
          <p:nvPr>
            <p:ph type="title"/>
          </p:nvPr>
        </p:nvSpPr>
        <p:spPr>
          <a:xfrm>
            <a:off x="1567968" y="1921950"/>
            <a:ext cx="33468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25"/>
          <p:cNvSpPr/>
          <p:nvPr/>
        </p:nvSpPr>
        <p:spPr>
          <a:xfrm>
            <a:off x="7310525" y="3691950"/>
            <a:ext cx="1833475" cy="1078550"/>
          </a:xfrm>
          <a:custGeom>
            <a:rect b="b" l="l" r="r" t="t"/>
            <a:pathLst>
              <a:path extrusionOk="0" h="43142" w="73339">
                <a:moveTo>
                  <a:pt x="69081" y="1"/>
                </a:moveTo>
                <a:cubicBezTo>
                  <a:pt x="68611" y="1"/>
                  <a:pt x="68138" y="37"/>
                  <a:pt x="67675" y="104"/>
                </a:cubicBezTo>
                <a:cubicBezTo>
                  <a:pt x="65061" y="539"/>
                  <a:pt x="62882" y="2715"/>
                  <a:pt x="62012" y="4894"/>
                </a:cubicBezTo>
                <a:cubicBezTo>
                  <a:pt x="61139" y="7505"/>
                  <a:pt x="59490" y="10376"/>
                  <a:pt x="56879" y="10376"/>
                </a:cubicBezTo>
                <a:cubicBezTo>
                  <a:pt x="56533" y="10407"/>
                  <a:pt x="56197" y="10421"/>
                  <a:pt x="55867" y="10421"/>
                </a:cubicBezTo>
                <a:cubicBezTo>
                  <a:pt x="52709" y="10421"/>
                  <a:pt x="50226" y="9116"/>
                  <a:pt x="47328" y="9116"/>
                </a:cubicBezTo>
                <a:cubicBezTo>
                  <a:pt x="46333" y="9116"/>
                  <a:pt x="45289" y="9270"/>
                  <a:pt x="44152" y="9684"/>
                </a:cubicBezTo>
                <a:cubicBezTo>
                  <a:pt x="39694" y="10901"/>
                  <a:pt x="39385" y="18530"/>
                  <a:pt x="34800" y="18530"/>
                </a:cubicBezTo>
                <a:cubicBezTo>
                  <a:pt x="34458" y="18530"/>
                  <a:pt x="34092" y="18487"/>
                  <a:pt x="33698" y="18396"/>
                </a:cubicBezTo>
                <a:cubicBezTo>
                  <a:pt x="31495" y="17844"/>
                  <a:pt x="29465" y="17293"/>
                  <a:pt x="27390" y="17293"/>
                </a:cubicBezTo>
                <a:cubicBezTo>
                  <a:pt x="26183" y="17293"/>
                  <a:pt x="24961" y="17480"/>
                  <a:pt x="23680" y="17961"/>
                </a:cubicBezTo>
                <a:cubicBezTo>
                  <a:pt x="19322" y="19705"/>
                  <a:pt x="19406" y="28931"/>
                  <a:pt x="10362" y="30102"/>
                </a:cubicBezTo>
                <a:cubicBezTo>
                  <a:pt x="0" y="30660"/>
                  <a:pt x="170" y="43142"/>
                  <a:pt x="170" y="43142"/>
                </a:cubicBezTo>
                <a:lnTo>
                  <a:pt x="73333" y="43142"/>
                </a:lnTo>
                <a:lnTo>
                  <a:pt x="73333" y="23044"/>
                </a:lnTo>
                <a:lnTo>
                  <a:pt x="73333" y="1666"/>
                </a:lnTo>
                <a:lnTo>
                  <a:pt x="73338" y="1666"/>
                </a:lnTo>
                <a:cubicBezTo>
                  <a:pt x="72382" y="463"/>
                  <a:pt x="70755" y="1"/>
                  <a:pt x="6908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25"/>
          <p:cNvSpPr/>
          <p:nvPr/>
        </p:nvSpPr>
        <p:spPr>
          <a:xfrm flipH="1">
            <a:off x="9160" y="4420275"/>
            <a:ext cx="9143968" cy="731510"/>
          </a:xfrm>
          <a:custGeom>
            <a:rect b="b" l="l" r="r" t="t"/>
            <a:pathLst>
              <a:path extrusionOk="0" h="20651" w="266588">
                <a:moveTo>
                  <a:pt x="244236" y="0"/>
                </a:moveTo>
                <a:cubicBezTo>
                  <a:pt x="209208" y="0"/>
                  <a:pt x="153882" y="8290"/>
                  <a:pt x="92318" y="8290"/>
                </a:cubicBezTo>
                <a:cubicBezTo>
                  <a:pt x="62477" y="8290"/>
                  <a:pt x="31171" y="6342"/>
                  <a:pt x="0" y="559"/>
                </a:cubicBezTo>
                <a:lnTo>
                  <a:pt x="0" y="20651"/>
                </a:lnTo>
                <a:lnTo>
                  <a:pt x="266587" y="20651"/>
                </a:lnTo>
                <a:lnTo>
                  <a:pt x="266587" y="1837"/>
                </a:lnTo>
                <a:cubicBezTo>
                  <a:pt x="260570" y="525"/>
                  <a:pt x="253045" y="0"/>
                  <a:pt x="244236" y="0"/>
                </a:cubicBezTo>
                <a:close/>
              </a:path>
            </a:pathLst>
          </a:custGeom>
          <a:solidFill>
            <a:srgbClr val="3B97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2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547" name="Google Shape;547;p25"/>
          <p:cNvSpPr txBox="1"/>
          <p:nvPr>
            <p:ph idx="1" type="subTitle"/>
          </p:nvPr>
        </p:nvSpPr>
        <p:spPr>
          <a:xfrm>
            <a:off x="5104950" y="3181874"/>
            <a:ext cx="2591700" cy="10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8" name="Google Shape;548;p25"/>
          <p:cNvSpPr txBox="1"/>
          <p:nvPr>
            <p:ph idx="2" type="subTitle"/>
          </p:nvPr>
        </p:nvSpPr>
        <p:spPr>
          <a:xfrm>
            <a:off x="1447350" y="3181874"/>
            <a:ext cx="2591700" cy="10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9" name="Google Shape;549;p25"/>
          <p:cNvSpPr txBox="1"/>
          <p:nvPr>
            <p:ph idx="3" type="subTitle"/>
          </p:nvPr>
        </p:nvSpPr>
        <p:spPr>
          <a:xfrm>
            <a:off x="1447350" y="2694250"/>
            <a:ext cx="2591700" cy="48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000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50" name="Google Shape;550;p25"/>
          <p:cNvSpPr txBox="1"/>
          <p:nvPr>
            <p:ph idx="4" type="subTitle"/>
          </p:nvPr>
        </p:nvSpPr>
        <p:spPr>
          <a:xfrm>
            <a:off x="5104950" y="2694250"/>
            <a:ext cx="2591700" cy="48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000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51" name="Google Shape;551;p25"/>
          <p:cNvSpPr/>
          <p:nvPr/>
        </p:nvSpPr>
        <p:spPr>
          <a:xfrm rot="5541588">
            <a:off x="237959" y="4337756"/>
            <a:ext cx="830055" cy="1037115"/>
          </a:xfrm>
          <a:custGeom>
            <a:rect b="b" l="l" r="r" t="t"/>
            <a:pathLst>
              <a:path extrusionOk="0" h="23431" w="18753">
                <a:moveTo>
                  <a:pt x="14224" y="0"/>
                </a:moveTo>
                <a:cubicBezTo>
                  <a:pt x="14173" y="0"/>
                  <a:pt x="14120" y="3"/>
                  <a:pt x="14066" y="9"/>
                </a:cubicBezTo>
                <a:cubicBezTo>
                  <a:pt x="13242" y="101"/>
                  <a:pt x="12945" y="773"/>
                  <a:pt x="12770" y="1483"/>
                </a:cubicBezTo>
                <a:cubicBezTo>
                  <a:pt x="12367" y="3127"/>
                  <a:pt x="12446" y="4795"/>
                  <a:pt x="12649" y="6446"/>
                </a:cubicBezTo>
                <a:cubicBezTo>
                  <a:pt x="12862" y="8197"/>
                  <a:pt x="13202" y="9935"/>
                  <a:pt x="13487" y="11678"/>
                </a:cubicBezTo>
                <a:cubicBezTo>
                  <a:pt x="13075" y="11124"/>
                  <a:pt x="12777" y="10535"/>
                  <a:pt x="12499" y="9937"/>
                </a:cubicBezTo>
                <a:cubicBezTo>
                  <a:pt x="11314" y="7401"/>
                  <a:pt x="10082" y="4886"/>
                  <a:pt x="8696" y="2452"/>
                </a:cubicBezTo>
                <a:cubicBezTo>
                  <a:pt x="8298" y="1755"/>
                  <a:pt x="7881" y="1063"/>
                  <a:pt x="7272" y="531"/>
                </a:cubicBezTo>
                <a:cubicBezTo>
                  <a:pt x="6922" y="226"/>
                  <a:pt x="6569" y="80"/>
                  <a:pt x="6249" y="80"/>
                </a:cubicBezTo>
                <a:cubicBezTo>
                  <a:pt x="5719" y="80"/>
                  <a:pt x="5277" y="479"/>
                  <a:pt x="5078" y="1219"/>
                </a:cubicBezTo>
                <a:cubicBezTo>
                  <a:pt x="4944" y="1713"/>
                  <a:pt x="4975" y="2206"/>
                  <a:pt x="5070" y="2705"/>
                </a:cubicBezTo>
                <a:cubicBezTo>
                  <a:pt x="5307" y="3987"/>
                  <a:pt x="5734" y="5211"/>
                  <a:pt x="6230" y="6416"/>
                </a:cubicBezTo>
                <a:cubicBezTo>
                  <a:pt x="7013" y="8322"/>
                  <a:pt x="7992" y="10133"/>
                  <a:pt x="8952" y="11953"/>
                </a:cubicBezTo>
                <a:cubicBezTo>
                  <a:pt x="7082" y="10099"/>
                  <a:pt x="5099" y="8413"/>
                  <a:pt x="3159" y="6688"/>
                </a:cubicBezTo>
                <a:cubicBezTo>
                  <a:pt x="2809" y="6375"/>
                  <a:pt x="2473" y="6039"/>
                  <a:pt x="2003" y="5921"/>
                </a:cubicBezTo>
                <a:cubicBezTo>
                  <a:pt x="1745" y="5856"/>
                  <a:pt x="1481" y="5793"/>
                  <a:pt x="1227" y="5793"/>
                </a:cubicBezTo>
                <a:cubicBezTo>
                  <a:pt x="931" y="5793"/>
                  <a:pt x="650" y="5878"/>
                  <a:pt x="409" y="6145"/>
                </a:cubicBezTo>
                <a:cubicBezTo>
                  <a:pt x="1" y="6597"/>
                  <a:pt x="104" y="7143"/>
                  <a:pt x="289" y="7658"/>
                </a:cubicBezTo>
                <a:cubicBezTo>
                  <a:pt x="620" y="8576"/>
                  <a:pt x="1182" y="9371"/>
                  <a:pt x="1770" y="10137"/>
                </a:cubicBezTo>
                <a:cubicBezTo>
                  <a:pt x="4388" y="13552"/>
                  <a:pt x="7620" y="16339"/>
                  <a:pt x="10951" y="19023"/>
                </a:cubicBezTo>
                <a:cubicBezTo>
                  <a:pt x="12770" y="20487"/>
                  <a:pt x="14514" y="22052"/>
                  <a:pt x="16617" y="23127"/>
                </a:cubicBezTo>
                <a:cubicBezTo>
                  <a:pt x="16879" y="23262"/>
                  <a:pt x="17142" y="23430"/>
                  <a:pt x="17397" y="23430"/>
                </a:cubicBezTo>
                <a:cubicBezTo>
                  <a:pt x="17579" y="23430"/>
                  <a:pt x="17758" y="23343"/>
                  <a:pt x="17928" y="23094"/>
                </a:cubicBezTo>
                <a:cubicBezTo>
                  <a:pt x="18381" y="22433"/>
                  <a:pt x="18752" y="21764"/>
                  <a:pt x="18701" y="20889"/>
                </a:cubicBezTo>
                <a:cubicBezTo>
                  <a:pt x="18653" y="20077"/>
                  <a:pt x="18370" y="19324"/>
                  <a:pt x="18301" y="18531"/>
                </a:cubicBezTo>
                <a:cubicBezTo>
                  <a:pt x="17951" y="14452"/>
                  <a:pt x="17506" y="10387"/>
                  <a:pt x="16847" y="6347"/>
                </a:cubicBezTo>
                <a:cubicBezTo>
                  <a:pt x="16564" y="4610"/>
                  <a:pt x="16396" y="2839"/>
                  <a:pt x="15593" y="1229"/>
                </a:cubicBezTo>
                <a:cubicBezTo>
                  <a:pt x="15297" y="635"/>
                  <a:pt x="14966" y="0"/>
                  <a:pt x="14224" y="0"/>
                </a:cubicBezTo>
                <a:close/>
              </a:path>
            </a:pathLst>
          </a:custGeom>
          <a:solidFill>
            <a:srgbClr val="21543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p25"/>
          <p:cNvSpPr/>
          <p:nvPr/>
        </p:nvSpPr>
        <p:spPr>
          <a:xfrm rot="-8980267">
            <a:off x="8020335" y="-544382"/>
            <a:ext cx="760484" cy="1458686"/>
          </a:xfrm>
          <a:custGeom>
            <a:rect b="b" l="l" r="r" t="t"/>
            <a:pathLst>
              <a:path extrusionOk="0" h="32953" w="17180">
                <a:moveTo>
                  <a:pt x="15690" y="0"/>
                </a:moveTo>
                <a:cubicBezTo>
                  <a:pt x="15604" y="0"/>
                  <a:pt x="15548" y="65"/>
                  <a:pt x="15499" y="131"/>
                </a:cubicBezTo>
                <a:cubicBezTo>
                  <a:pt x="15454" y="189"/>
                  <a:pt x="15419" y="256"/>
                  <a:pt x="15390" y="323"/>
                </a:cubicBezTo>
                <a:cubicBezTo>
                  <a:pt x="14956" y="1339"/>
                  <a:pt x="14562" y="2367"/>
                  <a:pt x="14387" y="3467"/>
                </a:cubicBezTo>
                <a:cubicBezTo>
                  <a:pt x="14374" y="3551"/>
                  <a:pt x="14393" y="3659"/>
                  <a:pt x="14233" y="3733"/>
                </a:cubicBezTo>
                <a:cubicBezTo>
                  <a:pt x="14153" y="3321"/>
                  <a:pt x="14061" y="2929"/>
                  <a:pt x="14003" y="2530"/>
                </a:cubicBezTo>
                <a:cubicBezTo>
                  <a:pt x="13906" y="1876"/>
                  <a:pt x="13809" y="1222"/>
                  <a:pt x="13612" y="586"/>
                </a:cubicBezTo>
                <a:cubicBezTo>
                  <a:pt x="13582" y="489"/>
                  <a:pt x="13589" y="321"/>
                  <a:pt x="13459" y="321"/>
                </a:cubicBezTo>
                <a:cubicBezTo>
                  <a:pt x="13455" y="321"/>
                  <a:pt x="13450" y="321"/>
                  <a:pt x="13446" y="321"/>
                </a:cubicBezTo>
                <a:cubicBezTo>
                  <a:pt x="13288" y="334"/>
                  <a:pt x="13292" y="503"/>
                  <a:pt x="13298" y="627"/>
                </a:cubicBezTo>
                <a:cubicBezTo>
                  <a:pt x="13336" y="1658"/>
                  <a:pt x="13413" y="2682"/>
                  <a:pt x="13738" y="3671"/>
                </a:cubicBezTo>
                <a:cubicBezTo>
                  <a:pt x="13816" y="3910"/>
                  <a:pt x="13971" y="4172"/>
                  <a:pt x="13926" y="4388"/>
                </a:cubicBezTo>
                <a:cubicBezTo>
                  <a:pt x="13806" y="4946"/>
                  <a:pt x="13591" y="5482"/>
                  <a:pt x="13415" y="6026"/>
                </a:cubicBezTo>
                <a:cubicBezTo>
                  <a:pt x="13158" y="4943"/>
                  <a:pt x="12670" y="3979"/>
                  <a:pt x="12289" y="2939"/>
                </a:cubicBezTo>
                <a:cubicBezTo>
                  <a:pt x="12222" y="3005"/>
                  <a:pt x="12201" y="3017"/>
                  <a:pt x="12194" y="3035"/>
                </a:cubicBezTo>
                <a:cubicBezTo>
                  <a:pt x="12180" y="3073"/>
                  <a:pt x="12163" y="3114"/>
                  <a:pt x="12163" y="3155"/>
                </a:cubicBezTo>
                <a:cubicBezTo>
                  <a:pt x="12180" y="4426"/>
                  <a:pt x="12342" y="5668"/>
                  <a:pt x="12934" y="6818"/>
                </a:cubicBezTo>
                <a:cubicBezTo>
                  <a:pt x="13004" y="6954"/>
                  <a:pt x="13062" y="7064"/>
                  <a:pt x="13003" y="7226"/>
                </a:cubicBezTo>
                <a:cubicBezTo>
                  <a:pt x="12699" y="8053"/>
                  <a:pt x="12409" y="8885"/>
                  <a:pt x="12112" y="9717"/>
                </a:cubicBezTo>
                <a:cubicBezTo>
                  <a:pt x="12077" y="9814"/>
                  <a:pt x="12038" y="9909"/>
                  <a:pt x="12001" y="10005"/>
                </a:cubicBezTo>
                <a:cubicBezTo>
                  <a:pt x="11908" y="8346"/>
                  <a:pt x="11633" y="6755"/>
                  <a:pt x="11000" y="5209"/>
                </a:cubicBezTo>
                <a:cubicBezTo>
                  <a:pt x="10906" y="5335"/>
                  <a:pt x="10923" y="5455"/>
                  <a:pt x="10927" y="5564"/>
                </a:cubicBezTo>
                <a:cubicBezTo>
                  <a:pt x="10938" y="5963"/>
                  <a:pt x="10930" y="6365"/>
                  <a:pt x="10988" y="6759"/>
                </a:cubicBezTo>
                <a:cubicBezTo>
                  <a:pt x="11181" y="8066"/>
                  <a:pt x="11212" y="9401"/>
                  <a:pt x="11692" y="10655"/>
                </a:cubicBezTo>
                <a:cubicBezTo>
                  <a:pt x="11731" y="10754"/>
                  <a:pt x="11699" y="10841"/>
                  <a:pt x="11664" y="10930"/>
                </a:cubicBezTo>
                <a:cubicBezTo>
                  <a:pt x="11192" y="12133"/>
                  <a:pt x="10776" y="13357"/>
                  <a:pt x="10264" y="14544"/>
                </a:cubicBezTo>
                <a:cubicBezTo>
                  <a:pt x="10219" y="14647"/>
                  <a:pt x="10203" y="14778"/>
                  <a:pt x="10055" y="14856"/>
                </a:cubicBezTo>
                <a:cubicBezTo>
                  <a:pt x="9757" y="12580"/>
                  <a:pt x="9596" y="10305"/>
                  <a:pt x="8826" y="8121"/>
                </a:cubicBezTo>
                <a:cubicBezTo>
                  <a:pt x="8669" y="8228"/>
                  <a:pt x="8709" y="8341"/>
                  <a:pt x="8706" y="8438"/>
                </a:cubicBezTo>
                <a:cubicBezTo>
                  <a:pt x="8641" y="10788"/>
                  <a:pt x="9090" y="13054"/>
                  <a:pt x="9795" y="15279"/>
                </a:cubicBezTo>
                <a:cubicBezTo>
                  <a:pt x="9833" y="15398"/>
                  <a:pt x="9840" y="15497"/>
                  <a:pt x="9788" y="15611"/>
                </a:cubicBezTo>
                <a:cubicBezTo>
                  <a:pt x="9248" y="16816"/>
                  <a:pt x="8711" y="18024"/>
                  <a:pt x="8170" y="19229"/>
                </a:cubicBezTo>
                <a:cubicBezTo>
                  <a:pt x="8134" y="19305"/>
                  <a:pt x="8129" y="19420"/>
                  <a:pt x="7980" y="19441"/>
                </a:cubicBezTo>
                <a:cubicBezTo>
                  <a:pt x="7710" y="18003"/>
                  <a:pt x="7293" y="16604"/>
                  <a:pt x="6885" y="15205"/>
                </a:cubicBezTo>
                <a:cubicBezTo>
                  <a:pt x="6478" y="13805"/>
                  <a:pt x="6194" y="12368"/>
                  <a:pt x="5614" y="11018"/>
                </a:cubicBezTo>
                <a:cubicBezTo>
                  <a:pt x="5498" y="11373"/>
                  <a:pt x="5474" y="11726"/>
                  <a:pt x="5501" y="12080"/>
                </a:cubicBezTo>
                <a:cubicBezTo>
                  <a:pt x="5569" y="13017"/>
                  <a:pt x="5772" y="13930"/>
                  <a:pt x="6019" y="14832"/>
                </a:cubicBezTo>
                <a:cubicBezTo>
                  <a:pt x="6449" y="16398"/>
                  <a:pt x="6799" y="17999"/>
                  <a:pt x="7676" y="19406"/>
                </a:cubicBezTo>
                <a:cubicBezTo>
                  <a:pt x="7794" y="19596"/>
                  <a:pt x="7900" y="19819"/>
                  <a:pt x="7783" y="20059"/>
                </a:cubicBezTo>
                <a:cubicBezTo>
                  <a:pt x="7089" y="21488"/>
                  <a:pt x="6626" y="23011"/>
                  <a:pt x="5999" y="24469"/>
                </a:cubicBezTo>
                <a:cubicBezTo>
                  <a:pt x="5946" y="24597"/>
                  <a:pt x="5886" y="24724"/>
                  <a:pt x="5830" y="24851"/>
                </a:cubicBezTo>
                <a:cubicBezTo>
                  <a:pt x="5802" y="24846"/>
                  <a:pt x="5773" y="24843"/>
                  <a:pt x="5745" y="24837"/>
                </a:cubicBezTo>
                <a:cubicBezTo>
                  <a:pt x="5769" y="23999"/>
                  <a:pt x="5536" y="23197"/>
                  <a:pt x="5419" y="22380"/>
                </a:cubicBezTo>
                <a:cubicBezTo>
                  <a:pt x="5172" y="20652"/>
                  <a:pt x="4835" y="18946"/>
                  <a:pt x="4365" y="17261"/>
                </a:cubicBezTo>
                <a:cubicBezTo>
                  <a:pt x="4104" y="16329"/>
                  <a:pt x="3674" y="15456"/>
                  <a:pt x="3456" y="14513"/>
                </a:cubicBezTo>
                <a:cubicBezTo>
                  <a:pt x="3435" y="14423"/>
                  <a:pt x="3405" y="14302"/>
                  <a:pt x="3286" y="14302"/>
                </a:cubicBezTo>
                <a:cubicBezTo>
                  <a:pt x="3279" y="14302"/>
                  <a:pt x="3272" y="14302"/>
                  <a:pt x="3264" y="14303"/>
                </a:cubicBezTo>
                <a:cubicBezTo>
                  <a:pt x="3123" y="14317"/>
                  <a:pt x="3142" y="14452"/>
                  <a:pt x="3126" y="14551"/>
                </a:cubicBezTo>
                <a:cubicBezTo>
                  <a:pt x="3116" y="14613"/>
                  <a:pt x="3120" y="14677"/>
                  <a:pt x="3123" y="14740"/>
                </a:cubicBezTo>
                <a:cubicBezTo>
                  <a:pt x="3211" y="16970"/>
                  <a:pt x="3421" y="19181"/>
                  <a:pt x="3963" y="21354"/>
                </a:cubicBezTo>
                <a:cubicBezTo>
                  <a:pt x="4317" y="22777"/>
                  <a:pt x="4750" y="24167"/>
                  <a:pt x="5414" y="25478"/>
                </a:cubicBezTo>
                <a:cubicBezTo>
                  <a:pt x="5487" y="25619"/>
                  <a:pt x="5467" y="25733"/>
                  <a:pt x="5421" y="25866"/>
                </a:cubicBezTo>
                <a:cubicBezTo>
                  <a:pt x="5229" y="26432"/>
                  <a:pt x="5040" y="26999"/>
                  <a:pt x="4855" y="27569"/>
                </a:cubicBezTo>
                <a:cubicBezTo>
                  <a:pt x="4700" y="28046"/>
                  <a:pt x="4557" y="28522"/>
                  <a:pt x="4409" y="28994"/>
                </a:cubicBezTo>
                <a:cubicBezTo>
                  <a:pt x="4327" y="28979"/>
                  <a:pt x="4320" y="28937"/>
                  <a:pt x="4313" y="28896"/>
                </a:cubicBezTo>
                <a:cubicBezTo>
                  <a:pt x="4091" y="27538"/>
                  <a:pt x="3582" y="26265"/>
                  <a:pt x="3120" y="24981"/>
                </a:cubicBezTo>
                <a:cubicBezTo>
                  <a:pt x="2295" y="22678"/>
                  <a:pt x="1276" y="20447"/>
                  <a:pt x="585" y="18093"/>
                </a:cubicBezTo>
                <a:cubicBezTo>
                  <a:pt x="527" y="17893"/>
                  <a:pt x="451" y="17697"/>
                  <a:pt x="374" y="17501"/>
                </a:cubicBezTo>
                <a:cubicBezTo>
                  <a:pt x="346" y="17428"/>
                  <a:pt x="294" y="17364"/>
                  <a:pt x="211" y="17364"/>
                </a:cubicBezTo>
                <a:cubicBezTo>
                  <a:pt x="202" y="17364"/>
                  <a:pt x="193" y="17365"/>
                  <a:pt x="184" y="17367"/>
                </a:cubicBezTo>
                <a:cubicBezTo>
                  <a:pt x="85" y="17382"/>
                  <a:pt x="54" y="17467"/>
                  <a:pt x="47" y="17554"/>
                </a:cubicBezTo>
                <a:cubicBezTo>
                  <a:pt x="29" y="17774"/>
                  <a:pt x="0" y="17992"/>
                  <a:pt x="12" y="18213"/>
                </a:cubicBezTo>
                <a:cubicBezTo>
                  <a:pt x="91" y="20012"/>
                  <a:pt x="696" y="21690"/>
                  <a:pt x="1215" y="23385"/>
                </a:cubicBezTo>
                <a:cubicBezTo>
                  <a:pt x="1896" y="25598"/>
                  <a:pt x="3127" y="27562"/>
                  <a:pt x="4070" y="29658"/>
                </a:cubicBezTo>
                <a:cubicBezTo>
                  <a:pt x="4136" y="29804"/>
                  <a:pt x="4158" y="29924"/>
                  <a:pt x="4120" y="30074"/>
                </a:cubicBezTo>
                <a:cubicBezTo>
                  <a:pt x="3929" y="30816"/>
                  <a:pt x="3751" y="31563"/>
                  <a:pt x="3648" y="32325"/>
                </a:cubicBezTo>
                <a:cubicBezTo>
                  <a:pt x="3624" y="32510"/>
                  <a:pt x="3603" y="32696"/>
                  <a:pt x="3641" y="32953"/>
                </a:cubicBezTo>
                <a:cubicBezTo>
                  <a:pt x="3825" y="32665"/>
                  <a:pt x="3911" y="32411"/>
                  <a:pt x="3978" y="32154"/>
                </a:cubicBezTo>
                <a:cubicBezTo>
                  <a:pt x="4189" y="31351"/>
                  <a:pt x="4330" y="30531"/>
                  <a:pt x="4553" y="29732"/>
                </a:cubicBezTo>
                <a:cubicBezTo>
                  <a:pt x="4609" y="29528"/>
                  <a:pt x="4700" y="29409"/>
                  <a:pt x="4896" y="29333"/>
                </a:cubicBezTo>
                <a:cubicBezTo>
                  <a:pt x="5809" y="28980"/>
                  <a:pt x="6662" y="28501"/>
                  <a:pt x="7530" y="28055"/>
                </a:cubicBezTo>
                <a:cubicBezTo>
                  <a:pt x="9664" y="26957"/>
                  <a:pt x="11686" y="25675"/>
                  <a:pt x="13714" y="24395"/>
                </a:cubicBezTo>
                <a:cubicBezTo>
                  <a:pt x="14633" y="23815"/>
                  <a:pt x="15489" y="23161"/>
                  <a:pt x="16299" y="22444"/>
                </a:cubicBezTo>
                <a:cubicBezTo>
                  <a:pt x="16423" y="22334"/>
                  <a:pt x="16589" y="22205"/>
                  <a:pt x="16467" y="22020"/>
                </a:cubicBezTo>
                <a:cubicBezTo>
                  <a:pt x="16416" y="21943"/>
                  <a:pt x="16359" y="21915"/>
                  <a:pt x="16298" y="21915"/>
                </a:cubicBezTo>
                <a:cubicBezTo>
                  <a:pt x="16209" y="21915"/>
                  <a:pt x="16113" y="21977"/>
                  <a:pt x="16024" y="22028"/>
                </a:cubicBezTo>
                <a:cubicBezTo>
                  <a:pt x="14149" y="23110"/>
                  <a:pt x="12204" y="24053"/>
                  <a:pt x="10247" y="24978"/>
                </a:cubicBezTo>
                <a:cubicBezTo>
                  <a:pt x="8332" y="25884"/>
                  <a:pt x="6542" y="26999"/>
                  <a:pt x="5011" y="28491"/>
                </a:cubicBezTo>
                <a:cubicBezTo>
                  <a:pt x="4996" y="28506"/>
                  <a:pt x="4962" y="28502"/>
                  <a:pt x="4913" y="28513"/>
                </a:cubicBezTo>
                <a:cubicBezTo>
                  <a:pt x="5363" y="27055"/>
                  <a:pt x="5821" y="25627"/>
                  <a:pt x="6356" y="24223"/>
                </a:cubicBezTo>
                <a:cubicBezTo>
                  <a:pt x="6397" y="24116"/>
                  <a:pt x="6441" y="24019"/>
                  <a:pt x="6578" y="23983"/>
                </a:cubicBezTo>
                <a:cubicBezTo>
                  <a:pt x="7039" y="23863"/>
                  <a:pt x="7464" y="23650"/>
                  <a:pt x="7879" y="23425"/>
                </a:cubicBezTo>
                <a:cubicBezTo>
                  <a:pt x="10515" y="21994"/>
                  <a:pt x="12931" y="20230"/>
                  <a:pt x="15320" y="18431"/>
                </a:cubicBezTo>
                <a:cubicBezTo>
                  <a:pt x="15430" y="18349"/>
                  <a:pt x="15543" y="18234"/>
                  <a:pt x="15454" y="18085"/>
                </a:cubicBezTo>
                <a:cubicBezTo>
                  <a:pt x="15410" y="18009"/>
                  <a:pt x="15351" y="17983"/>
                  <a:pt x="15287" y="17983"/>
                </a:cubicBezTo>
                <a:cubicBezTo>
                  <a:pt x="15223" y="17983"/>
                  <a:pt x="15154" y="18009"/>
                  <a:pt x="15090" y="18038"/>
                </a:cubicBezTo>
                <a:cubicBezTo>
                  <a:pt x="14936" y="18107"/>
                  <a:pt x="14788" y="18185"/>
                  <a:pt x="14638" y="18263"/>
                </a:cubicBezTo>
                <a:cubicBezTo>
                  <a:pt x="12481" y="19376"/>
                  <a:pt x="10334" y="20504"/>
                  <a:pt x="8398" y="21987"/>
                </a:cubicBezTo>
                <a:cubicBezTo>
                  <a:pt x="7860" y="22397"/>
                  <a:pt x="7336" y="22829"/>
                  <a:pt x="6806" y="23251"/>
                </a:cubicBezTo>
                <a:lnTo>
                  <a:pt x="6806" y="23251"/>
                </a:lnTo>
                <a:cubicBezTo>
                  <a:pt x="6806" y="23215"/>
                  <a:pt x="6798" y="23173"/>
                  <a:pt x="6811" y="23144"/>
                </a:cubicBezTo>
                <a:cubicBezTo>
                  <a:pt x="7437" y="21686"/>
                  <a:pt x="7911" y="20169"/>
                  <a:pt x="8610" y="18742"/>
                </a:cubicBezTo>
                <a:cubicBezTo>
                  <a:pt x="8694" y="18567"/>
                  <a:pt x="8799" y="18470"/>
                  <a:pt x="8994" y="18418"/>
                </a:cubicBezTo>
                <a:cubicBezTo>
                  <a:pt x="9327" y="18326"/>
                  <a:pt x="9654" y="18212"/>
                  <a:pt x="9960" y="18042"/>
                </a:cubicBezTo>
                <a:cubicBezTo>
                  <a:pt x="11799" y="17026"/>
                  <a:pt x="13562" y="15888"/>
                  <a:pt x="15268" y="14663"/>
                </a:cubicBezTo>
                <a:cubicBezTo>
                  <a:pt x="15701" y="14352"/>
                  <a:pt x="16113" y="14008"/>
                  <a:pt x="16529" y="13672"/>
                </a:cubicBezTo>
                <a:cubicBezTo>
                  <a:pt x="16651" y="13573"/>
                  <a:pt x="16807" y="13431"/>
                  <a:pt x="16720" y="13281"/>
                </a:cubicBezTo>
                <a:cubicBezTo>
                  <a:pt x="16692" y="13235"/>
                  <a:pt x="16659" y="13217"/>
                  <a:pt x="16624" y="13217"/>
                </a:cubicBezTo>
                <a:cubicBezTo>
                  <a:pt x="16541" y="13217"/>
                  <a:pt x="16445" y="13309"/>
                  <a:pt x="16370" y="13343"/>
                </a:cubicBezTo>
                <a:cubicBezTo>
                  <a:pt x="14726" y="14095"/>
                  <a:pt x="13196" y="15051"/>
                  <a:pt x="11697" y="16053"/>
                </a:cubicBezTo>
                <a:cubicBezTo>
                  <a:pt x="10810" y="16644"/>
                  <a:pt x="9945" y="17273"/>
                  <a:pt x="9071" y="17886"/>
                </a:cubicBezTo>
                <a:lnTo>
                  <a:pt x="9071" y="17886"/>
                </a:lnTo>
                <a:cubicBezTo>
                  <a:pt x="9040" y="17772"/>
                  <a:pt x="9122" y="17690"/>
                  <a:pt x="9164" y="17605"/>
                </a:cubicBezTo>
                <a:cubicBezTo>
                  <a:pt x="9819" y="16276"/>
                  <a:pt x="10398" y="14913"/>
                  <a:pt x="10976" y="13551"/>
                </a:cubicBezTo>
                <a:cubicBezTo>
                  <a:pt x="11096" y="13269"/>
                  <a:pt x="11183" y="12984"/>
                  <a:pt x="11514" y="12984"/>
                </a:cubicBezTo>
                <a:cubicBezTo>
                  <a:pt x="11559" y="12984"/>
                  <a:pt x="11608" y="12989"/>
                  <a:pt x="11662" y="13000"/>
                </a:cubicBezTo>
                <a:cubicBezTo>
                  <a:pt x="11666" y="13001"/>
                  <a:pt x="11671" y="13002"/>
                  <a:pt x="11675" y="13002"/>
                </a:cubicBezTo>
                <a:cubicBezTo>
                  <a:pt x="11709" y="13002"/>
                  <a:pt x="11747" y="12979"/>
                  <a:pt x="11782" y="12967"/>
                </a:cubicBezTo>
                <a:cubicBezTo>
                  <a:pt x="13380" y="12358"/>
                  <a:pt x="14995" y="11787"/>
                  <a:pt x="16363" y="10709"/>
                </a:cubicBezTo>
                <a:cubicBezTo>
                  <a:pt x="16447" y="10642"/>
                  <a:pt x="16604" y="10601"/>
                  <a:pt x="16525" y="10453"/>
                </a:cubicBezTo>
                <a:cubicBezTo>
                  <a:pt x="16492" y="10392"/>
                  <a:pt x="16446" y="10373"/>
                  <a:pt x="16396" y="10373"/>
                </a:cubicBezTo>
                <a:cubicBezTo>
                  <a:pt x="16336" y="10373"/>
                  <a:pt x="16271" y="10399"/>
                  <a:pt x="16213" y="10417"/>
                </a:cubicBezTo>
                <a:cubicBezTo>
                  <a:pt x="14657" y="10884"/>
                  <a:pt x="13145" y="11447"/>
                  <a:pt x="11788" y="12365"/>
                </a:cubicBezTo>
                <a:cubicBezTo>
                  <a:pt x="11689" y="12431"/>
                  <a:pt x="11592" y="12527"/>
                  <a:pt x="11455" y="12527"/>
                </a:cubicBezTo>
                <a:cubicBezTo>
                  <a:pt x="11448" y="12527"/>
                  <a:pt x="11442" y="12527"/>
                  <a:pt x="11435" y="12526"/>
                </a:cubicBezTo>
                <a:cubicBezTo>
                  <a:pt x="11432" y="12485"/>
                  <a:pt x="11425" y="12463"/>
                  <a:pt x="11432" y="12444"/>
                </a:cubicBezTo>
                <a:cubicBezTo>
                  <a:pt x="11840" y="11375"/>
                  <a:pt x="12249" y="10305"/>
                  <a:pt x="12658" y="9237"/>
                </a:cubicBezTo>
                <a:cubicBezTo>
                  <a:pt x="12688" y="9155"/>
                  <a:pt x="12728" y="9092"/>
                  <a:pt x="12814" y="9051"/>
                </a:cubicBezTo>
                <a:cubicBezTo>
                  <a:pt x="13436" y="8761"/>
                  <a:pt x="13975" y="8337"/>
                  <a:pt x="14523" y="7934"/>
                </a:cubicBezTo>
                <a:cubicBezTo>
                  <a:pt x="15227" y="7421"/>
                  <a:pt x="15939" y="6903"/>
                  <a:pt x="16284" y="6049"/>
                </a:cubicBezTo>
                <a:cubicBezTo>
                  <a:pt x="16325" y="5949"/>
                  <a:pt x="16442" y="5843"/>
                  <a:pt x="16333" y="5737"/>
                </a:cubicBezTo>
                <a:cubicBezTo>
                  <a:pt x="16300" y="5705"/>
                  <a:pt x="16264" y="5693"/>
                  <a:pt x="16226" y="5693"/>
                </a:cubicBezTo>
                <a:cubicBezTo>
                  <a:pt x="16153" y="5693"/>
                  <a:pt x="16076" y="5739"/>
                  <a:pt x="16010" y="5768"/>
                </a:cubicBezTo>
                <a:cubicBezTo>
                  <a:pt x="15732" y="5892"/>
                  <a:pt x="15475" y="6058"/>
                  <a:pt x="15241" y="6255"/>
                </a:cubicBezTo>
                <a:cubicBezTo>
                  <a:pt x="14492" y="6884"/>
                  <a:pt x="13824" y="7600"/>
                  <a:pt x="13182" y="8335"/>
                </a:cubicBezTo>
                <a:cubicBezTo>
                  <a:pt x="13123" y="8402"/>
                  <a:pt x="13081" y="8499"/>
                  <a:pt x="12976" y="8499"/>
                </a:cubicBezTo>
                <a:cubicBezTo>
                  <a:pt x="12965" y="8499"/>
                  <a:pt x="12953" y="8498"/>
                  <a:pt x="12941" y="8496"/>
                </a:cubicBezTo>
                <a:cubicBezTo>
                  <a:pt x="12893" y="8427"/>
                  <a:pt x="12935" y="8372"/>
                  <a:pt x="12956" y="8315"/>
                </a:cubicBezTo>
                <a:cubicBezTo>
                  <a:pt x="13244" y="7548"/>
                  <a:pt x="13540" y="6784"/>
                  <a:pt x="13813" y="6012"/>
                </a:cubicBezTo>
                <a:cubicBezTo>
                  <a:pt x="13900" y="5763"/>
                  <a:pt x="14053" y="5668"/>
                  <a:pt x="14288" y="5578"/>
                </a:cubicBezTo>
                <a:cubicBezTo>
                  <a:pt x="15386" y="5163"/>
                  <a:pt x="16354" y="4562"/>
                  <a:pt x="17034" y="3572"/>
                </a:cubicBezTo>
                <a:cubicBezTo>
                  <a:pt x="17088" y="3496"/>
                  <a:pt x="17180" y="3416"/>
                  <a:pt x="17104" y="3321"/>
                </a:cubicBezTo>
                <a:cubicBezTo>
                  <a:pt x="17077" y="3287"/>
                  <a:pt x="17049" y="3275"/>
                  <a:pt x="17022" y="3275"/>
                </a:cubicBezTo>
                <a:cubicBezTo>
                  <a:pt x="16964" y="3275"/>
                  <a:pt x="16907" y="3332"/>
                  <a:pt x="16855" y="3359"/>
                </a:cubicBezTo>
                <a:cubicBezTo>
                  <a:pt x="15931" y="3839"/>
                  <a:pt x="15021" y="4340"/>
                  <a:pt x="14267" y="5078"/>
                </a:cubicBezTo>
                <a:cubicBezTo>
                  <a:pt x="14235" y="5109"/>
                  <a:pt x="14205" y="5158"/>
                  <a:pt x="14161" y="5158"/>
                </a:cubicBezTo>
                <a:cubicBezTo>
                  <a:pt x="14146" y="5158"/>
                  <a:pt x="14131" y="5154"/>
                  <a:pt x="14113" y="5142"/>
                </a:cubicBezTo>
                <a:cubicBezTo>
                  <a:pt x="14067" y="5111"/>
                  <a:pt x="14071" y="5042"/>
                  <a:pt x="14096" y="4998"/>
                </a:cubicBezTo>
                <a:cubicBezTo>
                  <a:pt x="14352" y="4542"/>
                  <a:pt x="14462" y="4013"/>
                  <a:pt x="14782" y="3592"/>
                </a:cubicBezTo>
                <a:cubicBezTo>
                  <a:pt x="15238" y="2994"/>
                  <a:pt x="15622" y="2355"/>
                  <a:pt x="15866" y="1645"/>
                </a:cubicBezTo>
                <a:cubicBezTo>
                  <a:pt x="16025" y="1175"/>
                  <a:pt x="15962" y="688"/>
                  <a:pt x="15906" y="208"/>
                </a:cubicBezTo>
                <a:cubicBezTo>
                  <a:pt x="15896" y="111"/>
                  <a:pt x="15839" y="31"/>
                  <a:pt x="15733" y="5"/>
                </a:cubicBezTo>
                <a:cubicBezTo>
                  <a:pt x="15718" y="2"/>
                  <a:pt x="15704" y="0"/>
                  <a:pt x="1569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3" name="Google Shape;553;p25"/>
          <p:cNvGrpSpPr/>
          <p:nvPr/>
        </p:nvGrpSpPr>
        <p:grpSpPr>
          <a:xfrm flipH="1" rot="-7959754">
            <a:off x="8389376" y="-336030"/>
            <a:ext cx="998761" cy="1520129"/>
            <a:chOff x="6875509" y="2881351"/>
            <a:chExt cx="764014" cy="1162841"/>
          </a:xfrm>
        </p:grpSpPr>
        <p:sp>
          <p:nvSpPr>
            <p:cNvPr id="554" name="Google Shape;554;p25"/>
            <p:cNvSpPr/>
            <p:nvPr/>
          </p:nvSpPr>
          <p:spPr>
            <a:xfrm>
              <a:off x="6875509" y="2881351"/>
              <a:ext cx="764014" cy="933018"/>
            </a:xfrm>
            <a:custGeom>
              <a:rect b="b" l="l" r="r" t="t"/>
              <a:pathLst>
                <a:path extrusionOk="0" h="21078" w="17260">
                  <a:moveTo>
                    <a:pt x="14836" y="1581"/>
                  </a:moveTo>
                  <a:cubicBezTo>
                    <a:pt x="15083" y="1581"/>
                    <a:pt x="15314" y="1760"/>
                    <a:pt x="15354" y="2001"/>
                  </a:cubicBezTo>
                  <a:cubicBezTo>
                    <a:pt x="15406" y="2297"/>
                    <a:pt x="15135" y="2674"/>
                    <a:pt x="14832" y="2730"/>
                  </a:cubicBezTo>
                  <a:cubicBezTo>
                    <a:pt x="14799" y="2736"/>
                    <a:pt x="14766" y="2739"/>
                    <a:pt x="14735" y="2739"/>
                  </a:cubicBezTo>
                  <a:cubicBezTo>
                    <a:pt x="14494" y="2739"/>
                    <a:pt x="14295" y="2570"/>
                    <a:pt x="14245" y="2307"/>
                  </a:cubicBezTo>
                  <a:cubicBezTo>
                    <a:pt x="14183" y="1985"/>
                    <a:pt x="14420" y="1648"/>
                    <a:pt x="14747" y="1589"/>
                  </a:cubicBezTo>
                  <a:cubicBezTo>
                    <a:pt x="14777" y="1583"/>
                    <a:pt x="14806" y="1581"/>
                    <a:pt x="14836" y="1581"/>
                  </a:cubicBezTo>
                  <a:close/>
                  <a:moveTo>
                    <a:pt x="10638" y="2630"/>
                  </a:moveTo>
                  <a:cubicBezTo>
                    <a:pt x="10971" y="2630"/>
                    <a:pt x="11221" y="2926"/>
                    <a:pt x="11121" y="3255"/>
                  </a:cubicBezTo>
                  <a:cubicBezTo>
                    <a:pt x="10986" y="3700"/>
                    <a:pt x="10686" y="4051"/>
                    <a:pt x="10333" y="4336"/>
                  </a:cubicBezTo>
                  <a:cubicBezTo>
                    <a:pt x="10265" y="4391"/>
                    <a:pt x="10188" y="4415"/>
                    <a:pt x="10112" y="4415"/>
                  </a:cubicBezTo>
                  <a:cubicBezTo>
                    <a:pt x="9914" y="4415"/>
                    <a:pt x="9718" y="4249"/>
                    <a:pt x="9687" y="4017"/>
                  </a:cubicBezTo>
                  <a:cubicBezTo>
                    <a:pt x="9642" y="3686"/>
                    <a:pt x="10114" y="2835"/>
                    <a:pt x="10428" y="2688"/>
                  </a:cubicBezTo>
                  <a:cubicBezTo>
                    <a:pt x="10477" y="2664"/>
                    <a:pt x="10528" y="2648"/>
                    <a:pt x="10560" y="2636"/>
                  </a:cubicBezTo>
                  <a:cubicBezTo>
                    <a:pt x="10587" y="2632"/>
                    <a:pt x="10613" y="2630"/>
                    <a:pt x="10638" y="2630"/>
                  </a:cubicBezTo>
                  <a:close/>
                  <a:moveTo>
                    <a:pt x="8375" y="2901"/>
                  </a:moveTo>
                  <a:cubicBezTo>
                    <a:pt x="8687" y="2901"/>
                    <a:pt x="8913" y="3089"/>
                    <a:pt x="8918" y="3391"/>
                  </a:cubicBezTo>
                  <a:cubicBezTo>
                    <a:pt x="8923" y="4209"/>
                    <a:pt x="8692" y="4964"/>
                    <a:pt x="8153" y="5598"/>
                  </a:cubicBezTo>
                  <a:cubicBezTo>
                    <a:pt x="8006" y="5768"/>
                    <a:pt x="7804" y="5817"/>
                    <a:pt x="7598" y="5817"/>
                  </a:cubicBezTo>
                  <a:cubicBezTo>
                    <a:pt x="7548" y="5817"/>
                    <a:pt x="7498" y="5814"/>
                    <a:pt x="7449" y="5809"/>
                  </a:cubicBezTo>
                  <a:cubicBezTo>
                    <a:pt x="7203" y="5784"/>
                    <a:pt x="7034" y="5608"/>
                    <a:pt x="7066" y="5363"/>
                  </a:cubicBezTo>
                  <a:cubicBezTo>
                    <a:pt x="7165" y="4608"/>
                    <a:pt x="7309" y="3861"/>
                    <a:pt x="7787" y="3231"/>
                  </a:cubicBezTo>
                  <a:cubicBezTo>
                    <a:pt x="7907" y="3070"/>
                    <a:pt x="8063" y="2942"/>
                    <a:pt x="8206" y="2918"/>
                  </a:cubicBezTo>
                  <a:cubicBezTo>
                    <a:pt x="8265" y="2906"/>
                    <a:pt x="8321" y="2901"/>
                    <a:pt x="8375" y="2901"/>
                  </a:cubicBezTo>
                  <a:close/>
                  <a:moveTo>
                    <a:pt x="13074" y="6262"/>
                  </a:moveTo>
                  <a:cubicBezTo>
                    <a:pt x="13216" y="6262"/>
                    <a:pt x="13369" y="6314"/>
                    <a:pt x="13457" y="6487"/>
                  </a:cubicBezTo>
                  <a:cubicBezTo>
                    <a:pt x="13575" y="6707"/>
                    <a:pt x="13520" y="6909"/>
                    <a:pt x="13319" y="7057"/>
                  </a:cubicBezTo>
                  <a:cubicBezTo>
                    <a:pt x="13102" y="7218"/>
                    <a:pt x="12869" y="7359"/>
                    <a:pt x="12606" y="7431"/>
                  </a:cubicBezTo>
                  <a:cubicBezTo>
                    <a:pt x="12534" y="7451"/>
                    <a:pt x="12470" y="7461"/>
                    <a:pt x="12415" y="7461"/>
                  </a:cubicBezTo>
                  <a:cubicBezTo>
                    <a:pt x="12197" y="7461"/>
                    <a:pt x="12116" y="7306"/>
                    <a:pt x="12176" y="7006"/>
                  </a:cubicBezTo>
                  <a:cubicBezTo>
                    <a:pt x="12248" y="6632"/>
                    <a:pt x="12559" y="6338"/>
                    <a:pt x="12997" y="6267"/>
                  </a:cubicBezTo>
                  <a:cubicBezTo>
                    <a:pt x="13022" y="6263"/>
                    <a:pt x="13048" y="6262"/>
                    <a:pt x="13074" y="6262"/>
                  </a:cubicBezTo>
                  <a:close/>
                  <a:moveTo>
                    <a:pt x="3059" y="7277"/>
                  </a:moveTo>
                  <a:cubicBezTo>
                    <a:pt x="3069" y="7277"/>
                    <a:pt x="3079" y="7277"/>
                    <a:pt x="3090" y="7278"/>
                  </a:cubicBezTo>
                  <a:cubicBezTo>
                    <a:pt x="3273" y="7295"/>
                    <a:pt x="3385" y="7408"/>
                    <a:pt x="3435" y="7580"/>
                  </a:cubicBezTo>
                  <a:cubicBezTo>
                    <a:pt x="3540" y="7926"/>
                    <a:pt x="3479" y="8265"/>
                    <a:pt x="3387" y="8601"/>
                  </a:cubicBezTo>
                  <a:cubicBezTo>
                    <a:pt x="3352" y="8730"/>
                    <a:pt x="3246" y="8815"/>
                    <a:pt x="3108" y="8822"/>
                  </a:cubicBezTo>
                  <a:cubicBezTo>
                    <a:pt x="3102" y="8822"/>
                    <a:pt x="3096" y="8823"/>
                    <a:pt x="3090" y="8823"/>
                  </a:cubicBezTo>
                  <a:cubicBezTo>
                    <a:pt x="2958" y="8823"/>
                    <a:pt x="2852" y="8750"/>
                    <a:pt x="2802" y="8632"/>
                  </a:cubicBezTo>
                  <a:cubicBezTo>
                    <a:pt x="2741" y="8482"/>
                    <a:pt x="2710" y="8320"/>
                    <a:pt x="2666" y="8163"/>
                  </a:cubicBezTo>
                  <a:cubicBezTo>
                    <a:pt x="2601" y="7926"/>
                    <a:pt x="2569" y="7697"/>
                    <a:pt x="2730" y="7486"/>
                  </a:cubicBezTo>
                  <a:cubicBezTo>
                    <a:pt x="2816" y="7371"/>
                    <a:pt x="2914" y="7277"/>
                    <a:pt x="3059" y="7277"/>
                  </a:cubicBezTo>
                  <a:close/>
                  <a:moveTo>
                    <a:pt x="6194" y="5620"/>
                  </a:moveTo>
                  <a:cubicBezTo>
                    <a:pt x="6198" y="5620"/>
                    <a:pt x="6202" y="5620"/>
                    <a:pt x="6207" y="5620"/>
                  </a:cubicBezTo>
                  <a:cubicBezTo>
                    <a:pt x="6505" y="5626"/>
                    <a:pt x="6675" y="5878"/>
                    <a:pt x="6807" y="6636"/>
                  </a:cubicBezTo>
                  <a:cubicBezTo>
                    <a:pt x="6849" y="6907"/>
                    <a:pt x="6778" y="7415"/>
                    <a:pt x="6622" y="7901"/>
                  </a:cubicBezTo>
                  <a:cubicBezTo>
                    <a:pt x="6476" y="8351"/>
                    <a:pt x="6270" y="8780"/>
                    <a:pt x="6088" y="9217"/>
                  </a:cubicBezTo>
                  <a:cubicBezTo>
                    <a:pt x="6038" y="9336"/>
                    <a:pt x="5963" y="9443"/>
                    <a:pt x="5854" y="9514"/>
                  </a:cubicBezTo>
                  <a:cubicBezTo>
                    <a:pt x="5700" y="9614"/>
                    <a:pt x="5542" y="9732"/>
                    <a:pt x="5364" y="9732"/>
                  </a:cubicBezTo>
                  <a:cubicBezTo>
                    <a:pt x="5297" y="9732"/>
                    <a:pt x="5227" y="9715"/>
                    <a:pt x="5154" y="9674"/>
                  </a:cubicBezTo>
                  <a:cubicBezTo>
                    <a:pt x="4910" y="9542"/>
                    <a:pt x="4896" y="9302"/>
                    <a:pt x="4921" y="9052"/>
                  </a:cubicBezTo>
                  <a:cubicBezTo>
                    <a:pt x="5017" y="8088"/>
                    <a:pt x="5147" y="7134"/>
                    <a:pt x="5531" y="6234"/>
                  </a:cubicBezTo>
                  <a:cubicBezTo>
                    <a:pt x="5661" y="5934"/>
                    <a:pt x="5797" y="5620"/>
                    <a:pt x="6194" y="5620"/>
                  </a:cubicBezTo>
                  <a:close/>
                  <a:moveTo>
                    <a:pt x="12535" y="8460"/>
                  </a:moveTo>
                  <a:cubicBezTo>
                    <a:pt x="12575" y="8460"/>
                    <a:pt x="12616" y="8461"/>
                    <a:pt x="12657" y="8464"/>
                  </a:cubicBezTo>
                  <a:cubicBezTo>
                    <a:pt x="12908" y="8482"/>
                    <a:pt x="13117" y="8598"/>
                    <a:pt x="13194" y="8853"/>
                  </a:cubicBezTo>
                  <a:cubicBezTo>
                    <a:pt x="13263" y="9085"/>
                    <a:pt x="13167" y="9285"/>
                    <a:pt x="12995" y="9437"/>
                  </a:cubicBezTo>
                  <a:cubicBezTo>
                    <a:pt x="12571" y="9811"/>
                    <a:pt x="12098" y="10113"/>
                    <a:pt x="11572" y="10325"/>
                  </a:cubicBezTo>
                  <a:cubicBezTo>
                    <a:pt x="11169" y="10489"/>
                    <a:pt x="10768" y="10657"/>
                    <a:pt x="10363" y="10810"/>
                  </a:cubicBezTo>
                  <a:cubicBezTo>
                    <a:pt x="10210" y="10867"/>
                    <a:pt x="10047" y="10911"/>
                    <a:pt x="9889" y="10913"/>
                  </a:cubicBezTo>
                  <a:cubicBezTo>
                    <a:pt x="9882" y="10914"/>
                    <a:pt x="9875" y="10914"/>
                    <a:pt x="9869" y="10914"/>
                  </a:cubicBezTo>
                  <a:cubicBezTo>
                    <a:pt x="9397" y="10914"/>
                    <a:pt x="9169" y="10514"/>
                    <a:pt x="9405" y="10099"/>
                  </a:cubicBezTo>
                  <a:cubicBezTo>
                    <a:pt x="9458" y="10006"/>
                    <a:pt x="9523" y="9910"/>
                    <a:pt x="9606" y="9845"/>
                  </a:cubicBezTo>
                  <a:cubicBezTo>
                    <a:pt x="10351" y="9265"/>
                    <a:pt x="11118" y="8721"/>
                    <a:pt x="12179" y="8478"/>
                  </a:cubicBezTo>
                  <a:cubicBezTo>
                    <a:pt x="12244" y="8477"/>
                    <a:pt x="12382" y="8460"/>
                    <a:pt x="12535" y="8460"/>
                  </a:cubicBezTo>
                  <a:close/>
                  <a:moveTo>
                    <a:pt x="9415" y="12204"/>
                  </a:moveTo>
                  <a:cubicBezTo>
                    <a:pt x="9778" y="12204"/>
                    <a:pt x="10019" y="12327"/>
                    <a:pt x="10136" y="12553"/>
                  </a:cubicBezTo>
                  <a:cubicBezTo>
                    <a:pt x="10287" y="12851"/>
                    <a:pt x="10136" y="13197"/>
                    <a:pt x="9680" y="13559"/>
                  </a:cubicBezTo>
                  <a:cubicBezTo>
                    <a:pt x="9247" y="13908"/>
                    <a:pt x="8748" y="14120"/>
                    <a:pt x="8212" y="14249"/>
                  </a:cubicBezTo>
                  <a:cubicBezTo>
                    <a:pt x="8089" y="14279"/>
                    <a:pt x="7964" y="14304"/>
                    <a:pt x="7838" y="14320"/>
                  </a:cubicBezTo>
                  <a:cubicBezTo>
                    <a:pt x="7723" y="14336"/>
                    <a:pt x="7653" y="14500"/>
                    <a:pt x="7545" y="14500"/>
                  </a:cubicBezTo>
                  <a:cubicBezTo>
                    <a:pt x="7520" y="14500"/>
                    <a:pt x="7494" y="14491"/>
                    <a:pt x="7464" y="14471"/>
                  </a:cubicBezTo>
                  <a:cubicBezTo>
                    <a:pt x="7288" y="14347"/>
                    <a:pt x="7130" y="14189"/>
                    <a:pt x="6993" y="14021"/>
                  </a:cubicBezTo>
                  <a:cubicBezTo>
                    <a:pt x="6802" y="13788"/>
                    <a:pt x="6845" y="13541"/>
                    <a:pt x="7102" y="13238"/>
                  </a:cubicBezTo>
                  <a:cubicBezTo>
                    <a:pt x="7182" y="13142"/>
                    <a:pt x="7279" y="13054"/>
                    <a:pt x="7384" y="12985"/>
                  </a:cubicBezTo>
                  <a:cubicBezTo>
                    <a:pt x="7903" y="12645"/>
                    <a:pt x="8468" y="12399"/>
                    <a:pt x="8978" y="12253"/>
                  </a:cubicBezTo>
                  <a:cubicBezTo>
                    <a:pt x="9139" y="12220"/>
                    <a:pt x="9285" y="12204"/>
                    <a:pt x="9415" y="12204"/>
                  </a:cubicBezTo>
                  <a:close/>
                  <a:moveTo>
                    <a:pt x="2662" y="10266"/>
                  </a:moveTo>
                  <a:cubicBezTo>
                    <a:pt x="2673" y="10266"/>
                    <a:pt x="2684" y="10266"/>
                    <a:pt x="2694" y="10267"/>
                  </a:cubicBezTo>
                  <a:cubicBezTo>
                    <a:pt x="2940" y="10284"/>
                    <a:pt x="3081" y="10439"/>
                    <a:pt x="3166" y="10662"/>
                  </a:cubicBezTo>
                  <a:cubicBezTo>
                    <a:pt x="3272" y="10940"/>
                    <a:pt x="3263" y="11235"/>
                    <a:pt x="3267" y="11523"/>
                  </a:cubicBezTo>
                  <a:cubicBezTo>
                    <a:pt x="3287" y="12487"/>
                    <a:pt x="3081" y="13437"/>
                    <a:pt x="3035" y="14398"/>
                  </a:cubicBezTo>
                  <a:cubicBezTo>
                    <a:pt x="3025" y="14621"/>
                    <a:pt x="2925" y="14835"/>
                    <a:pt x="2656" y="14862"/>
                  </a:cubicBezTo>
                  <a:cubicBezTo>
                    <a:pt x="2641" y="14863"/>
                    <a:pt x="2626" y="14864"/>
                    <a:pt x="2611" y="14864"/>
                  </a:cubicBezTo>
                  <a:cubicBezTo>
                    <a:pt x="2407" y="14864"/>
                    <a:pt x="2292" y="14722"/>
                    <a:pt x="2206" y="14537"/>
                  </a:cubicBezTo>
                  <a:cubicBezTo>
                    <a:pt x="2129" y="14369"/>
                    <a:pt x="2072" y="14199"/>
                    <a:pt x="2044" y="14019"/>
                  </a:cubicBezTo>
                  <a:cubicBezTo>
                    <a:pt x="1982" y="13153"/>
                    <a:pt x="1798" y="12288"/>
                    <a:pt x="1979" y="11419"/>
                  </a:cubicBezTo>
                  <a:cubicBezTo>
                    <a:pt x="2037" y="11132"/>
                    <a:pt x="2092" y="10847"/>
                    <a:pt x="2230" y="10587"/>
                  </a:cubicBezTo>
                  <a:cubicBezTo>
                    <a:pt x="2324" y="10413"/>
                    <a:pt x="2451" y="10266"/>
                    <a:pt x="2662" y="10266"/>
                  </a:cubicBezTo>
                  <a:close/>
                  <a:moveTo>
                    <a:pt x="10846" y="15102"/>
                  </a:moveTo>
                  <a:cubicBezTo>
                    <a:pt x="10904" y="15102"/>
                    <a:pt x="10962" y="15103"/>
                    <a:pt x="11020" y="15106"/>
                  </a:cubicBezTo>
                  <a:cubicBezTo>
                    <a:pt x="11396" y="15123"/>
                    <a:pt x="11768" y="15198"/>
                    <a:pt x="11908" y="15610"/>
                  </a:cubicBezTo>
                  <a:cubicBezTo>
                    <a:pt x="12038" y="15999"/>
                    <a:pt x="11883" y="16337"/>
                    <a:pt x="11585" y="16585"/>
                  </a:cubicBezTo>
                  <a:cubicBezTo>
                    <a:pt x="10883" y="17175"/>
                    <a:pt x="10116" y="17667"/>
                    <a:pt x="9241" y="17949"/>
                  </a:cubicBezTo>
                  <a:cubicBezTo>
                    <a:pt x="8827" y="18084"/>
                    <a:pt x="8418" y="18250"/>
                    <a:pt x="7958" y="18281"/>
                  </a:cubicBezTo>
                  <a:cubicBezTo>
                    <a:pt x="7775" y="18344"/>
                    <a:pt x="7592" y="18375"/>
                    <a:pt x="7411" y="18375"/>
                  </a:cubicBezTo>
                  <a:cubicBezTo>
                    <a:pt x="7123" y="18375"/>
                    <a:pt x="6837" y="18299"/>
                    <a:pt x="6551" y="18157"/>
                  </a:cubicBezTo>
                  <a:cubicBezTo>
                    <a:pt x="5937" y="17852"/>
                    <a:pt x="5839" y="17329"/>
                    <a:pt x="6342" y="16852"/>
                  </a:cubicBezTo>
                  <a:cubicBezTo>
                    <a:pt x="6661" y="16550"/>
                    <a:pt x="7032" y="16315"/>
                    <a:pt x="7429" y="16126"/>
                  </a:cubicBezTo>
                  <a:cubicBezTo>
                    <a:pt x="8168" y="15772"/>
                    <a:pt x="8937" y="15494"/>
                    <a:pt x="9723" y="15264"/>
                  </a:cubicBezTo>
                  <a:cubicBezTo>
                    <a:pt x="10091" y="15158"/>
                    <a:pt x="10466" y="15102"/>
                    <a:pt x="10846" y="15102"/>
                  </a:cubicBezTo>
                  <a:close/>
                  <a:moveTo>
                    <a:pt x="14645" y="1"/>
                  </a:moveTo>
                  <a:cubicBezTo>
                    <a:pt x="13083" y="1"/>
                    <a:pt x="11538" y="218"/>
                    <a:pt x="9997" y="498"/>
                  </a:cubicBezTo>
                  <a:cubicBezTo>
                    <a:pt x="9172" y="667"/>
                    <a:pt x="8394" y="982"/>
                    <a:pt x="7597" y="1244"/>
                  </a:cubicBezTo>
                  <a:cubicBezTo>
                    <a:pt x="6143" y="1718"/>
                    <a:pt x="4820" y="2421"/>
                    <a:pt x="3606" y="3341"/>
                  </a:cubicBezTo>
                  <a:cubicBezTo>
                    <a:pt x="1996" y="4565"/>
                    <a:pt x="904" y="6148"/>
                    <a:pt x="439" y="8114"/>
                  </a:cubicBezTo>
                  <a:cubicBezTo>
                    <a:pt x="1" y="9971"/>
                    <a:pt x="133" y="11839"/>
                    <a:pt x="616" y="13676"/>
                  </a:cubicBezTo>
                  <a:cubicBezTo>
                    <a:pt x="960" y="14980"/>
                    <a:pt x="1475" y="16228"/>
                    <a:pt x="2013" y="17458"/>
                  </a:cubicBezTo>
                  <a:cubicBezTo>
                    <a:pt x="2661" y="18939"/>
                    <a:pt x="3709" y="20042"/>
                    <a:pt x="5281" y="20557"/>
                  </a:cubicBezTo>
                  <a:cubicBezTo>
                    <a:pt x="6298" y="20891"/>
                    <a:pt x="7307" y="21077"/>
                    <a:pt x="8306" y="21077"/>
                  </a:cubicBezTo>
                  <a:cubicBezTo>
                    <a:pt x="9557" y="21077"/>
                    <a:pt x="10789" y="20785"/>
                    <a:pt x="11994" y="20124"/>
                  </a:cubicBezTo>
                  <a:cubicBezTo>
                    <a:pt x="13821" y="19121"/>
                    <a:pt x="15241" y="17741"/>
                    <a:pt x="15965" y="15734"/>
                  </a:cubicBezTo>
                  <a:cubicBezTo>
                    <a:pt x="16419" y="14472"/>
                    <a:pt x="16709" y="13181"/>
                    <a:pt x="16613" y="11832"/>
                  </a:cubicBezTo>
                  <a:cubicBezTo>
                    <a:pt x="16503" y="10308"/>
                    <a:pt x="16213" y="8805"/>
                    <a:pt x="16074" y="7284"/>
                  </a:cubicBezTo>
                  <a:cubicBezTo>
                    <a:pt x="15959" y="6039"/>
                    <a:pt x="15975" y="4816"/>
                    <a:pt x="16363" y="3616"/>
                  </a:cubicBezTo>
                  <a:cubicBezTo>
                    <a:pt x="16616" y="2839"/>
                    <a:pt x="16734" y="2025"/>
                    <a:pt x="17047" y="1260"/>
                  </a:cubicBezTo>
                  <a:cubicBezTo>
                    <a:pt x="17259" y="749"/>
                    <a:pt x="17052" y="383"/>
                    <a:pt x="16539" y="172"/>
                  </a:cubicBezTo>
                  <a:cubicBezTo>
                    <a:pt x="16387" y="108"/>
                    <a:pt x="16229" y="80"/>
                    <a:pt x="16064" y="65"/>
                  </a:cubicBezTo>
                  <a:cubicBezTo>
                    <a:pt x="15589" y="21"/>
                    <a:pt x="15116" y="1"/>
                    <a:pt x="14645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25"/>
            <p:cNvSpPr/>
            <p:nvPr/>
          </p:nvSpPr>
          <p:spPr>
            <a:xfrm>
              <a:off x="7023439" y="2924907"/>
              <a:ext cx="475937" cy="1119285"/>
            </a:xfrm>
            <a:custGeom>
              <a:rect b="b" l="l" r="r" t="t"/>
              <a:pathLst>
                <a:path extrusionOk="0" fill="none" h="25286" w="10752">
                  <a:moveTo>
                    <a:pt x="10752" y="1"/>
                  </a:moveTo>
                  <a:cubicBezTo>
                    <a:pt x="3879" y="6406"/>
                    <a:pt x="0" y="15900"/>
                    <a:pt x="422" y="25286"/>
                  </a:cubicBezTo>
                </a:path>
              </a:pathLst>
            </a:custGeom>
            <a:noFill/>
            <a:ln cap="rnd" cmpd="sng" w="17500">
              <a:solidFill>
                <a:srgbClr val="2F785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56" name="Google Shape;556;p25"/>
          <p:cNvSpPr/>
          <p:nvPr/>
        </p:nvSpPr>
        <p:spPr>
          <a:xfrm rot="2446734">
            <a:off x="-354776" y="3530179"/>
            <a:ext cx="830064" cy="1037126"/>
          </a:xfrm>
          <a:custGeom>
            <a:rect b="b" l="l" r="r" t="t"/>
            <a:pathLst>
              <a:path extrusionOk="0" h="23431" w="18753">
                <a:moveTo>
                  <a:pt x="14224" y="0"/>
                </a:moveTo>
                <a:cubicBezTo>
                  <a:pt x="14173" y="0"/>
                  <a:pt x="14120" y="3"/>
                  <a:pt x="14066" y="9"/>
                </a:cubicBezTo>
                <a:cubicBezTo>
                  <a:pt x="13242" y="101"/>
                  <a:pt x="12945" y="773"/>
                  <a:pt x="12770" y="1483"/>
                </a:cubicBezTo>
                <a:cubicBezTo>
                  <a:pt x="12367" y="3127"/>
                  <a:pt x="12446" y="4795"/>
                  <a:pt x="12649" y="6446"/>
                </a:cubicBezTo>
                <a:cubicBezTo>
                  <a:pt x="12862" y="8197"/>
                  <a:pt x="13202" y="9935"/>
                  <a:pt x="13487" y="11678"/>
                </a:cubicBezTo>
                <a:cubicBezTo>
                  <a:pt x="13075" y="11124"/>
                  <a:pt x="12777" y="10535"/>
                  <a:pt x="12499" y="9937"/>
                </a:cubicBezTo>
                <a:cubicBezTo>
                  <a:pt x="11314" y="7401"/>
                  <a:pt x="10082" y="4886"/>
                  <a:pt x="8696" y="2452"/>
                </a:cubicBezTo>
                <a:cubicBezTo>
                  <a:pt x="8298" y="1755"/>
                  <a:pt x="7881" y="1063"/>
                  <a:pt x="7272" y="531"/>
                </a:cubicBezTo>
                <a:cubicBezTo>
                  <a:pt x="6922" y="226"/>
                  <a:pt x="6569" y="80"/>
                  <a:pt x="6249" y="80"/>
                </a:cubicBezTo>
                <a:cubicBezTo>
                  <a:pt x="5719" y="80"/>
                  <a:pt x="5277" y="479"/>
                  <a:pt x="5078" y="1219"/>
                </a:cubicBezTo>
                <a:cubicBezTo>
                  <a:pt x="4944" y="1713"/>
                  <a:pt x="4975" y="2206"/>
                  <a:pt x="5070" y="2705"/>
                </a:cubicBezTo>
                <a:cubicBezTo>
                  <a:pt x="5307" y="3987"/>
                  <a:pt x="5734" y="5211"/>
                  <a:pt x="6230" y="6416"/>
                </a:cubicBezTo>
                <a:cubicBezTo>
                  <a:pt x="7013" y="8322"/>
                  <a:pt x="7992" y="10133"/>
                  <a:pt x="8952" y="11953"/>
                </a:cubicBezTo>
                <a:cubicBezTo>
                  <a:pt x="7082" y="10099"/>
                  <a:pt x="5099" y="8413"/>
                  <a:pt x="3159" y="6688"/>
                </a:cubicBezTo>
                <a:cubicBezTo>
                  <a:pt x="2809" y="6375"/>
                  <a:pt x="2473" y="6039"/>
                  <a:pt x="2003" y="5921"/>
                </a:cubicBezTo>
                <a:cubicBezTo>
                  <a:pt x="1745" y="5856"/>
                  <a:pt x="1481" y="5793"/>
                  <a:pt x="1227" y="5793"/>
                </a:cubicBezTo>
                <a:cubicBezTo>
                  <a:pt x="931" y="5793"/>
                  <a:pt x="650" y="5878"/>
                  <a:pt x="409" y="6145"/>
                </a:cubicBezTo>
                <a:cubicBezTo>
                  <a:pt x="1" y="6597"/>
                  <a:pt x="104" y="7143"/>
                  <a:pt x="289" y="7658"/>
                </a:cubicBezTo>
                <a:cubicBezTo>
                  <a:pt x="620" y="8576"/>
                  <a:pt x="1182" y="9371"/>
                  <a:pt x="1770" y="10137"/>
                </a:cubicBezTo>
                <a:cubicBezTo>
                  <a:pt x="4388" y="13552"/>
                  <a:pt x="7620" y="16339"/>
                  <a:pt x="10951" y="19023"/>
                </a:cubicBezTo>
                <a:cubicBezTo>
                  <a:pt x="12770" y="20487"/>
                  <a:pt x="14514" y="22052"/>
                  <a:pt x="16617" y="23127"/>
                </a:cubicBezTo>
                <a:cubicBezTo>
                  <a:pt x="16879" y="23262"/>
                  <a:pt x="17142" y="23430"/>
                  <a:pt x="17397" y="23430"/>
                </a:cubicBezTo>
                <a:cubicBezTo>
                  <a:pt x="17579" y="23430"/>
                  <a:pt x="17758" y="23343"/>
                  <a:pt x="17928" y="23094"/>
                </a:cubicBezTo>
                <a:cubicBezTo>
                  <a:pt x="18381" y="22433"/>
                  <a:pt x="18752" y="21764"/>
                  <a:pt x="18701" y="20889"/>
                </a:cubicBezTo>
                <a:cubicBezTo>
                  <a:pt x="18653" y="20077"/>
                  <a:pt x="18370" y="19324"/>
                  <a:pt x="18301" y="18531"/>
                </a:cubicBezTo>
                <a:cubicBezTo>
                  <a:pt x="17951" y="14452"/>
                  <a:pt x="17506" y="10387"/>
                  <a:pt x="16847" y="6347"/>
                </a:cubicBezTo>
                <a:cubicBezTo>
                  <a:pt x="16564" y="4610"/>
                  <a:pt x="16396" y="2839"/>
                  <a:pt x="15593" y="1229"/>
                </a:cubicBezTo>
                <a:cubicBezTo>
                  <a:pt x="15297" y="635"/>
                  <a:pt x="14966" y="0"/>
                  <a:pt x="14224" y="0"/>
                </a:cubicBezTo>
                <a:close/>
              </a:path>
            </a:pathLst>
          </a:custGeom>
          <a:solidFill>
            <a:srgbClr val="21543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7" name="Google Shape;557;p25"/>
          <p:cNvGrpSpPr/>
          <p:nvPr/>
        </p:nvGrpSpPr>
        <p:grpSpPr>
          <a:xfrm rot="-970119">
            <a:off x="-296582" y="3850960"/>
            <a:ext cx="1458663" cy="1458663"/>
            <a:chOff x="1441538" y="3350388"/>
            <a:chExt cx="616650" cy="616625"/>
          </a:xfrm>
        </p:grpSpPr>
        <p:sp>
          <p:nvSpPr>
            <p:cNvPr id="558" name="Google Shape;558;p25"/>
            <p:cNvSpPr/>
            <p:nvPr/>
          </p:nvSpPr>
          <p:spPr>
            <a:xfrm>
              <a:off x="1471413" y="3350388"/>
              <a:ext cx="586775" cy="570275"/>
            </a:xfrm>
            <a:custGeom>
              <a:rect b="b" l="l" r="r" t="t"/>
              <a:pathLst>
                <a:path extrusionOk="0" h="22811" w="23471">
                  <a:moveTo>
                    <a:pt x="20736" y="935"/>
                  </a:moveTo>
                  <a:cubicBezTo>
                    <a:pt x="20763" y="935"/>
                    <a:pt x="20791" y="938"/>
                    <a:pt x="20821" y="943"/>
                  </a:cubicBezTo>
                  <a:cubicBezTo>
                    <a:pt x="21020" y="980"/>
                    <a:pt x="21038" y="1139"/>
                    <a:pt x="20997" y="1323"/>
                  </a:cubicBezTo>
                  <a:cubicBezTo>
                    <a:pt x="20930" y="1488"/>
                    <a:pt x="20833" y="1639"/>
                    <a:pt x="20645" y="1639"/>
                  </a:cubicBezTo>
                  <a:cubicBezTo>
                    <a:pt x="20615" y="1639"/>
                    <a:pt x="20583" y="1636"/>
                    <a:pt x="20548" y="1628"/>
                  </a:cubicBezTo>
                  <a:cubicBezTo>
                    <a:pt x="20368" y="1585"/>
                    <a:pt x="20311" y="1429"/>
                    <a:pt x="20363" y="1258"/>
                  </a:cubicBezTo>
                  <a:cubicBezTo>
                    <a:pt x="20422" y="1067"/>
                    <a:pt x="20545" y="935"/>
                    <a:pt x="20736" y="935"/>
                  </a:cubicBezTo>
                  <a:close/>
                  <a:moveTo>
                    <a:pt x="15518" y="2806"/>
                  </a:moveTo>
                  <a:cubicBezTo>
                    <a:pt x="15536" y="2806"/>
                    <a:pt x="15554" y="2808"/>
                    <a:pt x="15572" y="2811"/>
                  </a:cubicBezTo>
                  <a:cubicBezTo>
                    <a:pt x="15698" y="2834"/>
                    <a:pt x="15756" y="2926"/>
                    <a:pt x="15728" y="3051"/>
                  </a:cubicBezTo>
                  <a:cubicBezTo>
                    <a:pt x="15700" y="3172"/>
                    <a:pt x="15611" y="3214"/>
                    <a:pt x="15509" y="3214"/>
                  </a:cubicBezTo>
                  <a:cubicBezTo>
                    <a:pt x="15506" y="3214"/>
                    <a:pt x="15502" y="3214"/>
                    <a:pt x="15499" y="3214"/>
                  </a:cubicBezTo>
                  <a:cubicBezTo>
                    <a:pt x="15362" y="3171"/>
                    <a:pt x="15297" y="3092"/>
                    <a:pt x="15325" y="2967"/>
                  </a:cubicBezTo>
                  <a:cubicBezTo>
                    <a:pt x="15351" y="2861"/>
                    <a:pt x="15424" y="2806"/>
                    <a:pt x="15518" y="2806"/>
                  </a:cubicBezTo>
                  <a:close/>
                  <a:moveTo>
                    <a:pt x="15216" y="4214"/>
                  </a:moveTo>
                  <a:cubicBezTo>
                    <a:pt x="15236" y="4214"/>
                    <a:pt x="15257" y="4218"/>
                    <a:pt x="15278" y="4225"/>
                  </a:cubicBezTo>
                  <a:cubicBezTo>
                    <a:pt x="15421" y="4279"/>
                    <a:pt x="15605" y="4448"/>
                    <a:pt x="15522" y="4680"/>
                  </a:cubicBezTo>
                  <a:cubicBezTo>
                    <a:pt x="15465" y="4837"/>
                    <a:pt x="15346" y="4910"/>
                    <a:pt x="15206" y="4910"/>
                  </a:cubicBezTo>
                  <a:cubicBezTo>
                    <a:pt x="15166" y="4910"/>
                    <a:pt x="15126" y="4904"/>
                    <a:pt x="15084" y="4893"/>
                  </a:cubicBezTo>
                  <a:cubicBezTo>
                    <a:pt x="14895" y="4842"/>
                    <a:pt x="14887" y="4676"/>
                    <a:pt x="14916" y="4539"/>
                  </a:cubicBezTo>
                  <a:cubicBezTo>
                    <a:pt x="14966" y="4354"/>
                    <a:pt x="15090" y="4214"/>
                    <a:pt x="15216" y="4214"/>
                  </a:cubicBezTo>
                  <a:close/>
                  <a:moveTo>
                    <a:pt x="21879" y="5473"/>
                  </a:moveTo>
                  <a:cubicBezTo>
                    <a:pt x="21905" y="5473"/>
                    <a:pt x="21931" y="5476"/>
                    <a:pt x="21959" y="5481"/>
                  </a:cubicBezTo>
                  <a:cubicBezTo>
                    <a:pt x="22103" y="5543"/>
                    <a:pt x="22171" y="5647"/>
                    <a:pt x="22124" y="5795"/>
                  </a:cubicBezTo>
                  <a:cubicBezTo>
                    <a:pt x="22086" y="5910"/>
                    <a:pt x="22002" y="5968"/>
                    <a:pt x="21901" y="5968"/>
                  </a:cubicBezTo>
                  <a:cubicBezTo>
                    <a:pt x="21871" y="5968"/>
                    <a:pt x="21840" y="5963"/>
                    <a:pt x="21808" y="5953"/>
                  </a:cubicBezTo>
                  <a:cubicBezTo>
                    <a:pt x="21683" y="5915"/>
                    <a:pt x="21556" y="5833"/>
                    <a:pt x="21618" y="5665"/>
                  </a:cubicBezTo>
                  <a:cubicBezTo>
                    <a:pt x="21663" y="5536"/>
                    <a:pt x="21756" y="5473"/>
                    <a:pt x="21879" y="5473"/>
                  </a:cubicBezTo>
                  <a:close/>
                  <a:moveTo>
                    <a:pt x="20814" y="5707"/>
                  </a:moveTo>
                  <a:cubicBezTo>
                    <a:pt x="20844" y="5707"/>
                    <a:pt x="20875" y="5711"/>
                    <a:pt x="20908" y="5720"/>
                  </a:cubicBezTo>
                  <a:cubicBezTo>
                    <a:pt x="21049" y="5757"/>
                    <a:pt x="21067" y="5875"/>
                    <a:pt x="21059" y="5991"/>
                  </a:cubicBezTo>
                  <a:cubicBezTo>
                    <a:pt x="20984" y="6122"/>
                    <a:pt x="20886" y="6193"/>
                    <a:pt x="20764" y="6193"/>
                  </a:cubicBezTo>
                  <a:cubicBezTo>
                    <a:pt x="20733" y="6193"/>
                    <a:pt x="20700" y="6188"/>
                    <a:pt x="20665" y="6179"/>
                  </a:cubicBezTo>
                  <a:cubicBezTo>
                    <a:pt x="20533" y="6139"/>
                    <a:pt x="20464" y="6029"/>
                    <a:pt x="20526" y="5903"/>
                  </a:cubicBezTo>
                  <a:cubicBezTo>
                    <a:pt x="20584" y="5783"/>
                    <a:pt x="20686" y="5707"/>
                    <a:pt x="20814" y="5707"/>
                  </a:cubicBezTo>
                  <a:close/>
                  <a:moveTo>
                    <a:pt x="10130" y="6101"/>
                  </a:moveTo>
                  <a:cubicBezTo>
                    <a:pt x="10155" y="6101"/>
                    <a:pt x="10180" y="6103"/>
                    <a:pt x="10207" y="6108"/>
                  </a:cubicBezTo>
                  <a:cubicBezTo>
                    <a:pt x="10433" y="6152"/>
                    <a:pt x="10495" y="6344"/>
                    <a:pt x="10525" y="6540"/>
                  </a:cubicBezTo>
                  <a:cubicBezTo>
                    <a:pt x="10561" y="6792"/>
                    <a:pt x="10519" y="7044"/>
                    <a:pt x="10468" y="7271"/>
                  </a:cubicBezTo>
                  <a:cubicBezTo>
                    <a:pt x="10412" y="7450"/>
                    <a:pt x="10350" y="7605"/>
                    <a:pt x="10213" y="7719"/>
                  </a:cubicBezTo>
                  <a:cubicBezTo>
                    <a:pt x="10126" y="7794"/>
                    <a:pt x="10028" y="7848"/>
                    <a:pt x="9920" y="7848"/>
                  </a:cubicBezTo>
                  <a:cubicBezTo>
                    <a:pt x="9886" y="7848"/>
                    <a:pt x="9852" y="7842"/>
                    <a:pt x="9816" y="7831"/>
                  </a:cubicBezTo>
                  <a:cubicBezTo>
                    <a:pt x="9660" y="7780"/>
                    <a:pt x="9640" y="7640"/>
                    <a:pt x="9595" y="7497"/>
                  </a:cubicBezTo>
                  <a:cubicBezTo>
                    <a:pt x="9466" y="7090"/>
                    <a:pt x="9507" y="6723"/>
                    <a:pt x="9737" y="6373"/>
                  </a:cubicBezTo>
                  <a:cubicBezTo>
                    <a:pt x="9835" y="6222"/>
                    <a:pt x="9955" y="6101"/>
                    <a:pt x="10130" y="6101"/>
                  </a:cubicBezTo>
                  <a:close/>
                  <a:moveTo>
                    <a:pt x="9515" y="8920"/>
                  </a:moveTo>
                  <a:cubicBezTo>
                    <a:pt x="9534" y="8920"/>
                    <a:pt x="9554" y="8923"/>
                    <a:pt x="9575" y="8929"/>
                  </a:cubicBezTo>
                  <a:cubicBezTo>
                    <a:pt x="9716" y="8967"/>
                    <a:pt x="9710" y="9112"/>
                    <a:pt x="9678" y="9228"/>
                  </a:cubicBezTo>
                  <a:cubicBezTo>
                    <a:pt x="9646" y="9337"/>
                    <a:pt x="9574" y="9395"/>
                    <a:pt x="9472" y="9395"/>
                  </a:cubicBezTo>
                  <a:cubicBezTo>
                    <a:pt x="9451" y="9395"/>
                    <a:pt x="9428" y="9393"/>
                    <a:pt x="9404" y="9387"/>
                  </a:cubicBezTo>
                  <a:cubicBezTo>
                    <a:pt x="9293" y="9332"/>
                    <a:pt x="9236" y="9245"/>
                    <a:pt x="9281" y="9126"/>
                  </a:cubicBezTo>
                  <a:cubicBezTo>
                    <a:pt x="9324" y="9016"/>
                    <a:pt x="9403" y="8920"/>
                    <a:pt x="9515" y="8920"/>
                  </a:cubicBezTo>
                  <a:close/>
                  <a:moveTo>
                    <a:pt x="19226" y="9769"/>
                  </a:moveTo>
                  <a:cubicBezTo>
                    <a:pt x="19251" y="9769"/>
                    <a:pt x="19276" y="9771"/>
                    <a:pt x="19302" y="9774"/>
                  </a:cubicBezTo>
                  <a:cubicBezTo>
                    <a:pt x="19436" y="9826"/>
                    <a:pt x="19495" y="9927"/>
                    <a:pt x="19450" y="10056"/>
                  </a:cubicBezTo>
                  <a:cubicBezTo>
                    <a:pt x="19409" y="10165"/>
                    <a:pt x="19325" y="10221"/>
                    <a:pt x="19221" y="10221"/>
                  </a:cubicBezTo>
                  <a:cubicBezTo>
                    <a:pt x="19193" y="10221"/>
                    <a:pt x="19163" y="10217"/>
                    <a:pt x="19133" y="10209"/>
                  </a:cubicBezTo>
                  <a:cubicBezTo>
                    <a:pt x="19002" y="10175"/>
                    <a:pt x="18915" y="10086"/>
                    <a:pt x="18959" y="9948"/>
                  </a:cubicBezTo>
                  <a:cubicBezTo>
                    <a:pt x="19002" y="9816"/>
                    <a:pt x="19104" y="9769"/>
                    <a:pt x="19226" y="9769"/>
                  </a:cubicBezTo>
                  <a:close/>
                  <a:moveTo>
                    <a:pt x="17145" y="10174"/>
                  </a:moveTo>
                  <a:cubicBezTo>
                    <a:pt x="17165" y="10174"/>
                    <a:pt x="17185" y="10176"/>
                    <a:pt x="17207" y="10179"/>
                  </a:cubicBezTo>
                  <a:cubicBezTo>
                    <a:pt x="17365" y="10206"/>
                    <a:pt x="17534" y="10209"/>
                    <a:pt x="17569" y="10401"/>
                  </a:cubicBezTo>
                  <a:cubicBezTo>
                    <a:pt x="17603" y="10581"/>
                    <a:pt x="17486" y="10696"/>
                    <a:pt x="17331" y="10758"/>
                  </a:cubicBezTo>
                  <a:cubicBezTo>
                    <a:pt x="17102" y="10848"/>
                    <a:pt x="16866" y="10903"/>
                    <a:pt x="16636" y="10903"/>
                  </a:cubicBezTo>
                  <a:cubicBezTo>
                    <a:pt x="16607" y="10903"/>
                    <a:pt x="16579" y="10902"/>
                    <a:pt x="16550" y="10900"/>
                  </a:cubicBezTo>
                  <a:cubicBezTo>
                    <a:pt x="16389" y="10856"/>
                    <a:pt x="16279" y="10786"/>
                    <a:pt x="16275" y="10629"/>
                  </a:cubicBezTo>
                  <a:cubicBezTo>
                    <a:pt x="16271" y="10483"/>
                    <a:pt x="16377" y="10416"/>
                    <a:pt x="16508" y="10411"/>
                  </a:cubicBezTo>
                  <a:cubicBezTo>
                    <a:pt x="16744" y="10401"/>
                    <a:pt x="16903" y="10174"/>
                    <a:pt x="17145" y="10174"/>
                  </a:cubicBezTo>
                  <a:close/>
                  <a:moveTo>
                    <a:pt x="12600" y="15459"/>
                  </a:moveTo>
                  <a:cubicBezTo>
                    <a:pt x="12626" y="15459"/>
                    <a:pt x="12653" y="15463"/>
                    <a:pt x="12681" y="15470"/>
                  </a:cubicBezTo>
                  <a:cubicBezTo>
                    <a:pt x="12815" y="15501"/>
                    <a:pt x="12870" y="15599"/>
                    <a:pt x="12842" y="15733"/>
                  </a:cubicBezTo>
                  <a:cubicBezTo>
                    <a:pt x="12784" y="15847"/>
                    <a:pt x="12700" y="15909"/>
                    <a:pt x="12593" y="15909"/>
                  </a:cubicBezTo>
                  <a:cubicBezTo>
                    <a:pt x="12569" y="15909"/>
                    <a:pt x="12545" y="15906"/>
                    <a:pt x="12519" y="15900"/>
                  </a:cubicBezTo>
                  <a:cubicBezTo>
                    <a:pt x="12383" y="15866"/>
                    <a:pt x="12321" y="15759"/>
                    <a:pt x="12365" y="15628"/>
                  </a:cubicBezTo>
                  <a:cubicBezTo>
                    <a:pt x="12403" y="15517"/>
                    <a:pt x="12493" y="15459"/>
                    <a:pt x="12600" y="15459"/>
                  </a:cubicBezTo>
                  <a:close/>
                  <a:moveTo>
                    <a:pt x="11083" y="15498"/>
                  </a:moveTo>
                  <a:cubicBezTo>
                    <a:pt x="11176" y="15498"/>
                    <a:pt x="11264" y="15534"/>
                    <a:pt x="11301" y="15649"/>
                  </a:cubicBezTo>
                  <a:cubicBezTo>
                    <a:pt x="11340" y="15781"/>
                    <a:pt x="11237" y="15838"/>
                    <a:pt x="11157" y="15910"/>
                  </a:cubicBezTo>
                  <a:cubicBezTo>
                    <a:pt x="10873" y="16167"/>
                    <a:pt x="10518" y="16042"/>
                    <a:pt x="10252" y="16117"/>
                  </a:cubicBezTo>
                  <a:cubicBezTo>
                    <a:pt x="10083" y="16075"/>
                    <a:pt x="9991" y="16021"/>
                    <a:pt x="9991" y="15891"/>
                  </a:cubicBezTo>
                  <a:cubicBezTo>
                    <a:pt x="9990" y="15776"/>
                    <a:pt x="10066" y="15724"/>
                    <a:pt x="10169" y="15698"/>
                  </a:cubicBezTo>
                  <a:cubicBezTo>
                    <a:pt x="10449" y="15633"/>
                    <a:pt x="10725" y="15557"/>
                    <a:pt x="11007" y="15505"/>
                  </a:cubicBezTo>
                  <a:cubicBezTo>
                    <a:pt x="11032" y="15500"/>
                    <a:pt x="11058" y="15498"/>
                    <a:pt x="11083" y="15498"/>
                  </a:cubicBezTo>
                  <a:close/>
                  <a:moveTo>
                    <a:pt x="2581" y="14646"/>
                  </a:moveTo>
                  <a:cubicBezTo>
                    <a:pt x="2603" y="14646"/>
                    <a:pt x="2626" y="14649"/>
                    <a:pt x="2650" y="14655"/>
                  </a:cubicBezTo>
                  <a:cubicBezTo>
                    <a:pt x="2800" y="14695"/>
                    <a:pt x="2844" y="14829"/>
                    <a:pt x="2859" y="14964"/>
                  </a:cubicBezTo>
                  <a:cubicBezTo>
                    <a:pt x="2885" y="15175"/>
                    <a:pt x="2794" y="15367"/>
                    <a:pt x="2734" y="15640"/>
                  </a:cubicBezTo>
                  <a:cubicBezTo>
                    <a:pt x="2686" y="15760"/>
                    <a:pt x="2617" y="15955"/>
                    <a:pt x="2521" y="16136"/>
                  </a:cubicBezTo>
                  <a:cubicBezTo>
                    <a:pt x="2468" y="16235"/>
                    <a:pt x="2383" y="16300"/>
                    <a:pt x="2282" y="16300"/>
                  </a:cubicBezTo>
                  <a:cubicBezTo>
                    <a:pt x="2241" y="16300"/>
                    <a:pt x="2198" y="16289"/>
                    <a:pt x="2154" y="16267"/>
                  </a:cubicBezTo>
                  <a:cubicBezTo>
                    <a:pt x="1987" y="16179"/>
                    <a:pt x="1945" y="16027"/>
                    <a:pt x="2048" y="15872"/>
                  </a:cubicBezTo>
                  <a:cubicBezTo>
                    <a:pt x="2125" y="15756"/>
                    <a:pt x="2124" y="15663"/>
                    <a:pt x="2102" y="15536"/>
                  </a:cubicBezTo>
                  <a:cubicBezTo>
                    <a:pt x="2054" y="15268"/>
                    <a:pt x="2200" y="15048"/>
                    <a:pt x="2323" y="14827"/>
                  </a:cubicBezTo>
                  <a:cubicBezTo>
                    <a:pt x="2380" y="14724"/>
                    <a:pt x="2466" y="14646"/>
                    <a:pt x="2581" y="14646"/>
                  </a:cubicBezTo>
                  <a:close/>
                  <a:moveTo>
                    <a:pt x="2449" y="16825"/>
                  </a:moveTo>
                  <a:cubicBezTo>
                    <a:pt x="2470" y="16825"/>
                    <a:pt x="2492" y="16827"/>
                    <a:pt x="2516" y="16831"/>
                  </a:cubicBezTo>
                  <a:cubicBezTo>
                    <a:pt x="2667" y="16882"/>
                    <a:pt x="2749" y="16992"/>
                    <a:pt x="2717" y="17154"/>
                  </a:cubicBezTo>
                  <a:cubicBezTo>
                    <a:pt x="2688" y="17288"/>
                    <a:pt x="2605" y="17362"/>
                    <a:pt x="2487" y="17362"/>
                  </a:cubicBezTo>
                  <a:cubicBezTo>
                    <a:pt x="2459" y="17362"/>
                    <a:pt x="2429" y="17358"/>
                    <a:pt x="2398" y="17349"/>
                  </a:cubicBezTo>
                  <a:cubicBezTo>
                    <a:pt x="2230" y="17305"/>
                    <a:pt x="2175" y="17178"/>
                    <a:pt x="2217" y="17018"/>
                  </a:cubicBezTo>
                  <a:cubicBezTo>
                    <a:pt x="2250" y="16894"/>
                    <a:pt x="2326" y="16825"/>
                    <a:pt x="2449" y="16825"/>
                  </a:cubicBezTo>
                  <a:close/>
                  <a:moveTo>
                    <a:pt x="7644" y="20357"/>
                  </a:moveTo>
                  <a:cubicBezTo>
                    <a:pt x="7680" y="20357"/>
                    <a:pt x="7720" y="20361"/>
                    <a:pt x="7762" y="20369"/>
                  </a:cubicBezTo>
                  <a:cubicBezTo>
                    <a:pt x="7849" y="20396"/>
                    <a:pt x="7952" y="20471"/>
                    <a:pt x="7890" y="20592"/>
                  </a:cubicBezTo>
                  <a:cubicBezTo>
                    <a:pt x="7829" y="20716"/>
                    <a:pt x="7735" y="20746"/>
                    <a:pt x="7632" y="20746"/>
                  </a:cubicBezTo>
                  <a:cubicBezTo>
                    <a:pt x="7548" y="20746"/>
                    <a:pt x="7458" y="20726"/>
                    <a:pt x="7375" y="20722"/>
                  </a:cubicBezTo>
                  <a:cubicBezTo>
                    <a:pt x="7296" y="20719"/>
                    <a:pt x="7232" y="20694"/>
                    <a:pt x="7289" y="20588"/>
                  </a:cubicBezTo>
                  <a:cubicBezTo>
                    <a:pt x="7369" y="20440"/>
                    <a:pt x="7478" y="20357"/>
                    <a:pt x="7644" y="20357"/>
                  </a:cubicBezTo>
                  <a:close/>
                  <a:moveTo>
                    <a:pt x="21380" y="0"/>
                  </a:moveTo>
                  <a:cubicBezTo>
                    <a:pt x="21253" y="0"/>
                    <a:pt x="21123" y="10"/>
                    <a:pt x="20991" y="27"/>
                  </a:cubicBezTo>
                  <a:cubicBezTo>
                    <a:pt x="19879" y="178"/>
                    <a:pt x="18769" y="362"/>
                    <a:pt x="17645" y="366"/>
                  </a:cubicBezTo>
                  <a:cubicBezTo>
                    <a:pt x="16279" y="373"/>
                    <a:pt x="15197" y="866"/>
                    <a:pt x="14400" y="2001"/>
                  </a:cubicBezTo>
                  <a:cubicBezTo>
                    <a:pt x="13525" y="3248"/>
                    <a:pt x="12325" y="4032"/>
                    <a:pt x="10839" y="4378"/>
                  </a:cubicBezTo>
                  <a:cubicBezTo>
                    <a:pt x="10583" y="4437"/>
                    <a:pt x="10331" y="4533"/>
                    <a:pt x="10077" y="4609"/>
                  </a:cubicBezTo>
                  <a:cubicBezTo>
                    <a:pt x="9483" y="4787"/>
                    <a:pt x="8991" y="5122"/>
                    <a:pt x="8558" y="5556"/>
                  </a:cubicBezTo>
                  <a:cubicBezTo>
                    <a:pt x="7622" y="6489"/>
                    <a:pt x="7124" y="7636"/>
                    <a:pt x="6945" y="8923"/>
                  </a:cubicBezTo>
                  <a:cubicBezTo>
                    <a:pt x="6767" y="10206"/>
                    <a:pt x="6123" y="11109"/>
                    <a:pt x="4913" y="11604"/>
                  </a:cubicBezTo>
                  <a:cubicBezTo>
                    <a:pt x="4467" y="11788"/>
                    <a:pt x="4036" y="12005"/>
                    <a:pt x="3635" y="12282"/>
                  </a:cubicBezTo>
                  <a:cubicBezTo>
                    <a:pt x="2387" y="13143"/>
                    <a:pt x="1538" y="14329"/>
                    <a:pt x="874" y="15663"/>
                  </a:cubicBezTo>
                  <a:cubicBezTo>
                    <a:pt x="315" y="16783"/>
                    <a:pt x="0" y="17904"/>
                    <a:pt x="520" y="19168"/>
                  </a:cubicBezTo>
                  <a:cubicBezTo>
                    <a:pt x="799" y="19851"/>
                    <a:pt x="1172" y="20393"/>
                    <a:pt x="1756" y="20809"/>
                  </a:cubicBezTo>
                  <a:cubicBezTo>
                    <a:pt x="2089" y="21046"/>
                    <a:pt x="2468" y="21233"/>
                    <a:pt x="2761" y="21511"/>
                  </a:cubicBezTo>
                  <a:cubicBezTo>
                    <a:pt x="3373" y="22091"/>
                    <a:pt x="4079" y="22432"/>
                    <a:pt x="4853" y="22506"/>
                  </a:cubicBezTo>
                  <a:cubicBezTo>
                    <a:pt x="5445" y="22670"/>
                    <a:pt x="6006" y="22810"/>
                    <a:pt x="6575" y="22810"/>
                  </a:cubicBezTo>
                  <a:cubicBezTo>
                    <a:pt x="6827" y="22810"/>
                    <a:pt x="7080" y="22783"/>
                    <a:pt x="7338" y="22717"/>
                  </a:cubicBezTo>
                  <a:cubicBezTo>
                    <a:pt x="8582" y="22404"/>
                    <a:pt x="9593" y="21735"/>
                    <a:pt x="10357" y="20720"/>
                  </a:cubicBezTo>
                  <a:cubicBezTo>
                    <a:pt x="11054" y="19795"/>
                    <a:pt x="11599" y="18766"/>
                    <a:pt x="12180" y="17768"/>
                  </a:cubicBezTo>
                  <a:cubicBezTo>
                    <a:pt x="12385" y="17417"/>
                    <a:pt x="12646" y="17232"/>
                    <a:pt x="13031" y="17185"/>
                  </a:cubicBezTo>
                  <a:cubicBezTo>
                    <a:pt x="13186" y="17169"/>
                    <a:pt x="13343" y="17145"/>
                    <a:pt x="13498" y="17145"/>
                  </a:cubicBezTo>
                  <a:cubicBezTo>
                    <a:pt x="15222" y="17136"/>
                    <a:pt x="16329" y="16220"/>
                    <a:pt x="17050" y="14736"/>
                  </a:cubicBezTo>
                  <a:cubicBezTo>
                    <a:pt x="17315" y="14192"/>
                    <a:pt x="17551" y="13636"/>
                    <a:pt x="17753" y="13069"/>
                  </a:cubicBezTo>
                  <a:cubicBezTo>
                    <a:pt x="17984" y="12413"/>
                    <a:pt x="18405" y="11922"/>
                    <a:pt x="19011" y="11589"/>
                  </a:cubicBezTo>
                  <a:cubicBezTo>
                    <a:pt x="19277" y="11444"/>
                    <a:pt x="19541" y="11295"/>
                    <a:pt x="19813" y="11167"/>
                  </a:cubicBezTo>
                  <a:cubicBezTo>
                    <a:pt x="20437" y="10869"/>
                    <a:pt x="21018" y="10505"/>
                    <a:pt x="21552" y="10066"/>
                  </a:cubicBezTo>
                  <a:cubicBezTo>
                    <a:pt x="22910" y="8951"/>
                    <a:pt x="23471" y="7539"/>
                    <a:pt x="23142" y="5796"/>
                  </a:cubicBezTo>
                  <a:cubicBezTo>
                    <a:pt x="22909" y="4561"/>
                    <a:pt x="22844" y="3339"/>
                    <a:pt x="23229" y="2112"/>
                  </a:cubicBezTo>
                  <a:cubicBezTo>
                    <a:pt x="23427" y="1481"/>
                    <a:pt x="23224" y="929"/>
                    <a:pt x="22716" y="486"/>
                  </a:cubicBezTo>
                  <a:cubicBezTo>
                    <a:pt x="22315" y="138"/>
                    <a:pt x="21866" y="0"/>
                    <a:pt x="21380" y="0"/>
                  </a:cubicBezTo>
                  <a:close/>
                </a:path>
              </a:pathLst>
            </a:custGeom>
            <a:solidFill>
              <a:srgbClr val="93BC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25"/>
            <p:cNvSpPr/>
            <p:nvPr/>
          </p:nvSpPr>
          <p:spPr>
            <a:xfrm>
              <a:off x="1441538" y="3378963"/>
              <a:ext cx="587125" cy="588050"/>
            </a:xfrm>
            <a:custGeom>
              <a:rect b="b" l="l" r="r" t="t"/>
              <a:pathLst>
                <a:path extrusionOk="0" h="23522" w="23485">
                  <a:moveTo>
                    <a:pt x="16505" y="7325"/>
                  </a:moveTo>
                  <a:lnTo>
                    <a:pt x="16509" y="7344"/>
                  </a:lnTo>
                  <a:cubicBezTo>
                    <a:pt x="16509" y="7344"/>
                    <a:pt x="16504" y="7329"/>
                    <a:pt x="16504" y="7327"/>
                  </a:cubicBezTo>
                  <a:cubicBezTo>
                    <a:pt x="16504" y="7327"/>
                    <a:pt x="16505" y="7326"/>
                    <a:pt x="16505" y="7325"/>
                  </a:cubicBezTo>
                  <a:close/>
                  <a:moveTo>
                    <a:pt x="10642" y="17403"/>
                  </a:moveTo>
                  <a:cubicBezTo>
                    <a:pt x="10640" y="17404"/>
                    <a:pt x="10638" y="17406"/>
                    <a:pt x="10636" y="17407"/>
                  </a:cubicBezTo>
                  <a:lnTo>
                    <a:pt x="10636" y="17407"/>
                  </a:lnTo>
                  <a:cubicBezTo>
                    <a:pt x="10637" y="17407"/>
                    <a:pt x="10638" y="17407"/>
                    <a:pt x="10639" y="17407"/>
                  </a:cubicBezTo>
                  <a:cubicBezTo>
                    <a:pt x="10640" y="17408"/>
                    <a:pt x="10642" y="17408"/>
                    <a:pt x="10642" y="17408"/>
                  </a:cubicBezTo>
                  <a:cubicBezTo>
                    <a:pt x="10646" y="17408"/>
                    <a:pt x="10642" y="17403"/>
                    <a:pt x="10642" y="17403"/>
                  </a:cubicBezTo>
                  <a:close/>
                  <a:moveTo>
                    <a:pt x="18691" y="1"/>
                  </a:moveTo>
                  <a:lnTo>
                    <a:pt x="18691" y="1"/>
                  </a:lnTo>
                  <a:cubicBezTo>
                    <a:pt x="18499" y="125"/>
                    <a:pt x="18502" y="126"/>
                    <a:pt x="18448" y="293"/>
                  </a:cubicBezTo>
                  <a:cubicBezTo>
                    <a:pt x="18108" y="1354"/>
                    <a:pt x="17942" y="2449"/>
                    <a:pt x="17785" y="3548"/>
                  </a:cubicBezTo>
                  <a:cubicBezTo>
                    <a:pt x="17695" y="4180"/>
                    <a:pt x="17517" y="4804"/>
                    <a:pt x="17483" y="5438"/>
                  </a:cubicBezTo>
                  <a:cubicBezTo>
                    <a:pt x="17462" y="5840"/>
                    <a:pt x="17285" y="6068"/>
                    <a:pt x="17030" y="6318"/>
                  </a:cubicBezTo>
                  <a:cubicBezTo>
                    <a:pt x="15774" y="7536"/>
                    <a:pt x="14529" y="8764"/>
                    <a:pt x="13278" y="9987"/>
                  </a:cubicBezTo>
                  <a:cubicBezTo>
                    <a:pt x="13179" y="10082"/>
                    <a:pt x="13100" y="10209"/>
                    <a:pt x="12950" y="10245"/>
                  </a:cubicBezTo>
                  <a:cubicBezTo>
                    <a:pt x="12892" y="10110"/>
                    <a:pt x="12956" y="10013"/>
                    <a:pt x="12984" y="9912"/>
                  </a:cubicBezTo>
                  <a:cubicBezTo>
                    <a:pt x="13621" y="7660"/>
                    <a:pt x="14258" y="5409"/>
                    <a:pt x="14898" y="3157"/>
                  </a:cubicBezTo>
                  <a:cubicBezTo>
                    <a:pt x="14933" y="3027"/>
                    <a:pt x="14970" y="2900"/>
                    <a:pt x="14995" y="2771"/>
                  </a:cubicBezTo>
                  <a:cubicBezTo>
                    <a:pt x="15012" y="2677"/>
                    <a:pt x="15030" y="2552"/>
                    <a:pt x="14924" y="2515"/>
                  </a:cubicBezTo>
                  <a:cubicBezTo>
                    <a:pt x="14907" y="2509"/>
                    <a:pt x="14892" y="2506"/>
                    <a:pt x="14878" y="2506"/>
                  </a:cubicBezTo>
                  <a:cubicBezTo>
                    <a:pt x="14791" y="2506"/>
                    <a:pt x="14761" y="2616"/>
                    <a:pt x="14738" y="2687"/>
                  </a:cubicBezTo>
                  <a:cubicBezTo>
                    <a:pt x="14646" y="2974"/>
                    <a:pt x="14567" y="3265"/>
                    <a:pt x="14484" y="3554"/>
                  </a:cubicBezTo>
                  <a:cubicBezTo>
                    <a:pt x="13937" y="5467"/>
                    <a:pt x="13474" y="7402"/>
                    <a:pt x="13000" y="9335"/>
                  </a:cubicBezTo>
                  <a:cubicBezTo>
                    <a:pt x="12843" y="9976"/>
                    <a:pt x="12674" y="10598"/>
                    <a:pt x="12181" y="11113"/>
                  </a:cubicBezTo>
                  <a:cubicBezTo>
                    <a:pt x="10427" y="12948"/>
                    <a:pt x="8491" y="14585"/>
                    <a:pt x="6645" y="16319"/>
                  </a:cubicBezTo>
                  <a:cubicBezTo>
                    <a:pt x="6607" y="16356"/>
                    <a:pt x="6569" y="16398"/>
                    <a:pt x="6500" y="16398"/>
                  </a:cubicBezTo>
                  <a:cubicBezTo>
                    <a:pt x="6477" y="16398"/>
                    <a:pt x="6450" y="16393"/>
                    <a:pt x="6419" y="16383"/>
                  </a:cubicBezTo>
                  <a:cubicBezTo>
                    <a:pt x="6778" y="13919"/>
                    <a:pt x="7208" y="11465"/>
                    <a:pt x="8010" y="9087"/>
                  </a:cubicBezTo>
                  <a:lnTo>
                    <a:pt x="8010" y="9087"/>
                  </a:lnTo>
                  <a:cubicBezTo>
                    <a:pt x="7821" y="9320"/>
                    <a:pt x="7712" y="9582"/>
                    <a:pt x="7622" y="9856"/>
                  </a:cubicBezTo>
                  <a:cubicBezTo>
                    <a:pt x="7253" y="10993"/>
                    <a:pt x="6947" y="12148"/>
                    <a:pt x="6733" y="13325"/>
                  </a:cubicBezTo>
                  <a:cubicBezTo>
                    <a:pt x="6555" y="14307"/>
                    <a:pt x="6294" y="15279"/>
                    <a:pt x="6226" y="16280"/>
                  </a:cubicBezTo>
                  <a:cubicBezTo>
                    <a:pt x="6205" y="16591"/>
                    <a:pt x="6105" y="16810"/>
                    <a:pt x="5880" y="17029"/>
                  </a:cubicBezTo>
                  <a:cubicBezTo>
                    <a:pt x="3934" y="18918"/>
                    <a:pt x="1942" y="20766"/>
                    <a:pt x="357" y="22991"/>
                  </a:cubicBezTo>
                  <a:cubicBezTo>
                    <a:pt x="234" y="23166"/>
                    <a:pt x="120" y="23345"/>
                    <a:pt x="0" y="23522"/>
                  </a:cubicBezTo>
                  <a:cubicBezTo>
                    <a:pt x="480" y="23149"/>
                    <a:pt x="919" y="22741"/>
                    <a:pt x="1294" y="22277"/>
                  </a:cubicBezTo>
                  <a:cubicBezTo>
                    <a:pt x="2245" y="21100"/>
                    <a:pt x="3319" y="20045"/>
                    <a:pt x="4407" y="19000"/>
                  </a:cubicBezTo>
                  <a:cubicBezTo>
                    <a:pt x="4504" y="18909"/>
                    <a:pt x="4606" y="18831"/>
                    <a:pt x="4740" y="18794"/>
                  </a:cubicBezTo>
                  <a:cubicBezTo>
                    <a:pt x="6487" y="18322"/>
                    <a:pt x="8230" y="17840"/>
                    <a:pt x="10021" y="17557"/>
                  </a:cubicBezTo>
                  <a:cubicBezTo>
                    <a:pt x="10226" y="17525"/>
                    <a:pt x="10455" y="17550"/>
                    <a:pt x="10636" y="17407"/>
                  </a:cubicBezTo>
                  <a:lnTo>
                    <a:pt x="10636" y="17407"/>
                  </a:lnTo>
                  <a:cubicBezTo>
                    <a:pt x="8742" y="17664"/>
                    <a:pt x="6798" y="17660"/>
                    <a:pt x="5000" y="18494"/>
                  </a:cubicBezTo>
                  <a:cubicBezTo>
                    <a:pt x="5063" y="18344"/>
                    <a:pt x="5145" y="18245"/>
                    <a:pt x="5238" y="18161"/>
                  </a:cubicBezTo>
                  <a:cubicBezTo>
                    <a:pt x="7114" y="16446"/>
                    <a:pt x="8988" y="14736"/>
                    <a:pt x="10860" y="13017"/>
                  </a:cubicBezTo>
                  <a:cubicBezTo>
                    <a:pt x="11031" y="12860"/>
                    <a:pt x="11212" y="12728"/>
                    <a:pt x="11435" y="12664"/>
                  </a:cubicBezTo>
                  <a:cubicBezTo>
                    <a:pt x="11435" y="12664"/>
                    <a:pt x="11439" y="12667"/>
                    <a:pt x="11440" y="12667"/>
                  </a:cubicBezTo>
                  <a:cubicBezTo>
                    <a:pt x="11440" y="12667"/>
                    <a:pt x="11441" y="12666"/>
                    <a:pt x="11440" y="12666"/>
                  </a:cubicBezTo>
                  <a:cubicBezTo>
                    <a:pt x="11265" y="12529"/>
                    <a:pt x="11443" y="12464"/>
                    <a:pt x="11508" y="12400"/>
                  </a:cubicBezTo>
                  <a:cubicBezTo>
                    <a:pt x="13028" y="10852"/>
                    <a:pt x="14495" y="9253"/>
                    <a:pt x="16059" y="7746"/>
                  </a:cubicBezTo>
                  <a:cubicBezTo>
                    <a:pt x="16147" y="7662"/>
                    <a:pt x="16224" y="7560"/>
                    <a:pt x="16353" y="7549"/>
                  </a:cubicBezTo>
                  <a:cubicBezTo>
                    <a:pt x="17325" y="7470"/>
                    <a:pt x="18205" y="7024"/>
                    <a:pt x="19152" y="6842"/>
                  </a:cubicBezTo>
                  <a:cubicBezTo>
                    <a:pt x="20301" y="6623"/>
                    <a:pt x="21444" y="6376"/>
                    <a:pt x="22587" y="6131"/>
                  </a:cubicBezTo>
                  <a:cubicBezTo>
                    <a:pt x="22809" y="6083"/>
                    <a:pt x="23054" y="6057"/>
                    <a:pt x="23215" y="5834"/>
                  </a:cubicBezTo>
                  <a:cubicBezTo>
                    <a:pt x="23136" y="5785"/>
                    <a:pt x="23059" y="5769"/>
                    <a:pt x="22984" y="5769"/>
                  </a:cubicBezTo>
                  <a:cubicBezTo>
                    <a:pt x="22911" y="5769"/>
                    <a:pt x="22841" y="5784"/>
                    <a:pt x="22773" y="5798"/>
                  </a:cubicBezTo>
                  <a:cubicBezTo>
                    <a:pt x="20731" y="6201"/>
                    <a:pt x="18656" y="6481"/>
                    <a:pt x="16712" y="7295"/>
                  </a:cubicBezTo>
                  <a:cubicBezTo>
                    <a:pt x="16667" y="7314"/>
                    <a:pt x="16622" y="7329"/>
                    <a:pt x="16575" y="7329"/>
                  </a:cubicBezTo>
                  <a:cubicBezTo>
                    <a:pt x="16554" y="7329"/>
                    <a:pt x="16533" y="7326"/>
                    <a:pt x="16512" y="7319"/>
                  </a:cubicBezTo>
                  <a:lnTo>
                    <a:pt x="16512" y="7319"/>
                  </a:lnTo>
                  <a:cubicBezTo>
                    <a:pt x="17604" y="6166"/>
                    <a:pt x="18787" y="5102"/>
                    <a:pt x="19840" y="3909"/>
                  </a:cubicBezTo>
                  <a:cubicBezTo>
                    <a:pt x="19962" y="3773"/>
                    <a:pt x="20127" y="3743"/>
                    <a:pt x="20294" y="3708"/>
                  </a:cubicBezTo>
                  <a:cubicBezTo>
                    <a:pt x="21214" y="3511"/>
                    <a:pt x="22133" y="3315"/>
                    <a:pt x="23053" y="3111"/>
                  </a:cubicBezTo>
                  <a:cubicBezTo>
                    <a:pt x="23194" y="3080"/>
                    <a:pt x="23365" y="3077"/>
                    <a:pt x="23485" y="2828"/>
                  </a:cubicBezTo>
                  <a:lnTo>
                    <a:pt x="23485" y="2828"/>
                  </a:lnTo>
                  <a:cubicBezTo>
                    <a:pt x="22347" y="2954"/>
                    <a:pt x="21328" y="3349"/>
                    <a:pt x="20191" y="3581"/>
                  </a:cubicBezTo>
                  <a:cubicBezTo>
                    <a:pt x="20782" y="2717"/>
                    <a:pt x="21564" y="2123"/>
                    <a:pt x="22055" y="1309"/>
                  </a:cubicBezTo>
                  <a:lnTo>
                    <a:pt x="21976" y="1245"/>
                  </a:lnTo>
                  <a:cubicBezTo>
                    <a:pt x="21510" y="1708"/>
                    <a:pt x="21043" y="2172"/>
                    <a:pt x="20576" y="2637"/>
                  </a:cubicBezTo>
                  <a:cubicBezTo>
                    <a:pt x="20552" y="2615"/>
                    <a:pt x="20528" y="2596"/>
                    <a:pt x="20506" y="2574"/>
                  </a:cubicBezTo>
                  <a:cubicBezTo>
                    <a:pt x="20726" y="1955"/>
                    <a:pt x="20944" y="1334"/>
                    <a:pt x="21165" y="716"/>
                  </a:cubicBezTo>
                  <a:lnTo>
                    <a:pt x="21165" y="716"/>
                  </a:lnTo>
                  <a:cubicBezTo>
                    <a:pt x="20937" y="1049"/>
                    <a:pt x="20809" y="1423"/>
                    <a:pt x="20657" y="1788"/>
                  </a:cubicBezTo>
                  <a:cubicBezTo>
                    <a:pt x="20436" y="2319"/>
                    <a:pt x="20353" y="2913"/>
                    <a:pt x="19935" y="3352"/>
                  </a:cubicBezTo>
                  <a:cubicBezTo>
                    <a:pt x="19295" y="4025"/>
                    <a:pt x="18658" y="4700"/>
                    <a:pt x="18015" y="5369"/>
                  </a:cubicBezTo>
                  <a:cubicBezTo>
                    <a:pt x="17933" y="5456"/>
                    <a:pt x="17867" y="5581"/>
                    <a:pt x="17669" y="5581"/>
                  </a:cubicBezTo>
                  <a:cubicBezTo>
                    <a:pt x="17663" y="5581"/>
                    <a:pt x="17656" y="5580"/>
                    <a:pt x="17649" y="5580"/>
                  </a:cubicBezTo>
                  <a:cubicBezTo>
                    <a:pt x="18035" y="3717"/>
                    <a:pt x="18156" y="1825"/>
                    <a:pt x="18691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25"/>
            <p:cNvSpPr/>
            <p:nvPr/>
          </p:nvSpPr>
          <p:spPr>
            <a:xfrm>
              <a:off x="1733313" y="3682313"/>
              <a:ext cx="181150" cy="14250"/>
            </a:xfrm>
            <a:custGeom>
              <a:rect b="b" l="l" r="r" t="t"/>
              <a:pathLst>
                <a:path extrusionOk="0" h="570" w="7246">
                  <a:moveTo>
                    <a:pt x="7001" y="1"/>
                  </a:moveTo>
                  <a:cubicBezTo>
                    <a:pt x="6985" y="1"/>
                    <a:pt x="6969" y="1"/>
                    <a:pt x="6952" y="2"/>
                  </a:cubicBezTo>
                  <a:cubicBezTo>
                    <a:pt x="4969" y="146"/>
                    <a:pt x="2978" y="127"/>
                    <a:pt x="998" y="304"/>
                  </a:cubicBezTo>
                  <a:cubicBezTo>
                    <a:pt x="657" y="334"/>
                    <a:pt x="297" y="340"/>
                    <a:pt x="4" y="569"/>
                  </a:cubicBezTo>
                  <a:lnTo>
                    <a:pt x="4" y="569"/>
                  </a:lnTo>
                  <a:cubicBezTo>
                    <a:pt x="121" y="557"/>
                    <a:pt x="240" y="540"/>
                    <a:pt x="356" y="534"/>
                  </a:cubicBezTo>
                  <a:cubicBezTo>
                    <a:pt x="2486" y="436"/>
                    <a:pt x="4615" y="340"/>
                    <a:pt x="6745" y="238"/>
                  </a:cubicBezTo>
                  <a:cubicBezTo>
                    <a:pt x="6914" y="231"/>
                    <a:pt x="7102" y="252"/>
                    <a:pt x="7246" y="84"/>
                  </a:cubicBezTo>
                  <a:cubicBezTo>
                    <a:pt x="7160" y="16"/>
                    <a:pt x="7081" y="1"/>
                    <a:pt x="7001" y="1"/>
                  </a:cubicBezTo>
                  <a:close/>
                  <a:moveTo>
                    <a:pt x="4" y="569"/>
                  </a:moveTo>
                  <a:cubicBezTo>
                    <a:pt x="3" y="569"/>
                    <a:pt x="2" y="570"/>
                    <a:pt x="1" y="570"/>
                  </a:cubicBezTo>
                  <a:lnTo>
                    <a:pt x="4" y="570"/>
                  </a:lnTo>
                  <a:cubicBezTo>
                    <a:pt x="4" y="570"/>
                    <a:pt x="4" y="569"/>
                    <a:pt x="4" y="569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25"/>
            <p:cNvSpPr/>
            <p:nvPr/>
          </p:nvSpPr>
          <p:spPr>
            <a:xfrm>
              <a:off x="1727563" y="3695663"/>
              <a:ext cx="5825" cy="950"/>
            </a:xfrm>
            <a:custGeom>
              <a:rect b="b" l="l" r="r" t="t"/>
              <a:pathLst>
                <a:path extrusionOk="0" h="38" w="233">
                  <a:moveTo>
                    <a:pt x="2" y="0"/>
                  </a:moveTo>
                  <a:cubicBezTo>
                    <a:pt x="1" y="0"/>
                    <a:pt x="9" y="2"/>
                    <a:pt x="8" y="2"/>
                  </a:cubicBezTo>
                  <a:cubicBezTo>
                    <a:pt x="21" y="4"/>
                    <a:pt x="34" y="6"/>
                    <a:pt x="47" y="8"/>
                  </a:cubicBezTo>
                  <a:lnTo>
                    <a:pt x="47" y="8"/>
                  </a:lnTo>
                  <a:cubicBezTo>
                    <a:pt x="32" y="5"/>
                    <a:pt x="17" y="3"/>
                    <a:pt x="2" y="0"/>
                  </a:cubicBezTo>
                  <a:close/>
                  <a:moveTo>
                    <a:pt x="47" y="8"/>
                  </a:moveTo>
                  <a:lnTo>
                    <a:pt x="47" y="8"/>
                  </a:lnTo>
                  <a:cubicBezTo>
                    <a:pt x="108" y="18"/>
                    <a:pt x="168" y="27"/>
                    <a:pt x="229" y="37"/>
                  </a:cubicBezTo>
                  <a:cubicBezTo>
                    <a:pt x="229" y="37"/>
                    <a:pt x="230" y="37"/>
                    <a:pt x="230" y="37"/>
                  </a:cubicBezTo>
                  <a:lnTo>
                    <a:pt x="230" y="37"/>
                  </a:lnTo>
                  <a:cubicBezTo>
                    <a:pt x="231" y="37"/>
                    <a:pt x="232" y="37"/>
                    <a:pt x="232" y="37"/>
                  </a:cubicBezTo>
                  <a:cubicBezTo>
                    <a:pt x="233" y="37"/>
                    <a:pt x="232" y="36"/>
                    <a:pt x="232" y="36"/>
                  </a:cubicBezTo>
                  <a:cubicBezTo>
                    <a:pt x="232" y="36"/>
                    <a:pt x="231" y="37"/>
                    <a:pt x="230" y="37"/>
                  </a:cubicBezTo>
                  <a:lnTo>
                    <a:pt x="230" y="37"/>
                  </a:lnTo>
                  <a:cubicBezTo>
                    <a:pt x="168" y="26"/>
                    <a:pt x="108" y="17"/>
                    <a:pt x="47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TITLE_AND_TWO_COLUMNS_1_1"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26"/>
          <p:cNvSpPr/>
          <p:nvPr/>
        </p:nvSpPr>
        <p:spPr>
          <a:xfrm>
            <a:off x="13" y="4447875"/>
            <a:ext cx="9143968" cy="731510"/>
          </a:xfrm>
          <a:custGeom>
            <a:rect b="b" l="l" r="r" t="t"/>
            <a:pathLst>
              <a:path extrusionOk="0" h="20651" w="266588">
                <a:moveTo>
                  <a:pt x="244236" y="0"/>
                </a:moveTo>
                <a:cubicBezTo>
                  <a:pt x="209208" y="0"/>
                  <a:pt x="153882" y="8290"/>
                  <a:pt x="92318" y="8290"/>
                </a:cubicBezTo>
                <a:cubicBezTo>
                  <a:pt x="62477" y="8290"/>
                  <a:pt x="31171" y="6342"/>
                  <a:pt x="0" y="559"/>
                </a:cubicBezTo>
                <a:lnTo>
                  <a:pt x="0" y="20651"/>
                </a:lnTo>
                <a:lnTo>
                  <a:pt x="266587" y="20651"/>
                </a:lnTo>
                <a:lnTo>
                  <a:pt x="266587" y="1837"/>
                </a:lnTo>
                <a:cubicBezTo>
                  <a:pt x="260570" y="525"/>
                  <a:pt x="253045" y="0"/>
                  <a:pt x="2442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Google Shape;564;p2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565" name="Google Shape;565;p26"/>
          <p:cNvSpPr txBox="1"/>
          <p:nvPr>
            <p:ph idx="1" type="subTitle"/>
          </p:nvPr>
        </p:nvSpPr>
        <p:spPr>
          <a:xfrm>
            <a:off x="4845960" y="1474770"/>
            <a:ext cx="3011400" cy="27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6" name="Google Shape;566;p26"/>
          <p:cNvSpPr txBox="1"/>
          <p:nvPr>
            <p:ph idx="2" type="subTitle"/>
          </p:nvPr>
        </p:nvSpPr>
        <p:spPr>
          <a:xfrm>
            <a:off x="1286640" y="1474770"/>
            <a:ext cx="3008400" cy="27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567" name="Google Shape;567;p26"/>
          <p:cNvGrpSpPr/>
          <p:nvPr/>
        </p:nvGrpSpPr>
        <p:grpSpPr>
          <a:xfrm flipH="1" rot="-8724832">
            <a:off x="-530858" y="159207"/>
            <a:ext cx="1399847" cy="1399790"/>
            <a:chOff x="1441538" y="3350388"/>
            <a:chExt cx="616650" cy="616625"/>
          </a:xfrm>
        </p:grpSpPr>
        <p:sp>
          <p:nvSpPr>
            <p:cNvPr id="568" name="Google Shape;568;p26"/>
            <p:cNvSpPr/>
            <p:nvPr/>
          </p:nvSpPr>
          <p:spPr>
            <a:xfrm>
              <a:off x="1471413" y="3350388"/>
              <a:ext cx="586775" cy="570275"/>
            </a:xfrm>
            <a:custGeom>
              <a:rect b="b" l="l" r="r" t="t"/>
              <a:pathLst>
                <a:path extrusionOk="0" h="22811" w="23471">
                  <a:moveTo>
                    <a:pt x="20736" y="935"/>
                  </a:moveTo>
                  <a:cubicBezTo>
                    <a:pt x="20763" y="935"/>
                    <a:pt x="20791" y="938"/>
                    <a:pt x="20821" y="943"/>
                  </a:cubicBezTo>
                  <a:cubicBezTo>
                    <a:pt x="21020" y="980"/>
                    <a:pt x="21038" y="1139"/>
                    <a:pt x="20997" y="1323"/>
                  </a:cubicBezTo>
                  <a:cubicBezTo>
                    <a:pt x="20930" y="1488"/>
                    <a:pt x="20833" y="1639"/>
                    <a:pt x="20645" y="1639"/>
                  </a:cubicBezTo>
                  <a:cubicBezTo>
                    <a:pt x="20615" y="1639"/>
                    <a:pt x="20583" y="1636"/>
                    <a:pt x="20548" y="1628"/>
                  </a:cubicBezTo>
                  <a:cubicBezTo>
                    <a:pt x="20368" y="1585"/>
                    <a:pt x="20311" y="1429"/>
                    <a:pt x="20363" y="1258"/>
                  </a:cubicBezTo>
                  <a:cubicBezTo>
                    <a:pt x="20422" y="1067"/>
                    <a:pt x="20545" y="935"/>
                    <a:pt x="20736" y="935"/>
                  </a:cubicBezTo>
                  <a:close/>
                  <a:moveTo>
                    <a:pt x="15518" y="2806"/>
                  </a:moveTo>
                  <a:cubicBezTo>
                    <a:pt x="15536" y="2806"/>
                    <a:pt x="15554" y="2808"/>
                    <a:pt x="15572" y="2811"/>
                  </a:cubicBezTo>
                  <a:cubicBezTo>
                    <a:pt x="15698" y="2834"/>
                    <a:pt x="15756" y="2926"/>
                    <a:pt x="15728" y="3051"/>
                  </a:cubicBezTo>
                  <a:cubicBezTo>
                    <a:pt x="15700" y="3172"/>
                    <a:pt x="15611" y="3214"/>
                    <a:pt x="15509" y="3214"/>
                  </a:cubicBezTo>
                  <a:cubicBezTo>
                    <a:pt x="15506" y="3214"/>
                    <a:pt x="15502" y="3214"/>
                    <a:pt x="15499" y="3214"/>
                  </a:cubicBezTo>
                  <a:cubicBezTo>
                    <a:pt x="15362" y="3171"/>
                    <a:pt x="15297" y="3092"/>
                    <a:pt x="15325" y="2967"/>
                  </a:cubicBezTo>
                  <a:cubicBezTo>
                    <a:pt x="15351" y="2861"/>
                    <a:pt x="15424" y="2806"/>
                    <a:pt x="15518" y="2806"/>
                  </a:cubicBezTo>
                  <a:close/>
                  <a:moveTo>
                    <a:pt x="15216" y="4214"/>
                  </a:moveTo>
                  <a:cubicBezTo>
                    <a:pt x="15236" y="4214"/>
                    <a:pt x="15257" y="4218"/>
                    <a:pt x="15278" y="4225"/>
                  </a:cubicBezTo>
                  <a:cubicBezTo>
                    <a:pt x="15421" y="4279"/>
                    <a:pt x="15605" y="4448"/>
                    <a:pt x="15522" y="4680"/>
                  </a:cubicBezTo>
                  <a:cubicBezTo>
                    <a:pt x="15465" y="4837"/>
                    <a:pt x="15346" y="4910"/>
                    <a:pt x="15206" y="4910"/>
                  </a:cubicBezTo>
                  <a:cubicBezTo>
                    <a:pt x="15166" y="4910"/>
                    <a:pt x="15126" y="4904"/>
                    <a:pt x="15084" y="4893"/>
                  </a:cubicBezTo>
                  <a:cubicBezTo>
                    <a:pt x="14895" y="4842"/>
                    <a:pt x="14887" y="4676"/>
                    <a:pt x="14916" y="4539"/>
                  </a:cubicBezTo>
                  <a:cubicBezTo>
                    <a:pt x="14966" y="4354"/>
                    <a:pt x="15090" y="4214"/>
                    <a:pt x="15216" y="4214"/>
                  </a:cubicBezTo>
                  <a:close/>
                  <a:moveTo>
                    <a:pt x="21879" y="5473"/>
                  </a:moveTo>
                  <a:cubicBezTo>
                    <a:pt x="21905" y="5473"/>
                    <a:pt x="21931" y="5476"/>
                    <a:pt x="21959" y="5481"/>
                  </a:cubicBezTo>
                  <a:cubicBezTo>
                    <a:pt x="22103" y="5543"/>
                    <a:pt x="22171" y="5647"/>
                    <a:pt x="22124" y="5795"/>
                  </a:cubicBezTo>
                  <a:cubicBezTo>
                    <a:pt x="22086" y="5910"/>
                    <a:pt x="22002" y="5968"/>
                    <a:pt x="21901" y="5968"/>
                  </a:cubicBezTo>
                  <a:cubicBezTo>
                    <a:pt x="21871" y="5968"/>
                    <a:pt x="21840" y="5963"/>
                    <a:pt x="21808" y="5953"/>
                  </a:cubicBezTo>
                  <a:cubicBezTo>
                    <a:pt x="21683" y="5915"/>
                    <a:pt x="21556" y="5833"/>
                    <a:pt x="21618" y="5665"/>
                  </a:cubicBezTo>
                  <a:cubicBezTo>
                    <a:pt x="21663" y="5536"/>
                    <a:pt x="21756" y="5473"/>
                    <a:pt x="21879" y="5473"/>
                  </a:cubicBezTo>
                  <a:close/>
                  <a:moveTo>
                    <a:pt x="20814" y="5707"/>
                  </a:moveTo>
                  <a:cubicBezTo>
                    <a:pt x="20844" y="5707"/>
                    <a:pt x="20875" y="5711"/>
                    <a:pt x="20908" y="5720"/>
                  </a:cubicBezTo>
                  <a:cubicBezTo>
                    <a:pt x="21049" y="5757"/>
                    <a:pt x="21067" y="5875"/>
                    <a:pt x="21059" y="5991"/>
                  </a:cubicBezTo>
                  <a:cubicBezTo>
                    <a:pt x="20984" y="6122"/>
                    <a:pt x="20886" y="6193"/>
                    <a:pt x="20764" y="6193"/>
                  </a:cubicBezTo>
                  <a:cubicBezTo>
                    <a:pt x="20733" y="6193"/>
                    <a:pt x="20700" y="6188"/>
                    <a:pt x="20665" y="6179"/>
                  </a:cubicBezTo>
                  <a:cubicBezTo>
                    <a:pt x="20533" y="6139"/>
                    <a:pt x="20464" y="6029"/>
                    <a:pt x="20526" y="5903"/>
                  </a:cubicBezTo>
                  <a:cubicBezTo>
                    <a:pt x="20584" y="5783"/>
                    <a:pt x="20686" y="5707"/>
                    <a:pt x="20814" y="5707"/>
                  </a:cubicBezTo>
                  <a:close/>
                  <a:moveTo>
                    <a:pt x="10130" y="6101"/>
                  </a:moveTo>
                  <a:cubicBezTo>
                    <a:pt x="10155" y="6101"/>
                    <a:pt x="10180" y="6103"/>
                    <a:pt x="10207" y="6108"/>
                  </a:cubicBezTo>
                  <a:cubicBezTo>
                    <a:pt x="10433" y="6152"/>
                    <a:pt x="10495" y="6344"/>
                    <a:pt x="10525" y="6540"/>
                  </a:cubicBezTo>
                  <a:cubicBezTo>
                    <a:pt x="10561" y="6792"/>
                    <a:pt x="10519" y="7044"/>
                    <a:pt x="10468" y="7271"/>
                  </a:cubicBezTo>
                  <a:cubicBezTo>
                    <a:pt x="10412" y="7450"/>
                    <a:pt x="10350" y="7605"/>
                    <a:pt x="10213" y="7719"/>
                  </a:cubicBezTo>
                  <a:cubicBezTo>
                    <a:pt x="10126" y="7794"/>
                    <a:pt x="10028" y="7848"/>
                    <a:pt x="9920" y="7848"/>
                  </a:cubicBezTo>
                  <a:cubicBezTo>
                    <a:pt x="9886" y="7848"/>
                    <a:pt x="9852" y="7842"/>
                    <a:pt x="9816" y="7831"/>
                  </a:cubicBezTo>
                  <a:cubicBezTo>
                    <a:pt x="9660" y="7780"/>
                    <a:pt x="9640" y="7640"/>
                    <a:pt x="9595" y="7497"/>
                  </a:cubicBezTo>
                  <a:cubicBezTo>
                    <a:pt x="9466" y="7090"/>
                    <a:pt x="9507" y="6723"/>
                    <a:pt x="9737" y="6373"/>
                  </a:cubicBezTo>
                  <a:cubicBezTo>
                    <a:pt x="9835" y="6222"/>
                    <a:pt x="9955" y="6101"/>
                    <a:pt x="10130" y="6101"/>
                  </a:cubicBezTo>
                  <a:close/>
                  <a:moveTo>
                    <a:pt x="9515" y="8920"/>
                  </a:moveTo>
                  <a:cubicBezTo>
                    <a:pt x="9534" y="8920"/>
                    <a:pt x="9554" y="8923"/>
                    <a:pt x="9575" y="8929"/>
                  </a:cubicBezTo>
                  <a:cubicBezTo>
                    <a:pt x="9716" y="8967"/>
                    <a:pt x="9710" y="9112"/>
                    <a:pt x="9678" y="9228"/>
                  </a:cubicBezTo>
                  <a:cubicBezTo>
                    <a:pt x="9646" y="9337"/>
                    <a:pt x="9574" y="9395"/>
                    <a:pt x="9472" y="9395"/>
                  </a:cubicBezTo>
                  <a:cubicBezTo>
                    <a:pt x="9451" y="9395"/>
                    <a:pt x="9428" y="9393"/>
                    <a:pt x="9404" y="9387"/>
                  </a:cubicBezTo>
                  <a:cubicBezTo>
                    <a:pt x="9293" y="9332"/>
                    <a:pt x="9236" y="9245"/>
                    <a:pt x="9281" y="9126"/>
                  </a:cubicBezTo>
                  <a:cubicBezTo>
                    <a:pt x="9324" y="9016"/>
                    <a:pt x="9403" y="8920"/>
                    <a:pt x="9515" y="8920"/>
                  </a:cubicBezTo>
                  <a:close/>
                  <a:moveTo>
                    <a:pt x="19226" y="9769"/>
                  </a:moveTo>
                  <a:cubicBezTo>
                    <a:pt x="19251" y="9769"/>
                    <a:pt x="19276" y="9771"/>
                    <a:pt x="19302" y="9774"/>
                  </a:cubicBezTo>
                  <a:cubicBezTo>
                    <a:pt x="19436" y="9826"/>
                    <a:pt x="19495" y="9927"/>
                    <a:pt x="19450" y="10056"/>
                  </a:cubicBezTo>
                  <a:cubicBezTo>
                    <a:pt x="19409" y="10165"/>
                    <a:pt x="19325" y="10221"/>
                    <a:pt x="19221" y="10221"/>
                  </a:cubicBezTo>
                  <a:cubicBezTo>
                    <a:pt x="19193" y="10221"/>
                    <a:pt x="19163" y="10217"/>
                    <a:pt x="19133" y="10209"/>
                  </a:cubicBezTo>
                  <a:cubicBezTo>
                    <a:pt x="19002" y="10175"/>
                    <a:pt x="18915" y="10086"/>
                    <a:pt x="18959" y="9948"/>
                  </a:cubicBezTo>
                  <a:cubicBezTo>
                    <a:pt x="19002" y="9816"/>
                    <a:pt x="19104" y="9769"/>
                    <a:pt x="19226" y="9769"/>
                  </a:cubicBezTo>
                  <a:close/>
                  <a:moveTo>
                    <a:pt x="17145" y="10174"/>
                  </a:moveTo>
                  <a:cubicBezTo>
                    <a:pt x="17165" y="10174"/>
                    <a:pt x="17185" y="10176"/>
                    <a:pt x="17207" y="10179"/>
                  </a:cubicBezTo>
                  <a:cubicBezTo>
                    <a:pt x="17365" y="10206"/>
                    <a:pt x="17534" y="10209"/>
                    <a:pt x="17569" y="10401"/>
                  </a:cubicBezTo>
                  <a:cubicBezTo>
                    <a:pt x="17603" y="10581"/>
                    <a:pt x="17486" y="10696"/>
                    <a:pt x="17331" y="10758"/>
                  </a:cubicBezTo>
                  <a:cubicBezTo>
                    <a:pt x="17102" y="10848"/>
                    <a:pt x="16866" y="10903"/>
                    <a:pt x="16636" y="10903"/>
                  </a:cubicBezTo>
                  <a:cubicBezTo>
                    <a:pt x="16607" y="10903"/>
                    <a:pt x="16579" y="10902"/>
                    <a:pt x="16550" y="10900"/>
                  </a:cubicBezTo>
                  <a:cubicBezTo>
                    <a:pt x="16389" y="10856"/>
                    <a:pt x="16279" y="10786"/>
                    <a:pt x="16275" y="10629"/>
                  </a:cubicBezTo>
                  <a:cubicBezTo>
                    <a:pt x="16271" y="10483"/>
                    <a:pt x="16377" y="10416"/>
                    <a:pt x="16508" y="10411"/>
                  </a:cubicBezTo>
                  <a:cubicBezTo>
                    <a:pt x="16744" y="10401"/>
                    <a:pt x="16903" y="10174"/>
                    <a:pt x="17145" y="10174"/>
                  </a:cubicBezTo>
                  <a:close/>
                  <a:moveTo>
                    <a:pt x="12600" y="15459"/>
                  </a:moveTo>
                  <a:cubicBezTo>
                    <a:pt x="12626" y="15459"/>
                    <a:pt x="12653" y="15463"/>
                    <a:pt x="12681" y="15470"/>
                  </a:cubicBezTo>
                  <a:cubicBezTo>
                    <a:pt x="12815" y="15501"/>
                    <a:pt x="12870" y="15599"/>
                    <a:pt x="12842" y="15733"/>
                  </a:cubicBezTo>
                  <a:cubicBezTo>
                    <a:pt x="12784" y="15847"/>
                    <a:pt x="12700" y="15909"/>
                    <a:pt x="12593" y="15909"/>
                  </a:cubicBezTo>
                  <a:cubicBezTo>
                    <a:pt x="12569" y="15909"/>
                    <a:pt x="12545" y="15906"/>
                    <a:pt x="12519" y="15900"/>
                  </a:cubicBezTo>
                  <a:cubicBezTo>
                    <a:pt x="12383" y="15866"/>
                    <a:pt x="12321" y="15759"/>
                    <a:pt x="12365" y="15628"/>
                  </a:cubicBezTo>
                  <a:cubicBezTo>
                    <a:pt x="12403" y="15517"/>
                    <a:pt x="12493" y="15459"/>
                    <a:pt x="12600" y="15459"/>
                  </a:cubicBezTo>
                  <a:close/>
                  <a:moveTo>
                    <a:pt x="11083" y="15498"/>
                  </a:moveTo>
                  <a:cubicBezTo>
                    <a:pt x="11176" y="15498"/>
                    <a:pt x="11264" y="15534"/>
                    <a:pt x="11301" y="15649"/>
                  </a:cubicBezTo>
                  <a:cubicBezTo>
                    <a:pt x="11340" y="15781"/>
                    <a:pt x="11237" y="15838"/>
                    <a:pt x="11157" y="15910"/>
                  </a:cubicBezTo>
                  <a:cubicBezTo>
                    <a:pt x="10873" y="16167"/>
                    <a:pt x="10518" y="16042"/>
                    <a:pt x="10252" y="16117"/>
                  </a:cubicBezTo>
                  <a:cubicBezTo>
                    <a:pt x="10083" y="16075"/>
                    <a:pt x="9991" y="16021"/>
                    <a:pt x="9991" y="15891"/>
                  </a:cubicBezTo>
                  <a:cubicBezTo>
                    <a:pt x="9990" y="15776"/>
                    <a:pt x="10066" y="15724"/>
                    <a:pt x="10169" y="15698"/>
                  </a:cubicBezTo>
                  <a:cubicBezTo>
                    <a:pt x="10449" y="15633"/>
                    <a:pt x="10725" y="15557"/>
                    <a:pt x="11007" y="15505"/>
                  </a:cubicBezTo>
                  <a:cubicBezTo>
                    <a:pt x="11032" y="15500"/>
                    <a:pt x="11058" y="15498"/>
                    <a:pt x="11083" y="15498"/>
                  </a:cubicBezTo>
                  <a:close/>
                  <a:moveTo>
                    <a:pt x="2581" y="14646"/>
                  </a:moveTo>
                  <a:cubicBezTo>
                    <a:pt x="2603" y="14646"/>
                    <a:pt x="2626" y="14649"/>
                    <a:pt x="2650" y="14655"/>
                  </a:cubicBezTo>
                  <a:cubicBezTo>
                    <a:pt x="2800" y="14695"/>
                    <a:pt x="2844" y="14829"/>
                    <a:pt x="2859" y="14964"/>
                  </a:cubicBezTo>
                  <a:cubicBezTo>
                    <a:pt x="2885" y="15175"/>
                    <a:pt x="2794" y="15367"/>
                    <a:pt x="2734" y="15640"/>
                  </a:cubicBezTo>
                  <a:cubicBezTo>
                    <a:pt x="2686" y="15760"/>
                    <a:pt x="2617" y="15955"/>
                    <a:pt x="2521" y="16136"/>
                  </a:cubicBezTo>
                  <a:cubicBezTo>
                    <a:pt x="2468" y="16235"/>
                    <a:pt x="2383" y="16300"/>
                    <a:pt x="2282" y="16300"/>
                  </a:cubicBezTo>
                  <a:cubicBezTo>
                    <a:pt x="2241" y="16300"/>
                    <a:pt x="2198" y="16289"/>
                    <a:pt x="2154" y="16267"/>
                  </a:cubicBezTo>
                  <a:cubicBezTo>
                    <a:pt x="1987" y="16179"/>
                    <a:pt x="1945" y="16027"/>
                    <a:pt x="2048" y="15872"/>
                  </a:cubicBezTo>
                  <a:cubicBezTo>
                    <a:pt x="2125" y="15756"/>
                    <a:pt x="2124" y="15663"/>
                    <a:pt x="2102" y="15536"/>
                  </a:cubicBezTo>
                  <a:cubicBezTo>
                    <a:pt x="2054" y="15268"/>
                    <a:pt x="2200" y="15048"/>
                    <a:pt x="2323" y="14827"/>
                  </a:cubicBezTo>
                  <a:cubicBezTo>
                    <a:pt x="2380" y="14724"/>
                    <a:pt x="2466" y="14646"/>
                    <a:pt x="2581" y="14646"/>
                  </a:cubicBezTo>
                  <a:close/>
                  <a:moveTo>
                    <a:pt x="2449" y="16825"/>
                  </a:moveTo>
                  <a:cubicBezTo>
                    <a:pt x="2470" y="16825"/>
                    <a:pt x="2492" y="16827"/>
                    <a:pt x="2516" y="16831"/>
                  </a:cubicBezTo>
                  <a:cubicBezTo>
                    <a:pt x="2667" y="16882"/>
                    <a:pt x="2749" y="16992"/>
                    <a:pt x="2717" y="17154"/>
                  </a:cubicBezTo>
                  <a:cubicBezTo>
                    <a:pt x="2688" y="17288"/>
                    <a:pt x="2605" y="17362"/>
                    <a:pt x="2487" y="17362"/>
                  </a:cubicBezTo>
                  <a:cubicBezTo>
                    <a:pt x="2459" y="17362"/>
                    <a:pt x="2429" y="17358"/>
                    <a:pt x="2398" y="17349"/>
                  </a:cubicBezTo>
                  <a:cubicBezTo>
                    <a:pt x="2230" y="17305"/>
                    <a:pt x="2175" y="17178"/>
                    <a:pt x="2217" y="17018"/>
                  </a:cubicBezTo>
                  <a:cubicBezTo>
                    <a:pt x="2250" y="16894"/>
                    <a:pt x="2326" y="16825"/>
                    <a:pt x="2449" y="16825"/>
                  </a:cubicBezTo>
                  <a:close/>
                  <a:moveTo>
                    <a:pt x="7644" y="20357"/>
                  </a:moveTo>
                  <a:cubicBezTo>
                    <a:pt x="7680" y="20357"/>
                    <a:pt x="7720" y="20361"/>
                    <a:pt x="7762" y="20369"/>
                  </a:cubicBezTo>
                  <a:cubicBezTo>
                    <a:pt x="7849" y="20396"/>
                    <a:pt x="7952" y="20471"/>
                    <a:pt x="7890" y="20592"/>
                  </a:cubicBezTo>
                  <a:cubicBezTo>
                    <a:pt x="7829" y="20716"/>
                    <a:pt x="7735" y="20746"/>
                    <a:pt x="7632" y="20746"/>
                  </a:cubicBezTo>
                  <a:cubicBezTo>
                    <a:pt x="7548" y="20746"/>
                    <a:pt x="7458" y="20726"/>
                    <a:pt x="7375" y="20722"/>
                  </a:cubicBezTo>
                  <a:cubicBezTo>
                    <a:pt x="7296" y="20719"/>
                    <a:pt x="7232" y="20694"/>
                    <a:pt x="7289" y="20588"/>
                  </a:cubicBezTo>
                  <a:cubicBezTo>
                    <a:pt x="7369" y="20440"/>
                    <a:pt x="7478" y="20357"/>
                    <a:pt x="7644" y="20357"/>
                  </a:cubicBezTo>
                  <a:close/>
                  <a:moveTo>
                    <a:pt x="21380" y="0"/>
                  </a:moveTo>
                  <a:cubicBezTo>
                    <a:pt x="21253" y="0"/>
                    <a:pt x="21123" y="10"/>
                    <a:pt x="20991" y="27"/>
                  </a:cubicBezTo>
                  <a:cubicBezTo>
                    <a:pt x="19879" y="178"/>
                    <a:pt x="18769" y="362"/>
                    <a:pt x="17645" y="366"/>
                  </a:cubicBezTo>
                  <a:cubicBezTo>
                    <a:pt x="16279" y="373"/>
                    <a:pt x="15197" y="866"/>
                    <a:pt x="14400" y="2001"/>
                  </a:cubicBezTo>
                  <a:cubicBezTo>
                    <a:pt x="13525" y="3248"/>
                    <a:pt x="12325" y="4032"/>
                    <a:pt x="10839" y="4378"/>
                  </a:cubicBezTo>
                  <a:cubicBezTo>
                    <a:pt x="10583" y="4437"/>
                    <a:pt x="10331" y="4533"/>
                    <a:pt x="10077" y="4609"/>
                  </a:cubicBezTo>
                  <a:cubicBezTo>
                    <a:pt x="9483" y="4787"/>
                    <a:pt x="8991" y="5122"/>
                    <a:pt x="8558" y="5556"/>
                  </a:cubicBezTo>
                  <a:cubicBezTo>
                    <a:pt x="7622" y="6489"/>
                    <a:pt x="7124" y="7636"/>
                    <a:pt x="6945" y="8923"/>
                  </a:cubicBezTo>
                  <a:cubicBezTo>
                    <a:pt x="6767" y="10206"/>
                    <a:pt x="6123" y="11109"/>
                    <a:pt x="4913" y="11604"/>
                  </a:cubicBezTo>
                  <a:cubicBezTo>
                    <a:pt x="4467" y="11788"/>
                    <a:pt x="4036" y="12005"/>
                    <a:pt x="3635" y="12282"/>
                  </a:cubicBezTo>
                  <a:cubicBezTo>
                    <a:pt x="2387" y="13143"/>
                    <a:pt x="1538" y="14329"/>
                    <a:pt x="874" y="15663"/>
                  </a:cubicBezTo>
                  <a:cubicBezTo>
                    <a:pt x="315" y="16783"/>
                    <a:pt x="0" y="17904"/>
                    <a:pt x="520" y="19168"/>
                  </a:cubicBezTo>
                  <a:cubicBezTo>
                    <a:pt x="799" y="19851"/>
                    <a:pt x="1172" y="20393"/>
                    <a:pt x="1756" y="20809"/>
                  </a:cubicBezTo>
                  <a:cubicBezTo>
                    <a:pt x="2089" y="21046"/>
                    <a:pt x="2468" y="21233"/>
                    <a:pt x="2761" y="21511"/>
                  </a:cubicBezTo>
                  <a:cubicBezTo>
                    <a:pt x="3373" y="22091"/>
                    <a:pt x="4079" y="22432"/>
                    <a:pt x="4853" y="22506"/>
                  </a:cubicBezTo>
                  <a:cubicBezTo>
                    <a:pt x="5445" y="22670"/>
                    <a:pt x="6006" y="22810"/>
                    <a:pt x="6575" y="22810"/>
                  </a:cubicBezTo>
                  <a:cubicBezTo>
                    <a:pt x="6827" y="22810"/>
                    <a:pt x="7080" y="22783"/>
                    <a:pt x="7338" y="22717"/>
                  </a:cubicBezTo>
                  <a:cubicBezTo>
                    <a:pt x="8582" y="22404"/>
                    <a:pt x="9593" y="21735"/>
                    <a:pt x="10357" y="20720"/>
                  </a:cubicBezTo>
                  <a:cubicBezTo>
                    <a:pt x="11054" y="19795"/>
                    <a:pt x="11599" y="18766"/>
                    <a:pt x="12180" y="17768"/>
                  </a:cubicBezTo>
                  <a:cubicBezTo>
                    <a:pt x="12385" y="17417"/>
                    <a:pt x="12646" y="17232"/>
                    <a:pt x="13031" y="17185"/>
                  </a:cubicBezTo>
                  <a:cubicBezTo>
                    <a:pt x="13186" y="17169"/>
                    <a:pt x="13343" y="17145"/>
                    <a:pt x="13498" y="17145"/>
                  </a:cubicBezTo>
                  <a:cubicBezTo>
                    <a:pt x="15222" y="17136"/>
                    <a:pt x="16329" y="16220"/>
                    <a:pt x="17050" y="14736"/>
                  </a:cubicBezTo>
                  <a:cubicBezTo>
                    <a:pt x="17315" y="14192"/>
                    <a:pt x="17551" y="13636"/>
                    <a:pt x="17753" y="13069"/>
                  </a:cubicBezTo>
                  <a:cubicBezTo>
                    <a:pt x="17984" y="12413"/>
                    <a:pt x="18405" y="11922"/>
                    <a:pt x="19011" y="11589"/>
                  </a:cubicBezTo>
                  <a:cubicBezTo>
                    <a:pt x="19277" y="11444"/>
                    <a:pt x="19541" y="11295"/>
                    <a:pt x="19813" y="11167"/>
                  </a:cubicBezTo>
                  <a:cubicBezTo>
                    <a:pt x="20437" y="10869"/>
                    <a:pt x="21018" y="10505"/>
                    <a:pt x="21552" y="10066"/>
                  </a:cubicBezTo>
                  <a:cubicBezTo>
                    <a:pt x="22910" y="8951"/>
                    <a:pt x="23471" y="7539"/>
                    <a:pt x="23142" y="5796"/>
                  </a:cubicBezTo>
                  <a:cubicBezTo>
                    <a:pt x="22909" y="4561"/>
                    <a:pt x="22844" y="3339"/>
                    <a:pt x="23229" y="2112"/>
                  </a:cubicBezTo>
                  <a:cubicBezTo>
                    <a:pt x="23427" y="1481"/>
                    <a:pt x="23224" y="929"/>
                    <a:pt x="22716" y="486"/>
                  </a:cubicBezTo>
                  <a:cubicBezTo>
                    <a:pt x="22315" y="138"/>
                    <a:pt x="21866" y="0"/>
                    <a:pt x="21380" y="0"/>
                  </a:cubicBezTo>
                  <a:close/>
                </a:path>
              </a:pathLst>
            </a:custGeom>
            <a:solidFill>
              <a:srgbClr val="93BC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26"/>
            <p:cNvSpPr/>
            <p:nvPr/>
          </p:nvSpPr>
          <p:spPr>
            <a:xfrm>
              <a:off x="1441538" y="3378963"/>
              <a:ext cx="587125" cy="588050"/>
            </a:xfrm>
            <a:custGeom>
              <a:rect b="b" l="l" r="r" t="t"/>
              <a:pathLst>
                <a:path extrusionOk="0" h="23522" w="23485">
                  <a:moveTo>
                    <a:pt x="16505" y="7325"/>
                  </a:moveTo>
                  <a:lnTo>
                    <a:pt x="16509" y="7344"/>
                  </a:lnTo>
                  <a:cubicBezTo>
                    <a:pt x="16509" y="7344"/>
                    <a:pt x="16504" y="7329"/>
                    <a:pt x="16504" y="7327"/>
                  </a:cubicBezTo>
                  <a:cubicBezTo>
                    <a:pt x="16504" y="7327"/>
                    <a:pt x="16505" y="7326"/>
                    <a:pt x="16505" y="7325"/>
                  </a:cubicBezTo>
                  <a:close/>
                  <a:moveTo>
                    <a:pt x="10642" y="17403"/>
                  </a:moveTo>
                  <a:cubicBezTo>
                    <a:pt x="10640" y="17404"/>
                    <a:pt x="10638" y="17406"/>
                    <a:pt x="10636" y="17407"/>
                  </a:cubicBezTo>
                  <a:lnTo>
                    <a:pt x="10636" y="17407"/>
                  </a:lnTo>
                  <a:cubicBezTo>
                    <a:pt x="10637" y="17407"/>
                    <a:pt x="10638" y="17407"/>
                    <a:pt x="10639" y="17407"/>
                  </a:cubicBezTo>
                  <a:cubicBezTo>
                    <a:pt x="10640" y="17408"/>
                    <a:pt x="10642" y="17408"/>
                    <a:pt x="10642" y="17408"/>
                  </a:cubicBezTo>
                  <a:cubicBezTo>
                    <a:pt x="10646" y="17408"/>
                    <a:pt x="10642" y="17403"/>
                    <a:pt x="10642" y="17403"/>
                  </a:cubicBezTo>
                  <a:close/>
                  <a:moveTo>
                    <a:pt x="18691" y="1"/>
                  </a:moveTo>
                  <a:lnTo>
                    <a:pt x="18691" y="1"/>
                  </a:lnTo>
                  <a:cubicBezTo>
                    <a:pt x="18499" y="125"/>
                    <a:pt x="18502" y="126"/>
                    <a:pt x="18448" y="293"/>
                  </a:cubicBezTo>
                  <a:cubicBezTo>
                    <a:pt x="18108" y="1354"/>
                    <a:pt x="17942" y="2449"/>
                    <a:pt x="17785" y="3548"/>
                  </a:cubicBezTo>
                  <a:cubicBezTo>
                    <a:pt x="17695" y="4180"/>
                    <a:pt x="17517" y="4804"/>
                    <a:pt x="17483" y="5438"/>
                  </a:cubicBezTo>
                  <a:cubicBezTo>
                    <a:pt x="17462" y="5840"/>
                    <a:pt x="17285" y="6068"/>
                    <a:pt x="17030" y="6318"/>
                  </a:cubicBezTo>
                  <a:cubicBezTo>
                    <a:pt x="15774" y="7536"/>
                    <a:pt x="14529" y="8764"/>
                    <a:pt x="13278" y="9987"/>
                  </a:cubicBezTo>
                  <a:cubicBezTo>
                    <a:pt x="13179" y="10082"/>
                    <a:pt x="13100" y="10209"/>
                    <a:pt x="12950" y="10245"/>
                  </a:cubicBezTo>
                  <a:cubicBezTo>
                    <a:pt x="12892" y="10110"/>
                    <a:pt x="12956" y="10013"/>
                    <a:pt x="12984" y="9912"/>
                  </a:cubicBezTo>
                  <a:cubicBezTo>
                    <a:pt x="13621" y="7660"/>
                    <a:pt x="14258" y="5409"/>
                    <a:pt x="14898" y="3157"/>
                  </a:cubicBezTo>
                  <a:cubicBezTo>
                    <a:pt x="14933" y="3027"/>
                    <a:pt x="14970" y="2900"/>
                    <a:pt x="14995" y="2771"/>
                  </a:cubicBezTo>
                  <a:cubicBezTo>
                    <a:pt x="15012" y="2677"/>
                    <a:pt x="15030" y="2552"/>
                    <a:pt x="14924" y="2515"/>
                  </a:cubicBezTo>
                  <a:cubicBezTo>
                    <a:pt x="14907" y="2509"/>
                    <a:pt x="14892" y="2506"/>
                    <a:pt x="14878" y="2506"/>
                  </a:cubicBezTo>
                  <a:cubicBezTo>
                    <a:pt x="14791" y="2506"/>
                    <a:pt x="14761" y="2616"/>
                    <a:pt x="14738" y="2687"/>
                  </a:cubicBezTo>
                  <a:cubicBezTo>
                    <a:pt x="14646" y="2974"/>
                    <a:pt x="14567" y="3265"/>
                    <a:pt x="14484" y="3554"/>
                  </a:cubicBezTo>
                  <a:cubicBezTo>
                    <a:pt x="13937" y="5467"/>
                    <a:pt x="13474" y="7402"/>
                    <a:pt x="13000" y="9335"/>
                  </a:cubicBezTo>
                  <a:cubicBezTo>
                    <a:pt x="12843" y="9976"/>
                    <a:pt x="12674" y="10598"/>
                    <a:pt x="12181" y="11113"/>
                  </a:cubicBezTo>
                  <a:cubicBezTo>
                    <a:pt x="10427" y="12948"/>
                    <a:pt x="8491" y="14585"/>
                    <a:pt x="6645" y="16319"/>
                  </a:cubicBezTo>
                  <a:cubicBezTo>
                    <a:pt x="6607" y="16356"/>
                    <a:pt x="6569" y="16398"/>
                    <a:pt x="6500" y="16398"/>
                  </a:cubicBezTo>
                  <a:cubicBezTo>
                    <a:pt x="6477" y="16398"/>
                    <a:pt x="6450" y="16393"/>
                    <a:pt x="6419" y="16383"/>
                  </a:cubicBezTo>
                  <a:cubicBezTo>
                    <a:pt x="6778" y="13919"/>
                    <a:pt x="7208" y="11465"/>
                    <a:pt x="8010" y="9087"/>
                  </a:cubicBezTo>
                  <a:lnTo>
                    <a:pt x="8010" y="9087"/>
                  </a:lnTo>
                  <a:cubicBezTo>
                    <a:pt x="7821" y="9320"/>
                    <a:pt x="7712" y="9582"/>
                    <a:pt x="7622" y="9856"/>
                  </a:cubicBezTo>
                  <a:cubicBezTo>
                    <a:pt x="7253" y="10993"/>
                    <a:pt x="6947" y="12148"/>
                    <a:pt x="6733" y="13325"/>
                  </a:cubicBezTo>
                  <a:cubicBezTo>
                    <a:pt x="6555" y="14307"/>
                    <a:pt x="6294" y="15279"/>
                    <a:pt x="6226" y="16280"/>
                  </a:cubicBezTo>
                  <a:cubicBezTo>
                    <a:pt x="6205" y="16591"/>
                    <a:pt x="6105" y="16810"/>
                    <a:pt x="5880" y="17029"/>
                  </a:cubicBezTo>
                  <a:cubicBezTo>
                    <a:pt x="3934" y="18918"/>
                    <a:pt x="1942" y="20766"/>
                    <a:pt x="357" y="22991"/>
                  </a:cubicBezTo>
                  <a:cubicBezTo>
                    <a:pt x="234" y="23166"/>
                    <a:pt x="120" y="23345"/>
                    <a:pt x="0" y="23522"/>
                  </a:cubicBezTo>
                  <a:cubicBezTo>
                    <a:pt x="480" y="23149"/>
                    <a:pt x="919" y="22741"/>
                    <a:pt x="1294" y="22277"/>
                  </a:cubicBezTo>
                  <a:cubicBezTo>
                    <a:pt x="2245" y="21100"/>
                    <a:pt x="3319" y="20045"/>
                    <a:pt x="4407" y="19000"/>
                  </a:cubicBezTo>
                  <a:cubicBezTo>
                    <a:pt x="4504" y="18909"/>
                    <a:pt x="4606" y="18831"/>
                    <a:pt x="4740" y="18794"/>
                  </a:cubicBezTo>
                  <a:cubicBezTo>
                    <a:pt x="6487" y="18322"/>
                    <a:pt x="8230" y="17840"/>
                    <a:pt x="10021" y="17557"/>
                  </a:cubicBezTo>
                  <a:cubicBezTo>
                    <a:pt x="10226" y="17525"/>
                    <a:pt x="10455" y="17550"/>
                    <a:pt x="10636" y="17407"/>
                  </a:cubicBezTo>
                  <a:lnTo>
                    <a:pt x="10636" y="17407"/>
                  </a:lnTo>
                  <a:cubicBezTo>
                    <a:pt x="8742" y="17664"/>
                    <a:pt x="6798" y="17660"/>
                    <a:pt x="5000" y="18494"/>
                  </a:cubicBezTo>
                  <a:cubicBezTo>
                    <a:pt x="5063" y="18344"/>
                    <a:pt x="5145" y="18245"/>
                    <a:pt x="5238" y="18161"/>
                  </a:cubicBezTo>
                  <a:cubicBezTo>
                    <a:pt x="7114" y="16446"/>
                    <a:pt x="8988" y="14736"/>
                    <a:pt x="10860" y="13017"/>
                  </a:cubicBezTo>
                  <a:cubicBezTo>
                    <a:pt x="11031" y="12860"/>
                    <a:pt x="11212" y="12728"/>
                    <a:pt x="11435" y="12664"/>
                  </a:cubicBezTo>
                  <a:cubicBezTo>
                    <a:pt x="11435" y="12664"/>
                    <a:pt x="11439" y="12667"/>
                    <a:pt x="11440" y="12667"/>
                  </a:cubicBezTo>
                  <a:cubicBezTo>
                    <a:pt x="11440" y="12667"/>
                    <a:pt x="11441" y="12666"/>
                    <a:pt x="11440" y="12666"/>
                  </a:cubicBezTo>
                  <a:cubicBezTo>
                    <a:pt x="11265" y="12529"/>
                    <a:pt x="11443" y="12464"/>
                    <a:pt x="11508" y="12400"/>
                  </a:cubicBezTo>
                  <a:cubicBezTo>
                    <a:pt x="13028" y="10852"/>
                    <a:pt x="14495" y="9253"/>
                    <a:pt x="16059" y="7746"/>
                  </a:cubicBezTo>
                  <a:cubicBezTo>
                    <a:pt x="16147" y="7662"/>
                    <a:pt x="16224" y="7560"/>
                    <a:pt x="16353" y="7549"/>
                  </a:cubicBezTo>
                  <a:cubicBezTo>
                    <a:pt x="17325" y="7470"/>
                    <a:pt x="18205" y="7024"/>
                    <a:pt x="19152" y="6842"/>
                  </a:cubicBezTo>
                  <a:cubicBezTo>
                    <a:pt x="20301" y="6623"/>
                    <a:pt x="21444" y="6376"/>
                    <a:pt x="22587" y="6131"/>
                  </a:cubicBezTo>
                  <a:cubicBezTo>
                    <a:pt x="22809" y="6083"/>
                    <a:pt x="23054" y="6057"/>
                    <a:pt x="23215" y="5834"/>
                  </a:cubicBezTo>
                  <a:cubicBezTo>
                    <a:pt x="23136" y="5785"/>
                    <a:pt x="23059" y="5769"/>
                    <a:pt x="22984" y="5769"/>
                  </a:cubicBezTo>
                  <a:cubicBezTo>
                    <a:pt x="22911" y="5769"/>
                    <a:pt x="22841" y="5784"/>
                    <a:pt x="22773" y="5798"/>
                  </a:cubicBezTo>
                  <a:cubicBezTo>
                    <a:pt x="20731" y="6201"/>
                    <a:pt x="18656" y="6481"/>
                    <a:pt x="16712" y="7295"/>
                  </a:cubicBezTo>
                  <a:cubicBezTo>
                    <a:pt x="16667" y="7314"/>
                    <a:pt x="16622" y="7329"/>
                    <a:pt x="16575" y="7329"/>
                  </a:cubicBezTo>
                  <a:cubicBezTo>
                    <a:pt x="16554" y="7329"/>
                    <a:pt x="16533" y="7326"/>
                    <a:pt x="16512" y="7319"/>
                  </a:cubicBezTo>
                  <a:lnTo>
                    <a:pt x="16512" y="7319"/>
                  </a:lnTo>
                  <a:cubicBezTo>
                    <a:pt x="17604" y="6166"/>
                    <a:pt x="18787" y="5102"/>
                    <a:pt x="19840" y="3909"/>
                  </a:cubicBezTo>
                  <a:cubicBezTo>
                    <a:pt x="19962" y="3773"/>
                    <a:pt x="20127" y="3743"/>
                    <a:pt x="20294" y="3708"/>
                  </a:cubicBezTo>
                  <a:cubicBezTo>
                    <a:pt x="21214" y="3511"/>
                    <a:pt x="22133" y="3315"/>
                    <a:pt x="23053" y="3111"/>
                  </a:cubicBezTo>
                  <a:cubicBezTo>
                    <a:pt x="23194" y="3080"/>
                    <a:pt x="23365" y="3077"/>
                    <a:pt x="23485" y="2828"/>
                  </a:cubicBezTo>
                  <a:lnTo>
                    <a:pt x="23485" y="2828"/>
                  </a:lnTo>
                  <a:cubicBezTo>
                    <a:pt x="22347" y="2954"/>
                    <a:pt x="21328" y="3349"/>
                    <a:pt x="20191" y="3581"/>
                  </a:cubicBezTo>
                  <a:cubicBezTo>
                    <a:pt x="20782" y="2717"/>
                    <a:pt x="21564" y="2123"/>
                    <a:pt x="22055" y="1309"/>
                  </a:cubicBezTo>
                  <a:lnTo>
                    <a:pt x="21976" y="1245"/>
                  </a:lnTo>
                  <a:cubicBezTo>
                    <a:pt x="21510" y="1708"/>
                    <a:pt x="21043" y="2172"/>
                    <a:pt x="20576" y="2637"/>
                  </a:cubicBezTo>
                  <a:cubicBezTo>
                    <a:pt x="20552" y="2615"/>
                    <a:pt x="20528" y="2596"/>
                    <a:pt x="20506" y="2574"/>
                  </a:cubicBezTo>
                  <a:cubicBezTo>
                    <a:pt x="20726" y="1955"/>
                    <a:pt x="20944" y="1334"/>
                    <a:pt x="21165" y="716"/>
                  </a:cubicBezTo>
                  <a:lnTo>
                    <a:pt x="21165" y="716"/>
                  </a:lnTo>
                  <a:cubicBezTo>
                    <a:pt x="20937" y="1049"/>
                    <a:pt x="20809" y="1423"/>
                    <a:pt x="20657" y="1788"/>
                  </a:cubicBezTo>
                  <a:cubicBezTo>
                    <a:pt x="20436" y="2319"/>
                    <a:pt x="20353" y="2913"/>
                    <a:pt x="19935" y="3352"/>
                  </a:cubicBezTo>
                  <a:cubicBezTo>
                    <a:pt x="19295" y="4025"/>
                    <a:pt x="18658" y="4700"/>
                    <a:pt x="18015" y="5369"/>
                  </a:cubicBezTo>
                  <a:cubicBezTo>
                    <a:pt x="17933" y="5456"/>
                    <a:pt x="17867" y="5581"/>
                    <a:pt x="17669" y="5581"/>
                  </a:cubicBezTo>
                  <a:cubicBezTo>
                    <a:pt x="17663" y="5581"/>
                    <a:pt x="17656" y="5580"/>
                    <a:pt x="17649" y="5580"/>
                  </a:cubicBezTo>
                  <a:cubicBezTo>
                    <a:pt x="18035" y="3717"/>
                    <a:pt x="18156" y="1825"/>
                    <a:pt x="18691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26"/>
            <p:cNvSpPr/>
            <p:nvPr/>
          </p:nvSpPr>
          <p:spPr>
            <a:xfrm>
              <a:off x="1733313" y="3682313"/>
              <a:ext cx="181150" cy="14250"/>
            </a:xfrm>
            <a:custGeom>
              <a:rect b="b" l="l" r="r" t="t"/>
              <a:pathLst>
                <a:path extrusionOk="0" h="570" w="7246">
                  <a:moveTo>
                    <a:pt x="7001" y="1"/>
                  </a:moveTo>
                  <a:cubicBezTo>
                    <a:pt x="6985" y="1"/>
                    <a:pt x="6969" y="1"/>
                    <a:pt x="6952" y="2"/>
                  </a:cubicBezTo>
                  <a:cubicBezTo>
                    <a:pt x="4969" y="146"/>
                    <a:pt x="2978" y="127"/>
                    <a:pt x="998" y="304"/>
                  </a:cubicBezTo>
                  <a:cubicBezTo>
                    <a:pt x="657" y="334"/>
                    <a:pt x="297" y="340"/>
                    <a:pt x="4" y="569"/>
                  </a:cubicBezTo>
                  <a:lnTo>
                    <a:pt x="4" y="569"/>
                  </a:lnTo>
                  <a:cubicBezTo>
                    <a:pt x="121" y="557"/>
                    <a:pt x="240" y="540"/>
                    <a:pt x="356" y="534"/>
                  </a:cubicBezTo>
                  <a:cubicBezTo>
                    <a:pt x="2486" y="436"/>
                    <a:pt x="4615" y="340"/>
                    <a:pt x="6745" y="238"/>
                  </a:cubicBezTo>
                  <a:cubicBezTo>
                    <a:pt x="6914" y="231"/>
                    <a:pt x="7102" y="252"/>
                    <a:pt x="7246" y="84"/>
                  </a:cubicBezTo>
                  <a:cubicBezTo>
                    <a:pt x="7160" y="16"/>
                    <a:pt x="7081" y="1"/>
                    <a:pt x="7001" y="1"/>
                  </a:cubicBezTo>
                  <a:close/>
                  <a:moveTo>
                    <a:pt x="4" y="569"/>
                  </a:moveTo>
                  <a:cubicBezTo>
                    <a:pt x="3" y="569"/>
                    <a:pt x="2" y="570"/>
                    <a:pt x="1" y="570"/>
                  </a:cubicBezTo>
                  <a:lnTo>
                    <a:pt x="4" y="570"/>
                  </a:lnTo>
                  <a:cubicBezTo>
                    <a:pt x="4" y="570"/>
                    <a:pt x="4" y="569"/>
                    <a:pt x="4" y="569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26"/>
            <p:cNvSpPr/>
            <p:nvPr/>
          </p:nvSpPr>
          <p:spPr>
            <a:xfrm>
              <a:off x="1727563" y="3695663"/>
              <a:ext cx="5825" cy="950"/>
            </a:xfrm>
            <a:custGeom>
              <a:rect b="b" l="l" r="r" t="t"/>
              <a:pathLst>
                <a:path extrusionOk="0" h="38" w="233">
                  <a:moveTo>
                    <a:pt x="2" y="0"/>
                  </a:moveTo>
                  <a:cubicBezTo>
                    <a:pt x="1" y="0"/>
                    <a:pt x="9" y="2"/>
                    <a:pt x="8" y="2"/>
                  </a:cubicBezTo>
                  <a:cubicBezTo>
                    <a:pt x="21" y="4"/>
                    <a:pt x="34" y="6"/>
                    <a:pt x="47" y="8"/>
                  </a:cubicBezTo>
                  <a:lnTo>
                    <a:pt x="47" y="8"/>
                  </a:lnTo>
                  <a:cubicBezTo>
                    <a:pt x="32" y="5"/>
                    <a:pt x="17" y="3"/>
                    <a:pt x="2" y="0"/>
                  </a:cubicBezTo>
                  <a:close/>
                  <a:moveTo>
                    <a:pt x="47" y="8"/>
                  </a:moveTo>
                  <a:lnTo>
                    <a:pt x="47" y="8"/>
                  </a:lnTo>
                  <a:cubicBezTo>
                    <a:pt x="108" y="18"/>
                    <a:pt x="168" y="27"/>
                    <a:pt x="229" y="37"/>
                  </a:cubicBezTo>
                  <a:cubicBezTo>
                    <a:pt x="229" y="37"/>
                    <a:pt x="230" y="37"/>
                    <a:pt x="230" y="37"/>
                  </a:cubicBezTo>
                  <a:lnTo>
                    <a:pt x="230" y="37"/>
                  </a:lnTo>
                  <a:cubicBezTo>
                    <a:pt x="231" y="37"/>
                    <a:pt x="232" y="37"/>
                    <a:pt x="232" y="37"/>
                  </a:cubicBezTo>
                  <a:cubicBezTo>
                    <a:pt x="233" y="37"/>
                    <a:pt x="232" y="36"/>
                    <a:pt x="232" y="36"/>
                  </a:cubicBezTo>
                  <a:cubicBezTo>
                    <a:pt x="232" y="36"/>
                    <a:pt x="231" y="37"/>
                    <a:pt x="230" y="37"/>
                  </a:cubicBezTo>
                  <a:lnTo>
                    <a:pt x="230" y="37"/>
                  </a:lnTo>
                  <a:cubicBezTo>
                    <a:pt x="168" y="26"/>
                    <a:pt x="108" y="17"/>
                    <a:pt x="47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2" name="Google Shape;572;p26"/>
          <p:cNvSpPr/>
          <p:nvPr/>
        </p:nvSpPr>
        <p:spPr>
          <a:xfrm rot="8690875">
            <a:off x="68615" y="-450393"/>
            <a:ext cx="941805" cy="1176742"/>
          </a:xfrm>
          <a:custGeom>
            <a:rect b="b" l="l" r="r" t="t"/>
            <a:pathLst>
              <a:path extrusionOk="0" h="23431" w="18753">
                <a:moveTo>
                  <a:pt x="14224" y="0"/>
                </a:moveTo>
                <a:cubicBezTo>
                  <a:pt x="14173" y="0"/>
                  <a:pt x="14120" y="3"/>
                  <a:pt x="14066" y="9"/>
                </a:cubicBezTo>
                <a:cubicBezTo>
                  <a:pt x="13242" y="101"/>
                  <a:pt x="12945" y="773"/>
                  <a:pt x="12770" y="1483"/>
                </a:cubicBezTo>
                <a:cubicBezTo>
                  <a:pt x="12367" y="3127"/>
                  <a:pt x="12446" y="4795"/>
                  <a:pt x="12649" y="6446"/>
                </a:cubicBezTo>
                <a:cubicBezTo>
                  <a:pt x="12862" y="8197"/>
                  <a:pt x="13202" y="9935"/>
                  <a:pt x="13487" y="11678"/>
                </a:cubicBezTo>
                <a:cubicBezTo>
                  <a:pt x="13075" y="11124"/>
                  <a:pt x="12777" y="10535"/>
                  <a:pt x="12499" y="9937"/>
                </a:cubicBezTo>
                <a:cubicBezTo>
                  <a:pt x="11314" y="7401"/>
                  <a:pt x="10082" y="4886"/>
                  <a:pt x="8696" y="2452"/>
                </a:cubicBezTo>
                <a:cubicBezTo>
                  <a:pt x="8298" y="1755"/>
                  <a:pt x="7881" y="1063"/>
                  <a:pt x="7272" y="531"/>
                </a:cubicBezTo>
                <a:cubicBezTo>
                  <a:pt x="6922" y="226"/>
                  <a:pt x="6569" y="80"/>
                  <a:pt x="6249" y="80"/>
                </a:cubicBezTo>
                <a:cubicBezTo>
                  <a:pt x="5719" y="80"/>
                  <a:pt x="5277" y="479"/>
                  <a:pt x="5078" y="1219"/>
                </a:cubicBezTo>
                <a:cubicBezTo>
                  <a:pt x="4944" y="1713"/>
                  <a:pt x="4975" y="2206"/>
                  <a:pt x="5070" y="2705"/>
                </a:cubicBezTo>
                <a:cubicBezTo>
                  <a:pt x="5307" y="3987"/>
                  <a:pt x="5734" y="5211"/>
                  <a:pt x="6230" y="6416"/>
                </a:cubicBezTo>
                <a:cubicBezTo>
                  <a:pt x="7013" y="8322"/>
                  <a:pt x="7992" y="10133"/>
                  <a:pt x="8952" y="11953"/>
                </a:cubicBezTo>
                <a:cubicBezTo>
                  <a:pt x="7082" y="10099"/>
                  <a:pt x="5099" y="8413"/>
                  <a:pt x="3159" y="6688"/>
                </a:cubicBezTo>
                <a:cubicBezTo>
                  <a:pt x="2809" y="6375"/>
                  <a:pt x="2473" y="6039"/>
                  <a:pt x="2003" y="5921"/>
                </a:cubicBezTo>
                <a:cubicBezTo>
                  <a:pt x="1745" y="5856"/>
                  <a:pt x="1481" y="5793"/>
                  <a:pt x="1227" y="5793"/>
                </a:cubicBezTo>
                <a:cubicBezTo>
                  <a:pt x="931" y="5793"/>
                  <a:pt x="650" y="5878"/>
                  <a:pt x="409" y="6145"/>
                </a:cubicBezTo>
                <a:cubicBezTo>
                  <a:pt x="1" y="6597"/>
                  <a:pt x="104" y="7143"/>
                  <a:pt x="289" y="7658"/>
                </a:cubicBezTo>
                <a:cubicBezTo>
                  <a:pt x="620" y="8576"/>
                  <a:pt x="1182" y="9371"/>
                  <a:pt x="1770" y="10137"/>
                </a:cubicBezTo>
                <a:cubicBezTo>
                  <a:pt x="4388" y="13552"/>
                  <a:pt x="7620" y="16339"/>
                  <a:pt x="10951" y="19023"/>
                </a:cubicBezTo>
                <a:cubicBezTo>
                  <a:pt x="12770" y="20487"/>
                  <a:pt x="14514" y="22052"/>
                  <a:pt x="16617" y="23127"/>
                </a:cubicBezTo>
                <a:cubicBezTo>
                  <a:pt x="16879" y="23262"/>
                  <a:pt x="17142" y="23430"/>
                  <a:pt x="17397" y="23430"/>
                </a:cubicBezTo>
                <a:cubicBezTo>
                  <a:pt x="17579" y="23430"/>
                  <a:pt x="17758" y="23343"/>
                  <a:pt x="17928" y="23094"/>
                </a:cubicBezTo>
                <a:cubicBezTo>
                  <a:pt x="18381" y="22433"/>
                  <a:pt x="18752" y="21764"/>
                  <a:pt x="18701" y="20889"/>
                </a:cubicBezTo>
                <a:cubicBezTo>
                  <a:pt x="18653" y="20077"/>
                  <a:pt x="18370" y="19324"/>
                  <a:pt x="18301" y="18531"/>
                </a:cubicBezTo>
                <a:cubicBezTo>
                  <a:pt x="17951" y="14452"/>
                  <a:pt x="17506" y="10387"/>
                  <a:pt x="16847" y="6347"/>
                </a:cubicBezTo>
                <a:cubicBezTo>
                  <a:pt x="16564" y="4610"/>
                  <a:pt x="16396" y="2839"/>
                  <a:pt x="15593" y="1229"/>
                </a:cubicBezTo>
                <a:cubicBezTo>
                  <a:pt x="15297" y="635"/>
                  <a:pt x="14966" y="0"/>
                  <a:pt x="14224" y="0"/>
                </a:cubicBezTo>
                <a:close/>
              </a:path>
            </a:pathLst>
          </a:custGeom>
          <a:solidFill>
            <a:srgbClr val="21543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" name="Google Shape;573;p26"/>
          <p:cNvSpPr/>
          <p:nvPr/>
        </p:nvSpPr>
        <p:spPr>
          <a:xfrm rot="-2348158">
            <a:off x="8490663" y="2911221"/>
            <a:ext cx="975006" cy="1870161"/>
          </a:xfrm>
          <a:custGeom>
            <a:rect b="b" l="l" r="r" t="t"/>
            <a:pathLst>
              <a:path extrusionOk="0" h="32953" w="17180">
                <a:moveTo>
                  <a:pt x="15690" y="0"/>
                </a:moveTo>
                <a:cubicBezTo>
                  <a:pt x="15604" y="0"/>
                  <a:pt x="15548" y="65"/>
                  <a:pt x="15499" y="131"/>
                </a:cubicBezTo>
                <a:cubicBezTo>
                  <a:pt x="15454" y="189"/>
                  <a:pt x="15419" y="256"/>
                  <a:pt x="15390" y="323"/>
                </a:cubicBezTo>
                <a:cubicBezTo>
                  <a:pt x="14956" y="1339"/>
                  <a:pt x="14562" y="2367"/>
                  <a:pt x="14387" y="3467"/>
                </a:cubicBezTo>
                <a:cubicBezTo>
                  <a:pt x="14374" y="3551"/>
                  <a:pt x="14393" y="3659"/>
                  <a:pt x="14233" y="3733"/>
                </a:cubicBezTo>
                <a:cubicBezTo>
                  <a:pt x="14153" y="3321"/>
                  <a:pt x="14061" y="2929"/>
                  <a:pt x="14003" y="2530"/>
                </a:cubicBezTo>
                <a:cubicBezTo>
                  <a:pt x="13906" y="1876"/>
                  <a:pt x="13809" y="1222"/>
                  <a:pt x="13612" y="586"/>
                </a:cubicBezTo>
                <a:cubicBezTo>
                  <a:pt x="13582" y="489"/>
                  <a:pt x="13589" y="321"/>
                  <a:pt x="13459" y="321"/>
                </a:cubicBezTo>
                <a:cubicBezTo>
                  <a:pt x="13455" y="321"/>
                  <a:pt x="13450" y="321"/>
                  <a:pt x="13446" y="321"/>
                </a:cubicBezTo>
                <a:cubicBezTo>
                  <a:pt x="13288" y="334"/>
                  <a:pt x="13292" y="503"/>
                  <a:pt x="13298" y="627"/>
                </a:cubicBezTo>
                <a:cubicBezTo>
                  <a:pt x="13336" y="1658"/>
                  <a:pt x="13413" y="2682"/>
                  <a:pt x="13738" y="3671"/>
                </a:cubicBezTo>
                <a:cubicBezTo>
                  <a:pt x="13816" y="3910"/>
                  <a:pt x="13971" y="4172"/>
                  <a:pt x="13926" y="4388"/>
                </a:cubicBezTo>
                <a:cubicBezTo>
                  <a:pt x="13806" y="4946"/>
                  <a:pt x="13591" y="5482"/>
                  <a:pt x="13415" y="6026"/>
                </a:cubicBezTo>
                <a:cubicBezTo>
                  <a:pt x="13158" y="4943"/>
                  <a:pt x="12670" y="3979"/>
                  <a:pt x="12289" y="2939"/>
                </a:cubicBezTo>
                <a:cubicBezTo>
                  <a:pt x="12222" y="3005"/>
                  <a:pt x="12201" y="3017"/>
                  <a:pt x="12194" y="3035"/>
                </a:cubicBezTo>
                <a:cubicBezTo>
                  <a:pt x="12180" y="3073"/>
                  <a:pt x="12163" y="3114"/>
                  <a:pt x="12163" y="3155"/>
                </a:cubicBezTo>
                <a:cubicBezTo>
                  <a:pt x="12180" y="4426"/>
                  <a:pt x="12342" y="5668"/>
                  <a:pt x="12934" y="6818"/>
                </a:cubicBezTo>
                <a:cubicBezTo>
                  <a:pt x="13004" y="6954"/>
                  <a:pt x="13062" y="7064"/>
                  <a:pt x="13003" y="7226"/>
                </a:cubicBezTo>
                <a:cubicBezTo>
                  <a:pt x="12699" y="8053"/>
                  <a:pt x="12409" y="8885"/>
                  <a:pt x="12112" y="9717"/>
                </a:cubicBezTo>
                <a:cubicBezTo>
                  <a:pt x="12077" y="9814"/>
                  <a:pt x="12038" y="9909"/>
                  <a:pt x="12001" y="10005"/>
                </a:cubicBezTo>
                <a:cubicBezTo>
                  <a:pt x="11908" y="8346"/>
                  <a:pt x="11633" y="6755"/>
                  <a:pt x="11000" y="5209"/>
                </a:cubicBezTo>
                <a:cubicBezTo>
                  <a:pt x="10906" y="5335"/>
                  <a:pt x="10923" y="5455"/>
                  <a:pt x="10927" y="5564"/>
                </a:cubicBezTo>
                <a:cubicBezTo>
                  <a:pt x="10938" y="5963"/>
                  <a:pt x="10930" y="6365"/>
                  <a:pt x="10988" y="6759"/>
                </a:cubicBezTo>
                <a:cubicBezTo>
                  <a:pt x="11181" y="8066"/>
                  <a:pt x="11212" y="9401"/>
                  <a:pt x="11692" y="10655"/>
                </a:cubicBezTo>
                <a:cubicBezTo>
                  <a:pt x="11731" y="10754"/>
                  <a:pt x="11699" y="10841"/>
                  <a:pt x="11664" y="10930"/>
                </a:cubicBezTo>
                <a:cubicBezTo>
                  <a:pt x="11192" y="12133"/>
                  <a:pt x="10776" y="13357"/>
                  <a:pt x="10264" y="14544"/>
                </a:cubicBezTo>
                <a:cubicBezTo>
                  <a:pt x="10219" y="14647"/>
                  <a:pt x="10203" y="14778"/>
                  <a:pt x="10055" y="14856"/>
                </a:cubicBezTo>
                <a:cubicBezTo>
                  <a:pt x="9757" y="12580"/>
                  <a:pt x="9596" y="10305"/>
                  <a:pt x="8826" y="8121"/>
                </a:cubicBezTo>
                <a:cubicBezTo>
                  <a:pt x="8669" y="8228"/>
                  <a:pt x="8709" y="8341"/>
                  <a:pt x="8706" y="8438"/>
                </a:cubicBezTo>
                <a:cubicBezTo>
                  <a:pt x="8641" y="10788"/>
                  <a:pt x="9090" y="13054"/>
                  <a:pt x="9795" y="15279"/>
                </a:cubicBezTo>
                <a:cubicBezTo>
                  <a:pt x="9833" y="15398"/>
                  <a:pt x="9840" y="15497"/>
                  <a:pt x="9788" y="15611"/>
                </a:cubicBezTo>
                <a:cubicBezTo>
                  <a:pt x="9248" y="16816"/>
                  <a:pt x="8711" y="18024"/>
                  <a:pt x="8170" y="19229"/>
                </a:cubicBezTo>
                <a:cubicBezTo>
                  <a:pt x="8134" y="19305"/>
                  <a:pt x="8129" y="19420"/>
                  <a:pt x="7980" y="19441"/>
                </a:cubicBezTo>
                <a:cubicBezTo>
                  <a:pt x="7710" y="18003"/>
                  <a:pt x="7293" y="16604"/>
                  <a:pt x="6885" y="15205"/>
                </a:cubicBezTo>
                <a:cubicBezTo>
                  <a:pt x="6478" y="13805"/>
                  <a:pt x="6194" y="12368"/>
                  <a:pt x="5614" y="11018"/>
                </a:cubicBezTo>
                <a:cubicBezTo>
                  <a:pt x="5498" y="11373"/>
                  <a:pt x="5474" y="11726"/>
                  <a:pt x="5501" y="12080"/>
                </a:cubicBezTo>
                <a:cubicBezTo>
                  <a:pt x="5569" y="13017"/>
                  <a:pt x="5772" y="13930"/>
                  <a:pt x="6019" y="14832"/>
                </a:cubicBezTo>
                <a:cubicBezTo>
                  <a:pt x="6449" y="16398"/>
                  <a:pt x="6799" y="17999"/>
                  <a:pt x="7676" y="19406"/>
                </a:cubicBezTo>
                <a:cubicBezTo>
                  <a:pt x="7794" y="19596"/>
                  <a:pt x="7900" y="19819"/>
                  <a:pt x="7783" y="20059"/>
                </a:cubicBezTo>
                <a:cubicBezTo>
                  <a:pt x="7089" y="21488"/>
                  <a:pt x="6626" y="23011"/>
                  <a:pt x="5999" y="24469"/>
                </a:cubicBezTo>
                <a:cubicBezTo>
                  <a:pt x="5946" y="24597"/>
                  <a:pt x="5886" y="24724"/>
                  <a:pt x="5830" y="24851"/>
                </a:cubicBezTo>
                <a:cubicBezTo>
                  <a:pt x="5802" y="24846"/>
                  <a:pt x="5773" y="24843"/>
                  <a:pt x="5745" y="24837"/>
                </a:cubicBezTo>
                <a:cubicBezTo>
                  <a:pt x="5769" y="23999"/>
                  <a:pt x="5536" y="23197"/>
                  <a:pt x="5419" y="22380"/>
                </a:cubicBezTo>
                <a:cubicBezTo>
                  <a:pt x="5172" y="20652"/>
                  <a:pt x="4835" y="18946"/>
                  <a:pt x="4365" y="17261"/>
                </a:cubicBezTo>
                <a:cubicBezTo>
                  <a:pt x="4104" y="16329"/>
                  <a:pt x="3674" y="15456"/>
                  <a:pt x="3456" y="14513"/>
                </a:cubicBezTo>
                <a:cubicBezTo>
                  <a:pt x="3435" y="14423"/>
                  <a:pt x="3405" y="14302"/>
                  <a:pt x="3286" y="14302"/>
                </a:cubicBezTo>
                <a:cubicBezTo>
                  <a:pt x="3279" y="14302"/>
                  <a:pt x="3272" y="14302"/>
                  <a:pt x="3264" y="14303"/>
                </a:cubicBezTo>
                <a:cubicBezTo>
                  <a:pt x="3123" y="14317"/>
                  <a:pt x="3142" y="14452"/>
                  <a:pt x="3126" y="14551"/>
                </a:cubicBezTo>
                <a:cubicBezTo>
                  <a:pt x="3116" y="14613"/>
                  <a:pt x="3120" y="14677"/>
                  <a:pt x="3123" y="14740"/>
                </a:cubicBezTo>
                <a:cubicBezTo>
                  <a:pt x="3211" y="16970"/>
                  <a:pt x="3421" y="19181"/>
                  <a:pt x="3963" y="21354"/>
                </a:cubicBezTo>
                <a:cubicBezTo>
                  <a:pt x="4317" y="22777"/>
                  <a:pt x="4750" y="24167"/>
                  <a:pt x="5414" y="25478"/>
                </a:cubicBezTo>
                <a:cubicBezTo>
                  <a:pt x="5487" y="25619"/>
                  <a:pt x="5467" y="25733"/>
                  <a:pt x="5421" y="25866"/>
                </a:cubicBezTo>
                <a:cubicBezTo>
                  <a:pt x="5229" y="26432"/>
                  <a:pt x="5040" y="26999"/>
                  <a:pt x="4855" y="27569"/>
                </a:cubicBezTo>
                <a:cubicBezTo>
                  <a:pt x="4700" y="28046"/>
                  <a:pt x="4557" y="28522"/>
                  <a:pt x="4409" y="28994"/>
                </a:cubicBezTo>
                <a:cubicBezTo>
                  <a:pt x="4327" y="28979"/>
                  <a:pt x="4320" y="28937"/>
                  <a:pt x="4313" y="28896"/>
                </a:cubicBezTo>
                <a:cubicBezTo>
                  <a:pt x="4091" y="27538"/>
                  <a:pt x="3582" y="26265"/>
                  <a:pt x="3120" y="24981"/>
                </a:cubicBezTo>
                <a:cubicBezTo>
                  <a:pt x="2295" y="22678"/>
                  <a:pt x="1276" y="20447"/>
                  <a:pt x="585" y="18093"/>
                </a:cubicBezTo>
                <a:cubicBezTo>
                  <a:pt x="527" y="17893"/>
                  <a:pt x="451" y="17697"/>
                  <a:pt x="374" y="17501"/>
                </a:cubicBezTo>
                <a:cubicBezTo>
                  <a:pt x="346" y="17428"/>
                  <a:pt x="294" y="17364"/>
                  <a:pt x="211" y="17364"/>
                </a:cubicBezTo>
                <a:cubicBezTo>
                  <a:pt x="202" y="17364"/>
                  <a:pt x="193" y="17365"/>
                  <a:pt x="184" y="17367"/>
                </a:cubicBezTo>
                <a:cubicBezTo>
                  <a:pt x="85" y="17382"/>
                  <a:pt x="54" y="17467"/>
                  <a:pt x="47" y="17554"/>
                </a:cubicBezTo>
                <a:cubicBezTo>
                  <a:pt x="29" y="17774"/>
                  <a:pt x="0" y="17992"/>
                  <a:pt x="12" y="18213"/>
                </a:cubicBezTo>
                <a:cubicBezTo>
                  <a:pt x="91" y="20012"/>
                  <a:pt x="696" y="21690"/>
                  <a:pt x="1215" y="23385"/>
                </a:cubicBezTo>
                <a:cubicBezTo>
                  <a:pt x="1896" y="25598"/>
                  <a:pt x="3127" y="27562"/>
                  <a:pt x="4070" y="29658"/>
                </a:cubicBezTo>
                <a:cubicBezTo>
                  <a:pt x="4136" y="29804"/>
                  <a:pt x="4158" y="29924"/>
                  <a:pt x="4120" y="30074"/>
                </a:cubicBezTo>
                <a:cubicBezTo>
                  <a:pt x="3929" y="30816"/>
                  <a:pt x="3751" y="31563"/>
                  <a:pt x="3648" y="32325"/>
                </a:cubicBezTo>
                <a:cubicBezTo>
                  <a:pt x="3624" y="32510"/>
                  <a:pt x="3603" y="32696"/>
                  <a:pt x="3641" y="32953"/>
                </a:cubicBezTo>
                <a:cubicBezTo>
                  <a:pt x="3825" y="32665"/>
                  <a:pt x="3911" y="32411"/>
                  <a:pt x="3978" y="32154"/>
                </a:cubicBezTo>
                <a:cubicBezTo>
                  <a:pt x="4189" y="31351"/>
                  <a:pt x="4330" y="30531"/>
                  <a:pt x="4553" y="29732"/>
                </a:cubicBezTo>
                <a:cubicBezTo>
                  <a:pt x="4609" y="29528"/>
                  <a:pt x="4700" y="29409"/>
                  <a:pt x="4896" y="29333"/>
                </a:cubicBezTo>
                <a:cubicBezTo>
                  <a:pt x="5809" y="28980"/>
                  <a:pt x="6662" y="28501"/>
                  <a:pt x="7530" y="28055"/>
                </a:cubicBezTo>
                <a:cubicBezTo>
                  <a:pt x="9664" y="26957"/>
                  <a:pt x="11686" y="25675"/>
                  <a:pt x="13714" y="24395"/>
                </a:cubicBezTo>
                <a:cubicBezTo>
                  <a:pt x="14633" y="23815"/>
                  <a:pt x="15489" y="23161"/>
                  <a:pt x="16299" y="22444"/>
                </a:cubicBezTo>
                <a:cubicBezTo>
                  <a:pt x="16423" y="22334"/>
                  <a:pt x="16589" y="22205"/>
                  <a:pt x="16467" y="22020"/>
                </a:cubicBezTo>
                <a:cubicBezTo>
                  <a:pt x="16416" y="21943"/>
                  <a:pt x="16359" y="21915"/>
                  <a:pt x="16298" y="21915"/>
                </a:cubicBezTo>
                <a:cubicBezTo>
                  <a:pt x="16209" y="21915"/>
                  <a:pt x="16113" y="21977"/>
                  <a:pt x="16024" y="22028"/>
                </a:cubicBezTo>
                <a:cubicBezTo>
                  <a:pt x="14149" y="23110"/>
                  <a:pt x="12204" y="24053"/>
                  <a:pt x="10247" y="24978"/>
                </a:cubicBezTo>
                <a:cubicBezTo>
                  <a:pt x="8332" y="25884"/>
                  <a:pt x="6542" y="26999"/>
                  <a:pt x="5011" y="28491"/>
                </a:cubicBezTo>
                <a:cubicBezTo>
                  <a:pt x="4996" y="28506"/>
                  <a:pt x="4962" y="28502"/>
                  <a:pt x="4913" y="28513"/>
                </a:cubicBezTo>
                <a:cubicBezTo>
                  <a:pt x="5363" y="27055"/>
                  <a:pt x="5821" y="25627"/>
                  <a:pt x="6356" y="24223"/>
                </a:cubicBezTo>
                <a:cubicBezTo>
                  <a:pt x="6397" y="24116"/>
                  <a:pt x="6441" y="24019"/>
                  <a:pt x="6578" y="23983"/>
                </a:cubicBezTo>
                <a:cubicBezTo>
                  <a:pt x="7039" y="23863"/>
                  <a:pt x="7464" y="23650"/>
                  <a:pt x="7879" y="23425"/>
                </a:cubicBezTo>
                <a:cubicBezTo>
                  <a:pt x="10515" y="21994"/>
                  <a:pt x="12931" y="20230"/>
                  <a:pt x="15320" y="18431"/>
                </a:cubicBezTo>
                <a:cubicBezTo>
                  <a:pt x="15430" y="18349"/>
                  <a:pt x="15543" y="18234"/>
                  <a:pt x="15454" y="18085"/>
                </a:cubicBezTo>
                <a:cubicBezTo>
                  <a:pt x="15410" y="18009"/>
                  <a:pt x="15351" y="17983"/>
                  <a:pt x="15287" y="17983"/>
                </a:cubicBezTo>
                <a:cubicBezTo>
                  <a:pt x="15223" y="17983"/>
                  <a:pt x="15154" y="18009"/>
                  <a:pt x="15090" y="18038"/>
                </a:cubicBezTo>
                <a:cubicBezTo>
                  <a:pt x="14936" y="18107"/>
                  <a:pt x="14788" y="18185"/>
                  <a:pt x="14638" y="18263"/>
                </a:cubicBezTo>
                <a:cubicBezTo>
                  <a:pt x="12481" y="19376"/>
                  <a:pt x="10334" y="20504"/>
                  <a:pt x="8398" y="21987"/>
                </a:cubicBezTo>
                <a:cubicBezTo>
                  <a:pt x="7860" y="22397"/>
                  <a:pt x="7336" y="22829"/>
                  <a:pt x="6806" y="23251"/>
                </a:cubicBezTo>
                <a:lnTo>
                  <a:pt x="6806" y="23251"/>
                </a:lnTo>
                <a:cubicBezTo>
                  <a:pt x="6806" y="23215"/>
                  <a:pt x="6798" y="23173"/>
                  <a:pt x="6811" y="23144"/>
                </a:cubicBezTo>
                <a:cubicBezTo>
                  <a:pt x="7437" y="21686"/>
                  <a:pt x="7911" y="20169"/>
                  <a:pt x="8610" y="18742"/>
                </a:cubicBezTo>
                <a:cubicBezTo>
                  <a:pt x="8694" y="18567"/>
                  <a:pt x="8799" y="18470"/>
                  <a:pt x="8994" y="18418"/>
                </a:cubicBezTo>
                <a:cubicBezTo>
                  <a:pt x="9327" y="18326"/>
                  <a:pt x="9654" y="18212"/>
                  <a:pt x="9960" y="18042"/>
                </a:cubicBezTo>
                <a:cubicBezTo>
                  <a:pt x="11799" y="17026"/>
                  <a:pt x="13562" y="15888"/>
                  <a:pt x="15268" y="14663"/>
                </a:cubicBezTo>
                <a:cubicBezTo>
                  <a:pt x="15701" y="14352"/>
                  <a:pt x="16113" y="14008"/>
                  <a:pt x="16529" y="13672"/>
                </a:cubicBezTo>
                <a:cubicBezTo>
                  <a:pt x="16651" y="13573"/>
                  <a:pt x="16807" y="13431"/>
                  <a:pt x="16720" y="13281"/>
                </a:cubicBezTo>
                <a:cubicBezTo>
                  <a:pt x="16692" y="13235"/>
                  <a:pt x="16659" y="13217"/>
                  <a:pt x="16624" y="13217"/>
                </a:cubicBezTo>
                <a:cubicBezTo>
                  <a:pt x="16541" y="13217"/>
                  <a:pt x="16445" y="13309"/>
                  <a:pt x="16370" y="13343"/>
                </a:cubicBezTo>
                <a:cubicBezTo>
                  <a:pt x="14726" y="14095"/>
                  <a:pt x="13196" y="15051"/>
                  <a:pt x="11697" y="16053"/>
                </a:cubicBezTo>
                <a:cubicBezTo>
                  <a:pt x="10810" y="16644"/>
                  <a:pt x="9945" y="17273"/>
                  <a:pt x="9071" y="17886"/>
                </a:cubicBezTo>
                <a:lnTo>
                  <a:pt x="9071" y="17886"/>
                </a:lnTo>
                <a:cubicBezTo>
                  <a:pt x="9040" y="17772"/>
                  <a:pt x="9122" y="17690"/>
                  <a:pt x="9164" y="17605"/>
                </a:cubicBezTo>
                <a:cubicBezTo>
                  <a:pt x="9819" y="16276"/>
                  <a:pt x="10398" y="14913"/>
                  <a:pt x="10976" y="13551"/>
                </a:cubicBezTo>
                <a:cubicBezTo>
                  <a:pt x="11096" y="13269"/>
                  <a:pt x="11183" y="12984"/>
                  <a:pt x="11514" y="12984"/>
                </a:cubicBezTo>
                <a:cubicBezTo>
                  <a:pt x="11559" y="12984"/>
                  <a:pt x="11608" y="12989"/>
                  <a:pt x="11662" y="13000"/>
                </a:cubicBezTo>
                <a:cubicBezTo>
                  <a:pt x="11666" y="13001"/>
                  <a:pt x="11671" y="13002"/>
                  <a:pt x="11675" y="13002"/>
                </a:cubicBezTo>
                <a:cubicBezTo>
                  <a:pt x="11709" y="13002"/>
                  <a:pt x="11747" y="12979"/>
                  <a:pt x="11782" y="12967"/>
                </a:cubicBezTo>
                <a:cubicBezTo>
                  <a:pt x="13380" y="12358"/>
                  <a:pt x="14995" y="11787"/>
                  <a:pt x="16363" y="10709"/>
                </a:cubicBezTo>
                <a:cubicBezTo>
                  <a:pt x="16447" y="10642"/>
                  <a:pt x="16604" y="10601"/>
                  <a:pt x="16525" y="10453"/>
                </a:cubicBezTo>
                <a:cubicBezTo>
                  <a:pt x="16492" y="10392"/>
                  <a:pt x="16446" y="10373"/>
                  <a:pt x="16396" y="10373"/>
                </a:cubicBezTo>
                <a:cubicBezTo>
                  <a:pt x="16336" y="10373"/>
                  <a:pt x="16271" y="10399"/>
                  <a:pt x="16213" y="10417"/>
                </a:cubicBezTo>
                <a:cubicBezTo>
                  <a:pt x="14657" y="10884"/>
                  <a:pt x="13145" y="11447"/>
                  <a:pt x="11788" y="12365"/>
                </a:cubicBezTo>
                <a:cubicBezTo>
                  <a:pt x="11689" y="12431"/>
                  <a:pt x="11592" y="12527"/>
                  <a:pt x="11455" y="12527"/>
                </a:cubicBezTo>
                <a:cubicBezTo>
                  <a:pt x="11448" y="12527"/>
                  <a:pt x="11442" y="12527"/>
                  <a:pt x="11435" y="12526"/>
                </a:cubicBezTo>
                <a:cubicBezTo>
                  <a:pt x="11432" y="12485"/>
                  <a:pt x="11425" y="12463"/>
                  <a:pt x="11432" y="12444"/>
                </a:cubicBezTo>
                <a:cubicBezTo>
                  <a:pt x="11840" y="11375"/>
                  <a:pt x="12249" y="10305"/>
                  <a:pt x="12658" y="9237"/>
                </a:cubicBezTo>
                <a:cubicBezTo>
                  <a:pt x="12688" y="9155"/>
                  <a:pt x="12728" y="9092"/>
                  <a:pt x="12814" y="9051"/>
                </a:cubicBezTo>
                <a:cubicBezTo>
                  <a:pt x="13436" y="8761"/>
                  <a:pt x="13975" y="8337"/>
                  <a:pt x="14523" y="7934"/>
                </a:cubicBezTo>
                <a:cubicBezTo>
                  <a:pt x="15227" y="7421"/>
                  <a:pt x="15939" y="6903"/>
                  <a:pt x="16284" y="6049"/>
                </a:cubicBezTo>
                <a:cubicBezTo>
                  <a:pt x="16325" y="5949"/>
                  <a:pt x="16442" y="5843"/>
                  <a:pt x="16333" y="5737"/>
                </a:cubicBezTo>
                <a:cubicBezTo>
                  <a:pt x="16300" y="5705"/>
                  <a:pt x="16264" y="5693"/>
                  <a:pt x="16226" y="5693"/>
                </a:cubicBezTo>
                <a:cubicBezTo>
                  <a:pt x="16153" y="5693"/>
                  <a:pt x="16076" y="5739"/>
                  <a:pt x="16010" y="5768"/>
                </a:cubicBezTo>
                <a:cubicBezTo>
                  <a:pt x="15732" y="5892"/>
                  <a:pt x="15475" y="6058"/>
                  <a:pt x="15241" y="6255"/>
                </a:cubicBezTo>
                <a:cubicBezTo>
                  <a:pt x="14492" y="6884"/>
                  <a:pt x="13824" y="7600"/>
                  <a:pt x="13182" y="8335"/>
                </a:cubicBezTo>
                <a:cubicBezTo>
                  <a:pt x="13123" y="8402"/>
                  <a:pt x="13081" y="8499"/>
                  <a:pt x="12976" y="8499"/>
                </a:cubicBezTo>
                <a:cubicBezTo>
                  <a:pt x="12965" y="8499"/>
                  <a:pt x="12953" y="8498"/>
                  <a:pt x="12941" y="8496"/>
                </a:cubicBezTo>
                <a:cubicBezTo>
                  <a:pt x="12893" y="8427"/>
                  <a:pt x="12935" y="8372"/>
                  <a:pt x="12956" y="8315"/>
                </a:cubicBezTo>
                <a:cubicBezTo>
                  <a:pt x="13244" y="7548"/>
                  <a:pt x="13540" y="6784"/>
                  <a:pt x="13813" y="6012"/>
                </a:cubicBezTo>
                <a:cubicBezTo>
                  <a:pt x="13900" y="5763"/>
                  <a:pt x="14053" y="5668"/>
                  <a:pt x="14288" y="5578"/>
                </a:cubicBezTo>
                <a:cubicBezTo>
                  <a:pt x="15386" y="5163"/>
                  <a:pt x="16354" y="4562"/>
                  <a:pt x="17034" y="3572"/>
                </a:cubicBezTo>
                <a:cubicBezTo>
                  <a:pt x="17088" y="3496"/>
                  <a:pt x="17180" y="3416"/>
                  <a:pt x="17104" y="3321"/>
                </a:cubicBezTo>
                <a:cubicBezTo>
                  <a:pt x="17077" y="3287"/>
                  <a:pt x="17049" y="3275"/>
                  <a:pt x="17022" y="3275"/>
                </a:cubicBezTo>
                <a:cubicBezTo>
                  <a:pt x="16964" y="3275"/>
                  <a:pt x="16907" y="3332"/>
                  <a:pt x="16855" y="3359"/>
                </a:cubicBezTo>
                <a:cubicBezTo>
                  <a:pt x="15931" y="3839"/>
                  <a:pt x="15021" y="4340"/>
                  <a:pt x="14267" y="5078"/>
                </a:cubicBezTo>
                <a:cubicBezTo>
                  <a:pt x="14235" y="5109"/>
                  <a:pt x="14205" y="5158"/>
                  <a:pt x="14161" y="5158"/>
                </a:cubicBezTo>
                <a:cubicBezTo>
                  <a:pt x="14146" y="5158"/>
                  <a:pt x="14131" y="5154"/>
                  <a:pt x="14113" y="5142"/>
                </a:cubicBezTo>
                <a:cubicBezTo>
                  <a:pt x="14067" y="5111"/>
                  <a:pt x="14071" y="5042"/>
                  <a:pt x="14096" y="4998"/>
                </a:cubicBezTo>
                <a:cubicBezTo>
                  <a:pt x="14352" y="4542"/>
                  <a:pt x="14462" y="4013"/>
                  <a:pt x="14782" y="3592"/>
                </a:cubicBezTo>
                <a:cubicBezTo>
                  <a:pt x="15238" y="2994"/>
                  <a:pt x="15622" y="2355"/>
                  <a:pt x="15866" y="1645"/>
                </a:cubicBezTo>
                <a:cubicBezTo>
                  <a:pt x="16025" y="1175"/>
                  <a:pt x="15962" y="688"/>
                  <a:pt x="15906" y="208"/>
                </a:cubicBezTo>
                <a:cubicBezTo>
                  <a:pt x="15896" y="111"/>
                  <a:pt x="15839" y="31"/>
                  <a:pt x="15733" y="5"/>
                </a:cubicBezTo>
                <a:cubicBezTo>
                  <a:pt x="15718" y="2"/>
                  <a:pt x="15704" y="0"/>
                  <a:pt x="1569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74" name="Google Shape;574;p26"/>
          <p:cNvGrpSpPr/>
          <p:nvPr/>
        </p:nvGrpSpPr>
        <p:grpSpPr>
          <a:xfrm flipH="1">
            <a:off x="8269546" y="3995722"/>
            <a:ext cx="1074760" cy="1635803"/>
            <a:chOff x="6907167" y="2131273"/>
            <a:chExt cx="979548" cy="1490888"/>
          </a:xfrm>
        </p:grpSpPr>
        <p:sp>
          <p:nvSpPr>
            <p:cNvPr id="575" name="Google Shape;575;p26"/>
            <p:cNvSpPr/>
            <p:nvPr/>
          </p:nvSpPr>
          <p:spPr>
            <a:xfrm>
              <a:off x="6907167" y="2131273"/>
              <a:ext cx="979548" cy="1196229"/>
            </a:xfrm>
            <a:custGeom>
              <a:rect b="b" l="l" r="r" t="t"/>
              <a:pathLst>
                <a:path extrusionOk="0" h="21078" w="17260">
                  <a:moveTo>
                    <a:pt x="14836" y="1581"/>
                  </a:moveTo>
                  <a:cubicBezTo>
                    <a:pt x="15083" y="1581"/>
                    <a:pt x="15314" y="1760"/>
                    <a:pt x="15354" y="2001"/>
                  </a:cubicBezTo>
                  <a:cubicBezTo>
                    <a:pt x="15406" y="2297"/>
                    <a:pt x="15135" y="2674"/>
                    <a:pt x="14832" y="2730"/>
                  </a:cubicBezTo>
                  <a:cubicBezTo>
                    <a:pt x="14799" y="2736"/>
                    <a:pt x="14766" y="2739"/>
                    <a:pt x="14735" y="2739"/>
                  </a:cubicBezTo>
                  <a:cubicBezTo>
                    <a:pt x="14494" y="2739"/>
                    <a:pt x="14295" y="2570"/>
                    <a:pt x="14245" y="2307"/>
                  </a:cubicBezTo>
                  <a:cubicBezTo>
                    <a:pt x="14183" y="1985"/>
                    <a:pt x="14420" y="1648"/>
                    <a:pt x="14747" y="1589"/>
                  </a:cubicBezTo>
                  <a:cubicBezTo>
                    <a:pt x="14777" y="1583"/>
                    <a:pt x="14806" y="1581"/>
                    <a:pt x="14836" y="1581"/>
                  </a:cubicBezTo>
                  <a:close/>
                  <a:moveTo>
                    <a:pt x="10638" y="2630"/>
                  </a:moveTo>
                  <a:cubicBezTo>
                    <a:pt x="10971" y="2630"/>
                    <a:pt x="11221" y="2926"/>
                    <a:pt x="11121" y="3255"/>
                  </a:cubicBezTo>
                  <a:cubicBezTo>
                    <a:pt x="10986" y="3700"/>
                    <a:pt x="10686" y="4051"/>
                    <a:pt x="10333" y="4336"/>
                  </a:cubicBezTo>
                  <a:cubicBezTo>
                    <a:pt x="10265" y="4391"/>
                    <a:pt x="10188" y="4415"/>
                    <a:pt x="10112" y="4415"/>
                  </a:cubicBezTo>
                  <a:cubicBezTo>
                    <a:pt x="9914" y="4415"/>
                    <a:pt x="9718" y="4249"/>
                    <a:pt x="9687" y="4017"/>
                  </a:cubicBezTo>
                  <a:cubicBezTo>
                    <a:pt x="9642" y="3686"/>
                    <a:pt x="10114" y="2835"/>
                    <a:pt x="10428" y="2688"/>
                  </a:cubicBezTo>
                  <a:cubicBezTo>
                    <a:pt x="10477" y="2664"/>
                    <a:pt x="10528" y="2648"/>
                    <a:pt x="10560" y="2636"/>
                  </a:cubicBezTo>
                  <a:cubicBezTo>
                    <a:pt x="10587" y="2632"/>
                    <a:pt x="10613" y="2630"/>
                    <a:pt x="10638" y="2630"/>
                  </a:cubicBezTo>
                  <a:close/>
                  <a:moveTo>
                    <a:pt x="8375" y="2901"/>
                  </a:moveTo>
                  <a:cubicBezTo>
                    <a:pt x="8687" y="2901"/>
                    <a:pt x="8913" y="3089"/>
                    <a:pt x="8918" y="3391"/>
                  </a:cubicBezTo>
                  <a:cubicBezTo>
                    <a:pt x="8923" y="4209"/>
                    <a:pt x="8692" y="4964"/>
                    <a:pt x="8153" y="5598"/>
                  </a:cubicBezTo>
                  <a:cubicBezTo>
                    <a:pt x="8006" y="5768"/>
                    <a:pt x="7804" y="5817"/>
                    <a:pt x="7598" y="5817"/>
                  </a:cubicBezTo>
                  <a:cubicBezTo>
                    <a:pt x="7548" y="5817"/>
                    <a:pt x="7498" y="5814"/>
                    <a:pt x="7449" y="5809"/>
                  </a:cubicBezTo>
                  <a:cubicBezTo>
                    <a:pt x="7203" y="5784"/>
                    <a:pt x="7034" y="5608"/>
                    <a:pt x="7066" y="5363"/>
                  </a:cubicBezTo>
                  <a:cubicBezTo>
                    <a:pt x="7165" y="4608"/>
                    <a:pt x="7309" y="3861"/>
                    <a:pt x="7787" y="3231"/>
                  </a:cubicBezTo>
                  <a:cubicBezTo>
                    <a:pt x="7907" y="3070"/>
                    <a:pt x="8063" y="2942"/>
                    <a:pt x="8206" y="2918"/>
                  </a:cubicBezTo>
                  <a:cubicBezTo>
                    <a:pt x="8265" y="2906"/>
                    <a:pt x="8321" y="2901"/>
                    <a:pt x="8375" y="2901"/>
                  </a:cubicBezTo>
                  <a:close/>
                  <a:moveTo>
                    <a:pt x="13074" y="6262"/>
                  </a:moveTo>
                  <a:cubicBezTo>
                    <a:pt x="13216" y="6262"/>
                    <a:pt x="13369" y="6314"/>
                    <a:pt x="13457" y="6487"/>
                  </a:cubicBezTo>
                  <a:cubicBezTo>
                    <a:pt x="13575" y="6707"/>
                    <a:pt x="13520" y="6909"/>
                    <a:pt x="13319" y="7057"/>
                  </a:cubicBezTo>
                  <a:cubicBezTo>
                    <a:pt x="13102" y="7218"/>
                    <a:pt x="12869" y="7359"/>
                    <a:pt x="12606" y="7431"/>
                  </a:cubicBezTo>
                  <a:cubicBezTo>
                    <a:pt x="12534" y="7451"/>
                    <a:pt x="12470" y="7461"/>
                    <a:pt x="12415" y="7461"/>
                  </a:cubicBezTo>
                  <a:cubicBezTo>
                    <a:pt x="12197" y="7461"/>
                    <a:pt x="12116" y="7306"/>
                    <a:pt x="12176" y="7006"/>
                  </a:cubicBezTo>
                  <a:cubicBezTo>
                    <a:pt x="12248" y="6632"/>
                    <a:pt x="12559" y="6338"/>
                    <a:pt x="12997" y="6267"/>
                  </a:cubicBezTo>
                  <a:cubicBezTo>
                    <a:pt x="13022" y="6263"/>
                    <a:pt x="13048" y="6262"/>
                    <a:pt x="13074" y="6262"/>
                  </a:cubicBezTo>
                  <a:close/>
                  <a:moveTo>
                    <a:pt x="3059" y="7277"/>
                  </a:moveTo>
                  <a:cubicBezTo>
                    <a:pt x="3069" y="7277"/>
                    <a:pt x="3079" y="7277"/>
                    <a:pt x="3090" y="7278"/>
                  </a:cubicBezTo>
                  <a:cubicBezTo>
                    <a:pt x="3273" y="7295"/>
                    <a:pt x="3385" y="7408"/>
                    <a:pt x="3435" y="7580"/>
                  </a:cubicBezTo>
                  <a:cubicBezTo>
                    <a:pt x="3540" y="7926"/>
                    <a:pt x="3479" y="8265"/>
                    <a:pt x="3387" y="8601"/>
                  </a:cubicBezTo>
                  <a:cubicBezTo>
                    <a:pt x="3352" y="8730"/>
                    <a:pt x="3246" y="8815"/>
                    <a:pt x="3108" y="8822"/>
                  </a:cubicBezTo>
                  <a:cubicBezTo>
                    <a:pt x="3102" y="8822"/>
                    <a:pt x="3096" y="8823"/>
                    <a:pt x="3090" y="8823"/>
                  </a:cubicBezTo>
                  <a:cubicBezTo>
                    <a:pt x="2958" y="8823"/>
                    <a:pt x="2852" y="8750"/>
                    <a:pt x="2802" y="8632"/>
                  </a:cubicBezTo>
                  <a:cubicBezTo>
                    <a:pt x="2741" y="8482"/>
                    <a:pt x="2710" y="8320"/>
                    <a:pt x="2666" y="8163"/>
                  </a:cubicBezTo>
                  <a:cubicBezTo>
                    <a:pt x="2601" y="7926"/>
                    <a:pt x="2569" y="7697"/>
                    <a:pt x="2730" y="7486"/>
                  </a:cubicBezTo>
                  <a:cubicBezTo>
                    <a:pt x="2816" y="7371"/>
                    <a:pt x="2914" y="7277"/>
                    <a:pt x="3059" y="7277"/>
                  </a:cubicBezTo>
                  <a:close/>
                  <a:moveTo>
                    <a:pt x="6194" y="5620"/>
                  </a:moveTo>
                  <a:cubicBezTo>
                    <a:pt x="6198" y="5620"/>
                    <a:pt x="6202" y="5620"/>
                    <a:pt x="6207" y="5620"/>
                  </a:cubicBezTo>
                  <a:cubicBezTo>
                    <a:pt x="6505" y="5626"/>
                    <a:pt x="6675" y="5878"/>
                    <a:pt x="6807" y="6636"/>
                  </a:cubicBezTo>
                  <a:cubicBezTo>
                    <a:pt x="6849" y="6907"/>
                    <a:pt x="6778" y="7415"/>
                    <a:pt x="6622" y="7901"/>
                  </a:cubicBezTo>
                  <a:cubicBezTo>
                    <a:pt x="6476" y="8351"/>
                    <a:pt x="6270" y="8780"/>
                    <a:pt x="6088" y="9217"/>
                  </a:cubicBezTo>
                  <a:cubicBezTo>
                    <a:pt x="6038" y="9336"/>
                    <a:pt x="5963" y="9443"/>
                    <a:pt x="5854" y="9514"/>
                  </a:cubicBezTo>
                  <a:cubicBezTo>
                    <a:pt x="5700" y="9614"/>
                    <a:pt x="5542" y="9732"/>
                    <a:pt x="5364" y="9732"/>
                  </a:cubicBezTo>
                  <a:cubicBezTo>
                    <a:pt x="5297" y="9732"/>
                    <a:pt x="5227" y="9715"/>
                    <a:pt x="5154" y="9674"/>
                  </a:cubicBezTo>
                  <a:cubicBezTo>
                    <a:pt x="4910" y="9542"/>
                    <a:pt x="4896" y="9302"/>
                    <a:pt x="4921" y="9052"/>
                  </a:cubicBezTo>
                  <a:cubicBezTo>
                    <a:pt x="5017" y="8088"/>
                    <a:pt x="5147" y="7134"/>
                    <a:pt x="5531" y="6234"/>
                  </a:cubicBezTo>
                  <a:cubicBezTo>
                    <a:pt x="5661" y="5934"/>
                    <a:pt x="5797" y="5620"/>
                    <a:pt x="6194" y="5620"/>
                  </a:cubicBezTo>
                  <a:close/>
                  <a:moveTo>
                    <a:pt x="12535" y="8460"/>
                  </a:moveTo>
                  <a:cubicBezTo>
                    <a:pt x="12575" y="8460"/>
                    <a:pt x="12616" y="8461"/>
                    <a:pt x="12657" y="8464"/>
                  </a:cubicBezTo>
                  <a:cubicBezTo>
                    <a:pt x="12908" y="8482"/>
                    <a:pt x="13117" y="8598"/>
                    <a:pt x="13194" y="8853"/>
                  </a:cubicBezTo>
                  <a:cubicBezTo>
                    <a:pt x="13263" y="9085"/>
                    <a:pt x="13167" y="9285"/>
                    <a:pt x="12995" y="9437"/>
                  </a:cubicBezTo>
                  <a:cubicBezTo>
                    <a:pt x="12571" y="9811"/>
                    <a:pt x="12098" y="10113"/>
                    <a:pt x="11572" y="10325"/>
                  </a:cubicBezTo>
                  <a:cubicBezTo>
                    <a:pt x="11169" y="10489"/>
                    <a:pt x="10768" y="10657"/>
                    <a:pt x="10363" y="10810"/>
                  </a:cubicBezTo>
                  <a:cubicBezTo>
                    <a:pt x="10210" y="10867"/>
                    <a:pt x="10047" y="10911"/>
                    <a:pt x="9889" y="10913"/>
                  </a:cubicBezTo>
                  <a:cubicBezTo>
                    <a:pt x="9882" y="10914"/>
                    <a:pt x="9875" y="10914"/>
                    <a:pt x="9869" y="10914"/>
                  </a:cubicBezTo>
                  <a:cubicBezTo>
                    <a:pt x="9397" y="10914"/>
                    <a:pt x="9169" y="10514"/>
                    <a:pt x="9405" y="10099"/>
                  </a:cubicBezTo>
                  <a:cubicBezTo>
                    <a:pt x="9458" y="10006"/>
                    <a:pt x="9523" y="9910"/>
                    <a:pt x="9606" y="9845"/>
                  </a:cubicBezTo>
                  <a:cubicBezTo>
                    <a:pt x="10351" y="9265"/>
                    <a:pt x="11118" y="8721"/>
                    <a:pt x="12179" y="8478"/>
                  </a:cubicBezTo>
                  <a:cubicBezTo>
                    <a:pt x="12244" y="8477"/>
                    <a:pt x="12382" y="8460"/>
                    <a:pt x="12535" y="8460"/>
                  </a:cubicBezTo>
                  <a:close/>
                  <a:moveTo>
                    <a:pt x="9415" y="12204"/>
                  </a:moveTo>
                  <a:cubicBezTo>
                    <a:pt x="9778" y="12204"/>
                    <a:pt x="10019" y="12327"/>
                    <a:pt x="10136" y="12553"/>
                  </a:cubicBezTo>
                  <a:cubicBezTo>
                    <a:pt x="10287" y="12851"/>
                    <a:pt x="10136" y="13197"/>
                    <a:pt x="9680" y="13559"/>
                  </a:cubicBezTo>
                  <a:cubicBezTo>
                    <a:pt x="9247" y="13908"/>
                    <a:pt x="8748" y="14120"/>
                    <a:pt x="8212" y="14249"/>
                  </a:cubicBezTo>
                  <a:cubicBezTo>
                    <a:pt x="8089" y="14279"/>
                    <a:pt x="7964" y="14304"/>
                    <a:pt x="7838" y="14320"/>
                  </a:cubicBezTo>
                  <a:cubicBezTo>
                    <a:pt x="7723" y="14336"/>
                    <a:pt x="7653" y="14500"/>
                    <a:pt x="7545" y="14500"/>
                  </a:cubicBezTo>
                  <a:cubicBezTo>
                    <a:pt x="7520" y="14500"/>
                    <a:pt x="7494" y="14491"/>
                    <a:pt x="7464" y="14471"/>
                  </a:cubicBezTo>
                  <a:cubicBezTo>
                    <a:pt x="7288" y="14347"/>
                    <a:pt x="7130" y="14189"/>
                    <a:pt x="6993" y="14021"/>
                  </a:cubicBezTo>
                  <a:cubicBezTo>
                    <a:pt x="6802" y="13788"/>
                    <a:pt x="6845" y="13541"/>
                    <a:pt x="7102" y="13238"/>
                  </a:cubicBezTo>
                  <a:cubicBezTo>
                    <a:pt x="7182" y="13142"/>
                    <a:pt x="7279" y="13054"/>
                    <a:pt x="7384" y="12985"/>
                  </a:cubicBezTo>
                  <a:cubicBezTo>
                    <a:pt x="7903" y="12645"/>
                    <a:pt x="8468" y="12399"/>
                    <a:pt x="8978" y="12253"/>
                  </a:cubicBezTo>
                  <a:cubicBezTo>
                    <a:pt x="9139" y="12220"/>
                    <a:pt x="9285" y="12204"/>
                    <a:pt x="9415" y="12204"/>
                  </a:cubicBezTo>
                  <a:close/>
                  <a:moveTo>
                    <a:pt x="2662" y="10266"/>
                  </a:moveTo>
                  <a:cubicBezTo>
                    <a:pt x="2673" y="10266"/>
                    <a:pt x="2684" y="10266"/>
                    <a:pt x="2694" y="10267"/>
                  </a:cubicBezTo>
                  <a:cubicBezTo>
                    <a:pt x="2940" y="10284"/>
                    <a:pt x="3081" y="10439"/>
                    <a:pt x="3166" y="10662"/>
                  </a:cubicBezTo>
                  <a:cubicBezTo>
                    <a:pt x="3272" y="10940"/>
                    <a:pt x="3263" y="11235"/>
                    <a:pt x="3267" y="11523"/>
                  </a:cubicBezTo>
                  <a:cubicBezTo>
                    <a:pt x="3287" y="12487"/>
                    <a:pt x="3081" y="13437"/>
                    <a:pt x="3035" y="14398"/>
                  </a:cubicBezTo>
                  <a:cubicBezTo>
                    <a:pt x="3025" y="14621"/>
                    <a:pt x="2925" y="14835"/>
                    <a:pt x="2656" y="14862"/>
                  </a:cubicBezTo>
                  <a:cubicBezTo>
                    <a:pt x="2641" y="14863"/>
                    <a:pt x="2626" y="14864"/>
                    <a:pt x="2611" y="14864"/>
                  </a:cubicBezTo>
                  <a:cubicBezTo>
                    <a:pt x="2407" y="14864"/>
                    <a:pt x="2292" y="14722"/>
                    <a:pt x="2206" y="14537"/>
                  </a:cubicBezTo>
                  <a:cubicBezTo>
                    <a:pt x="2129" y="14369"/>
                    <a:pt x="2072" y="14199"/>
                    <a:pt x="2044" y="14019"/>
                  </a:cubicBezTo>
                  <a:cubicBezTo>
                    <a:pt x="1982" y="13153"/>
                    <a:pt x="1798" y="12288"/>
                    <a:pt x="1979" y="11419"/>
                  </a:cubicBezTo>
                  <a:cubicBezTo>
                    <a:pt x="2037" y="11132"/>
                    <a:pt x="2092" y="10847"/>
                    <a:pt x="2230" y="10587"/>
                  </a:cubicBezTo>
                  <a:cubicBezTo>
                    <a:pt x="2324" y="10413"/>
                    <a:pt x="2451" y="10266"/>
                    <a:pt x="2662" y="10266"/>
                  </a:cubicBezTo>
                  <a:close/>
                  <a:moveTo>
                    <a:pt x="10846" y="15102"/>
                  </a:moveTo>
                  <a:cubicBezTo>
                    <a:pt x="10904" y="15102"/>
                    <a:pt x="10962" y="15103"/>
                    <a:pt x="11020" y="15106"/>
                  </a:cubicBezTo>
                  <a:cubicBezTo>
                    <a:pt x="11396" y="15123"/>
                    <a:pt x="11768" y="15198"/>
                    <a:pt x="11908" y="15610"/>
                  </a:cubicBezTo>
                  <a:cubicBezTo>
                    <a:pt x="12038" y="15999"/>
                    <a:pt x="11883" y="16337"/>
                    <a:pt x="11585" y="16585"/>
                  </a:cubicBezTo>
                  <a:cubicBezTo>
                    <a:pt x="10883" y="17175"/>
                    <a:pt x="10116" y="17667"/>
                    <a:pt x="9241" y="17949"/>
                  </a:cubicBezTo>
                  <a:cubicBezTo>
                    <a:pt x="8827" y="18084"/>
                    <a:pt x="8418" y="18250"/>
                    <a:pt x="7958" y="18281"/>
                  </a:cubicBezTo>
                  <a:cubicBezTo>
                    <a:pt x="7775" y="18344"/>
                    <a:pt x="7592" y="18375"/>
                    <a:pt x="7411" y="18375"/>
                  </a:cubicBezTo>
                  <a:cubicBezTo>
                    <a:pt x="7123" y="18375"/>
                    <a:pt x="6837" y="18299"/>
                    <a:pt x="6551" y="18157"/>
                  </a:cubicBezTo>
                  <a:cubicBezTo>
                    <a:pt x="5937" y="17852"/>
                    <a:pt x="5839" y="17329"/>
                    <a:pt x="6342" y="16852"/>
                  </a:cubicBezTo>
                  <a:cubicBezTo>
                    <a:pt x="6661" y="16550"/>
                    <a:pt x="7032" y="16315"/>
                    <a:pt x="7429" y="16126"/>
                  </a:cubicBezTo>
                  <a:cubicBezTo>
                    <a:pt x="8168" y="15772"/>
                    <a:pt x="8937" y="15494"/>
                    <a:pt x="9723" y="15264"/>
                  </a:cubicBezTo>
                  <a:cubicBezTo>
                    <a:pt x="10091" y="15158"/>
                    <a:pt x="10466" y="15102"/>
                    <a:pt x="10846" y="15102"/>
                  </a:cubicBezTo>
                  <a:close/>
                  <a:moveTo>
                    <a:pt x="14645" y="1"/>
                  </a:moveTo>
                  <a:cubicBezTo>
                    <a:pt x="13083" y="1"/>
                    <a:pt x="11538" y="218"/>
                    <a:pt x="9997" y="498"/>
                  </a:cubicBezTo>
                  <a:cubicBezTo>
                    <a:pt x="9172" y="667"/>
                    <a:pt x="8394" y="982"/>
                    <a:pt x="7597" y="1244"/>
                  </a:cubicBezTo>
                  <a:cubicBezTo>
                    <a:pt x="6143" y="1718"/>
                    <a:pt x="4820" y="2421"/>
                    <a:pt x="3606" y="3341"/>
                  </a:cubicBezTo>
                  <a:cubicBezTo>
                    <a:pt x="1996" y="4565"/>
                    <a:pt x="904" y="6148"/>
                    <a:pt x="439" y="8114"/>
                  </a:cubicBezTo>
                  <a:cubicBezTo>
                    <a:pt x="1" y="9971"/>
                    <a:pt x="133" y="11839"/>
                    <a:pt x="616" y="13676"/>
                  </a:cubicBezTo>
                  <a:cubicBezTo>
                    <a:pt x="960" y="14980"/>
                    <a:pt x="1475" y="16228"/>
                    <a:pt x="2013" y="17458"/>
                  </a:cubicBezTo>
                  <a:cubicBezTo>
                    <a:pt x="2661" y="18939"/>
                    <a:pt x="3709" y="20042"/>
                    <a:pt x="5281" y="20557"/>
                  </a:cubicBezTo>
                  <a:cubicBezTo>
                    <a:pt x="6298" y="20891"/>
                    <a:pt x="7307" y="21077"/>
                    <a:pt x="8306" y="21077"/>
                  </a:cubicBezTo>
                  <a:cubicBezTo>
                    <a:pt x="9557" y="21077"/>
                    <a:pt x="10789" y="20785"/>
                    <a:pt x="11994" y="20124"/>
                  </a:cubicBezTo>
                  <a:cubicBezTo>
                    <a:pt x="13821" y="19121"/>
                    <a:pt x="15241" y="17741"/>
                    <a:pt x="15965" y="15734"/>
                  </a:cubicBezTo>
                  <a:cubicBezTo>
                    <a:pt x="16419" y="14472"/>
                    <a:pt x="16709" y="13181"/>
                    <a:pt x="16613" y="11832"/>
                  </a:cubicBezTo>
                  <a:cubicBezTo>
                    <a:pt x="16503" y="10308"/>
                    <a:pt x="16213" y="8805"/>
                    <a:pt x="16074" y="7284"/>
                  </a:cubicBezTo>
                  <a:cubicBezTo>
                    <a:pt x="15959" y="6039"/>
                    <a:pt x="15975" y="4816"/>
                    <a:pt x="16363" y="3616"/>
                  </a:cubicBezTo>
                  <a:cubicBezTo>
                    <a:pt x="16616" y="2839"/>
                    <a:pt x="16734" y="2025"/>
                    <a:pt x="17047" y="1260"/>
                  </a:cubicBezTo>
                  <a:cubicBezTo>
                    <a:pt x="17259" y="749"/>
                    <a:pt x="17052" y="383"/>
                    <a:pt x="16539" y="172"/>
                  </a:cubicBezTo>
                  <a:cubicBezTo>
                    <a:pt x="16387" y="108"/>
                    <a:pt x="16229" y="80"/>
                    <a:pt x="16064" y="65"/>
                  </a:cubicBezTo>
                  <a:cubicBezTo>
                    <a:pt x="15589" y="21"/>
                    <a:pt x="15116" y="1"/>
                    <a:pt x="14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26"/>
            <p:cNvSpPr/>
            <p:nvPr/>
          </p:nvSpPr>
          <p:spPr>
            <a:xfrm>
              <a:off x="7096833" y="2187117"/>
              <a:ext cx="610203" cy="1435044"/>
            </a:xfrm>
            <a:custGeom>
              <a:rect b="b" l="l" r="r" t="t"/>
              <a:pathLst>
                <a:path extrusionOk="0" fill="none" h="25286" w="10752">
                  <a:moveTo>
                    <a:pt x="10752" y="1"/>
                  </a:moveTo>
                  <a:cubicBezTo>
                    <a:pt x="3879" y="6406"/>
                    <a:pt x="0" y="15900"/>
                    <a:pt x="422" y="25286"/>
                  </a:cubicBezTo>
                </a:path>
              </a:pathLst>
            </a:custGeom>
            <a:noFill/>
            <a:ln cap="rnd" cmpd="sng" w="17500">
              <a:solidFill>
                <a:srgbClr val="2F785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TITLE_AND_TWO_COLUMNS_1_1_1"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27"/>
          <p:cNvSpPr/>
          <p:nvPr/>
        </p:nvSpPr>
        <p:spPr>
          <a:xfrm flipH="1">
            <a:off x="-36" y="4641025"/>
            <a:ext cx="9144071" cy="530362"/>
          </a:xfrm>
          <a:custGeom>
            <a:rect b="b" l="l" r="r" t="t"/>
            <a:pathLst>
              <a:path extrusionOk="0" h="20099" w="266591">
                <a:moveTo>
                  <a:pt x="177921" y="0"/>
                </a:moveTo>
                <a:cubicBezTo>
                  <a:pt x="141060" y="0"/>
                  <a:pt x="115281" y="7266"/>
                  <a:pt x="83821" y="7266"/>
                </a:cubicBezTo>
                <a:cubicBezTo>
                  <a:pt x="72193" y="7266"/>
                  <a:pt x="59789" y="6273"/>
                  <a:pt x="45762" y="3555"/>
                </a:cubicBezTo>
                <a:cubicBezTo>
                  <a:pt x="37645" y="1748"/>
                  <a:pt x="27129" y="496"/>
                  <a:pt x="16785" y="496"/>
                </a:cubicBezTo>
                <a:cubicBezTo>
                  <a:pt x="10985" y="496"/>
                  <a:pt x="5238" y="890"/>
                  <a:pt x="1" y="1800"/>
                </a:cubicBezTo>
                <a:lnTo>
                  <a:pt x="1" y="20098"/>
                </a:lnTo>
                <a:lnTo>
                  <a:pt x="266590" y="20098"/>
                </a:lnTo>
                <a:lnTo>
                  <a:pt x="266590" y="4512"/>
                </a:lnTo>
                <a:cubicBezTo>
                  <a:pt x="261542" y="6524"/>
                  <a:pt x="255665" y="7280"/>
                  <a:pt x="249337" y="7280"/>
                </a:cubicBezTo>
                <a:cubicBezTo>
                  <a:pt x="231731" y="7280"/>
                  <a:pt x="210633" y="1424"/>
                  <a:pt x="194179" y="472"/>
                </a:cubicBezTo>
                <a:cubicBezTo>
                  <a:pt x="188509" y="144"/>
                  <a:pt x="183105" y="0"/>
                  <a:pt x="17792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Google Shape;579;p2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grpSp>
        <p:nvGrpSpPr>
          <p:cNvPr id="580" name="Google Shape;580;p27"/>
          <p:cNvGrpSpPr/>
          <p:nvPr/>
        </p:nvGrpSpPr>
        <p:grpSpPr>
          <a:xfrm flipH="1" rot="4298752">
            <a:off x="-243826" y="3423716"/>
            <a:ext cx="1211920" cy="815039"/>
            <a:chOff x="4948175" y="1615250"/>
            <a:chExt cx="702025" cy="472125"/>
          </a:xfrm>
        </p:grpSpPr>
        <p:sp>
          <p:nvSpPr>
            <p:cNvPr id="581" name="Google Shape;581;p27"/>
            <p:cNvSpPr/>
            <p:nvPr/>
          </p:nvSpPr>
          <p:spPr>
            <a:xfrm>
              <a:off x="4948175" y="1615250"/>
              <a:ext cx="702025" cy="472125"/>
            </a:xfrm>
            <a:custGeom>
              <a:rect b="b" l="l" r="r" t="t"/>
              <a:pathLst>
                <a:path extrusionOk="0" h="18885" w="28081">
                  <a:moveTo>
                    <a:pt x="13559" y="8850"/>
                  </a:moveTo>
                  <a:lnTo>
                    <a:pt x="13559" y="8850"/>
                  </a:lnTo>
                  <a:cubicBezTo>
                    <a:pt x="13559" y="8851"/>
                    <a:pt x="13559" y="8851"/>
                    <a:pt x="13559" y="8851"/>
                  </a:cubicBezTo>
                  <a:cubicBezTo>
                    <a:pt x="13559" y="8851"/>
                    <a:pt x="13559" y="8851"/>
                    <a:pt x="13559" y="8850"/>
                  </a:cubicBezTo>
                  <a:close/>
                  <a:moveTo>
                    <a:pt x="21786" y="1"/>
                  </a:moveTo>
                  <a:cubicBezTo>
                    <a:pt x="21728" y="1"/>
                    <a:pt x="21656" y="14"/>
                    <a:pt x="21566" y="38"/>
                  </a:cubicBezTo>
                  <a:cubicBezTo>
                    <a:pt x="21497" y="58"/>
                    <a:pt x="21425" y="72"/>
                    <a:pt x="21361" y="104"/>
                  </a:cubicBezTo>
                  <a:cubicBezTo>
                    <a:pt x="20754" y="405"/>
                    <a:pt x="20111" y="612"/>
                    <a:pt x="19476" y="845"/>
                  </a:cubicBezTo>
                  <a:cubicBezTo>
                    <a:pt x="18806" y="1089"/>
                    <a:pt x="18149" y="1369"/>
                    <a:pt x="17551" y="1760"/>
                  </a:cubicBezTo>
                  <a:cubicBezTo>
                    <a:pt x="16537" y="2426"/>
                    <a:pt x="15837" y="3316"/>
                    <a:pt x="15611" y="4533"/>
                  </a:cubicBezTo>
                  <a:cubicBezTo>
                    <a:pt x="15549" y="4863"/>
                    <a:pt x="15485" y="5223"/>
                    <a:pt x="15638" y="5516"/>
                  </a:cubicBezTo>
                  <a:cubicBezTo>
                    <a:pt x="15759" y="5746"/>
                    <a:pt x="15671" y="5845"/>
                    <a:pt x="15553" y="5989"/>
                  </a:cubicBezTo>
                  <a:cubicBezTo>
                    <a:pt x="14770" y="6941"/>
                    <a:pt x="13989" y="7898"/>
                    <a:pt x="13203" y="8848"/>
                  </a:cubicBezTo>
                  <a:cubicBezTo>
                    <a:pt x="13062" y="9017"/>
                    <a:pt x="12985" y="9223"/>
                    <a:pt x="12766" y="9345"/>
                  </a:cubicBezTo>
                  <a:cubicBezTo>
                    <a:pt x="9952" y="10896"/>
                    <a:pt x="7282" y="12667"/>
                    <a:pt x="4673" y="14535"/>
                  </a:cubicBezTo>
                  <a:cubicBezTo>
                    <a:pt x="4637" y="14561"/>
                    <a:pt x="4606" y="14610"/>
                    <a:pt x="4544" y="14610"/>
                  </a:cubicBezTo>
                  <a:cubicBezTo>
                    <a:pt x="4518" y="14610"/>
                    <a:pt x="4487" y="14601"/>
                    <a:pt x="4449" y="14579"/>
                  </a:cubicBezTo>
                  <a:cubicBezTo>
                    <a:pt x="4935" y="13924"/>
                    <a:pt x="4921" y="12998"/>
                    <a:pt x="5669" y="12483"/>
                  </a:cubicBezTo>
                  <a:cubicBezTo>
                    <a:pt x="6002" y="12253"/>
                    <a:pt x="6249" y="11923"/>
                    <a:pt x="6577" y="11677"/>
                  </a:cubicBezTo>
                  <a:cubicBezTo>
                    <a:pt x="7494" y="10989"/>
                    <a:pt x="8245" y="10160"/>
                    <a:pt x="8813" y="9147"/>
                  </a:cubicBezTo>
                  <a:cubicBezTo>
                    <a:pt x="9167" y="8515"/>
                    <a:pt x="9465" y="7862"/>
                    <a:pt x="9731" y="7195"/>
                  </a:cubicBezTo>
                  <a:cubicBezTo>
                    <a:pt x="10120" y="6216"/>
                    <a:pt x="10460" y="5220"/>
                    <a:pt x="10810" y="4226"/>
                  </a:cubicBezTo>
                  <a:cubicBezTo>
                    <a:pt x="10883" y="4016"/>
                    <a:pt x="10923" y="3790"/>
                    <a:pt x="10953" y="3569"/>
                  </a:cubicBezTo>
                  <a:cubicBezTo>
                    <a:pt x="10975" y="3399"/>
                    <a:pt x="11102" y="3184"/>
                    <a:pt x="10916" y="3065"/>
                  </a:cubicBezTo>
                  <a:cubicBezTo>
                    <a:pt x="10867" y="3034"/>
                    <a:pt x="10817" y="3021"/>
                    <a:pt x="10768" y="3021"/>
                  </a:cubicBezTo>
                  <a:cubicBezTo>
                    <a:pt x="10626" y="3021"/>
                    <a:pt x="10488" y="3126"/>
                    <a:pt x="10373" y="3202"/>
                  </a:cubicBezTo>
                  <a:cubicBezTo>
                    <a:pt x="9451" y="3799"/>
                    <a:pt x="8527" y="4396"/>
                    <a:pt x="7677" y="5096"/>
                  </a:cubicBezTo>
                  <a:cubicBezTo>
                    <a:pt x="5261" y="7084"/>
                    <a:pt x="4410" y="9661"/>
                    <a:pt x="4815" y="12707"/>
                  </a:cubicBezTo>
                  <a:cubicBezTo>
                    <a:pt x="4831" y="12830"/>
                    <a:pt x="4814" y="12935"/>
                    <a:pt x="4770" y="13046"/>
                  </a:cubicBezTo>
                  <a:cubicBezTo>
                    <a:pt x="4498" y="13743"/>
                    <a:pt x="4168" y="14415"/>
                    <a:pt x="3821" y="15077"/>
                  </a:cubicBezTo>
                  <a:cubicBezTo>
                    <a:pt x="3756" y="15198"/>
                    <a:pt x="3674" y="15300"/>
                    <a:pt x="3568" y="15389"/>
                  </a:cubicBezTo>
                  <a:cubicBezTo>
                    <a:pt x="2534" y="16255"/>
                    <a:pt x="1499" y="17123"/>
                    <a:pt x="461" y="17987"/>
                  </a:cubicBezTo>
                  <a:cubicBezTo>
                    <a:pt x="334" y="18092"/>
                    <a:pt x="235" y="18217"/>
                    <a:pt x="144" y="18352"/>
                  </a:cubicBezTo>
                  <a:cubicBezTo>
                    <a:pt x="1" y="18571"/>
                    <a:pt x="137" y="18709"/>
                    <a:pt x="300" y="18822"/>
                  </a:cubicBezTo>
                  <a:cubicBezTo>
                    <a:pt x="361" y="18864"/>
                    <a:pt x="420" y="18885"/>
                    <a:pt x="475" y="18885"/>
                  </a:cubicBezTo>
                  <a:cubicBezTo>
                    <a:pt x="566" y="18885"/>
                    <a:pt x="647" y="18828"/>
                    <a:pt x="708" y="18719"/>
                  </a:cubicBezTo>
                  <a:cubicBezTo>
                    <a:pt x="763" y="18622"/>
                    <a:pt x="840" y="18550"/>
                    <a:pt x="922" y="18479"/>
                  </a:cubicBezTo>
                  <a:cubicBezTo>
                    <a:pt x="1533" y="17960"/>
                    <a:pt x="2146" y="17443"/>
                    <a:pt x="2755" y="16923"/>
                  </a:cubicBezTo>
                  <a:cubicBezTo>
                    <a:pt x="2822" y="16868"/>
                    <a:pt x="2890" y="16830"/>
                    <a:pt x="2977" y="16830"/>
                  </a:cubicBezTo>
                  <a:cubicBezTo>
                    <a:pt x="2984" y="16830"/>
                    <a:pt x="2992" y="16830"/>
                    <a:pt x="2999" y="16831"/>
                  </a:cubicBezTo>
                  <a:cubicBezTo>
                    <a:pt x="3160" y="16842"/>
                    <a:pt x="3321" y="16848"/>
                    <a:pt x="3482" y="16848"/>
                  </a:cubicBezTo>
                  <a:cubicBezTo>
                    <a:pt x="3970" y="16848"/>
                    <a:pt x="4457" y="16800"/>
                    <a:pt x="4937" y="16735"/>
                  </a:cubicBezTo>
                  <a:cubicBezTo>
                    <a:pt x="4996" y="16727"/>
                    <a:pt x="5051" y="16723"/>
                    <a:pt x="5105" y="16723"/>
                  </a:cubicBezTo>
                  <a:cubicBezTo>
                    <a:pt x="5434" y="16723"/>
                    <a:pt x="5662" y="16872"/>
                    <a:pt x="5887" y="17098"/>
                  </a:cubicBezTo>
                  <a:cubicBezTo>
                    <a:pt x="5943" y="17154"/>
                    <a:pt x="5988" y="17225"/>
                    <a:pt x="6047" y="17280"/>
                  </a:cubicBezTo>
                  <a:cubicBezTo>
                    <a:pt x="6320" y="17535"/>
                    <a:pt x="6579" y="17797"/>
                    <a:pt x="6939" y="17951"/>
                  </a:cubicBezTo>
                  <a:cubicBezTo>
                    <a:pt x="7447" y="18168"/>
                    <a:pt x="7944" y="18268"/>
                    <a:pt x="8432" y="18268"/>
                  </a:cubicBezTo>
                  <a:cubicBezTo>
                    <a:pt x="9162" y="18268"/>
                    <a:pt x="9872" y="18044"/>
                    <a:pt x="10564" y="17648"/>
                  </a:cubicBezTo>
                  <a:cubicBezTo>
                    <a:pt x="10979" y="17412"/>
                    <a:pt x="11404" y="17201"/>
                    <a:pt x="11836" y="16997"/>
                  </a:cubicBezTo>
                  <a:cubicBezTo>
                    <a:pt x="12475" y="16695"/>
                    <a:pt x="13082" y="16344"/>
                    <a:pt x="13590" y="15843"/>
                  </a:cubicBezTo>
                  <a:cubicBezTo>
                    <a:pt x="13711" y="15722"/>
                    <a:pt x="13858" y="15607"/>
                    <a:pt x="13797" y="15408"/>
                  </a:cubicBezTo>
                  <a:cubicBezTo>
                    <a:pt x="13741" y="15219"/>
                    <a:pt x="13556" y="15204"/>
                    <a:pt x="13402" y="15170"/>
                  </a:cubicBezTo>
                  <a:cubicBezTo>
                    <a:pt x="13155" y="15116"/>
                    <a:pt x="12903" y="15091"/>
                    <a:pt x="12656" y="15044"/>
                  </a:cubicBezTo>
                  <a:cubicBezTo>
                    <a:pt x="11921" y="14909"/>
                    <a:pt x="11219" y="14621"/>
                    <a:pt x="10476" y="14521"/>
                  </a:cubicBezTo>
                  <a:cubicBezTo>
                    <a:pt x="10129" y="14474"/>
                    <a:pt x="9789" y="14449"/>
                    <a:pt x="9458" y="14449"/>
                  </a:cubicBezTo>
                  <a:cubicBezTo>
                    <a:pt x="8013" y="14449"/>
                    <a:pt x="6726" y="14924"/>
                    <a:pt x="5688" y="16132"/>
                  </a:cubicBezTo>
                  <a:cubicBezTo>
                    <a:pt x="5645" y="16185"/>
                    <a:pt x="5603" y="16227"/>
                    <a:pt x="5534" y="16231"/>
                  </a:cubicBezTo>
                  <a:cubicBezTo>
                    <a:pt x="4848" y="16286"/>
                    <a:pt x="4163" y="16343"/>
                    <a:pt x="3476" y="16398"/>
                  </a:cubicBezTo>
                  <a:cubicBezTo>
                    <a:pt x="3959" y="15939"/>
                    <a:pt x="4460" y="15533"/>
                    <a:pt x="4957" y="15122"/>
                  </a:cubicBezTo>
                  <a:cubicBezTo>
                    <a:pt x="6073" y="14198"/>
                    <a:pt x="7178" y="13258"/>
                    <a:pt x="8342" y="12393"/>
                  </a:cubicBezTo>
                  <a:cubicBezTo>
                    <a:pt x="8548" y="12240"/>
                    <a:pt x="8768" y="12202"/>
                    <a:pt x="9022" y="12198"/>
                  </a:cubicBezTo>
                  <a:cubicBezTo>
                    <a:pt x="9086" y="12196"/>
                    <a:pt x="9150" y="12196"/>
                    <a:pt x="9215" y="12196"/>
                  </a:cubicBezTo>
                  <a:cubicBezTo>
                    <a:pt x="9949" y="12196"/>
                    <a:pt x="10680" y="12293"/>
                    <a:pt x="11414" y="12293"/>
                  </a:cubicBezTo>
                  <a:cubicBezTo>
                    <a:pt x="11453" y="12293"/>
                    <a:pt x="11493" y="12293"/>
                    <a:pt x="11533" y="12293"/>
                  </a:cubicBezTo>
                  <a:cubicBezTo>
                    <a:pt x="11593" y="12292"/>
                    <a:pt x="11654" y="12290"/>
                    <a:pt x="11714" y="12290"/>
                  </a:cubicBezTo>
                  <a:cubicBezTo>
                    <a:pt x="12106" y="12290"/>
                    <a:pt x="12463" y="12341"/>
                    <a:pt x="12592" y="12843"/>
                  </a:cubicBezTo>
                  <a:cubicBezTo>
                    <a:pt x="12595" y="12850"/>
                    <a:pt x="12604" y="12857"/>
                    <a:pt x="12609" y="12864"/>
                  </a:cubicBezTo>
                  <a:cubicBezTo>
                    <a:pt x="13040" y="13335"/>
                    <a:pt x="13535" y="13701"/>
                    <a:pt x="14197" y="13746"/>
                  </a:cubicBezTo>
                  <a:cubicBezTo>
                    <a:pt x="14332" y="13755"/>
                    <a:pt x="14466" y="13760"/>
                    <a:pt x="14601" y="13760"/>
                  </a:cubicBezTo>
                  <a:cubicBezTo>
                    <a:pt x="15096" y="13760"/>
                    <a:pt x="15586" y="13690"/>
                    <a:pt x="16052" y="13491"/>
                  </a:cubicBezTo>
                  <a:cubicBezTo>
                    <a:pt x="17584" y="12834"/>
                    <a:pt x="18601" y="11624"/>
                    <a:pt x="19486" y="10276"/>
                  </a:cubicBezTo>
                  <a:cubicBezTo>
                    <a:pt x="19549" y="10180"/>
                    <a:pt x="19587" y="10062"/>
                    <a:pt x="19510" y="9947"/>
                  </a:cubicBezTo>
                  <a:cubicBezTo>
                    <a:pt x="19456" y="9868"/>
                    <a:pt x="19386" y="9844"/>
                    <a:pt x="19312" y="9844"/>
                  </a:cubicBezTo>
                  <a:cubicBezTo>
                    <a:pt x="19263" y="9844"/>
                    <a:pt x="19213" y="9855"/>
                    <a:pt x="19166" y="9867"/>
                  </a:cubicBezTo>
                  <a:cubicBezTo>
                    <a:pt x="18816" y="9957"/>
                    <a:pt x="18466" y="10043"/>
                    <a:pt x="18107" y="10083"/>
                  </a:cubicBezTo>
                  <a:cubicBezTo>
                    <a:pt x="17291" y="10173"/>
                    <a:pt x="16477" y="10251"/>
                    <a:pt x="15662" y="10342"/>
                  </a:cubicBezTo>
                  <a:cubicBezTo>
                    <a:pt x="14380" y="10485"/>
                    <a:pt x="13247" y="10972"/>
                    <a:pt x="12303" y="11864"/>
                  </a:cubicBezTo>
                  <a:cubicBezTo>
                    <a:pt x="12216" y="11948"/>
                    <a:pt x="12124" y="11967"/>
                    <a:pt x="12012" y="11967"/>
                  </a:cubicBezTo>
                  <a:cubicBezTo>
                    <a:pt x="11238" y="11962"/>
                    <a:pt x="10464" y="11965"/>
                    <a:pt x="9690" y="11961"/>
                  </a:cubicBezTo>
                  <a:cubicBezTo>
                    <a:pt x="9522" y="11961"/>
                    <a:pt x="9349" y="11960"/>
                    <a:pt x="9198" y="11868"/>
                  </a:cubicBezTo>
                  <a:cubicBezTo>
                    <a:pt x="9206" y="11794"/>
                    <a:pt x="9262" y="11777"/>
                    <a:pt x="9304" y="11748"/>
                  </a:cubicBezTo>
                  <a:cubicBezTo>
                    <a:pt x="11798" y="9999"/>
                    <a:pt x="14448" y="8530"/>
                    <a:pt x="17220" y="7273"/>
                  </a:cubicBezTo>
                  <a:cubicBezTo>
                    <a:pt x="17317" y="7228"/>
                    <a:pt x="17417" y="7203"/>
                    <a:pt x="17525" y="7203"/>
                  </a:cubicBezTo>
                  <a:cubicBezTo>
                    <a:pt x="17536" y="7203"/>
                    <a:pt x="17547" y="7203"/>
                    <a:pt x="17558" y="7204"/>
                  </a:cubicBezTo>
                  <a:cubicBezTo>
                    <a:pt x="18420" y="7246"/>
                    <a:pt x="19284" y="7245"/>
                    <a:pt x="20146" y="7334"/>
                  </a:cubicBezTo>
                  <a:cubicBezTo>
                    <a:pt x="20516" y="7373"/>
                    <a:pt x="20802" y="7509"/>
                    <a:pt x="21035" y="7735"/>
                  </a:cubicBezTo>
                  <a:cubicBezTo>
                    <a:pt x="21521" y="8206"/>
                    <a:pt x="22122" y="8377"/>
                    <a:pt x="22748" y="8451"/>
                  </a:cubicBezTo>
                  <a:cubicBezTo>
                    <a:pt x="22936" y="8474"/>
                    <a:pt x="23120" y="8484"/>
                    <a:pt x="23301" y="8484"/>
                  </a:cubicBezTo>
                  <a:cubicBezTo>
                    <a:pt x="24515" y="8484"/>
                    <a:pt x="25581" y="7999"/>
                    <a:pt x="26544" y="7217"/>
                  </a:cubicBezTo>
                  <a:cubicBezTo>
                    <a:pt x="26711" y="7080"/>
                    <a:pt x="26870" y="6932"/>
                    <a:pt x="27017" y="6774"/>
                  </a:cubicBezTo>
                  <a:cubicBezTo>
                    <a:pt x="27181" y="6593"/>
                    <a:pt x="27130" y="6442"/>
                    <a:pt x="26894" y="6377"/>
                  </a:cubicBezTo>
                  <a:cubicBezTo>
                    <a:pt x="26808" y="6353"/>
                    <a:pt x="26718" y="6339"/>
                    <a:pt x="26629" y="6335"/>
                  </a:cubicBezTo>
                  <a:cubicBezTo>
                    <a:pt x="26132" y="6302"/>
                    <a:pt x="25644" y="6223"/>
                    <a:pt x="25159" y="6119"/>
                  </a:cubicBezTo>
                  <a:cubicBezTo>
                    <a:pt x="24597" y="5999"/>
                    <a:pt x="24035" y="5851"/>
                    <a:pt x="23457" y="5828"/>
                  </a:cubicBezTo>
                  <a:cubicBezTo>
                    <a:pt x="23383" y="5825"/>
                    <a:pt x="23310" y="5824"/>
                    <a:pt x="23237" y="5824"/>
                  </a:cubicBezTo>
                  <a:cubicBezTo>
                    <a:pt x="22223" y="5824"/>
                    <a:pt x="21317" y="6109"/>
                    <a:pt x="20640" y="6956"/>
                  </a:cubicBezTo>
                  <a:cubicBezTo>
                    <a:pt x="20605" y="7001"/>
                    <a:pt x="20565" y="7029"/>
                    <a:pt x="20508" y="7033"/>
                  </a:cubicBezTo>
                  <a:cubicBezTo>
                    <a:pt x="20284" y="7044"/>
                    <a:pt x="20059" y="7052"/>
                    <a:pt x="19835" y="7052"/>
                  </a:cubicBezTo>
                  <a:cubicBezTo>
                    <a:pt x="19365" y="7052"/>
                    <a:pt x="18896" y="7015"/>
                    <a:pt x="18430" y="6886"/>
                  </a:cubicBezTo>
                  <a:cubicBezTo>
                    <a:pt x="19293" y="6384"/>
                    <a:pt x="20252" y="6091"/>
                    <a:pt x="21065" y="5505"/>
                  </a:cubicBezTo>
                  <a:cubicBezTo>
                    <a:pt x="21539" y="5162"/>
                    <a:pt x="22092" y="4946"/>
                    <a:pt x="22609" y="4671"/>
                  </a:cubicBezTo>
                  <a:cubicBezTo>
                    <a:pt x="22665" y="4640"/>
                    <a:pt x="22717" y="4625"/>
                    <a:pt x="22770" y="4625"/>
                  </a:cubicBezTo>
                  <a:cubicBezTo>
                    <a:pt x="22815" y="4625"/>
                    <a:pt x="22862" y="4636"/>
                    <a:pt x="22912" y="4658"/>
                  </a:cubicBezTo>
                  <a:cubicBezTo>
                    <a:pt x="23186" y="4777"/>
                    <a:pt x="23464" y="4871"/>
                    <a:pt x="23769" y="4878"/>
                  </a:cubicBezTo>
                  <a:cubicBezTo>
                    <a:pt x="23799" y="4879"/>
                    <a:pt x="23829" y="4879"/>
                    <a:pt x="23859" y="4879"/>
                  </a:cubicBezTo>
                  <a:cubicBezTo>
                    <a:pt x="24642" y="4879"/>
                    <a:pt x="25356" y="4649"/>
                    <a:pt x="26018" y="4228"/>
                  </a:cubicBezTo>
                  <a:cubicBezTo>
                    <a:pt x="27089" y="3548"/>
                    <a:pt x="27807" y="2622"/>
                    <a:pt x="28037" y="1356"/>
                  </a:cubicBezTo>
                  <a:cubicBezTo>
                    <a:pt x="28081" y="1120"/>
                    <a:pt x="28015" y="989"/>
                    <a:pt x="27858" y="989"/>
                  </a:cubicBezTo>
                  <a:cubicBezTo>
                    <a:pt x="27810" y="989"/>
                    <a:pt x="27753" y="1001"/>
                    <a:pt x="27689" y="1026"/>
                  </a:cubicBezTo>
                  <a:cubicBezTo>
                    <a:pt x="27175" y="1225"/>
                    <a:pt x="26638" y="1270"/>
                    <a:pt x="26103" y="1343"/>
                  </a:cubicBezTo>
                  <a:cubicBezTo>
                    <a:pt x="25416" y="1439"/>
                    <a:pt x="24734" y="1569"/>
                    <a:pt x="24088" y="1835"/>
                  </a:cubicBezTo>
                  <a:cubicBezTo>
                    <a:pt x="23526" y="2063"/>
                    <a:pt x="23034" y="2385"/>
                    <a:pt x="22695" y="2903"/>
                  </a:cubicBezTo>
                  <a:cubicBezTo>
                    <a:pt x="22458" y="3268"/>
                    <a:pt x="22310" y="3663"/>
                    <a:pt x="22403" y="4104"/>
                  </a:cubicBezTo>
                  <a:cubicBezTo>
                    <a:pt x="22439" y="4279"/>
                    <a:pt x="22397" y="4358"/>
                    <a:pt x="22247" y="4441"/>
                  </a:cubicBezTo>
                  <a:cubicBezTo>
                    <a:pt x="21600" y="4794"/>
                    <a:pt x="20958" y="5161"/>
                    <a:pt x="20314" y="5522"/>
                  </a:cubicBezTo>
                  <a:cubicBezTo>
                    <a:pt x="19929" y="5739"/>
                    <a:pt x="19566" y="6012"/>
                    <a:pt x="19157" y="6163"/>
                  </a:cubicBezTo>
                  <a:cubicBezTo>
                    <a:pt x="17667" y="6719"/>
                    <a:pt x="16267" y="7464"/>
                    <a:pt x="14854" y="8180"/>
                  </a:cubicBezTo>
                  <a:cubicBezTo>
                    <a:pt x="14426" y="8398"/>
                    <a:pt x="14025" y="8668"/>
                    <a:pt x="13571" y="8837"/>
                  </a:cubicBezTo>
                  <a:lnTo>
                    <a:pt x="13571" y="8837"/>
                  </a:lnTo>
                  <a:cubicBezTo>
                    <a:pt x="14304" y="8038"/>
                    <a:pt x="14911" y="7137"/>
                    <a:pt x="15629" y="6325"/>
                  </a:cubicBezTo>
                  <a:cubicBezTo>
                    <a:pt x="15758" y="6180"/>
                    <a:pt x="15857" y="5975"/>
                    <a:pt x="16049" y="5975"/>
                  </a:cubicBezTo>
                  <a:cubicBezTo>
                    <a:pt x="16109" y="5975"/>
                    <a:pt x="16178" y="5995"/>
                    <a:pt x="16260" y="6043"/>
                  </a:cubicBezTo>
                  <a:cubicBezTo>
                    <a:pt x="16264" y="6045"/>
                    <a:pt x="16269" y="6046"/>
                    <a:pt x="16275" y="6046"/>
                  </a:cubicBezTo>
                  <a:cubicBezTo>
                    <a:pt x="16287" y="6046"/>
                    <a:pt x="16301" y="6042"/>
                    <a:pt x="16314" y="6041"/>
                  </a:cubicBezTo>
                  <a:cubicBezTo>
                    <a:pt x="16882" y="5983"/>
                    <a:pt x="17431" y="5841"/>
                    <a:pt x="17934" y="5563"/>
                  </a:cubicBezTo>
                  <a:cubicBezTo>
                    <a:pt x="19054" y="4946"/>
                    <a:pt x="19908" y="4027"/>
                    <a:pt x="20657" y="3021"/>
                  </a:cubicBezTo>
                  <a:cubicBezTo>
                    <a:pt x="21248" y="2230"/>
                    <a:pt x="21751" y="1369"/>
                    <a:pt x="21938" y="370"/>
                  </a:cubicBezTo>
                  <a:cubicBezTo>
                    <a:pt x="21988" y="110"/>
                    <a:pt x="21952" y="1"/>
                    <a:pt x="21786" y="1"/>
                  </a:cubicBezTo>
                  <a:close/>
                </a:path>
              </a:pathLst>
            </a:custGeom>
            <a:solidFill>
              <a:srgbClr val="2F78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27"/>
            <p:cNvSpPr/>
            <p:nvPr/>
          </p:nvSpPr>
          <p:spPr>
            <a:xfrm>
              <a:off x="5069525" y="1726100"/>
              <a:ext cx="128525" cy="206275"/>
            </a:xfrm>
            <a:custGeom>
              <a:rect b="b" l="l" r="r" t="t"/>
              <a:pathLst>
                <a:path extrusionOk="0" h="8251" w="5141">
                  <a:moveTo>
                    <a:pt x="4100" y="3279"/>
                  </a:moveTo>
                  <a:cubicBezTo>
                    <a:pt x="4099" y="3282"/>
                    <a:pt x="4098" y="3284"/>
                    <a:pt x="4096" y="3287"/>
                  </a:cubicBezTo>
                  <a:lnTo>
                    <a:pt x="4096" y="3287"/>
                  </a:lnTo>
                  <a:cubicBezTo>
                    <a:pt x="4099" y="3287"/>
                    <a:pt x="4101" y="3287"/>
                    <a:pt x="4103" y="3286"/>
                  </a:cubicBezTo>
                  <a:lnTo>
                    <a:pt x="4100" y="3279"/>
                  </a:lnTo>
                  <a:close/>
                  <a:moveTo>
                    <a:pt x="4975" y="0"/>
                  </a:moveTo>
                  <a:cubicBezTo>
                    <a:pt x="4897" y="0"/>
                    <a:pt x="4813" y="125"/>
                    <a:pt x="4757" y="199"/>
                  </a:cubicBezTo>
                  <a:cubicBezTo>
                    <a:pt x="4364" y="705"/>
                    <a:pt x="3983" y="1219"/>
                    <a:pt x="3592" y="1724"/>
                  </a:cubicBezTo>
                  <a:cubicBezTo>
                    <a:pt x="3541" y="1789"/>
                    <a:pt x="3518" y="1903"/>
                    <a:pt x="3399" y="1903"/>
                  </a:cubicBezTo>
                  <a:cubicBezTo>
                    <a:pt x="3394" y="1903"/>
                    <a:pt x="3388" y="1903"/>
                    <a:pt x="3382" y="1902"/>
                  </a:cubicBezTo>
                  <a:cubicBezTo>
                    <a:pt x="3362" y="1610"/>
                    <a:pt x="3518" y="1331"/>
                    <a:pt x="3433" y="974"/>
                  </a:cubicBezTo>
                  <a:lnTo>
                    <a:pt x="3433" y="974"/>
                  </a:lnTo>
                  <a:cubicBezTo>
                    <a:pt x="3248" y="1307"/>
                    <a:pt x="3249" y="1613"/>
                    <a:pt x="3247" y="1912"/>
                  </a:cubicBezTo>
                  <a:cubicBezTo>
                    <a:pt x="3244" y="2110"/>
                    <a:pt x="3197" y="2279"/>
                    <a:pt x="3077" y="2440"/>
                  </a:cubicBezTo>
                  <a:cubicBezTo>
                    <a:pt x="2466" y="3258"/>
                    <a:pt x="1995" y="4160"/>
                    <a:pt x="1500" y="5048"/>
                  </a:cubicBezTo>
                  <a:cubicBezTo>
                    <a:pt x="1401" y="5225"/>
                    <a:pt x="1360" y="5450"/>
                    <a:pt x="1154" y="5592"/>
                  </a:cubicBezTo>
                  <a:cubicBezTo>
                    <a:pt x="1134" y="4775"/>
                    <a:pt x="1236" y="3989"/>
                    <a:pt x="1205" y="3196"/>
                  </a:cubicBezTo>
                  <a:lnTo>
                    <a:pt x="1205" y="3196"/>
                  </a:lnTo>
                  <a:cubicBezTo>
                    <a:pt x="1110" y="3312"/>
                    <a:pt x="1073" y="3435"/>
                    <a:pt x="1049" y="3569"/>
                  </a:cubicBezTo>
                  <a:cubicBezTo>
                    <a:pt x="929" y="4297"/>
                    <a:pt x="962" y="5042"/>
                    <a:pt x="841" y="5770"/>
                  </a:cubicBezTo>
                  <a:cubicBezTo>
                    <a:pt x="801" y="6000"/>
                    <a:pt x="877" y="6248"/>
                    <a:pt x="749" y="6454"/>
                  </a:cubicBezTo>
                  <a:cubicBezTo>
                    <a:pt x="471" y="6900"/>
                    <a:pt x="318" y="7404"/>
                    <a:pt x="83" y="7870"/>
                  </a:cubicBezTo>
                  <a:cubicBezTo>
                    <a:pt x="25" y="7986"/>
                    <a:pt x="1" y="8117"/>
                    <a:pt x="69" y="8251"/>
                  </a:cubicBezTo>
                  <a:cubicBezTo>
                    <a:pt x="191" y="8193"/>
                    <a:pt x="251" y="8104"/>
                    <a:pt x="292" y="8005"/>
                  </a:cubicBezTo>
                  <a:cubicBezTo>
                    <a:pt x="774" y="6850"/>
                    <a:pt x="1385" y="5757"/>
                    <a:pt x="1981" y="4659"/>
                  </a:cubicBezTo>
                  <a:cubicBezTo>
                    <a:pt x="2084" y="4472"/>
                    <a:pt x="2183" y="4290"/>
                    <a:pt x="2408" y="4197"/>
                  </a:cubicBezTo>
                  <a:cubicBezTo>
                    <a:pt x="2839" y="4017"/>
                    <a:pt x="3261" y="3810"/>
                    <a:pt x="3678" y="3601"/>
                  </a:cubicBezTo>
                  <a:cubicBezTo>
                    <a:pt x="3833" y="3525"/>
                    <a:pt x="4003" y="3451"/>
                    <a:pt x="4096" y="3287"/>
                  </a:cubicBezTo>
                  <a:lnTo>
                    <a:pt x="4096" y="3287"/>
                  </a:lnTo>
                  <a:cubicBezTo>
                    <a:pt x="3865" y="3305"/>
                    <a:pt x="3679" y="3440"/>
                    <a:pt x="3477" y="3526"/>
                  </a:cubicBezTo>
                  <a:cubicBezTo>
                    <a:pt x="3124" y="3680"/>
                    <a:pt x="2771" y="3827"/>
                    <a:pt x="2410" y="3979"/>
                  </a:cubicBezTo>
                  <a:cubicBezTo>
                    <a:pt x="2411" y="3902"/>
                    <a:pt x="2459" y="3828"/>
                    <a:pt x="2502" y="3752"/>
                  </a:cubicBezTo>
                  <a:cubicBezTo>
                    <a:pt x="2774" y="3255"/>
                    <a:pt x="3111" y="2798"/>
                    <a:pt x="3440" y="2340"/>
                  </a:cubicBezTo>
                  <a:cubicBezTo>
                    <a:pt x="3701" y="1974"/>
                    <a:pt x="3930" y="1583"/>
                    <a:pt x="4270" y="1280"/>
                  </a:cubicBezTo>
                  <a:lnTo>
                    <a:pt x="4270" y="1280"/>
                  </a:lnTo>
                  <a:lnTo>
                    <a:pt x="4264" y="1281"/>
                  </a:lnTo>
                  <a:cubicBezTo>
                    <a:pt x="4442" y="933"/>
                    <a:pt x="4730" y="666"/>
                    <a:pt x="4940" y="340"/>
                  </a:cubicBezTo>
                  <a:cubicBezTo>
                    <a:pt x="5001" y="245"/>
                    <a:pt x="5140" y="106"/>
                    <a:pt x="5019" y="15"/>
                  </a:cubicBezTo>
                  <a:cubicBezTo>
                    <a:pt x="5005" y="5"/>
                    <a:pt x="4990" y="0"/>
                    <a:pt x="4975" y="0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27"/>
            <p:cNvSpPr/>
            <p:nvPr/>
          </p:nvSpPr>
          <p:spPr>
            <a:xfrm>
              <a:off x="5247375" y="1892525"/>
              <a:ext cx="139650" cy="48400"/>
            </a:xfrm>
            <a:custGeom>
              <a:rect b="b" l="l" r="r" t="t"/>
              <a:pathLst>
                <a:path extrusionOk="0" h="1936" w="5586">
                  <a:moveTo>
                    <a:pt x="2651" y="157"/>
                  </a:moveTo>
                  <a:cubicBezTo>
                    <a:pt x="2648" y="162"/>
                    <a:pt x="2646" y="166"/>
                    <a:pt x="2644" y="171"/>
                  </a:cubicBezTo>
                  <a:lnTo>
                    <a:pt x="2644" y="171"/>
                  </a:lnTo>
                  <a:cubicBezTo>
                    <a:pt x="2649" y="167"/>
                    <a:pt x="2653" y="163"/>
                    <a:pt x="2658" y="159"/>
                  </a:cubicBezTo>
                  <a:lnTo>
                    <a:pt x="2651" y="157"/>
                  </a:lnTo>
                  <a:close/>
                  <a:moveTo>
                    <a:pt x="4003" y="1"/>
                  </a:moveTo>
                  <a:cubicBezTo>
                    <a:pt x="3702" y="162"/>
                    <a:pt x="3500" y="373"/>
                    <a:pt x="3368" y="623"/>
                  </a:cubicBezTo>
                  <a:cubicBezTo>
                    <a:pt x="3232" y="883"/>
                    <a:pt x="3028" y="966"/>
                    <a:pt x="2768" y="1003"/>
                  </a:cubicBezTo>
                  <a:cubicBezTo>
                    <a:pt x="2516" y="1038"/>
                    <a:pt x="2266" y="1104"/>
                    <a:pt x="1981" y="1104"/>
                  </a:cubicBezTo>
                  <a:cubicBezTo>
                    <a:pt x="1955" y="1104"/>
                    <a:pt x="1929" y="1104"/>
                    <a:pt x="1903" y="1103"/>
                  </a:cubicBezTo>
                  <a:cubicBezTo>
                    <a:pt x="2116" y="718"/>
                    <a:pt x="2465" y="513"/>
                    <a:pt x="2644" y="171"/>
                  </a:cubicBezTo>
                  <a:lnTo>
                    <a:pt x="2644" y="171"/>
                  </a:lnTo>
                  <a:cubicBezTo>
                    <a:pt x="2463" y="325"/>
                    <a:pt x="2249" y="456"/>
                    <a:pt x="2116" y="643"/>
                  </a:cubicBezTo>
                  <a:cubicBezTo>
                    <a:pt x="1771" y="1128"/>
                    <a:pt x="1300" y="1216"/>
                    <a:pt x="797" y="1216"/>
                  </a:cubicBezTo>
                  <a:cubicBezTo>
                    <a:pt x="701" y="1216"/>
                    <a:pt x="603" y="1213"/>
                    <a:pt x="506" y="1209"/>
                  </a:cubicBezTo>
                  <a:cubicBezTo>
                    <a:pt x="411" y="1203"/>
                    <a:pt x="316" y="1186"/>
                    <a:pt x="220" y="1186"/>
                  </a:cubicBezTo>
                  <a:cubicBezTo>
                    <a:pt x="217" y="1186"/>
                    <a:pt x="213" y="1186"/>
                    <a:pt x="209" y="1186"/>
                  </a:cubicBezTo>
                  <a:cubicBezTo>
                    <a:pt x="185" y="1186"/>
                    <a:pt x="159" y="1183"/>
                    <a:pt x="133" y="1183"/>
                  </a:cubicBezTo>
                  <a:cubicBezTo>
                    <a:pt x="79" y="1183"/>
                    <a:pt x="28" y="1195"/>
                    <a:pt x="1" y="1265"/>
                  </a:cubicBezTo>
                  <a:cubicBezTo>
                    <a:pt x="413" y="1379"/>
                    <a:pt x="830" y="1437"/>
                    <a:pt x="1247" y="1437"/>
                  </a:cubicBezTo>
                  <a:cubicBezTo>
                    <a:pt x="1516" y="1437"/>
                    <a:pt x="1784" y="1413"/>
                    <a:pt x="2052" y="1365"/>
                  </a:cubicBezTo>
                  <a:cubicBezTo>
                    <a:pt x="2184" y="1342"/>
                    <a:pt x="2309" y="1328"/>
                    <a:pt x="2429" y="1328"/>
                  </a:cubicBezTo>
                  <a:cubicBezTo>
                    <a:pt x="2722" y="1328"/>
                    <a:pt x="2984" y="1413"/>
                    <a:pt x="3229" y="1666"/>
                  </a:cubicBezTo>
                  <a:cubicBezTo>
                    <a:pt x="3396" y="1838"/>
                    <a:pt x="3622" y="1935"/>
                    <a:pt x="3870" y="1935"/>
                  </a:cubicBezTo>
                  <a:cubicBezTo>
                    <a:pt x="3939" y="1935"/>
                    <a:pt x="4009" y="1928"/>
                    <a:pt x="4080" y="1913"/>
                  </a:cubicBezTo>
                  <a:cubicBezTo>
                    <a:pt x="3980" y="1849"/>
                    <a:pt x="3874" y="1803"/>
                    <a:pt x="3763" y="1770"/>
                  </a:cubicBezTo>
                  <a:cubicBezTo>
                    <a:pt x="3547" y="1703"/>
                    <a:pt x="3345" y="1604"/>
                    <a:pt x="3152" y="1489"/>
                  </a:cubicBezTo>
                  <a:cubicBezTo>
                    <a:pt x="3078" y="1447"/>
                    <a:pt x="2957" y="1412"/>
                    <a:pt x="2968" y="1313"/>
                  </a:cubicBezTo>
                  <a:cubicBezTo>
                    <a:pt x="2978" y="1207"/>
                    <a:pt x="3107" y="1228"/>
                    <a:pt x="3187" y="1203"/>
                  </a:cubicBezTo>
                  <a:cubicBezTo>
                    <a:pt x="3471" y="1117"/>
                    <a:pt x="3759" y="1045"/>
                    <a:pt x="4041" y="950"/>
                  </a:cubicBezTo>
                  <a:cubicBezTo>
                    <a:pt x="4099" y="931"/>
                    <a:pt x="4151" y="919"/>
                    <a:pt x="4202" y="919"/>
                  </a:cubicBezTo>
                  <a:cubicBezTo>
                    <a:pt x="4272" y="919"/>
                    <a:pt x="4338" y="941"/>
                    <a:pt x="4412" y="996"/>
                  </a:cubicBezTo>
                  <a:cubicBezTo>
                    <a:pt x="4515" y="1072"/>
                    <a:pt x="4633" y="1144"/>
                    <a:pt x="4775" y="1144"/>
                  </a:cubicBezTo>
                  <a:cubicBezTo>
                    <a:pt x="4818" y="1144"/>
                    <a:pt x="4862" y="1137"/>
                    <a:pt x="4909" y="1123"/>
                  </a:cubicBezTo>
                  <a:cubicBezTo>
                    <a:pt x="4839" y="990"/>
                    <a:pt x="4725" y="955"/>
                    <a:pt x="4621" y="908"/>
                  </a:cubicBezTo>
                  <a:cubicBezTo>
                    <a:pt x="4490" y="850"/>
                    <a:pt x="4497" y="792"/>
                    <a:pt x="4619" y="736"/>
                  </a:cubicBezTo>
                  <a:cubicBezTo>
                    <a:pt x="4758" y="671"/>
                    <a:pt x="4902" y="615"/>
                    <a:pt x="5038" y="548"/>
                  </a:cubicBezTo>
                  <a:cubicBezTo>
                    <a:pt x="5229" y="459"/>
                    <a:pt x="5412" y="359"/>
                    <a:pt x="5586" y="142"/>
                  </a:cubicBezTo>
                  <a:lnTo>
                    <a:pt x="5586" y="142"/>
                  </a:lnTo>
                  <a:cubicBezTo>
                    <a:pt x="4824" y="198"/>
                    <a:pt x="4254" y="672"/>
                    <a:pt x="3536" y="774"/>
                  </a:cubicBezTo>
                  <a:cubicBezTo>
                    <a:pt x="3667" y="492"/>
                    <a:pt x="3925" y="325"/>
                    <a:pt x="4003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27"/>
            <p:cNvSpPr/>
            <p:nvPr/>
          </p:nvSpPr>
          <p:spPr>
            <a:xfrm>
              <a:off x="5090925" y="1994100"/>
              <a:ext cx="168675" cy="40100"/>
            </a:xfrm>
            <a:custGeom>
              <a:rect b="b" l="l" r="r" t="t"/>
              <a:pathLst>
                <a:path extrusionOk="0" h="1604" w="6747">
                  <a:moveTo>
                    <a:pt x="3356" y="0"/>
                  </a:moveTo>
                  <a:lnTo>
                    <a:pt x="3356" y="0"/>
                  </a:lnTo>
                  <a:cubicBezTo>
                    <a:pt x="3158" y="33"/>
                    <a:pt x="2999" y="132"/>
                    <a:pt x="2851" y="247"/>
                  </a:cubicBezTo>
                  <a:cubicBezTo>
                    <a:pt x="2467" y="545"/>
                    <a:pt x="2083" y="844"/>
                    <a:pt x="1708" y="1153"/>
                  </a:cubicBezTo>
                  <a:cubicBezTo>
                    <a:pt x="1564" y="1273"/>
                    <a:pt x="1411" y="1344"/>
                    <a:pt x="1221" y="1351"/>
                  </a:cubicBezTo>
                  <a:cubicBezTo>
                    <a:pt x="869" y="1365"/>
                    <a:pt x="519" y="1389"/>
                    <a:pt x="169" y="1414"/>
                  </a:cubicBezTo>
                  <a:cubicBezTo>
                    <a:pt x="100" y="1420"/>
                    <a:pt x="0" y="1413"/>
                    <a:pt x="6" y="1510"/>
                  </a:cubicBezTo>
                  <a:cubicBezTo>
                    <a:pt x="10" y="1570"/>
                    <a:pt x="65" y="1577"/>
                    <a:pt x="120" y="1577"/>
                  </a:cubicBezTo>
                  <a:cubicBezTo>
                    <a:pt x="134" y="1577"/>
                    <a:pt x="148" y="1577"/>
                    <a:pt x="161" y="1577"/>
                  </a:cubicBezTo>
                  <a:cubicBezTo>
                    <a:pt x="181" y="1576"/>
                    <a:pt x="200" y="1576"/>
                    <a:pt x="220" y="1576"/>
                  </a:cubicBezTo>
                  <a:cubicBezTo>
                    <a:pt x="421" y="1576"/>
                    <a:pt x="620" y="1603"/>
                    <a:pt x="821" y="1603"/>
                  </a:cubicBezTo>
                  <a:cubicBezTo>
                    <a:pt x="888" y="1603"/>
                    <a:pt x="956" y="1600"/>
                    <a:pt x="1023" y="1592"/>
                  </a:cubicBezTo>
                  <a:cubicBezTo>
                    <a:pt x="1826" y="1496"/>
                    <a:pt x="2632" y="1413"/>
                    <a:pt x="3433" y="1306"/>
                  </a:cubicBezTo>
                  <a:cubicBezTo>
                    <a:pt x="4416" y="1173"/>
                    <a:pt x="5389" y="992"/>
                    <a:pt x="6343" y="720"/>
                  </a:cubicBezTo>
                  <a:cubicBezTo>
                    <a:pt x="6484" y="679"/>
                    <a:pt x="6640" y="658"/>
                    <a:pt x="6747" y="504"/>
                  </a:cubicBezTo>
                  <a:cubicBezTo>
                    <a:pt x="6675" y="465"/>
                    <a:pt x="6607" y="452"/>
                    <a:pt x="6541" y="452"/>
                  </a:cubicBezTo>
                  <a:cubicBezTo>
                    <a:pt x="6462" y="452"/>
                    <a:pt x="6387" y="471"/>
                    <a:pt x="6312" y="489"/>
                  </a:cubicBezTo>
                  <a:cubicBezTo>
                    <a:pt x="5863" y="590"/>
                    <a:pt x="5418" y="699"/>
                    <a:pt x="4969" y="799"/>
                  </a:cubicBezTo>
                  <a:cubicBezTo>
                    <a:pt x="4893" y="816"/>
                    <a:pt x="4800" y="861"/>
                    <a:pt x="4724" y="861"/>
                  </a:cubicBezTo>
                  <a:cubicBezTo>
                    <a:pt x="4690" y="861"/>
                    <a:pt x="4660" y="852"/>
                    <a:pt x="4636" y="827"/>
                  </a:cubicBezTo>
                  <a:cubicBezTo>
                    <a:pt x="4541" y="729"/>
                    <a:pt x="4701" y="630"/>
                    <a:pt x="4727" y="524"/>
                  </a:cubicBezTo>
                  <a:cubicBezTo>
                    <a:pt x="4740" y="473"/>
                    <a:pt x="4763" y="424"/>
                    <a:pt x="4811" y="297"/>
                  </a:cubicBezTo>
                  <a:lnTo>
                    <a:pt x="4811" y="297"/>
                  </a:lnTo>
                  <a:cubicBezTo>
                    <a:pt x="4588" y="427"/>
                    <a:pt x="4485" y="562"/>
                    <a:pt x="4411" y="714"/>
                  </a:cubicBezTo>
                  <a:cubicBezTo>
                    <a:pt x="4327" y="887"/>
                    <a:pt x="4197" y="956"/>
                    <a:pt x="4013" y="990"/>
                  </a:cubicBezTo>
                  <a:cubicBezTo>
                    <a:pt x="3480" y="1084"/>
                    <a:pt x="2948" y="1167"/>
                    <a:pt x="2410" y="1224"/>
                  </a:cubicBezTo>
                  <a:cubicBezTo>
                    <a:pt x="2323" y="1233"/>
                    <a:pt x="2236" y="1253"/>
                    <a:pt x="2138" y="1253"/>
                  </a:cubicBezTo>
                  <a:cubicBezTo>
                    <a:pt x="2079" y="1253"/>
                    <a:pt x="2017" y="1246"/>
                    <a:pt x="1949" y="1225"/>
                  </a:cubicBezTo>
                  <a:cubicBezTo>
                    <a:pt x="2427" y="788"/>
                    <a:pt x="2956" y="467"/>
                    <a:pt x="3356" y="0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27"/>
            <p:cNvSpPr/>
            <p:nvPr/>
          </p:nvSpPr>
          <p:spPr>
            <a:xfrm>
              <a:off x="5340825" y="1642925"/>
              <a:ext cx="127150" cy="119250"/>
            </a:xfrm>
            <a:custGeom>
              <a:rect b="b" l="l" r="r" t="t"/>
              <a:pathLst>
                <a:path extrusionOk="0" h="4770" w="5086">
                  <a:moveTo>
                    <a:pt x="5085" y="1"/>
                  </a:moveTo>
                  <a:lnTo>
                    <a:pt x="5085" y="1"/>
                  </a:lnTo>
                  <a:cubicBezTo>
                    <a:pt x="4827" y="67"/>
                    <a:pt x="4636" y="183"/>
                    <a:pt x="4454" y="314"/>
                  </a:cubicBezTo>
                  <a:cubicBezTo>
                    <a:pt x="3244" y="1196"/>
                    <a:pt x="2115" y="2168"/>
                    <a:pt x="1123" y="3294"/>
                  </a:cubicBezTo>
                  <a:cubicBezTo>
                    <a:pt x="1055" y="3369"/>
                    <a:pt x="1006" y="3475"/>
                    <a:pt x="847" y="3493"/>
                  </a:cubicBezTo>
                  <a:cubicBezTo>
                    <a:pt x="925" y="2920"/>
                    <a:pt x="1003" y="2359"/>
                    <a:pt x="1080" y="1784"/>
                  </a:cubicBezTo>
                  <a:lnTo>
                    <a:pt x="1080" y="1784"/>
                  </a:lnTo>
                  <a:cubicBezTo>
                    <a:pt x="963" y="1808"/>
                    <a:pt x="960" y="1883"/>
                    <a:pt x="942" y="1937"/>
                  </a:cubicBezTo>
                  <a:cubicBezTo>
                    <a:pt x="805" y="2343"/>
                    <a:pt x="774" y="2762"/>
                    <a:pt x="791" y="3189"/>
                  </a:cubicBezTo>
                  <a:cubicBezTo>
                    <a:pt x="801" y="3495"/>
                    <a:pt x="746" y="3767"/>
                    <a:pt x="520" y="4004"/>
                  </a:cubicBezTo>
                  <a:cubicBezTo>
                    <a:pt x="308" y="4227"/>
                    <a:pt x="111" y="4468"/>
                    <a:pt x="1" y="4769"/>
                  </a:cubicBezTo>
                  <a:cubicBezTo>
                    <a:pt x="382" y="4389"/>
                    <a:pt x="766" y="4015"/>
                    <a:pt x="1101" y="3599"/>
                  </a:cubicBezTo>
                  <a:cubicBezTo>
                    <a:pt x="1878" y="2638"/>
                    <a:pt x="2839" y="1885"/>
                    <a:pt x="3801" y="1130"/>
                  </a:cubicBezTo>
                  <a:cubicBezTo>
                    <a:pt x="3884" y="1065"/>
                    <a:pt x="3962" y="1035"/>
                    <a:pt x="4056" y="1035"/>
                  </a:cubicBezTo>
                  <a:cubicBezTo>
                    <a:pt x="4086" y="1035"/>
                    <a:pt x="4116" y="1038"/>
                    <a:pt x="4150" y="1044"/>
                  </a:cubicBezTo>
                  <a:cubicBezTo>
                    <a:pt x="4240" y="1059"/>
                    <a:pt x="4333" y="1069"/>
                    <a:pt x="4426" y="1069"/>
                  </a:cubicBezTo>
                  <a:cubicBezTo>
                    <a:pt x="4521" y="1069"/>
                    <a:pt x="4617" y="1058"/>
                    <a:pt x="4711" y="1032"/>
                  </a:cubicBezTo>
                  <a:cubicBezTo>
                    <a:pt x="4770" y="1017"/>
                    <a:pt x="4852" y="1008"/>
                    <a:pt x="4858" y="935"/>
                  </a:cubicBezTo>
                  <a:cubicBezTo>
                    <a:pt x="4865" y="853"/>
                    <a:pt x="4773" y="862"/>
                    <a:pt x="4721" y="835"/>
                  </a:cubicBezTo>
                  <a:cubicBezTo>
                    <a:pt x="4608" y="778"/>
                    <a:pt x="4468" y="836"/>
                    <a:pt x="4334" y="747"/>
                  </a:cubicBezTo>
                  <a:cubicBezTo>
                    <a:pt x="4576" y="500"/>
                    <a:pt x="4912" y="354"/>
                    <a:pt x="5085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27"/>
            <p:cNvSpPr/>
            <p:nvPr/>
          </p:nvSpPr>
          <p:spPr>
            <a:xfrm>
              <a:off x="5505275" y="1658125"/>
              <a:ext cx="124375" cy="73450"/>
            </a:xfrm>
            <a:custGeom>
              <a:rect b="b" l="l" r="r" t="t"/>
              <a:pathLst>
                <a:path extrusionOk="0" h="2938" w="4975">
                  <a:moveTo>
                    <a:pt x="4975" y="1"/>
                  </a:moveTo>
                  <a:lnTo>
                    <a:pt x="4975" y="1"/>
                  </a:lnTo>
                  <a:cubicBezTo>
                    <a:pt x="4246" y="290"/>
                    <a:pt x="3620" y="783"/>
                    <a:pt x="2820" y="1100"/>
                  </a:cubicBezTo>
                  <a:cubicBezTo>
                    <a:pt x="3017" y="740"/>
                    <a:pt x="3244" y="474"/>
                    <a:pt x="3314" y="55"/>
                  </a:cubicBezTo>
                  <a:lnTo>
                    <a:pt x="3314" y="55"/>
                  </a:lnTo>
                  <a:cubicBezTo>
                    <a:pt x="3096" y="255"/>
                    <a:pt x="2955" y="424"/>
                    <a:pt x="2921" y="623"/>
                  </a:cubicBezTo>
                  <a:cubicBezTo>
                    <a:pt x="2842" y="1096"/>
                    <a:pt x="2542" y="1349"/>
                    <a:pt x="2139" y="1533"/>
                  </a:cubicBezTo>
                  <a:cubicBezTo>
                    <a:pt x="1953" y="1620"/>
                    <a:pt x="1780" y="1742"/>
                    <a:pt x="1599" y="1838"/>
                  </a:cubicBezTo>
                  <a:cubicBezTo>
                    <a:pt x="1476" y="1905"/>
                    <a:pt x="1362" y="1996"/>
                    <a:pt x="1194" y="2010"/>
                  </a:cubicBezTo>
                  <a:cubicBezTo>
                    <a:pt x="1218" y="1741"/>
                    <a:pt x="1411" y="1562"/>
                    <a:pt x="1433" y="1308"/>
                  </a:cubicBezTo>
                  <a:lnTo>
                    <a:pt x="1433" y="1308"/>
                  </a:lnTo>
                  <a:cubicBezTo>
                    <a:pt x="1108" y="1985"/>
                    <a:pt x="608" y="2507"/>
                    <a:pt x="0" y="2938"/>
                  </a:cubicBezTo>
                  <a:cubicBezTo>
                    <a:pt x="134" y="2899"/>
                    <a:pt x="239" y="2832"/>
                    <a:pt x="343" y="2764"/>
                  </a:cubicBezTo>
                  <a:cubicBezTo>
                    <a:pt x="799" y="2458"/>
                    <a:pt x="1262" y="2161"/>
                    <a:pt x="1761" y="1927"/>
                  </a:cubicBezTo>
                  <a:cubicBezTo>
                    <a:pt x="1841" y="1890"/>
                    <a:pt x="1914" y="1871"/>
                    <a:pt x="1991" y="1871"/>
                  </a:cubicBezTo>
                  <a:cubicBezTo>
                    <a:pt x="2048" y="1871"/>
                    <a:pt x="2106" y="1881"/>
                    <a:pt x="2171" y="1902"/>
                  </a:cubicBezTo>
                  <a:cubicBezTo>
                    <a:pt x="2563" y="2032"/>
                    <a:pt x="2969" y="2116"/>
                    <a:pt x="3387" y="2121"/>
                  </a:cubicBezTo>
                  <a:cubicBezTo>
                    <a:pt x="3399" y="2121"/>
                    <a:pt x="3412" y="2121"/>
                    <a:pt x="3426" y="2121"/>
                  </a:cubicBezTo>
                  <a:cubicBezTo>
                    <a:pt x="3500" y="2121"/>
                    <a:pt x="3587" y="2110"/>
                    <a:pt x="3596" y="2040"/>
                  </a:cubicBezTo>
                  <a:cubicBezTo>
                    <a:pt x="3607" y="1917"/>
                    <a:pt x="3476" y="1933"/>
                    <a:pt x="3394" y="1920"/>
                  </a:cubicBezTo>
                  <a:cubicBezTo>
                    <a:pt x="3021" y="1865"/>
                    <a:pt x="2646" y="1844"/>
                    <a:pt x="2206" y="1713"/>
                  </a:cubicBezTo>
                  <a:cubicBezTo>
                    <a:pt x="2344" y="1628"/>
                    <a:pt x="2427" y="1580"/>
                    <a:pt x="2511" y="1526"/>
                  </a:cubicBezTo>
                  <a:cubicBezTo>
                    <a:pt x="3163" y="1128"/>
                    <a:pt x="3895" y="874"/>
                    <a:pt x="4537" y="453"/>
                  </a:cubicBezTo>
                  <a:cubicBezTo>
                    <a:pt x="4713" y="338"/>
                    <a:pt x="4897" y="227"/>
                    <a:pt x="4975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27"/>
            <p:cNvSpPr/>
            <p:nvPr/>
          </p:nvSpPr>
          <p:spPr>
            <a:xfrm>
              <a:off x="5464825" y="1774100"/>
              <a:ext cx="137700" cy="46175"/>
            </a:xfrm>
            <a:custGeom>
              <a:rect b="b" l="l" r="r" t="t"/>
              <a:pathLst>
                <a:path extrusionOk="0" h="1847" w="5508">
                  <a:moveTo>
                    <a:pt x="1792" y="425"/>
                  </a:moveTo>
                  <a:cubicBezTo>
                    <a:pt x="1788" y="428"/>
                    <a:pt x="1784" y="432"/>
                    <a:pt x="1781" y="435"/>
                  </a:cubicBezTo>
                  <a:lnTo>
                    <a:pt x="1781" y="435"/>
                  </a:lnTo>
                  <a:cubicBezTo>
                    <a:pt x="1781" y="435"/>
                    <a:pt x="1782" y="435"/>
                    <a:pt x="1782" y="435"/>
                  </a:cubicBezTo>
                  <a:cubicBezTo>
                    <a:pt x="1784" y="435"/>
                    <a:pt x="1787" y="435"/>
                    <a:pt x="1789" y="435"/>
                  </a:cubicBezTo>
                  <a:lnTo>
                    <a:pt x="1792" y="425"/>
                  </a:lnTo>
                  <a:close/>
                  <a:moveTo>
                    <a:pt x="4011" y="0"/>
                  </a:moveTo>
                  <a:cubicBezTo>
                    <a:pt x="3919" y="0"/>
                    <a:pt x="3861" y="53"/>
                    <a:pt x="3804" y="103"/>
                  </a:cubicBezTo>
                  <a:cubicBezTo>
                    <a:pt x="3547" y="328"/>
                    <a:pt x="3296" y="559"/>
                    <a:pt x="3039" y="786"/>
                  </a:cubicBezTo>
                  <a:cubicBezTo>
                    <a:pt x="2967" y="851"/>
                    <a:pt x="2904" y="950"/>
                    <a:pt x="2804" y="957"/>
                  </a:cubicBezTo>
                  <a:cubicBezTo>
                    <a:pt x="2583" y="974"/>
                    <a:pt x="2362" y="982"/>
                    <a:pt x="2139" y="982"/>
                  </a:cubicBezTo>
                  <a:cubicBezTo>
                    <a:pt x="1838" y="982"/>
                    <a:pt x="1533" y="967"/>
                    <a:pt x="1216" y="937"/>
                  </a:cubicBezTo>
                  <a:cubicBezTo>
                    <a:pt x="1429" y="748"/>
                    <a:pt x="1604" y="591"/>
                    <a:pt x="1781" y="435"/>
                  </a:cubicBezTo>
                  <a:lnTo>
                    <a:pt x="1781" y="435"/>
                  </a:lnTo>
                  <a:cubicBezTo>
                    <a:pt x="1567" y="436"/>
                    <a:pt x="1398" y="564"/>
                    <a:pt x="1278" y="700"/>
                  </a:cubicBezTo>
                  <a:cubicBezTo>
                    <a:pt x="1102" y="899"/>
                    <a:pt x="903" y="936"/>
                    <a:pt x="681" y="936"/>
                  </a:cubicBezTo>
                  <a:cubicBezTo>
                    <a:pt x="639" y="936"/>
                    <a:pt x="597" y="935"/>
                    <a:pt x="554" y="933"/>
                  </a:cubicBezTo>
                  <a:cubicBezTo>
                    <a:pt x="502" y="931"/>
                    <a:pt x="448" y="928"/>
                    <a:pt x="394" y="928"/>
                  </a:cubicBezTo>
                  <a:cubicBezTo>
                    <a:pt x="260" y="928"/>
                    <a:pt x="124" y="947"/>
                    <a:pt x="1" y="1043"/>
                  </a:cubicBezTo>
                  <a:cubicBezTo>
                    <a:pt x="76" y="1096"/>
                    <a:pt x="149" y="1103"/>
                    <a:pt x="219" y="1103"/>
                  </a:cubicBezTo>
                  <a:cubicBezTo>
                    <a:pt x="241" y="1103"/>
                    <a:pt x="263" y="1102"/>
                    <a:pt x="285" y="1102"/>
                  </a:cubicBezTo>
                  <a:cubicBezTo>
                    <a:pt x="292" y="1102"/>
                    <a:pt x="300" y="1102"/>
                    <a:pt x="307" y="1103"/>
                  </a:cubicBezTo>
                  <a:cubicBezTo>
                    <a:pt x="600" y="1111"/>
                    <a:pt x="894" y="1120"/>
                    <a:pt x="1187" y="1120"/>
                  </a:cubicBezTo>
                  <a:cubicBezTo>
                    <a:pt x="1253" y="1120"/>
                    <a:pt x="1320" y="1119"/>
                    <a:pt x="1387" y="1118"/>
                  </a:cubicBezTo>
                  <a:cubicBezTo>
                    <a:pt x="1393" y="1118"/>
                    <a:pt x="1400" y="1118"/>
                    <a:pt x="1407" y="1118"/>
                  </a:cubicBezTo>
                  <a:cubicBezTo>
                    <a:pt x="1620" y="1118"/>
                    <a:pt x="1779" y="1185"/>
                    <a:pt x="1929" y="1349"/>
                  </a:cubicBezTo>
                  <a:cubicBezTo>
                    <a:pt x="2105" y="1541"/>
                    <a:pt x="2280" y="1747"/>
                    <a:pt x="2541" y="1846"/>
                  </a:cubicBezTo>
                  <a:cubicBezTo>
                    <a:pt x="2449" y="1556"/>
                    <a:pt x="2132" y="1443"/>
                    <a:pt x="1995" y="1149"/>
                  </a:cubicBezTo>
                  <a:cubicBezTo>
                    <a:pt x="2410" y="1124"/>
                    <a:pt x="2802" y="1097"/>
                    <a:pt x="3192" y="1074"/>
                  </a:cubicBezTo>
                  <a:cubicBezTo>
                    <a:pt x="3379" y="1063"/>
                    <a:pt x="3569" y="1036"/>
                    <a:pt x="3756" y="1036"/>
                  </a:cubicBezTo>
                  <a:cubicBezTo>
                    <a:pt x="4000" y="1036"/>
                    <a:pt x="4238" y="1082"/>
                    <a:pt x="4455" y="1268"/>
                  </a:cubicBezTo>
                  <a:cubicBezTo>
                    <a:pt x="4468" y="1279"/>
                    <a:pt x="4490" y="1290"/>
                    <a:pt x="4511" y="1290"/>
                  </a:cubicBezTo>
                  <a:cubicBezTo>
                    <a:pt x="4531" y="1290"/>
                    <a:pt x="4552" y="1281"/>
                    <a:pt x="4568" y="1254"/>
                  </a:cubicBezTo>
                  <a:cubicBezTo>
                    <a:pt x="4366" y="1000"/>
                    <a:pt x="4369" y="1001"/>
                    <a:pt x="4695" y="912"/>
                  </a:cubicBezTo>
                  <a:cubicBezTo>
                    <a:pt x="4978" y="834"/>
                    <a:pt x="5262" y="751"/>
                    <a:pt x="5507" y="569"/>
                  </a:cubicBezTo>
                  <a:lnTo>
                    <a:pt x="5507" y="569"/>
                  </a:lnTo>
                  <a:cubicBezTo>
                    <a:pt x="4766" y="577"/>
                    <a:pt x="4073" y="936"/>
                    <a:pt x="3262" y="936"/>
                  </a:cubicBezTo>
                  <a:cubicBezTo>
                    <a:pt x="3223" y="936"/>
                    <a:pt x="3183" y="935"/>
                    <a:pt x="3144" y="933"/>
                  </a:cubicBezTo>
                  <a:cubicBezTo>
                    <a:pt x="3511" y="595"/>
                    <a:pt x="3820" y="308"/>
                    <a:pt x="4129" y="24"/>
                  </a:cubicBezTo>
                  <a:cubicBezTo>
                    <a:pt x="4084" y="7"/>
                    <a:pt x="4045" y="0"/>
                    <a:pt x="4011" y="0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27"/>
            <p:cNvSpPr/>
            <p:nvPr/>
          </p:nvSpPr>
          <p:spPr>
            <a:xfrm>
              <a:off x="5396925" y="1707500"/>
              <a:ext cx="36000" cy="6125"/>
            </a:xfrm>
            <a:custGeom>
              <a:rect b="b" l="l" r="r" t="t"/>
              <a:pathLst>
                <a:path extrusionOk="0" h="245" w="1440">
                  <a:moveTo>
                    <a:pt x="1" y="35"/>
                  </a:moveTo>
                  <a:lnTo>
                    <a:pt x="1" y="35"/>
                  </a:lnTo>
                  <a:cubicBezTo>
                    <a:pt x="291" y="193"/>
                    <a:pt x="597" y="245"/>
                    <a:pt x="909" y="245"/>
                  </a:cubicBezTo>
                  <a:cubicBezTo>
                    <a:pt x="1084" y="245"/>
                    <a:pt x="1262" y="228"/>
                    <a:pt x="1440" y="205"/>
                  </a:cubicBezTo>
                  <a:cubicBezTo>
                    <a:pt x="981" y="0"/>
                    <a:pt x="487" y="51"/>
                    <a:pt x="1" y="35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27"/>
            <p:cNvSpPr/>
            <p:nvPr/>
          </p:nvSpPr>
          <p:spPr>
            <a:xfrm>
              <a:off x="5169450" y="2032050"/>
              <a:ext cx="30775" cy="16250"/>
            </a:xfrm>
            <a:custGeom>
              <a:rect b="b" l="l" r="r" t="t"/>
              <a:pathLst>
                <a:path extrusionOk="0" h="650" w="1231">
                  <a:moveTo>
                    <a:pt x="0" y="1"/>
                  </a:moveTo>
                  <a:lnTo>
                    <a:pt x="0" y="1"/>
                  </a:lnTo>
                  <a:cubicBezTo>
                    <a:pt x="388" y="262"/>
                    <a:pt x="745" y="575"/>
                    <a:pt x="1231" y="650"/>
                  </a:cubicBezTo>
                  <a:cubicBezTo>
                    <a:pt x="857" y="369"/>
                    <a:pt x="469" y="109"/>
                    <a:pt x="0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27"/>
            <p:cNvSpPr/>
            <p:nvPr/>
          </p:nvSpPr>
          <p:spPr>
            <a:xfrm>
              <a:off x="5410150" y="1650900"/>
              <a:ext cx="8750" cy="23950"/>
            </a:xfrm>
            <a:custGeom>
              <a:rect b="b" l="l" r="r" t="t"/>
              <a:pathLst>
                <a:path extrusionOk="0" h="958" w="350">
                  <a:moveTo>
                    <a:pt x="349" y="1"/>
                  </a:moveTo>
                  <a:lnTo>
                    <a:pt x="349" y="1"/>
                  </a:lnTo>
                  <a:cubicBezTo>
                    <a:pt x="131" y="281"/>
                    <a:pt x="1" y="593"/>
                    <a:pt x="15" y="957"/>
                  </a:cubicBezTo>
                  <a:cubicBezTo>
                    <a:pt x="169" y="651"/>
                    <a:pt x="293" y="338"/>
                    <a:pt x="349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27"/>
            <p:cNvSpPr/>
            <p:nvPr/>
          </p:nvSpPr>
          <p:spPr>
            <a:xfrm>
              <a:off x="5176075" y="1747000"/>
              <a:ext cx="22825" cy="13350"/>
            </a:xfrm>
            <a:custGeom>
              <a:rect b="b" l="l" r="r" t="t"/>
              <a:pathLst>
                <a:path extrusionOk="0" h="534" w="913">
                  <a:moveTo>
                    <a:pt x="883" y="1"/>
                  </a:moveTo>
                  <a:cubicBezTo>
                    <a:pt x="591" y="149"/>
                    <a:pt x="302" y="295"/>
                    <a:pt x="11" y="443"/>
                  </a:cubicBezTo>
                  <a:lnTo>
                    <a:pt x="11" y="443"/>
                  </a:lnTo>
                  <a:cubicBezTo>
                    <a:pt x="11" y="443"/>
                    <a:pt x="11" y="443"/>
                    <a:pt x="11" y="442"/>
                  </a:cubicBezTo>
                  <a:cubicBezTo>
                    <a:pt x="8" y="444"/>
                    <a:pt x="1" y="448"/>
                    <a:pt x="1" y="448"/>
                  </a:cubicBezTo>
                  <a:cubicBezTo>
                    <a:pt x="4" y="446"/>
                    <a:pt x="7" y="445"/>
                    <a:pt x="11" y="443"/>
                  </a:cubicBezTo>
                  <a:lnTo>
                    <a:pt x="11" y="443"/>
                  </a:lnTo>
                  <a:cubicBezTo>
                    <a:pt x="11" y="491"/>
                    <a:pt x="26" y="533"/>
                    <a:pt x="64" y="533"/>
                  </a:cubicBezTo>
                  <a:cubicBezTo>
                    <a:pt x="75" y="533"/>
                    <a:pt x="89" y="529"/>
                    <a:pt x="105" y="520"/>
                  </a:cubicBezTo>
                  <a:cubicBezTo>
                    <a:pt x="376" y="368"/>
                    <a:pt x="643" y="207"/>
                    <a:pt x="912" y="47"/>
                  </a:cubicBezTo>
                  <a:cubicBezTo>
                    <a:pt x="902" y="32"/>
                    <a:pt x="892" y="16"/>
                    <a:pt x="883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27"/>
            <p:cNvSpPr/>
            <p:nvPr/>
          </p:nvSpPr>
          <p:spPr>
            <a:xfrm>
              <a:off x="5509600" y="1782925"/>
              <a:ext cx="2150" cy="2025"/>
            </a:xfrm>
            <a:custGeom>
              <a:rect b="b" l="l" r="r" t="t"/>
              <a:pathLst>
                <a:path extrusionOk="0" h="81" w="86">
                  <a:moveTo>
                    <a:pt x="66" y="1"/>
                  </a:moveTo>
                  <a:cubicBezTo>
                    <a:pt x="65" y="1"/>
                    <a:pt x="64" y="1"/>
                    <a:pt x="64" y="2"/>
                  </a:cubicBezTo>
                  <a:cubicBezTo>
                    <a:pt x="49" y="20"/>
                    <a:pt x="35" y="38"/>
                    <a:pt x="21" y="57"/>
                  </a:cubicBezTo>
                  <a:lnTo>
                    <a:pt x="21" y="57"/>
                  </a:lnTo>
                  <a:cubicBezTo>
                    <a:pt x="42" y="42"/>
                    <a:pt x="64" y="26"/>
                    <a:pt x="85" y="10"/>
                  </a:cubicBezTo>
                  <a:cubicBezTo>
                    <a:pt x="79" y="7"/>
                    <a:pt x="70" y="1"/>
                    <a:pt x="66" y="1"/>
                  </a:cubicBezTo>
                  <a:close/>
                  <a:moveTo>
                    <a:pt x="21" y="57"/>
                  </a:moveTo>
                  <a:cubicBezTo>
                    <a:pt x="14" y="62"/>
                    <a:pt x="7" y="67"/>
                    <a:pt x="1" y="72"/>
                  </a:cubicBezTo>
                  <a:lnTo>
                    <a:pt x="4" y="81"/>
                  </a:lnTo>
                  <a:cubicBezTo>
                    <a:pt x="9" y="73"/>
                    <a:pt x="15" y="65"/>
                    <a:pt x="21" y="57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27"/>
            <p:cNvSpPr/>
            <p:nvPr/>
          </p:nvSpPr>
          <p:spPr>
            <a:xfrm>
              <a:off x="5176000" y="1806650"/>
              <a:ext cx="325" cy="275"/>
            </a:xfrm>
            <a:custGeom>
              <a:rect b="b" l="l" r="r" t="t"/>
              <a:pathLst>
                <a:path extrusionOk="0" h="11" w="13">
                  <a:moveTo>
                    <a:pt x="12" y="1"/>
                  </a:moveTo>
                  <a:lnTo>
                    <a:pt x="2" y="7"/>
                  </a:lnTo>
                  <a:cubicBezTo>
                    <a:pt x="2" y="6"/>
                    <a:pt x="2" y="6"/>
                    <a:pt x="2" y="6"/>
                  </a:cubicBezTo>
                  <a:lnTo>
                    <a:pt x="2" y="6"/>
                  </a:lnTo>
                  <a:cubicBezTo>
                    <a:pt x="1" y="6"/>
                    <a:pt x="5" y="11"/>
                    <a:pt x="5" y="11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27"/>
            <p:cNvSpPr/>
            <p:nvPr/>
          </p:nvSpPr>
          <p:spPr>
            <a:xfrm>
              <a:off x="5174150" y="1806800"/>
              <a:ext cx="2000" cy="625"/>
            </a:xfrm>
            <a:custGeom>
              <a:rect b="b" l="l" r="r" t="t"/>
              <a:pathLst>
                <a:path extrusionOk="0" h="25" w="80">
                  <a:moveTo>
                    <a:pt x="76" y="1"/>
                  </a:moveTo>
                  <a:lnTo>
                    <a:pt x="76" y="1"/>
                  </a:lnTo>
                  <a:cubicBezTo>
                    <a:pt x="76" y="1"/>
                    <a:pt x="76" y="1"/>
                    <a:pt x="76" y="1"/>
                  </a:cubicBezTo>
                  <a:lnTo>
                    <a:pt x="76" y="1"/>
                  </a:lnTo>
                  <a:cubicBezTo>
                    <a:pt x="76" y="1"/>
                    <a:pt x="76" y="1"/>
                    <a:pt x="76" y="1"/>
                  </a:cubicBezTo>
                  <a:close/>
                  <a:moveTo>
                    <a:pt x="76" y="1"/>
                  </a:moveTo>
                  <a:lnTo>
                    <a:pt x="76" y="1"/>
                  </a:lnTo>
                  <a:cubicBezTo>
                    <a:pt x="50" y="8"/>
                    <a:pt x="24" y="13"/>
                    <a:pt x="0" y="17"/>
                  </a:cubicBezTo>
                  <a:lnTo>
                    <a:pt x="1" y="25"/>
                  </a:lnTo>
                  <a:cubicBezTo>
                    <a:pt x="28" y="17"/>
                    <a:pt x="52" y="10"/>
                    <a:pt x="79" y="6"/>
                  </a:cubicBezTo>
                  <a:cubicBezTo>
                    <a:pt x="79" y="6"/>
                    <a:pt x="75" y="2"/>
                    <a:pt x="76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27"/>
            <p:cNvSpPr/>
            <p:nvPr/>
          </p:nvSpPr>
          <p:spPr>
            <a:xfrm>
              <a:off x="5172025" y="1807225"/>
              <a:ext cx="2175" cy="1075"/>
            </a:xfrm>
            <a:custGeom>
              <a:rect b="b" l="l" r="r" t="t"/>
              <a:pathLst>
                <a:path extrusionOk="0" h="43" w="87">
                  <a:moveTo>
                    <a:pt x="84" y="0"/>
                  </a:moveTo>
                  <a:cubicBezTo>
                    <a:pt x="55" y="13"/>
                    <a:pt x="29" y="26"/>
                    <a:pt x="0" y="36"/>
                  </a:cubicBezTo>
                  <a:lnTo>
                    <a:pt x="3" y="43"/>
                  </a:lnTo>
                  <a:cubicBezTo>
                    <a:pt x="31" y="32"/>
                    <a:pt x="58" y="20"/>
                    <a:pt x="86" y="8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27"/>
            <p:cNvSpPr/>
            <p:nvPr/>
          </p:nvSpPr>
          <p:spPr>
            <a:xfrm>
              <a:off x="5313625" y="1896450"/>
              <a:ext cx="450" cy="25"/>
            </a:xfrm>
            <a:custGeom>
              <a:rect b="b" l="l" r="r" t="t"/>
              <a:pathLst>
                <a:path extrusionOk="0" h="1" w="18">
                  <a:moveTo>
                    <a:pt x="1" y="0"/>
                  </a:moveTo>
                  <a:cubicBezTo>
                    <a:pt x="1" y="1"/>
                    <a:pt x="3" y="1"/>
                    <a:pt x="5" y="1"/>
                  </a:cubicBezTo>
                  <a:cubicBezTo>
                    <a:pt x="10" y="1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7" name="Google Shape;597;p27"/>
          <p:cNvGrpSpPr/>
          <p:nvPr/>
        </p:nvGrpSpPr>
        <p:grpSpPr>
          <a:xfrm flipH="1">
            <a:off x="-110997" y="3933476"/>
            <a:ext cx="1000837" cy="1280310"/>
            <a:chOff x="1099800" y="1282875"/>
            <a:chExt cx="881950" cy="1128225"/>
          </a:xfrm>
        </p:grpSpPr>
        <p:sp>
          <p:nvSpPr>
            <p:cNvPr id="598" name="Google Shape;598;p27"/>
            <p:cNvSpPr/>
            <p:nvPr/>
          </p:nvSpPr>
          <p:spPr>
            <a:xfrm>
              <a:off x="1099800" y="1282875"/>
              <a:ext cx="881950" cy="1128225"/>
            </a:xfrm>
            <a:custGeom>
              <a:rect b="b" l="l" r="r" t="t"/>
              <a:pathLst>
                <a:path extrusionOk="0" h="45129" w="35278">
                  <a:moveTo>
                    <a:pt x="3462" y="0"/>
                  </a:moveTo>
                  <a:cubicBezTo>
                    <a:pt x="2611" y="0"/>
                    <a:pt x="1897" y="727"/>
                    <a:pt x="1970" y="1611"/>
                  </a:cubicBezTo>
                  <a:lnTo>
                    <a:pt x="1970" y="1630"/>
                  </a:lnTo>
                  <a:cubicBezTo>
                    <a:pt x="2141" y="3583"/>
                    <a:pt x="1652" y="5438"/>
                    <a:pt x="1016" y="7243"/>
                  </a:cubicBezTo>
                  <a:cubicBezTo>
                    <a:pt x="71" y="9910"/>
                    <a:pt x="4" y="12530"/>
                    <a:pt x="1248" y="15111"/>
                  </a:cubicBezTo>
                  <a:cubicBezTo>
                    <a:pt x="1549" y="15730"/>
                    <a:pt x="1786" y="16438"/>
                    <a:pt x="1532" y="17022"/>
                  </a:cubicBezTo>
                  <a:cubicBezTo>
                    <a:pt x="606" y="19147"/>
                    <a:pt x="1" y="24423"/>
                    <a:pt x="6" y="24875"/>
                  </a:cubicBezTo>
                  <a:cubicBezTo>
                    <a:pt x="46" y="28599"/>
                    <a:pt x="1647" y="31545"/>
                    <a:pt x="4492" y="33866"/>
                  </a:cubicBezTo>
                  <a:cubicBezTo>
                    <a:pt x="5120" y="34382"/>
                    <a:pt x="5592" y="34974"/>
                    <a:pt x="5773" y="35788"/>
                  </a:cubicBezTo>
                  <a:cubicBezTo>
                    <a:pt x="6136" y="37445"/>
                    <a:pt x="7606" y="42149"/>
                    <a:pt x="9832" y="43589"/>
                  </a:cubicBezTo>
                  <a:cubicBezTo>
                    <a:pt x="11626" y="44612"/>
                    <a:pt x="13466" y="45129"/>
                    <a:pt x="15351" y="45129"/>
                  </a:cubicBezTo>
                  <a:cubicBezTo>
                    <a:pt x="16518" y="45129"/>
                    <a:pt x="17703" y="44931"/>
                    <a:pt x="18905" y="44532"/>
                  </a:cubicBezTo>
                  <a:cubicBezTo>
                    <a:pt x="19275" y="44409"/>
                    <a:pt x="19753" y="44372"/>
                    <a:pt x="20306" y="44372"/>
                  </a:cubicBezTo>
                  <a:cubicBezTo>
                    <a:pt x="21143" y="44372"/>
                    <a:pt x="22153" y="44456"/>
                    <a:pt x="23227" y="44456"/>
                  </a:cubicBezTo>
                  <a:cubicBezTo>
                    <a:pt x="25071" y="44456"/>
                    <a:pt x="27103" y="44207"/>
                    <a:pt x="28766" y="42849"/>
                  </a:cubicBezTo>
                  <a:cubicBezTo>
                    <a:pt x="30083" y="41789"/>
                    <a:pt x="31659" y="41198"/>
                    <a:pt x="33018" y="40241"/>
                  </a:cubicBezTo>
                  <a:cubicBezTo>
                    <a:pt x="33040" y="40224"/>
                    <a:pt x="33060" y="40207"/>
                    <a:pt x="33077" y="40191"/>
                  </a:cubicBezTo>
                  <a:cubicBezTo>
                    <a:pt x="33194" y="40073"/>
                    <a:pt x="33305" y="39959"/>
                    <a:pt x="33417" y="39845"/>
                  </a:cubicBezTo>
                  <a:cubicBezTo>
                    <a:pt x="33423" y="39836"/>
                    <a:pt x="33431" y="39828"/>
                    <a:pt x="33437" y="39820"/>
                  </a:cubicBezTo>
                  <a:cubicBezTo>
                    <a:pt x="34742" y="38257"/>
                    <a:pt x="34926" y="36539"/>
                    <a:pt x="34137" y="34678"/>
                  </a:cubicBezTo>
                  <a:cubicBezTo>
                    <a:pt x="33598" y="33403"/>
                    <a:pt x="33668" y="32103"/>
                    <a:pt x="34176" y="30839"/>
                  </a:cubicBezTo>
                  <a:cubicBezTo>
                    <a:pt x="34943" y="28942"/>
                    <a:pt x="35278" y="27054"/>
                    <a:pt x="34340" y="25120"/>
                  </a:cubicBezTo>
                  <a:cubicBezTo>
                    <a:pt x="32842" y="21867"/>
                    <a:pt x="30831" y="20785"/>
                    <a:pt x="29528" y="19147"/>
                  </a:cubicBezTo>
                  <a:cubicBezTo>
                    <a:pt x="28306" y="17613"/>
                    <a:pt x="27132" y="9679"/>
                    <a:pt x="18383" y="7026"/>
                  </a:cubicBezTo>
                  <a:cubicBezTo>
                    <a:pt x="18260" y="6998"/>
                    <a:pt x="18143" y="6973"/>
                    <a:pt x="18023" y="6945"/>
                  </a:cubicBezTo>
                  <a:cubicBezTo>
                    <a:pt x="18006" y="6942"/>
                    <a:pt x="17992" y="6939"/>
                    <a:pt x="17973" y="6931"/>
                  </a:cubicBezTo>
                  <a:cubicBezTo>
                    <a:pt x="16938" y="6565"/>
                    <a:pt x="15894" y="6225"/>
                    <a:pt x="14876" y="5821"/>
                  </a:cubicBezTo>
                  <a:cubicBezTo>
                    <a:pt x="14354" y="5611"/>
                    <a:pt x="12789" y="4696"/>
                    <a:pt x="12095" y="3843"/>
                  </a:cubicBezTo>
                  <a:cubicBezTo>
                    <a:pt x="12089" y="3834"/>
                    <a:pt x="12081" y="3823"/>
                    <a:pt x="12075" y="3815"/>
                  </a:cubicBezTo>
                  <a:cubicBezTo>
                    <a:pt x="11166" y="2473"/>
                    <a:pt x="8786" y="1273"/>
                    <a:pt x="6719" y="682"/>
                  </a:cubicBezTo>
                  <a:cubicBezTo>
                    <a:pt x="6049" y="495"/>
                    <a:pt x="4718" y="219"/>
                    <a:pt x="3742" y="26"/>
                  </a:cubicBezTo>
                  <a:cubicBezTo>
                    <a:pt x="3648" y="9"/>
                    <a:pt x="3554" y="0"/>
                    <a:pt x="34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27"/>
            <p:cNvSpPr/>
            <p:nvPr/>
          </p:nvSpPr>
          <p:spPr>
            <a:xfrm>
              <a:off x="1176600" y="1403275"/>
              <a:ext cx="733175" cy="881600"/>
            </a:xfrm>
            <a:custGeom>
              <a:rect b="b" l="l" r="r" t="t"/>
              <a:pathLst>
                <a:path extrusionOk="0" h="35264" w="29327">
                  <a:moveTo>
                    <a:pt x="7209" y="0"/>
                  </a:moveTo>
                  <a:cubicBezTo>
                    <a:pt x="6445" y="1666"/>
                    <a:pt x="6732" y="3393"/>
                    <a:pt x="5555" y="4690"/>
                  </a:cubicBezTo>
                  <a:cubicBezTo>
                    <a:pt x="4350" y="3284"/>
                    <a:pt x="3970" y="1465"/>
                    <a:pt x="2667" y="229"/>
                  </a:cubicBezTo>
                  <a:lnTo>
                    <a:pt x="2667" y="229"/>
                  </a:lnTo>
                  <a:cubicBezTo>
                    <a:pt x="3502" y="3744"/>
                    <a:pt x="5337" y="6844"/>
                    <a:pt x="7070" y="10289"/>
                  </a:cubicBezTo>
                  <a:cubicBezTo>
                    <a:pt x="4185" y="9904"/>
                    <a:pt x="2135" y="8526"/>
                    <a:pt x="0" y="7290"/>
                  </a:cubicBezTo>
                  <a:lnTo>
                    <a:pt x="0" y="7290"/>
                  </a:lnTo>
                  <a:cubicBezTo>
                    <a:pt x="179" y="8208"/>
                    <a:pt x="854" y="8596"/>
                    <a:pt x="1504" y="8997"/>
                  </a:cubicBezTo>
                  <a:cubicBezTo>
                    <a:pt x="2972" y="9904"/>
                    <a:pt x="4542" y="10601"/>
                    <a:pt x="6224" y="10981"/>
                  </a:cubicBezTo>
                  <a:cubicBezTo>
                    <a:pt x="7282" y="11221"/>
                    <a:pt x="7932" y="11795"/>
                    <a:pt x="8384" y="12783"/>
                  </a:cubicBezTo>
                  <a:cubicBezTo>
                    <a:pt x="9709" y="15679"/>
                    <a:pt x="11444" y="18329"/>
                    <a:pt x="13369" y="20859"/>
                  </a:cubicBezTo>
                  <a:cubicBezTo>
                    <a:pt x="13623" y="21194"/>
                    <a:pt x="14069" y="21482"/>
                    <a:pt x="13804" y="22293"/>
                  </a:cubicBezTo>
                  <a:cubicBezTo>
                    <a:pt x="9938" y="21975"/>
                    <a:pt x="6088" y="21384"/>
                    <a:pt x="1973" y="20053"/>
                  </a:cubicBezTo>
                  <a:lnTo>
                    <a:pt x="1973" y="20053"/>
                  </a:lnTo>
                  <a:cubicBezTo>
                    <a:pt x="2461" y="21217"/>
                    <a:pt x="3136" y="21476"/>
                    <a:pt x="3831" y="21668"/>
                  </a:cubicBezTo>
                  <a:cubicBezTo>
                    <a:pt x="7025" y="22550"/>
                    <a:pt x="10309" y="22893"/>
                    <a:pt x="13606" y="22949"/>
                  </a:cubicBezTo>
                  <a:cubicBezTo>
                    <a:pt x="14574" y="22966"/>
                    <a:pt x="15205" y="23105"/>
                    <a:pt x="15782" y="23867"/>
                  </a:cubicBezTo>
                  <a:cubicBezTo>
                    <a:pt x="17099" y="25602"/>
                    <a:pt x="18505" y="27270"/>
                    <a:pt x="20084" y="28780"/>
                  </a:cubicBezTo>
                  <a:cubicBezTo>
                    <a:pt x="20310" y="28994"/>
                    <a:pt x="20600" y="29223"/>
                    <a:pt x="20338" y="29795"/>
                  </a:cubicBezTo>
                  <a:cubicBezTo>
                    <a:pt x="18516" y="30512"/>
                    <a:pt x="16544" y="31212"/>
                    <a:pt x="14530" y="31820"/>
                  </a:cubicBezTo>
                  <a:cubicBezTo>
                    <a:pt x="12490" y="32437"/>
                    <a:pt x="10303" y="32404"/>
                    <a:pt x="8308" y="33263"/>
                  </a:cubicBezTo>
                  <a:cubicBezTo>
                    <a:pt x="8732" y="33461"/>
                    <a:pt x="9157" y="33527"/>
                    <a:pt x="9579" y="33527"/>
                  </a:cubicBezTo>
                  <a:cubicBezTo>
                    <a:pt x="10048" y="33527"/>
                    <a:pt x="10514" y="33446"/>
                    <a:pt x="10973" y="33374"/>
                  </a:cubicBezTo>
                  <a:cubicBezTo>
                    <a:pt x="14047" y="32897"/>
                    <a:pt x="17080" y="32166"/>
                    <a:pt x="19869" y="30780"/>
                  </a:cubicBezTo>
                  <a:cubicBezTo>
                    <a:pt x="20353" y="30540"/>
                    <a:pt x="20759" y="30431"/>
                    <a:pt x="21123" y="30431"/>
                  </a:cubicBezTo>
                  <a:cubicBezTo>
                    <a:pt x="21782" y="30431"/>
                    <a:pt x="22306" y="30787"/>
                    <a:pt x="22913" y="31380"/>
                  </a:cubicBezTo>
                  <a:cubicBezTo>
                    <a:pt x="24300" y="32738"/>
                    <a:pt x="25814" y="33957"/>
                    <a:pt x="27304" y="35263"/>
                  </a:cubicBezTo>
                  <a:cubicBezTo>
                    <a:pt x="27578" y="34778"/>
                    <a:pt x="27346" y="34568"/>
                    <a:pt x="27195" y="34401"/>
                  </a:cubicBezTo>
                  <a:cubicBezTo>
                    <a:pt x="26668" y="33812"/>
                    <a:pt x="26124" y="33232"/>
                    <a:pt x="25549" y="32696"/>
                  </a:cubicBezTo>
                  <a:cubicBezTo>
                    <a:pt x="24277" y="31514"/>
                    <a:pt x="24252" y="31514"/>
                    <a:pt x="25290" y="30041"/>
                  </a:cubicBezTo>
                  <a:cubicBezTo>
                    <a:pt x="26593" y="28197"/>
                    <a:pt x="27653" y="26224"/>
                    <a:pt x="28526" y="24151"/>
                  </a:cubicBezTo>
                  <a:cubicBezTo>
                    <a:pt x="28894" y="23284"/>
                    <a:pt x="29327" y="22408"/>
                    <a:pt x="29154" y="21362"/>
                  </a:cubicBezTo>
                  <a:lnTo>
                    <a:pt x="29154" y="21362"/>
                  </a:lnTo>
                  <a:cubicBezTo>
                    <a:pt x="28551" y="22221"/>
                    <a:pt x="28046" y="23128"/>
                    <a:pt x="27605" y="24062"/>
                  </a:cubicBezTo>
                  <a:cubicBezTo>
                    <a:pt x="26732" y="25912"/>
                    <a:pt x="25770" y="27717"/>
                    <a:pt x="24587" y="29396"/>
                  </a:cubicBezTo>
                  <a:cubicBezTo>
                    <a:pt x="24038" y="30176"/>
                    <a:pt x="23785" y="30545"/>
                    <a:pt x="23481" y="30545"/>
                  </a:cubicBezTo>
                  <a:cubicBezTo>
                    <a:pt x="23213" y="30545"/>
                    <a:pt x="22904" y="30258"/>
                    <a:pt x="22319" y="29714"/>
                  </a:cubicBezTo>
                  <a:cubicBezTo>
                    <a:pt x="21789" y="29218"/>
                    <a:pt x="21259" y="28724"/>
                    <a:pt x="20743" y="28210"/>
                  </a:cubicBezTo>
                  <a:cubicBezTo>
                    <a:pt x="18547" y="26032"/>
                    <a:pt x="18985" y="26453"/>
                    <a:pt x="20084" y="24257"/>
                  </a:cubicBezTo>
                  <a:cubicBezTo>
                    <a:pt x="20614" y="23192"/>
                    <a:pt x="21183" y="22146"/>
                    <a:pt x="21677" y="21069"/>
                  </a:cubicBezTo>
                  <a:cubicBezTo>
                    <a:pt x="22274" y="19771"/>
                    <a:pt x="22854" y="18457"/>
                    <a:pt x="22891" y="16954"/>
                  </a:cubicBezTo>
                  <a:lnTo>
                    <a:pt x="22891" y="16954"/>
                  </a:lnTo>
                  <a:cubicBezTo>
                    <a:pt x="21356" y="19730"/>
                    <a:pt x="20363" y="22787"/>
                    <a:pt x="18371" y="25563"/>
                  </a:cubicBezTo>
                  <a:cubicBezTo>
                    <a:pt x="17490" y="24458"/>
                    <a:pt x="16767" y="23443"/>
                    <a:pt x="15930" y="22536"/>
                  </a:cubicBezTo>
                  <a:cubicBezTo>
                    <a:pt x="15141" y="21677"/>
                    <a:pt x="15129" y="20954"/>
                    <a:pt x="15685" y="19905"/>
                  </a:cubicBezTo>
                  <a:cubicBezTo>
                    <a:pt x="17141" y="17160"/>
                    <a:pt x="18327" y="14289"/>
                    <a:pt x="18963" y="11224"/>
                  </a:cubicBezTo>
                  <a:cubicBezTo>
                    <a:pt x="19097" y="10568"/>
                    <a:pt x="19303" y="9912"/>
                    <a:pt x="18815" y="9226"/>
                  </a:cubicBezTo>
                  <a:cubicBezTo>
                    <a:pt x="17716" y="13076"/>
                    <a:pt x="16452" y="16814"/>
                    <a:pt x="14577" y="20578"/>
                  </a:cubicBezTo>
                  <a:cubicBezTo>
                    <a:pt x="13232" y="19085"/>
                    <a:pt x="12499" y="17598"/>
                    <a:pt x="11522" y="16293"/>
                  </a:cubicBezTo>
                  <a:cubicBezTo>
                    <a:pt x="10750" y="15255"/>
                    <a:pt x="10719" y="14423"/>
                    <a:pt x="11461" y="13280"/>
                  </a:cubicBezTo>
                  <a:cubicBezTo>
                    <a:pt x="13079" y="10783"/>
                    <a:pt x="14351" y="8091"/>
                    <a:pt x="15057" y="5167"/>
                  </a:cubicBezTo>
                  <a:cubicBezTo>
                    <a:pt x="15157" y="4760"/>
                    <a:pt x="15255" y="4366"/>
                    <a:pt x="14781" y="3521"/>
                  </a:cubicBezTo>
                  <a:cubicBezTo>
                    <a:pt x="13782" y="7457"/>
                    <a:pt x="12354" y="10719"/>
                    <a:pt x="10275" y="14027"/>
                  </a:cubicBezTo>
                  <a:cubicBezTo>
                    <a:pt x="9369" y="12289"/>
                    <a:pt x="8702" y="10777"/>
                    <a:pt x="7834" y="9393"/>
                  </a:cubicBezTo>
                  <a:cubicBezTo>
                    <a:pt x="6587" y="7413"/>
                    <a:pt x="5803" y="5524"/>
                    <a:pt x="7067" y="3186"/>
                  </a:cubicBezTo>
                  <a:cubicBezTo>
                    <a:pt x="7480" y="2416"/>
                    <a:pt x="7801" y="1286"/>
                    <a:pt x="7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0" name="Google Shape;600;p27"/>
          <p:cNvGrpSpPr/>
          <p:nvPr/>
        </p:nvGrpSpPr>
        <p:grpSpPr>
          <a:xfrm flipH="1" rot="2950563">
            <a:off x="8365289" y="3584361"/>
            <a:ext cx="1314917" cy="1314777"/>
            <a:chOff x="1441538" y="3350388"/>
            <a:chExt cx="616650" cy="616625"/>
          </a:xfrm>
        </p:grpSpPr>
        <p:sp>
          <p:nvSpPr>
            <p:cNvPr id="601" name="Google Shape;601;p27"/>
            <p:cNvSpPr/>
            <p:nvPr/>
          </p:nvSpPr>
          <p:spPr>
            <a:xfrm>
              <a:off x="1471413" y="3350388"/>
              <a:ext cx="586775" cy="570275"/>
            </a:xfrm>
            <a:custGeom>
              <a:rect b="b" l="l" r="r" t="t"/>
              <a:pathLst>
                <a:path extrusionOk="0" h="22811" w="23471">
                  <a:moveTo>
                    <a:pt x="20736" y="935"/>
                  </a:moveTo>
                  <a:cubicBezTo>
                    <a:pt x="20763" y="935"/>
                    <a:pt x="20791" y="938"/>
                    <a:pt x="20821" y="943"/>
                  </a:cubicBezTo>
                  <a:cubicBezTo>
                    <a:pt x="21020" y="980"/>
                    <a:pt x="21038" y="1139"/>
                    <a:pt x="20997" y="1323"/>
                  </a:cubicBezTo>
                  <a:cubicBezTo>
                    <a:pt x="20930" y="1488"/>
                    <a:pt x="20833" y="1639"/>
                    <a:pt x="20645" y="1639"/>
                  </a:cubicBezTo>
                  <a:cubicBezTo>
                    <a:pt x="20615" y="1639"/>
                    <a:pt x="20583" y="1636"/>
                    <a:pt x="20548" y="1628"/>
                  </a:cubicBezTo>
                  <a:cubicBezTo>
                    <a:pt x="20368" y="1585"/>
                    <a:pt x="20311" y="1429"/>
                    <a:pt x="20363" y="1258"/>
                  </a:cubicBezTo>
                  <a:cubicBezTo>
                    <a:pt x="20422" y="1067"/>
                    <a:pt x="20545" y="935"/>
                    <a:pt x="20736" y="935"/>
                  </a:cubicBezTo>
                  <a:close/>
                  <a:moveTo>
                    <a:pt x="15518" y="2806"/>
                  </a:moveTo>
                  <a:cubicBezTo>
                    <a:pt x="15536" y="2806"/>
                    <a:pt x="15554" y="2808"/>
                    <a:pt x="15572" y="2811"/>
                  </a:cubicBezTo>
                  <a:cubicBezTo>
                    <a:pt x="15698" y="2834"/>
                    <a:pt x="15756" y="2926"/>
                    <a:pt x="15728" y="3051"/>
                  </a:cubicBezTo>
                  <a:cubicBezTo>
                    <a:pt x="15700" y="3172"/>
                    <a:pt x="15611" y="3214"/>
                    <a:pt x="15509" y="3214"/>
                  </a:cubicBezTo>
                  <a:cubicBezTo>
                    <a:pt x="15506" y="3214"/>
                    <a:pt x="15502" y="3214"/>
                    <a:pt x="15499" y="3214"/>
                  </a:cubicBezTo>
                  <a:cubicBezTo>
                    <a:pt x="15362" y="3171"/>
                    <a:pt x="15297" y="3092"/>
                    <a:pt x="15325" y="2967"/>
                  </a:cubicBezTo>
                  <a:cubicBezTo>
                    <a:pt x="15351" y="2861"/>
                    <a:pt x="15424" y="2806"/>
                    <a:pt x="15518" y="2806"/>
                  </a:cubicBezTo>
                  <a:close/>
                  <a:moveTo>
                    <a:pt x="15216" y="4214"/>
                  </a:moveTo>
                  <a:cubicBezTo>
                    <a:pt x="15236" y="4214"/>
                    <a:pt x="15257" y="4218"/>
                    <a:pt x="15278" y="4225"/>
                  </a:cubicBezTo>
                  <a:cubicBezTo>
                    <a:pt x="15421" y="4279"/>
                    <a:pt x="15605" y="4448"/>
                    <a:pt x="15522" y="4680"/>
                  </a:cubicBezTo>
                  <a:cubicBezTo>
                    <a:pt x="15465" y="4837"/>
                    <a:pt x="15346" y="4910"/>
                    <a:pt x="15206" y="4910"/>
                  </a:cubicBezTo>
                  <a:cubicBezTo>
                    <a:pt x="15166" y="4910"/>
                    <a:pt x="15126" y="4904"/>
                    <a:pt x="15084" y="4893"/>
                  </a:cubicBezTo>
                  <a:cubicBezTo>
                    <a:pt x="14895" y="4842"/>
                    <a:pt x="14887" y="4676"/>
                    <a:pt x="14916" y="4539"/>
                  </a:cubicBezTo>
                  <a:cubicBezTo>
                    <a:pt x="14966" y="4354"/>
                    <a:pt x="15090" y="4214"/>
                    <a:pt x="15216" y="4214"/>
                  </a:cubicBezTo>
                  <a:close/>
                  <a:moveTo>
                    <a:pt x="21879" y="5473"/>
                  </a:moveTo>
                  <a:cubicBezTo>
                    <a:pt x="21905" y="5473"/>
                    <a:pt x="21931" y="5476"/>
                    <a:pt x="21959" y="5481"/>
                  </a:cubicBezTo>
                  <a:cubicBezTo>
                    <a:pt x="22103" y="5543"/>
                    <a:pt x="22171" y="5647"/>
                    <a:pt x="22124" y="5795"/>
                  </a:cubicBezTo>
                  <a:cubicBezTo>
                    <a:pt x="22086" y="5910"/>
                    <a:pt x="22002" y="5968"/>
                    <a:pt x="21901" y="5968"/>
                  </a:cubicBezTo>
                  <a:cubicBezTo>
                    <a:pt x="21871" y="5968"/>
                    <a:pt x="21840" y="5963"/>
                    <a:pt x="21808" y="5953"/>
                  </a:cubicBezTo>
                  <a:cubicBezTo>
                    <a:pt x="21683" y="5915"/>
                    <a:pt x="21556" y="5833"/>
                    <a:pt x="21618" y="5665"/>
                  </a:cubicBezTo>
                  <a:cubicBezTo>
                    <a:pt x="21663" y="5536"/>
                    <a:pt x="21756" y="5473"/>
                    <a:pt x="21879" y="5473"/>
                  </a:cubicBezTo>
                  <a:close/>
                  <a:moveTo>
                    <a:pt x="20814" y="5707"/>
                  </a:moveTo>
                  <a:cubicBezTo>
                    <a:pt x="20844" y="5707"/>
                    <a:pt x="20875" y="5711"/>
                    <a:pt x="20908" y="5720"/>
                  </a:cubicBezTo>
                  <a:cubicBezTo>
                    <a:pt x="21049" y="5757"/>
                    <a:pt x="21067" y="5875"/>
                    <a:pt x="21059" y="5991"/>
                  </a:cubicBezTo>
                  <a:cubicBezTo>
                    <a:pt x="20984" y="6122"/>
                    <a:pt x="20886" y="6193"/>
                    <a:pt x="20764" y="6193"/>
                  </a:cubicBezTo>
                  <a:cubicBezTo>
                    <a:pt x="20733" y="6193"/>
                    <a:pt x="20700" y="6188"/>
                    <a:pt x="20665" y="6179"/>
                  </a:cubicBezTo>
                  <a:cubicBezTo>
                    <a:pt x="20533" y="6139"/>
                    <a:pt x="20464" y="6029"/>
                    <a:pt x="20526" y="5903"/>
                  </a:cubicBezTo>
                  <a:cubicBezTo>
                    <a:pt x="20584" y="5783"/>
                    <a:pt x="20686" y="5707"/>
                    <a:pt x="20814" y="5707"/>
                  </a:cubicBezTo>
                  <a:close/>
                  <a:moveTo>
                    <a:pt x="10130" y="6101"/>
                  </a:moveTo>
                  <a:cubicBezTo>
                    <a:pt x="10155" y="6101"/>
                    <a:pt x="10180" y="6103"/>
                    <a:pt x="10207" y="6108"/>
                  </a:cubicBezTo>
                  <a:cubicBezTo>
                    <a:pt x="10433" y="6152"/>
                    <a:pt x="10495" y="6344"/>
                    <a:pt x="10525" y="6540"/>
                  </a:cubicBezTo>
                  <a:cubicBezTo>
                    <a:pt x="10561" y="6792"/>
                    <a:pt x="10519" y="7044"/>
                    <a:pt x="10468" y="7271"/>
                  </a:cubicBezTo>
                  <a:cubicBezTo>
                    <a:pt x="10412" y="7450"/>
                    <a:pt x="10350" y="7605"/>
                    <a:pt x="10213" y="7719"/>
                  </a:cubicBezTo>
                  <a:cubicBezTo>
                    <a:pt x="10126" y="7794"/>
                    <a:pt x="10028" y="7848"/>
                    <a:pt x="9920" y="7848"/>
                  </a:cubicBezTo>
                  <a:cubicBezTo>
                    <a:pt x="9886" y="7848"/>
                    <a:pt x="9852" y="7842"/>
                    <a:pt x="9816" y="7831"/>
                  </a:cubicBezTo>
                  <a:cubicBezTo>
                    <a:pt x="9660" y="7780"/>
                    <a:pt x="9640" y="7640"/>
                    <a:pt x="9595" y="7497"/>
                  </a:cubicBezTo>
                  <a:cubicBezTo>
                    <a:pt x="9466" y="7090"/>
                    <a:pt x="9507" y="6723"/>
                    <a:pt x="9737" y="6373"/>
                  </a:cubicBezTo>
                  <a:cubicBezTo>
                    <a:pt x="9835" y="6222"/>
                    <a:pt x="9955" y="6101"/>
                    <a:pt x="10130" y="6101"/>
                  </a:cubicBezTo>
                  <a:close/>
                  <a:moveTo>
                    <a:pt x="9515" y="8920"/>
                  </a:moveTo>
                  <a:cubicBezTo>
                    <a:pt x="9534" y="8920"/>
                    <a:pt x="9554" y="8923"/>
                    <a:pt x="9575" y="8929"/>
                  </a:cubicBezTo>
                  <a:cubicBezTo>
                    <a:pt x="9716" y="8967"/>
                    <a:pt x="9710" y="9112"/>
                    <a:pt x="9678" y="9228"/>
                  </a:cubicBezTo>
                  <a:cubicBezTo>
                    <a:pt x="9646" y="9337"/>
                    <a:pt x="9574" y="9395"/>
                    <a:pt x="9472" y="9395"/>
                  </a:cubicBezTo>
                  <a:cubicBezTo>
                    <a:pt x="9451" y="9395"/>
                    <a:pt x="9428" y="9393"/>
                    <a:pt x="9404" y="9387"/>
                  </a:cubicBezTo>
                  <a:cubicBezTo>
                    <a:pt x="9293" y="9332"/>
                    <a:pt x="9236" y="9245"/>
                    <a:pt x="9281" y="9126"/>
                  </a:cubicBezTo>
                  <a:cubicBezTo>
                    <a:pt x="9324" y="9016"/>
                    <a:pt x="9403" y="8920"/>
                    <a:pt x="9515" y="8920"/>
                  </a:cubicBezTo>
                  <a:close/>
                  <a:moveTo>
                    <a:pt x="19226" y="9769"/>
                  </a:moveTo>
                  <a:cubicBezTo>
                    <a:pt x="19251" y="9769"/>
                    <a:pt x="19276" y="9771"/>
                    <a:pt x="19302" y="9774"/>
                  </a:cubicBezTo>
                  <a:cubicBezTo>
                    <a:pt x="19436" y="9826"/>
                    <a:pt x="19495" y="9927"/>
                    <a:pt x="19450" y="10056"/>
                  </a:cubicBezTo>
                  <a:cubicBezTo>
                    <a:pt x="19409" y="10165"/>
                    <a:pt x="19325" y="10221"/>
                    <a:pt x="19221" y="10221"/>
                  </a:cubicBezTo>
                  <a:cubicBezTo>
                    <a:pt x="19193" y="10221"/>
                    <a:pt x="19163" y="10217"/>
                    <a:pt x="19133" y="10209"/>
                  </a:cubicBezTo>
                  <a:cubicBezTo>
                    <a:pt x="19002" y="10175"/>
                    <a:pt x="18915" y="10086"/>
                    <a:pt x="18959" y="9948"/>
                  </a:cubicBezTo>
                  <a:cubicBezTo>
                    <a:pt x="19002" y="9816"/>
                    <a:pt x="19104" y="9769"/>
                    <a:pt x="19226" y="9769"/>
                  </a:cubicBezTo>
                  <a:close/>
                  <a:moveTo>
                    <a:pt x="17145" y="10174"/>
                  </a:moveTo>
                  <a:cubicBezTo>
                    <a:pt x="17165" y="10174"/>
                    <a:pt x="17185" y="10176"/>
                    <a:pt x="17207" y="10179"/>
                  </a:cubicBezTo>
                  <a:cubicBezTo>
                    <a:pt x="17365" y="10206"/>
                    <a:pt x="17534" y="10209"/>
                    <a:pt x="17569" y="10401"/>
                  </a:cubicBezTo>
                  <a:cubicBezTo>
                    <a:pt x="17603" y="10581"/>
                    <a:pt x="17486" y="10696"/>
                    <a:pt x="17331" y="10758"/>
                  </a:cubicBezTo>
                  <a:cubicBezTo>
                    <a:pt x="17102" y="10848"/>
                    <a:pt x="16866" y="10903"/>
                    <a:pt x="16636" y="10903"/>
                  </a:cubicBezTo>
                  <a:cubicBezTo>
                    <a:pt x="16607" y="10903"/>
                    <a:pt x="16579" y="10902"/>
                    <a:pt x="16550" y="10900"/>
                  </a:cubicBezTo>
                  <a:cubicBezTo>
                    <a:pt x="16389" y="10856"/>
                    <a:pt x="16279" y="10786"/>
                    <a:pt x="16275" y="10629"/>
                  </a:cubicBezTo>
                  <a:cubicBezTo>
                    <a:pt x="16271" y="10483"/>
                    <a:pt x="16377" y="10416"/>
                    <a:pt x="16508" y="10411"/>
                  </a:cubicBezTo>
                  <a:cubicBezTo>
                    <a:pt x="16744" y="10401"/>
                    <a:pt x="16903" y="10174"/>
                    <a:pt x="17145" y="10174"/>
                  </a:cubicBezTo>
                  <a:close/>
                  <a:moveTo>
                    <a:pt x="12600" y="15459"/>
                  </a:moveTo>
                  <a:cubicBezTo>
                    <a:pt x="12626" y="15459"/>
                    <a:pt x="12653" y="15463"/>
                    <a:pt x="12681" y="15470"/>
                  </a:cubicBezTo>
                  <a:cubicBezTo>
                    <a:pt x="12815" y="15501"/>
                    <a:pt x="12870" y="15599"/>
                    <a:pt x="12842" y="15733"/>
                  </a:cubicBezTo>
                  <a:cubicBezTo>
                    <a:pt x="12784" y="15847"/>
                    <a:pt x="12700" y="15909"/>
                    <a:pt x="12593" y="15909"/>
                  </a:cubicBezTo>
                  <a:cubicBezTo>
                    <a:pt x="12569" y="15909"/>
                    <a:pt x="12545" y="15906"/>
                    <a:pt x="12519" y="15900"/>
                  </a:cubicBezTo>
                  <a:cubicBezTo>
                    <a:pt x="12383" y="15866"/>
                    <a:pt x="12321" y="15759"/>
                    <a:pt x="12365" y="15628"/>
                  </a:cubicBezTo>
                  <a:cubicBezTo>
                    <a:pt x="12403" y="15517"/>
                    <a:pt x="12493" y="15459"/>
                    <a:pt x="12600" y="15459"/>
                  </a:cubicBezTo>
                  <a:close/>
                  <a:moveTo>
                    <a:pt x="11083" y="15498"/>
                  </a:moveTo>
                  <a:cubicBezTo>
                    <a:pt x="11176" y="15498"/>
                    <a:pt x="11264" y="15534"/>
                    <a:pt x="11301" y="15649"/>
                  </a:cubicBezTo>
                  <a:cubicBezTo>
                    <a:pt x="11340" y="15781"/>
                    <a:pt x="11237" y="15838"/>
                    <a:pt x="11157" y="15910"/>
                  </a:cubicBezTo>
                  <a:cubicBezTo>
                    <a:pt x="10873" y="16167"/>
                    <a:pt x="10518" y="16042"/>
                    <a:pt x="10252" y="16117"/>
                  </a:cubicBezTo>
                  <a:cubicBezTo>
                    <a:pt x="10083" y="16075"/>
                    <a:pt x="9991" y="16021"/>
                    <a:pt x="9991" y="15891"/>
                  </a:cubicBezTo>
                  <a:cubicBezTo>
                    <a:pt x="9990" y="15776"/>
                    <a:pt x="10066" y="15724"/>
                    <a:pt x="10169" y="15698"/>
                  </a:cubicBezTo>
                  <a:cubicBezTo>
                    <a:pt x="10449" y="15633"/>
                    <a:pt x="10725" y="15557"/>
                    <a:pt x="11007" y="15505"/>
                  </a:cubicBezTo>
                  <a:cubicBezTo>
                    <a:pt x="11032" y="15500"/>
                    <a:pt x="11058" y="15498"/>
                    <a:pt x="11083" y="15498"/>
                  </a:cubicBezTo>
                  <a:close/>
                  <a:moveTo>
                    <a:pt x="2581" y="14646"/>
                  </a:moveTo>
                  <a:cubicBezTo>
                    <a:pt x="2603" y="14646"/>
                    <a:pt x="2626" y="14649"/>
                    <a:pt x="2650" y="14655"/>
                  </a:cubicBezTo>
                  <a:cubicBezTo>
                    <a:pt x="2800" y="14695"/>
                    <a:pt x="2844" y="14829"/>
                    <a:pt x="2859" y="14964"/>
                  </a:cubicBezTo>
                  <a:cubicBezTo>
                    <a:pt x="2885" y="15175"/>
                    <a:pt x="2794" y="15367"/>
                    <a:pt x="2734" y="15640"/>
                  </a:cubicBezTo>
                  <a:cubicBezTo>
                    <a:pt x="2686" y="15760"/>
                    <a:pt x="2617" y="15955"/>
                    <a:pt x="2521" y="16136"/>
                  </a:cubicBezTo>
                  <a:cubicBezTo>
                    <a:pt x="2468" y="16235"/>
                    <a:pt x="2383" y="16300"/>
                    <a:pt x="2282" y="16300"/>
                  </a:cubicBezTo>
                  <a:cubicBezTo>
                    <a:pt x="2241" y="16300"/>
                    <a:pt x="2198" y="16289"/>
                    <a:pt x="2154" y="16267"/>
                  </a:cubicBezTo>
                  <a:cubicBezTo>
                    <a:pt x="1987" y="16179"/>
                    <a:pt x="1945" y="16027"/>
                    <a:pt x="2048" y="15872"/>
                  </a:cubicBezTo>
                  <a:cubicBezTo>
                    <a:pt x="2125" y="15756"/>
                    <a:pt x="2124" y="15663"/>
                    <a:pt x="2102" y="15536"/>
                  </a:cubicBezTo>
                  <a:cubicBezTo>
                    <a:pt x="2054" y="15268"/>
                    <a:pt x="2200" y="15048"/>
                    <a:pt x="2323" y="14827"/>
                  </a:cubicBezTo>
                  <a:cubicBezTo>
                    <a:pt x="2380" y="14724"/>
                    <a:pt x="2466" y="14646"/>
                    <a:pt x="2581" y="14646"/>
                  </a:cubicBezTo>
                  <a:close/>
                  <a:moveTo>
                    <a:pt x="2449" y="16825"/>
                  </a:moveTo>
                  <a:cubicBezTo>
                    <a:pt x="2470" y="16825"/>
                    <a:pt x="2492" y="16827"/>
                    <a:pt x="2516" y="16831"/>
                  </a:cubicBezTo>
                  <a:cubicBezTo>
                    <a:pt x="2667" y="16882"/>
                    <a:pt x="2749" y="16992"/>
                    <a:pt x="2717" y="17154"/>
                  </a:cubicBezTo>
                  <a:cubicBezTo>
                    <a:pt x="2688" y="17288"/>
                    <a:pt x="2605" y="17362"/>
                    <a:pt x="2487" y="17362"/>
                  </a:cubicBezTo>
                  <a:cubicBezTo>
                    <a:pt x="2459" y="17362"/>
                    <a:pt x="2429" y="17358"/>
                    <a:pt x="2398" y="17349"/>
                  </a:cubicBezTo>
                  <a:cubicBezTo>
                    <a:pt x="2230" y="17305"/>
                    <a:pt x="2175" y="17178"/>
                    <a:pt x="2217" y="17018"/>
                  </a:cubicBezTo>
                  <a:cubicBezTo>
                    <a:pt x="2250" y="16894"/>
                    <a:pt x="2326" y="16825"/>
                    <a:pt x="2449" y="16825"/>
                  </a:cubicBezTo>
                  <a:close/>
                  <a:moveTo>
                    <a:pt x="7644" y="20357"/>
                  </a:moveTo>
                  <a:cubicBezTo>
                    <a:pt x="7680" y="20357"/>
                    <a:pt x="7720" y="20361"/>
                    <a:pt x="7762" y="20369"/>
                  </a:cubicBezTo>
                  <a:cubicBezTo>
                    <a:pt x="7849" y="20396"/>
                    <a:pt x="7952" y="20471"/>
                    <a:pt x="7890" y="20592"/>
                  </a:cubicBezTo>
                  <a:cubicBezTo>
                    <a:pt x="7829" y="20716"/>
                    <a:pt x="7735" y="20746"/>
                    <a:pt x="7632" y="20746"/>
                  </a:cubicBezTo>
                  <a:cubicBezTo>
                    <a:pt x="7548" y="20746"/>
                    <a:pt x="7458" y="20726"/>
                    <a:pt x="7375" y="20722"/>
                  </a:cubicBezTo>
                  <a:cubicBezTo>
                    <a:pt x="7296" y="20719"/>
                    <a:pt x="7232" y="20694"/>
                    <a:pt x="7289" y="20588"/>
                  </a:cubicBezTo>
                  <a:cubicBezTo>
                    <a:pt x="7369" y="20440"/>
                    <a:pt x="7478" y="20357"/>
                    <a:pt x="7644" y="20357"/>
                  </a:cubicBezTo>
                  <a:close/>
                  <a:moveTo>
                    <a:pt x="21380" y="0"/>
                  </a:moveTo>
                  <a:cubicBezTo>
                    <a:pt x="21253" y="0"/>
                    <a:pt x="21123" y="10"/>
                    <a:pt x="20991" y="27"/>
                  </a:cubicBezTo>
                  <a:cubicBezTo>
                    <a:pt x="19879" y="178"/>
                    <a:pt x="18769" y="362"/>
                    <a:pt x="17645" y="366"/>
                  </a:cubicBezTo>
                  <a:cubicBezTo>
                    <a:pt x="16279" y="373"/>
                    <a:pt x="15197" y="866"/>
                    <a:pt x="14400" y="2001"/>
                  </a:cubicBezTo>
                  <a:cubicBezTo>
                    <a:pt x="13525" y="3248"/>
                    <a:pt x="12325" y="4032"/>
                    <a:pt x="10839" y="4378"/>
                  </a:cubicBezTo>
                  <a:cubicBezTo>
                    <a:pt x="10583" y="4437"/>
                    <a:pt x="10331" y="4533"/>
                    <a:pt x="10077" y="4609"/>
                  </a:cubicBezTo>
                  <a:cubicBezTo>
                    <a:pt x="9483" y="4787"/>
                    <a:pt x="8991" y="5122"/>
                    <a:pt x="8558" y="5556"/>
                  </a:cubicBezTo>
                  <a:cubicBezTo>
                    <a:pt x="7622" y="6489"/>
                    <a:pt x="7124" y="7636"/>
                    <a:pt x="6945" y="8923"/>
                  </a:cubicBezTo>
                  <a:cubicBezTo>
                    <a:pt x="6767" y="10206"/>
                    <a:pt x="6123" y="11109"/>
                    <a:pt x="4913" y="11604"/>
                  </a:cubicBezTo>
                  <a:cubicBezTo>
                    <a:pt x="4467" y="11788"/>
                    <a:pt x="4036" y="12005"/>
                    <a:pt x="3635" y="12282"/>
                  </a:cubicBezTo>
                  <a:cubicBezTo>
                    <a:pt x="2387" y="13143"/>
                    <a:pt x="1538" y="14329"/>
                    <a:pt x="874" y="15663"/>
                  </a:cubicBezTo>
                  <a:cubicBezTo>
                    <a:pt x="315" y="16783"/>
                    <a:pt x="0" y="17904"/>
                    <a:pt x="520" y="19168"/>
                  </a:cubicBezTo>
                  <a:cubicBezTo>
                    <a:pt x="799" y="19851"/>
                    <a:pt x="1172" y="20393"/>
                    <a:pt x="1756" y="20809"/>
                  </a:cubicBezTo>
                  <a:cubicBezTo>
                    <a:pt x="2089" y="21046"/>
                    <a:pt x="2468" y="21233"/>
                    <a:pt x="2761" y="21511"/>
                  </a:cubicBezTo>
                  <a:cubicBezTo>
                    <a:pt x="3373" y="22091"/>
                    <a:pt x="4079" y="22432"/>
                    <a:pt x="4853" y="22506"/>
                  </a:cubicBezTo>
                  <a:cubicBezTo>
                    <a:pt x="5445" y="22670"/>
                    <a:pt x="6006" y="22810"/>
                    <a:pt x="6575" y="22810"/>
                  </a:cubicBezTo>
                  <a:cubicBezTo>
                    <a:pt x="6827" y="22810"/>
                    <a:pt x="7080" y="22783"/>
                    <a:pt x="7338" y="22717"/>
                  </a:cubicBezTo>
                  <a:cubicBezTo>
                    <a:pt x="8582" y="22404"/>
                    <a:pt x="9593" y="21735"/>
                    <a:pt x="10357" y="20720"/>
                  </a:cubicBezTo>
                  <a:cubicBezTo>
                    <a:pt x="11054" y="19795"/>
                    <a:pt x="11599" y="18766"/>
                    <a:pt x="12180" y="17768"/>
                  </a:cubicBezTo>
                  <a:cubicBezTo>
                    <a:pt x="12385" y="17417"/>
                    <a:pt x="12646" y="17232"/>
                    <a:pt x="13031" y="17185"/>
                  </a:cubicBezTo>
                  <a:cubicBezTo>
                    <a:pt x="13186" y="17169"/>
                    <a:pt x="13343" y="17145"/>
                    <a:pt x="13498" y="17145"/>
                  </a:cubicBezTo>
                  <a:cubicBezTo>
                    <a:pt x="15222" y="17136"/>
                    <a:pt x="16329" y="16220"/>
                    <a:pt x="17050" y="14736"/>
                  </a:cubicBezTo>
                  <a:cubicBezTo>
                    <a:pt x="17315" y="14192"/>
                    <a:pt x="17551" y="13636"/>
                    <a:pt x="17753" y="13069"/>
                  </a:cubicBezTo>
                  <a:cubicBezTo>
                    <a:pt x="17984" y="12413"/>
                    <a:pt x="18405" y="11922"/>
                    <a:pt x="19011" y="11589"/>
                  </a:cubicBezTo>
                  <a:cubicBezTo>
                    <a:pt x="19277" y="11444"/>
                    <a:pt x="19541" y="11295"/>
                    <a:pt x="19813" y="11167"/>
                  </a:cubicBezTo>
                  <a:cubicBezTo>
                    <a:pt x="20437" y="10869"/>
                    <a:pt x="21018" y="10505"/>
                    <a:pt x="21552" y="10066"/>
                  </a:cubicBezTo>
                  <a:cubicBezTo>
                    <a:pt x="22910" y="8951"/>
                    <a:pt x="23471" y="7539"/>
                    <a:pt x="23142" y="5796"/>
                  </a:cubicBezTo>
                  <a:cubicBezTo>
                    <a:pt x="22909" y="4561"/>
                    <a:pt x="22844" y="3339"/>
                    <a:pt x="23229" y="2112"/>
                  </a:cubicBezTo>
                  <a:cubicBezTo>
                    <a:pt x="23427" y="1481"/>
                    <a:pt x="23224" y="929"/>
                    <a:pt x="22716" y="486"/>
                  </a:cubicBezTo>
                  <a:cubicBezTo>
                    <a:pt x="22315" y="138"/>
                    <a:pt x="21866" y="0"/>
                    <a:pt x="213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27"/>
            <p:cNvSpPr/>
            <p:nvPr/>
          </p:nvSpPr>
          <p:spPr>
            <a:xfrm>
              <a:off x="1441538" y="3378963"/>
              <a:ext cx="587125" cy="588050"/>
            </a:xfrm>
            <a:custGeom>
              <a:rect b="b" l="l" r="r" t="t"/>
              <a:pathLst>
                <a:path extrusionOk="0" h="23522" w="23485">
                  <a:moveTo>
                    <a:pt x="16505" y="7325"/>
                  </a:moveTo>
                  <a:lnTo>
                    <a:pt x="16509" y="7344"/>
                  </a:lnTo>
                  <a:cubicBezTo>
                    <a:pt x="16509" y="7344"/>
                    <a:pt x="16504" y="7329"/>
                    <a:pt x="16504" y="7327"/>
                  </a:cubicBezTo>
                  <a:cubicBezTo>
                    <a:pt x="16504" y="7327"/>
                    <a:pt x="16505" y="7326"/>
                    <a:pt x="16505" y="7325"/>
                  </a:cubicBezTo>
                  <a:close/>
                  <a:moveTo>
                    <a:pt x="10642" y="17403"/>
                  </a:moveTo>
                  <a:cubicBezTo>
                    <a:pt x="10640" y="17404"/>
                    <a:pt x="10638" y="17406"/>
                    <a:pt x="10636" y="17407"/>
                  </a:cubicBezTo>
                  <a:lnTo>
                    <a:pt x="10636" y="17407"/>
                  </a:lnTo>
                  <a:cubicBezTo>
                    <a:pt x="10637" y="17407"/>
                    <a:pt x="10638" y="17407"/>
                    <a:pt x="10639" y="17407"/>
                  </a:cubicBezTo>
                  <a:cubicBezTo>
                    <a:pt x="10640" y="17408"/>
                    <a:pt x="10642" y="17408"/>
                    <a:pt x="10642" y="17408"/>
                  </a:cubicBezTo>
                  <a:cubicBezTo>
                    <a:pt x="10646" y="17408"/>
                    <a:pt x="10642" y="17403"/>
                    <a:pt x="10642" y="17403"/>
                  </a:cubicBezTo>
                  <a:close/>
                  <a:moveTo>
                    <a:pt x="18691" y="1"/>
                  </a:moveTo>
                  <a:lnTo>
                    <a:pt x="18691" y="1"/>
                  </a:lnTo>
                  <a:cubicBezTo>
                    <a:pt x="18499" y="125"/>
                    <a:pt x="18502" y="126"/>
                    <a:pt x="18448" y="293"/>
                  </a:cubicBezTo>
                  <a:cubicBezTo>
                    <a:pt x="18108" y="1354"/>
                    <a:pt x="17942" y="2449"/>
                    <a:pt x="17785" y="3548"/>
                  </a:cubicBezTo>
                  <a:cubicBezTo>
                    <a:pt x="17695" y="4180"/>
                    <a:pt x="17517" y="4804"/>
                    <a:pt x="17483" y="5438"/>
                  </a:cubicBezTo>
                  <a:cubicBezTo>
                    <a:pt x="17462" y="5840"/>
                    <a:pt x="17285" y="6068"/>
                    <a:pt x="17030" y="6318"/>
                  </a:cubicBezTo>
                  <a:cubicBezTo>
                    <a:pt x="15774" y="7536"/>
                    <a:pt x="14529" y="8764"/>
                    <a:pt x="13278" y="9987"/>
                  </a:cubicBezTo>
                  <a:cubicBezTo>
                    <a:pt x="13179" y="10082"/>
                    <a:pt x="13100" y="10209"/>
                    <a:pt x="12950" y="10245"/>
                  </a:cubicBezTo>
                  <a:cubicBezTo>
                    <a:pt x="12892" y="10110"/>
                    <a:pt x="12956" y="10013"/>
                    <a:pt x="12984" y="9912"/>
                  </a:cubicBezTo>
                  <a:cubicBezTo>
                    <a:pt x="13621" y="7660"/>
                    <a:pt x="14258" y="5409"/>
                    <a:pt x="14898" y="3157"/>
                  </a:cubicBezTo>
                  <a:cubicBezTo>
                    <a:pt x="14933" y="3027"/>
                    <a:pt x="14970" y="2900"/>
                    <a:pt x="14995" y="2771"/>
                  </a:cubicBezTo>
                  <a:cubicBezTo>
                    <a:pt x="15012" y="2677"/>
                    <a:pt x="15030" y="2552"/>
                    <a:pt x="14924" y="2515"/>
                  </a:cubicBezTo>
                  <a:cubicBezTo>
                    <a:pt x="14907" y="2509"/>
                    <a:pt x="14892" y="2506"/>
                    <a:pt x="14878" y="2506"/>
                  </a:cubicBezTo>
                  <a:cubicBezTo>
                    <a:pt x="14791" y="2506"/>
                    <a:pt x="14761" y="2616"/>
                    <a:pt x="14738" y="2687"/>
                  </a:cubicBezTo>
                  <a:cubicBezTo>
                    <a:pt x="14646" y="2974"/>
                    <a:pt x="14567" y="3265"/>
                    <a:pt x="14484" y="3554"/>
                  </a:cubicBezTo>
                  <a:cubicBezTo>
                    <a:pt x="13937" y="5467"/>
                    <a:pt x="13474" y="7402"/>
                    <a:pt x="13000" y="9335"/>
                  </a:cubicBezTo>
                  <a:cubicBezTo>
                    <a:pt x="12843" y="9976"/>
                    <a:pt x="12674" y="10598"/>
                    <a:pt x="12181" y="11113"/>
                  </a:cubicBezTo>
                  <a:cubicBezTo>
                    <a:pt x="10427" y="12948"/>
                    <a:pt x="8491" y="14585"/>
                    <a:pt x="6645" y="16319"/>
                  </a:cubicBezTo>
                  <a:cubicBezTo>
                    <a:pt x="6607" y="16356"/>
                    <a:pt x="6569" y="16398"/>
                    <a:pt x="6500" y="16398"/>
                  </a:cubicBezTo>
                  <a:cubicBezTo>
                    <a:pt x="6477" y="16398"/>
                    <a:pt x="6450" y="16393"/>
                    <a:pt x="6419" y="16383"/>
                  </a:cubicBezTo>
                  <a:cubicBezTo>
                    <a:pt x="6778" y="13919"/>
                    <a:pt x="7208" y="11465"/>
                    <a:pt x="8010" y="9087"/>
                  </a:cubicBezTo>
                  <a:lnTo>
                    <a:pt x="8010" y="9087"/>
                  </a:lnTo>
                  <a:cubicBezTo>
                    <a:pt x="7821" y="9320"/>
                    <a:pt x="7712" y="9582"/>
                    <a:pt x="7622" y="9856"/>
                  </a:cubicBezTo>
                  <a:cubicBezTo>
                    <a:pt x="7253" y="10993"/>
                    <a:pt x="6947" y="12148"/>
                    <a:pt x="6733" y="13325"/>
                  </a:cubicBezTo>
                  <a:cubicBezTo>
                    <a:pt x="6555" y="14307"/>
                    <a:pt x="6294" y="15279"/>
                    <a:pt x="6226" y="16280"/>
                  </a:cubicBezTo>
                  <a:cubicBezTo>
                    <a:pt x="6205" y="16591"/>
                    <a:pt x="6105" y="16810"/>
                    <a:pt x="5880" y="17029"/>
                  </a:cubicBezTo>
                  <a:cubicBezTo>
                    <a:pt x="3934" y="18918"/>
                    <a:pt x="1942" y="20766"/>
                    <a:pt x="357" y="22991"/>
                  </a:cubicBezTo>
                  <a:cubicBezTo>
                    <a:pt x="234" y="23166"/>
                    <a:pt x="120" y="23345"/>
                    <a:pt x="0" y="23522"/>
                  </a:cubicBezTo>
                  <a:cubicBezTo>
                    <a:pt x="480" y="23149"/>
                    <a:pt x="919" y="22741"/>
                    <a:pt x="1294" y="22277"/>
                  </a:cubicBezTo>
                  <a:cubicBezTo>
                    <a:pt x="2245" y="21100"/>
                    <a:pt x="3319" y="20045"/>
                    <a:pt x="4407" y="19000"/>
                  </a:cubicBezTo>
                  <a:cubicBezTo>
                    <a:pt x="4504" y="18909"/>
                    <a:pt x="4606" y="18831"/>
                    <a:pt x="4740" y="18794"/>
                  </a:cubicBezTo>
                  <a:cubicBezTo>
                    <a:pt x="6487" y="18322"/>
                    <a:pt x="8230" y="17840"/>
                    <a:pt x="10021" y="17557"/>
                  </a:cubicBezTo>
                  <a:cubicBezTo>
                    <a:pt x="10226" y="17525"/>
                    <a:pt x="10455" y="17550"/>
                    <a:pt x="10636" y="17407"/>
                  </a:cubicBezTo>
                  <a:lnTo>
                    <a:pt x="10636" y="17407"/>
                  </a:lnTo>
                  <a:cubicBezTo>
                    <a:pt x="8742" y="17664"/>
                    <a:pt x="6798" y="17660"/>
                    <a:pt x="5000" y="18494"/>
                  </a:cubicBezTo>
                  <a:cubicBezTo>
                    <a:pt x="5063" y="18344"/>
                    <a:pt x="5145" y="18245"/>
                    <a:pt x="5238" y="18161"/>
                  </a:cubicBezTo>
                  <a:cubicBezTo>
                    <a:pt x="7114" y="16446"/>
                    <a:pt x="8988" y="14736"/>
                    <a:pt x="10860" y="13017"/>
                  </a:cubicBezTo>
                  <a:cubicBezTo>
                    <a:pt x="11031" y="12860"/>
                    <a:pt x="11212" y="12728"/>
                    <a:pt x="11435" y="12664"/>
                  </a:cubicBezTo>
                  <a:cubicBezTo>
                    <a:pt x="11435" y="12664"/>
                    <a:pt x="11439" y="12667"/>
                    <a:pt x="11440" y="12667"/>
                  </a:cubicBezTo>
                  <a:cubicBezTo>
                    <a:pt x="11440" y="12667"/>
                    <a:pt x="11441" y="12666"/>
                    <a:pt x="11440" y="12666"/>
                  </a:cubicBezTo>
                  <a:cubicBezTo>
                    <a:pt x="11265" y="12529"/>
                    <a:pt x="11443" y="12464"/>
                    <a:pt x="11508" y="12400"/>
                  </a:cubicBezTo>
                  <a:cubicBezTo>
                    <a:pt x="13028" y="10852"/>
                    <a:pt x="14495" y="9253"/>
                    <a:pt x="16059" y="7746"/>
                  </a:cubicBezTo>
                  <a:cubicBezTo>
                    <a:pt x="16147" y="7662"/>
                    <a:pt x="16224" y="7560"/>
                    <a:pt x="16353" y="7549"/>
                  </a:cubicBezTo>
                  <a:cubicBezTo>
                    <a:pt x="17325" y="7470"/>
                    <a:pt x="18205" y="7024"/>
                    <a:pt x="19152" y="6842"/>
                  </a:cubicBezTo>
                  <a:cubicBezTo>
                    <a:pt x="20301" y="6623"/>
                    <a:pt x="21444" y="6376"/>
                    <a:pt x="22587" y="6131"/>
                  </a:cubicBezTo>
                  <a:cubicBezTo>
                    <a:pt x="22809" y="6083"/>
                    <a:pt x="23054" y="6057"/>
                    <a:pt x="23215" y="5834"/>
                  </a:cubicBezTo>
                  <a:cubicBezTo>
                    <a:pt x="23136" y="5785"/>
                    <a:pt x="23059" y="5769"/>
                    <a:pt x="22984" y="5769"/>
                  </a:cubicBezTo>
                  <a:cubicBezTo>
                    <a:pt x="22911" y="5769"/>
                    <a:pt x="22841" y="5784"/>
                    <a:pt x="22773" y="5798"/>
                  </a:cubicBezTo>
                  <a:cubicBezTo>
                    <a:pt x="20731" y="6201"/>
                    <a:pt x="18656" y="6481"/>
                    <a:pt x="16712" y="7295"/>
                  </a:cubicBezTo>
                  <a:cubicBezTo>
                    <a:pt x="16667" y="7314"/>
                    <a:pt x="16622" y="7329"/>
                    <a:pt x="16575" y="7329"/>
                  </a:cubicBezTo>
                  <a:cubicBezTo>
                    <a:pt x="16554" y="7329"/>
                    <a:pt x="16533" y="7326"/>
                    <a:pt x="16512" y="7319"/>
                  </a:cubicBezTo>
                  <a:lnTo>
                    <a:pt x="16512" y="7319"/>
                  </a:lnTo>
                  <a:cubicBezTo>
                    <a:pt x="17604" y="6166"/>
                    <a:pt x="18787" y="5102"/>
                    <a:pt x="19840" y="3909"/>
                  </a:cubicBezTo>
                  <a:cubicBezTo>
                    <a:pt x="19962" y="3773"/>
                    <a:pt x="20127" y="3743"/>
                    <a:pt x="20294" y="3708"/>
                  </a:cubicBezTo>
                  <a:cubicBezTo>
                    <a:pt x="21214" y="3511"/>
                    <a:pt x="22133" y="3315"/>
                    <a:pt x="23053" y="3111"/>
                  </a:cubicBezTo>
                  <a:cubicBezTo>
                    <a:pt x="23194" y="3080"/>
                    <a:pt x="23365" y="3077"/>
                    <a:pt x="23485" y="2828"/>
                  </a:cubicBezTo>
                  <a:lnTo>
                    <a:pt x="23485" y="2828"/>
                  </a:lnTo>
                  <a:cubicBezTo>
                    <a:pt x="22347" y="2954"/>
                    <a:pt x="21328" y="3349"/>
                    <a:pt x="20191" y="3581"/>
                  </a:cubicBezTo>
                  <a:cubicBezTo>
                    <a:pt x="20782" y="2717"/>
                    <a:pt x="21564" y="2123"/>
                    <a:pt x="22055" y="1309"/>
                  </a:cubicBezTo>
                  <a:lnTo>
                    <a:pt x="21976" y="1245"/>
                  </a:lnTo>
                  <a:cubicBezTo>
                    <a:pt x="21510" y="1708"/>
                    <a:pt x="21043" y="2172"/>
                    <a:pt x="20576" y="2637"/>
                  </a:cubicBezTo>
                  <a:cubicBezTo>
                    <a:pt x="20552" y="2615"/>
                    <a:pt x="20528" y="2596"/>
                    <a:pt x="20506" y="2574"/>
                  </a:cubicBezTo>
                  <a:cubicBezTo>
                    <a:pt x="20726" y="1955"/>
                    <a:pt x="20944" y="1334"/>
                    <a:pt x="21165" y="716"/>
                  </a:cubicBezTo>
                  <a:lnTo>
                    <a:pt x="21165" y="716"/>
                  </a:lnTo>
                  <a:cubicBezTo>
                    <a:pt x="20937" y="1049"/>
                    <a:pt x="20809" y="1423"/>
                    <a:pt x="20657" y="1788"/>
                  </a:cubicBezTo>
                  <a:cubicBezTo>
                    <a:pt x="20436" y="2319"/>
                    <a:pt x="20353" y="2913"/>
                    <a:pt x="19935" y="3352"/>
                  </a:cubicBezTo>
                  <a:cubicBezTo>
                    <a:pt x="19295" y="4025"/>
                    <a:pt x="18658" y="4700"/>
                    <a:pt x="18015" y="5369"/>
                  </a:cubicBezTo>
                  <a:cubicBezTo>
                    <a:pt x="17933" y="5456"/>
                    <a:pt x="17867" y="5581"/>
                    <a:pt x="17669" y="5581"/>
                  </a:cubicBezTo>
                  <a:cubicBezTo>
                    <a:pt x="17663" y="5581"/>
                    <a:pt x="17656" y="5580"/>
                    <a:pt x="17649" y="5580"/>
                  </a:cubicBezTo>
                  <a:cubicBezTo>
                    <a:pt x="18035" y="3717"/>
                    <a:pt x="18156" y="1825"/>
                    <a:pt x="18691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27"/>
            <p:cNvSpPr/>
            <p:nvPr/>
          </p:nvSpPr>
          <p:spPr>
            <a:xfrm>
              <a:off x="1733313" y="3682313"/>
              <a:ext cx="181150" cy="14250"/>
            </a:xfrm>
            <a:custGeom>
              <a:rect b="b" l="l" r="r" t="t"/>
              <a:pathLst>
                <a:path extrusionOk="0" h="570" w="7246">
                  <a:moveTo>
                    <a:pt x="7001" y="1"/>
                  </a:moveTo>
                  <a:cubicBezTo>
                    <a:pt x="6985" y="1"/>
                    <a:pt x="6969" y="1"/>
                    <a:pt x="6952" y="2"/>
                  </a:cubicBezTo>
                  <a:cubicBezTo>
                    <a:pt x="4969" y="146"/>
                    <a:pt x="2978" y="127"/>
                    <a:pt x="998" y="304"/>
                  </a:cubicBezTo>
                  <a:cubicBezTo>
                    <a:pt x="657" y="334"/>
                    <a:pt x="297" y="340"/>
                    <a:pt x="4" y="569"/>
                  </a:cubicBezTo>
                  <a:lnTo>
                    <a:pt x="4" y="569"/>
                  </a:lnTo>
                  <a:cubicBezTo>
                    <a:pt x="121" y="557"/>
                    <a:pt x="240" y="540"/>
                    <a:pt x="356" y="534"/>
                  </a:cubicBezTo>
                  <a:cubicBezTo>
                    <a:pt x="2486" y="436"/>
                    <a:pt x="4615" y="340"/>
                    <a:pt x="6745" y="238"/>
                  </a:cubicBezTo>
                  <a:cubicBezTo>
                    <a:pt x="6914" y="231"/>
                    <a:pt x="7102" y="252"/>
                    <a:pt x="7246" y="84"/>
                  </a:cubicBezTo>
                  <a:cubicBezTo>
                    <a:pt x="7160" y="16"/>
                    <a:pt x="7081" y="1"/>
                    <a:pt x="7001" y="1"/>
                  </a:cubicBezTo>
                  <a:close/>
                  <a:moveTo>
                    <a:pt x="4" y="569"/>
                  </a:moveTo>
                  <a:cubicBezTo>
                    <a:pt x="3" y="569"/>
                    <a:pt x="2" y="570"/>
                    <a:pt x="1" y="570"/>
                  </a:cubicBezTo>
                  <a:lnTo>
                    <a:pt x="4" y="570"/>
                  </a:lnTo>
                  <a:cubicBezTo>
                    <a:pt x="4" y="570"/>
                    <a:pt x="4" y="569"/>
                    <a:pt x="4" y="569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27"/>
            <p:cNvSpPr/>
            <p:nvPr/>
          </p:nvSpPr>
          <p:spPr>
            <a:xfrm>
              <a:off x="1727563" y="3695663"/>
              <a:ext cx="5825" cy="950"/>
            </a:xfrm>
            <a:custGeom>
              <a:rect b="b" l="l" r="r" t="t"/>
              <a:pathLst>
                <a:path extrusionOk="0" h="38" w="233">
                  <a:moveTo>
                    <a:pt x="2" y="0"/>
                  </a:moveTo>
                  <a:cubicBezTo>
                    <a:pt x="1" y="0"/>
                    <a:pt x="9" y="2"/>
                    <a:pt x="8" y="2"/>
                  </a:cubicBezTo>
                  <a:cubicBezTo>
                    <a:pt x="21" y="4"/>
                    <a:pt x="34" y="6"/>
                    <a:pt x="47" y="8"/>
                  </a:cubicBezTo>
                  <a:lnTo>
                    <a:pt x="47" y="8"/>
                  </a:lnTo>
                  <a:cubicBezTo>
                    <a:pt x="32" y="5"/>
                    <a:pt x="17" y="3"/>
                    <a:pt x="2" y="0"/>
                  </a:cubicBezTo>
                  <a:close/>
                  <a:moveTo>
                    <a:pt x="47" y="8"/>
                  </a:moveTo>
                  <a:lnTo>
                    <a:pt x="47" y="8"/>
                  </a:lnTo>
                  <a:cubicBezTo>
                    <a:pt x="108" y="18"/>
                    <a:pt x="168" y="27"/>
                    <a:pt x="229" y="37"/>
                  </a:cubicBezTo>
                  <a:cubicBezTo>
                    <a:pt x="229" y="37"/>
                    <a:pt x="230" y="37"/>
                    <a:pt x="230" y="37"/>
                  </a:cubicBezTo>
                  <a:lnTo>
                    <a:pt x="230" y="37"/>
                  </a:lnTo>
                  <a:cubicBezTo>
                    <a:pt x="231" y="37"/>
                    <a:pt x="232" y="37"/>
                    <a:pt x="232" y="37"/>
                  </a:cubicBezTo>
                  <a:cubicBezTo>
                    <a:pt x="233" y="37"/>
                    <a:pt x="232" y="36"/>
                    <a:pt x="232" y="36"/>
                  </a:cubicBezTo>
                  <a:cubicBezTo>
                    <a:pt x="232" y="36"/>
                    <a:pt x="231" y="37"/>
                    <a:pt x="230" y="37"/>
                  </a:cubicBezTo>
                  <a:lnTo>
                    <a:pt x="230" y="37"/>
                  </a:lnTo>
                  <a:cubicBezTo>
                    <a:pt x="168" y="26"/>
                    <a:pt x="108" y="17"/>
                    <a:pt x="47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5" name="Google Shape;605;p27"/>
          <p:cNvGrpSpPr/>
          <p:nvPr/>
        </p:nvGrpSpPr>
        <p:grpSpPr>
          <a:xfrm flipH="1">
            <a:off x="8264510" y="4188463"/>
            <a:ext cx="924359" cy="1406956"/>
            <a:chOff x="6826675" y="4038350"/>
            <a:chExt cx="431500" cy="656750"/>
          </a:xfrm>
        </p:grpSpPr>
        <p:sp>
          <p:nvSpPr>
            <p:cNvPr id="606" name="Google Shape;606;p27"/>
            <p:cNvSpPr/>
            <p:nvPr/>
          </p:nvSpPr>
          <p:spPr>
            <a:xfrm>
              <a:off x="6826675" y="4038350"/>
              <a:ext cx="431500" cy="526950"/>
            </a:xfrm>
            <a:custGeom>
              <a:rect b="b" l="l" r="r" t="t"/>
              <a:pathLst>
                <a:path extrusionOk="0" h="21078" w="17260">
                  <a:moveTo>
                    <a:pt x="14836" y="1581"/>
                  </a:moveTo>
                  <a:cubicBezTo>
                    <a:pt x="15083" y="1581"/>
                    <a:pt x="15314" y="1760"/>
                    <a:pt x="15354" y="2001"/>
                  </a:cubicBezTo>
                  <a:cubicBezTo>
                    <a:pt x="15406" y="2297"/>
                    <a:pt x="15135" y="2674"/>
                    <a:pt x="14832" y="2730"/>
                  </a:cubicBezTo>
                  <a:cubicBezTo>
                    <a:pt x="14799" y="2736"/>
                    <a:pt x="14766" y="2739"/>
                    <a:pt x="14735" y="2739"/>
                  </a:cubicBezTo>
                  <a:cubicBezTo>
                    <a:pt x="14494" y="2739"/>
                    <a:pt x="14295" y="2570"/>
                    <a:pt x="14245" y="2307"/>
                  </a:cubicBezTo>
                  <a:cubicBezTo>
                    <a:pt x="14183" y="1985"/>
                    <a:pt x="14420" y="1648"/>
                    <a:pt x="14747" y="1589"/>
                  </a:cubicBezTo>
                  <a:cubicBezTo>
                    <a:pt x="14777" y="1583"/>
                    <a:pt x="14806" y="1581"/>
                    <a:pt x="14836" y="1581"/>
                  </a:cubicBezTo>
                  <a:close/>
                  <a:moveTo>
                    <a:pt x="10638" y="2630"/>
                  </a:moveTo>
                  <a:cubicBezTo>
                    <a:pt x="10971" y="2630"/>
                    <a:pt x="11221" y="2926"/>
                    <a:pt x="11121" y="3255"/>
                  </a:cubicBezTo>
                  <a:cubicBezTo>
                    <a:pt x="10986" y="3700"/>
                    <a:pt x="10686" y="4051"/>
                    <a:pt x="10333" y="4336"/>
                  </a:cubicBezTo>
                  <a:cubicBezTo>
                    <a:pt x="10265" y="4391"/>
                    <a:pt x="10188" y="4415"/>
                    <a:pt x="10112" y="4415"/>
                  </a:cubicBezTo>
                  <a:cubicBezTo>
                    <a:pt x="9914" y="4415"/>
                    <a:pt x="9718" y="4249"/>
                    <a:pt x="9687" y="4017"/>
                  </a:cubicBezTo>
                  <a:cubicBezTo>
                    <a:pt x="9642" y="3686"/>
                    <a:pt x="10114" y="2835"/>
                    <a:pt x="10428" y="2688"/>
                  </a:cubicBezTo>
                  <a:cubicBezTo>
                    <a:pt x="10477" y="2664"/>
                    <a:pt x="10528" y="2648"/>
                    <a:pt x="10560" y="2636"/>
                  </a:cubicBezTo>
                  <a:cubicBezTo>
                    <a:pt x="10587" y="2632"/>
                    <a:pt x="10613" y="2630"/>
                    <a:pt x="10638" y="2630"/>
                  </a:cubicBezTo>
                  <a:close/>
                  <a:moveTo>
                    <a:pt x="8375" y="2901"/>
                  </a:moveTo>
                  <a:cubicBezTo>
                    <a:pt x="8687" y="2901"/>
                    <a:pt x="8913" y="3089"/>
                    <a:pt x="8918" y="3391"/>
                  </a:cubicBezTo>
                  <a:cubicBezTo>
                    <a:pt x="8923" y="4209"/>
                    <a:pt x="8692" y="4964"/>
                    <a:pt x="8153" y="5598"/>
                  </a:cubicBezTo>
                  <a:cubicBezTo>
                    <a:pt x="8006" y="5768"/>
                    <a:pt x="7804" y="5817"/>
                    <a:pt x="7598" y="5817"/>
                  </a:cubicBezTo>
                  <a:cubicBezTo>
                    <a:pt x="7548" y="5817"/>
                    <a:pt x="7498" y="5814"/>
                    <a:pt x="7449" y="5809"/>
                  </a:cubicBezTo>
                  <a:cubicBezTo>
                    <a:pt x="7203" y="5784"/>
                    <a:pt x="7034" y="5608"/>
                    <a:pt x="7066" y="5363"/>
                  </a:cubicBezTo>
                  <a:cubicBezTo>
                    <a:pt x="7165" y="4608"/>
                    <a:pt x="7309" y="3861"/>
                    <a:pt x="7787" y="3231"/>
                  </a:cubicBezTo>
                  <a:cubicBezTo>
                    <a:pt x="7907" y="3070"/>
                    <a:pt x="8063" y="2942"/>
                    <a:pt x="8206" y="2918"/>
                  </a:cubicBezTo>
                  <a:cubicBezTo>
                    <a:pt x="8265" y="2906"/>
                    <a:pt x="8321" y="2901"/>
                    <a:pt x="8375" y="2901"/>
                  </a:cubicBezTo>
                  <a:close/>
                  <a:moveTo>
                    <a:pt x="13074" y="6262"/>
                  </a:moveTo>
                  <a:cubicBezTo>
                    <a:pt x="13216" y="6262"/>
                    <a:pt x="13369" y="6314"/>
                    <a:pt x="13457" y="6487"/>
                  </a:cubicBezTo>
                  <a:cubicBezTo>
                    <a:pt x="13575" y="6707"/>
                    <a:pt x="13520" y="6909"/>
                    <a:pt x="13319" y="7057"/>
                  </a:cubicBezTo>
                  <a:cubicBezTo>
                    <a:pt x="13102" y="7218"/>
                    <a:pt x="12869" y="7359"/>
                    <a:pt x="12606" y="7431"/>
                  </a:cubicBezTo>
                  <a:cubicBezTo>
                    <a:pt x="12534" y="7451"/>
                    <a:pt x="12470" y="7461"/>
                    <a:pt x="12415" y="7461"/>
                  </a:cubicBezTo>
                  <a:cubicBezTo>
                    <a:pt x="12197" y="7461"/>
                    <a:pt x="12116" y="7306"/>
                    <a:pt x="12176" y="7006"/>
                  </a:cubicBezTo>
                  <a:cubicBezTo>
                    <a:pt x="12248" y="6632"/>
                    <a:pt x="12559" y="6338"/>
                    <a:pt x="12997" y="6267"/>
                  </a:cubicBezTo>
                  <a:cubicBezTo>
                    <a:pt x="13022" y="6263"/>
                    <a:pt x="13048" y="6262"/>
                    <a:pt x="13074" y="6262"/>
                  </a:cubicBezTo>
                  <a:close/>
                  <a:moveTo>
                    <a:pt x="3059" y="7277"/>
                  </a:moveTo>
                  <a:cubicBezTo>
                    <a:pt x="3069" y="7277"/>
                    <a:pt x="3079" y="7277"/>
                    <a:pt x="3090" y="7278"/>
                  </a:cubicBezTo>
                  <a:cubicBezTo>
                    <a:pt x="3273" y="7295"/>
                    <a:pt x="3385" y="7408"/>
                    <a:pt x="3435" y="7580"/>
                  </a:cubicBezTo>
                  <a:cubicBezTo>
                    <a:pt x="3540" y="7926"/>
                    <a:pt x="3479" y="8265"/>
                    <a:pt x="3387" y="8601"/>
                  </a:cubicBezTo>
                  <a:cubicBezTo>
                    <a:pt x="3352" y="8730"/>
                    <a:pt x="3246" y="8815"/>
                    <a:pt x="3108" y="8822"/>
                  </a:cubicBezTo>
                  <a:cubicBezTo>
                    <a:pt x="3102" y="8822"/>
                    <a:pt x="3096" y="8823"/>
                    <a:pt x="3090" y="8823"/>
                  </a:cubicBezTo>
                  <a:cubicBezTo>
                    <a:pt x="2958" y="8823"/>
                    <a:pt x="2852" y="8750"/>
                    <a:pt x="2802" y="8632"/>
                  </a:cubicBezTo>
                  <a:cubicBezTo>
                    <a:pt x="2741" y="8482"/>
                    <a:pt x="2710" y="8320"/>
                    <a:pt x="2666" y="8163"/>
                  </a:cubicBezTo>
                  <a:cubicBezTo>
                    <a:pt x="2601" y="7926"/>
                    <a:pt x="2569" y="7697"/>
                    <a:pt x="2730" y="7486"/>
                  </a:cubicBezTo>
                  <a:cubicBezTo>
                    <a:pt x="2816" y="7371"/>
                    <a:pt x="2914" y="7277"/>
                    <a:pt x="3059" y="7277"/>
                  </a:cubicBezTo>
                  <a:close/>
                  <a:moveTo>
                    <a:pt x="6194" y="5620"/>
                  </a:moveTo>
                  <a:cubicBezTo>
                    <a:pt x="6198" y="5620"/>
                    <a:pt x="6202" y="5620"/>
                    <a:pt x="6207" y="5620"/>
                  </a:cubicBezTo>
                  <a:cubicBezTo>
                    <a:pt x="6505" y="5626"/>
                    <a:pt x="6675" y="5878"/>
                    <a:pt x="6807" y="6636"/>
                  </a:cubicBezTo>
                  <a:cubicBezTo>
                    <a:pt x="6849" y="6907"/>
                    <a:pt x="6778" y="7415"/>
                    <a:pt x="6622" y="7901"/>
                  </a:cubicBezTo>
                  <a:cubicBezTo>
                    <a:pt x="6476" y="8351"/>
                    <a:pt x="6270" y="8780"/>
                    <a:pt x="6088" y="9217"/>
                  </a:cubicBezTo>
                  <a:cubicBezTo>
                    <a:pt x="6038" y="9336"/>
                    <a:pt x="5963" y="9443"/>
                    <a:pt x="5854" y="9514"/>
                  </a:cubicBezTo>
                  <a:cubicBezTo>
                    <a:pt x="5700" y="9614"/>
                    <a:pt x="5542" y="9732"/>
                    <a:pt x="5364" y="9732"/>
                  </a:cubicBezTo>
                  <a:cubicBezTo>
                    <a:pt x="5297" y="9732"/>
                    <a:pt x="5227" y="9715"/>
                    <a:pt x="5154" y="9674"/>
                  </a:cubicBezTo>
                  <a:cubicBezTo>
                    <a:pt x="4910" y="9542"/>
                    <a:pt x="4896" y="9302"/>
                    <a:pt x="4921" y="9052"/>
                  </a:cubicBezTo>
                  <a:cubicBezTo>
                    <a:pt x="5017" y="8088"/>
                    <a:pt x="5147" y="7134"/>
                    <a:pt x="5531" y="6234"/>
                  </a:cubicBezTo>
                  <a:cubicBezTo>
                    <a:pt x="5661" y="5934"/>
                    <a:pt x="5797" y="5620"/>
                    <a:pt x="6194" y="5620"/>
                  </a:cubicBezTo>
                  <a:close/>
                  <a:moveTo>
                    <a:pt x="12535" y="8460"/>
                  </a:moveTo>
                  <a:cubicBezTo>
                    <a:pt x="12575" y="8460"/>
                    <a:pt x="12616" y="8461"/>
                    <a:pt x="12657" y="8464"/>
                  </a:cubicBezTo>
                  <a:cubicBezTo>
                    <a:pt x="12908" y="8482"/>
                    <a:pt x="13117" y="8598"/>
                    <a:pt x="13194" y="8853"/>
                  </a:cubicBezTo>
                  <a:cubicBezTo>
                    <a:pt x="13263" y="9085"/>
                    <a:pt x="13167" y="9285"/>
                    <a:pt x="12995" y="9437"/>
                  </a:cubicBezTo>
                  <a:cubicBezTo>
                    <a:pt x="12571" y="9811"/>
                    <a:pt x="12098" y="10113"/>
                    <a:pt x="11572" y="10325"/>
                  </a:cubicBezTo>
                  <a:cubicBezTo>
                    <a:pt x="11169" y="10489"/>
                    <a:pt x="10768" y="10657"/>
                    <a:pt x="10363" y="10810"/>
                  </a:cubicBezTo>
                  <a:cubicBezTo>
                    <a:pt x="10210" y="10867"/>
                    <a:pt x="10047" y="10911"/>
                    <a:pt x="9889" y="10913"/>
                  </a:cubicBezTo>
                  <a:cubicBezTo>
                    <a:pt x="9882" y="10914"/>
                    <a:pt x="9875" y="10914"/>
                    <a:pt x="9869" y="10914"/>
                  </a:cubicBezTo>
                  <a:cubicBezTo>
                    <a:pt x="9397" y="10914"/>
                    <a:pt x="9169" y="10514"/>
                    <a:pt x="9405" y="10099"/>
                  </a:cubicBezTo>
                  <a:cubicBezTo>
                    <a:pt x="9458" y="10006"/>
                    <a:pt x="9523" y="9910"/>
                    <a:pt x="9606" y="9845"/>
                  </a:cubicBezTo>
                  <a:cubicBezTo>
                    <a:pt x="10351" y="9265"/>
                    <a:pt x="11118" y="8721"/>
                    <a:pt x="12179" y="8478"/>
                  </a:cubicBezTo>
                  <a:cubicBezTo>
                    <a:pt x="12244" y="8477"/>
                    <a:pt x="12382" y="8460"/>
                    <a:pt x="12535" y="8460"/>
                  </a:cubicBezTo>
                  <a:close/>
                  <a:moveTo>
                    <a:pt x="9415" y="12204"/>
                  </a:moveTo>
                  <a:cubicBezTo>
                    <a:pt x="9778" y="12204"/>
                    <a:pt x="10019" y="12327"/>
                    <a:pt x="10136" y="12553"/>
                  </a:cubicBezTo>
                  <a:cubicBezTo>
                    <a:pt x="10287" y="12851"/>
                    <a:pt x="10136" y="13197"/>
                    <a:pt x="9680" y="13559"/>
                  </a:cubicBezTo>
                  <a:cubicBezTo>
                    <a:pt x="9247" y="13908"/>
                    <a:pt x="8748" y="14120"/>
                    <a:pt x="8212" y="14249"/>
                  </a:cubicBezTo>
                  <a:cubicBezTo>
                    <a:pt x="8089" y="14279"/>
                    <a:pt x="7964" y="14304"/>
                    <a:pt x="7838" y="14320"/>
                  </a:cubicBezTo>
                  <a:cubicBezTo>
                    <a:pt x="7723" y="14336"/>
                    <a:pt x="7653" y="14500"/>
                    <a:pt x="7545" y="14500"/>
                  </a:cubicBezTo>
                  <a:cubicBezTo>
                    <a:pt x="7520" y="14500"/>
                    <a:pt x="7494" y="14491"/>
                    <a:pt x="7464" y="14471"/>
                  </a:cubicBezTo>
                  <a:cubicBezTo>
                    <a:pt x="7288" y="14347"/>
                    <a:pt x="7130" y="14189"/>
                    <a:pt x="6993" y="14021"/>
                  </a:cubicBezTo>
                  <a:cubicBezTo>
                    <a:pt x="6802" y="13788"/>
                    <a:pt x="6845" y="13541"/>
                    <a:pt x="7102" y="13238"/>
                  </a:cubicBezTo>
                  <a:cubicBezTo>
                    <a:pt x="7182" y="13142"/>
                    <a:pt x="7279" y="13054"/>
                    <a:pt x="7384" y="12985"/>
                  </a:cubicBezTo>
                  <a:cubicBezTo>
                    <a:pt x="7903" y="12645"/>
                    <a:pt x="8468" y="12399"/>
                    <a:pt x="8978" y="12253"/>
                  </a:cubicBezTo>
                  <a:cubicBezTo>
                    <a:pt x="9139" y="12220"/>
                    <a:pt x="9285" y="12204"/>
                    <a:pt x="9415" y="12204"/>
                  </a:cubicBezTo>
                  <a:close/>
                  <a:moveTo>
                    <a:pt x="2662" y="10266"/>
                  </a:moveTo>
                  <a:cubicBezTo>
                    <a:pt x="2673" y="10266"/>
                    <a:pt x="2684" y="10266"/>
                    <a:pt x="2694" y="10267"/>
                  </a:cubicBezTo>
                  <a:cubicBezTo>
                    <a:pt x="2940" y="10284"/>
                    <a:pt x="3081" y="10439"/>
                    <a:pt x="3166" y="10662"/>
                  </a:cubicBezTo>
                  <a:cubicBezTo>
                    <a:pt x="3272" y="10940"/>
                    <a:pt x="3263" y="11235"/>
                    <a:pt x="3267" y="11523"/>
                  </a:cubicBezTo>
                  <a:cubicBezTo>
                    <a:pt x="3287" y="12487"/>
                    <a:pt x="3081" y="13437"/>
                    <a:pt x="3035" y="14398"/>
                  </a:cubicBezTo>
                  <a:cubicBezTo>
                    <a:pt x="3025" y="14621"/>
                    <a:pt x="2925" y="14835"/>
                    <a:pt x="2656" y="14862"/>
                  </a:cubicBezTo>
                  <a:cubicBezTo>
                    <a:pt x="2641" y="14863"/>
                    <a:pt x="2626" y="14864"/>
                    <a:pt x="2611" y="14864"/>
                  </a:cubicBezTo>
                  <a:cubicBezTo>
                    <a:pt x="2407" y="14864"/>
                    <a:pt x="2292" y="14722"/>
                    <a:pt x="2206" y="14537"/>
                  </a:cubicBezTo>
                  <a:cubicBezTo>
                    <a:pt x="2129" y="14369"/>
                    <a:pt x="2072" y="14199"/>
                    <a:pt x="2044" y="14019"/>
                  </a:cubicBezTo>
                  <a:cubicBezTo>
                    <a:pt x="1982" y="13153"/>
                    <a:pt x="1798" y="12288"/>
                    <a:pt x="1979" y="11419"/>
                  </a:cubicBezTo>
                  <a:cubicBezTo>
                    <a:pt x="2037" y="11132"/>
                    <a:pt x="2092" y="10847"/>
                    <a:pt x="2230" y="10587"/>
                  </a:cubicBezTo>
                  <a:cubicBezTo>
                    <a:pt x="2324" y="10413"/>
                    <a:pt x="2451" y="10266"/>
                    <a:pt x="2662" y="10266"/>
                  </a:cubicBezTo>
                  <a:close/>
                  <a:moveTo>
                    <a:pt x="10846" y="15102"/>
                  </a:moveTo>
                  <a:cubicBezTo>
                    <a:pt x="10904" y="15102"/>
                    <a:pt x="10962" y="15103"/>
                    <a:pt x="11020" y="15106"/>
                  </a:cubicBezTo>
                  <a:cubicBezTo>
                    <a:pt x="11396" y="15123"/>
                    <a:pt x="11768" y="15198"/>
                    <a:pt x="11908" y="15610"/>
                  </a:cubicBezTo>
                  <a:cubicBezTo>
                    <a:pt x="12038" y="15999"/>
                    <a:pt x="11883" y="16337"/>
                    <a:pt x="11585" y="16585"/>
                  </a:cubicBezTo>
                  <a:cubicBezTo>
                    <a:pt x="10883" y="17175"/>
                    <a:pt x="10116" y="17667"/>
                    <a:pt x="9241" y="17949"/>
                  </a:cubicBezTo>
                  <a:cubicBezTo>
                    <a:pt x="8827" y="18084"/>
                    <a:pt x="8418" y="18250"/>
                    <a:pt x="7958" y="18281"/>
                  </a:cubicBezTo>
                  <a:cubicBezTo>
                    <a:pt x="7775" y="18344"/>
                    <a:pt x="7592" y="18375"/>
                    <a:pt x="7411" y="18375"/>
                  </a:cubicBezTo>
                  <a:cubicBezTo>
                    <a:pt x="7123" y="18375"/>
                    <a:pt x="6837" y="18299"/>
                    <a:pt x="6551" y="18157"/>
                  </a:cubicBezTo>
                  <a:cubicBezTo>
                    <a:pt x="5937" y="17852"/>
                    <a:pt x="5839" y="17329"/>
                    <a:pt x="6342" y="16852"/>
                  </a:cubicBezTo>
                  <a:cubicBezTo>
                    <a:pt x="6661" y="16550"/>
                    <a:pt x="7032" y="16315"/>
                    <a:pt x="7429" y="16126"/>
                  </a:cubicBezTo>
                  <a:cubicBezTo>
                    <a:pt x="8168" y="15772"/>
                    <a:pt x="8937" y="15494"/>
                    <a:pt x="9723" y="15264"/>
                  </a:cubicBezTo>
                  <a:cubicBezTo>
                    <a:pt x="10091" y="15158"/>
                    <a:pt x="10466" y="15102"/>
                    <a:pt x="10846" y="15102"/>
                  </a:cubicBezTo>
                  <a:close/>
                  <a:moveTo>
                    <a:pt x="14645" y="1"/>
                  </a:moveTo>
                  <a:cubicBezTo>
                    <a:pt x="13083" y="1"/>
                    <a:pt x="11538" y="218"/>
                    <a:pt x="9997" y="498"/>
                  </a:cubicBezTo>
                  <a:cubicBezTo>
                    <a:pt x="9172" y="667"/>
                    <a:pt x="8394" y="982"/>
                    <a:pt x="7597" y="1244"/>
                  </a:cubicBezTo>
                  <a:cubicBezTo>
                    <a:pt x="6143" y="1718"/>
                    <a:pt x="4820" y="2421"/>
                    <a:pt x="3606" y="3341"/>
                  </a:cubicBezTo>
                  <a:cubicBezTo>
                    <a:pt x="1996" y="4565"/>
                    <a:pt x="904" y="6148"/>
                    <a:pt x="439" y="8114"/>
                  </a:cubicBezTo>
                  <a:cubicBezTo>
                    <a:pt x="1" y="9971"/>
                    <a:pt x="133" y="11839"/>
                    <a:pt x="616" y="13676"/>
                  </a:cubicBezTo>
                  <a:cubicBezTo>
                    <a:pt x="960" y="14980"/>
                    <a:pt x="1475" y="16228"/>
                    <a:pt x="2013" y="17458"/>
                  </a:cubicBezTo>
                  <a:cubicBezTo>
                    <a:pt x="2661" y="18939"/>
                    <a:pt x="3709" y="20042"/>
                    <a:pt x="5281" y="20557"/>
                  </a:cubicBezTo>
                  <a:cubicBezTo>
                    <a:pt x="6298" y="20891"/>
                    <a:pt x="7307" y="21077"/>
                    <a:pt x="8306" y="21077"/>
                  </a:cubicBezTo>
                  <a:cubicBezTo>
                    <a:pt x="9557" y="21077"/>
                    <a:pt x="10789" y="20785"/>
                    <a:pt x="11994" y="20124"/>
                  </a:cubicBezTo>
                  <a:cubicBezTo>
                    <a:pt x="13821" y="19121"/>
                    <a:pt x="15241" y="17741"/>
                    <a:pt x="15965" y="15734"/>
                  </a:cubicBezTo>
                  <a:cubicBezTo>
                    <a:pt x="16419" y="14472"/>
                    <a:pt x="16709" y="13181"/>
                    <a:pt x="16613" y="11832"/>
                  </a:cubicBezTo>
                  <a:cubicBezTo>
                    <a:pt x="16503" y="10308"/>
                    <a:pt x="16213" y="8805"/>
                    <a:pt x="16074" y="7284"/>
                  </a:cubicBezTo>
                  <a:cubicBezTo>
                    <a:pt x="15959" y="6039"/>
                    <a:pt x="15975" y="4816"/>
                    <a:pt x="16363" y="3616"/>
                  </a:cubicBezTo>
                  <a:cubicBezTo>
                    <a:pt x="16616" y="2839"/>
                    <a:pt x="16734" y="2025"/>
                    <a:pt x="17047" y="1260"/>
                  </a:cubicBezTo>
                  <a:cubicBezTo>
                    <a:pt x="17259" y="749"/>
                    <a:pt x="17052" y="383"/>
                    <a:pt x="16539" y="172"/>
                  </a:cubicBezTo>
                  <a:cubicBezTo>
                    <a:pt x="16387" y="108"/>
                    <a:pt x="16229" y="80"/>
                    <a:pt x="16064" y="65"/>
                  </a:cubicBezTo>
                  <a:cubicBezTo>
                    <a:pt x="15589" y="21"/>
                    <a:pt x="15116" y="1"/>
                    <a:pt x="14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27"/>
            <p:cNvSpPr/>
            <p:nvPr/>
          </p:nvSpPr>
          <p:spPr>
            <a:xfrm>
              <a:off x="6910225" y="4062950"/>
              <a:ext cx="268800" cy="632150"/>
            </a:xfrm>
            <a:custGeom>
              <a:rect b="b" l="l" r="r" t="t"/>
              <a:pathLst>
                <a:path extrusionOk="0" fill="none" h="25286" w="10752">
                  <a:moveTo>
                    <a:pt x="10752" y="1"/>
                  </a:moveTo>
                  <a:cubicBezTo>
                    <a:pt x="3879" y="6406"/>
                    <a:pt x="0" y="15900"/>
                    <a:pt x="422" y="25286"/>
                  </a:cubicBezTo>
                </a:path>
              </a:pathLst>
            </a:custGeom>
            <a:noFill/>
            <a:ln cap="rnd" cmpd="sng" w="17500">
              <a:solidFill>
                <a:srgbClr val="2F785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8" name="Google Shape;608;p27"/>
          <p:cNvSpPr txBox="1"/>
          <p:nvPr>
            <p:ph idx="1" type="body"/>
          </p:nvPr>
        </p:nvSpPr>
        <p:spPr>
          <a:xfrm>
            <a:off x="731460" y="1245870"/>
            <a:ext cx="3840600" cy="320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609" name="Google Shape;609;p27"/>
          <p:cNvSpPr txBox="1"/>
          <p:nvPr>
            <p:ph idx="2" type="body"/>
          </p:nvPr>
        </p:nvSpPr>
        <p:spPr>
          <a:xfrm>
            <a:off x="4571940" y="1245870"/>
            <a:ext cx="3840600" cy="320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28"/>
          <p:cNvSpPr/>
          <p:nvPr/>
        </p:nvSpPr>
        <p:spPr>
          <a:xfrm>
            <a:off x="-25" y="4608576"/>
            <a:ext cx="9144071" cy="548652"/>
          </a:xfrm>
          <a:custGeom>
            <a:rect b="b" l="l" r="r" t="t"/>
            <a:pathLst>
              <a:path extrusionOk="0" h="20099" w="266591">
                <a:moveTo>
                  <a:pt x="177921" y="0"/>
                </a:moveTo>
                <a:cubicBezTo>
                  <a:pt x="141060" y="0"/>
                  <a:pt x="115281" y="7266"/>
                  <a:pt x="83821" y="7266"/>
                </a:cubicBezTo>
                <a:cubicBezTo>
                  <a:pt x="72193" y="7266"/>
                  <a:pt x="59789" y="6273"/>
                  <a:pt x="45762" y="3555"/>
                </a:cubicBezTo>
                <a:cubicBezTo>
                  <a:pt x="37645" y="1748"/>
                  <a:pt x="27129" y="496"/>
                  <a:pt x="16785" y="496"/>
                </a:cubicBezTo>
                <a:cubicBezTo>
                  <a:pt x="10985" y="496"/>
                  <a:pt x="5238" y="890"/>
                  <a:pt x="1" y="1800"/>
                </a:cubicBezTo>
                <a:lnTo>
                  <a:pt x="1" y="20098"/>
                </a:lnTo>
                <a:lnTo>
                  <a:pt x="266590" y="20098"/>
                </a:lnTo>
                <a:lnTo>
                  <a:pt x="266590" y="4512"/>
                </a:lnTo>
                <a:cubicBezTo>
                  <a:pt x="261542" y="6524"/>
                  <a:pt x="255665" y="7280"/>
                  <a:pt x="249337" y="7280"/>
                </a:cubicBezTo>
                <a:cubicBezTo>
                  <a:pt x="231731" y="7280"/>
                  <a:pt x="210633" y="1424"/>
                  <a:pt x="194179" y="472"/>
                </a:cubicBezTo>
                <a:cubicBezTo>
                  <a:pt x="188509" y="144"/>
                  <a:pt x="183105" y="0"/>
                  <a:pt x="177921" y="0"/>
                </a:cubicBezTo>
                <a:close/>
              </a:path>
            </a:pathLst>
          </a:custGeom>
          <a:solidFill>
            <a:srgbClr val="93BC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2" name="Google Shape;612;p28"/>
          <p:cNvSpPr/>
          <p:nvPr/>
        </p:nvSpPr>
        <p:spPr>
          <a:xfrm rot="-2894852">
            <a:off x="8006488" y="4438636"/>
            <a:ext cx="776548" cy="970260"/>
          </a:xfrm>
          <a:custGeom>
            <a:rect b="b" l="l" r="r" t="t"/>
            <a:pathLst>
              <a:path extrusionOk="0" h="23431" w="18753">
                <a:moveTo>
                  <a:pt x="14224" y="0"/>
                </a:moveTo>
                <a:cubicBezTo>
                  <a:pt x="14173" y="0"/>
                  <a:pt x="14120" y="3"/>
                  <a:pt x="14066" y="9"/>
                </a:cubicBezTo>
                <a:cubicBezTo>
                  <a:pt x="13242" y="101"/>
                  <a:pt x="12945" y="773"/>
                  <a:pt x="12770" y="1483"/>
                </a:cubicBezTo>
                <a:cubicBezTo>
                  <a:pt x="12367" y="3127"/>
                  <a:pt x="12446" y="4795"/>
                  <a:pt x="12649" y="6446"/>
                </a:cubicBezTo>
                <a:cubicBezTo>
                  <a:pt x="12862" y="8197"/>
                  <a:pt x="13202" y="9935"/>
                  <a:pt x="13487" y="11678"/>
                </a:cubicBezTo>
                <a:cubicBezTo>
                  <a:pt x="13075" y="11124"/>
                  <a:pt x="12777" y="10535"/>
                  <a:pt x="12499" y="9937"/>
                </a:cubicBezTo>
                <a:cubicBezTo>
                  <a:pt x="11314" y="7401"/>
                  <a:pt x="10082" y="4886"/>
                  <a:pt x="8696" y="2452"/>
                </a:cubicBezTo>
                <a:cubicBezTo>
                  <a:pt x="8298" y="1755"/>
                  <a:pt x="7881" y="1063"/>
                  <a:pt x="7272" y="531"/>
                </a:cubicBezTo>
                <a:cubicBezTo>
                  <a:pt x="6922" y="226"/>
                  <a:pt x="6569" y="80"/>
                  <a:pt x="6249" y="80"/>
                </a:cubicBezTo>
                <a:cubicBezTo>
                  <a:pt x="5719" y="80"/>
                  <a:pt x="5277" y="479"/>
                  <a:pt x="5078" y="1219"/>
                </a:cubicBezTo>
                <a:cubicBezTo>
                  <a:pt x="4944" y="1713"/>
                  <a:pt x="4975" y="2206"/>
                  <a:pt x="5070" y="2705"/>
                </a:cubicBezTo>
                <a:cubicBezTo>
                  <a:pt x="5307" y="3987"/>
                  <a:pt x="5734" y="5211"/>
                  <a:pt x="6230" y="6416"/>
                </a:cubicBezTo>
                <a:cubicBezTo>
                  <a:pt x="7013" y="8322"/>
                  <a:pt x="7992" y="10133"/>
                  <a:pt x="8952" y="11953"/>
                </a:cubicBezTo>
                <a:cubicBezTo>
                  <a:pt x="7082" y="10099"/>
                  <a:pt x="5099" y="8413"/>
                  <a:pt x="3159" y="6688"/>
                </a:cubicBezTo>
                <a:cubicBezTo>
                  <a:pt x="2809" y="6375"/>
                  <a:pt x="2473" y="6039"/>
                  <a:pt x="2003" y="5921"/>
                </a:cubicBezTo>
                <a:cubicBezTo>
                  <a:pt x="1745" y="5856"/>
                  <a:pt x="1481" y="5793"/>
                  <a:pt x="1227" y="5793"/>
                </a:cubicBezTo>
                <a:cubicBezTo>
                  <a:pt x="931" y="5793"/>
                  <a:pt x="650" y="5878"/>
                  <a:pt x="409" y="6145"/>
                </a:cubicBezTo>
                <a:cubicBezTo>
                  <a:pt x="1" y="6597"/>
                  <a:pt x="104" y="7143"/>
                  <a:pt x="289" y="7658"/>
                </a:cubicBezTo>
                <a:cubicBezTo>
                  <a:pt x="620" y="8576"/>
                  <a:pt x="1182" y="9371"/>
                  <a:pt x="1770" y="10137"/>
                </a:cubicBezTo>
                <a:cubicBezTo>
                  <a:pt x="4388" y="13552"/>
                  <a:pt x="7620" y="16339"/>
                  <a:pt x="10951" y="19023"/>
                </a:cubicBezTo>
                <a:cubicBezTo>
                  <a:pt x="12770" y="20487"/>
                  <a:pt x="14514" y="22052"/>
                  <a:pt x="16617" y="23127"/>
                </a:cubicBezTo>
                <a:cubicBezTo>
                  <a:pt x="16879" y="23262"/>
                  <a:pt x="17142" y="23430"/>
                  <a:pt x="17397" y="23430"/>
                </a:cubicBezTo>
                <a:cubicBezTo>
                  <a:pt x="17579" y="23430"/>
                  <a:pt x="17758" y="23343"/>
                  <a:pt x="17928" y="23094"/>
                </a:cubicBezTo>
                <a:cubicBezTo>
                  <a:pt x="18381" y="22433"/>
                  <a:pt x="18752" y="21764"/>
                  <a:pt x="18701" y="20889"/>
                </a:cubicBezTo>
                <a:cubicBezTo>
                  <a:pt x="18653" y="20077"/>
                  <a:pt x="18370" y="19324"/>
                  <a:pt x="18301" y="18531"/>
                </a:cubicBezTo>
                <a:cubicBezTo>
                  <a:pt x="17951" y="14452"/>
                  <a:pt x="17506" y="10387"/>
                  <a:pt x="16847" y="6347"/>
                </a:cubicBezTo>
                <a:cubicBezTo>
                  <a:pt x="16564" y="4610"/>
                  <a:pt x="16396" y="2839"/>
                  <a:pt x="15593" y="1229"/>
                </a:cubicBezTo>
                <a:cubicBezTo>
                  <a:pt x="15297" y="635"/>
                  <a:pt x="14966" y="0"/>
                  <a:pt x="14224" y="0"/>
                </a:cubicBezTo>
                <a:close/>
              </a:path>
            </a:pathLst>
          </a:custGeom>
          <a:solidFill>
            <a:srgbClr val="21543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13" name="Google Shape;613;p28"/>
          <p:cNvGrpSpPr/>
          <p:nvPr/>
        </p:nvGrpSpPr>
        <p:grpSpPr>
          <a:xfrm>
            <a:off x="-943090" y="3520362"/>
            <a:ext cx="2259430" cy="2176429"/>
            <a:chOff x="-838270" y="3626166"/>
            <a:chExt cx="2206906" cy="2126042"/>
          </a:xfrm>
        </p:grpSpPr>
        <p:grpSp>
          <p:nvGrpSpPr>
            <p:cNvPr id="614" name="Google Shape;614;p28"/>
            <p:cNvGrpSpPr/>
            <p:nvPr/>
          </p:nvGrpSpPr>
          <p:grpSpPr>
            <a:xfrm rot="-1127730">
              <a:off x="-620894" y="3867854"/>
              <a:ext cx="1772154" cy="1642665"/>
              <a:chOff x="-620972" y="3867781"/>
              <a:chExt cx="1772107" cy="1642621"/>
            </a:xfrm>
          </p:grpSpPr>
          <p:sp>
            <p:nvSpPr>
              <p:cNvPr id="615" name="Google Shape;615;p28"/>
              <p:cNvSpPr/>
              <p:nvPr/>
            </p:nvSpPr>
            <p:spPr>
              <a:xfrm rot="-1636760">
                <a:off x="-269207" y="4120273"/>
                <a:ext cx="1302883" cy="828705"/>
              </a:xfrm>
              <a:custGeom>
                <a:rect b="b" l="l" r="r" t="t"/>
                <a:pathLst>
                  <a:path extrusionOk="0" h="17017" w="26754">
                    <a:moveTo>
                      <a:pt x="20391" y="0"/>
                    </a:moveTo>
                    <a:cubicBezTo>
                      <a:pt x="17943" y="0"/>
                      <a:pt x="15506" y="204"/>
                      <a:pt x="13104" y="864"/>
                    </a:cubicBezTo>
                    <a:cubicBezTo>
                      <a:pt x="8371" y="2165"/>
                      <a:pt x="4694" y="4876"/>
                      <a:pt x="2402" y="9256"/>
                    </a:cubicBezTo>
                    <a:cubicBezTo>
                      <a:pt x="1484" y="10873"/>
                      <a:pt x="720" y="12523"/>
                      <a:pt x="346" y="14308"/>
                    </a:cubicBezTo>
                    <a:cubicBezTo>
                      <a:pt x="0" y="15952"/>
                      <a:pt x="194" y="16341"/>
                      <a:pt x="1738" y="16524"/>
                    </a:cubicBezTo>
                    <a:cubicBezTo>
                      <a:pt x="2625" y="16629"/>
                      <a:pt x="3500" y="16844"/>
                      <a:pt x="4386" y="16933"/>
                    </a:cubicBezTo>
                    <a:cubicBezTo>
                      <a:pt x="4951" y="16988"/>
                      <a:pt x="5514" y="17017"/>
                      <a:pt x="6075" y="17017"/>
                    </a:cubicBezTo>
                    <a:cubicBezTo>
                      <a:pt x="7701" y="17017"/>
                      <a:pt x="9304" y="16772"/>
                      <a:pt x="10848" y="16203"/>
                    </a:cubicBezTo>
                    <a:cubicBezTo>
                      <a:pt x="13782" y="15122"/>
                      <a:pt x="16186" y="13254"/>
                      <a:pt x="18213" y="10892"/>
                    </a:cubicBezTo>
                    <a:cubicBezTo>
                      <a:pt x="20069" y="8728"/>
                      <a:pt x="21962" y="6599"/>
                      <a:pt x="23896" y="4503"/>
                    </a:cubicBezTo>
                    <a:cubicBezTo>
                      <a:pt x="24714" y="3616"/>
                      <a:pt x="25544" y="2732"/>
                      <a:pt x="26200" y="1715"/>
                    </a:cubicBezTo>
                    <a:cubicBezTo>
                      <a:pt x="26753" y="854"/>
                      <a:pt x="26516" y="278"/>
                      <a:pt x="25511" y="212"/>
                    </a:cubicBezTo>
                    <a:cubicBezTo>
                      <a:pt x="23804" y="99"/>
                      <a:pt x="22095" y="0"/>
                      <a:pt x="20391" y="0"/>
                    </a:cubicBezTo>
                    <a:close/>
                  </a:path>
                </a:pathLst>
              </a:custGeom>
              <a:solidFill>
                <a:srgbClr val="2154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6" name="Google Shape;616;p28"/>
              <p:cNvSpPr/>
              <p:nvPr/>
            </p:nvSpPr>
            <p:spPr>
              <a:xfrm rot="-1636760">
                <a:off x="-482502" y="4286858"/>
                <a:ext cx="1424533" cy="949916"/>
              </a:xfrm>
              <a:custGeom>
                <a:rect b="b" l="l" r="r" t="t"/>
                <a:pathLst>
                  <a:path extrusionOk="0" h="19506" w="29252">
                    <a:moveTo>
                      <a:pt x="17947" y="5662"/>
                    </a:moveTo>
                    <a:lnTo>
                      <a:pt x="17941" y="5670"/>
                    </a:lnTo>
                    <a:cubicBezTo>
                      <a:pt x="17942" y="5675"/>
                      <a:pt x="17943" y="5680"/>
                      <a:pt x="17945" y="5685"/>
                    </a:cubicBezTo>
                    <a:lnTo>
                      <a:pt x="17945" y="5685"/>
                    </a:lnTo>
                    <a:cubicBezTo>
                      <a:pt x="17945" y="5677"/>
                      <a:pt x="17946" y="5670"/>
                      <a:pt x="17947" y="5662"/>
                    </a:cubicBezTo>
                    <a:close/>
                    <a:moveTo>
                      <a:pt x="25828" y="1"/>
                    </a:moveTo>
                    <a:cubicBezTo>
                      <a:pt x="25115" y="791"/>
                      <a:pt x="24764" y="1620"/>
                      <a:pt x="24284" y="2360"/>
                    </a:cubicBezTo>
                    <a:cubicBezTo>
                      <a:pt x="24125" y="2610"/>
                      <a:pt x="23981" y="2853"/>
                      <a:pt x="23704" y="2991"/>
                    </a:cubicBezTo>
                    <a:cubicBezTo>
                      <a:pt x="21898" y="3889"/>
                      <a:pt x="20087" y="4780"/>
                      <a:pt x="18370" y="5840"/>
                    </a:cubicBezTo>
                    <a:cubicBezTo>
                      <a:pt x="18279" y="5896"/>
                      <a:pt x="18207" y="5924"/>
                      <a:pt x="18148" y="5924"/>
                    </a:cubicBezTo>
                    <a:cubicBezTo>
                      <a:pt x="18045" y="5924"/>
                      <a:pt x="17985" y="5842"/>
                      <a:pt x="17945" y="5685"/>
                    </a:cubicBezTo>
                    <a:lnTo>
                      <a:pt x="17945" y="5685"/>
                    </a:lnTo>
                    <a:cubicBezTo>
                      <a:pt x="17908" y="6069"/>
                      <a:pt x="17651" y="6280"/>
                      <a:pt x="17354" y="6487"/>
                    </a:cubicBezTo>
                    <a:cubicBezTo>
                      <a:pt x="15524" y="7754"/>
                      <a:pt x="13703" y="9032"/>
                      <a:pt x="11879" y="10304"/>
                    </a:cubicBezTo>
                    <a:cubicBezTo>
                      <a:pt x="11706" y="10424"/>
                      <a:pt x="11568" y="10616"/>
                      <a:pt x="11275" y="10616"/>
                    </a:cubicBezTo>
                    <a:cubicBezTo>
                      <a:pt x="11261" y="10616"/>
                      <a:pt x="11247" y="10615"/>
                      <a:pt x="11232" y="10614"/>
                    </a:cubicBezTo>
                    <a:cubicBezTo>
                      <a:pt x="11613" y="8843"/>
                      <a:pt x="12848" y="7448"/>
                      <a:pt x="13285" y="5713"/>
                    </a:cubicBezTo>
                    <a:lnTo>
                      <a:pt x="13285" y="5713"/>
                    </a:lnTo>
                    <a:cubicBezTo>
                      <a:pt x="13044" y="5868"/>
                      <a:pt x="12840" y="6051"/>
                      <a:pt x="12715" y="6276"/>
                    </a:cubicBezTo>
                    <a:cubicBezTo>
                      <a:pt x="11874" y="7807"/>
                      <a:pt x="11083" y="9365"/>
                      <a:pt x="10507" y="11019"/>
                    </a:cubicBezTo>
                    <a:cubicBezTo>
                      <a:pt x="10405" y="11314"/>
                      <a:pt x="10271" y="11531"/>
                      <a:pt x="10041" y="11722"/>
                    </a:cubicBezTo>
                    <a:cubicBezTo>
                      <a:pt x="7768" y="13606"/>
                      <a:pt x="5503" y="15501"/>
                      <a:pt x="3222" y="17374"/>
                    </a:cubicBezTo>
                    <a:cubicBezTo>
                      <a:pt x="2223" y="18193"/>
                      <a:pt x="1111" y="18848"/>
                      <a:pt x="1" y="19504"/>
                    </a:cubicBezTo>
                    <a:lnTo>
                      <a:pt x="11" y="19502"/>
                    </a:lnTo>
                    <a:cubicBezTo>
                      <a:pt x="42" y="19505"/>
                      <a:pt x="74" y="19506"/>
                      <a:pt x="104" y="19506"/>
                    </a:cubicBezTo>
                    <a:cubicBezTo>
                      <a:pt x="579" y="19506"/>
                      <a:pt x="920" y="19170"/>
                      <a:pt x="1299" y="18958"/>
                    </a:cubicBezTo>
                    <a:cubicBezTo>
                      <a:pt x="4147" y="17365"/>
                      <a:pt x="6664" y="15316"/>
                      <a:pt x="9163" y="13245"/>
                    </a:cubicBezTo>
                    <a:cubicBezTo>
                      <a:pt x="9411" y="13040"/>
                      <a:pt x="9637" y="12853"/>
                      <a:pt x="10008" y="12853"/>
                    </a:cubicBezTo>
                    <a:cubicBezTo>
                      <a:pt x="10018" y="12853"/>
                      <a:pt x="10027" y="12853"/>
                      <a:pt x="10037" y="12854"/>
                    </a:cubicBezTo>
                    <a:cubicBezTo>
                      <a:pt x="12134" y="12916"/>
                      <a:pt x="14235" y="12941"/>
                      <a:pt x="16334" y="12972"/>
                    </a:cubicBezTo>
                    <a:cubicBezTo>
                      <a:pt x="16377" y="12973"/>
                      <a:pt x="16420" y="12974"/>
                      <a:pt x="16464" y="12974"/>
                    </a:cubicBezTo>
                    <a:cubicBezTo>
                      <a:pt x="16707" y="12974"/>
                      <a:pt x="16964" y="12940"/>
                      <a:pt x="17244" y="12607"/>
                    </a:cubicBezTo>
                    <a:cubicBezTo>
                      <a:pt x="15797" y="12481"/>
                      <a:pt x="14393" y="12419"/>
                      <a:pt x="12968" y="12419"/>
                    </a:cubicBezTo>
                    <a:cubicBezTo>
                      <a:pt x="12021" y="12419"/>
                      <a:pt x="11064" y="12447"/>
                      <a:pt x="10079" y="12501"/>
                    </a:cubicBezTo>
                    <a:cubicBezTo>
                      <a:pt x="11142" y="11540"/>
                      <a:pt x="12206" y="10912"/>
                      <a:pt x="13139" y="10127"/>
                    </a:cubicBezTo>
                    <a:cubicBezTo>
                      <a:pt x="13767" y="9599"/>
                      <a:pt x="14429" y="9392"/>
                      <a:pt x="15139" y="9392"/>
                    </a:cubicBezTo>
                    <a:cubicBezTo>
                      <a:pt x="15416" y="9392"/>
                      <a:pt x="15701" y="9423"/>
                      <a:pt x="15993" y="9480"/>
                    </a:cubicBezTo>
                    <a:cubicBezTo>
                      <a:pt x="17369" y="9745"/>
                      <a:pt x="18766" y="9739"/>
                      <a:pt x="20156" y="9815"/>
                    </a:cubicBezTo>
                    <a:cubicBezTo>
                      <a:pt x="20216" y="9818"/>
                      <a:pt x="20277" y="9824"/>
                      <a:pt x="20341" y="9824"/>
                    </a:cubicBezTo>
                    <a:cubicBezTo>
                      <a:pt x="20522" y="9824"/>
                      <a:pt x="20719" y="9780"/>
                      <a:pt x="20918" y="9508"/>
                    </a:cubicBezTo>
                    <a:cubicBezTo>
                      <a:pt x="18840" y="9259"/>
                      <a:pt x="16839" y="9317"/>
                      <a:pt x="14860" y="9140"/>
                    </a:cubicBezTo>
                    <a:cubicBezTo>
                      <a:pt x="14866" y="8849"/>
                      <a:pt x="15048" y="8791"/>
                      <a:pt x="15175" y="8703"/>
                    </a:cubicBezTo>
                    <a:cubicBezTo>
                      <a:pt x="17059" y="7404"/>
                      <a:pt x="18958" y="6131"/>
                      <a:pt x="20988" y="5060"/>
                    </a:cubicBezTo>
                    <a:cubicBezTo>
                      <a:pt x="21251" y="4920"/>
                      <a:pt x="21484" y="4848"/>
                      <a:pt x="21720" y="4848"/>
                    </a:cubicBezTo>
                    <a:cubicBezTo>
                      <a:pt x="21943" y="4848"/>
                      <a:pt x="22168" y="4912"/>
                      <a:pt x="22424" y="5044"/>
                    </a:cubicBezTo>
                    <a:cubicBezTo>
                      <a:pt x="23725" y="5715"/>
                      <a:pt x="25182" y="5780"/>
                      <a:pt x="26601" y="5957"/>
                    </a:cubicBezTo>
                    <a:cubicBezTo>
                      <a:pt x="26639" y="5962"/>
                      <a:pt x="26682" y="5965"/>
                      <a:pt x="26726" y="5965"/>
                    </a:cubicBezTo>
                    <a:cubicBezTo>
                      <a:pt x="26885" y="5965"/>
                      <a:pt x="27060" y="5924"/>
                      <a:pt x="27087" y="5773"/>
                    </a:cubicBezTo>
                    <a:cubicBezTo>
                      <a:pt x="27135" y="5499"/>
                      <a:pt x="26844" y="5475"/>
                      <a:pt x="26651" y="5440"/>
                    </a:cubicBezTo>
                    <a:cubicBezTo>
                      <a:pt x="25649" y="5252"/>
                      <a:pt x="24642" y="5095"/>
                      <a:pt x="23643" y="4892"/>
                    </a:cubicBezTo>
                    <a:cubicBezTo>
                      <a:pt x="23166" y="4795"/>
                      <a:pt x="22651" y="4828"/>
                      <a:pt x="22219" y="4537"/>
                    </a:cubicBezTo>
                    <a:lnTo>
                      <a:pt x="22219" y="4537"/>
                    </a:lnTo>
                    <a:cubicBezTo>
                      <a:pt x="22244" y="4428"/>
                      <a:pt x="22332" y="4379"/>
                      <a:pt x="22421" y="4335"/>
                    </a:cubicBezTo>
                    <a:cubicBezTo>
                      <a:pt x="24364" y="3391"/>
                      <a:pt x="26205" y="2232"/>
                      <a:pt x="28269" y="1539"/>
                    </a:cubicBezTo>
                    <a:cubicBezTo>
                      <a:pt x="28525" y="1454"/>
                      <a:pt x="28770" y="1336"/>
                      <a:pt x="29010" y="1213"/>
                    </a:cubicBezTo>
                    <a:cubicBezTo>
                      <a:pt x="29112" y="1159"/>
                      <a:pt x="29251" y="1079"/>
                      <a:pt x="29198" y="931"/>
                    </a:cubicBezTo>
                    <a:cubicBezTo>
                      <a:pt x="29160" y="824"/>
                      <a:pt x="29058" y="793"/>
                      <a:pt x="28955" y="793"/>
                    </a:cubicBezTo>
                    <a:cubicBezTo>
                      <a:pt x="28930" y="793"/>
                      <a:pt x="28904" y="795"/>
                      <a:pt x="28879" y="798"/>
                    </a:cubicBezTo>
                    <a:cubicBezTo>
                      <a:pt x="28674" y="826"/>
                      <a:pt x="28468" y="860"/>
                      <a:pt x="28269" y="914"/>
                    </a:cubicBezTo>
                    <a:cubicBezTo>
                      <a:pt x="27362" y="1165"/>
                      <a:pt x="26515" y="1563"/>
                      <a:pt x="25674" y="1974"/>
                    </a:cubicBezTo>
                    <a:cubicBezTo>
                      <a:pt x="25563" y="2027"/>
                      <a:pt x="25438" y="2147"/>
                      <a:pt x="25317" y="2147"/>
                    </a:cubicBezTo>
                    <a:cubicBezTo>
                      <a:pt x="25269" y="2147"/>
                      <a:pt x="25221" y="2128"/>
                      <a:pt x="25174" y="2080"/>
                    </a:cubicBezTo>
                    <a:cubicBezTo>
                      <a:pt x="25019" y="1919"/>
                      <a:pt x="25228" y="1739"/>
                      <a:pt x="25273" y="1567"/>
                    </a:cubicBezTo>
                    <a:cubicBezTo>
                      <a:pt x="25405" y="1088"/>
                      <a:pt x="25788" y="698"/>
                      <a:pt x="25828" y="1"/>
                    </a:cubicBezTo>
                    <a:close/>
                  </a:path>
                </a:pathLst>
              </a:custGeom>
              <a:solidFill>
                <a:srgbClr val="3B97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17" name="Google Shape;617;p28"/>
            <p:cNvSpPr/>
            <p:nvPr/>
          </p:nvSpPr>
          <p:spPr>
            <a:xfrm rot="-3271432">
              <a:off x="107715" y="4289253"/>
              <a:ext cx="121063" cy="233409"/>
            </a:xfrm>
            <a:custGeom>
              <a:rect b="b" l="l" r="r" t="t"/>
              <a:pathLst>
                <a:path extrusionOk="0" h="4793" w="2486">
                  <a:moveTo>
                    <a:pt x="2265" y="0"/>
                  </a:moveTo>
                  <a:cubicBezTo>
                    <a:pt x="1368" y="1521"/>
                    <a:pt x="544" y="3082"/>
                    <a:pt x="5" y="4784"/>
                  </a:cubicBezTo>
                  <a:lnTo>
                    <a:pt x="0" y="4792"/>
                  </a:lnTo>
                  <a:cubicBezTo>
                    <a:pt x="830" y="3230"/>
                    <a:pt x="1658" y="1671"/>
                    <a:pt x="2485" y="112"/>
                  </a:cubicBezTo>
                  <a:cubicBezTo>
                    <a:pt x="2412" y="75"/>
                    <a:pt x="2340" y="38"/>
                    <a:pt x="2265" y="0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8" name="Google Shape;618;p28"/>
          <p:cNvGrpSpPr/>
          <p:nvPr/>
        </p:nvGrpSpPr>
        <p:grpSpPr>
          <a:xfrm>
            <a:off x="12" y="4166463"/>
            <a:ext cx="1190751" cy="1190703"/>
            <a:chOff x="1441538" y="3350388"/>
            <a:chExt cx="616650" cy="616625"/>
          </a:xfrm>
        </p:grpSpPr>
        <p:sp>
          <p:nvSpPr>
            <p:cNvPr id="619" name="Google Shape;619;p28"/>
            <p:cNvSpPr/>
            <p:nvPr/>
          </p:nvSpPr>
          <p:spPr>
            <a:xfrm>
              <a:off x="1471413" y="3350388"/>
              <a:ext cx="586775" cy="570275"/>
            </a:xfrm>
            <a:custGeom>
              <a:rect b="b" l="l" r="r" t="t"/>
              <a:pathLst>
                <a:path extrusionOk="0" h="22811" w="23471">
                  <a:moveTo>
                    <a:pt x="20736" y="935"/>
                  </a:moveTo>
                  <a:cubicBezTo>
                    <a:pt x="20763" y="935"/>
                    <a:pt x="20791" y="938"/>
                    <a:pt x="20821" y="943"/>
                  </a:cubicBezTo>
                  <a:cubicBezTo>
                    <a:pt x="21020" y="980"/>
                    <a:pt x="21038" y="1139"/>
                    <a:pt x="20997" y="1323"/>
                  </a:cubicBezTo>
                  <a:cubicBezTo>
                    <a:pt x="20930" y="1488"/>
                    <a:pt x="20833" y="1639"/>
                    <a:pt x="20645" y="1639"/>
                  </a:cubicBezTo>
                  <a:cubicBezTo>
                    <a:pt x="20615" y="1639"/>
                    <a:pt x="20583" y="1636"/>
                    <a:pt x="20548" y="1628"/>
                  </a:cubicBezTo>
                  <a:cubicBezTo>
                    <a:pt x="20368" y="1585"/>
                    <a:pt x="20311" y="1429"/>
                    <a:pt x="20363" y="1258"/>
                  </a:cubicBezTo>
                  <a:cubicBezTo>
                    <a:pt x="20422" y="1067"/>
                    <a:pt x="20545" y="935"/>
                    <a:pt x="20736" y="935"/>
                  </a:cubicBezTo>
                  <a:close/>
                  <a:moveTo>
                    <a:pt x="15518" y="2806"/>
                  </a:moveTo>
                  <a:cubicBezTo>
                    <a:pt x="15536" y="2806"/>
                    <a:pt x="15554" y="2808"/>
                    <a:pt x="15572" y="2811"/>
                  </a:cubicBezTo>
                  <a:cubicBezTo>
                    <a:pt x="15698" y="2834"/>
                    <a:pt x="15756" y="2926"/>
                    <a:pt x="15728" y="3051"/>
                  </a:cubicBezTo>
                  <a:cubicBezTo>
                    <a:pt x="15700" y="3172"/>
                    <a:pt x="15611" y="3214"/>
                    <a:pt x="15509" y="3214"/>
                  </a:cubicBezTo>
                  <a:cubicBezTo>
                    <a:pt x="15506" y="3214"/>
                    <a:pt x="15502" y="3214"/>
                    <a:pt x="15499" y="3214"/>
                  </a:cubicBezTo>
                  <a:cubicBezTo>
                    <a:pt x="15362" y="3171"/>
                    <a:pt x="15297" y="3092"/>
                    <a:pt x="15325" y="2967"/>
                  </a:cubicBezTo>
                  <a:cubicBezTo>
                    <a:pt x="15351" y="2861"/>
                    <a:pt x="15424" y="2806"/>
                    <a:pt x="15518" y="2806"/>
                  </a:cubicBezTo>
                  <a:close/>
                  <a:moveTo>
                    <a:pt x="15216" y="4214"/>
                  </a:moveTo>
                  <a:cubicBezTo>
                    <a:pt x="15236" y="4214"/>
                    <a:pt x="15257" y="4218"/>
                    <a:pt x="15278" y="4225"/>
                  </a:cubicBezTo>
                  <a:cubicBezTo>
                    <a:pt x="15421" y="4279"/>
                    <a:pt x="15605" y="4448"/>
                    <a:pt x="15522" y="4680"/>
                  </a:cubicBezTo>
                  <a:cubicBezTo>
                    <a:pt x="15465" y="4837"/>
                    <a:pt x="15346" y="4910"/>
                    <a:pt x="15206" y="4910"/>
                  </a:cubicBezTo>
                  <a:cubicBezTo>
                    <a:pt x="15166" y="4910"/>
                    <a:pt x="15126" y="4904"/>
                    <a:pt x="15084" y="4893"/>
                  </a:cubicBezTo>
                  <a:cubicBezTo>
                    <a:pt x="14895" y="4842"/>
                    <a:pt x="14887" y="4676"/>
                    <a:pt x="14916" y="4539"/>
                  </a:cubicBezTo>
                  <a:cubicBezTo>
                    <a:pt x="14966" y="4354"/>
                    <a:pt x="15090" y="4214"/>
                    <a:pt x="15216" y="4214"/>
                  </a:cubicBezTo>
                  <a:close/>
                  <a:moveTo>
                    <a:pt x="21879" y="5473"/>
                  </a:moveTo>
                  <a:cubicBezTo>
                    <a:pt x="21905" y="5473"/>
                    <a:pt x="21931" y="5476"/>
                    <a:pt x="21959" y="5481"/>
                  </a:cubicBezTo>
                  <a:cubicBezTo>
                    <a:pt x="22103" y="5543"/>
                    <a:pt x="22171" y="5647"/>
                    <a:pt x="22124" y="5795"/>
                  </a:cubicBezTo>
                  <a:cubicBezTo>
                    <a:pt x="22086" y="5910"/>
                    <a:pt x="22002" y="5968"/>
                    <a:pt x="21901" y="5968"/>
                  </a:cubicBezTo>
                  <a:cubicBezTo>
                    <a:pt x="21871" y="5968"/>
                    <a:pt x="21840" y="5963"/>
                    <a:pt x="21808" y="5953"/>
                  </a:cubicBezTo>
                  <a:cubicBezTo>
                    <a:pt x="21683" y="5915"/>
                    <a:pt x="21556" y="5833"/>
                    <a:pt x="21618" y="5665"/>
                  </a:cubicBezTo>
                  <a:cubicBezTo>
                    <a:pt x="21663" y="5536"/>
                    <a:pt x="21756" y="5473"/>
                    <a:pt x="21879" y="5473"/>
                  </a:cubicBezTo>
                  <a:close/>
                  <a:moveTo>
                    <a:pt x="20814" y="5707"/>
                  </a:moveTo>
                  <a:cubicBezTo>
                    <a:pt x="20844" y="5707"/>
                    <a:pt x="20875" y="5711"/>
                    <a:pt x="20908" y="5720"/>
                  </a:cubicBezTo>
                  <a:cubicBezTo>
                    <a:pt x="21049" y="5757"/>
                    <a:pt x="21067" y="5875"/>
                    <a:pt x="21059" y="5991"/>
                  </a:cubicBezTo>
                  <a:cubicBezTo>
                    <a:pt x="20984" y="6122"/>
                    <a:pt x="20886" y="6193"/>
                    <a:pt x="20764" y="6193"/>
                  </a:cubicBezTo>
                  <a:cubicBezTo>
                    <a:pt x="20733" y="6193"/>
                    <a:pt x="20700" y="6188"/>
                    <a:pt x="20665" y="6179"/>
                  </a:cubicBezTo>
                  <a:cubicBezTo>
                    <a:pt x="20533" y="6139"/>
                    <a:pt x="20464" y="6029"/>
                    <a:pt x="20526" y="5903"/>
                  </a:cubicBezTo>
                  <a:cubicBezTo>
                    <a:pt x="20584" y="5783"/>
                    <a:pt x="20686" y="5707"/>
                    <a:pt x="20814" y="5707"/>
                  </a:cubicBezTo>
                  <a:close/>
                  <a:moveTo>
                    <a:pt x="10130" y="6101"/>
                  </a:moveTo>
                  <a:cubicBezTo>
                    <a:pt x="10155" y="6101"/>
                    <a:pt x="10180" y="6103"/>
                    <a:pt x="10207" y="6108"/>
                  </a:cubicBezTo>
                  <a:cubicBezTo>
                    <a:pt x="10433" y="6152"/>
                    <a:pt x="10495" y="6344"/>
                    <a:pt x="10525" y="6540"/>
                  </a:cubicBezTo>
                  <a:cubicBezTo>
                    <a:pt x="10561" y="6792"/>
                    <a:pt x="10519" y="7044"/>
                    <a:pt x="10468" y="7271"/>
                  </a:cubicBezTo>
                  <a:cubicBezTo>
                    <a:pt x="10412" y="7450"/>
                    <a:pt x="10350" y="7605"/>
                    <a:pt x="10213" y="7719"/>
                  </a:cubicBezTo>
                  <a:cubicBezTo>
                    <a:pt x="10126" y="7794"/>
                    <a:pt x="10028" y="7848"/>
                    <a:pt x="9920" y="7848"/>
                  </a:cubicBezTo>
                  <a:cubicBezTo>
                    <a:pt x="9886" y="7848"/>
                    <a:pt x="9852" y="7842"/>
                    <a:pt x="9816" y="7831"/>
                  </a:cubicBezTo>
                  <a:cubicBezTo>
                    <a:pt x="9660" y="7780"/>
                    <a:pt x="9640" y="7640"/>
                    <a:pt x="9595" y="7497"/>
                  </a:cubicBezTo>
                  <a:cubicBezTo>
                    <a:pt x="9466" y="7090"/>
                    <a:pt x="9507" y="6723"/>
                    <a:pt x="9737" y="6373"/>
                  </a:cubicBezTo>
                  <a:cubicBezTo>
                    <a:pt x="9835" y="6222"/>
                    <a:pt x="9955" y="6101"/>
                    <a:pt x="10130" y="6101"/>
                  </a:cubicBezTo>
                  <a:close/>
                  <a:moveTo>
                    <a:pt x="9515" y="8920"/>
                  </a:moveTo>
                  <a:cubicBezTo>
                    <a:pt x="9534" y="8920"/>
                    <a:pt x="9554" y="8923"/>
                    <a:pt x="9575" y="8929"/>
                  </a:cubicBezTo>
                  <a:cubicBezTo>
                    <a:pt x="9716" y="8967"/>
                    <a:pt x="9710" y="9112"/>
                    <a:pt x="9678" y="9228"/>
                  </a:cubicBezTo>
                  <a:cubicBezTo>
                    <a:pt x="9646" y="9337"/>
                    <a:pt x="9574" y="9395"/>
                    <a:pt x="9472" y="9395"/>
                  </a:cubicBezTo>
                  <a:cubicBezTo>
                    <a:pt x="9451" y="9395"/>
                    <a:pt x="9428" y="9393"/>
                    <a:pt x="9404" y="9387"/>
                  </a:cubicBezTo>
                  <a:cubicBezTo>
                    <a:pt x="9293" y="9332"/>
                    <a:pt x="9236" y="9245"/>
                    <a:pt x="9281" y="9126"/>
                  </a:cubicBezTo>
                  <a:cubicBezTo>
                    <a:pt x="9324" y="9016"/>
                    <a:pt x="9403" y="8920"/>
                    <a:pt x="9515" y="8920"/>
                  </a:cubicBezTo>
                  <a:close/>
                  <a:moveTo>
                    <a:pt x="19226" y="9769"/>
                  </a:moveTo>
                  <a:cubicBezTo>
                    <a:pt x="19251" y="9769"/>
                    <a:pt x="19276" y="9771"/>
                    <a:pt x="19302" y="9774"/>
                  </a:cubicBezTo>
                  <a:cubicBezTo>
                    <a:pt x="19436" y="9826"/>
                    <a:pt x="19495" y="9927"/>
                    <a:pt x="19450" y="10056"/>
                  </a:cubicBezTo>
                  <a:cubicBezTo>
                    <a:pt x="19409" y="10165"/>
                    <a:pt x="19325" y="10221"/>
                    <a:pt x="19221" y="10221"/>
                  </a:cubicBezTo>
                  <a:cubicBezTo>
                    <a:pt x="19193" y="10221"/>
                    <a:pt x="19163" y="10217"/>
                    <a:pt x="19133" y="10209"/>
                  </a:cubicBezTo>
                  <a:cubicBezTo>
                    <a:pt x="19002" y="10175"/>
                    <a:pt x="18915" y="10086"/>
                    <a:pt x="18959" y="9948"/>
                  </a:cubicBezTo>
                  <a:cubicBezTo>
                    <a:pt x="19002" y="9816"/>
                    <a:pt x="19104" y="9769"/>
                    <a:pt x="19226" y="9769"/>
                  </a:cubicBezTo>
                  <a:close/>
                  <a:moveTo>
                    <a:pt x="17145" y="10174"/>
                  </a:moveTo>
                  <a:cubicBezTo>
                    <a:pt x="17165" y="10174"/>
                    <a:pt x="17185" y="10176"/>
                    <a:pt x="17207" y="10179"/>
                  </a:cubicBezTo>
                  <a:cubicBezTo>
                    <a:pt x="17365" y="10206"/>
                    <a:pt x="17534" y="10209"/>
                    <a:pt x="17569" y="10401"/>
                  </a:cubicBezTo>
                  <a:cubicBezTo>
                    <a:pt x="17603" y="10581"/>
                    <a:pt x="17486" y="10696"/>
                    <a:pt x="17331" y="10758"/>
                  </a:cubicBezTo>
                  <a:cubicBezTo>
                    <a:pt x="17102" y="10848"/>
                    <a:pt x="16866" y="10903"/>
                    <a:pt x="16636" y="10903"/>
                  </a:cubicBezTo>
                  <a:cubicBezTo>
                    <a:pt x="16607" y="10903"/>
                    <a:pt x="16579" y="10902"/>
                    <a:pt x="16550" y="10900"/>
                  </a:cubicBezTo>
                  <a:cubicBezTo>
                    <a:pt x="16389" y="10856"/>
                    <a:pt x="16279" y="10786"/>
                    <a:pt x="16275" y="10629"/>
                  </a:cubicBezTo>
                  <a:cubicBezTo>
                    <a:pt x="16271" y="10483"/>
                    <a:pt x="16377" y="10416"/>
                    <a:pt x="16508" y="10411"/>
                  </a:cubicBezTo>
                  <a:cubicBezTo>
                    <a:pt x="16744" y="10401"/>
                    <a:pt x="16903" y="10174"/>
                    <a:pt x="17145" y="10174"/>
                  </a:cubicBezTo>
                  <a:close/>
                  <a:moveTo>
                    <a:pt x="12600" y="15459"/>
                  </a:moveTo>
                  <a:cubicBezTo>
                    <a:pt x="12626" y="15459"/>
                    <a:pt x="12653" y="15463"/>
                    <a:pt x="12681" y="15470"/>
                  </a:cubicBezTo>
                  <a:cubicBezTo>
                    <a:pt x="12815" y="15501"/>
                    <a:pt x="12870" y="15599"/>
                    <a:pt x="12842" y="15733"/>
                  </a:cubicBezTo>
                  <a:cubicBezTo>
                    <a:pt x="12784" y="15847"/>
                    <a:pt x="12700" y="15909"/>
                    <a:pt x="12593" y="15909"/>
                  </a:cubicBezTo>
                  <a:cubicBezTo>
                    <a:pt x="12569" y="15909"/>
                    <a:pt x="12545" y="15906"/>
                    <a:pt x="12519" y="15900"/>
                  </a:cubicBezTo>
                  <a:cubicBezTo>
                    <a:pt x="12383" y="15866"/>
                    <a:pt x="12321" y="15759"/>
                    <a:pt x="12365" y="15628"/>
                  </a:cubicBezTo>
                  <a:cubicBezTo>
                    <a:pt x="12403" y="15517"/>
                    <a:pt x="12493" y="15459"/>
                    <a:pt x="12600" y="15459"/>
                  </a:cubicBezTo>
                  <a:close/>
                  <a:moveTo>
                    <a:pt x="11083" y="15498"/>
                  </a:moveTo>
                  <a:cubicBezTo>
                    <a:pt x="11176" y="15498"/>
                    <a:pt x="11264" y="15534"/>
                    <a:pt x="11301" y="15649"/>
                  </a:cubicBezTo>
                  <a:cubicBezTo>
                    <a:pt x="11340" y="15781"/>
                    <a:pt x="11237" y="15838"/>
                    <a:pt x="11157" y="15910"/>
                  </a:cubicBezTo>
                  <a:cubicBezTo>
                    <a:pt x="10873" y="16167"/>
                    <a:pt x="10518" y="16042"/>
                    <a:pt x="10252" y="16117"/>
                  </a:cubicBezTo>
                  <a:cubicBezTo>
                    <a:pt x="10083" y="16075"/>
                    <a:pt x="9991" y="16021"/>
                    <a:pt x="9991" y="15891"/>
                  </a:cubicBezTo>
                  <a:cubicBezTo>
                    <a:pt x="9990" y="15776"/>
                    <a:pt x="10066" y="15724"/>
                    <a:pt x="10169" y="15698"/>
                  </a:cubicBezTo>
                  <a:cubicBezTo>
                    <a:pt x="10449" y="15633"/>
                    <a:pt x="10725" y="15557"/>
                    <a:pt x="11007" y="15505"/>
                  </a:cubicBezTo>
                  <a:cubicBezTo>
                    <a:pt x="11032" y="15500"/>
                    <a:pt x="11058" y="15498"/>
                    <a:pt x="11083" y="15498"/>
                  </a:cubicBezTo>
                  <a:close/>
                  <a:moveTo>
                    <a:pt x="2581" y="14646"/>
                  </a:moveTo>
                  <a:cubicBezTo>
                    <a:pt x="2603" y="14646"/>
                    <a:pt x="2626" y="14649"/>
                    <a:pt x="2650" y="14655"/>
                  </a:cubicBezTo>
                  <a:cubicBezTo>
                    <a:pt x="2800" y="14695"/>
                    <a:pt x="2844" y="14829"/>
                    <a:pt x="2859" y="14964"/>
                  </a:cubicBezTo>
                  <a:cubicBezTo>
                    <a:pt x="2885" y="15175"/>
                    <a:pt x="2794" y="15367"/>
                    <a:pt x="2734" y="15640"/>
                  </a:cubicBezTo>
                  <a:cubicBezTo>
                    <a:pt x="2686" y="15760"/>
                    <a:pt x="2617" y="15955"/>
                    <a:pt x="2521" y="16136"/>
                  </a:cubicBezTo>
                  <a:cubicBezTo>
                    <a:pt x="2468" y="16235"/>
                    <a:pt x="2383" y="16300"/>
                    <a:pt x="2282" y="16300"/>
                  </a:cubicBezTo>
                  <a:cubicBezTo>
                    <a:pt x="2241" y="16300"/>
                    <a:pt x="2198" y="16289"/>
                    <a:pt x="2154" y="16267"/>
                  </a:cubicBezTo>
                  <a:cubicBezTo>
                    <a:pt x="1987" y="16179"/>
                    <a:pt x="1945" y="16027"/>
                    <a:pt x="2048" y="15872"/>
                  </a:cubicBezTo>
                  <a:cubicBezTo>
                    <a:pt x="2125" y="15756"/>
                    <a:pt x="2124" y="15663"/>
                    <a:pt x="2102" y="15536"/>
                  </a:cubicBezTo>
                  <a:cubicBezTo>
                    <a:pt x="2054" y="15268"/>
                    <a:pt x="2200" y="15048"/>
                    <a:pt x="2323" y="14827"/>
                  </a:cubicBezTo>
                  <a:cubicBezTo>
                    <a:pt x="2380" y="14724"/>
                    <a:pt x="2466" y="14646"/>
                    <a:pt x="2581" y="14646"/>
                  </a:cubicBezTo>
                  <a:close/>
                  <a:moveTo>
                    <a:pt x="2449" y="16825"/>
                  </a:moveTo>
                  <a:cubicBezTo>
                    <a:pt x="2470" y="16825"/>
                    <a:pt x="2492" y="16827"/>
                    <a:pt x="2516" y="16831"/>
                  </a:cubicBezTo>
                  <a:cubicBezTo>
                    <a:pt x="2667" y="16882"/>
                    <a:pt x="2749" y="16992"/>
                    <a:pt x="2717" y="17154"/>
                  </a:cubicBezTo>
                  <a:cubicBezTo>
                    <a:pt x="2688" y="17288"/>
                    <a:pt x="2605" y="17362"/>
                    <a:pt x="2487" y="17362"/>
                  </a:cubicBezTo>
                  <a:cubicBezTo>
                    <a:pt x="2459" y="17362"/>
                    <a:pt x="2429" y="17358"/>
                    <a:pt x="2398" y="17349"/>
                  </a:cubicBezTo>
                  <a:cubicBezTo>
                    <a:pt x="2230" y="17305"/>
                    <a:pt x="2175" y="17178"/>
                    <a:pt x="2217" y="17018"/>
                  </a:cubicBezTo>
                  <a:cubicBezTo>
                    <a:pt x="2250" y="16894"/>
                    <a:pt x="2326" y="16825"/>
                    <a:pt x="2449" y="16825"/>
                  </a:cubicBezTo>
                  <a:close/>
                  <a:moveTo>
                    <a:pt x="7644" y="20357"/>
                  </a:moveTo>
                  <a:cubicBezTo>
                    <a:pt x="7680" y="20357"/>
                    <a:pt x="7720" y="20361"/>
                    <a:pt x="7762" y="20369"/>
                  </a:cubicBezTo>
                  <a:cubicBezTo>
                    <a:pt x="7849" y="20396"/>
                    <a:pt x="7952" y="20471"/>
                    <a:pt x="7890" y="20592"/>
                  </a:cubicBezTo>
                  <a:cubicBezTo>
                    <a:pt x="7829" y="20716"/>
                    <a:pt x="7735" y="20746"/>
                    <a:pt x="7632" y="20746"/>
                  </a:cubicBezTo>
                  <a:cubicBezTo>
                    <a:pt x="7548" y="20746"/>
                    <a:pt x="7458" y="20726"/>
                    <a:pt x="7375" y="20722"/>
                  </a:cubicBezTo>
                  <a:cubicBezTo>
                    <a:pt x="7296" y="20719"/>
                    <a:pt x="7232" y="20694"/>
                    <a:pt x="7289" y="20588"/>
                  </a:cubicBezTo>
                  <a:cubicBezTo>
                    <a:pt x="7369" y="20440"/>
                    <a:pt x="7478" y="20357"/>
                    <a:pt x="7644" y="20357"/>
                  </a:cubicBezTo>
                  <a:close/>
                  <a:moveTo>
                    <a:pt x="21380" y="0"/>
                  </a:moveTo>
                  <a:cubicBezTo>
                    <a:pt x="21253" y="0"/>
                    <a:pt x="21123" y="10"/>
                    <a:pt x="20991" y="27"/>
                  </a:cubicBezTo>
                  <a:cubicBezTo>
                    <a:pt x="19879" y="178"/>
                    <a:pt x="18769" y="362"/>
                    <a:pt x="17645" y="366"/>
                  </a:cubicBezTo>
                  <a:cubicBezTo>
                    <a:pt x="16279" y="373"/>
                    <a:pt x="15197" y="866"/>
                    <a:pt x="14400" y="2001"/>
                  </a:cubicBezTo>
                  <a:cubicBezTo>
                    <a:pt x="13525" y="3248"/>
                    <a:pt x="12325" y="4032"/>
                    <a:pt x="10839" y="4378"/>
                  </a:cubicBezTo>
                  <a:cubicBezTo>
                    <a:pt x="10583" y="4437"/>
                    <a:pt x="10331" y="4533"/>
                    <a:pt x="10077" y="4609"/>
                  </a:cubicBezTo>
                  <a:cubicBezTo>
                    <a:pt x="9483" y="4787"/>
                    <a:pt x="8991" y="5122"/>
                    <a:pt x="8558" y="5556"/>
                  </a:cubicBezTo>
                  <a:cubicBezTo>
                    <a:pt x="7622" y="6489"/>
                    <a:pt x="7124" y="7636"/>
                    <a:pt x="6945" y="8923"/>
                  </a:cubicBezTo>
                  <a:cubicBezTo>
                    <a:pt x="6767" y="10206"/>
                    <a:pt x="6123" y="11109"/>
                    <a:pt x="4913" y="11604"/>
                  </a:cubicBezTo>
                  <a:cubicBezTo>
                    <a:pt x="4467" y="11788"/>
                    <a:pt x="4036" y="12005"/>
                    <a:pt x="3635" y="12282"/>
                  </a:cubicBezTo>
                  <a:cubicBezTo>
                    <a:pt x="2387" y="13143"/>
                    <a:pt x="1538" y="14329"/>
                    <a:pt x="874" y="15663"/>
                  </a:cubicBezTo>
                  <a:cubicBezTo>
                    <a:pt x="315" y="16783"/>
                    <a:pt x="0" y="17904"/>
                    <a:pt x="520" y="19168"/>
                  </a:cubicBezTo>
                  <a:cubicBezTo>
                    <a:pt x="799" y="19851"/>
                    <a:pt x="1172" y="20393"/>
                    <a:pt x="1756" y="20809"/>
                  </a:cubicBezTo>
                  <a:cubicBezTo>
                    <a:pt x="2089" y="21046"/>
                    <a:pt x="2468" y="21233"/>
                    <a:pt x="2761" y="21511"/>
                  </a:cubicBezTo>
                  <a:cubicBezTo>
                    <a:pt x="3373" y="22091"/>
                    <a:pt x="4079" y="22432"/>
                    <a:pt x="4853" y="22506"/>
                  </a:cubicBezTo>
                  <a:cubicBezTo>
                    <a:pt x="5445" y="22670"/>
                    <a:pt x="6006" y="22810"/>
                    <a:pt x="6575" y="22810"/>
                  </a:cubicBezTo>
                  <a:cubicBezTo>
                    <a:pt x="6827" y="22810"/>
                    <a:pt x="7080" y="22783"/>
                    <a:pt x="7338" y="22717"/>
                  </a:cubicBezTo>
                  <a:cubicBezTo>
                    <a:pt x="8582" y="22404"/>
                    <a:pt x="9593" y="21735"/>
                    <a:pt x="10357" y="20720"/>
                  </a:cubicBezTo>
                  <a:cubicBezTo>
                    <a:pt x="11054" y="19795"/>
                    <a:pt x="11599" y="18766"/>
                    <a:pt x="12180" y="17768"/>
                  </a:cubicBezTo>
                  <a:cubicBezTo>
                    <a:pt x="12385" y="17417"/>
                    <a:pt x="12646" y="17232"/>
                    <a:pt x="13031" y="17185"/>
                  </a:cubicBezTo>
                  <a:cubicBezTo>
                    <a:pt x="13186" y="17169"/>
                    <a:pt x="13343" y="17145"/>
                    <a:pt x="13498" y="17145"/>
                  </a:cubicBezTo>
                  <a:cubicBezTo>
                    <a:pt x="15222" y="17136"/>
                    <a:pt x="16329" y="16220"/>
                    <a:pt x="17050" y="14736"/>
                  </a:cubicBezTo>
                  <a:cubicBezTo>
                    <a:pt x="17315" y="14192"/>
                    <a:pt x="17551" y="13636"/>
                    <a:pt x="17753" y="13069"/>
                  </a:cubicBezTo>
                  <a:cubicBezTo>
                    <a:pt x="17984" y="12413"/>
                    <a:pt x="18405" y="11922"/>
                    <a:pt x="19011" y="11589"/>
                  </a:cubicBezTo>
                  <a:cubicBezTo>
                    <a:pt x="19277" y="11444"/>
                    <a:pt x="19541" y="11295"/>
                    <a:pt x="19813" y="11167"/>
                  </a:cubicBezTo>
                  <a:cubicBezTo>
                    <a:pt x="20437" y="10869"/>
                    <a:pt x="21018" y="10505"/>
                    <a:pt x="21552" y="10066"/>
                  </a:cubicBezTo>
                  <a:cubicBezTo>
                    <a:pt x="22910" y="8951"/>
                    <a:pt x="23471" y="7539"/>
                    <a:pt x="23142" y="5796"/>
                  </a:cubicBezTo>
                  <a:cubicBezTo>
                    <a:pt x="22909" y="4561"/>
                    <a:pt x="22844" y="3339"/>
                    <a:pt x="23229" y="2112"/>
                  </a:cubicBezTo>
                  <a:cubicBezTo>
                    <a:pt x="23427" y="1481"/>
                    <a:pt x="23224" y="929"/>
                    <a:pt x="22716" y="486"/>
                  </a:cubicBezTo>
                  <a:cubicBezTo>
                    <a:pt x="22315" y="138"/>
                    <a:pt x="21866" y="0"/>
                    <a:pt x="213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28"/>
            <p:cNvSpPr/>
            <p:nvPr/>
          </p:nvSpPr>
          <p:spPr>
            <a:xfrm>
              <a:off x="1441538" y="3378963"/>
              <a:ext cx="587125" cy="588050"/>
            </a:xfrm>
            <a:custGeom>
              <a:rect b="b" l="l" r="r" t="t"/>
              <a:pathLst>
                <a:path extrusionOk="0" h="23522" w="23485">
                  <a:moveTo>
                    <a:pt x="16505" y="7325"/>
                  </a:moveTo>
                  <a:lnTo>
                    <a:pt x="16509" y="7344"/>
                  </a:lnTo>
                  <a:cubicBezTo>
                    <a:pt x="16509" y="7344"/>
                    <a:pt x="16504" y="7329"/>
                    <a:pt x="16504" y="7327"/>
                  </a:cubicBezTo>
                  <a:cubicBezTo>
                    <a:pt x="16504" y="7327"/>
                    <a:pt x="16505" y="7326"/>
                    <a:pt x="16505" y="7325"/>
                  </a:cubicBezTo>
                  <a:close/>
                  <a:moveTo>
                    <a:pt x="10642" y="17403"/>
                  </a:moveTo>
                  <a:cubicBezTo>
                    <a:pt x="10640" y="17404"/>
                    <a:pt x="10638" y="17406"/>
                    <a:pt x="10636" y="17407"/>
                  </a:cubicBezTo>
                  <a:lnTo>
                    <a:pt x="10636" y="17407"/>
                  </a:lnTo>
                  <a:cubicBezTo>
                    <a:pt x="10637" y="17407"/>
                    <a:pt x="10638" y="17407"/>
                    <a:pt x="10639" y="17407"/>
                  </a:cubicBezTo>
                  <a:cubicBezTo>
                    <a:pt x="10640" y="17408"/>
                    <a:pt x="10642" y="17408"/>
                    <a:pt x="10642" y="17408"/>
                  </a:cubicBezTo>
                  <a:cubicBezTo>
                    <a:pt x="10646" y="17408"/>
                    <a:pt x="10642" y="17403"/>
                    <a:pt x="10642" y="17403"/>
                  </a:cubicBezTo>
                  <a:close/>
                  <a:moveTo>
                    <a:pt x="18691" y="1"/>
                  </a:moveTo>
                  <a:lnTo>
                    <a:pt x="18691" y="1"/>
                  </a:lnTo>
                  <a:cubicBezTo>
                    <a:pt x="18499" y="125"/>
                    <a:pt x="18502" y="126"/>
                    <a:pt x="18448" y="293"/>
                  </a:cubicBezTo>
                  <a:cubicBezTo>
                    <a:pt x="18108" y="1354"/>
                    <a:pt x="17942" y="2449"/>
                    <a:pt x="17785" y="3548"/>
                  </a:cubicBezTo>
                  <a:cubicBezTo>
                    <a:pt x="17695" y="4180"/>
                    <a:pt x="17517" y="4804"/>
                    <a:pt x="17483" y="5438"/>
                  </a:cubicBezTo>
                  <a:cubicBezTo>
                    <a:pt x="17462" y="5840"/>
                    <a:pt x="17285" y="6068"/>
                    <a:pt x="17030" y="6318"/>
                  </a:cubicBezTo>
                  <a:cubicBezTo>
                    <a:pt x="15774" y="7536"/>
                    <a:pt x="14529" y="8764"/>
                    <a:pt x="13278" y="9987"/>
                  </a:cubicBezTo>
                  <a:cubicBezTo>
                    <a:pt x="13179" y="10082"/>
                    <a:pt x="13100" y="10209"/>
                    <a:pt x="12950" y="10245"/>
                  </a:cubicBezTo>
                  <a:cubicBezTo>
                    <a:pt x="12892" y="10110"/>
                    <a:pt x="12956" y="10013"/>
                    <a:pt x="12984" y="9912"/>
                  </a:cubicBezTo>
                  <a:cubicBezTo>
                    <a:pt x="13621" y="7660"/>
                    <a:pt x="14258" y="5409"/>
                    <a:pt x="14898" y="3157"/>
                  </a:cubicBezTo>
                  <a:cubicBezTo>
                    <a:pt x="14933" y="3027"/>
                    <a:pt x="14970" y="2900"/>
                    <a:pt x="14995" y="2771"/>
                  </a:cubicBezTo>
                  <a:cubicBezTo>
                    <a:pt x="15012" y="2677"/>
                    <a:pt x="15030" y="2552"/>
                    <a:pt x="14924" y="2515"/>
                  </a:cubicBezTo>
                  <a:cubicBezTo>
                    <a:pt x="14907" y="2509"/>
                    <a:pt x="14892" y="2506"/>
                    <a:pt x="14878" y="2506"/>
                  </a:cubicBezTo>
                  <a:cubicBezTo>
                    <a:pt x="14791" y="2506"/>
                    <a:pt x="14761" y="2616"/>
                    <a:pt x="14738" y="2687"/>
                  </a:cubicBezTo>
                  <a:cubicBezTo>
                    <a:pt x="14646" y="2974"/>
                    <a:pt x="14567" y="3265"/>
                    <a:pt x="14484" y="3554"/>
                  </a:cubicBezTo>
                  <a:cubicBezTo>
                    <a:pt x="13937" y="5467"/>
                    <a:pt x="13474" y="7402"/>
                    <a:pt x="13000" y="9335"/>
                  </a:cubicBezTo>
                  <a:cubicBezTo>
                    <a:pt x="12843" y="9976"/>
                    <a:pt x="12674" y="10598"/>
                    <a:pt x="12181" y="11113"/>
                  </a:cubicBezTo>
                  <a:cubicBezTo>
                    <a:pt x="10427" y="12948"/>
                    <a:pt x="8491" y="14585"/>
                    <a:pt x="6645" y="16319"/>
                  </a:cubicBezTo>
                  <a:cubicBezTo>
                    <a:pt x="6607" y="16356"/>
                    <a:pt x="6569" y="16398"/>
                    <a:pt x="6500" y="16398"/>
                  </a:cubicBezTo>
                  <a:cubicBezTo>
                    <a:pt x="6477" y="16398"/>
                    <a:pt x="6450" y="16393"/>
                    <a:pt x="6419" y="16383"/>
                  </a:cubicBezTo>
                  <a:cubicBezTo>
                    <a:pt x="6778" y="13919"/>
                    <a:pt x="7208" y="11465"/>
                    <a:pt x="8010" y="9087"/>
                  </a:cubicBezTo>
                  <a:lnTo>
                    <a:pt x="8010" y="9087"/>
                  </a:lnTo>
                  <a:cubicBezTo>
                    <a:pt x="7821" y="9320"/>
                    <a:pt x="7712" y="9582"/>
                    <a:pt x="7622" y="9856"/>
                  </a:cubicBezTo>
                  <a:cubicBezTo>
                    <a:pt x="7253" y="10993"/>
                    <a:pt x="6947" y="12148"/>
                    <a:pt x="6733" y="13325"/>
                  </a:cubicBezTo>
                  <a:cubicBezTo>
                    <a:pt x="6555" y="14307"/>
                    <a:pt x="6294" y="15279"/>
                    <a:pt x="6226" y="16280"/>
                  </a:cubicBezTo>
                  <a:cubicBezTo>
                    <a:pt x="6205" y="16591"/>
                    <a:pt x="6105" y="16810"/>
                    <a:pt x="5880" y="17029"/>
                  </a:cubicBezTo>
                  <a:cubicBezTo>
                    <a:pt x="3934" y="18918"/>
                    <a:pt x="1942" y="20766"/>
                    <a:pt x="357" y="22991"/>
                  </a:cubicBezTo>
                  <a:cubicBezTo>
                    <a:pt x="234" y="23166"/>
                    <a:pt x="120" y="23345"/>
                    <a:pt x="0" y="23522"/>
                  </a:cubicBezTo>
                  <a:cubicBezTo>
                    <a:pt x="480" y="23149"/>
                    <a:pt x="919" y="22741"/>
                    <a:pt x="1294" y="22277"/>
                  </a:cubicBezTo>
                  <a:cubicBezTo>
                    <a:pt x="2245" y="21100"/>
                    <a:pt x="3319" y="20045"/>
                    <a:pt x="4407" y="19000"/>
                  </a:cubicBezTo>
                  <a:cubicBezTo>
                    <a:pt x="4504" y="18909"/>
                    <a:pt x="4606" y="18831"/>
                    <a:pt x="4740" y="18794"/>
                  </a:cubicBezTo>
                  <a:cubicBezTo>
                    <a:pt x="6487" y="18322"/>
                    <a:pt x="8230" y="17840"/>
                    <a:pt x="10021" y="17557"/>
                  </a:cubicBezTo>
                  <a:cubicBezTo>
                    <a:pt x="10226" y="17525"/>
                    <a:pt x="10455" y="17550"/>
                    <a:pt x="10636" y="17407"/>
                  </a:cubicBezTo>
                  <a:lnTo>
                    <a:pt x="10636" y="17407"/>
                  </a:lnTo>
                  <a:cubicBezTo>
                    <a:pt x="8742" y="17664"/>
                    <a:pt x="6798" y="17660"/>
                    <a:pt x="5000" y="18494"/>
                  </a:cubicBezTo>
                  <a:cubicBezTo>
                    <a:pt x="5063" y="18344"/>
                    <a:pt x="5145" y="18245"/>
                    <a:pt x="5238" y="18161"/>
                  </a:cubicBezTo>
                  <a:cubicBezTo>
                    <a:pt x="7114" y="16446"/>
                    <a:pt x="8988" y="14736"/>
                    <a:pt x="10860" y="13017"/>
                  </a:cubicBezTo>
                  <a:cubicBezTo>
                    <a:pt x="11031" y="12860"/>
                    <a:pt x="11212" y="12728"/>
                    <a:pt x="11435" y="12664"/>
                  </a:cubicBezTo>
                  <a:cubicBezTo>
                    <a:pt x="11435" y="12664"/>
                    <a:pt x="11439" y="12667"/>
                    <a:pt x="11440" y="12667"/>
                  </a:cubicBezTo>
                  <a:cubicBezTo>
                    <a:pt x="11440" y="12667"/>
                    <a:pt x="11441" y="12666"/>
                    <a:pt x="11440" y="12666"/>
                  </a:cubicBezTo>
                  <a:cubicBezTo>
                    <a:pt x="11265" y="12529"/>
                    <a:pt x="11443" y="12464"/>
                    <a:pt x="11508" y="12400"/>
                  </a:cubicBezTo>
                  <a:cubicBezTo>
                    <a:pt x="13028" y="10852"/>
                    <a:pt x="14495" y="9253"/>
                    <a:pt x="16059" y="7746"/>
                  </a:cubicBezTo>
                  <a:cubicBezTo>
                    <a:pt x="16147" y="7662"/>
                    <a:pt x="16224" y="7560"/>
                    <a:pt x="16353" y="7549"/>
                  </a:cubicBezTo>
                  <a:cubicBezTo>
                    <a:pt x="17325" y="7470"/>
                    <a:pt x="18205" y="7024"/>
                    <a:pt x="19152" y="6842"/>
                  </a:cubicBezTo>
                  <a:cubicBezTo>
                    <a:pt x="20301" y="6623"/>
                    <a:pt x="21444" y="6376"/>
                    <a:pt x="22587" y="6131"/>
                  </a:cubicBezTo>
                  <a:cubicBezTo>
                    <a:pt x="22809" y="6083"/>
                    <a:pt x="23054" y="6057"/>
                    <a:pt x="23215" y="5834"/>
                  </a:cubicBezTo>
                  <a:cubicBezTo>
                    <a:pt x="23136" y="5785"/>
                    <a:pt x="23059" y="5769"/>
                    <a:pt x="22984" y="5769"/>
                  </a:cubicBezTo>
                  <a:cubicBezTo>
                    <a:pt x="22911" y="5769"/>
                    <a:pt x="22841" y="5784"/>
                    <a:pt x="22773" y="5798"/>
                  </a:cubicBezTo>
                  <a:cubicBezTo>
                    <a:pt x="20731" y="6201"/>
                    <a:pt x="18656" y="6481"/>
                    <a:pt x="16712" y="7295"/>
                  </a:cubicBezTo>
                  <a:cubicBezTo>
                    <a:pt x="16667" y="7314"/>
                    <a:pt x="16622" y="7329"/>
                    <a:pt x="16575" y="7329"/>
                  </a:cubicBezTo>
                  <a:cubicBezTo>
                    <a:pt x="16554" y="7329"/>
                    <a:pt x="16533" y="7326"/>
                    <a:pt x="16512" y="7319"/>
                  </a:cubicBezTo>
                  <a:lnTo>
                    <a:pt x="16512" y="7319"/>
                  </a:lnTo>
                  <a:cubicBezTo>
                    <a:pt x="17604" y="6166"/>
                    <a:pt x="18787" y="5102"/>
                    <a:pt x="19840" y="3909"/>
                  </a:cubicBezTo>
                  <a:cubicBezTo>
                    <a:pt x="19962" y="3773"/>
                    <a:pt x="20127" y="3743"/>
                    <a:pt x="20294" y="3708"/>
                  </a:cubicBezTo>
                  <a:cubicBezTo>
                    <a:pt x="21214" y="3511"/>
                    <a:pt x="22133" y="3315"/>
                    <a:pt x="23053" y="3111"/>
                  </a:cubicBezTo>
                  <a:cubicBezTo>
                    <a:pt x="23194" y="3080"/>
                    <a:pt x="23365" y="3077"/>
                    <a:pt x="23485" y="2828"/>
                  </a:cubicBezTo>
                  <a:lnTo>
                    <a:pt x="23485" y="2828"/>
                  </a:lnTo>
                  <a:cubicBezTo>
                    <a:pt x="22347" y="2954"/>
                    <a:pt x="21328" y="3349"/>
                    <a:pt x="20191" y="3581"/>
                  </a:cubicBezTo>
                  <a:cubicBezTo>
                    <a:pt x="20782" y="2717"/>
                    <a:pt x="21564" y="2123"/>
                    <a:pt x="22055" y="1309"/>
                  </a:cubicBezTo>
                  <a:lnTo>
                    <a:pt x="21976" y="1245"/>
                  </a:lnTo>
                  <a:cubicBezTo>
                    <a:pt x="21510" y="1708"/>
                    <a:pt x="21043" y="2172"/>
                    <a:pt x="20576" y="2637"/>
                  </a:cubicBezTo>
                  <a:cubicBezTo>
                    <a:pt x="20552" y="2615"/>
                    <a:pt x="20528" y="2596"/>
                    <a:pt x="20506" y="2574"/>
                  </a:cubicBezTo>
                  <a:cubicBezTo>
                    <a:pt x="20726" y="1955"/>
                    <a:pt x="20944" y="1334"/>
                    <a:pt x="21165" y="716"/>
                  </a:cubicBezTo>
                  <a:lnTo>
                    <a:pt x="21165" y="716"/>
                  </a:lnTo>
                  <a:cubicBezTo>
                    <a:pt x="20937" y="1049"/>
                    <a:pt x="20809" y="1423"/>
                    <a:pt x="20657" y="1788"/>
                  </a:cubicBezTo>
                  <a:cubicBezTo>
                    <a:pt x="20436" y="2319"/>
                    <a:pt x="20353" y="2913"/>
                    <a:pt x="19935" y="3352"/>
                  </a:cubicBezTo>
                  <a:cubicBezTo>
                    <a:pt x="19295" y="4025"/>
                    <a:pt x="18658" y="4700"/>
                    <a:pt x="18015" y="5369"/>
                  </a:cubicBezTo>
                  <a:cubicBezTo>
                    <a:pt x="17933" y="5456"/>
                    <a:pt x="17867" y="5581"/>
                    <a:pt x="17669" y="5581"/>
                  </a:cubicBezTo>
                  <a:cubicBezTo>
                    <a:pt x="17663" y="5581"/>
                    <a:pt x="17656" y="5580"/>
                    <a:pt x="17649" y="5580"/>
                  </a:cubicBezTo>
                  <a:cubicBezTo>
                    <a:pt x="18035" y="3717"/>
                    <a:pt x="18156" y="1825"/>
                    <a:pt x="186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28"/>
            <p:cNvSpPr/>
            <p:nvPr/>
          </p:nvSpPr>
          <p:spPr>
            <a:xfrm>
              <a:off x="1733313" y="3682313"/>
              <a:ext cx="181150" cy="14250"/>
            </a:xfrm>
            <a:custGeom>
              <a:rect b="b" l="l" r="r" t="t"/>
              <a:pathLst>
                <a:path extrusionOk="0" h="570" w="7246">
                  <a:moveTo>
                    <a:pt x="7001" y="1"/>
                  </a:moveTo>
                  <a:cubicBezTo>
                    <a:pt x="6985" y="1"/>
                    <a:pt x="6969" y="1"/>
                    <a:pt x="6952" y="2"/>
                  </a:cubicBezTo>
                  <a:cubicBezTo>
                    <a:pt x="4969" y="146"/>
                    <a:pt x="2978" y="127"/>
                    <a:pt x="998" y="304"/>
                  </a:cubicBezTo>
                  <a:cubicBezTo>
                    <a:pt x="657" y="334"/>
                    <a:pt x="297" y="340"/>
                    <a:pt x="4" y="569"/>
                  </a:cubicBezTo>
                  <a:lnTo>
                    <a:pt x="4" y="569"/>
                  </a:lnTo>
                  <a:cubicBezTo>
                    <a:pt x="121" y="557"/>
                    <a:pt x="240" y="540"/>
                    <a:pt x="356" y="534"/>
                  </a:cubicBezTo>
                  <a:cubicBezTo>
                    <a:pt x="2486" y="436"/>
                    <a:pt x="4615" y="340"/>
                    <a:pt x="6745" y="238"/>
                  </a:cubicBezTo>
                  <a:cubicBezTo>
                    <a:pt x="6914" y="231"/>
                    <a:pt x="7102" y="252"/>
                    <a:pt x="7246" y="84"/>
                  </a:cubicBezTo>
                  <a:cubicBezTo>
                    <a:pt x="7160" y="16"/>
                    <a:pt x="7081" y="1"/>
                    <a:pt x="7001" y="1"/>
                  </a:cubicBezTo>
                  <a:close/>
                  <a:moveTo>
                    <a:pt x="4" y="569"/>
                  </a:moveTo>
                  <a:cubicBezTo>
                    <a:pt x="3" y="569"/>
                    <a:pt x="2" y="570"/>
                    <a:pt x="1" y="570"/>
                  </a:cubicBezTo>
                  <a:lnTo>
                    <a:pt x="4" y="570"/>
                  </a:lnTo>
                  <a:cubicBezTo>
                    <a:pt x="4" y="570"/>
                    <a:pt x="4" y="569"/>
                    <a:pt x="4" y="5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28"/>
            <p:cNvSpPr/>
            <p:nvPr/>
          </p:nvSpPr>
          <p:spPr>
            <a:xfrm>
              <a:off x="1727563" y="3695663"/>
              <a:ext cx="5825" cy="950"/>
            </a:xfrm>
            <a:custGeom>
              <a:rect b="b" l="l" r="r" t="t"/>
              <a:pathLst>
                <a:path extrusionOk="0" h="38" w="233">
                  <a:moveTo>
                    <a:pt x="2" y="0"/>
                  </a:moveTo>
                  <a:cubicBezTo>
                    <a:pt x="1" y="0"/>
                    <a:pt x="9" y="2"/>
                    <a:pt x="8" y="2"/>
                  </a:cubicBezTo>
                  <a:cubicBezTo>
                    <a:pt x="21" y="4"/>
                    <a:pt x="34" y="6"/>
                    <a:pt x="47" y="8"/>
                  </a:cubicBezTo>
                  <a:lnTo>
                    <a:pt x="47" y="8"/>
                  </a:lnTo>
                  <a:cubicBezTo>
                    <a:pt x="32" y="5"/>
                    <a:pt x="17" y="3"/>
                    <a:pt x="2" y="0"/>
                  </a:cubicBezTo>
                  <a:close/>
                  <a:moveTo>
                    <a:pt x="47" y="8"/>
                  </a:moveTo>
                  <a:lnTo>
                    <a:pt x="47" y="8"/>
                  </a:lnTo>
                  <a:cubicBezTo>
                    <a:pt x="108" y="18"/>
                    <a:pt x="168" y="27"/>
                    <a:pt x="229" y="37"/>
                  </a:cubicBezTo>
                  <a:cubicBezTo>
                    <a:pt x="229" y="37"/>
                    <a:pt x="230" y="37"/>
                    <a:pt x="230" y="37"/>
                  </a:cubicBezTo>
                  <a:lnTo>
                    <a:pt x="230" y="37"/>
                  </a:lnTo>
                  <a:cubicBezTo>
                    <a:pt x="231" y="37"/>
                    <a:pt x="232" y="37"/>
                    <a:pt x="232" y="37"/>
                  </a:cubicBezTo>
                  <a:cubicBezTo>
                    <a:pt x="233" y="37"/>
                    <a:pt x="232" y="36"/>
                    <a:pt x="232" y="36"/>
                  </a:cubicBezTo>
                  <a:cubicBezTo>
                    <a:pt x="232" y="36"/>
                    <a:pt x="231" y="37"/>
                    <a:pt x="230" y="37"/>
                  </a:cubicBezTo>
                  <a:lnTo>
                    <a:pt x="230" y="37"/>
                  </a:lnTo>
                  <a:cubicBezTo>
                    <a:pt x="168" y="26"/>
                    <a:pt x="108" y="17"/>
                    <a:pt x="47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3" name="Google Shape;623;p28"/>
          <p:cNvSpPr/>
          <p:nvPr/>
        </p:nvSpPr>
        <p:spPr>
          <a:xfrm flipH="1">
            <a:off x="8380472" y="4025950"/>
            <a:ext cx="899677" cy="1098691"/>
          </a:xfrm>
          <a:custGeom>
            <a:rect b="b" l="l" r="r" t="t"/>
            <a:pathLst>
              <a:path extrusionOk="0" h="21078" w="17260">
                <a:moveTo>
                  <a:pt x="14836" y="1581"/>
                </a:moveTo>
                <a:cubicBezTo>
                  <a:pt x="15083" y="1581"/>
                  <a:pt x="15314" y="1760"/>
                  <a:pt x="15354" y="2001"/>
                </a:cubicBezTo>
                <a:cubicBezTo>
                  <a:pt x="15406" y="2297"/>
                  <a:pt x="15135" y="2674"/>
                  <a:pt x="14832" y="2730"/>
                </a:cubicBezTo>
                <a:cubicBezTo>
                  <a:pt x="14799" y="2736"/>
                  <a:pt x="14766" y="2739"/>
                  <a:pt x="14735" y="2739"/>
                </a:cubicBezTo>
                <a:cubicBezTo>
                  <a:pt x="14494" y="2739"/>
                  <a:pt x="14295" y="2570"/>
                  <a:pt x="14245" y="2307"/>
                </a:cubicBezTo>
                <a:cubicBezTo>
                  <a:pt x="14183" y="1985"/>
                  <a:pt x="14420" y="1648"/>
                  <a:pt x="14747" y="1589"/>
                </a:cubicBezTo>
                <a:cubicBezTo>
                  <a:pt x="14777" y="1583"/>
                  <a:pt x="14806" y="1581"/>
                  <a:pt x="14836" y="1581"/>
                </a:cubicBezTo>
                <a:close/>
                <a:moveTo>
                  <a:pt x="10638" y="2630"/>
                </a:moveTo>
                <a:cubicBezTo>
                  <a:pt x="10971" y="2630"/>
                  <a:pt x="11221" y="2926"/>
                  <a:pt x="11121" y="3255"/>
                </a:cubicBezTo>
                <a:cubicBezTo>
                  <a:pt x="10986" y="3700"/>
                  <a:pt x="10686" y="4051"/>
                  <a:pt x="10333" y="4336"/>
                </a:cubicBezTo>
                <a:cubicBezTo>
                  <a:pt x="10265" y="4391"/>
                  <a:pt x="10188" y="4415"/>
                  <a:pt x="10112" y="4415"/>
                </a:cubicBezTo>
                <a:cubicBezTo>
                  <a:pt x="9914" y="4415"/>
                  <a:pt x="9718" y="4249"/>
                  <a:pt x="9687" y="4017"/>
                </a:cubicBezTo>
                <a:cubicBezTo>
                  <a:pt x="9642" y="3686"/>
                  <a:pt x="10114" y="2835"/>
                  <a:pt x="10428" y="2688"/>
                </a:cubicBezTo>
                <a:cubicBezTo>
                  <a:pt x="10477" y="2664"/>
                  <a:pt x="10528" y="2648"/>
                  <a:pt x="10560" y="2636"/>
                </a:cubicBezTo>
                <a:cubicBezTo>
                  <a:pt x="10587" y="2632"/>
                  <a:pt x="10613" y="2630"/>
                  <a:pt x="10638" y="2630"/>
                </a:cubicBezTo>
                <a:close/>
                <a:moveTo>
                  <a:pt x="8375" y="2901"/>
                </a:moveTo>
                <a:cubicBezTo>
                  <a:pt x="8687" y="2901"/>
                  <a:pt x="8913" y="3089"/>
                  <a:pt x="8918" y="3391"/>
                </a:cubicBezTo>
                <a:cubicBezTo>
                  <a:pt x="8923" y="4209"/>
                  <a:pt x="8692" y="4964"/>
                  <a:pt x="8153" y="5598"/>
                </a:cubicBezTo>
                <a:cubicBezTo>
                  <a:pt x="8006" y="5768"/>
                  <a:pt x="7804" y="5817"/>
                  <a:pt x="7598" y="5817"/>
                </a:cubicBezTo>
                <a:cubicBezTo>
                  <a:pt x="7548" y="5817"/>
                  <a:pt x="7498" y="5814"/>
                  <a:pt x="7449" y="5809"/>
                </a:cubicBezTo>
                <a:cubicBezTo>
                  <a:pt x="7203" y="5784"/>
                  <a:pt x="7034" y="5608"/>
                  <a:pt x="7066" y="5363"/>
                </a:cubicBezTo>
                <a:cubicBezTo>
                  <a:pt x="7165" y="4608"/>
                  <a:pt x="7309" y="3861"/>
                  <a:pt x="7787" y="3231"/>
                </a:cubicBezTo>
                <a:cubicBezTo>
                  <a:pt x="7907" y="3070"/>
                  <a:pt x="8063" y="2942"/>
                  <a:pt x="8206" y="2918"/>
                </a:cubicBezTo>
                <a:cubicBezTo>
                  <a:pt x="8265" y="2906"/>
                  <a:pt x="8321" y="2901"/>
                  <a:pt x="8375" y="2901"/>
                </a:cubicBezTo>
                <a:close/>
                <a:moveTo>
                  <a:pt x="13074" y="6262"/>
                </a:moveTo>
                <a:cubicBezTo>
                  <a:pt x="13216" y="6262"/>
                  <a:pt x="13369" y="6314"/>
                  <a:pt x="13457" y="6487"/>
                </a:cubicBezTo>
                <a:cubicBezTo>
                  <a:pt x="13575" y="6707"/>
                  <a:pt x="13520" y="6909"/>
                  <a:pt x="13319" y="7057"/>
                </a:cubicBezTo>
                <a:cubicBezTo>
                  <a:pt x="13102" y="7218"/>
                  <a:pt x="12869" y="7359"/>
                  <a:pt x="12606" y="7431"/>
                </a:cubicBezTo>
                <a:cubicBezTo>
                  <a:pt x="12534" y="7451"/>
                  <a:pt x="12470" y="7461"/>
                  <a:pt x="12415" y="7461"/>
                </a:cubicBezTo>
                <a:cubicBezTo>
                  <a:pt x="12197" y="7461"/>
                  <a:pt x="12116" y="7306"/>
                  <a:pt x="12176" y="7006"/>
                </a:cubicBezTo>
                <a:cubicBezTo>
                  <a:pt x="12248" y="6632"/>
                  <a:pt x="12559" y="6338"/>
                  <a:pt x="12997" y="6267"/>
                </a:cubicBezTo>
                <a:cubicBezTo>
                  <a:pt x="13022" y="6263"/>
                  <a:pt x="13048" y="6262"/>
                  <a:pt x="13074" y="6262"/>
                </a:cubicBezTo>
                <a:close/>
                <a:moveTo>
                  <a:pt x="3059" y="7277"/>
                </a:moveTo>
                <a:cubicBezTo>
                  <a:pt x="3069" y="7277"/>
                  <a:pt x="3079" y="7277"/>
                  <a:pt x="3090" y="7278"/>
                </a:cubicBezTo>
                <a:cubicBezTo>
                  <a:pt x="3273" y="7295"/>
                  <a:pt x="3385" y="7408"/>
                  <a:pt x="3435" y="7580"/>
                </a:cubicBezTo>
                <a:cubicBezTo>
                  <a:pt x="3540" y="7926"/>
                  <a:pt x="3479" y="8265"/>
                  <a:pt x="3387" y="8601"/>
                </a:cubicBezTo>
                <a:cubicBezTo>
                  <a:pt x="3352" y="8730"/>
                  <a:pt x="3246" y="8815"/>
                  <a:pt x="3108" y="8822"/>
                </a:cubicBezTo>
                <a:cubicBezTo>
                  <a:pt x="3102" y="8822"/>
                  <a:pt x="3096" y="8823"/>
                  <a:pt x="3090" y="8823"/>
                </a:cubicBezTo>
                <a:cubicBezTo>
                  <a:pt x="2958" y="8823"/>
                  <a:pt x="2852" y="8750"/>
                  <a:pt x="2802" y="8632"/>
                </a:cubicBezTo>
                <a:cubicBezTo>
                  <a:pt x="2741" y="8482"/>
                  <a:pt x="2710" y="8320"/>
                  <a:pt x="2666" y="8163"/>
                </a:cubicBezTo>
                <a:cubicBezTo>
                  <a:pt x="2601" y="7926"/>
                  <a:pt x="2569" y="7697"/>
                  <a:pt x="2730" y="7486"/>
                </a:cubicBezTo>
                <a:cubicBezTo>
                  <a:pt x="2816" y="7371"/>
                  <a:pt x="2914" y="7277"/>
                  <a:pt x="3059" y="7277"/>
                </a:cubicBezTo>
                <a:close/>
                <a:moveTo>
                  <a:pt x="6194" y="5620"/>
                </a:moveTo>
                <a:cubicBezTo>
                  <a:pt x="6198" y="5620"/>
                  <a:pt x="6202" y="5620"/>
                  <a:pt x="6207" y="5620"/>
                </a:cubicBezTo>
                <a:cubicBezTo>
                  <a:pt x="6505" y="5626"/>
                  <a:pt x="6675" y="5878"/>
                  <a:pt x="6807" y="6636"/>
                </a:cubicBezTo>
                <a:cubicBezTo>
                  <a:pt x="6849" y="6907"/>
                  <a:pt x="6778" y="7415"/>
                  <a:pt x="6622" y="7901"/>
                </a:cubicBezTo>
                <a:cubicBezTo>
                  <a:pt x="6476" y="8351"/>
                  <a:pt x="6270" y="8780"/>
                  <a:pt x="6088" y="9217"/>
                </a:cubicBezTo>
                <a:cubicBezTo>
                  <a:pt x="6038" y="9336"/>
                  <a:pt x="5963" y="9443"/>
                  <a:pt x="5854" y="9514"/>
                </a:cubicBezTo>
                <a:cubicBezTo>
                  <a:pt x="5700" y="9614"/>
                  <a:pt x="5542" y="9732"/>
                  <a:pt x="5364" y="9732"/>
                </a:cubicBezTo>
                <a:cubicBezTo>
                  <a:pt x="5297" y="9732"/>
                  <a:pt x="5227" y="9715"/>
                  <a:pt x="5154" y="9674"/>
                </a:cubicBezTo>
                <a:cubicBezTo>
                  <a:pt x="4910" y="9542"/>
                  <a:pt x="4896" y="9302"/>
                  <a:pt x="4921" y="9052"/>
                </a:cubicBezTo>
                <a:cubicBezTo>
                  <a:pt x="5017" y="8088"/>
                  <a:pt x="5147" y="7134"/>
                  <a:pt x="5531" y="6234"/>
                </a:cubicBezTo>
                <a:cubicBezTo>
                  <a:pt x="5661" y="5934"/>
                  <a:pt x="5797" y="5620"/>
                  <a:pt x="6194" y="5620"/>
                </a:cubicBezTo>
                <a:close/>
                <a:moveTo>
                  <a:pt x="12535" y="8460"/>
                </a:moveTo>
                <a:cubicBezTo>
                  <a:pt x="12575" y="8460"/>
                  <a:pt x="12616" y="8461"/>
                  <a:pt x="12657" y="8464"/>
                </a:cubicBezTo>
                <a:cubicBezTo>
                  <a:pt x="12908" y="8482"/>
                  <a:pt x="13117" y="8598"/>
                  <a:pt x="13194" y="8853"/>
                </a:cubicBezTo>
                <a:cubicBezTo>
                  <a:pt x="13263" y="9085"/>
                  <a:pt x="13167" y="9285"/>
                  <a:pt x="12995" y="9437"/>
                </a:cubicBezTo>
                <a:cubicBezTo>
                  <a:pt x="12571" y="9811"/>
                  <a:pt x="12098" y="10113"/>
                  <a:pt x="11572" y="10325"/>
                </a:cubicBezTo>
                <a:cubicBezTo>
                  <a:pt x="11169" y="10489"/>
                  <a:pt x="10768" y="10657"/>
                  <a:pt x="10363" y="10810"/>
                </a:cubicBezTo>
                <a:cubicBezTo>
                  <a:pt x="10210" y="10867"/>
                  <a:pt x="10047" y="10911"/>
                  <a:pt x="9889" y="10913"/>
                </a:cubicBezTo>
                <a:cubicBezTo>
                  <a:pt x="9882" y="10914"/>
                  <a:pt x="9875" y="10914"/>
                  <a:pt x="9869" y="10914"/>
                </a:cubicBezTo>
                <a:cubicBezTo>
                  <a:pt x="9397" y="10914"/>
                  <a:pt x="9169" y="10514"/>
                  <a:pt x="9405" y="10099"/>
                </a:cubicBezTo>
                <a:cubicBezTo>
                  <a:pt x="9458" y="10006"/>
                  <a:pt x="9523" y="9910"/>
                  <a:pt x="9606" y="9845"/>
                </a:cubicBezTo>
                <a:cubicBezTo>
                  <a:pt x="10351" y="9265"/>
                  <a:pt x="11118" y="8721"/>
                  <a:pt x="12179" y="8478"/>
                </a:cubicBezTo>
                <a:cubicBezTo>
                  <a:pt x="12244" y="8477"/>
                  <a:pt x="12382" y="8460"/>
                  <a:pt x="12535" y="8460"/>
                </a:cubicBezTo>
                <a:close/>
                <a:moveTo>
                  <a:pt x="9415" y="12204"/>
                </a:moveTo>
                <a:cubicBezTo>
                  <a:pt x="9778" y="12204"/>
                  <a:pt x="10019" y="12327"/>
                  <a:pt x="10136" y="12553"/>
                </a:cubicBezTo>
                <a:cubicBezTo>
                  <a:pt x="10287" y="12851"/>
                  <a:pt x="10136" y="13197"/>
                  <a:pt x="9680" y="13559"/>
                </a:cubicBezTo>
                <a:cubicBezTo>
                  <a:pt x="9247" y="13908"/>
                  <a:pt x="8748" y="14120"/>
                  <a:pt x="8212" y="14249"/>
                </a:cubicBezTo>
                <a:cubicBezTo>
                  <a:pt x="8089" y="14279"/>
                  <a:pt x="7964" y="14304"/>
                  <a:pt x="7838" y="14320"/>
                </a:cubicBezTo>
                <a:cubicBezTo>
                  <a:pt x="7723" y="14336"/>
                  <a:pt x="7653" y="14500"/>
                  <a:pt x="7545" y="14500"/>
                </a:cubicBezTo>
                <a:cubicBezTo>
                  <a:pt x="7520" y="14500"/>
                  <a:pt x="7494" y="14491"/>
                  <a:pt x="7464" y="14471"/>
                </a:cubicBezTo>
                <a:cubicBezTo>
                  <a:pt x="7288" y="14347"/>
                  <a:pt x="7130" y="14189"/>
                  <a:pt x="6993" y="14021"/>
                </a:cubicBezTo>
                <a:cubicBezTo>
                  <a:pt x="6802" y="13788"/>
                  <a:pt x="6845" y="13541"/>
                  <a:pt x="7102" y="13238"/>
                </a:cubicBezTo>
                <a:cubicBezTo>
                  <a:pt x="7182" y="13142"/>
                  <a:pt x="7279" y="13054"/>
                  <a:pt x="7384" y="12985"/>
                </a:cubicBezTo>
                <a:cubicBezTo>
                  <a:pt x="7903" y="12645"/>
                  <a:pt x="8468" y="12399"/>
                  <a:pt x="8978" y="12253"/>
                </a:cubicBezTo>
                <a:cubicBezTo>
                  <a:pt x="9139" y="12220"/>
                  <a:pt x="9285" y="12204"/>
                  <a:pt x="9415" y="12204"/>
                </a:cubicBezTo>
                <a:close/>
                <a:moveTo>
                  <a:pt x="2662" y="10266"/>
                </a:moveTo>
                <a:cubicBezTo>
                  <a:pt x="2673" y="10266"/>
                  <a:pt x="2684" y="10266"/>
                  <a:pt x="2694" y="10267"/>
                </a:cubicBezTo>
                <a:cubicBezTo>
                  <a:pt x="2940" y="10284"/>
                  <a:pt x="3081" y="10439"/>
                  <a:pt x="3166" y="10662"/>
                </a:cubicBezTo>
                <a:cubicBezTo>
                  <a:pt x="3272" y="10940"/>
                  <a:pt x="3263" y="11235"/>
                  <a:pt x="3267" y="11523"/>
                </a:cubicBezTo>
                <a:cubicBezTo>
                  <a:pt x="3287" y="12487"/>
                  <a:pt x="3081" y="13437"/>
                  <a:pt x="3035" y="14398"/>
                </a:cubicBezTo>
                <a:cubicBezTo>
                  <a:pt x="3025" y="14621"/>
                  <a:pt x="2925" y="14835"/>
                  <a:pt x="2656" y="14862"/>
                </a:cubicBezTo>
                <a:cubicBezTo>
                  <a:pt x="2641" y="14863"/>
                  <a:pt x="2626" y="14864"/>
                  <a:pt x="2611" y="14864"/>
                </a:cubicBezTo>
                <a:cubicBezTo>
                  <a:pt x="2407" y="14864"/>
                  <a:pt x="2292" y="14722"/>
                  <a:pt x="2206" y="14537"/>
                </a:cubicBezTo>
                <a:cubicBezTo>
                  <a:pt x="2129" y="14369"/>
                  <a:pt x="2072" y="14199"/>
                  <a:pt x="2044" y="14019"/>
                </a:cubicBezTo>
                <a:cubicBezTo>
                  <a:pt x="1982" y="13153"/>
                  <a:pt x="1798" y="12288"/>
                  <a:pt x="1979" y="11419"/>
                </a:cubicBezTo>
                <a:cubicBezTo>
                  <a:pt x="2037" y="11132"/>
                  <a:pt x="2092" y="10847"/>
                  <a:pt x="2230" y="10587"/>
                </a:cubicBezTo>
                <a:cubicBezTo>
                  <a:pt x="2324" y="10413"/>
                  <a:pt x="2451" y="10266"/>
                  <a:pt x="2662" y="10266"/>
                </a:cubicBezTo>
                <a:close/>
                <a:moveTo>
                  <a:pt x="10846" y="15102"/>
                </a:moveTo>
                <a:cubicBezTo>
                  <a:pt x="10904" y="15102"/>
                  <a:pt x="10962" y="15103"/>
                  <a:pt x="11020" y="15106"/>
                </a:cubicBezTo>
                <a:cubicBezTo>
                  <a:pt x="11396" y="15123"/>
                  <a:pt x="11768" y="15198"/>
                  <a:pt x="11908" y="15610"/>
                </a:cubicBezTo>
                <a:cubicBezTo>
                  <a:pt x="12038" y="15999"/>
                  <a:pt x="11883" y="16337"/>
                  <a:pt x="11585" y="16585"/>
                </a:cubicBezTo>
                <a:cubicBezTo>
                  <a:pt x="10883" y="17175"/>
                  <a:pt x="10116" y="17667"/>
                  <a:pt x="9241" y="17949"/>
                </a:cubicBezTo>
                <a:cubicBezTo>
                  <a:pt x="8827" y="18084"/>
                  <a:pt x="8418" y="18250"/>
                  <a:pt x="7958" y="18281"/>
                </a:cubicBezTo>
                <a:cubicBezTo>
                  <a:pt x="7775" y="18344"/>
                  <a:pt x="7592" y="18375"/>
                  <a:pt x="7411" y="18375"/>
                </a:cubicBezTo>
                <a:cubicBezTo>
                  <a:pt x="7123" y="18375"/>
                  <a:pt x="6837" y="18299"/>
                  <a:pt x="6551" y="18157"/>
                </a:cubicBezTo>
                <a:cubicBezTo>
                  <a:pt x="5937" y="17852"/>
                  <a:pt x="5839" y="17329"/>
                  <a:pt x="6342" y="16852"/>
                </a:cubicBezTo>
                <a:cubicBezTo>
                  <a:pt x="6661" y="16550"/>
                  <a:pt x="7032" y="16315"/>
                  <a:pt x="7429" y="16126"/>
                </a:cubicBezTo>
                <a:cubicBezTo>
                  <a:pt x="8168" y="15772"/>
                  <a:pt x="8937" y="15494"/>
                  <a:pt x="9723" y="15264"/>
                </a:cubicBezTo>
                <a:cubicBezTo>
                  <a:pt x="10091" y="15158"/>
                  <a:pt x="10466" y="15102"/>
                  <a:pt x="10846" y="15102"/>
                </a:cubicBezTo>
                <a:close/>
                <a:moveTo>
                  <a:pt x="14645" y="1"/>
                </a:moveTo>
                <a:cubicBezTo>
                  <a:pt x="13083" y="1"/>
                  <a:pt x="11538" y="218"/>
                  <a:pt x="9997" y="498"/>
                </a:cubicBezTo>
                <a:cubicBezTo>
                  <a:pt x="9172" y="667"/>
                  <a:pt x="8394" y="982"/>
                  <a:pt x="7597" y="1244"/>
                </a:cubicBezTo>
                <a:cubicBezTo>
                  <a:pt x="6143" y="1718"/>
                  <a:pt x="4820" y="2421"/>
                  <a:pt x="3606" y="3341"/>
                </a:cubicBezTo>
                <a:cubicBezTo>
                  <a:pt x="1996" y="4565"/>
                  <a:pt x="904" y="6148"/>
                  <a:pt x="439" y="8114"/>
                </a:cubicBezTo>
                <a:cubicBezTo>
                  <a:pt x="1" y="9971"/>
                  <a:pt x="133" y="11839"/>
                  <a:pt x="616" y="13676"/>
                </a:cubicBezTo>
                <a:cubicBezTo>
                  <a:pt x="960" y="14980"/>
                  <a:pt x="1475" y="16228"/>
                  <a:pt x="2013" y="17458"/>
                </a:cubicBezTo>
                <a:cubicBezTo>
                  <a:pt x="2661" y="18939"/>
                  <a:pt x="3709" y="20042"/>
                  <a:pt x="5281" y="20557"/>
                </a:cubicBezTo>
                <a:cubicBezTo>
                  <a:pt x="6298" y="20891"/>
                  <a:pt x="7307" y="21077"/>
                  <a:pt x="8306" y="21077"/>
                </a:cubicBezTo>
                <a:cubicBezTo>
                  <a:pt x="9557" y="21077"/>
                  <a:pt x="10789" y="20785"/>
                  <a:pt x="11994" y="20124"/>
                </a:cubicBezTo>
                <a:cubicBezTo>
                  <a:pt x="13821" y="19121"/>
                  <a:pt x="15241" y="17741"/>
                  <a:pt x="15965" y="15734"/>
                </a:cubicBezTo>
                <a:cubicBezTo>
                  <a:pt x="16419" y="14472"/>
                  <a:pt x="16709" y="13181"/>
                  <a:pt x="16613" y="11832"/>
                </a:cubicBezTo>
                <a:cubicBezTo>
                  <a:pt x="16503" y="10308"/>
                  <a:pt x="16213" y="8805"/>
                  <a:pt x="16074" y="7284"/>
                </a:cubicBezTo>
                <a:cubicBezTo>
                  <a:pt x="15959" y="6039"/>
                  <a:pt x="15975" y="4816"/>
                  <a:pt x="16363" y="3616"/>
                </a:cubicBezTo>
                <a:cubicBezTo>
                  <a:pt x="16616" y="2839"/>
                  <a:pt x="16734" y="2025"/>
                  <a:pt x="17047" y="1260"/>
                </a:cubicBezTo>
                <a:cubicBezTo>
                  <a:pt x="17259" y="749"/>
                  <a:pt x="17052" y="383"/>
                  <a:pt x="16539" y="172"/>
                </a:cubicBezTo>
                <a:cubicBezTo>
                  <a:pt x="16387" y="108"/>
                  <a:pt x="16229" y="80"/>
                  <a:pt x="16064" y="65"/>
                </a:cubicBezTo>
                <a:cubicBezTo>
                  <a:pt x="15589" y="21"/>
                  <a:pt x="15116" y="1"/>
                  <a:pt x="14645" y="1"/>
                </a:cubicBezTo>
                <a:close/>
              </a:path>
            </a:pathLst>
          </a:custGeom>
          <a:solidFill>
            <a:srgbClr val="3B97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4" name="Google Shape;624;p28"/>
          <p:cNvSpPr/>
          <p:nvPr/>
        </p:nvSpPr>
        <p:spPr>
          <a:xfrm flipH="1">
            <a:off x="8545504" y="4077240"/>
            <a:ext cx="560448" cy="1318033"/>
          </a:xfrm>
          <a:custGeom>
            <a:rect b="b" l="l" r="r" t="t"/>
            <a:pathLst>
              <a:path extrusionOk="0" fill="none" h="25286" w="10752">
                <a:moveTo>
                  <a:pt x="10752" y="1"/>
                </a:moveTo>
                <a:cubicBezTo>
                  <a:pt x="3879" y="6406"/>
                  <a:pt x="0" y="15900"/>
                  <a:pt x="422" y="25286"/>
                </a:cubicBezTo>
              </a:path>
            </a:pathLst>
          </a:custGeom>
          <a:noFill/>
          <a:ln cap="rnd" cmpd="sng" w="17500">
            <a:solidFill>
              <a:srgbClr val="2F785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5" name="Google Shape;625;p2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626" name="Google Shape;626;p28"/>
          <p:cNvSpPr txBox="1"/>
          <p:nvPr>
            <p:ph idx="1" type="subTitle"/>
          </p:nvPr>
        </p:nvSpPr>
        <p:spPr>
          <a:xfrm>
            <a:off x="1860325" y="1573988"/>
            <a:ext cx="3228900" cy="62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7" name="Google Shape;627;p28"/>
          <p:cNvSpPr txBox="1"/>
          <p:nvPr>
            <p:ph idx="2" type="subTitle"/>
          </p:nvPr>
        </p:nvSpPr>
        <p:spPr>
          <a:xfrm>
            <a:off x="3507145" y="2763008"/>
            <a:ext cx="3227700" cy="62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8" name="Google Shape;628;p28"/>
          <p:cNvSpPr txBox="1"/>
          <p:nvPr>
            <p:ph idx="3" type="subTitle"/>
          </p:nvPr>
        </p:nvSpPr>
        <p:spPr>
          <a:xfrm>
            <a:off x="5152765" y="3952028"/>
            <a:ext cx="3227700" cy="62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9" name="Google Shape;629;p28"/>
          <p:cNvSpPr txBox="1"/>
          <p:nvPr>
            <p:ph idx="4" type="subTitle"/>
          </p:nvPr>
        </p:nvSpPr>
        <p:spPr>
          <a:xfrm>
            <a:off x="1860325" y="1119412"/>
            <a:ext cx="3228900" cy="45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000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30" name="Google Shape;630;p28"/>
          <p:cNvSpPr txBox="1"/>
          <p:nvPr>
            <p:ph idx="5" type="subTitle"/>
          </p:nvPr>
        </p:nvSpPr>
        <p:spPr>
          <a:xfrm>
            <a:off x="3507145" y="2308432"/>
            <a:ext cx="3227700" cy="45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000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31" name="Google Shape;631;p28"/>
          <p:cNvSpPr txBox="1"/>
          <p:nvPr>
            <p:ph idx="6" type="subTitle"/>
          </p:nvPr>
        </p:nvSpPr>
        <p:spPr>
          <a:xfrm>
            <a:off x="5152765" y="3497452"/>
            <a:ext cx="3227700" cy="45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000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6_1"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29"/>
          <p:cNvSpPr/>
          <p:nvPr/>
        </p:nvSpPr>
        <p:spPr>
          <a:xfrm flipH="1">
            <a:off x="0" y="3778850"/>
            <a:ext cx="1833475" cy="1078550"/>
          </a:xfrm>
          <a:custGeom>
            <a:rect b="b" l="l" r="r" t="t"/>
            <a:pathLst>
              <a:path extrusionOk="0" h="43142" w="73339">
                <a:moveTo>
                  <a:pt x="69081" y="1"/>
                </a:moveTo>
                <a:cubicBezTo>
                  <a:pt x="68611" y="1"/>
                  <a:pt x="68138" y="37"/>
                  <a:pt x="67675" y="104"/>
                </a:cubicBezTo>
                <a:cubicBezTo>
                  <a:pt x="65061" y="539"/>
                  <a:pt x="62882" y="2715"/>
                  <a:pt x="62012" y="4894"/>
                </a:cubicBezTo>
                <a:cubicBezTo>
                  <a:pt x="61139" y="7505"/>
                  <a:pt x="59490" y="10376"/>
                  <a:pt x="56879" y="10376"/>
                </a:cubicBezTo>
                <a:cubicBezTo>
                  <a:pt x="56533" y="10407"/>
                  <a:pt x="56197" y="10421"/>
                  <a:pt x="55867" y="10421"/>
                </a:cubicBezTo>
                <a:cubicBezTo>
                  <a:pt x="52709" y="10421"/>
                  <a:pt x="50226" y="9116"/>
                  <a:pt x="47328" y="9116"/>
                </a:cubicBezTo>
                <a:cubicBezTo>
                  <a:pt x="46333" y="9116"/>
                  <a:pt x="45289" y="9270"/>
                  <a:pt x="44152" y="9684"/>
                </a:cubicBezTo>
                <a:cubicBezTo>
                  <a:pt x="39694" y="10901"/>
                  <a:pt x="39385" y="18530"/>
                  <a:pt x="34800" y="18530"/>
                </a:cubicBezTo>
                <a:cubicBezTo>
                  <a:pt x="34458" y="18530"/>
                  <a:pt x="34092" y="18487"/>
                  <a:pt x="33698" y="18396"/>
                </a:cubicBezTo>
                <a:cubicBezTo>
                  <a:pt x="31495" y="17844"/>
                  <a:pt x="29465" y="17293"/>
                  <a:pt x="27390" y="17293"/>
                </a:cubicBezTo>
                <a:cubicBezTo>
                  <a:pt x="26183" y="17293"/>
                  <a:pt x="24961" y="17480"/>
                  <a:pt x="23680" y="17961"/>
                </a:cubicBezTo>
                <a:cubicBezTo>
                  <a:pt x="19322" y="19705"/>
                  <a:pt x="19406" y="28931"/>
                  <a:pt x="10362" y="30102"/>
                </a:cubicBezTo>
                <a:cubicBezTo>
                  <a:pt x="0" y="30660"/>
                  <a:pt x="170" y="43142"/>
                  <a:pt x="170" y="43142"/>
                </a:cubicBezTo>
                <a:lnTo>
                  <a:pt x="73333" y="43142"/>
                </a:lnTo>
                <a:lnTo>
                  <a:pt x="73333" y="23044"/>
                </a:lnTo>
                <a:lnTo>
                  <a:pt x="73333" y="1666"/>
                </a:lnTo>
                <a:lnTo>
                  <a:pt x="73338" y="1666"/>
                </a:lnTo>
                <a:cubicBezTo>
                  <a:pt x="72382" y="463"/>
                  <a:pt x="70755" y="1"/>
                  <a:pt x="6908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4" name="Google Shape;634;p29"/>
          <p:cNvSpPr/>
          <p:nvPr/>
        </p:nvSpPr>
        <p:spPr>
          <a:xfrm>
            <a:off x="16" y="4629141"/>
            <a:ext cx="9143968" cy="530369"/>
          </a:xfrm>
          <a:custGeom>
            <a:rect b="b" l="l" r="r" t="t"/>
            <a:pathLst>
              <a:path extrusionOk="0" h="20651" w="266588">
                <a:moveTo>
                  <a:pt x="244236" y="0"/>
                </a:moveTo>
                <a:cubicBezTo>
                  <a:pt x="209208" y="0"/>
                  <a:pt x="153882" y="8290"/>
                  <a:pt x="92318" y="8290"/>
                </a:cubicBezTo>
                <a:cubicBezTo>
                  <a:pt x="62477" y="8290"/>
                  <a:pt x="31171" y="6342"/>
                  <a:pt x="0" y="559"/>
                </a:cubicBezTo>
                <a:lnTo>
                  <a:pt x="0" y="20651"/>
                </a:lnTo>
                <a:lnTo>
                  <a:pt x="266587" y="20651"/>
                </a:lnTo>
                <a:lnTo>
                  <a:pt x="266587" y="1837"/>
                </a:lnTo>
                <a:cubicBezTo>
                  <a:pt x="260570" y="525"/>
                  <a:pt x="253045" y="0"/>
                  <a:pt x="244236" y="0"/>
                </a:cubicBezTo>
                <a:close/>
              </a:path>
            </a:pathLst>
          </a:custGeom>
          <a:solidFill>
            <a:srgbClr val="3B97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" name="Google Shape;635;p29"/>
          <p:cNvSpPr/>
          <p:nvPr/>
        </p:nvSpPr>
        <p:spPr>
          <a:xfrm rot="9534722">
            <a:off x="8541762" y="379693"/>
            <a:ext cx="773766" cy="1484163"/>
          </a:xfrm>
          <a:custGeom>
            <a:rect b="b" l="l" r="r" t="t"/>
            <a:pathLst>
              <a:path extrusionOk="0" h="32953" w="17180">
                <a:moveTo>
                  <a:pt x="15690" y="0"/>
                </a:moveTo>
                <a:cubicBezTo>
                  <a:pt x="15604" y="0"/>
                  <a:pt x="15548" y="65"/>
                  <a:pt x="15499" y="131"/>
                </a:cubicBezTo>
                <a:cubicBezTo>
                  <a:pt x="15454" y="189"/>
                  <a:pt x="15419" y="256"/>
                  <a:pt x="15390" y="323"/>
                </a:cubicBezTo>
                <a:cubicBezTo>
                  <a:pt x="14956" y="1339"/>
                  <a:pt x="14562" y="2367"/>
                  <a:pt x="14387" y="3467"/>
                </a:cubicBezTo>
                <a:cubicBezTo>
                  <a:pt x="14374" y="3551"/>
                  <a:pt x="14393" y="3659"/>
                  <a:pt x="14233" y="3733"/>
                </a:cubicBezTo>
                <a:cubicBezTo>
                  <a:pt x="14153" y="3321"/>
                  <a:pt x="14061" y="2929"/>
                  <a:pt x="14003" y="2530"/>
                </a:cubicBezTo>
                <a:cubicBezTo>
                  <a:pt x="13906" y="1876"/>
                  <a:pt x="13809" y="1222"/>
                  <a:pt x="13612" y="586"/>
                </a:cubicBezTo>
                <a:cubicBezTo>
                  <a:pt x="13582" y="489"/>
                  <a:pt x="13589" y="321"/>
                  <a:pt x="13459" y="321"/>
                </a:cubicBezTo>
                <a:cubicBezTo>
                  <a:pt x="13455" y="321"/>
                  <a:pt x="13450" y="321"/>
                  <a:pt x="13446" y="321"/>
                </a:cubicBezTo>
                <a:cubicBezTo>
                  <a:pt x="13288" y="334"/>
                  <a:pt x="13292" y="503"/>
                  <a:pt x="13298" y="627"/>
                </a:cubicBezTo>
                <a:cubicBezTo>
                  <a:pt x="13336" y="1658"/>
                  <a:pt x="13413" y="2682"/>
                  <a:pt x="13738" y="3671"/>
                </a:cubicBezTo>
                <a:cubicBezTo>
                  <a:pt x="13816" y="3910"/>
                  <a:pt x="13971" y="4172"/>
                  <a:pt x="13926" y="4388"/>
                </a:cubicBezTo>
                <a:cubicBezTo>
                  <a:pt x="13806" y="4946"/>
                  <a:pt x="13591" y="5482"/>
                  <a:pt x="13415" y="6026"/>
                </a:cubicBezTo>
                <a:cubicBezTo>
                  <a:pt x="13158" y="4943"/>
                  <a:pt x="12670" y="3979"/>
                  <a:pt x="12289" y="2939"/>
                </a:cubicBezTo>
                <a:cubicBezTo>
                  <a:pt x="12222" y="3005"/>
                  <a:pt x="12201" y="3017"/>
                  <a:pt x="12194" y="3035"/>
                </a:cubicBezTo>
                <a:cubicBezTo>
                  <a:pt x="12180" y="3073"/>
                  <a:pt x="12163" y="3114"/>
                  <a:pt x="12163" y="3155"/>
                </a:cubicBezTo>
                <a:cubicBezTo>
                  <a:pt x="12180" y="4426"/>
                  <a:pt x="12342" y="5668"/>
                  <a:pt x="12934" y="6818"/>
                </a:cubicBezTo>
                <a:cubicBezTo>
                  <a:pt x="13004" y="6954"/>
                  <a:pt x="13062" y="7064"/>
                  <a:pt x="13003" y="7226"/>
                </a:cubicBezTo>
                <a:cubicBezTo>
                  <a:pt x="12699" y="8053"/>
                  <a:pt x="12409" y="8885"/>
                  <a:pt x="12112" y="9717"/>
                </a:cubicBezTo>
                <a:cubicBezTo>
                  <a:pt x="12077" y="9814"/>
                  <a:pt x="12038" y="9909"/>
                  <a:pt x="12001" y="10005"/>
                </a:cubicBezTo>
                <a:cubicBezTo>
                  <a:pt x="11908" y="8346"/>
                  <a:pt x="11633" y="6755"/>
                  <a:pt x="11000" y="5209"/>
                </a:cubicBezTo>
                <a:cubicBezTo>
                  <a:pt x="10906" y="5335"/>
                  <a:pt x="10923" y="5455"/>
                  <a:pt x="10927" y="5564"/>
                </a:cubicBezTo>
                <a:cubicBezTo>
                  <a:pt x="10938" y="5963"/>
                  <a:pt x="10930" y="6365"/>
                  <a:pt x="10988" y="6759"/>
                </a:cubicBezTo>
                <a:cubicBezTo>
                  <a:pt x="11181" y="8066"/>
                  <a:pt x="11212" y="9401"/>
                  <a:pt x="11692" y="10655"/>
                </a:cubicBezTo>
                <a:cubicBezTo>
                  <a:pt x="11731" y="10754"/>
                  <a:pt x="11699" y="10841"/>
                  <a:pt x="11664" y="10930"/>
                </a:cubicBezTo>
                <a:cubicBezTo>
                  <a:pt x="11192" y="12133"/>
                  <a:pt x="10776" y="13357"/>
                  <a:pt x="10264" y="14544"/>
                </a:cubicBezTo>
                <a:cubicBezTo>
                  <a:pt x="10219" y="14647"/>
                  <a:pt x="10203" y="14778"/>
                  <a:pt x="10055" y="14856"/>
                </a:cubicBezTo>
                <a:cubicBezTo>
                  <a:pt x="9757" y="12580"/>
                  <a:pt x="9596" y="10305"/>
                  <a:pt x="8826" y="8121"/>
                </a:cubicBezTo>
                <a:cubicBezTo>
                  <a:pt x="8669" y="8228"/>
                  <a:pt x="8709" y="8341"/>
                  <a:pt x="8706" y="8438"/>
                </a:cubicBezTo>
                <a:cubicBezTo>
                  <a:pt x="8641" y="10788"/>
                  <a:pt x="9090" y="13054"/>
                  <a:pt x="9795" y="15279"/>
                </a:cubicBezTo>
                <a:cubicBezTo>
                  <a:pt x="9833" y="15398"/>
                  <a:pt x="9840" y="15497"/>
                  <a:pt x="9788" y="15611"/>
                </a:cubicBezTo>
                <a:cubicBezTo>
                  <a:pt x="9248" y="16816"/>
                  <a:pt x="8711" y="18024"/>
                  <a:pt x="8170" y="19229"/>
                </a:cubicBezTo>
                <a:cubicBezTo>
                  <a:pt x="8134" y="19305"/>
                  <a:pt x="8129" y="19420"/>
                  <a:pt x="7980" y="19441"/>
                </a:cubicBezTo>
                <a:cubicBezTo>
                  <a:pt x="7710" y="18003"/>
                  <a:pt x="7293" y="16604"/>
                  <a:pt x="6885" y="15205"/>
                </a:cubicBezTo>
                <a:cubicBezTo>
                  <a:pt x="6478" y="13805"/>
                  <a:pt x="6194" y="12368"/>
                  <a:pt x="5614" y="11018"/>
                </a:cubicBezTo>
                <a:cubicBezTo>
                  <a:pt x="5498" y="11373"/>
                  <a:pt x="5474" y="11726"/>
                  <a:pt x="5501" y="12080"/>
                </a:cubicBezTo>
                <a:cubicBezTo>
                  <a:pt x="5569" y="13017"/>
                  <a:pt x="5772" y="13930"/>
                  <a:pt x="6019" y="14832"/>
                </a:cubicBezTo>
                <a:cubicBezTo>
                  <a:pt x="6449" y="16398"/>
                  <a:pt x="6799" y="17999"/>
                  <a:pt x="7676" y="19406"/>
                </a:cubicBezTo>
                <a:cubicBezTo>
                  <a:pt x="7794" y="19596"/>
                  <a:pt x="7900" y="19819"/>
                  <a:pt x="7783" y="20059"/>
                </a:cubicBezTo>
                <a:cubicBezTo>
                  <a:pt x="7089" y="21488"/>
                  <a:pt x="6626" y="23011"/>
                  <a:pt x="5999" y="24469"/>
                </a:cubicBezTo>
                <a:cubicBezTo>
                  <a:pt x="5946" y="24597"/>
                  <a:pt x="5886" y="24724"/>
                  <a:pt x="5830" y="24851"/>
                </a:cubicBezTo>
                <a:cubicBezTo>
                  <a:pt x="5802" y="24846"/>
                  <a:pt x="5773" y="24843"/>
                  <a:pt x="5745" y="24837"/>
                </a:cubicBezTo>
                <a:cubicBezTo>
                  <a:pt x="5769" y="23999"/>
                  <a:pt x="5536" y="23197"/>
                  <a:pt x="5419" y="22380"/>
                </a:cubicBezTo>
                <a:cubicBezTo>
                  <a:pt x="5172" y="20652"/>
                  <a:pt x="4835" y="18946"/>
                  <a:pt x="4365" y="17261"/>
                </a:cubicBezTo>
                <a:cubicBezTo>
                  <a:pt x="4104" y="16329"/>
                  <a:pt x="3674" y="15456"/>
                  <a:pt x="3456" y="14513"/>
                </a:cubicBezTo>
                <a:cubicBezTo>
                  <a:pt x="3435" y="14423"/>
                  <a:pt x="3405" y="14302"/>
                  <a:pt x="3286" y="14302"/>
                </a:cubicBezTo>
                <a:cubicBezTo>
                  <a:pt x="3279" y="14302"/>
                  <a:pt x="3272" y="14302"/>
                  <a:pt x="3264" y="14303"/>
                </a:cubicBezTo>
                <a:cubicBezTo>
                  <a:pt x="3123" y="14317"/>
                  <a:pt x="3142" y="14452"/>
                  <a:pt x="3126" y="14551"/>
                </a:cubicBezTo>
                <a:cubicBezTo>
                  <a:pt x="3116" y="14613"/>
                  <a:pt x="3120" y="14677"/>
                  <a:pt x="3123" y="14740"/>
                </a:cubicBezTo>
                <a:cubicBezTo>
                  <a:pt x="3211" y="16970"/>
                  <a:pt x="3421" y="19181"/>
                  <a:pt x="3963" y="21354"/>
                </a:cubicBezTo>
                <a:cubicBezTo>
                  <a:pt x="4317" y="22777"/>
                  <a:pt x="4750" y="24167"/>
                  <a:pt x="5414" y="25478"/>
                </a:cubicBezTo>
                <a:cubicBezTo>
                  <a:pt x="5487" y="25619"/>
                  <a:pt x="5467" y="25733"/>
                  <a:pt x="5421" y="25866"/>
                </a:cubicBezTo>
                <a:cubicBezTo>
                  <a:pt x="5229" y="26432"/>
                  <a:pt x="5040" y="26999"/>
                  <a:pt x="4855" y="27569"/>
                </a:cubicBezTo>
                <a:cubicBezTo>
                  <a:pt x="4700" y="28046"/>
                  <a:pt x="4557" y="28522"/>
                  <a:pt x="4409" y="28994"/>
                </a:cubicBezTo>
                <a:cubicBezTo>
                  <a:pt x="4327" y="28979"/>
                  <a:pt x="4320" y="28937"/>
                  <a:pt x="4313" y="28896"/>
                </a:cubicBezTo>
                <a:cubicBezTo>
                  <a:pt x="4091" y="27538"/>
                  <a:pt x="3582" y="26265"/>
                  <a:pt x="3120" y="24981"/>
                </a:cubicBezTo>
                <a:cubicBezTo>
                  <a:pt x="2295" y="22678"/>
                  <a:pt x="1276" y="20447"/>
                  <a:pt x="585" y="18093"/>
                </a:cubicBezTo>
                <a:cubicBezTo>
                  <a:pt x="527" y="17893"/>
                  <a:pt x="451" y="17697"/>
                  <a:pt x="374" y="17501"/>
                </a:cubicBezTo>
                <a:cubicBezTo>
                  <a:pt x="346" y="17428"/>
                  <a:pt x="294" y="17364"/>
                  <a:pt x="211" y="17364"/>
                </a:cubicBezTo>
                <a:cubicBezTo>
                  <a:pt x="202" y="17364"/>
                  <a:pt x="193" y="17365"/>
                  <a:pt x="184" y="17367"/>
                </a:cubicBezTo>
                <a:cubicBezTo>
                  <a:pt x="85" y="17382"/>
                  <a:pt x="54" y="17467"/>
                  <a:pt x="47" y="17554"/>
                </a:cubicBezTo>
                <a:cubicBezTo>
                  <a:pt x="29" y="17774"/>
                  <a:pt x="0" y="17992"/>
                  <a:pt x="12" y="18213"/>
                </a:cubicBezTo>
                <a:cubicBezTo>
                  <a:pt x="91" y="20012"/>
                  <a:pt x="696" y="21690"/>
                  <a:pt x="1215" y="23385"/>
                </a:cubicBezTo>
                <a:cubicBezTo>
                  <a:pt x="1896" y="25598"/>
                  <a:pt x="3127" y="27562"/>
                  <a:pt x="4070" y="29658"/>
                </a:cubicBezTo>
                <a:cubicBezTo>
                  <a:pt x="4136" y="29804"/>
                  <a:pt x="4158" y="29924"/>
                  <a:pt x="4120" y="30074"/>
                </a:cubicBezTo>
                <a:cubicBezTo>
                  <a:pt x="3929" y="30816"/>
                  <a:pt x="3751" y="31563"/>
                  <a:pt x="3648" y="32325"/>
                </a:cubicBezTo>
                <a:cubicBezTo>
                  <a:pt x="3624" y="32510"/>
                  <a:pt x="3603" y="32696"/>
                  <a:pt x="3641" y="32953"/>
                </a:cubicBezTo>
                <a:cubicBezTo>
                  <a:pt x="3825" y="32665"/>
                  <a:pt x="3911" y="32411"/>
                  <a:pt x="3978" y="32154"/>
                </a:cubicBezTo>
                <a:cubicBezTo>
                  <a:pt x="4189" y="31351"/>
                  <a:pt x="4330" y="30531"/>
                  <a:pt x="4553" y="29732"/>
                </a:cubicBezTo>
                <a:cubicBezTo>
                  <a:pt x="4609" y="29528"/>
                  <a:pt x="4700" y="29409"/>
                  <a:pt x="4896" y="29333"/>
                </a:cubicBezTo>
                <a:cubicBezTo>
                  <a:pt x="5809" y="28980"/>
                  <a:pt x="6662" y="28501"/>
                  <a:pt x="7530" y="28055"/>
                </a:cubicBezTo>
                <a:cubicBezTo>
                  <a:pt x="9664" y="26957"/>
                  <a:pt x="11686" y="25675"/>
                  <a:pt x="13714" y="24395"/>
                </a:cubicBezTo>
                <a:cubicBezTo>
                  <a:pt x="14633" y="23815"/>
                  <a:pt x="15489" y="23161"/>
                  <a:pt x="16299" y="22444"/>
                </a:cubicBezTo>
                <a:cubicBezTo>
                  <a:pt x="16423" y="22334"/>
                  <a:pt x="16589" y="22205"/>
                  <a:pt x="16467" y="22020"/>
                </a:cubicBezTo>
                <a:cubicBezTo>
                  <a:pt x="16416" y="21943"/>
                  <a:pt x="16359" y="21915"/>
                  <a:pt x="16298" y="21915"/>
                </a:cubicBezTo>
                <a:cubicBezTo>
                  <a:pt x="16209" y="21915"/>
                  <a:pt x="16113" y="21977"/>
                  <a:pt x="16024" y="22028"/>
                </a:cubicBezTo>
                <a:cubicBezTo>
                  <a:pt x="14149" y="23110"/>
                  <a:pt x="12204" y="24053"/>
                  <a:pt x="10247" y="24978"/>
                </a:cubicBezTo>
                <a:cubicBezTo>
                  <a:pt x="8332" y="25884"/>
                  <a:pt x="6542" y="26999"/>
                  <a:pt x="5011" y="28491"/>
                </a:cubicBezTo>
                <a:cubicBezTo>
                  <a:pt x="4996" y="28506"/>
                  <a:pt x="4962" y="28502"/>
                  <a:pt x="4913" y="28513"/>
                </a:cubicBezTo>
                <a:cubicBezTo>
                  <a:pt x="5363" y="27055"/>
                  <a:pt x="5821" y="25627"/>
                  <a:pt x="6356" y="24223"/>
                </a:cubicBezTo>
                <a:cubicBezTo>
                  <a:pt x="6397" y="24116"/>
                  <a:pt x="6441" y="24019"/>
                  <a:pt x="6578" y="23983"/>
                </a:cubicBezTo>
                <a:cubicBezTo>
                  <a:pt x="7039" y="23863"/>
                  <a:pt x="7464" y="23650"/>
                  <a:pt x="7879" y="23425"/>
                </a:cubicBezTo>
                <a:cubicBezTo>
                  <a:pt x="10515" y="21994"/>
                  <a:pt x="12931" y="20230"/>
                  <a:pt x="15320" y="18431"/>
                </a:cubicBezTo>
                <a:cubicBezTo>
                  <a:pt x="15430" y="18349"/>
                  <a:pt x="15543" y="18234"/>
                  <a:pt x="15454" y="18085"/>
                </a:cubicBezTo>
                <a:cubicBezTo>
                  <a:pt x="15410" y="18009"/>
                  <a:pt x="15351" y="17983"/>
                  <a:pt x="15287" y="17983"/>
                </a:cubicBezTo>
                <a:cubicBezTo>
                  <a:pt x="15223" y="17983"/>
                  <a:pt x="15154" y="18009"/>
                  <a:pt x="15090" y="18038"/>
                </a:cubicBezTo>
                <a:cubicBezTo>
                  <a:pt x="14936" y="18107"/>
                  <a:pt x="14788" y="18185"/>
                  <a:pt x="14638" y="18263"/>
                </a:cubicBezTo>
                <a:cubicBezTo>
                  <a:pt x="12481" y="19376"/>
                  <a:pt x="10334" y="20504"/>
                  <a:pt x="8398" y="21987"/>
                </a:cubicBezTo>
                <a:cubicBezTo>
                  <a:pt x="7860" y="22397"/>
                  <a:pt x="7336" y="22829"/>
                  <a:pt x="6806" y="23251"/>
                </a:cubicBezTo>
                <a:lnTo>
                  <a:pt x="6806" y="23251"/>
                </a:lnTo>
                <a:cubicBezTo>
                  <a:pt x="6806" y="23215"/>
                  <a:pt x="6798" y="23173"/>
                  <a:pt x="6811" y="23144"/>
                </a:cubicBezTo>
                <a:cubicBezTo>
                  <a:pt x="7437" y="21686"/>
                  <a:pt x="7911" y="20169"/>
                  <a:pt x="8610" y="18742"/>
                </a:cubicBezTo>
                <a:cubicBezTo>
                  <a:pt x="8694" y="18567"/>
                  <a:pt x="8799" y="18470"/>
                  <a:pt x="8994" y="18418"/>
                </a:cubicBezTo>
                <a:cubicBezTo>
                  <a:pt x="9327" y="18326"/>
                  <a:pt x="9654" y="18212"/>
                  <a:pt x="9960" y="18042"/>
                </a:cubicBezTo>
                <a:cubicBezTo>
                  <a:pt x="11799" y="17026"/>
                  <a:pt x="13562" y="15888"/>
                  <a:pt x="15268" y="14663"/>
                </a:cubicBezTo>
                <a:cubicBezTo>
                  <a:pt x="15701" y="14352"/>
                  <a:pt x="16113" y="14008"/>
                  <a:pt x="16529" y="13672"/>
                </a:cubicBezTo>
                <a:cubicBezTo>
                  <a:pt x="16651" y="13573"/>
                  <a:pt x="16807" y="13431"/>
                  <a:pt x="16720" y="13281"/>
                </a:cubicBezTo>
                <a:cubicBezTo>
                  <a:pt x="16692" y="13235"/>
                  <a:pt x="16659" y="13217"/>
                  <a:pt x="16624" y="13217"/>
                </a:cubicBezTo>
                <a:cubicBezTo>
                  <a:pt x="16541" y="13217"/>
                  <a:pt x="16445" y="13309"/>
                  <a:pt x="16370" y="13343"/>
                </a:cubicBezTo>
                <a:cubicBezTo>
                  <a:pt x="14726" y="14095"/>
                  <a:pt x="13196" y="15051"/>
                  <a:pt x="11697" y="16053"/>
                </a:cubicBezTo>
                <a:cubicBezTo>
                  <a:pt x="10810" y="16644"/>
                  <a:pt x="9945" y="17273"/>
                  <a:pt x="9071" y="17886"/>
                </a:cubicBezTo>
                <a:lnTo>
                  <a:pt x="9071" y="17886"/>
                </a:lnTo>
                <a:cubicBezTo>
                  <a:pt x="9040" y="17772"/>
                  <a:pt x="9122" y="17690"/>
                  <a:pt x="9164" y="17605"/>
                </a:cubicBezTo>
                <a:cubicBezTo>
                  <a:pt x="9819" y="16276"/>
                  <a:pt x="10398" y="14913"/>
                  <a:pt x="10976" y="13551"/>
                </a:cubicBezTo>
                <a:cubicBezTo>
                  <a:pt x="11096" y="13269"/>
                  <a:pt x="11183" y="12984"/>
                  <a:pt x="11514" y="12984"/>
                </a:cubicBezTo>
                <a:cubicBezTo>
                  <a:pt x="11559" y="12984"/>
                  <a:pt x="11608" y="12989"/>
                  <a:pt x="11662" y="13000"/>
                </a:cubicBezTo>
                <a:cubicBezTo>
                  <a:pt x="11666" y="13001"/>
                  <a:pt x="11671" y="13002"/>
                  <a:pt x="11675" y="13002"/>
                </a:cubicBezTo>
                <a:cubicBezTo>
                  <a:pt x="11709" y="13002"/>
                  <a:pt x="11747" y="12979"/>
                  <a:pt x="11782" y="12967"/>
                </a:cubicBezTo>
                <a:cubicBezTo>
                  <a:pt x="13380" y="12358"/>
                  <a:pt x="14995" y="11787"/>
                  <a:pt x="16363" y="10709"/>
                </a:cubicBezTo>
                <a:cubicBezTo>
                  <a:pt x="16447" y="10642"/>
                  <a:pt x="16604" y="10601"/>
                  <a:pt x="16525" y="10453"/>
                </a:cubicBezTo>
                <a:cubicBezTo>
                  <a:pt x="16492" y="10392"/>
                  <a:pt x="16446" y="10373"/>
                  <a:pt x="16396" y="10373"/>
                </a:cubicBezTo>
                <a:cubicBezTo>
                  <a:pt x="16336" y="10373"/>
                  <a:pt x="16271" y="10399"/>
                  <a:pt x="16213" y="10417"/>
                </a:cubicBezTo>
                <a:cubicBezTo>
                  <a:pt x="14657" y="10884"/>
                  <a:pt x="13145" y="11447"/>
                  <a:pt x="11788" y="12365"/>
                </a:cubicBezTo>
                <a:cubicBezTo>
                  <a:pt x="11689" y="12431"/>
                  <a:pt x="11592" y="12527"/>
                  <a:pt x="11455" y="12527"/>
                </a:cubicBezTo>
                <a:cubicBezTo>
                  <a:pt x="11448" y="12527"/>
                  <a:pt x="11442" y="12527"/>
                  <a:pt x="11435" y="12526"/>
                </a:cubicBezTo>
                <a:cubicBezTo>
                  <a:pt x="11432" y="12485"/>
                  <a:pt x="11425" y="12463"/>
                  <a:pt x="11432" y="12444"/>
                </a:cubicBezTo>
                <a:cubicBezTo>
                  <a:pt x="11840" y="11375"/>
                  <a:pt x="12249" y="10305"/>
                  <a:pt x="12658" y="9237"/>
                </a:cubicBezTo>
                <a:cubicBezTo>
                  <a:pt x="12688" y="9155"/>
                  <a:pt x="12728" y="9092"/>
                  <a:pt x="12814" y="9051"/>
                </a:cubicBezTo>
                <a:cubicBezTo>
                  <a:pt x="13436" y="8761"/>
                  <a:pt x="13975" y="8337"/>
                  <a:pt x="14523" y="7934"/>
                </a:cubicBezTo>
                <a:cubicBezTo>
                  <a:pt x="15227" y="7421"/>
                  <a:pt x="15939" y="6903"/>
                  <a:pt x="16284" y="6049"/>
                </a:cubicBezTo>
                <a:cubicBezTo>
                  <a:pt x="16325" y="5949"/>
                  <a:pt x="16442" y="5843"/>
                  <a:pt x="16333" y="5737"/>
                </a:cubicBezTo>
                <a:cubicBezTo>
                  <a:pt x="16300" y="5705"/>
                  <a:pt x="16264" y="5693"/>
                  <a:pt x="16226" y="5693"/>
                </a:cubicBezTo>
                <a:cubicBezTo>
                  <a:pt x="16153" y="5693"/>
                  <a:pt x="16076" y="5739"/>
                  <a:pt x="16010" y="5768"/>
                </a:cubicBezTo>
                <a:cubicBezTo>
                  <a:pt x="15732" y="5892"/>
                  <a:pt x="15475" y="6058"/>
                  <a:pt x="15241" y="6255"/>
                </a:cubicBezTo>
                <a:cubicBezTo>
                  <a:pt x="14492" y="6884"/>
                  <a:pt x="13824" y="7600"/>
                  <a:pt x="13182" y="8335"/>
                </a:cubicBezTo>
                <a:cubicBezTo>
                  <a:pt x="13123" y="8402"/>
                  <a:pt x="13081" y="8499"/>
                  <a:pt x="12976" y="8499"/>
                </a:cubicBezTo>
                <a:cubicBezTo>
                  <a:pt x="12965" y="8499"/>
                  <a:pt x="12953" y="8498"/>
                  <a:pt x="12941" y="8496"/>
                </a:cubicBezTo>
                <a:cubicBezTo>
                  <a:pt x="12893" y="8427"/>
                  <a:pt x="12935" y="8372"/>
                  <a:pt x="12956" y="8315"/>
                </a:cubicBezTo>
                <a:cubicBezTo>
                  <a:pt x="13244" y="7548"/>
                  <a:pt x="13540" y="6784"/>
                  <a:pt x="13813" y="6012"/>
                </a:cubicBezTo>
                <a:cubicBezTo>
                  <a:pt x="13900" y="5763"/>
                  <a:pt x="14053" y="5668"/>
                  <a:pt x="14288" y="5578"/>
                </a:cubicBezTo>
                <a:cubicBezTo>
                  <a:pt x="15386" y="5163"/>
                  <a:pt x="16354" y="4562"/>
                  <a:pt x="17034" y="3572"/>
                </a:cubicBezTo>
                <a:cubicBezTo>
                  <a:pt x="17088" y="3496"/>
                  <a:pt x="17180" y="3416"/>
                  <a:pt x="17104" y="3321"/>
                </a:cubicBezTo>
                <a:cubicBezTo>
                  <a:pt x="17077" y="3287"/>
                  <a:pt x="17049" y="3275"/>
                  <a:pt x="17022" y="3275"/>
                </a:cubicBezTo>
                <a:cubicBezTo>
                  <a:pt x="16964" y="3275"/>
                  <a:pt x="16907" y="3332"/>
                  <a:pt x="16855" y="3359"/>
                </a:cubicBezTo>
                <a:cubicBezTo>
                  <a:pt x="15931" y="3839"/>
                  <a:pt x="15021" y="4340"/>
                  <a:pt x="14267" y="5078"/>
                </a:cubicBezTo>
                <a:cubicBezTo>
                  <a:pt x="14235" y="5109"/>
                  <a:pt x="14205" y="5158"/>
                  <a:pt x="14161" y="5158"/>
                </a:cubicBezTo>
                <a:cubicBezTo>
                  <a:pt x="14146" y="5158"/>
                  <a:pt x="14131" y="5154"/>
                  <a:pt x="14113" y="5142"/>
                </a:cubicBezTo>
                <a:cubicBezTo>
                  <a:pt x="14067" y="5111"/>
                  <a:pt x="14071" y="5042"/>
                  <a:pt x="14096" y="4998"/>
                </a:cubicBezTo>
                <a:cubicBezTo>
                  <a:pt x="14352" y="4542"/>
                  <a:pt x="14462" y="4013"/>
                  <a:pt x="14782" y="3592"/>
                </a:cubicBezTo>
                <a:cubicBezTo>
                  <a:pt x="15238" y="2994"/>
                  <a:pt x="15622" y="2355"/>
                  <a:pt x="15866" y="1645"/>
                </a:cubicBezTo>
                <a:cubicBezTo>
                  <a:pt x="16025" y="1175"/>
                  <a:pt x="15962" y="688"/>
                  <a:pt x="15906" y="208"/>
                </a:cubicBezTo>
                <a:cubicBezTo>
                  <a:pt x="15896" y="111"/>
                  <a:pt x="15839" y="31"/>
                  <a:pt x="15733" y="5"/>
                </a:cubicBezTo>
                <a:cubicBezTo>
                  <a:pt x="15718" y="2"/>
                  <a:pt x="15704" y="0"/>
                  <a:pt x="1569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6" name="Google Shape;636;p29"/>
          <p:cNvGrpSpPr/>
          <p:nvPr/>
        </p:nvGrpSpPr>
        <p:grpSpPr>
          <a:xfrm flipH="1" rot="-9365177">
            <a:off x="8117536" y="-170230"/>
            <a:ext cx="1062403" cy="1359171"/>
            <a:chOff x="1099800" y="1282875"/>
            <a:chExt cx="881950" cy="1128225"/>
          </a:xfrm>
        </p:grpSpPr>
        <p:sp>
          <p:nvSpPr>
            <p:cNvPr id="637" name="Google Shape;637;p29"/>
            <p:cNvSpPr/>
            <p:nvPr/>
          </p:nvSpPr>
          <p:spPr>
            <a:xfrm>
              <a:off x="1099800" y="1282875"/>
              <a:ext cx="881950" cy="1128225"/>
            </a:xfrm>
            <a:custGeom>
              <a:rect b="b" l="l" r="r" t="t"/>
              <a:pathLst>
                <a:path extrusionOk="0" h="45129" w="35278">
                  <a:moveTo>
                    <a:pt x="3462" y="0"/>
                  </a:moveTo>
                  <a:cubicBezTo>
                    <a:pt x="2611" y="0"/>
                    <a:pt x="1897" y="727"/>
                    <a:pt x="1970" y="1611"/>
                  </a:cubicBezTo>
                  <a:lnTo>
                    <a:pt x="1970" y="1630"/>
                  </a:lnTo>
                  <a:cubicBezTo>
                    <a:pt x="2141" y="3583"/>
                    <a:pt x="1652" y="5438"/>
                    <a:pt x="1016" y="7243"/>
                  </a:cubicBezTo>
                  <a:cubicBezTo>
                    <a:pt x="71" y="9910"/>
                    <a:pt x="4" y="12530"/>
                    <a:pt x="1248" y="15111"/>
                  </a:cubicBezTo>
                  <a:cubicBezTo>
                    <a:pt x="1549" y="15730"/>
                    <a:pt x="1786" y="16438"/>
                    <a:pt x="1532" y="17022"/>
                  </a:cubicBezTo>
                  <a:cubicBezTo>
                    <a:pt x="606" y="19147"/>
                    <a:pt x="1" y="24423"/>
                    <a:pt x="6" y="24875"/>
                  </a:cubicBezTo>
                  <a:cubicBezTo>
                    <a:pt x="46" y="28599"/>
                    <a:pt x="1647" y="31545"/>
                    <a:pt x="4492" y="33866"/>
                  </a:cubicBezTo>
                  <a:cubicBezTo>
                    <a:pt x="5120" y="34382"/>
                    <a:pt x="5592" y="34974"/>
                    <a:pt x="5773" y="35788"/>
                  </a:cubicBezTo>
                  <a:cubicBezTo>
                    <a:pt x="6136" y="37445"/>
                    <a:pt x="7606" y="42149"/>
                    <a:pt x="9832" y="43589"/>
                  </a:cubicBezTo>
                  <a:cubicBezTo>
                    <a:pt x="11626" y="44612"/>
                    <a:pt x="13466" y="45129"/>
                    <a:pt x="15351" y="45129"/>
                  </a:cubicBezTo>
                  <a:cubicBezTo>
                    <a:pt x="16518" y="45129"/>
                    <a:pt x="17703" y="44931"/>
                    <a:pt x="18905" y="44532"/>
                  </a:cubicBezTo>
                  <a:cubicBezTo>
                    <a:pt x="19275" y="44409"/>
                    <a:pt x="19753" y="44372"/>
                    <a:pt x="20306" y="44372"/>
                  </a:cubicBezTo>
                  <a:cubicBezTo>
                    <a:pt x="21143" y="44372"/>
                    <a:pt x="22153" y="44456"/>
                    <a:pt x="23227" y="44456"/>
                  </a:cubicBezTo>
                  <a:cubicBezTo>
                    <a:pt x="25071" y="44456"/>
                    <a:pt x="27103" y="44207"/>
                    <a:pt x="28766" y="42849"/>
                  </a:cubicBezTo>
                  <a:cubicBezTo>
                    <a:pt x="30083" y="41789"/>
                    <a:pt x="31659" y="41198"/>
                    <a:pt x="33018" y="40241"/>
                  </a:cubicBezTo>
                  <a:cubicBezTo>
                    <a:pt x="33040" y="40224"/>
                    <a:pt x="33060" y="40207"/>
                    <a:pt x="33077" y="40191"/>
                  </a:cubicBezTo>
                  <a:cubicBezTo>
                    <a:pt x="33194" y="40073"/>
                    <a:pt x="33305" y="39959"/>
                    <a:pt x="33417" y="39845"/>
                  </a:cubicBezTo>
                  <a:cubicBezTo>
                    <a:pt x="33423" y="39836"/>
                    <a:pt x="33431" y="39828"/>
                    <a:pt x="33437" y="39820"/>
                  </a:cubicBezTo>
                  <a:cubicBezTo>
                    <a:pt x="34742" y="38257"/>
                    <a:pt x="34926" y="36539"/>
                    <a:pt x="34137" y="34678"/>
                  </a:cubicBezTo>
                  <a:cubicBezTo>
                    <a:pt x="33598" y="33403"/>
                    <a:pt x="33668" y="32103"/>
                    <a:pt x="34176" y="30839"/>
                  </a:cubicBezTo>
                  <a:cubicBezTo>
                    <a:pt x="34943" y="28942"/>
                    <a:pt x="35278" y="27054"/>
                    <a:pt x="34340" y="25120"/>
                  </a:cubicBezTo>
                  <a:cubicBezTo>
                    <a:pt x="32842" y="21867"/>
                    <a:pt x="30831" y="20785"/>
                    <a:pt x="29528" y="19147"/>
                  </a:cubicBezTo>
                  <a:cubicBezTo>
                    <a:pt x="28306" y="17613"/>
                    <a:pt x="27132" y="9679"/>
                    <a:pt x="18383" y="7026"/>
                  </a:cubicBezTo>
                  <a:cubicBezTo>
                    <a:pt x="18260" y="6998"/>
                    <a:pt x="18143" y="6973"/>
                    <a:pt x="18023" y="6945"/>
                  </a:cubicBezTo>
                  <a:cubicBezTo>
                    <a:pt x="18006" y="6942"/>
                    <a:pt x="17992" y="6939"/>
                    <a:pt x="17973" y="6931"/>
                  </a:cubicBezTo>
                  <a:cubicBezTo>
                    <a:pt x="16938" y="6565"/>
                    <a:pt x="15894" y="6225"/>
                    <a:pt x="14876" y="5821"/>
                  </a:cubicBezTo>
                  <a:cubicBezTo>
                    <a:pt x="14354" y="5611"/>
                    <a:pt x="12789" y="4696"/>
                    <a:pt x="12095" y="3843"/>
                  </a:cubicBezTo>
                  <a:cubicBezTo>
                    <a:pt x="12089" y="3834"/>
                    <a:pt x="12081" y="3823"/>
                    <a:pt x="12075" y="3815"/>
                  </a:cubicBezTo>
                  <a:cubicBezTo>
                    <a:pt x="11166" y="2473"/>
                    <a:pt x="8786" y="1273"/>
                    <a:pt x="6719" y="682"/>
                  </a:cubicBezTo>
                  <a:cubicBezTo>
                    <a:pt x="6049" y="495"/>
                    <a:pt x="4718" y="219"/>
                    <a:pt x="3742" y="26"/>
                  </a:cubicBezTo>
                  <a:cubicBezTo>
                    <a:pt x="3648" y="9"/>
                    <a:pt x="3554" y="0"/>
                    <a:pt x="3462" y="0"/>
                  </a:cubicBezTo>
                  <a:close/>
                </a:path>
              </a:pathLst>
            </a:custGeom>
            <a:solidFill>
              <a:srgbClr val="93BC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29"/>
            <p:cNvSpPr/>
            <p:nvPr/>
          </p:nvSpPr>
          <p:spPr>
            <a:xfrm>
              <a:off x="1176600" y="1403275"/>
              <a:ext cx="733175" cy="881600"/>
            </a:xfrm>
            <a:custGeom>
              <a:rect b="b" l="l" r="r" t="t"/>
              <a:pathLst>
                <a:path extrusionOk="0" h="35264" w="29327">
                  <a:moveTo>
                    <a:pt x="7209" y="0"/>
                  </a:moveTo>
                  <a:cubicBezTo>
                    <a:pt x="6445" y="1666"/>
                    <a:pt x="6732" y="3393"/>
                    <a:pt x="5555" y="4690"/>
                  </a:cubicBezTo>
                  <a:cubicBezTo>
                    <a:pt x="4350" y="3284"/>
                    <a:pt x="3970" y="1465"/>
                    <a:pt x="2667" y="229"/>
                  </a:cubicBezTo>
                  <a:lnTo>
                    <a:pt x="2667" y="229"/>
                  </a:lnTo>
                  <a:cubicBezTo>
                    <a:pt x="3502" y="3744"/>
                    <a:pt x="5337" y="6844"/>
                    <a:pt x="7070" y="10289"/>
                  </a:cubicBezTo>
                  <a:cubicBezTo>
                    <a:pt x="4185" y="9904"/>
                    <a:pt x="2135" y="8526"/>
                    <a:pt x="0" y="7290"/>
                  </a:cubicBezTo>
                  <a:lnTo>
                    <a:pt x="0" y="7290"/>
                  </a:lnTo>
                  <a:cubicBezTo>
                    <a:pt x="179" y="8208"/>
                    <a:pt x="854" y="8596"/>
                    <a:pt x="1504" y="8997"/>
                  </a:cubicBezTo>
                  <a:cubicBezTo>
                    <a:pt x="2972" y="9904"/>
                    <a:pt x="4542" y="10601"/>
                    <a:pt x="6224" y="10981"/>
                  </a:cubicBezTo>
                  <a:cubicBezTo>
                    <a:pt x="7282" y="11221"/>
                    <a:pt x="7932" y="11795"/>
                    <a:pt x="8384" y="12783"/>
                  </a:cubicBezTo>
                  <a:cubicBezTo>
                    <a:pt x="9709" y="15679"/>
                    <a:pt x="11444" y="18329"/>
                    <a:pt x="13369" y="20859"/>
                  </a:cubicBezTo>
                  <a:cubicBezTo>
                    <a:pt x="13623" y="21194"/>
                    <a:pt x="14069" y="21482"/>
                    <a:pt x="13804" y="22293"/>
                  </a:cubicBezTo>
                  <a:cubicBezTo>
                    <a:pt x="9938" y="21975"/>
                    <a:pt x="6088" y="21384"/>
                    <a:pt x="1973" y="20053"/>
                  </a:cubicBezTo>
                  <a:lnTo>
                    <a:pt x="1973" y="20053"/>
                  </a:lnTo>
                  <a:cubicBezTo>
                    <a:pt x="2461" y="21217"/>
                    <a:pt x="3136" y="21476"/>
                    <a:pt x="3831" y="21668"/>
                  </a:cubicBezTo>
                  <a:cubicBezTo>
                    <a:pt x="7025" y="22550"/>
                    <a:pt x="10309" y="22893"/>
                    <a:pt x="13606" y="22949"/>
                  </a:cubicBezTo>
                  <a:cubicBezTo>
                    <a:pt x="14574" y="22966"/>
                    <a:pt x="15205" y="23105"/>
                    <a:pt x="15782" y="23867"/>
                  </a:cubicBezTo>
                  <a:cubicBezTo>
                    <a:pt x="17099" y="25602"/>
                    <a:pt x="18505" y="27270"/>
                    <a:pt x="20084" y="28780"/>
                  </a:cubicBezTo>
                  <a:cubicBezTo>
                    <a:pt x="20310" y="28994"/>
                    <a:pt x="20600" y="29223"/>
                    <a:pt x="20338" y="29795"/>
                  </a:cubicBezTo>
                  <a:cubicBezTo>
                    <a:pt x="18516" y="30512"/>
                    <a:pt x="16544" y="31212"/>
                    <a:pt x="14530" y="31820"/>
                  </a:cubicBezTo>
                  <a:cubicBezTo>
                    <a:pt x="12490" y="32437"/>
                    <a:pt x="10303" y="32404"/>
                    <a:pt x="8308" y="33263"/>
                  </a:cubicBezTo>
                  <a:cubicBezTo>
                    <a:pt x="8732" y="33461"/>
                    <a:pt x="9157" y="33527"/>
                    <a:pt x="9579" y="33527"/>
                  </a:cubicBezTo>
                  <a:cubicBezTo>
                    <a:pt x="10048" y="33527"/>
                    <a:pt x="10514" y="33446"/>
                    <a:pt x="10973" y="33374"/>
                  </a:cubicBezTo>
                  <a:cubicBezTo>
                    <a:pt x="14047" y="32897"/>
                    <a:pt x="17080" y="32166"/>
                    <a:pt x="19869" y="30780"/>
                  </a:cubicBezTo>
                  <a:cubicBezTo>
                    <a:pt x="20353" y="30540"/>
                    <a:pt x="20759" y="30431"/>
                    <a:pt x="21123" y="30431"/>
                  </a:cubicBezTo>
                  <a:cubicBezTo>
                    <a:pt x="21782" y="30431"/>
                    <a:pt x="22306" y="30787"/>
                    <a:pt x="22913" y="31380"/>
                  </a:cubicBezTo>
                  <a:cubicBezTo>
                    <a:pt x="24300" y="32738"/>
                    <a:pt x="25814" y="33957"/>
                    <a:pt x="27304" y="35263"/>
                  </a:cubicBezTo>
                  <a:cubicBezTo>
                    <a:pt x="27578" y="34778"/>
                    <a:pt x="27346" y="34568"/>
                    <a:pt x="27195" y="34401"/>
                  </a:cubicBezTo>
                  <a:cubicBezTo>
                    <a:pt x="26668" y="33812"/>
                    <a:pt x="26124" y="33232"/>
                    <a:pt x="25549" y="32696"/>
                  </a:cubicBezTo>
                  <a:cubicBezTo>
                    <a:pt x="24277" y="31514"/>
                    <a:pt x="24252" y="31514"/>
                    <a:pt x="25290" y="30041"/>
                  </a:cubicBezTo>
                  <a:cubicBezTo>
                    <a:pt x="26593" y="28197"/>
                    <a:pt x="27653" y="26224"/>
                    <a:pt x="28526" y="24151"/>
                  </a:cubicBezTo>
                  <a:cubicBezTo>
                    <a:pt x="28894" y="23284"/>
                    <a:pt x="29327" y="22408"/>
                    <a:pt x="29154" y="21362"/>
                  </a:cubicBezTo>
                  <a:lnTo>
                    <a:pt x="29154" y="21362"/>
                  </a:lnTo>
                  <a:cubicBezTo>
                    <a:pt x="28551" y="22221"/>
                    <a:pt x="28046" y="23128"/>
                    <a:pt x="27605" y="24062"/>
                  </a:cubicBezTo>
                  <a:cubicBezTo>
                    <a:pt x="26732" y="25912"/>
                    <a:pt x="25770" y="27717"/>
                    <a:pt x="24587" y="29396"/>
                  </a:cubicBezTo>
                  <a:cubicBezTo>
                    <a:pt x="24038" y="30176"/>
                    <a:pt x="23785" y="30545"/>
                    <a:pt x="23481" y="30545"/>
                  </a:cubicBezTo>
                  <a:cubicBezTo>
                    <a:pt x="23213" y="30545"/>
                    <a:pt x="22904" y="30258"/>
                    <a:pt x="22319" y="29714"/>
                  </a:cubicBezTo>
                  <a:cubicBezTo>
                    <a:pt x="21789" y="29218"/>
                    <a:pt x="21259" y="28724"/>
                    <a:pt x="20743" y="28210"/>
                  </a:cubicBezTo>
                  <a:cubicBezTo>
                    <a:pt x="18547" y="26032"/>
                    <a:pt x="18985" y="26453"/>
                    <a:pt x="20084" y="24257"/>
                  </a:cubicBezTo>
                  <a:cubicBezTo>
                    <a:pt x="20614" y="23192"/>
                    <a:pt x="21183" y="22146"/>
                    <a:pt x="21677" y="21069"/>
                  </a:cubicBezTo>
                  <a:cubicBezTo>
                    <a:pt x="22274" y="19771"/>
                    <a:pt x="22854" y="18457"/>
                    <a:pt x="22891" y="16954"/>
                  </a:cubicBezTo>
                  <a:lnTo>
                    <a:pt x="22891" y="16954"/>
                  </a:lnTo>
                  <a:cubicBezTo>
                    <a:pt x="21356" y="19730"/>
                    <a:pt x="20363" y="22787"/>
                    <a:pt x="18371" y="25563"/>
                  </a:cubicBezTo>
                  <a:cubicBezTo>
                    <a:pt x="17490" y="24458"/>
                    <a:pt x="16767" y="23443"/>
                    <a:pt x="15930" y="22536"/>
                  </a:cubicBezTo>
                  <a:cubicBezTo>
                    <a:pt x="15141" y="21677"/>
                    <a:pt x="15129" y="20954"/>
                    <a:pt x="15685" y="19905"/>
                  </a:cubicBezTo>
                  <a:cubicBezTo>
                    <a:pt x="17141" y="17160"/>
                    <a:pt x="18327" y="14289"/>
                    <a:pt x="18963" y="11224"/>
                  </a:cubicBezTo>
                  <a:cubicBezTo>
                    <a:pt x="19097" y="10568"/>
                    <a:pt x="19303" y="9912"/>
                    <a:pt x="18815" y="9226"/>
                  </a:cubicBezTo>
                  <a:cubicBezTo>
                    <a:pt x="17716" y="13076"/>
                    <a:pt x="16452" y="16814"/>
                    <a:pt x="14577" y="20578"/>
                  </a:cubicBezTo>
                  <a:cubicBezTo>
                    <a:pt x="13232" y="19085"/>
                    <a:pt x="12499" y="17598"/>
                    <a:pt x="11522" y="16293"/>
                  </a:cubicBezTo>
                  <a:cubicBezTo>
                    <a:pt x="10750" y="15255"/>
                    <a:pt x="10719" y="14423"/>
                    <a:pt x="11461" y="13280"/>
                  </a:cubicBezTo>
                  <a:cubicBezTo>
                    <a:pt x="13079" y="10783"/>
                    <a:pt x="14351" y="8091"/>
                    <a:pt x="15057" y="5167"/>
                  </a:cubicBezTo>
                  <a:cubicBezTo>
                    <a:pt x="15157" y="4760"/>
                    <a:pt x="15255" y="4366"/>
                    <a:pt x="14781" y="3521"/>
                  </a:cubicBezTo>
                  <a:cubicBezTo>
                    <a:pt x="13782" y="7457"/>
                    <a:pt x="12354" y="10719"/>
                    <a:pt x="10275" y="14027"/>
                  </a:cubicBezTo>
                  <a:cubicBezTo>
                    <a:pt x="9369" y="12289"/>
                    <a:pt x="8702" y="10777"/>
                    <a:pt x="7834" y="9393"/>
                  </a:cubicBezTo>
                  <a:cubicBezTo>
                    <a:pt x="6587" y="7413"/>
                    <a:pt x="5803" y="5524"/>
                    <a:pt x="7067" y="3186"/>
                  </a:cubicBezTo>
                  <a:cubicBezTo>
                    <a:pt x="7480" y="2416"/>
                    <a:pt x="7801" y="1286"/>
                    <a:pt x="7209" y="0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39" name="Google Shape;639;p2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640" name="Google Shape;640;p29"/>
          <p:cNvSpPr txBox="1"/>
          <p:nvPr>
            <p:ph idx="1" type="subTitle"/>
          </p:nvPr>
        </p:nvSpPr>
        <p:spPr>
          <a:xfrm>
            <a:off x="5734197" y="3458802"/>
            <a:ext cx="256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1" name="Google Shape;641;p29"/>
          <p:cNvSpPr txBox="1"/>
          <p:nvPr>
            <p:ph idx="2" type="subTitle"/>
          </p:nvPr>
        </p:nvSpPr>
        <p:spPr>
          <a:xfrm>
            <a:off x="3708103" y="1995751"/>
            <a:ext cx="256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2" name="Google Shape;642;p29"/>
          <p:cNvSpPr txBox="1"/>
          <p:nvPr>
            <p:ph idx="3" type="subTitle"/>
          </p:nvPr>
        </p:nvSpPr>
        <p:spPr>
          <a:xfrm>
            <a:off x="3708103" y="1508250"/>
            <a:ext cx="2560200" cy="48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000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43" name="Google Shape;643;p29"/>
          <p:cNvSpPr txBox="1"/>
          <p:nvPr>
            <p:ph idx="4" type="subTitle"/>
          </p:nvPr>
        </p:nvSpPr>
        <p:spPr>
          <a:xfrm>
            <a:off x="5734197" y="2971300"/>
            <a:ext cx="2560200" cy="48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000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44" name="Google Shape;644;p29"/>
          <p:cNvSpPr txBox="1"/>
          <p:nvPr>
            <p:ph idx="5" type="subTitle"/>
          </p:nvPr>
        </p:nvSpPr>
        <p:spPr>
          <a:xfrm>
            <a:off x="1682022" y="3457877"/>
            <a:ext cx="256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5" name="Google Shape;645;p29"/>
          <p:cNvSpPr txBox="1"/>
          <p:nvPr>
            <p:ph idx="6" type="subTitle"/>
          </p:nvPr>
        </p:nvSpPr>
        <p:spPr>
          <a:xfrm>
            <a:off x="1682022" y="2970375"/>
            <a:ext cx="2560200" cy="48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000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30"/>
          <p:cNvSpPr/>
          <p:nvPr/>
        </p:nvSpPr>
        <p:spPr>
          <a:xfrm flipH="1" rot="1005254">
            <a:off x="8497392" y="3083750"/>
            <a:ext cx="822892" cy="1578392"/>
          </a:xfrm>
          <a:custGeom>
            <a:rect b="b" l="l" r="r" t="t"/>
            <a:pathLst>
              <a:path extrusionOk="0" h="32953" w="17180">
                <a:moveTo>
                  <a:pt x="15690" y="0"/>
                </a:moveTo>
                <a:cubicBezTo>
                  <a:pt x="15604" y="0"/>
                  <a:pt x="15548" y="65"/>
                  <a:pt x="15499" y="131"/>
                </a:cubicBezTo>
                <a:cubicBezTo>
                  <a:pt x="15454" y="189"/>
                  <a:pt x="15419" y="256"/>
                  <a:pt x="15390" y="323"/>
                </a:cubicBezTo>
                <a:cubicBezTo>
                  <a:pt x="14956" y="1339"/>
                  <a:pt x="14562" y="2367"/>
                  <a:pt x="14387" y="3467"/>
                </a:cubicBezTo>
                <a:cubicBezTo>
                  <a:pt x="14374" y="3551"/>
                  <a:pt x="14393" y="3659"/>
                  <a:pt x="14233" y="3733"/>
                </a:cubicBezTo>
                <a:cubicBezTo>
                  <a:pt x="14153" y="3321"/>
                  <a:pt x="14061" y="2929"/>
                  <a:pt x="14003" y="2530"/>
                </a:cubicBezTo>
                <a:cubicBezTo>
                  <a:pt x="13906" y="1876"/>
                  <a:pt x="13809" y="1222"/>
                  <a:pt x="13612" y="586"/>
                </a:cubicBezTo>
                <a:cubicBezTo>
                  <a:pt x="13582" y="489"/>
                  <a:pt x="13589" y="321"/>
                  <a:pt x="13459" y="321"/>
                </a:cubicBezTo>
                <a:cubicBezTo>
                  <a:pt x="13455" y="321"/>
                  <a:pt x="13450" y="321"/>
                  <a:pt x="13446" y="321"/>
                </a:cubicBezTo>
                <a:cubicBezTo>
                  <a:pt x="13288" y="334"/>
                  <a:pt x="13292" y="503"/>
                  <a:pt x="13298" y="627"/>
                </a:cubicBezTo>
                <a:cubicBezTo>
                  <a:pt x="13336" y="1658"/>
                  <a:pt x="13413" y="2682"/>
                  <a:pt x="13738" y="3671"/>
                </a:cubicBezTo>
                <a:cubicBezTo>
                  <a:pt x="13816" y="3910"/>
                  <a:pt x="13971" y="4172"/>
                  <a:pt x="13926" y="4388"/>
                </a:cubicBezTo>
                <a:cubicBezTo>
                  <a:pt x="13806" y="4946"/>
                  <a:pt x="13591" y="5482"/>
                  <a:pt x="13415" y="6026"/>
                </a:cubicBezTo>
                <a:cubicBezTo>
                  <a:pt x="13158" y="4943"/>
                  <a:pt x="12670" y="3979"/>
                  <a:pt x="12289" y="2939"/>
                </a:cubicBezTo>
                <a:cubicBezTo>
                  <a:pt x="12222" y="3005"/>
                  <a:pt x="12201" y="3017"/>
                  <a:pt x="12194" y="3035"/>
                </a:cubicBezTo>
                <a:cubicBezTo>
                  <a:pt x="12180" y="3073"/>
                  <a:pt x="12163" y="3114"/>
                  <a:pt x="12163" y="3155"/>
                </a:cubicBezTo>
                <a:cubicBezTo>
                  <a:pt x="12180" y="4426"/>
                  <a:pt x="12342" y="5668"/>
                  <a:pt x="12934" y="6818"/>
                </a:cubicBezTo>
                <a:cubicBezTo>
                  <a:pt x="13004" y="6954"/>
                  <a:pt x="13062" y="7064"/>
                  <a:pt x="13003" y="7226"/>
                </a:cubicBezTo>
                <a:cubicBezTo>
                  <a:pt x="12699" y="8053"/>
                  <a:pt x="12409" y="8885"/>
                  <a:pt x="12112" y="9717"/>
                </a:cubicBezTo>
                <a:cubicBezTo>
                  <a:pt x="12077" y="9814"/>
                  <a:pt x="12038" y="9909"/>
                  <a:pt x="12001" y="10005"/>
                </a:cubicBezTo>
                <a:cubicBezTo>
                  <a:pt x="11908" y="8346"/>
                  <a:pt x="11633" y="6755"/>
                  <a:pt x="11000" y="5209"/>
                </a:cubicBezTo>
                <a:cubicBezTo>
                  <a:pt x="10906" y="5335"/>
                  <a:pt x="10923" y="5455"/>
                  <a:pt x="10927" y="5564"/>
                </a:cubicBezTo>
                <a:cubicBezTo>
                  <a:pt x="10938" y="5963"/>
                  <a:pt x="10930" y="6365"/>
                  <a:pt x="10988" y="6759"/>
                </a:cubicBezTo>
                <a:cubicBezTo>
                  <a:pt x="11181" y="8066"/>
                  <a:pt x="11212" y="9401"/>
                  <a:pt x="11692" y="10655"/>
                </a:cubicBezTo>
                <a:cubicBezTo>
                  <a:pt x="11731" y="10754"/>
                  <a:pt x="11699" y="10841"/>
                  <a:pt x="11664" y="10930"/>
                </a:cubicBezTo>
                <a:cubicBezTo>
                  <a:pt x="11192" y="12133"/>
                  <a:pt x="10776" y="13357"/>
                  <a:pt x="10264" y="14544"/>
                </a:cubicBezTo>
                <a:cubicBezTo>
                  <a:pt x="10219" y="14647"/>
                  <a:pt x="10203" y="14778"/>
                  <a:pt x="10055" y="14856"/>
                </a:cubicBezTo>
                <a:cubicBezTo>
                  <a:pt x="9757" y="12580"/>
                  <a:pt x="9596" y="10305"/>
                  <a:pt x="8826" y="8121"/>
                </a:cubicBezTo>
                <a:cubicBezTo>
                  <a:pt x="8669" y="8228"/>
                  <a:pt x="8709" y="8341"/>
                  <a:pt x="8706" y="8438"/>
                </a:cubicBezTo>
                <a:cubicBezTo>
                  <a:pt x="8641" y="10788"/>
                  <a:pt x="9090" y="13054"/>
                  <a:pt x="9795" y="15279"/>
                </a:cubicBezTo>
                <a:cubicBezTo>
                  <a:pt x="9833" y="15398"/>
                  <a:pt x="9840" y="15497"/>
                  <a:pt x="9788" y="15611"/>
                </a:cubicBezTo>
                <a:cubicBezTo>
                  <a:pt x="9248" y="16816"/>
                  <a:pt x="8711" y="18024"/>
                  <a:pt x="8170" y="19229"/>
                </a:cubicBezTo>
                <a:cubicBezTo>
                  <a:pt x="8134" y="19305"/>
                  <a:pt x="8129" y="19420"/>
                  <a:pt x="7980" y="19441"/>
                </a:cubicBezTo>
                <a:cubicBezTo>
                  <a:pt x="7710" y="18003"/>
                  <a:pt x="7293" y="16604"/>
                  <a:pt x="6885" y="15205"/>
                </a:cubicBezTo>
                <a:cubicBezTo>
                  <a:pt x="6478" y="13805"/>
                  <a:pt x="6194" y="12368"/>
                  <a:pt x="5614" y="11018"/>
                </a:cubicBezTo>
                <a:cubicBezTo>
                  <a:pt x="5498" y="11373"/>
                  <a:pt x="5474" y="11726"/>
                  <a:pt x="5501" y="12080"/>
                </a:cubicBezTo>
                <a:cubicBezTo>
                  <a:pt x="5569" y="13017"/>
                  <a:pt x="5772" y="13930"/>
                  <a:pt x="6019" y="14832"/>
                </a:cubicBezTo>
                <a:cubicBezTo>
                  <a:pt x="6449" y="16398"/>
                  <a:pt x="6799" y="17999"/>
                  <a:pt x="7676" y="19406"/>
                </a:cubicBezTo>
                <a:cubicBezTo>
                  <a:pt x="7794" y="19596"/>
                  <a:pt x="7900" y="19819"/>
                  <a:pt x="7783" y="20059"/>
                </a:cubicBezTo>
                <a:cubicBezTo>
                  <a:pt x="7089" y="21488"/>
                  <a:pt x="6626" y="23011"/>
                  <a:pt x="5999" y="24469"/>
                </a:cubicBezTo>
                <a:cubicBezTo>
                  <a:pt x="5946" y="24597"/>
                  <a:pt x="5886" y="24724"/>
                  <a:pt x="5830" y="24851"/>
                </a:cubicBezTo>
                <a:cubicBezTo>
                  <a:pt x="5802" y="24846"/>
                  <a:pt x="5773" y="24843"/>
                  <a:pt x="5745" y="24837"/>
                </a:cubicBezTo>
                <a:cubicBezTo>
                  <a:pt x="5769" y="23999"/>
                  <a:pt x="5536" y="23197"/>
                  <a:pt x="5419" y="22380"/>
                </a:cubicBezTo>
                <a:cubicBezTo>
                  <a:pt x="5172" y="20652"/>
                  <a:pt x="4835" y="18946"/>
                  <a:pt x="4365" y="17261"/>
                </a:cubicBezTo>
                <a:cubicBezTo>
                  <a:pt x="4104" y="16329"/>
                  <a:pt x="3674" y="15456"/>
                  <a:pt x="3456" y="14513"/>
                </a:cubicBezTo>
                <a:cubicBezTo>
                  <a:pt x="3435" y="14423"/>
                  <a:pt x="3405" y="14302"/>
                  <a:pt x="3286" y="14302"/>
                </a:cubicBezTo>
                <a:cubicBezTo>
                  <a:pt x="3279" y="14302"/>
                  <a:pt x="3272" y="14302"/>
                  <a:pt x="3264" y="14303"/>
                </a:cubicBezTo>
                <a:cubicBezTo>
                  <a:pt x="3123" y="14317"/>
                  <a:pt x="3142" y="14452"/>
                  <a:pt x="3126" y="14551"/>
                </a:cubicBezTo>
                <a:cubicBezTo>
                  <a:pt x="3116" y="14613"/>
                  <a:pt x="3120" y="14677"/>
                  <a:pt x="3123" y="14740"/>
                </a:cubicBezTo>
                <a:cubicBezTo>
                  <a:pt x="3211" y="16970"/>
                  <a:pt x="3421" y="19181"/>
                  <a:pt x="3963" y="21354"/>
                </a:cubicBezTo>
                <a:cubicBezTo>
                  <a:pt x="4317" y="22777"/>
                  <a:pt x="4750" y="24167"/>
                  <a:pt x="5414" y="25478"/>
                </a:cubicBezTo>
                <a:cubicBezTo>
                  <a:pt x="5487" y="25619"/>
                  <a:pt x="5467" y="25733"/>
                  <a:pt x="5421" y="25866"/>
                </a:cubicBezTo>
                <a:cubicBezTo>
                  <a:pt x="5229" y="26432"/>
                  <a:pt x="5040" y="26999"/>
                  <a:pt x="4855" y="27569"/>
                </a:cubicBezTo>
                <a:cubicBezTo>
                  <a:pt x="4700" y="28046"/>
                  <a:pt x="4557" y="28522"/>
                  <a:pt x="4409" y="28994"/>
                </a:cubicBezTo>
                <a:cubicBezTo>
                  <a:pt x="4327" y="28979"/>
                  <a:pt x="4320" y="28937"/>
                  <a:pt x="4313" y="28896"/>
                </a:cubicBezTo>
                <a:cubicBezTo>
                  <a:pt x="4091" y="27538"/>
                  <a:pt x="3582" y="26265"/>
                  <a:pt x="3120" y="24981"/>
                </a:cubicBezTo>
                <a:cubicBezTo>
                  <a:pt x="2295" y="22678"/>
                  <a:pt x="1276" y="20447"/>
                  <a:pt x="585" y="18093"/>
                </a:cubicBezTo>
                <a:cubicBezTo>
                  <a:pt x="527" y="17893"/>
                  <a:pt x="451" y="17697"/>
                  <a:pt x="374" y="17501"/>
                </a:cubicBezTo>
                <a:cubicBezTo>
                  <a:pt x="346" y="17428"/>
                  <a:pt x="294" y="17364"/>
                  <a:pt x="211" y="17364"/>
                </a:cubicBezTo>
                <a:cubicBezTo>
                  <a:pt x="202" y="17364"/>
                  <a:pt x="193" y="17365"/>
                  <a:pt x="184" y="17367"/>
                </a:cubicBezTo>
                <a:cubicBezTo>
                  <a:pt x="85" y="17382"/>
                  <a:pt x="54" y="17467"/>
                  <a:pt x="47" y="17554"/>
                </a:cubicBezTo>
                <a:cubicBezTo>
                  <a:pt x="29" y="17774"/>
                  <a:pt x="0" y="17992"/>
                  <a:pt x="12" y="18213"/>
                </a:cubicBezTo>
                <a:cubicBezTo>
                  <a:pt x="91" y="20012"/>
                  <a:pt x="696" y="21690"/>
                  <a:pt x="1215" y="23385"/>
                </a:cubicBezTo>
                <a:cubicBezTo>
                  <a:pt x="1896" y="25598"/>
                  <a:pt x="3127" y="27562"/>
                  <a:pt x="4070" y="29658"/>
                </a:cubicBezTo>
                <a:cubicBezTo>
                  <a:pt x="4136" y="29804"/>
                  <a:pt x="4158" y="29924"/>
                  <a:pt x="4120" y="30074"/>
                </a:cubicBezTo>
                <a:cubicBezTo>
                  <a:pt x="3929" y="30816"/>
                  <a:pt x="3751" y="31563"/>
                  <a:pt x="3648" y="32325"/>
                </a:cubicBezTo>
                <a:cubicBezTo>
                  <a:pt x="3624" y="32510"/>
                  <a:pt x="3603" y="32696"/>
                  <a:pt x="3641" y="32953"/>
                </a:cubicBezTo>
                <a:cubicBezTo>
                  <a:pt x="3825" y="32665"/>
                  <a:pt x="3911" y="32411"/>
                  <a:pt x="3978" y="32154"/>
                </a:cubicBezTo>
                <a:cubicBezTo>
                  <a:pt x="4189" y="31351"/>
                  <a:pt x="4330" y="30531"/>
                  <a:pt x="4553" y="29732"/>
                </a:cubicBezTo>
                <a:cubicBezTo>
                  <a:pt x="4609" y="29528"/>
                  <a:pt x="4700" y="29409"/>
                  <a:pt x="4896" y="29333"/>
                </a:cubicBezTo>
                <a:cubicBezTo>
                  <a:pt x="5809" y="28980"/>
                  <a:pt x="6662" y="28501"/>
                  <a:pt x="7530" y="28055"/>
                </a:cubicBezTo>
                <a:cubicBezTo>
                  <a:pt x="9664" y="26957"/>
                  <a:pt x="11686" y="25675"/>
                  <a:pt x="13714" y="24395"/>
                </a:cubicBezTo>
                <a:cubicBezTo>
                  <a:pt x="14633" y="23815"/>
                  <a:pt x="15489" y="23161"/>
                  <a:pt x="16299" y="22444"/>
                </a:cubicBezTo>
                <a:cubicBezTo>
                  <a:pt x="16423" y="22334"/>
                  <a:pt x="16589" y="22205"/>
                  <a:pt x="16467" y="22020"/>
                </a:cubicBezTo>
                <a:cubicBezTo>
                  <a:pt x="16416" y="21943"/>
                  <a:pt x="16359" y="21915"/>
                  <a:pt x="16298" y="21915"/>
                </a:cubicBezTo>
                <a:cubicBezTo>
                  <a:pt x="16209" y="21915"/>
                  <a:pt x="16113" y="21977"/>
                  <a:pt x="16024" y="22028"/>
                </a:cubicBezTo>
                <a:cubicBezTo>
                  <a:pt x="14149" y="23110"/>
                  <a:pt x="12204" y="24053"/>
                  <a:pt x="10247" y="24978"/>
                </a:cubicBezTo>
                <a:cubicBezTo>
                  <a:pt x="8332" y="25884"/>
                  <a:pt x="6542" y="26999"/>
                  <a:pt x="5011" y="28491"/>
                </a:cubicBezTo>
                <a:cubicBezTo>
                  <a:pt x="4996" y="28506"/>
                  <a:pt x="4962" y="28502"/>
                  <a:pt x="4913" y="28513"/>
                </a:cubicBezTo>
                <a:cubicBezTo>
                  <a:pt x="5363" y="27055"/>
                  <a:pt x="5821" y="25627"/>
                  <a:pt x="6356" y="24223"/>
                </a:cubicBezTo>
                <a:cubicBezTo>
                  <a:pt x="6397" y="24116"/>
                  <a:pt x="6441" y="24019"/>
                  <a:pt x="6578" y="23983"/>
                </a:cubicBezTo>
                <a:cubicBezTo>
                  <a:pt x="7039" y="23863"/>
                  <a:pt x="7464" y="23650"/>
                  <a:pt x="7879" y="23425"/>
                </a:cubicBezTo>
                <a:cubicBezTo>
                  <a:pt x="10515" y="21994"/>
                  <a:pt x="12931" y="20230"/>
                  <a:pt x="15320" y="18431"/>
                </a:cubicBezTo>
                <a:cubicBezTo>
                  <a:pt x="15430" y="18349"/>
                  <a:pt x="15543" y="18234"/>
                  <a:pt x="15454" y="18085"/>
                </a:cubicBezTo>
                <a:cubicBezTo>
                  <a:pt x="15410" y="18009"/>
                  <a:pt x="15351" y="17983"/>
                  <a:pt x="15287" y="17983"/>
                </a:cubicBezTo>
                <a:cubicBezTo>
                  <a:pt x="15223" y="17983"/>
                  <a:pt x="15154" y="18009"/>
                  <a:pt x="15090" y="18038"/>
                </a:cubicBezTo>
                <a:cubicBezTo>
                  <a:pt x="14936" y="18107"/>
                  <a:pt x="14788" y="18185"/>
                  <a:pt x="14638" y="18263"/>
                </a:cubicBezTo>
                <a:cubicBezTo>
                  <a:pt x="12481" y="19376"/>
                  <a:pt x="10334" y="20504"/>
                  <a:pt x="8398" y="21987"/>
                </a:cubicBezTo>
                <a:cubicBezTo>
                  <a:pt x="7860" y="22397"/>
                  <a:pt x="7336" y="22829"/>
                  <a:pt x="6806" y="23251"/>
                </a:cubicBezTo>
                <a:lnTo>
                  <a:pt x="6806" y="23251"/>
                </a:lnTo>
                <a:cubicBezTo>
                  <a:pt x="6806" y="23215"/>
                  <a:pt x="6798" y="23173"/>
                  <a:pt x="6811" y="23144"/>
                </a:cubicBezTo>
                <a:cubicBezTo>
                  <a:pt x="7437" y="21686"/>
                  <a:pt x="7911" y="20169"/>
                  <a:pt x="8610" y="18742"/>
                </a:cubicBezTo>
                <a:cubicBezTo>
                  <a:pt x="8694" y="18567"/>
                  <a:pt x="8799" y="18470"/>
                  <a:pt x="8994" y="18418"/>
                </a:cubicBezTo>
                <a:cubicBezTo>
                  <a:pt x="9327" y="18326"/>
                  <a:pt x="9654" y="18212"/>
                  <a:pt x="9960" y="18042"/>
                </a:cubicBezTo>
                <a:cubicBezTo>
                  <a:pt x="11799" y="17026"/>
                  <a:pt x="13562" y="15888"/>
                  <a:pt x="15268" y="14663"/>
                </a:cubicBezTo>
                <a:cubicBezTo>
                  <a:pt x="15701" y="14352"/>
                  <a:pt x="16113" y="14008"/>
                  <a:pt x="16529" y="13672"/>
                </a:cubicBezTo>
                <a:cubicBezTo>
                  <a:pt x="16651" y="13573"/>
                  <a:pt x="16807" y="13431"/>
                  <a:pt x="16720" y="13281"/>
                </a:cubicBezTo>
                <a:cubicBezTo>
                  <a:pt x="16692" y="13235"/>
                  <a:pt x="16659" y="13217"/>
                  <a:pt x="16624" y="13217"/>
                </a:cubicBezTo>
                <a:cubicBezTo>
                  <a:pt x="16541" y="13217"/>
                  <a:pt x="16445" y="13309"/>
                  <a:pt x="16370" y="13343"/>
                </a:cubicBezTo>
                <a:cubicBezTo>
                  <a:pt x="14726" y="14095"/>
                  <a:pt x="13196" y="15051"/>
                  <a:pt x="11697" y="16053"/>
                </a:cubicBezTo>
                <a:cubicBezTo>
                  <a:pt x="10810" y="16644"/>
                  <a:pt x="9945" y="17273"/>
                  <a:pt x="9071" y="17886"/>
                </a:cubicBezTo>
                <a:lnTo>
                  <a:pt x="9071" y="17886"/>
                </a:lnTo>
                <a:cubicBezTo>
                  <a:pt x="9040" y="17772"/>
                  <a:pt x="9122" y="17690"/>
                  <a:pt x="9164" y="17605"/>
                </a:cubicBezTo>
                <a:cubicBezTo>
                  <a:pt x="9819" y="16276"/>
                  <a:pt x="10398" y="14913"/>
                  <a:pt x="10976" y="13551"/>
                </a:cubicBezTo>
                <a:cubicBezTo>
                  <a:pt x="11096" y="13269"/>
                  <a:pt x="11183" y="12984"/>
                  <a:pt x="11514" y="12984"/>
                </a:cubicBezTo>
                <a:cubicBezTo>
                  <a:pt x="11559" y="12984"/>
                  <a:pt x="11608" y="12989"/>
                  <a:pt x="11662" y="13000"/>
                </a:cubicBezTo>
                <a:cubicBezTo>
                  <a:pt x="11666" y="13001"/>
                  <a:pt x="11671" y="13002"/>
                  <a:pt x="11675" y="13002"/>
                </a:cubicBezTo>
                <a:cubicBezTo>
                  <a:pt x="11709" y="13002"/>
                  <a:pt x="11747" y="12979"/>
                  <a:pt x="11782" y="12967"/>
                </a:cubicBezTo>
                <a:cubicBezTo>
                  <a:pt x="13380" y="12358"/>
                  <a:pt x="14995" y="11787"/>
                  <a:pt x="16363" y="10709"/>
                </a:cubicBezTo>
                <a:cubicBezTo>
                  <a:pt x="16447" y="10642"/>
                  <a:pt x="16604" y="10601"/>
                  <a:pt x="16525" y="10453"/>
                </a:cubicBezTo>
                <a:cubicBezTo>
                  <a:pt x="16492" y="10392"/>
                  <a:pt x="16446" y="10373"/>
                  <a:pt x="16396" y="10373"/>
                </a:cubicBezTo>
                <a:cubicBezTo>
                  <a:pt x="16336" y="10373"/>
                  <a:pt x="16271" y="10399"/>
                  <a:pt x="16213" y="10417"/>
                </a:cubicBezTo>
                <a:cubicBezTo>
                  <a:pt x="14657" y="10884"/>
                  <a:pt x="13145" y="11447"/>
                  <a:pt x="11788" y="12365"/>
                </a:cubicBezTo>
                <a:cubicBezTo>
                  <a:pt x="11689" y="12431"/>
                  <a:pt x="11592" y="12527"/>
                  <a:pt x="11455" y="12527"/>
                </a:cubicBezTo>
                <a:cubicBezTo>
                  <a:pt x="11448" y="12527"/>
                  <a:pt x="11442" y="12527"/>
                  <a:pt x="11435" y="12526"/>
                </a:cubicBezTo>
                <a:cubicBezTo>
                  <a:pt x="11432" y="12485"/>
                  <a:pt x="11425" y="12463"/>
                  <a:pt x="11432" y="12444"/>
                </a:cubicBezTo>
                <a:cubicBezTo>
                  <a:pt x="11840" y="11375"/>
                  <a:pt x="12249" y="10305"/>
                  <a:pt x="12658" y="9237"/>
                </a:cubicBezTo>
                <a:cubicBezTo>
                  <a:pt x="12688" y="9155"/>
                  <a:pt x="12728" y="9092"/>
                  <a:pt x="12814" y="9051"/>
                </a:cubicBezTo>
                <a:cubicBezTo>
                  <a:pt x="13436" y="8761"/>
                  <a:pt x="13975" y="8337"/>
                  <a:pt x="14523" y="7934"/>
                </a:cubicBezTo>
                <a:cubicBezTo>
                  <a:pt x="15227" y="7421"/>
                  <a:pt x="15939" y="6903"/>
                  <a:pt x="16284" y="6049"/>
                </a:cubicBezTo>
                <a:cubicBezTo>
                  <a:pt x="16325" y="5949"/>
                  <a:pt x="16442" y="5843"/>
                  <a:pt x="16333" y="5737"/>
                </a:cubicBezTo>
                <a:cubicBezTo>
                  <a:pt x="16300" y="5705"/>
                  <a:pt x="16264" y="5693"/>
                  <a:pt x="16226" y="5693"/>
                </a:cubicBezTo>
                <a:cubicBezTo>
                  <a:pt x="16153" y="5693"/>
                  <a:pt x="16076" y="5739"/>
                  <a:pt x="16010" y="5768"/>
                </a:cubicBezTo>
                <a:cubicBezTo>
                  <a:pt x="15732" y="5892"/>
                  <a:pt x="15475" y="6058"/>
                  <a:pt x="15241" y="6255"/>
                </a:cubicBezTo>
                <a:cubicBezTo>
                  <a:pt x="14492" y="6884"/>
                  <a:pt x="13824" y="7600"/>
                  <a:pt x="13182" y="8335"/>
                </a:cubicBezTo>
                <a:cubicBezTo>
                  <a:pt x="13123" y="8402"/>
                  <a:pt x="13081" y="8499"/>
                  <a:pt x="12976" y="8499"/>
                </a:cubicBezTo>
                <a:cubicBezTo>
                  <a:pt x="12965" y="8499"/>
                  <a:pt x="12953" y="8498"/>
                  <a:pt x="12941" y="8496"/>
                </a:cubicBezTo>
                <a:cubicBezTo>
                  <a:pt x="12893" y="8427"/>
                  <a:pt x="12935" y="8372"/>
                  <a:pt x="12956" y="8315"/>
                </a:cubicBezTo>
                <a:cubicBezTo>
                  <a:pt x="13244" y="7548"/>
                  <a:pt x="13540" y="6784"/>
                  <a:pt x="13813" y="6012"/>
                </a:cubicBezTo>
                <a:cubicBezTo>
                  <a:pt x="13900" y="5763"/>
                  <a:pt x="14053" y="5668"/>
                  <a:pt x="14288" y="5578"/>
                </a:cubicBezTo>
                <a:cubicBezTo>
                  <a:pt x="15386" y="5163"/>
                  <a:pt x="16354" y="4562"/>
                  <a:pt x="17034" y="3572"/>
                </a:cubicBezTo>
                <a:cubicBezTo>
                  <a:pt x="17088" y="3496"/>
                  <a:pt x="17180" y="3416"/>
                  <a:pt x="17104" y="3321"/>
                </a:cubicBezTo>
                <a:cubicBezTo>
                  <a:pt x="17077" y="3287"/>
                  <a:pt x="17049" y="3275"/>
                  <a:pt x="17022" y="3275"/>
                </a:cubicBezTo>
                <a:cubicBezTo>
                  <a:pt x="16964" y="3275"/>
                  <a:pt x="16907" y="3332"/>
                  <a:pt x="16855" y="3359"/>
                </a:cubicBezTo>
                <a:cubicBezTo>
                  <a:pt x="15931" y="3839"/>
                  <a:pt x="15021" y="4340"/>
                  <a:pt x="14267" y="5078"/>
                </a:cubicBezTo>
                <a:cubicBezTo>
                  <a:pt x="14235" y="5109"/>
                  <a:pt x="14205" y="5158"/>
                  <a:pt x="14161" y="5158"/>
                </a:cubicBezTo>
                <a:cubicBezTo>
                  <a:pt x="14146" y="5158"/>
                  <a:pt x="14131" y="5154"/>
                  <a:pt x="14113" y="5142"/>
                </a:cubicBezTo>
                <a:cubicBezTo>
                  <a:pt x="14067" y="5111"/>
                  <a:pt x="14071" y="5042"/>
                  <a:pt x="14096" y="4998"/>
                </a:cubicBezTo>
                <a:cubicBezTo>
                  <a:pt x="14352" y="4542"/>
                  <a:pt x="14462" y="4013"/>
                  <a:pt x="14782" y="3592"/>
                </a:cubicBezTo>
                <a:cubicBezTo>
                  <a:pt x="15238" y="2994"/>
                  <a:pt x="15622" y="2355"/>
                  <a:pt x="15866" y="1645"/>
                </a:cubicBezTo>
                <a:cubicBezTo>
                  <a:pt x="16025" y="1175"/>
                  <a:pt x="15962" y="688"/>
                  <a:pt x="15906" y="208"/>
                </a:cubicBezTo>
                <a:cubicBezTo>
                  <a:pt x="15896" y="111"/>
                  <a:pt x="15839" y="31"/>
                  <a:pt x="15733" y="5"/>
                </a:cubicBezTo>
                <a:cubicBezTo>
                  <a:pt x="15718" y="2"/>
                  <a:pt x="15704" y="0"/>
                  <a:pt x="1569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8" name="Google Shape;648;p30"/>
          <p:cNvSpPr/>
          <p:nvPr/>
        </p:nvSpPr>
        <p:spPr>
          <a:xfrm flipH="1">
            <a:off x="0" y="4626859"/>
            <a:ext cx="9144071" cy="534935"/>
          </a:xfrm>
          <a:custGeom>
            <a:rect b="b" l="l" r="r" t="t"/>
            <a:pathLst>
              <a:path extrusionOk="0" h="20099" w="266591">
                <a:moveTo>
                  <a:pt x="177921" y="0"/>
                </a:moveTo>
                <a:cubicBezTo>
                  <a:pt x="141060" y="0"/>
                  <a:pt x="115281" y="7266"/>
                  <a:pt x="83821" y="7266"/>
                </a:cubicBezTo>
                <a:cubicBezTo>
                  <a:pt x="72193" y="7266"/>
                  <a:pt x="59789" y="6273"/>
                  <a:pt x="45762" y="3555"/>
                </a:cubicBezTo>
                <a:cubicBezTo>
                  <a:pt x="37645" y="1748"/>
                  <a:pt x="27129" y="496"/>
                  <a:pt x="16785" y="496"/>
                </a:cubicBezTo>
                <a:cubicBezTo>
                  <a:pt x="10985" y="496"/>
                  <a:pt x="5238" y="890"/>
                  <a:pt x="1" y="1800"/>
                </a:cubicBezTo>
                <a:lnTo>
                  <a:pt x="1" y="20098"/>
                </a:lnTo>
                <a:lnTo>
                  <a:pt x="266590" y="20098"/>
                </a:lnTo>
                <a:lnTo>
                  <a:pt x="266590" y="4512"/>
                </a:lnTo>
                <a:cubicBezTo>
                  <a:pt x="261542" y="6524"/>
                  <a:pt x="255665" y="7280"/>
                  <a:pt x="249337" y="7280"/>
                </a:cubicBezTo>
                <a:cubicBezTo>
                  <a:pt x="231731" y="7280"/>
                  <a:pt x="210633" y="1424"/>
                  <a:pt x="194179" y="472"/>
                </a:cubicBezTo>
                <a:cubicBezTo>
                  <a:pt x="188509" y="144"/>
                  <a:pt x="183105" y="0"/>
                  <a:pt x="17792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49" name="Google Shape;649;p30"/>
          <p:cNvGrpSpPr/>
          <p:nvPr/>
        </p:nvGrpSpPr>
        <p:grpSpPr>
          <a:xfrm>
            <a:off x="8284450" y="3910195"/>
            <a:ext cx="990253" cy="1266771"/>
            <a:chOff x="1099800" y="1282875"/>
            <a:chExt cx="881950" cy="1128225"/>
          </a:xfrm>
        </p:grpSpPr>
        <p:sp>
          <p:nvSpPr>
            <p:cNvPr id="650" name="Google Shape;650;p30"/>
            <p:cNvSpPr/>
            <p:nvPr/>
          </p:nvSpPr>
          <p:spPr>
            <a:xfrm>
              <a:off x="1099800" y="1282875"/>
              <a:ext cx="881950" cy="1128225"/>
            </a:xfrm>
            <a:custGeom>
              <a:rect b="b" l="l" r="r" t="t"/>
              <a:pathLst>
                <a:path extrusionOk="0" h="45129" w="35278">
                  <a:moveTo>
                    <a:pt x="3462" y="0"/>
                  </a:moveTo>
                  <a:cubicBezTo>
                    <a:pt x="2611" y="0"/>
                    <a:pt x="1897" y="727"/>
                    <a:pt x="1970" y="1611"/>
                  </a:cubicBezTo>
                  <a:lnTo>
                    <a:pt x="1970" y="1630"/>
                  </a:lnTo>
                  <a:cubicBezTo>
                    <a:pt x="2141" y="3583"/>
                    <a:pt x="1652" y="5438"/>
                    <a:pt x="1016" y="7243"/>
                  </a:cubicBezTo>
                  <a:cubicBezTo>
                    <a:pt x="71" y="9910"/>
                    <a:pt x="4" y="12530"/>
                    <a:pt x="1248" y="15111"/>
                  </a:cubicBezTo>
                  <a:cubicBezTo>
                    <a:pt x="1549" y="15730"/>
                    <a:pt x="1786" y="16438"/>
                    <a:pt x="1532" y="17022"/>
                  </a:cubicBezTo>
                  <a:cubicBezTo>
                    <a:pt x="606" y="19147"/>
                    <a:pt x="1" y="24423"/>
                    <a:pt x="6" y="24875"/>
                  </a:cubicBezTo>
                  <a:cubicBezTo>
                    <a:pt x="46" y="28599"/>
                    <a:pt x="1647" y="31545"/>
                    <a:pt x="4492" y="33866"/>
                  </a:cubicBezTo>
                  <a:cubicBezTo>
                    <a:pt x="5120" y="34382"/>
                    <a:pt x="5592" y="34974"/>
                    <a:pt x="5773" y="35788"/>
                  </a:cubicBezTo>
                  <a:cubicBezTo>
                    <a:pt x="6136" y="37445"/>
                    <a:pt x="7606" y="42149"/>
                    <a:pt x="9832" y="43589"/>
                  </a:cubicBezTo>
                  <a:cubicBezTo>
                    <a:pt x="11626" y="44612"/>
                    <a:pt x="13466" y="45129"/>
                    <a:pt x="15351" y="45129"/>
                  </a:cubicBezTo>
                  <a:cubicBezTo>
                    <a:pt x="16518" y="45129"/>
                    <a:pt x="17703" y="44931"/>
                    <a:pt x="18905" y="44532"/>
                  </a:cubicBezTo>
                  <a:cubicBezTo>
                    <a:pt x="19275" y="44409"/>
                    <a:pt x="19753" y="44372"/>
                    <a:pt x="20306" y="44372"/>
                  </a:cubicBezTo>
                  <a:cubicBezTo>
                    <a:pt x="21143" y="44372"/>
                    <a:pt x="22153" y="44456"/>
                    <a:pt x="23227" y="44456"/>
                  </a:cubicBezTo>
                  <a:cubicBezTo>
                    <a:pt x="25071" y="44456"/>
                    <a:pt x="27103" y="44207"/>
                    <a:pt x="28766" y="42849"/>
                  </a:cubicBezTo>
                  <a:cubicBezTo>
                    <a:pt x="30083" y="41789"/>
                    <a:pt x="31659" y="41198"/>
                    <a:pt x="33018" y="40241"/>
                  </a:cubicBezTo>
                  <a:cubicBezTo>
                    <a:pt x="33040" y="40224"/>
                    <a:pt x="33060" y="40207"/>
                    <a:pt x="33077" y="40191"/>
                  </a:cubicBezTo>
                  <a:cubicBezTo>
                    <a:pt x="33194" y="40073"/>
                    <a:pt x="33305" y="39959"/>
                    <a:pt x="33417" y="39845"/>
                  </a:cubicBezTo>
                  <a:cubicBezTo>
                    <a:pt x="33423" y="39836"/>
                    <a:pt x="33431" y="39828"/>
                    <a:pt x="33437" y="39820"/>
                  </a:cubicBezTo>
                  <a:cubicBezTo>
                    <a:pt x="34742" y="38257"/>
                    <a:pt x="34926" y="36539"/>
                    <a:pt x="34137" y="34678"/>
                  </a:cubicBezTo>
                  <a:cubicBezTo>
                    <a:pt x="33598" y="33403"/>
                    <a:pt x="33668" y="32103"/>
                    <a:pt x="34176" y="30839"/>
                  </a:cubicBezTo>
                  <a:cubicBezTo>
                    <a:pt x="34943" y="28942"/>
                    <a:pt x="35278" y="27054"/>
                    <a:pt x="34340" y="25120"/>
                  </a:cubicBezTo>
                  <a:cubicBezTo>
                    <a:pt x="32842" y="21867"/>
                    <a:pt x="30831" y="20785"/>
                    <a:pt x="29528" y="19147"/>
                  </a:cubicBezTo>
                  <a:cubicBezTo>
                    <a:pt x="28306" y="17613"/>
                    <a:pt x="27132" y="9679"/>
                    <a:pt x="18383" y="7026"/>
                  </a:cubicBezTo>
                  <a:cubicBezTo>
                    <a:pt x="18260" y="6998"/>
                    <a:pt x="18143" y="6973"/>
                    <a:pt x="18023" y="6945"/>
                  </a:cubicBezTo>
                  <a:cubicBezTo>
                    <a:pt x="18006" y="6942"/>
                    <a:pt x="17992" y="6939"/>
                    <a:pt x="17973" y="6931"/>
                  </a:cubicBezTo>
                  <a:cubicBezTo>
                    <a:pt x="16938" y="6565"/>
                    <a:pt x="15894" y="6225"/>
                    <a:pt x="14876" y="5821"/>
                  </a:cubicBezTo>
                  <a:cubicBezTo>
                    <a:pt x="14354" y="5611"/>
                    <a:pt x="12789" y="4696"/>
                    <a:pt x="12095" y="3843"/>
                  </a:cubicBezTo>
                  <a:cubicBezTo>
                    <a:pt x="12089" y="3834"/>
                    <a:pt x="12081" y="3823"/>
                    <a:pt x="12075" y="3815"/>
                  </a:cubicBezTo>
                  <a:cubicBezTo>
                    <a:pt x="11166" y="2473"/>
                    <a:pt x="8786" y="1273"/>
                    <a:pt x="6719" y="682"/>
                  </a:cubicBezTo>
                  <a:cubicBezTo>
                    <a:pt x="6049" y="495"/>
                    <a:pt x="4718" y="219"/>
                    <a:pt x="3742" y="26"/>
                  </a:cubicBezTo>
                  <a:cubicBezTo>
                    <a:pt x="3648" y="9"/>
                    <a:pt x="3554" y="0"/>
                    <a:pt x="34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30"/>
            <p:cNvSpPr/>
            <p:nvPr/>
          </p:nvSpPr>
          <p:spPr>
            <a:xfrm>
              <a:off x="1176600" y="1403275"/>
              <a:ext cx="733175" cy="881600"/>
            </a:xfrm>
            <a:custGeom>
              <a:rect b="b" l="l" r="r" t="t"/>
              <a:pathLst>
                <a:path extrusionOk="0" h="35264" w="29327">
                  <a:moveTo>
                    <a:pt x="7209" y="0"/>
                  </a:moveTo>
                  <a:cubicBezTo>
                    <a:pt x="6445" y="1666"/>
                    <a:pt x="6732" y="3393"/>
                    <a:pt x="5555" y="4690"/>
                  </a:cubicBezTo>
                  <a:cubicBezTo>
                    <a:pt x="4350" y="3284"/>
                    <a:pt x="3970" y="1465"/>
                    <a:pt x="2667" y="229"/>
                  </a:cubicBezTo>
                  <a:lnTo>
                    <a:pt x="2667" y="229"/>
                  </a:lnTo>
                  <a:cubicBezTo>
                    <a:pt x="3502" y="3744"/>
                    <a:pt x="5337" y="6844"/>
                    <a:pt x="7070" y="10289"/>
                  </a:cubicBezTo>
                  <a:cubicBezTo>
                    <a:pt x="4185" y="9904"/>
                    <a:pt x="2135" y="8526"/>
                    <a:pt x="0" y="7290"/>
                  </a:cubicBezTo>
                  <a:lnTo>
                    <a:pt x="0" y="7290"/>
                  </a:lnTo>
                  <a:cubicBezTo>
                    <a:pt x="179" y="8208"/>
                    <a:pt x="854" y="8596"/>
                    <a:pt x="1504" y="8997"/>
                  </a:cubicBezTo>
                  <a:cubicBezTo>
                    <a:pt x="2972" y="9904"/>
                    <a:pt x="4542" y="10601"/>
                    <a:pt x="6224" y="10981"/>
                  </a:cubicBezTo>
                  <a:cubicBezTo>
                    <a:pt x="7282" y="11221"/>
                    <a:pt x="7932" y="11795"/>
                    <a:pt x="8384" y="12783"/>
                  </a:cubicBezTo>
                  <a:cubicBezTo>
                    <a:pt x="9709" y="15679"/>
                    <a:pt x="11444" y="18329"/>
                    <a:pt x="13369" y="20859"/>
                  </a:cubicBezTo>
                  <a:cubicBezTo>
                    <a:pt x="13623" y="21194"/>
                    <a:pt x="14069" y="21482"/>
                    <a:pt x="13804" y="22293"/>
                  </a:cubicBezTo>
                  <a:cubicBezTo>
                    <a:pt x="9938" y="21975"/>
                    <a:pt x="6088" y="21384"/>
                    <a:pt x="1973" y="20053"/>
                  </a:cubicBezTo>
                  <a:lnTo>
                    <a:pt x="1973" y="20053"/>
                  </a:lnTo>
                  <a:cubicBezTo>
                    <a:pt x="2461" y="21217"/>
                    <a:pt x="3136" y="21476"/>
                    <a:pt x="3831" y="21668"/>
                  </a:cubicBezTo>
                  <a:cubicBezTo>
                    <a:pt x="7025" y="22550"/>
                    <a:pt x="10309" y="22893"/>
                    <a:pt x="13606" y="22949"/>
                  </a:cubicBezTo>
                  <a:cubicBezTo>
                    <a:pt x="14574" y="22966"/>
                    <a:pt x="15205" y="23105"/>
                    <a:pt x="15782" y="23867"/>
                  </a:cubicBezTo>
                  <a:cubicBezTo>
                    <a:pt x="17099" y="25602"/>
                    <a:pt x="18505" y="27270"/>
                    <a:pt x="20084" y="28780"/>
                  </a:cubicBezTo>
                  <a:cubicBezTo>
                    <a:pt x="20310" y="28994"/>
                    <a:pt x="20600" y="29223"/>
                    <a:pt x="20338" y="29795"/>
                  </a:cubicBezTo>
                  <a:cubicBezTo>
                    <a:pt x="18516" y="30512"/>
                    <a:pt x="16544" y="31212"/>
                    <a:pt x="14530" y="31820"/>
                  </a:cubicBezTo>
                  <a:cubicBezTo>
                    <a:pt x="12490" y="32437"/>
                    <a:pt x="10303" y="32404"/>
                    <a:pt x="8308" y="33263"/>
                  </a:cubicBezTo>
                  <a:cubicBezTo>
                    <a:pt x="8732" y="33461"/>
                    <a:pt x="9157" y="33527"/>
                    <a:pt x="9579" y="33527"/>
                  </a:cubicBezTo>
                  <a:cubicBezTo>
                    <a:pt x="10048" y="33527"/>
                    <a:pt x="10514" y="33446"/>
                    <a:pt x="10973" y="33374"/>
                  </a:cubicBezTo>
                  <a:cubicBezTo>
                    <a:pt x="14047" y="32897"/>
                    <a:pt x="17080" y="32166"/>
                    <a:pt x="19869" y="30780"/>
                  </a:cubicBezTo>
                  <a:cubicBezTo>
                    <a:pt x="20353" y="30540"/>
                    <a:pt x="20759" y="30431"/>
                    <a:pt x="21123" y="30431"/>
                  </a:cubicBezTo>
                  <a:cubicBezTo>
                    <a:pt x="21782" y="30431"/>
                    <a:pt x="22306" y="30787"/>
                    <a:pt x="22913" y="31380"/>
                  </a:cubicBezTo>
                  <a:cubicBezTo>
                    <a:pt x="24300" y="32738"/>
                    <a:pt x="25814" y="33957"/>
                    <a:pt x="27304" y="35263"/>
                  </a:cubicBezTo>
                  <a:cubicBezTo>
                    <a:pt x="27578" y="34778"/>
                    <a:pt x="27346" y="34568"/>
                    <a:pt x="27195" y="34401"/>
                  </a:cubicBezTo>
                  <a:cubicBezTo>
                    <a:pt x="26668" y="33812"/>
                    <a:pt x="26124" y="33232"/>
                    <a:pt x="25549" y="32696"/>
                  </a:cubicBezTo>
                  <a:cubicBezTo>
                    <a:pt x="24277" y="31514"/>
                    <a:pt x="24252" y="31514"/>
                    <a:pt x="25290" y="30041"/>
                  </a:cubicBezTo>
                  <a:cubicBezTo>
                    <a:pt x="26593" y="28197"/>
                    <a:pt x="27653" y="26224"/>
                    <a:pt x="28526" y="24151"/>
                  </a:cubicBezTo>
                  <a:cubicBezTo>
                    <a:pt x="28894" y="23284"/>
                    <a:pt x="29327" y="22408"/>
                    <a:pt x="29154" y="21362"/>
                  </a:cubicBezTo>
                  <a:lnTo>
                    <a:pt x="29154" y="21362"/>
                  </a:lnTo>
                  <a:cubicBezTo>
                    <a:pt x="28551" y="22221"/>
                    <a:pt x="28046" y="23128"/>
                    <a:pt x="27605" y="24062"/>
                  </a:cubicBezTo>
                  <a:cubicBezTo>
                    <a:pt x="26732" y="25912"/>
                    <a:pt x="25770" y="27717"/>
                    <a:pt x="24587" y="29396"/>
                  </a:cubicBezTo>
                  <a:cubicBezTo>
                    <a:pt x="24038" y="30176"/>
                    <a:pt x="23785" y="30545"/>
                    <a:pt x="23481" y="30545"/>
                  </a:cubicBezTo>
                  <a:cubicBezTo>
                    <a:pt x="23213" y="30545"/>
                    <a:pt x="22904" y="30258"/>
                    <a:pt x="22319" y="29714"/>
                  </a:cubicBezTo>
                  <a:cubicBezTo>
                    <a:pt x="21789" y="29218"/>
                    <a:pt x="21259" y="28724"/>
                    <a:pt x="20743" y="28210"/>
                  </a:cubicBezTo>
                  <a:cubicBezTo>
                    <a:pt x="18547" y="26032"/>
                    <a:pt x="18985" y="26453"/>
                    <a:pt x="20084" y="24257"/>
                  </a:cubicBezTo>
                  <a:cubicBezTo>
                    <a:pt x="20614" y="23192"/>
                    <a:pt x="21183" y="22146"/>
                    <a:pt x="21677" y="21069"/>
                  </a:cubicBezTo>
                  <a:cubicBezTo>
                    <a:pt x="22274" y="19771"/>
                    <a:pt x="22854" y="18457"/>
                    <a:pt x="22891" y="16954"/>
                  </a:cubicBezTo>
                  <a:lnTo>
                    <a:pt x="22891" y="16954"/>
                  </a:lnTo>
                  <a:cubicBezTo>
                    <a:pt x="21356" y="19730"/>
                    <a:pt x="20363" y="22787"/>
                    <a:pt x="18371" y="25563"/>
                  </a:cubicBezTo>
                  <a:cubicBezTo>
                    <a:pt x="17490" y="24458"/>
                    <a:pt x="16767" y="23443"/>
                    <a:pt x="15930" y="22536"/>
                  </a:cubicBezTo>
                  <a:cubicBezTo>
                    <a:pt x="15141" y="21677"/>
                    <a:pt x="15129" y="20954"/>
                    <a:pt x="15685" y="19905"/>
                  </a:cubicBezTo>
                  <a:cubicBezTo>
                    <a:pt x="17141" y="17160"/>
                    <a:pt x="18327" y="14289"/>
                    <a:pt x="18963" y="11224"/>
                  </a:cubicBezTo>
                  <a:cubicBezTo>
                    <a:pt x="19097" y="10568"/>
                    <a:pt x="19303" y="9912"/>
                    <a:pt x="18815" y="9226"/>
                  </a:cubicBezTo>
                  <a:cubicBezTo>
                    <a:pt x="17716" y="13076"/>
                    <a:pt x="16452" y="16814"/>
                    <a:pt x="14577" y="20578"/>
                  </a:cubicBezTo>
                  <a:cubicBezTo>
                    <a:pt x="13232" y="19085"/>
                    <a:pt x="12499" y="17598"/>
                    <a:pt x="11522" y="16293"/>
                  </a:cubicBezTo>
                  <a:cubicBezTo>
                    <a:pt x="10750" y="15255"/>
                    <a:pt x="10719" y="14423"/>
                    <a:pt x="11461" y="13280"/>
                  </a:cubicBezTo>
                  <a:cubicBezTo>
                    <a:pt x="13079" y="10783"/>
                    <a:pt x="14351" y="8091"/>
                    <a:pt x="15057" y="5167"/>
                  </a:cubicBezTo>
                  <a:cubicBezTo>
                    <a:pt x="15157" y="4760"/>
                    <a:pt x="15255" y="4366"/>
                    <a:pt x="14781" y="3521"/>
                  </a:cubicBezTo>
                  <a:cubicBezTo>
                    <a:pt x="13782" y="7457"/>
                    <a:pt x="12354" y="10719"/>
                    <a:pt x="10275" y="14027"/>
                  </a:cubicBezTo>
                  <a:cubicBezTo>
                    <a:pt x="9369" y="12289"/>
                    <a:pt x="8702" y="10777"/>
                    <a:pt x="7834" y="9393"/>
                  </a:cubicBezTo>
                  <a:cubicBezTo>
                    <a:pt x="6587" y="7413"/>
                    <a:pt x="5803" y="5524"/>
                    <a:pt x="7067" y="3186"/>
                  </a:cubicBezTo>
                  <a:cubicBezTo>
                    <a:pt x="7480" y="2416"/>
                    <a:pt x="7801" y="1286"/>
                    <a:pt x="7209" y="0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2" name="Google Shape;652;p30"/>
          <p:cNvGrpSpPr/>
          <p:nvPr/>
        </p:nvGrpSpPr>
        <p:grpSpPr>
          <a:xfrm flipH="1" rot="3662265">
            <a:off x="-328662" y="3806360"/>
            <a:ext cx="1223546" cy="822858"/>
            <a:chOff x="8430775" y="950050"/>
            <a:chExt cx="1450384" cy="975410"/>
          </a:xfrm>
        </p:grpSpPr>
        <p:sp>
          <p:nvSpPr>
            <p:cNvPr id="653" name="Google Shape;653;p30"/>
            <p:cNvSpPr/>
            <p:nvPr/>
          </p:nvSpPr>
          <p:spPr>
            <a:xfrm>
              <a:off x="8430775" y="950050"/>
              <a:ext cx="1450384" cy="975410"/>
            </a:xfrm>
            <a:custGeom>
              <a:rect b="b" l="l" r="r" t="t"/>
              <a:pathLst>
                <a:path extrusionOk="0" h="18885" w="28081">
                  <a:moveTo>
                    <a:pt x="13559" y="8850"/>
                  </a:moveTo>
                  <a:lnTo>
                    <a:pt x="13559" y="8850"/>
                  </a:lnTo>
                  <a:cubicBezTo>
                    <a:pt x="13559" y="8851"/>
                    <a:pt x="13559" y="8851"/>
                    <a:pt x="13559" y="8851"/>
                  </a:cubicBezTo>
                  <a:cubicBezTo>
                    <a:pt x="13559" y="8851"/>
                    <a:pt x="13559" y="8851"/>
                    <a:pt x="13559" y="8850"/>
                  </a:cubicBezTo>
                  <a:close/>
                  <a:moveTo>
                    <a:pt x="21786" y="1"/>
                  </a:moveTo>
                  <a:cubicBezTo>
                    <a:pt x="21728" y="1"/>
                    <a:pt x="21656" y="14"/>
                    <a:pt x="21566" y="38"/>
                  </a:cubicBezTo>
                  <a:cubicBezTo>
                    <a:pt x="21497" y="58"/>
                    <a:pt x="21425" y="72"/>
                    <a:pt x="21361" y="104"/>
                  </a:cubicBezTo>
                  <a:cubicBezTo>
                    <a:pt x="20754" y="405"/>
                    <a:pt x="20111" y="612"/>
                    <a:pt x="19476" y="845"/>
                  </a:cubicBezTo>
                  <a:cubicBezTo>
                    <a:pt x="18806" y="1089"/>
                    <a:pt x="18149" y="1369"/>
                    <a:pt x="17551" y="1760"/>
                  </a:cubicBezTo>
                  <a:cubicBezTo>
                    <a:pt x="16537" y="2426"/>
                    <a:pt x="15837" y="3316"/>
                    <a:pt x="15611" y="4533"/>
                  </a:cubicBezTo>
                  <a:cubicBezTo>
                    <a:pt x="15549" y="4863"/>
                    <a:pt x="15485" y="5223"/>
                    <a:pt x="15638" y="5516"/>
                  </a:cubicBezTo>
                  <a:cubicBezTo>
                    <a:pt x="15759" y="5746"/>
                    <a:pt x="15671" y="5845"/>
                    <a:pt x="15553" y="5989"/>
                  </a:cubicBezTo>
                  <a:cubicBezTo>
                    <a:pt x="14770" y="6941"/>
                    <a:pt x="13989" y="7898"/>
                    <a:pt x="13203" y="8848"/>
                  </a:cubicBezTo>
                  <a:cubicBezTo>
                    <a:pt x="13062" y="9017"/>
                    <a:pt x="12985" y="9223"/>
                    <a:pt x="12766" y="9345"/>
                  </a:cubicBezTo>
                  <a:cubicBezTo>
                    <a:pt x="9952" y="10896"/>
                    <a:pt x="7282" y="12667"/>
                    <a:pt x="4673" y="14535"/>
                  </a:cubicBezTo>
                  <a:cubicBezTo>
                    <a:pt x="4637" y="14561"/>
                    <a:pt x="4606" y="14610"/>
                    <a:pt x="4544" y="14610"/>
                  </a:cubicBezTo>
                  <a:cubicBezTo>
                    <a:pt x="4518" y="14610"/>
                    <a:pt x="4487" y="14601"/>
                    <a:pt x="4449" y="14579"/>
                  </a:cubicBezTo>
                  <a:cubicBezTo>
                    <a:pt x="4935" y="13924"/>
                    <a:pt x="4921" y="12998"/>
                    <a:pt x="5669" y="12483"/>
                  </a:cubicBezTo>
                  <a:cubicBezTo>
                    <a:pt x="6002" y="12253"/>
                    <a:pt x="6249" y="11923"/>
                    <a:pt x="6577" y="11677"/>
                  </a:cubicBezTo>
                  <a:cubicBezTo>
                    <a:pt x="7494" y="10989"/>
                    <a:pt x="8245" y="10160"/>
                    <a:pt x="8813" y="9147"/>
                  </a:cubicBezTo>
                  <a:cubicBezTo>
                    <a:pt x="9167" y="8515"/>
                    <a:pt x="9465" y="7862"/>
                    <a:pt x="9731" y="7195"/>
                  </a:cubicBezTo>
                  <a:cubicBezTo>
                    <a:pt x="10120" y="6216"/>
                    <a:pt x="10460" y="5220"/>
                    <a:pt x="10810" y="4226"/>
                  </a:cubicBezTo>
                  <a:cubicBezTo>
                    <a:pt x="10883" y="4016"/>
                    <a:pt x="10923" y="3790"/>
                    <a:pt x="10953" y="3569"/>
                  </a:cubicBezTo>
                  <a:cubicBezTo>
                    <a:pt x="10975" y="3399"/>
                    <a:pt x="11102" y="3184"/>
                    <a:pt x="10916" y="3065"/>
                  </a:cubicBezTo>
                  <a:cubicBezTo>
                    <a:pt x="10867" y="3034"/>
                    <a:pt x="10817" y="3021"/>
                    <a:pt x="10768" y="3021"/>
                  </a:cubicBezTo>
                  <a:cubicBezTo>
                    <a:pt x="10626" y="3021"/>
                    <a:pt x="10488" y="3126"/>
                    <a:pt x="10373" y="3202"/>
                  </a:cubicBezTo>
                  <a:cubicBezTo>
                    <a:pt x="9451" y="3799"/>
                    <a:pt x="8527" y="4396"/>
                    <a:pt x="7677" y="5096"/>
                  </a:cubicBezTo>
                  <a:cubicBezTo>
                    <a:pt x="5261" y="7084"/>
                    <a:pt x="4410" y="9661"/>
                    <a:pt x="4815" y="12707"/>
                  </a:cubicBezTo>
                  <a:cubicBezTo>
                    <a:pt x="4831" y="12830"/>
                    <a:pt x="4814" y="12935"/>
                    <a:pt x="4770" y="13046"/>
                  </a:cubicBezTo>
                  <a:cubicBezTo>
                    <a:pt x="4498" y="13743"/>
                    <a:pt x="4168" y="14415"/>
                    <a:pt x="3821" y="15077"/>
                  </a:cubicBezTo>
                  <a:cubicBezTo>
                    <a:pt x="3756" y="15198"/>
                    <a:pt x="3674" y="15300"/>
                    <a:pt x="3568" y="15389"/>
                  </a:cubicBezTo>
                  <a:cubicBezTo>
                    <a:pt x="2534" y="16255"/>
                    <a:pt x="1499" y="17123"/>
                    <a:pt x="461" y="17987"/>
                  </a:cubicBezTo>
                  <a:cubicBezTo>
                    <a:pt x="334" y="18092"/>
                    <a:pt x="235" y="18217"/>
                    <a:pt x="144" y="18352"/>
                  </a:cubicBezTo>
                  <a:cubicBezTo>
                    <a:pt x="1" y="18571"/>
                    <a:pt x="137" y="18709"/>
                    <a:pt x="300" y="18822"/>
                  </a:cubicBezTo>
                  <a:cubicBezTo>
                    <a:pt x="361" y="18864"/>
                    <a:pt x="420" y="18885"/>
                    <a:pt x="475" y="18885"/>
                  </a:cubicBezTo>
                  <a:cubicBezTo>
                    <a:pt x="566" y="18885"/>
                    <a:pt x="647" y="18828"/>
                    <a:pt x="708" y="18719"/>
                  </a:cubicBezTo>
                  <a:cubicBezTo>
                    <a:pt x="763" y="18622"/>
                    <a:pt x="840" y="18550"/>
                    <a:pt x="922" y="18479"/>
                  </a:cubicBezTo>
                  <a:cubicBezTo>
                    <a:pt x="1533" y="17960"/>
                    <a:pt x="2146" y="17443"/>
                    <a:pt x="2755" y="16923"/>
                  </a:cubicBezTo>
                  <a:cubicBezTo>
                    <a:pt x="2822" y="16868"/>
                    <a:pt x="2890" y="16830"/>
                    <a:pt x="2977" y="16830"/>
                  </a:cubicBezTo>
                  <a:cubicBezTo>
                    <a:pt x="2984" y="16830"/>
                    <a:pt x="2992" y="16830"/>
                    <a:pt x="2999" y="16831"/>
                  </a:cubicBezTo>
                  <a:cubicBezTo>
                    <a:pt x="3160" y="16842"/>
                    <a:pt x="3321" y="16848"/>
                    <a:pt x="3482" y="16848"/>
                  </a:cubicBezTo>
                  <a:cubicBezTo>
                    <a:pt x="3970" y="16848"/>
                    <a:pt x="4457" y="16800"/>
                    <a:pt x="4937" y="16735"/>
                  </a:cubicBezTo>
                  <a:cubicBezTo>
                    <a:pt x="4996" y="16727"/>
                    <a:pt x="5051" y="16723"/>
                    <a:pt x="5105" y="16723"/>
                  </a:cubicBezTo>
                  <a:cubicBezTo>
                    <a:pt x="5434" y="16723"/>
                    <a:pt x="5662" y="16872"/>
                    <a:pt x="5887" y="17098"/>
                  </a:cubicBezTo>
                  <a:cubicBezTo>
                    <a:pt x="5943" y="17154"/>
                    <a:pt x="5988" y="17225"/>
                    <a:pt x="6047" y="17280"/>
                  </a:cubicBezTo>
                  <a:cubicBezTo>
                    <a:pt x="6320" y="17535"/>
                    <a:pt x="6579" y="17797"/>
                    <a:pt x="6939" y="17951"/>
                  </a:cubicBezTo>
                  <a:cubicBezTo>
                    <a:pt x="7447" y="18168"/>
                    <a:pt x="7944" y="18268"/>
                    <a:pt x="8432" y="18268"/>
                  </a:cubicBezTo>
                  <a:cubicBezTo>
                    <a:pt x="9162" y="18268"/>
                    <a:pt x="9872" y="18044"/>
                    <a:pt x="10564" y="17648"/>
                  </a:cubicBezTo>
                  <a:cubicBezTo>
                    <a:pt x="10979" y="17412"/>
                    <a:pt x="11404" y="17201"/>
                    <a:pt x="11836" y="16997"/>
                  </a:cubicBezTo>
                  <a:cubicBezTo>
                    <a:pt x="12475" y="16695"/>
                    <a:pt x="13082" y="16344"/>
                    <a:pt x="13590" y="15843"/>
                  </a:cubicBezTo>
                  <a:cubicBezTo>
                    <a:pt x="13711" y="15722"/>
                    <a:pt x="13858" y="15607"/>
                    <a:pt x="13797" y="15408"/>
                  </a:cubicBezTo>
                  <a:cubicBezTo>
                    <a:pt x="13741" y="15219"/>
                    <a:pt x="13556" y="15204"/>
                    <a:pt x="13402" y="15170"/>
                  </a:cubicBezTo>
                  <a:cubicBezTo>
                    <a:pt x="13155" y="15116"/>
                    <a:pt x="12903" y="15091"/>
                    <a:pt x="12656" y="15044"/>
                  </a:cubicBezTo>
                  <a:cubicBezTo>
                    <a:pt x="11921" y="14909"/>
                    <a:pt x="11219" y="14621"/>
                    <a:pt x="10476" y="14521"/>
                  </a:cubicBezTo>
                  <a:cubicBezTo>
                    <a:pt x="10129" y="14474"/>
                    <a:pt x="9789" y="14449"/>
                    <a:pt x="9458" y="14449"/>
                  </a:cubicBezTo>
                  <a:cubicBezTo>
                    <a:pt x="8013" y="14449"/>
                    <a:pt x="6726" y="14924"/>
                    <a:pt x="5688" y="16132"/>
                  </a:cubicBezTo>
                  <a:cubicBezTo>
                    <a:pt x="5645" y="16185"/>
                    <a:pt x="5603" y="16227"/>
                    <a:pt x="5534" y="16231"/>
                  </a:cubicBezTo>
                  <a:cubicBezTo>
                    <a:pt x="4848" y="16286"/>
                    <a:pt x="4163" y="16343"/>
                    <a:pt x="3476" y="16398"/>
                  </a:cubicBezTo>
                  <a:cubicBezTo>
                    <a:pt x="3959" y="15939"/>
                    <a:pt x="4460" y="15533"/>
                    <a:pt x="4957" y="15122"/>
                  </a:cubicBezTo>
                  <a:cubicBezTo>
                    <a:pt x="6073" y="14198"/>
                    <a:pt x="7178" y="13258"/>
                    <a:pt x="8342" y="12393"/>
                  </a:cubicBezTo>
                  <a:cubicBezTo>
                    <a:pt x="8548" y="12240"/>
                    <a:pt x="8768" y="12202"/>
                    <a:pt x="9022" y="12198"/>
                  </a:cubicBezTo>
                  <a:cubicBezTo>
                    <a:pt x="9086" y="12196"/>
                    <a:pt x="9150" y="12196"/>
                    <a:pt x="9215" y="12196"/>
                  </a:cubicBezTo>
                  <a:cubicBezTo>
                    <a:pt x="9949" y="12196"/>
                    <a:pt x="10680" y="12293"/>
                    <a:pt x="11414" y="12293"/>
                  </a:cubicBezTo>
                  <a:cubicBezTo>
                    <a:pt x="11453" y="12293"/>
                    <a:pt x="11493" y="12293"/>
                    <a:pt x="11533" y="12293"/>
                  </a:cubicBezTo>
                  <a:cubicBezTo>
                    <a:pt x="11593" y="12292"/>
                    <a:pt x="11654" y="12290"/>
                    <a:pt x="11714" y="12290"/>
                  </a:cubicBezTo>
                  <a:cubicBezTo>
                    <a:pt x="12106" y="12290"/>
                    <a:pt x="12463" y="12341"/>
                    <a:pt x="12592" y="12843"/>
                  </a:cubicBezTo>
                  <a:cubicBezTo>
                    <a:pt x="12595" y="12850"/>
                    <a:pt x="12604" y="12857"/>
                    <a:pt x="12609" y="12864"/>
                  </a:cubicBezTo>
                  <a:cubicBezTo>
                    <a:pt x="13040" y="13335"/>
                    <a:pt x="13535" y="13701"/>
                    <a:pt x="14197" y="13746"/>
                  </a:cubicBezTo>
                  <a:cubicBezTo>
                    <a:pt x="14332" y="13755"/>
                    <a:pt x="14466" y="13760"/>
                    <a:pt x="14601" y="13760"/>
                  </a:cubicBezTo>
                  <a:cubicBezTo>
                    <a:pt x="15096" y="13760"/>
                    <a:pt x="15586" y="13690"/>
                    <a:pt x="16052" y="13491"/>
                  </a:cubicBezTo>
                  <a:cubicBezTo>
                    <a:pt x="17584" y="12834"/>
                    <a:pt x="18601" y="11624"/>
                    <a:pt x="19486" y="10276"/>
                  </a:cubicBezTo>
                  <a:cubicBezTo>
                    <a:pt x="19549" y="10180"/>
                    <a:pt x="19587" y="10062"/>
                    <a:pt x="19510" y="9947"/>
                  </a:cubicBezTo>
                  <a:cubicBezTo>
                    <a:pt x="19456" y="9868"/>
                    <a:pt x="19386" y="9844"/>
                    <a:pt x="19312" y="9844"/>
                  </a:cubicBezTo>
                  <a:cubicBezTo>
                    <a:pt x="19263" y="9844"/>
                    <a:pt x="19213" y="9855"/>
                    <a:pt x="19166" y="9867"/>
                  </a:cubicBezTo>
                  <a:cubicBezTo>
                    <a:pt x="18816" y="9957"/>
                    <a:pt x="18466" y="10043"/>
                    <a:pt x="18107" y="10083"/>
                  </a:cubicBezTo>
                  <a:cubicBezTo>
                    <a:pt x="17291" y="10173"/>
                    <a:pt x="16477" y="10251"/>
                    <a:pt x="15662" y="10342"/>
                  </a:cubicBezTo>
                  <a:cubicBezTo>
                    <a:pt x="14380" y="10485"/>
                    <a:pt x="13247" y="10972"/>
                    <a:pt x="12303" y="11864"/>
                  </a:cubicBezTo>
                  <a:cubicBezTo>
                    <a:pt x="12216" y="11948"/>
                    <a:pt x="12124" y="11967"/>
                    <a:pt x="12012" y="11967"/>
                  </a:cubicBezTo>
                  <a:cubicBezTo>
                    <a:pt x="11238" y="11962"/>
                    <a:pt x="10464" y="11965"/>
                    <a:pt x="9690" y="11961"/>
                  </a:cubicBezTo>
                  <a:cubicBezTo>
                    <a:pt x="9522" y="11961"/>
                    <a:pt x="9349" y="11960"/>
                    <a:pt x="9198" y="11868"/>
                  </a:cubicBezTo>
                  <a:cubicBezTo>
                    <a:pt x="9206" y="11794"/>
                    <a:pt x="9262" y="11777"/>
                    <a:pt x="9304" y="11748"/>
                  </a:cubicBezTo>
                  <a:cubicBezTo>
                    <a:pt x="11798" y="9999"/>
                    <a:pt x="14448" y="8530"/>
                    <a:pt x="17220" y="7273"/>
                  </a:cubicBezTo>
                  <a:cubicBezTo>
                    <a:pt x="17317" y="7228"/>
                    <a:pt x="17417" y="7203"/>
                    <a:pt x="17525" y="7203"/>
                  </a:cubicBezTo>
                  <a:cubicBezTo>
                    <a:pt x="17536" y="7203"/>
                    <a:pt x="17547" y="7203"/>
                    <a:pt x="17558" y="7204"/>
                  </a:cubicBezTo>
                  <a:cubicBezTo>
                    <a:pt x="18420" y="7246"/>
                    <a:pt x="19284" y="7245"/>
                    <a:pt x="20146" y="7334"/>
                  </a:cubicBezTo>
                  <a:cubicBezTo>
                    <a:pt x="20516" y="7373"/>
                    <a:pt x="20802" y="7509"/>
                    <a:pt x="21035" y="7735"/>
                  </a:cubicBezTo>
                  <a:cubicBezTo>
                    <a:pt x="21521" y="8206"/>
                    <a:pt x="22122" y="8377"/>
                    <a:pt x="22748" y="8451"/>
                  </a:cubicBezTo>
                  <a:cubicBezTo>
                    <a:pt x="22936" y="8474"/>
                    <a:pt x="23120" y="8484"/>
                    <a:pt x="23301" y="8484"/>
                  </a:cubicBezTo>
                  <a:cubicBezTo>
                    <a:pt x="24515" y="8484"/>
                    <a:pt x="25581" y="7999"/>
                    <a:pt x="26544" y="7217"/>
                  </a:cubicBezTo>
                  <a:cubicBezTo>
                    <a:pt x="26711" y="7080"/>
                    <a:pt x="26870" y="6932"/>
                    <a:pt x="27017" y="6774"/>
                  </a:cubicBezTo>
                  <a:cubicBezTo>
                    <a:pt x="27181" y="6593"/>
                    <a:pt x="27130" y="6442"/>
                    <a:pt x="26894" y="6377"/>
                  </a:cubicBezTo>
                  <a:cubicBezTo>
                    <a:pt x="26808" y="6353"/>
                    <a:pt x="26718" y="6339"/>
                    <a:pt x="26629" y="6335"/>
                  </a:cubicBezTo>
                  <a:cubicBezTo>
                    <a:pt x="26132" y="6302"/>
                    <a:pt x="25644" y="6223"/>
                    <a:pt x="25159" y="6119"/>
                  </a:cubicBezTo>
                  <a:cubicBezTo>
                    <a:pt x="24597" y="5999"/>
                    <a:pt x="24035" y="5851"/>
                    <a:pt x="23457" y="5828"/>
                  </a:cubicBezTo>
                  <a:cubicBezTo>
                    <a:pt x="23383" y="5825"/>
                    <a:pt x="23310" y="5824"/>
                    <a:pt x="23237" y="5824"/>
                  </a:cubicBezTo>
                  <a:cubicBezTo>
                    <a:pt x="22223" y="5824"/>
                    <a:pt x="21317" y="6109"/>
                    <a:pt x="20640" y="6956"/>
                  </a:cubicBezTo>
                  <a:cubicBezTo>
                    <a:pt x="20605" y="7001"/>
                    <a:pt x="20565" y="7029"/>
                    <a:pt x="20508" y="7033"/>
                  </a:cubicBezTo>
                  <a:cubicBezTo>
                    <a:pt x="20284" y="7044"/>
                    <a:pt x="20059" y="7052"/>
                    <a:pt x="19835" y="7052"/>
                  </a:cubicBezTo>
                  <a:cubicBezTo>
                    <a:pt x="19365" y="7052"/>
                    <a:pt x="18896" y="7015"/>
                    <a:pt x="18430" y="6886"/>
                  </a:cubicBezTo>
                  <a:cubicBezTo>
                    <a:pt x="19293" y="6384"/>
                    <a:pt x="20252" y="6091"/>
                    <a:pt x="21065" y="5505"/>
                  </a:cubicBezTo>
                  <a:cubicBezTo>
                    <a:pt x="21539" y="5162"/>
                    <a:pt x="22092" y="4946"/>
                    <a:pt x="22609" y="4671"/>
                  </a:cubicBezTo>
                  <a:cubicBezTo>
                    <a:pt x="22665" y="4640"/>
                    <a:pt x="22717" y="4625"/>
                    <a:pt x="22770" y="4625"/>
                  </a:cubicBezTo>
                  <a:cubicBezTo>
                    <a:pt x="22815" y="4625"/>
                    <a:pt x="22862" y="4636"/>
                    <a:pt x="22912" y="4658"/>
                  </a:cubicBezTo>
                  <a:cubicBezTo>
                    <a:pt x="23186" y="4777"/>
                    <a:pt x="23464" y="4871"/>
                    <a:pt x="23769" y="4878"/>
                  </a:cubicBezTo>
                  <a:cubicBezTo>
                    <a:pt x="23799" y="4879"/>
                    <a:pt x="23829" y="4879"/>
                    <a:pt x="23859" y="4879"/>
                  </a:cubicBezTo>
                  <a:cubicBezTo>
                    <a:pt x="24642" y="4879"/>
                    <a:pt x="25356" y="4649"/>
                    <a:pt x="26018" y="4228"/>
                  </a:cubicBezTo>
                  <a:cubicBezTo>
                    <a:pt x="27089" y="3548"/>
                    <a:pt x="27807" y="2622"/>
                    <a:pt x="28037" y="1356"/>
                  </a:cubicBezTo>
                  <a:cubicBezTo>
                    <a:pt x="28081" y="1120"/>
                    <a:pt x="28015" y="989"/>
                    <a:pt x="27858" y="989"/>
                  </a:cubicBezTo>
                  <a:cubicBezTo>
                    <a:pt x="27810" y="989"/>
                    <a:pt x="27753" y="1001"/>
                    <a:pt x="27689" y="1026"/>
                  </a:cubicBezTo>
                  <a:cubicBezTo>
                    <a:pt x="27175" y="1225"/>
                    <a:pt x="26638" y="1270"/>
                    <a:pt x="26103" y="1343"/>
                  </a:cubicBezTo>
                  <a:cubicBezTo>
                    <a:pt x="25416" y="1439"/>
                    <a:pt x="24734" y="1569"/>
                    <a:pt x="24088" y="1835"/>
                  </a:cubicBezTo>
                  <a:cubicBezTo>
                    <a:pt x="23526" y="2063"/>
                    <a:pt x="23034" y="2385"/>
                    <a:pt x="22695" y="2903"/>
                  </a:cubicBezTo>
                  <a:cubicBezTo>
                    <a:pt x="22458" y="3268"/>
                    <a:pt x="22310" y="3663"/>
                    <a:pt x="22403" y="4104"/>
                  </a:cubicBezTo>
                  <a:cubicBezTo>
                    <a:pt x="22439" y="4279"/>
                    <a:pt x="22397" y="4358"/>
                    <a:pt x="22247" y="4441"/>
                  </a:cubicBezTo>
                  <a:cubicBezTo>
                    <a:pt x="21600" y="4794"/>
                    <a:pt x="20958" y="5161"/>
                    <a:pt x="20314" y="5522"/>
                  </a:cubicBezTo>
                  <a:cubicBezTo>
                    <a:pt x="19929" y="5739"/>
                    <a:pt x="19566" y="6012"/>
                    <a:pt x="19157" y="6163"/>
                  </a:cubicBezTo>
                  <a:cubicBezTo>
                    <a:pt x="17667" y="6719"/>
                    <a:pt x="16267" y="7464"/>
                    <a:pt x="14854" y="8180"/>
                  </a:cubicBezTo>
                  <a:cubicBezTo>
                    <a:pt x="14426" y="8398"/>
                    <a:pt x="14025" y="8668"/>
                    <a:pt x="13571" y="8837"/>
                  </a:cubicBezTo>
                  <a:lnTo>
                    <a:pt x="13571" y="8837"/>
                  </a:lnTo>
                  <a:cubicBezTo>
                    <a:pt x="14304" y="8038"/>
                    <a:pt x="14911" y="7137"/>
                    <a:pt x="15629" y="6325"/>
                  </a:cubicBezTo>
                  <a:cubicBezTo>
                    <a:pt x="15758" y="6180"/>
                    <a:pt x="15857" y="5975"/>
                    <a:pt x="16049" y="5975"/>
                  </a:cubicBezTo>
                  <a:cubicBezTo>
                    <a:pt x="16109" y="5975"/>
                    <a:pt x="16178" y="5995"/>
                    <a:pt x="16260" y="6043"/>
                  </a:cubicBezTo>
                  <a:cubicBezTo>
                    <a:pt x="16264" y="6045"/>
                    <a:pt x="16269" y="6046"/>
                    <a:pt x="16275" y="6046"/>
                  </a:cubicBezTo>
                  <a:cubicBezTo>
                    <a:pt x="16287" y="6046"/>
                    <a:pt x="16301" y="6042"/>
                    <a:pt x="16314" y="6041"/>
                  </a:cubicBezTo>
                  <a:cubicBezTo>
                    <a:pt x="16882" y="5983"/>
                    <a:pt x="17431" y="5841"/>
                    <a:pt x="17934" y="5563"/>
                  </a:cubicBezTo>
                  <a:cubicBezTo>
                    <a:pt x="19054" y="4946"/>
                    <a:pt x="19908" y="4027"/>
                    <a:pt x="20657" y="3021"/>
                  </a:cubicBezTo>
                  <a:cubicBezTo>
                    <a:pt x="21248" y="2230"/>
                    <a:pt x="21751" y="1369"/>
                    <a:pt x="21938" y="370"/>
                  </a:cubicBezTo>
                  <a:cubicBezTo>
                    <a:pt x="21988" y="110"/>
                    <a:pt x="21952" y="1"/>
                    <a:pt x="21786" y="1"/>
                  </a:cubicBezTo>
                  <a:close/>
                </a:path>
              </a:pathLst>
            </a:custGeom>
            <a:solidFill>
              <a:srgbClr val="2F78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30"/>
            <p:cNvSpPr/>
            <p:nvPr/>
          </p:nvSpPr>
          <p:spPr>
            <a:xfrm>
              <a:off x="8681478" y="1179064"/>
              <a:ext cx="265533" cy="426164"/>
            </a:xfrm>
            <a:custGeom>
              <a:rect b="b" l="l" r="r" t="t"/>
              <a:pathLst>
                <a:path extrusionOk="0" h="8251" w="5141">
                  <a:moveTo>
                    <a:pt x="4100" y="3279"/>
                  </a:moveTo>
                  <a:cubicBezTo>
                    <a:pt x="4099" y="3282"/>
                    <a:pt x="4098" y="3284"/>
                    <a:pt x="4096" y="3287"/>
                  </a:cubicBezTo>
                  <a:lnTo>
                    <a:pt x="4096" y="3287"/>
                  </a:lnTo>
                  <a:cubicBezTo>
                    <a:pt x="4099" y="3287"/>
                    <a:pt x="4101" y="3287"/>
                    <a:pt x="4103" y="3286"/>
                  </a:cubicBezTo>
                  <a:lnTo>
                    <a:pt x="4100" y="3279"/>
                  </a:lnTo>
                  <a:close/>
                  <a:moveTo>
                    <a:pt x="4975" y="0"/>
                  </a:moveTo>
                  <a:cubicBezTo>
                    <a:pt x="4897" y="0"/>
                    <a:pt x="4813" y="125"/>
                    <a:pt x="4757" y="199"/>
                  </a:cubicBezTo>
                  <a:cubicBezTo>
                    <a:pt x="4364" y="705"/>
                    <a:pt x="3983" y="1219"/>
                    <a:pt x="3592" y="1724"/>
                  </a:cubicBezTo>
                  <a:cubicBezTo>
                    <a:pt x="3541" y="1789"/>
                    <a:pt x="3518" y="1903"/>
                    <a:pt x="3399" y="1903"/>
                  </a:cubicBezTo>
                  <a:cubicBezTo>
                    <a:pt x="3394" y="1903"/>
                    <a:pt x="3388" y="1903"/>
                    <a:pt x="3382" y="1902"/>
                  </a:cubicBezTo>
                  <a:cubicBezTo>
                    <a:pt x="3362" y="1610"/>
                    <a:pt x="3518" y="1331"/>
                    <a:pt x="3433" y="974"/>
                  </a:cubicBezTo>
                  <a:lnTo>
                    <a:pt x="3433" y="974"/>
                  </a:lnTo>
                  <a:cubicBezTo>
                    <a:pt x="3248" y="1307"/>
                    <a:pt x="3249" y="1613"/>
                    <a:pt x="3247" y="1912"/>
                  </a:cubicBezTo>
                  <a:cubicBezTo>
                    <a:pt x="3244" y="2110"/>
                    <a:pt x="3197" y="2279"/>
                    <a:pt x="3077" y="2440"/>
                  </a:cubicBezTo>
                  <a:cubicBezTo>
                    <a:pt x="2466" y="3258"/>
                    <a:pt x="1995" y="4160"/>
                    <a:pt x="1500" y="5048"/>
                  </a:cubicBezTo>
                  <a:cubicBezTo>
                    <a:pt x="1401" y="5225"/>
                    <a:pt x="1360" y="5450"/>
                    <a:pt x="1154" y="5592"/>
                  </a:cubicBezTo>
                  <a:cubicBezTo>
                    <a:pt x="1134" y="4775"/>
                    <a:pt x="1236" y="3989"/>
                    <a:pt x="1205" y="3196"/>
                  </a:cubicBezTo>
                  <a:lnTo>
                    <a:pt x="1205" y="3196"/>
                  </a:lnTo>
                  <a:cubicBezTo>
                    <a:pt x="1110" y="3312"/>
                    <a:pt x="1073" y="3435"/>
                    <a:pt x="1049" y="3569"/>
                  </a:cubicBezTo>
                  <a:cubicBezTo>
                    <a:pt x="929" y="4297"/>
                    <a:pt x="962" y="5042"/>
                    <a:pt x="841" y="5770"/>
                  </a:cubicBezTo>
                  <a:cubicBezTo>
                    <a:pt x="801" y="6000"/>
                    <a:pt x="877" y="6248"/>
                    <a:pt x="749" y="6454"/>
                  </a:cubicBezTo>
                  <a:cubicBezTo>
                    <a:pt x="471" y="6900"/>
                    <a:pt x="318" y="7404"/>
                    <a:pt x="83" y="7870"/>
                  </a:cubicBezTo>
                  <a:cubicBezTo>
                    <a:pt x="25" y="7986"/>
                    <a:pt x="1" y="8117"/>
                    <a:pt x="69" y="8251"/>
                  </a:cubicBezTo>
                  <a:cubicBezTo>
                    <a:pt x="191" y="8193"/>
                    <a:pt x="251" y="8104"/>
                    <a:pt x="292" y="8005"/>
                  </a:cubicBezTo>
                  <a:cubicBezTo>
                    <a:pt x="774" y="6850"/>
                    <a:pt x="1385" y="5757"/>
                    <a:pt x="1981" y="4659"/>
                  </a:cubicBezTo>
                  <a:cubicBezTo>
                    <a:pt x="2084" y="4472"/>
                    <a:pt x="2183" y="4290"/>
                    <a:pt x="2408" y="4197"/>
                  </a:cubicBezTo>
                  <a:cubicBezTo>
                    <a:pt x="2839" y="4017"/>
                    <a:pt x="3261" y="3810"/>
                    <a:pt x="3678" y="3601"/>
                  </a:cubicBezTo>
                  <a:cubicBezTo>
                    <a:pt x="3833" y="3525"/>
                    <a:pt x="4003" y="3451"/>
                    <a:pt x="4096" y="3287"/>
                  </a:cubicBezTo>
                  <a:lnTo>
                    <a:pt x="4096" y="3287"/>
                  </a:lnTo>
                  <a:cubicBezTo>
                    <a:pt x="3865" y="3305"/>
                    <a:pt x="3679" y="3440"/>
                    <a:pt x="3477" y="3526"/>
                  </a:cubicBezTo>
                  <a:cubicBezTo>
                    <a:pt x="3124" y="3680"/>
                    <a:pt x="2771" y="3827"/>
                    <a:pt x="2410" y="3979"/>
                  </a:cubicBezTo>
                  <a:cubicBezTo>
                    <a:pt x="2411" y="3902"/>
                    <a:pt x="2459" y="3828"/>
                    <a:pt x="2502" y="3752"/>
                  </a:cubicBezTo>
                  <a:cubicBezTo>
                    <a:pt x="2774" y="3255"/>
                    <a:pt x="3111" y="2798"/>
                    <a:pt x="3440" y="2340"/>
                  </a:cubicBezTo>
                  <a:cubicBezTo>
                    <a:pt x="3701" y="1974"/>
                    <a:pt x="3930" y="1583"/>
                    <a:pt x="4270" y="1280"/>
                  </a:cubicBezTo>
                  <a:lnTo>
                    <a:pt x="4270" y="1280"/>
                  </a:lnTo>
                  <a:lnTo>
                    <a:pt x="4264" y="1281"/>
                  </a:lnTo>
                  <a:cubicBezTo>
                    <a:pt x="4442" y="933"/>
                    <a:pt x="4730" y="666"/>
                    <a:pt x="4940" y="340"/>
                  </a:cubicBezTo>
                  <a:cubicBezTo>
                    <a:pt x="5001" y="245"/>
                    <a:pt x="5140" y="106"/>
                    <a:pt x="5019" y="15"/>
                  </a:cubicBezTo>
                  <a:cubicBezTo>
                    <a:pt x="5005" y="5"/>
                    <a:pt x="4990" y="0"/>
                    <a:pt x="4975" y="0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30"/>
            <p:cNvSpPr/>
            <p:nvPr/>
          </p:nvSpPr>
          <p:spPr>
            <a:xfrm>
              <a:off x="9048908" y="1522894"/>
              <a:ext cx="288517" cy="99994"/>
            </a:xfrm>
            <a:custGeom>
              <a:rect b="b" l="l" r="r" t="t"/>
              <a:pathLst>
                <a:path extrusionOk="0" h="1936" w="5586">
                  <a:moveTo>
                    <a:pt x="2651" y="157"/>
                  </a:moveTo>
                  <a:cubicBezTo>
                    <a:pt x="2648" y="162"/>
                    <a:pt x="2646" y="166"/>
                    <a:pt x="2644" y="171"/>
                  </a:cubicBezTo>
                  <a:lnTo>
                    <a:pt x="2644" y="171"/>
                  </a:lnTo>
                  <a:cubicBezTo>
                    <a:pt x="2649" y="167"/>
                    <a:pt x="2653" y="163"/>
                    <a:pt x="2658" y="159"/>
                  </a:cubicBezTo>
                  <a:lnTo>
                    <a:pt x="2651" y="157"/>
                  </a:lnTo>
                  <a:close/>
                  <a:moveTo>
                    <a:pt x="4003" y="1"/>
                  </a:moveTo>
                  <a:cubicBezTo>
                    <a:pt x="3702" y="162"/>
                    <a:pt x="3500" y="373"/>
                    <a:pt x="3368" y="623"/>
                  </a:cubicBezTo>
                  <a:cubicBezTo>
                    <a:pt x="3232" y="883"/>
                    <a:pt x="3028" y="966"/>
                    <a:pt x="2768" y="1003"/>
                  </a:cubicBezTo>
                  <a:cubicBezTo>
                    <a:pt x="2516" y="1038"/>
                    <a:pt x="2266" y="1104"/>
                    <a:pt x="1981" y="1104"/>
                  </a:cubicBezTo>
                  <a:cubicBezTo>
                    <a:pt x="1955" y="1104"/>
                    <a:pt x="1929" y="1104"/>
                    <a:pt x="1903" y="1103"/>
                  </a:cubicBezTo>
                  <a:cubicBezTo>
                    <a:pt x="2116" y="718"/>
                    <a:pt x="2465" y="513"/>
                    <a:pt x="2644" y="171"/>
                  </a:cubicBezTo>
                  <a:lnTo>
                    <a:pt x="2644" y="171"/>
                  </a:lnTo>
                  <a:cubicBezTo>
                    <a:pt x="2463" y="325"/>
                    <a:pt x="2249" y="456"/>
                    <a:pt x="2116" y="643"/>
                  </a:cubicBezTo>
                  <a:cubicBezTo>
                    <a:pt x="1771" y="1128"/>
                    <a:pt x="1300" y="1216"/>
                    <a:pt x="797" y="1216"/>
                  </a:cubicBezTo>
                  <a:cubicBezTo>
                    <a:pt x="701" y="1216"/>
                    <a:pt x="603" y="1213"/>
                    <a:pt x="506" y="1209"/>
                  </a:cubicBezTo>
                  <a:cubicBezTo>
                    <a:pt x="411" y="1203"/>
                    <a:pt x="316" y="1186"/>
                    <a:pt x="220" y="1186"/>
                  </a:cubicBezTo>
                  <a:cubicBezTo>
                    <a:pt x="217" y="1186"/>
                    <a:pt x="213" y="1186"/>
                    <a:pt x="209" y="1186"/>
                  </a:cubicBezTo>
                  <a:cubicBezTo>
                    <a:pt x="185" y="1186"/>
                    <a:pt x="159" y="1183"/>
                    <a:pt x="133" y="1183"/>
                  </a:cubicBezTo>
                  <a:cubicBezTo>
                    <a:pt x="79" y="1183"/>
                    <a:pt x="28" y="1195"/>
                    <a:pt x="1" y="1265"/>
                  </a:cubicBezTo>
                  <a:cubicBezTo>
                    <a:pt x="413" y="1379"/>
                    <a:pt x="830" y="1437"/>
                    <a:pt x="1247" y="1437"/>
                  </a:cubicBezTo>
                  <a:cubicBezTo>
                    <a:pt x="1516" y="1437"/>
                    <a:pt x="1784" y="1413"/>
                    <a:pt x="2052" y="1365"/>
                  </a:cubicBezTo>
                  <a:cubicBezTo>
                    <a:pt x="2184" y="1342"/>
                    <a:pt x="2309" y="1328"/>
                    <a:pt x="2429" y="1328"/>
                  </a:cubicBezTo>
                  <a:cubicBezTo>
                    <a:pt x="2722" y="1328"/>
                    <a:pt x="2984" y="1413"/>
                    <a:pt x="3229" y="1666"/>
                  </a:cubicBezTo>
                  <a:cubicBezTo>
                    <a:pt x="3396" y="1838"/>
                    <a:pt x="3622" y="1935"/>
                    <a:pt x="3870" y="1935"/>
                  </a:cubicBezTo>
                  <a:cubicBezTo>
                    <a:pt x="3939" y="1935"/>
                    <a:pt x="4009" y="1928"/>
                    <a:pt x="4080" y="1913"/>
                  </a:cubicBezTo>
                  <a:cubicBezTo>
                    <a:pt x="3980" y="1849"/>
                    <a:pt x="3874" y="1803"/>
                    <a:pt x="3763" y="1770"/>
                  </a:cubicBezTo>
                  <a:cubicBezTo>
                    <a:pt x="3547" y="1703"/>
                    <a:pt x="3345" y="1604"/>
                    <a:pt x="3152" y="1489"/>
                  </a:cubicBezTo>
                  <a:cubicBezTo>
                    <a:pt x="3078" y="1447"/>
                    <a:pt x="2957" y="1412"/>
                    <a:pt x="2968" y="1313"/>
                  </a:cubicBezTo>
                  <a:cubicBezTo>
                    <a:pt x="2978" y="1207"/>
                    <a:pt x="3107" y="1228"/>
                    <a:pt x="3187" y="1203"/>
                  </a:cubicBezTo>
                  <a:cubicBezTo>
                    <a:pt x="3471" y="1117"/>
                    <a:pt x="3759" y="1045"/>
                    <a:pt x="4041" y="950"/>
                  </a:cubicBezTo>
                  <a:cubicBezTo>
                    <a:pt x="4099" y="931"/>
                    <a:pt x="4151" y="919"/>
                    <a:pt x="4202" y="919"/>
                  </a:cubicBezTo>
                  <a:cubicBezTo>
                    <a:pt x="4272" y="919"/>
                    <a:pt x="4338" y="941"/>
                    <a:pt x="4412" y="996"/>
                  </a:cubicBezTo>
                  <a:cubicBezTo>
                    <a:pt x="4515" y="1072"/>
                    <a:pt x="4633" y="1144"/>
                    <a:pt x="4775" y="1144"/>
                  </a:cubicBezTo>
                  <a:cubicBezTo>
                    <a:pt x="4818" y="1144"/>
                    <a:pt x="4862" y="1137"/>
                    <a:pt x="4909" y="1123"/>
                  </a:cubicBezTo>
                  <a:cubicBezTo>
                    <a:pt x="4839" y="990"/>
                    <a:pt x="4725" y="955"/>
                    <a:pt x="4621" y="908"/>
                  </a:cubicBezTo>
                  <a:cubicBezTo>
                    <a:pt x="4490" y="850"/>
                    <a:pt x="4497" y="792"/>
                    <a:pt x="4619" y="736"/>
                  </a:cubicBezTo>
                  <a:cubicBezTo>
                    <a:pt x="4758" y="671"/>
                    <a:pt x="4902" y="615"/>
                    <a:pt x="5038" y="548"/>
                  </a:cubicBezTo>
                  <a:cubicBezTo>
                    <a:pt x="5229" y="459"/>
                    <a:pt x="5412" y="359"/>
                    <a:pt x="5586" y="142"/>
                  </a:cubicBezTo>
                  <a:lnTo>
                    <a:pt x="5586" y="142"/>
                  </a:lnTo>
                  <a:cubicBezTo>
                    <a:pt x="4824" y="198"/>
                    <a:pt x="4254" y="672"/>
                    <a:pt x="3536" y="774"/>
                  </a:cubicBezTo>
                  <a:cubicBezTo>
                    <a:pt x="3667" y="492"/>
                    <a:pt x="3925" y="325"/>
                    <a:pt x="4003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30"/>
            <p:cNvSpPr/>
            <p:nvPr/>
          </p:nvSpPr>
          <p:spPr>
            <a:xfrm>
              <a:off x="8725690" y="1732746"/>
              <a:ext cx="348483" cy="82847"/>
            </a:xfrm>
            <a:custGeom>
              <a:rect b="b" l="l" r="r" t="t"/>
              <a:pathLst>
                <a:path extrusionOk="0" h="1604" w="6747">
                  <a:moveTo>
                    <a:pt x="3356" y="0"/>
                  </a:moveTo>
                  <a:lnTo>
                    <a:pt x="3356" y="0"/>
                  </a:lnTo>
                  <a:cubicBezTo>
                    <a:pt x="3158" y="33"/>
                    <a:pt x="2999" y="132"/>
                    <a:pt x="2851" y="247"/>
                  </a:cubicBezTo>
                  <a:cubicBezTo>
                    <a:pt x="2467" y="545"/>
                    <a:pt x="2083" y="844"/>
                    <a:pt x="1708" y="1153"/>
                  </a:cubicBezTo>
                  <a:cubicBezTo>
                    <a:pt x="1564" y="1273"/>
                    <a:pt x="1411" y="1344"/>
                    <a:pt x="1221" y="1351"/>
                  </a:cubicBezTo>
                  <a:cubicBezTo>
                    <a:pt x="869" y="1365"/>
                    <a:pt x="519" y="1389"/>
                    <a:pt x="169" y="1414"/>
                  </a:cubicBezTo>
                  <a:cubicBezTo>
                    <a:pt x="100" y="1420"/>
                    <a:pt x="0" y="1413"/>
                    <a:pt x="6" y="1510"/>
                  </a:cubicBezTo>
                  <a:cubicBezTo>
                    <a:pt x="10" y="1570"/>
                    <a:pt x="65" y="1577"/>
                    <a:pt x="120" y="1577"/>
                  </a:cubicBezTo>
                  <a:cubicBezTo>
                    <a:pt x="134" y="1577"/>
                    <a:pt x="148" y="1577"/>
                    <a:pt x="161" y="1577"/>
                  </a:cubicBezTo>
                  <a:cubicBezTo>
                    <a:pt x="181" y="1576"/>
                    <a:pt x="200" y="1576"/>
                    <a:pt x="220" y="1576"/>
                  </a:cubicBezTo>
                  <a:cubicBezTo>
                    <a:pt x="421" y="1576"/>
                    <a:pt x="620" y="1603"/>
                    <a:pt x="821" y="1603"/>
                  </a:cubicBezTo>
                  <a:cubicBezTo>
                    <a:pt x="888" y="1603"/>
                    <a:pt x="956" y="1600"/>
                    <a:pt x="1023" y="1592"/>
                  </a:cubicBezTo>
                  <a:cubicBezTo>
                    <a:pt x="1826" y="1496"/>
                    <a:pt x="2632" y="1413"/>
                    <a:pt x="3433" y="1306"/>
                  </a:cubicBezTo>
                  <a:cubicBezTo>
                    <a:pt x="4416" y="1173"/>
                    <a:pt x="5389" y="992"/>
                    <a:pt x="6343" y="720"/>
                  </a:cubicBezTo>
                  <a:cubicBezTo>
                    <a:pt x="6484" y="679"/>
                    <a:pt x="6640" y="658"/>
                    <a:pt x="6747" y="504"/>
                  </a:cubicBezTo>
                  <a:cubicBezTo>
                    <a:pt x="6675" y="465"/>
                    <a:pt x="6607" y="452"/>
                    <a:pt x="6541" y="452"/>
                  </a:cubicBezTo>
                  <a:cubicBezTo>
                    <a:pt x="6462" y="452"/>
                    <a:pt x="6387" y="471"/>
                    <a:pt x="6312" y="489"/>
                  </a:cubicBezTo>
                  <a:cubicBezTo>
                    <a:pt x="5863" y="590"/>
                    <a:pt x="5418" y="699"/>
                    <a:pt x="4969" y="799"/>
                  </a:cubicBezTo>
                  <a:cubicBezTo>
                    <a:pt x="4893" y="816"/>
                    <a:pt x="4800" y="861"/>
                    <a:pt x="4724" y="861"/>
                  </a:cubicBezTo>
                  <a:cubicBezTo>
                    <a:pt x="4690" y="861"/>
                    <a:pt x="4660" y="852"/>
                    <a:pt x="4636" y="827"/>
                  </a:cubicBezTo>
                  <a:cubicBezTo>
                    <a:pt x="4541" y="729"/>
                    <a:pt x="4701" y="630"/>
                    <a:pt x="4727" y="524"/>
                  </a:cubicBezTo>
                  <a:cubicBezTo>
                    <a:pt x="4740" y="473"/>
                    <a:pt x="4763" y="424"/>
                    <a:pt x="4811" y="297"/>
                  </a:cubicBezTo>
                  <a:lnTo>
                    <a:pt x="4811" y="297"/>
                  </a:lnTo>
                  <a:cubicBezTo>
                    <a:pt x="4588" y="427"/>
                    <a:pt x="4485" y="562"/>
                    <a:pt x="4411" y="714"/>
                  </a:cubicBezTo>
                  <a:cubicBezTo>
                    <a:pt x="4327" y="887"/>
                    <a:pt x="4197" y="956"/>
                    <a:pt x="4013" y="990"/>
                  </a:cubicBezTo>
                  <a:cubicBezTo>
                    <a:pt x="3480" y="1084"/>
                    <a:pt x="2948" y="1167"/>
                    <a:pt x="2410" y="1224"/>
                  </a:cubicBezTo>
                  <a:cubicBezTo>
                    <a:pt x="2323" y="1233"/>
                    <a:pt x="2236" y="1253"/>
                    <a:pt x="2138" y="1253"/>
                  </a:cubicBezTo>
                  <a:cubicBezTo>
                    <a:pt x="2079" y="1253"/>
                    <a:pt x="2017" y="1246"/>
                    <a:pt x="1949" y="1225"/>
                  </a:cubicBezTo>
                  <a:cubicBezTo>
                    <a:pt x="2427" y="788"/>
                    <a:pt x="2956" y="467"/>
                    <a:pt x="3356" y="0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30"/>
            <p:cNvSpPr/>
            <p:nvPr/>
          </p:nvSpPr>
          <p:spPr>
            <a:xfrm>
              <a:off x="9241971" y="1007226"/>
              <a:ext cx="262692" cy="246371"/>
            </a:xfrm>
            <a:custGeom>
              <a:rect b="b" l="l" r="r" t="t"/>
              <a:pathLst>
                <a:path extrusionOk="0" h="4770" w="5086">
                  <a:moveTo>
                    <a:pt x="5085" y="1"/>
                  </a:moveTo>
                  <a:lnTo>
                    <a:pt x="5085" y="1"/>
                  </a:lnTo>
                  <a:cubicBezTo>
                    <a:pt x="4827" y="67"/>
                    <a:pt x="4636" y="183"/>
                    <a:pt x="4454" y="314"/>
                  </a:cubicBezTo>
                  <a:cubicBezTo>
                    <a:pt x="3244" y="1196"/>
                    <a:pt x="2115" y="2168"/>
                    <a:pt x="1123" y="3294"/>
                  </a:cubicBezTo>
                  <a:cubicBezTo>
                    <a:pt x="1055" y="3369"/>
                    <a:pt x="1006" y="3475"/>
                    <a:pt x="847" y="3493"/>
                  </a:cubicBezTo>
                  <a:cubicBezTo>
                    <a:pt x="925" y="2920"/>
                    <a:pt x="1003" y="2359"/>
                    <a:pt x="1080" y="1784"/>
                  </a:cubicBezTo>
                  <a:lnTo>
                    <a:pt x="1080" y="1784"/>
                  </a:lnTo>
                  <a:cubicBezTo>
                    <a:pt x="963" y="1808"/>
                    <a:pt x="960" y="1883"/>
                    <a:pt x="942" y="1937"/>
                  </a:cubicBezTo>
                  <a:cubicBezTo>
                    <a:pt x="805" y="2343"/>
                    <a:pt x="774" y="2762"/>
                    <a:pt x="791" y="3189"/>
                  </a:cubicBezTo>
                  <a:cubicBezTo>
                    <a:pt x="801" y="3495"/>
                    <a:pt x="746" y="3767"/>
                    <a:pt x="520" y="4004"/>
                  </a:cubicBezTo>
                  <a:cubicBezTo>
                    <a:pt x="308" y="4227"/>
                    <a:pt x="111" y="4468"/>
                    <a:pt x="1" y="4769"/>
                  </a:cubicBezTo>
                  <a:cubicBezTo>
                    <a:pt x="382" y="4389"/>
                    <a:pt x="766" y="4015"/>
                    <a:pt x="1101" y="3599"/>
                  </a:cubicBezTo>
                  <a:cubicBezTo>
                    <a:pt x="1878" y="2638"/>
                    <a:pt x="2839" y="1885"/>
                    <a:pt x="3801" y="1130"/>
                  </a:cubicBezTo>
                  <a:cubicBezTo>
                    <a:pt x="3884" y="1065"/>
                    <a:pt x="3962" y="1035"/>
                    <a:pt x="4056" y="1035"/>
                  </a:cubicBezTo>
                  <a:cubicBezTo>
                    <a:pt x="4086" y="1035"/>
                    <a:pt x="4116" y="1038"/>
                    <a:pt x="4150" y="1044"/>
                  </a:cubicBezTo>
                  <a:cubicBezTo>
                    <a:pt x="4240" y="1059"/>
                    <a:pt x="4333" y="1069"/>
                    <a:pt x="4426" y="1069"/>
                  </a:cubicBezTo>
                  <a:cubicBezTo>
                    <a:pt x="4521" y="1069"/>
                    <a:pt x="4617" y="1058"/>
                    <a:pt x="4711" y="1032"/>
                  </a:cubicBezTo>
                  <a:cubicBezTo>
                    <a:pt x="4770" y="1017"/>
                    <a:pt x="4852" y="1008"/>
                    <a:pt x="4858" y="935"/>
                  </a:cubicBezTo>
                  <a:cubicBezTo>
                    <a:pt x="4865" y="853"/>
                    <a:pt x="4773" y="862"/>
                    <a:pt x="4721" y="835"/>
                  </a:cubicBezTo>
                  <a:cubicBezTo>
                    <a:pt x="4608" y="778"/>
                    <a:pt x="4468" y="836"/>
                    <a:pt x="4334" y="747"/>
                  </a:cubicBezTo>
                  <a:cubicBezTo>
                    <a:pt x="4576" y="500"/>
                    <a:pt x="4912" y="354"/>
                    <a:pt x="5085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30"/>
            <p:cNvSpPr/>
            <p:nvPr/>
          </p:nvSpPr>
          <p:spPr>
            <a:xfrm>
              <a:off x="9581717" y="1038629"/>
              <a:ext cx="256959" cy="151748"/>
            </a:xfrm>
            <a:custGeom>
              <a:rect b="b" l="l" r="r" t="t"/>
              <a:pathLst>
                <a:path extrusionOk="0" h="2938" w="4975">
                  <a:moveTo>
                    <a:pt x="4975" y="1"/>
                  </a:moveTo>
                  <a:lnTo>
                    <a:pt x="4975" y="1"/>
                  </a:lnTo>
                  <a:cubicBezTo>
                    <a:pt x="4246" y="290"/>
                    <a:pt x="3620" y="783"/>
                    <a:pt x="2820" y="1100"/>
                  </a:cubicBezTo>
                  <a:cubicBezTo>
                    <a:pt x="3017" y="740"/>
                    <a:pt x="3244" y="474"/>
                    <a:pt x="3314" y="55"/>
                  </a:cubicBezTo>
                  <a:lnTo>
                    <a:pt x="3314" y="55"/>
                  </a:lnTo>
                  <a:cubicBezTo>
                    <a:pt x="3096" y="255"/>
                    <a:pt x="2955" y="424"/>
                    <a:pt x="2921" y="623"/>
                  </a:cubicBezTo>
                  <a:cubicBezTo>
                    <a:pt x="2842" y="1096"/>
                    <a:pt x="2542" y="1349"/>
                    <a:pt x="2139" y="1533"/>
                  </a:cubicBezTo>
                  <a:cubicBezTo>
                    <a:pt x="1953" y="1620"/>
                    <a:pt x="1780" y="1742"/>
                    <a:pt x="1599" y="1838"/>
                  </a:cubicBezTo>
                  <a:cubicBezTo>
                    <a:pt x="1476" y="1905"/>
                    <a:pt x="1362" y="1996"/>
                    <a:pt x="1194" y="2010"/>
                  </a:cubicBezTo>
                  <a:cubicBezTo>
                    <a:pt x="1218" y="1741"/>
                    <a:pt x="1411" y="1562"/>
                    <a:pt x="1433" y="1308"/>
                  </a:cubicBezTo>
                  <a:lnTo>
                    <a:pt x="1433" y="1308"/>
                  </a:lnTo>
                  <a:cubicBezTo>
                    <a:pt x="1108" y="1985"/>
                    <a:pt x="608" y="2507"/>
                    <a:pt x="0" y="2938"/>
                  </a:cubicBezTo>
                  <a:cubicBezTo>
                    <a:pt x="134" y="2899"/>
                    <a:pt x="239" y="2832"/>
                    <a:pt x="343" y="2764"/>
                  </a:cubicBezTo>
                  <a:cubicBezTo>
                    <a:pt x="799" y="2458"/>
                    <a:pt x="1262" y="2161"/>
                    <a:pt x="1761" y="1927"/>
                  </a:cubicBezTo>
                  <a:cubicBezTo>
                    <a:pt x="1841" y="1890"/>
                    <a:pt x="1914" y="1871"/>
                    <a:pt x="1991" y="1871"/>
                  </a:cubicBezTo>
                  <a:cubicBezTo>
                    <a:pt x="2048" y="1871"/>
                    <a:pt x="2106" y="1881"/>
                    <a:pt x="2171" y="1902"/>
                  </a:cubicBezTo>
                  <a:cubicBezTo>
                    <a:pt x="2563" y="2032"/>
                    <a:pt x="2969" y="2116"/>
                    <a:pt x="3387" y="2121"/>
                  </a:cubicBezTo>
                  <a:cubicBezTo>
                    <a:pt x="3399" y="2121"/>
                    <a:pt x="3412" y="2121"/>
                    <a:pt x="3426" y="2121"/>
                  </a:cubicBezTo>
                  <a:cubicBezTo>
                    <a:pt x="3500" y="2121"/>
                    <a:pt x="3587" y="2110"/>
                    <a:pt x="3596" y="2040"/>
                  </a:cubicBezTo>
                  <a:cubicBezTo>
                    <a:pt x="3607" y="1917"/>
                    <a:pt x="3476" y="1933"/>
                    <a:pt x="3394" y="1920"/>
                  </a:cubicBezTo>
                  <a:cubicBezTo>
                    <a:pt x="3021" y="1865"/>
                    <a:pt x="2646" y="1844"/>
                    <a:pt x="2206" y="1713"/>
                  </a:cubicBezTo>
                  <a:cubicBezTo>
                    <a:pt x="2344" y="1628"/>
                    <a:pt x="2427" y="1580"/>
                    <a:pt x="2511" y="1526"/>
                  </a:cubicBezTo>
                  <a:cubicBezTo>
                    <a:pt x="3163" y="1128"/>
                    <a:pt x="3895" y="874"/>
                    <a:pt x="4537" y="453"/>
                  </a:cubicBezTo>
                  <a:cubicBezTo>
                    <a:pt x="4713" y="338"/>
                    <a:pt x="4897" y="227"/>
                    <a:pt x="4975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30"/>
            <p:cNvSpPr/>
            <p:nvPr/>
          </p:nvSpPr>
          <p:spPr>
            <a:xfrm>
              <a:off x="9498149" y="1278231"/>
              <a:ext cx="284488" cy="95398"/>
            </a:xfrm>
            <a:custGeom>
              <a:rect b="b" l="l" r="r" t="t"/>
              <a:pathLst>
                <a:path extrusionOk="0" h="1847" w="5508">
                  <a:moveTo>
                    <a:pt x="1792" y="425"/>
                  </a:moveTo>
                  <a:cubicBezTo>
                    <a:pt x="1788" y="428"/>
                    <a:pt x="1784" y="432"/>
                    <a:pt x="1781" y="435"/>
                  </a:cubicBezTo>
                  <a:lnTo>
                    <a:pt x="1781" y="435"/>
                  </a:lnTo>
                  <a:cubicBezTo>
                    <a:pt x="1781" y="435"/>
                    <a:pt x="1782" y="435"/>
                    <a:pt x="1782" y="435"/>
                  </a:cubicBezTo>
                  <a:cubicBezTo>
                    <a:pt x="1784" y="435"/>
                    <a:pt x="1787" y="435"/>
                    <a:pt x="1789" y="435"/>
                  </a:cubicBezTo>
                  <a:lnTo>
                    <a:pt x="1792" y="425"/>
                  </a:lnTo>
                  <a:close/>
                  <a:moveTo>
                    <a:pt x="4011" y="0"/>
                  </a:moveTo>
                  <a:cubicBezTo>
                    <a:pt x="3919" y="0"/>
                    <a:pt x="3861" y="53"/>
                    <a:pt x="3804" y="103"/>
                  </a:cubicBezTo>
                  <a:cubicBezTo>
                    <a:pt x="3547" y="328"/>
                    <a:pt x="3296" y="559"/>
                    <a:pt x="3039" y="786"/>
                  </a:cubicBezTo>
                  <a:cubicBezTo>
                    <a:pt x="2967" y="851"/>
                    <a:pt x="2904" y="950"/>
                    <a:pt x="2804" y="957"/>
                  </a:cubicBezTo>
                  <a:cubicBezTo>
                    <a:pt x="2583" y="974"/>
                    <a:pt x="2362" y="982"/>
                    <a:pt x="2139" y="982"/>
                  </a:cubicBezTo>
                  <a:cubicBezTo>
                    <a:pt x="1838" y="982"/>
                    <a:pt x="1533" y="967"/>
                    <a:pt x="1216" y="937"/>
                  </a:cubicBezTo>
                  <a:cubicBezTo>
                    <a:pt x="1429" y="748"/>
                    <a:pt x="1604" y="591"/>
                    <a:pt x="1781" y="435"/>
                  </a:cubicBezTo>
                  <a:lnTo>
                    <a:pt x="1781" y="435"/>
                  </a:lnTo>
                  <a:cubicBezTo>
                    <a:pt x="1567" y="436"/>
                    <a:pt x="1398" y="564"/>
                    <a:pt x="1278" y="700"/>
                  </a:cubicBezTo>
                  <a:cubicBezTo>
                    <a:pt x="1102" y="899"/>
                    <a:pt x="903" y="936"/>
                    <a:pt x="681" y="936"/>
                  </a:cubicBezTo>
                  <a:cubicBezTo>
                    <a:pt x="639" y="936"/>
                    <a:pt x="597" y="935"/>
                    <a:pt x="554" y="933"/>
                  </a:cubicBezTo>
                  <a:cubicBezTo>
                    <a:pt x="502" y="931"/>
                    <a:pt x="448" y="928"/>
                    <a:pt x="394" y="928"/>
                  </a:cubicBezTo>
                  <a:cubicBezTo>
                    <a:pt x="260" y="928"/>
                    <a:pt x="124" y="947"/>
                    <a:pt x="1" y="1043"/>
                  </a:cubicBezTo>
                  <a:cubicBezTo>
                    <a:pt x="76" y="1096"/>
                    <a:pt x="149" y="1103"/>
                    <a:pt x="219" y="1103"/>
                  </a:cubicBezTo>
                  <a:cubicBezTo>
                    <a:pt x="241" y="1103"/>
                    <a:pt x="263" y="1102"/>
                    <a:pt x="285" y="1102"/>
                  </a:cubicBezTo>
                  <a:cubicBezTo>
                    <a:pt x="292" y="1102"/>
                    <a:pt x="300" y="1102"/>
                    <a:pt x="307" y="1103"/>
                  </a:cubicBezTo>
                  <a:cubicBezTo>
                    <a:pt x="600" y="1111"/>
                    <a:pt x="894" y="1120"/>
                    <a:pt x="1187" y="1120"/>
                  </a:cubicBezTo>
                  <a:cubicBezTo>
                    <a:pt x="1253" y="1120"/>
                    <a:pt x="1320" y="1119"/>
                    <a:pt x="1387" y="1118"/>
                  </a:cubicBezTo>
                  <a:cubicBezTo>
                    <a:pt x="1393" y="1118"/>
                    <a:pt x="1400" y="1118"/>
                    <a:pt x="1407" y="1118"/>
                  </a:cubicBezTo>
                  <a:cubicBezTo>
                    <a:pt x="1620" y="1118"/>
                    <a:pt x="1779" y="1185"/>
                    <a:pt x="1929" y="1349"/>
                  </a:cubicBezTo>
                  <a:cubicBezTo>
                    <a:pt x="2105" y="1541"/>
                    <a:pt x="2280" y="1747"/>
                    <a:pt x="2541" y="1846"/>
                  </a:cubicBezTo>
                  <a:cubicBezTo>
                    <a:pt x="2449" y="1556"/>
                    <a:pt x="2132" y="1443"/>
                    <a:pt x="1995" y="1149"/>
                  </a:cubicBezTo>
                  <a:cubicBezTo>
                    <a:pt x="2410" y="1124"/>
                    <a:pt x="2802" y="1097"/>
                    <a:pt x="3192" y="1074"/>
                  </a:cubicBezTo>
                  <a:cubicBezTo>
                    <a:pt x="3379" y="1063"/>
                    <a:pt x="3569" y="1036"/>
                    <a:pt x="3756" y="1036"/>
                  </a:cubicBezTo>
                  <a:cubicBezTo>
                    <a:pt x="4000" y="1036"/>
                    <a:pt x="4238" y="1082"/>
                    <a:pt x="4455" y="1268"/>
                  </a:cubicBezTo>
                  <a:cubicBezTo>
                    <a:pt x="4468" y="1279"/>
                    <a:pt x="4490" y="1290"/>
                    <a:pt x="4511" y="1290"/>
                  </a:cubicBezTo>
                  <a:cubicBezTo>
                    <a:pt x="4531" y="1290"/>
                    <a:pt x="4552" y="1281"/>
                    <a:pt x="4568" y="1254"/>
                  </a:cubicBezTo>
                  <a:cubicBezTo>
                    <a:pt x="4366" y="1000"/>
                    <a:pt x="4369" y="1001"/>
                    <a:pt x="4695" y="912"/>
                  </a:cubicBezTo>
                  <a:cubicBezTo>
                    <a:pt x="4978" y="834"/>
                    <a:pt x="5262" y="751"/>
                    <a:pt x="5507" y="569"/>
                  </a:cubicBezTo>
                  <a:lnTo>
                    <a:pt x="5507" y="569"/>
                  </a:lnTo>
                  <a:cubicBezTo>
                    <a:pt x="4766" y="577"/>
                    <a:pt x="4073" y="936"/>
                    <a:pt x="3262" y="936"/>
                  </a:cubicBezTo>
                  <a:cubicBezTo>
                    <a:pt x="3223" y="936"/>
                    <a:pt x="3183" y="935"/>
                    <a:pt x="3144" y="933"/>
                  </a:cubicBezTo>
                  <a:cubicBezTo>
                    <a:pt x="3511" y="595"/>
                    <a:pt x="3820" y="308"/>
                    <a:pt x="4129" y="24"/>
                  </a:cubicBezTo>
                  <a:cubicBezTo>
                    <a:pt x="4084" y="7"/>
                    <a:pt x="4045" y="0"/>
                    <a:pt x="4011" y="0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30"/>
            <p:cNvSpPr/>
            <p:nvPr/>
          </p:nvSpPr>
          <p:spPr>
            <a:xfrm>
              <a:off x="9357871" y="1140636"/>
              <a:ext cx="74376" cy="12654"/>
            </a:xfrm>
            <a:custGeom>
              <a:rect b="b" l="l" r="r" t="t"/>
              <a:pathLst>
                <a:path extrusionOk="0" h="245" w="1440">
                  <a:moveTo>
                    <a:pt x="1" y="35"/>
                  </a:moveTo>
                  <a:lnTo>
                    <a:pt x="1" y="35"/>
                  </a:lnTo>
                  <a:cubicBezTo>
                    <a:pt x="291" y="193"/>
                    <a:pt x="597" y="245"/>
                    <a:pt x="909" y="245"/>
                  </a:cubicBezTo>
                  <a:cubicBezTo>
                    <a:pt x="1084" y="245"/>
                    <a:pt x="1262" y="228"/>
                    <a:pt x="1440" y="205"/>
                  </a:cubicBezTo>
                  <a:cubicBezTo>
                    <a:pt x="981" y="0"/>
                    <a:pt x="487" y="51"/>
                    <a:pt x="1" y="35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30"/>
            <p:cNvSpPr/>
            <p:nvPr/>
          </p:nvSpPr>
          <p:spPr>
            <a:xfrm>
              <a:off x="8887919" y="1811150"/>
              <a:ext cx="63581" cy="33572"/>
            </a:xfrm>
            <a:custGeom>
              <a:rect b="b" l="l" r="r" t="t"/>
              <a:pathLst>
                <a:path extrusionOk="0" h="650" w="1231">
                  <a:moveTo>
                    <a:pt x="0" y="1"/>
                  </a:moveTo>
                  <a:lnTo>
                    <a:pt x="0" y="1"/>
                  </a:lnTo>
                  <a:cubicBezTo>
                    <a:pt x="388" y="262"/>
                    <a:pt x="745" y="575"/>
                    <a:pt x="1231" y="650"/>
                  </a:cubicBezTo>
                  <a:cubicBezTo>
                    <a:pt x="857" y="369"/>
                    <a:pt x="469" y="109"/>
                    <a:pt x="0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30"/>
            <p:cNvSpPr/>
            <p:nvPr/>
          </p:nvSpPr>
          <p:spPr>
            <a:xfrm>
              <a:off x="9385193" y="1023702"/>
              <a:ext cx="18077" cy="49481"/>
            </a:xfrm>
            <a:custGeom>
              <a:rect b="b" l="l" r="r" t="t"/>
              <a:pathLst>
                <a:path extrusionOk="0" h="958" w="350">
                  <a:moveTo>
                    <a:pt x="349" y="1"/>
                  </a:moveTo>
                  <a:lnTo>
                    <a:pt x="349" y="1"/>
                  </a:lnTo>
                  <a:cubicBezTo>
                    <a:pt x="131" y="281"/>
                    <a:pt x="1" y="593"/>
                    <a:pt x="15" y="957"/>
                  </a:cubicBezTo>
                  <a:cubicBezTo>
                    <a:pt x="169" y="651"/>
                    <a:pt x="293" y="338"/>
                    <a:pt x="349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30"/>
            <p:cNvSpPr/>
            <p:nvPr/>
          </p:nvSpPr>
          <p:spPr>
            <a:xfrm>
              <a:off x="8901605" y="1222243"/>
              <a:ext cx="47156" cy="27581"/>
            </a:xfrm>
            <a:custGeom>
              <a:rect b="b" l="l" r="r" t="t"/>
              <a:pathLst>
                <a:path extrusionOk="0" h="534" w="913">
                  <a:moveTo>
                    <a:pt x="883" y="1"/>
                  </a:moveTo>
                  <a:cubicBezTo>
                    <a:pt x="591" y="149"/>
                    <a:pt x="302" y="295"/>
                    <a:pt x="11" y="443"/>
                  </a:cubicBezTo>
                  <a:lnTo>
                    <a:pt x="11" y="443"/>
                  </a:lnTo>
                  <a:cubicBezTo>
                    <a:pt x="11" y="443"/>
                    <a:pt x="11" y="443"/>
                    <a:pt x="11" y="442"/>
                  </a:cubicBezTo>
                  <a:cubicBezTo>
                    <a:pt x="8" y="444"/>
                    <a:pt x="1" y="448"/>
                    <a:pt x="1" y="448"/>
                  </a:cubicBezTo>
                  <a:cubicBezTo>
                    <a:pt x="4" y="446"/>
                    <a:pt x="7" y="445"/>
                    <a:pt x="11" y="443"/>
                  </a:cubicBezTo>
                  <a:lnTo>
                    <a:pt x="11" y="443"/>
                  </a:lnTo>
                  <a:cubicBezTo>
                    <a:pt x="11" y="491"/>
                    <a:pt x="26" y="533"/>
                    <a:pt x="64" y="533"/>
                  </a:cubicBezTo>
                  <a:cubicBezTo>
                    <a:pt x="75" y="533"/>
                    <a:pt x="89" y="529"/>
                    <a:pt x="105" y="520"/>
                  </a:cubicBezTo>
                  <a:cubicBezTo>
                    <a:pt x="376" y="368"/>
                    <a:pt x="643" y="207"/>
                    <a:pt x="912" y="47"/>
                  </a:cubicBezTo>
                  <a:cubicBezTo>
                    <a:pt x="902" y="32"/>
                    <a:pt x="892" y="16"/>
                    <a:pt x="883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30"/>
            <p:cNvSpPr/>
            <p:nvPr/>
          </p:nvSpPr>
          <p:spPr>
            <a:xfrm>
              <a:off x="9590652" y="1296463"/>
              <a:ext cx="4442" cy="4184"/>
            </a:xfrm>
            <a:custGeom>
              <a:rect b="b" l="l" r="r" t="t"/>
              <a:pathLst>
                <a:path extrusionOk="0" h="81" w="86">
                  <a:moveTo>
                    <a:pt x="66" y="1"/>
                  </a:moveTo>
                  <a:cubicBezTo>
                    <a:pt x="65" y="1"/>
                    <a:pt x="64" y="1"/>
                    <a:pt x="64" y="2"/>
                  </a:cubicBezTo>
                  <a:cubicBezTo>
                    <a:pt x="49" y="20"/>
                    <a:pt x="35" y="38"/>
                    <a:pt x="21" y="57"/>
                  </a:cubicBezTo>
                  <a:lnTo>
                    <a:pt x="21" y="57"/>
                  </a:lnTo>
                  <a:cubicBezTo>
                    <a:pt x="42" y="42"/>
                    <a:pt x="64" y="26"/>
                    <a:pt x="85" y="10"/>
                  </a:cubicBezTo>
                  <a:cubicBezTo>
                    <a:pt x="79" y="7"/>
                    <a:pt x="70" y="1"/>
                    <a:pt x="66" y="1"/>
                  </a:cubicBezTo>
                  <a:close/>
                  <a:moveTo>
                    <a:pt x="21" y="57"/>
                  </a:moveTo>
                  <a:cubicBezTo>
                    <a:pt x="14" y="62"/>
                    <a:pt x="7" y="67"/>
                    <a:pt x="1" y="72"/>
                  </a:cubicBezTo>
                  <a:lnTo>
                    <a:pt x="4" y="81"/>
                  </a:lnTo>
                  <a:cubicBezTo>
                    <a:pt x="9" y="73"/>
                    <a:pt x="15" y="65"/>
                    <a:pt x="21" y="57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30"/>
            <p:cNvSpPr/>
            <p:nvPr/>
          </p:nvSpPr>
          <p:spPr>
            <a:xfrm>
              <a:off x="8901451" y="1345478"/>
              <a:ext cx="671" cy="568"/>
            </a:xfrm>
            <a:custGeom>
              <a:rect b="b" l="l" r="r" t="t"/>
              <a:pathLst>
                <a:path extrusionOk="0" h="11" w="13">
                  <a:moveTo>
                    <a:pt x="12" y="1"/>
                  </a:moveTo>
                  <a:lnTo>
                    <a:pt x="2" y="7"/>
                  </a:lnTo>
                  <a:cubicBezTo>
                    <a:pt x="2" y="6"/>
                    <a:pt x="2" y="6"/>
                    <a:pt x="2" y="6"/>
                  </a:cubicBezTo>
                  <a:lnTo>
                    <a:pt x="2" y="6"/>
                  </a:lnTo>
                  <a:cubicBezTo>
                    <a:pt x="1" y="6"/>
                    <a:pt x="5" y="11"/>
                    <a:pt x="5" y="11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30"/>
            <p:cNvSpPr/>
            <p:nvPr/>
          </p:nvSpPr>
          <p:spPr>
            <a:xfrm>
              <a:off x="8897629" y="1345788"/>
              <a:ext cx="4132" cy="1291"/>
            </a:xfrm>
            <a:custGeom>
              <a:rect b="b" l="l" r="r" t="t"/>
              <a:pathLst>
                <a:path extrusionOk="0" h="25" w="80">
                  <a:moveTo>
                    <a:pt x="76" y="1"/>
                  </a:moveTo>
                  <a:lnTo>
                    <a:pt x="76" y="1"/>
                  </a:lnTo>
                  <a:cubicBezTo>
                    <a:pt x="76" y="1"/>
                    <a:pt x="76" y="1"/>
                    <a:pt x="76" y="1"/>
                  </a:cubicBezTo>
                  <a:lnTo>
                    <a:pt x="76" y="1"/>
                  </a:lnTo>
                  <a:cubicBezTo>
                    <a:pt x="76" y="1"/>
                    <a:pt x="76" y="1"/>
                    <a:pt x="76" y="1"/>
                  </a:cubicBezTo>
                  <a:close/>
                  <a:moveTo>
                    <a:pt x="76" y="1"/>
                  </a:moveTo>
                  <a:lnTo>
                    <a:pt x="76" y="1"/>
                  </a:lnTo>
                  <a:cubicBezTo>
                    <a:pt x="50" y="8"/>
                    <a:pt x="24" y="13"/>
                    <a:pt x="0" y="17"/>
                  </a:cubicBezTo>
                  <a:lnTo>
                    <a:pt x="1" y="25"/>
                  </a:lnTo>
                  <a:cubicBezTo>
                    <a:pt x="28" y="17"/>
                    <a:pt x="52" y="10"/>
                    <a:pt x="79" y="6"/>
                  </a:cubicBezTo>
                  <a:cubicBezTo>
                    <a:pt x="79" y="6"/>
                    <a:pt x="75" y="2"/>
                    <a:pt x="76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30"/>
            <p:cNvSpPr/>
            <p:nvPr/>
          </p:nvSpPr>
          <p:spPr>
            <a:xfrm>
              <a:off x="8893238" y="1346666"/>
              <a:ext cx="4494" cy="2221"/>
            </a:xfrm>
            <a:custGeom>
              <a:rect b="b" l="l" r="r" t="t"/>
              <a:pathLst>
                <a:path extrusionOk="0" h="43" w="87">
                  <a:moveTo>
                    <a:pt x="84" y="0"/>
                  </a:moveTo>
                  <a:cubicBezTo>
                    <a:pt x="55" y="13"/>
                    <a:pt x="29" y="26"/>
                    <a:pt x="0" y="36"/>
                  </a:cubicBezTo>
                  <a:lnTo>
                    <a:pt x="3" y="43"/>
                  </a:lnTo>
                  <a:cubicBezTo>
                    <a:pt x="31" y="32"/>
                    <a:pt x="58" y="20"/>
                    <a:pt x="86" y="8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30"/>
            <p:cNvSpPr/>
            <p:nvPr/>
          </p:nvSpPr>
          <p:spPr>
            <a:xfrm>
              <a:off x="9185777" y="1531003"/>
              <a:ext cx="930" cy="52"/>
            </a:xfrm>
            <a:custGeom>
              <a:rect b="b" l="l" r="r" t="t"/>
              <a:pathLst>
                <a:path extrusionOk="0" h="1" w="18">
                  <a:moveTo>
                    <a:pt x="1" y="0"/>
                  </a:moveTo>
                  <a:cubicBezTo>
                    <a:pt x="1" y="1"/>
                    <a:pt x="3" y="1"/>
                    <a:pt x="5" y="1"/>
                  </a:cubicBezTo>
                  <a:cubicBezTo>
                    <a:pt x="10" y="1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9" name="Google Shape;669;p30"/>
          <p:cNvGrpSpPr/>
          <p:nvPr/>
        </p:nvGrpSpPr>
        <p:grpSpPr>
          <a:xfrm>
            <a:off x="12" y="4166463"/>
            <a:ext cx="1190751" cy="1190703"/>
            <a:chOff x="1441538" y="3350388"/>
            <a:chExt cx="616650" cy="616625"/>
          </a:xfrm>
        </p:grpSpPr>
        <p:sp>
          <p:nvSpPr>
            <p:cNvPr id="670" name="Google Shape;670;p30"/>
            <p:cNvSpPr/>
            <p:nvPr/>
          </p:nvSpPr>
          <p:spPr>
            <a:xfrm>
              <a:off x="1471413" y="3350388"/>
              <a:ext cx="586775" cy="570275"/>
            </a:xfrm>
            <a:custGeom>
              <a:rect b="b" l="l" r="r" t="t"/>
              <a:pathLst>
                <a:path extrusionOk="0" h="22811" w="23471">
                  <a:moveTo>
                    <a:pt x="20736" y="935"/>
                  </a:moveTo>
                  <a:cubicBezTo>
                    <a:pt x="20763" y="935"/>
                    <a:pt x="20791" y="938"/>
                    <a:pt x="20821" y="943"/>
                  </a:cubicBezTo>
                  <a:cubicBezTo>
                    <a:pt x="21020" y="980"/>
                    <a:pt x="21038" y="1139"/>
                    <a:pt x="20997" y="1323"/>
                  </a:cubicBezTo>
                  <a:cubicBezTo>
                    <a:pt x="20930" y="1488"/>
                    <a:pt x="20833" y="1639"/>
                    <a:pt x="20645" y="1639"/>
                  </a:cubicBezTo>
                  <a:cubicBezTo>
                    <a:pt x="20615" y="1639"/>
                    <a:pt x="20583" y="1636"/>
                    <a:pt x="20548" y="1628"/>
                  </a:cubicBezTo>
                  <a:cubicBezTo>
                    <a:pt x="20368" y="1585"/>
                    <a:pt x="20311" y="1429"/>
                    <a:pt x="20363" y="1258"/>
                  </a:cubicBezTo>
                  <a:cubicBezTo>
                    <a:pt x="20422" y="1067"/>
                    <a:pt x="20545" y="935"/>
                    <a:pt x="20736" y="935"/>
                  </a:cubicBezTo>
                  <a:close/>
                  <a:moveTo>
                    <a:pt x="15518" y="2806"/>
                  </a:moveTo>
                  <a:cubicBezTo>
                    <a:pt x="15536" y="2806"/>
                    <a:pt x="15554" y="2808"/>
                    <a:pt x="15572" y="2811"/>
                  </a:cubicBezTo>
                  <a:cubicBezTo>
                    <a:pt x="15698" y="2834"/>
                    <a:pt x="15756" y="2926"/>
                    <a:pt x="15728" y="3051"/>
                  </a:cubicBezTo>
                  <a:cubicBezTo>
                    <a:pt x="15700" y="3172"/>
                    <a:pt x="15611" y="3214"/>
                    <a:pt x="15509" y="3214"/>
                  </a:cubicBezTo>
                  <a:cubicBezTo>
                    <a:pt x="15506" y="3214"/>
                    <a:pt x="15502" y="3214"/>
                    <a:pt x="15499" y="3214"/>
                  </a:cubicBezTo>
                  <a:cubicBezTo>
                    <a:pt x="15362" y="3171"/>
                    <a:pt x="15297" y="3092"/>
                    <a:pt x="15325" y="2967"/>
                  </a:cubicBezTo>
                  <a:cubicBezTo>
                    <a:pt x="15351" y="2861"/>
                    <a:pt x="15424" y="2806"/>
                    <a:pt x="15518" y="2806"/>
                  </a:cubicBezTo>
                  <a:close/>
                  <a:moveTo>
                    <a:pt x="15216" y="4214"/>
                  </a:moveTo>
                  <a:cubicBezTo>
                    <a:pt x="15236" y="4214"/>
                    <a:pt x="15257" y="4218"/>
                    <a:pt x="15278" y="4225"/>
                  </a:cubicBezTo>
                  <a:cubicBezTo>
                    <a:pt x="15421" y="4279"/>
                    <a:pt x="15605" y="4448"/>
                    <a:pt x="15522" y="4680"/>
                  </a:cubicBezTo>
                  <a:cubicBezTo>
                    <a:pt x="15465" y="4837"/>
                    <a:pt x="15346" y="4910"/>
                    <a:pt x="15206" y="4910"/>
                  </a:cubicBezTo>
                  <a:cubicBezTo>
                    <a:pt x="15166" y="4910"/>
                    <a:pt x="15126" y="4904"/>
                    <a:pt x="15084" y="4893"/>
                  </a:cubicBezTo>
                  <a:cubicBezTo>
                    <a:pt x="14895" y="4842"/>
                    <a:pt x="14887" y="4676"/>
                    <a:pt x="14916" y="4539"/>
                  </a:cubicBezTo>
                  <a:cubicBezTo>
                    <a:pt x="14966" y="4354"/>
                    <a:pt x="15090" y="4214"/>
                    <a:pt x="15216" y="4214"/>
                  </a:cubicBezTo>
                  <a:close/>
                  <a:moveTo>
                    <a:pt x="21879" y="5473"/>
                  </a:moveTo>
                  <a:cubicBezTo>
                    <a:pt x="21905" y="5473"/>
                    <a:pt x="21931" y="5476"/>
                    <a:pt x="21959" y="5481"/>
                  </a:cubicBezTo>
                  <a:cubicBezTo>
                    <a:pt x="22103" y="5543"/>
                    <a:pt x="22171" y="5647"/>
                    <a:pt x="22124" y="5795"/>
                  </a:cubicBezTo>
                  <a:cubicBezTo>
                    <a:pt x="22086" y="5910"/>
                    <a:pt x="22002" y="5968"/>
                    <a:pt x="21901" y="5968"/>
                  </a:cubicBezTo>
                  <a:cubicBezTo>
                    <a:pt x="21871" y="5968"/>
                    <a:pt x="21840" y="5963"/>
                    <a:pt x="21808" y="5953"/>
                  </a:cubicBezTo>
                  <a:cubicBezTo>
                    <a:pt x="21683" y="5915"/>
                    <a:pt x="21556" y="5833"/>
                    <a:pt x="21618" y="5665"/>
                  </a:cubicBezTo>
                  <a:cubicBezTo>
                    <a:pt x="21663" y="5536"/>
                    <a:pt x="21756" y="5473"/>
                    <a:pt x="21879" y="5473"/>
                  </a:cubicBezTo>
                  <a:close/>
                  <a:moveTo>
                    <a:pt x="20814" y="5707"/>
                  </a:moveTo>
                  <a:cubicBezTo>
                    <a:pt x="20844" y="5707"/>
                    <a:pt x="20875" y="5711"/>
                    <a:pt x="20908" y="5720"/>
                  </a:cubicBezTo>
                  <a:cubicBezTo>
                    <a:pt x="21049" y="5757"/>
                    <a:pt x="21067" y="5875"/>
                    <a:pt x="21059" y="5991"/>
                  </a:cubicBezTo>
                  <a:cubicBezTo>
                    <a:pt x="20984" y="6122"/>
                    <a:pt x="20886" y="6193"/>
                    <a:pt x="20764" y="6193"/>
                  </a:cubicBezTo>
                  <a:cubicBezTo>
                    <a:pt x="20733" y="6193"/>
                    <a:pt x="20700" y="6188"/>
                    <a:pt x="20665" y="6179"/>
                  </a:cubicBezTo>
                  <a:cubicBezTo>
                    <a:pt x="20533" y="6139"/>
                    <a:pt x="20464" y="6029"/>
                    <a:pt x="20526" y="5903"/>
                  </a:cubicBezTo>
                  <a:cubicBezTo>
                    <a:pt x="20584" y="5783"/>
                    <a:pt x="20686" y="5707"/>
                    <a:pt x="20814" y="5707"/>
                  </a:cubicBezTo>
                  <a:close/>
                  <a:moveTo>
                    <a:pt x="10130" y="6101"/>
                  </a:moveTo>
                  <a:cubicBezTo>
                    <a:pt x="10155" y="6101"/>
                    <a:pt x="10180" y="6103"/>
                    <a:pt x="10207" y="6108"/>
                  </a:cubicBezTo>
                  <a:cubicBezTo>
                    <a:pt x="10433" y="6152"/>
                    <a:pt x="10495" y="6344"/>
                    <a:pt x="10525" y="6540"/>
                  </a:cubicBezTo>
                  <a:cubicBezTo>
                    <a:pt x="10561" y="6792"/>
                    <a:pt x="10519" y="7044"/>
                    <a:pt x="10468" y="7271"/>
                  </a:cubicBezTo>
                  <a:cubicBezTo>
                    <a:pt x="10412" y="7450"/>
                    <a:pt x="10350" y="7605"/>
                    <a:pt x="10213" y="7719"/>
                  </a:cubicBezTo>
                  <a:cubicBezTo>
                    <a:pt x="10126" y="7794"/>
                    <a:pt x="10028" y="7848"/>
                    <a:pt x="9920" y="7848"/>
                  </a:cubicBezTo>
                  <a:cubicBezTo>
                    <a:pt x="9886" y="7848"/>
                    <a:pt x="9852" y="7842"/>
                    <a:pt x="9816" y="7831"/>
                  </a:cubicBezTo>
                  <a:cubicBezTo>
                    <a:pt x="9660" y="7780"/>
                    <a:pt x="9640" y="7640"/>
                    <a:pt x="9595" y="7497"/>
                  </a:cubicBezTo>
                  <a:cubicBezTo>
                    <a:pt x="9466" y="7090"/>
                    <a:pt x="9507" y="6723"/>
                    <a:pt x="9737" y="6373"/>
                  </a:cubicBezTo>
                  <a:cubicBezTo>
                    <a:pt x="9835" y="6222"/>
                    <a:pt x="9955" y="6101"/>
                    <a:pt x="10130" y="6101"/>
                  </a:cubicBezTo>
                  <a:close/>
                  <a:moveTo>
                    <a:pt x="9515" y="8920"/>
                  </a:moveTo>
                  <a:cubicBezTo>
                    <a:pt x="9534" y="8920"/>
                    <a:pt x="9554" y="8923"/>
                    <a:pt x="9575" y="8929"/>
                  </a:cubicBezTo>
                  <a:cubicBezTo>
                    <a:pt x="9716" y="8967"/>
                    <a:pt x="9710" y="9112"/>
                    <a:pt x="9678" y="9228"/>
                  </a:cubicBezTo>
                  <a:cubicBezTo>
                    <a:pt x="9646" y="9337"/>
                    <a:pt x="9574" y="9395"/>
                    <a:pt x="9472" y="9395"/>
                  </a:cubicBezTo>
                  <a:cubicBezTo>
                    <a:pt x="9451" y="9395"/>
                    <a:pt x="9428" y="9393"/>
                    <a:pt x="9404" y="9387"/>
                  </a:cubicBezTo>
                  <a:cubicBezTo>
                    <a:pt x="9293" y="9332"/>
                    <a:pt x="9236" y="9245"/>
                    <a:pt x="9281" y="9126"/>
                  </a:cubicBezTo>
                  <a:cubicBezTo>
                    <a:pt x="9324" y="9016"/>
                    <a:pt x="9403" y="8920"/>
                    <a:pt x="9515" y="8920"/>
                  </a:cubicBezTo>
                  <a:close/>
                  <a:moveTo>
                    <a:pt x="19226" y="9769"/>
                  </a:moveTo>
                  <a:cubicBezTo>
                    <a:pt x="19251" y="9769"/>
                    <a:pt x="19276" y="9771"/>
                    <a:pt x="19302" y="9774"/>
                  </a:cubicBezTo>
                  <a:cubicBezTo>
                    <a:pt x="19436" y="9826"/>
                    <a:pt x="19495" y="9927"/>
                    <a:pt x="19450" y="10056"/>
                  </a:cubicBezTo>
                  <a:cubicBezTo>
                    <a:pt x="19409" y="10165"/>
                    <a:pt x="19325" y="10221"/>
                    <a:pt x="19221" y="10221"/>
                  </a:cubicBezTo>
                  <a:cubicBezTo>
                    <a:pt x="19193" y="10221"/>
                    <a:pt x="19163" y="10217"/>
                    <a:pt x="19133" y="10209"/>
                  </a:cubicBezTo>
                  <a:cubicBezTo>
                    <a:pt x="19002" y="10175"/>
                    <a:pt x="18915" y="10086"/>
                    <a:pt x="18959" y="9948"/>
                  </a:cubicBezTo>
                  <a:cubicBezTo>
                    <a:pt x="19002" y="9816"/>
                    <a:pt x="19104" y="9769"/>
                    <a:pt x="19226" y="9769"/>
                  </a:cubicBezTo>
                  <a:close/>
                  <a:moveTo>
                    <a:pt x="17145" y="10174"/>
                  </a:moveTo>
                  <a:cubicBezTo>
                    <a:pt x="17165" y="10174"/>
                    <a:pt x="17185" y="10176"/>
                    <a:pt x="17207" y="10179"/>
                  </a:cubicBezTo>
                  <a:cubicBezTo>
                    <a:pt x="17365" y="10206"/>
                    <a:pt x="17534" y="10209"/>
                    <a:pt x="17569" y="10401"/>
                  </a:cubicBezTo>
                  <a:cubicBezTo>
                    <a:pt x="17603" y="10581"/>
                    <a:pt x="17486" y="10696"/>
                    <a:pt x="17331" y="10758"/>
                  </a:cubicBezTo>
                  <a:cubicBezTo>
                    <a:pt x="17102" y="10848"/>
                    <a:pt x="16866" y="10903"/>
                    <a:pt x="16636" y="10903"/>
                  </a:cubicBezTo>
                  <a:cubicBezTo>
                    <a:pt x="16607" y="10903"/>
                    <a:pt x="16579" y="10902"/>
                    <a:pt x="16550" y="10900"/>
                  </a:cubicBezTo>
                  <a:cubicBezTo>
                    <a:pt x="16389" y="10856"/>
                    <a:pt x="16279" y="10786"/>
                    <a:pt x="16275" y="10629"/>
                  </a:cubicBezTo>
                  <a:cubicBezTo>
                    <a:pt x="16271" y="10483"/>
                    <a:pt x="16377" y="10416"/>
                    <a:pt x="16508" y="10411"/>
                  </a:cubicBezTo>
                  <a:cubicBezTo>
                    <a:pt x="16744" y="10401"/>
                    <a:pt x="16903" y="10174"/>
                    <a:pt x="17145" y="10174"/>
                  </a:cubicBezTo>
                  <a:close/>
                  <a:moveTo>
                    <a:pt x="12600" y="15459"/>
                  </a:moveTo>
                  <a:cubicBezTo>
                    <a:pt x="12626" y="15459"/>
                    <a:pt x="12653" y="15463"/>
                    <a:pt x="12681" y="15470"/>
                  </a:cubicBezTo>
                  <a:cubicBezTo>
                    <a:pt x="12815" y="15501"/>
                    <a:pt x="12870" y="15599"/>
                    <a:pt x="12842" y="15733"/>
                  </a:cubicBezTo>
                  <a:cubicBezTo>
                    <a:pt x="12784" y="15847"/>
                    <a:pt x="12700" y="15909"/>
                    <a:pt x="12593" y="15909"/>
                  </a:cubicBezTo>
                  <a:cubicBezTo>
                    <a:pt x="12569" y="15909"/>
                    <a:pt x="12545" y="15906"/>
                    <a:pt x="12519" y="15900"/>
                  </a:cubicBezTo>
                  <a:cubicBezTo>
                    <a:pt x="12383" y="15866"/>
                    <a:pt x="12321" y="15759"/>
                    <a:pt x="12365" y="15628"/>
                  </a:cubicBezTo>
                  <a:cubicBezTo>
                    <a:pt x="12403" y="15517"/>
                    <a:pt x="12493" y="15459"/>
                    <a:pt x="12600" y="15459"/>
                  </a:cubicBezTo>
                  <a:close/>
                  <a:moveTo>
                    <a:pt x="11083" y="15498"/>
                  </a:moveTo>
                  <a:cubicBezTo>
                    <a:pt x="11176" y="15498"/>
                    <a:pt x="11264" y="15534"/>
                    <a:pt x="11301" y="15649"/>
                  </a:cubicBezTo>
                  <a:cubicBezTo>
                    <a:pt x="11340" y="15781"/>
                    <a:pt x="11237" y="15838"/>
                    <a:pt x="11157" y="15910"/>
                  </a:cubicBezTo>
                  <a:cubicBezTo>
                    <a:pt x="10873" y="16167"/>
                    <a:pt x="10518" y="16042"/>
                    <a:pt x="10252" y="16117"/>
                  </a:cubicBezTo>
                  <a:cubicBezTo>
                    <a:pt x="10083" y="16075"/>
                    <a:pt x="9991" y="16021"/>
                    <a:pt x="9991" y="15891"/>
                  </a:cubicBezTo>
                  <a:cubicBezTo>
                    <a:pt x="9990" y="15776"/>
                    <a:pt x="10066" y="15724"/>
                    <a:pt x="10169" y="15698"/>
                  </a:cubicBezTo>
                  <a:cubicBezTo>
                    <a:pt x="10449" y="15633"/>
                    <a:pt x="10725" y="15557"/>
                    <a:pt x="11007" y="15505"/>
                  </a:cubicBezTo>
                  <a:cubicBezTo>
                    <a:pt x="11032" y="15500"/>
                    <a:pt x="11058" y="15498"/>
                    <a:pt x="11083" y="15498"/>
                  </a:cubicBezTo>
                  <a:close/>
                  <a:moveTo>
                    <a:pt x="2581" y="14646"/>
                  </a:moveTo>
                  <a:cubicBezTo>
                    <a:pt x="2603" y="14646"/>
                    <a:pt x="2626" y="14649"/>
                    <a:pt x="2650" y="14655"/>
                  </a:cubicBezTo>
                  <a:cubicBezTo>
                    <a:pt x="2800" y="14695"/>
                    <a:pt x="2844" y="14829"/>
                    <a:pt x="2859" y="14964"/>
                  </a:cubicBezTo>
                  <a:cubicBezTo>
                    <a:pt x="2885" y="15175"/>
                    <a:pt x="2794" y="15367"/>
                    <a:pt x="2734" y="15640"/>
                  </a:cubicBezTo>
                  <a:cubicBezTo>
                    <a:pt x="2686" y="15760"/>
                    <a:pt x="2617" y="15955"/>
                    <a:pt x="2521" y="16136"/>
                  </a:cubicBezTo>
                  <a:cubicBezTo>
                    <a:pt x="2468" y="16235"/>
                    <a:pt x="2383" y="16300"/>
                    <a:pt x="2282" y="16300"/>
                  </a:cubicBezTo>
                  <a:cubicBezTo>
                    <a:pt x="2241" y="16300"/>
                    <a:pt x="2198" y="16289"/>
                    <a:pt x="2154" y="16267"/>
                  </a:cubicBezTo>
                  <a:cubicBezTo>
                    <a:pt x="1987" y="16179"/>
                    <a:pt x="1945" y="16027"/>
                    <a:pt x="2048" y="15872"/>
                  </a:cubicBezTo>
                  <a:cubicBezTo>
                    <a:pt x="2125" y="15756"/>
                    <a:pt x="2124" y="15663"/>
                    <a:pt x="2102" y="15536"/>
                  </a:cubicBezTo>
                  <a:cubicBezTo>
                    <a:pt x="2054" y="15268"/>
                    <a:pt x="2200" y="15048"/>
                    <a:pt x="2323" y="14827"/>
                  </a:cubicBezTo>
                  <a:cubicBezTo>
                    <a:pt x="2380" y="14724"/>
                    <a:pt x="2466" y="14646"/>
                    <a:pt x="2581" y="14646"/>
                  </a:cubicBezTo>
                  <a:close/>
                  <a:moveTo>
                    <a:pt x="2449" y="16825"/>
                  </a:moveTo>
                  <a:cubicBezTo>
                    <a:pt x="2470" y="16825"/>
                    <a:pt x="2492" y="16827"/>
                    <a:pt x="2516" y="16831"/>
                  </a:cubicBezTo>
                  <a:cubicBezTo>
                    <a:pt x="2667" y="16882"/>
                    <a:pt x="2749" y="16992"/>
                    <a:pt x="2717" y="17154"/>
                  </a:cubicBezTo>
                  <a:cubicBezTo>
                    <a:pt x="2688" y="17288"/>
                    <a:pt x="2605" y="17362"/>
                    <a:pt x="2487" y="17362"/>
                  </a:cubicBezTo>
                  <a:cubicBezTo>
                    <a:pt x="2459" y="17362"/>
                    <a:pt x="2429" y="17358"/>
                    <a:pt x="2398" y="17349"/>
                  </a:cubicBezTo>
                  <a:cubicBezTo>
                    <a:pt x="2230" y="17305"/>
                    <a:pt x="2175" y="17178"/>
                    <a:pt x="2217" y="17018"/>
                  </a:cubicBezTo>
                  <a:cubicBezTo>
                    <a:pt x="2250" y="16894"/>
                    <a:pt x="2326" y="16825"/>
                    <a:pt x="2449" y="16825"/>
                  </a:cubicBezTo>
                  <a:close/>
                  <a:moveTo>
                    <a:pt x="7644" y="20357"/>
                  </a:moveTo>
                  <a:cubicBezTo>
                    <a:pt x="7680" y="20357"/>
                    <a:pt x="7720" y="20361"/>
                    <a:pt x="7762" y="20369"/>
                  </a:cubicBezTo>
                  <a:cubicBezTo>
                    <a:pt x="7849" y="20396"/>
                    <a:pt x="7952" y="20471"/>
                    <a:pt x="7890" y="20592"/>
                  </a:cubicBezTo>
                  <a:cubicBezTo>
                    <a:pt x="7829" y="20716"/>
                    <a:pt x="7735" y="20746"/>
                    <a:pt x="7632" y="20746"/>
                  </a:cubicBezTo>
                  <a:cubicBezTo>
                    <a:pt x="7548" y="20746"/>
                    <a:pt x="7458" y="20726"/>
                    <a:pt x="7375" y="20722"/>
                  </a:cubicBezTo>
                  <a:cubicBezTo>
                    <a:pt x="7296" y="20719"/>
                    <a:pt x="7232" y="20694"/>
                    <a:pt x="7289" y="20588"/>
                  </a:cubicBezTo>
                  <a:cubicBezTo>
                    <a:pt x="7369" y="20440"/>
                    <a:pt x="7478" y="20357"/>
                    <a:pt x="7644" y="20357"/>
                  </a:cubicBezTo>
                  <a:close/>
                  <a:moveTo>
                    <a:pt x="21380" y="0"/>
                  </a:moveTo>
                  <a:cubicBezTo>
                    <a:pt x="21253" y="0"/>
                    <a:pt x="21123" y="10"/>
                    <a:pt x="20991" y="27"/>
                  </a:cubicBezTo>
                  <a:cubicBezTo>
                    <a:pt x="19879" y="178"/>
                    <a:pt x="18769" y="362"/>
                    <a:pt x="17645" y="366"/>
                  </a:cubicBezTo>
                  <a:cubicBezTo>
                    <a:pt x="16279" y="373"/>
                    <a:pt x="15197" y="866"/>
                    <a:pt x="14400" y="2001"/>
                  </a:cubicBezTo>
                  <a:cubicBezTo>
                    <a:pt x="13525" y="3248"/>
                    <a:pt x="12325" y="4032"/>
                    <a:pt x="10839" y="4378"/>
                  </a:cubicBezTo>
                  <a:cubicBezTo>
                    <a:pt x="10583" y="4437"/>
                    <a:pt x="10331" y="4533"/>
                    <a:pt x="10077" y="4609"/>
                  </a:cubicBezTo>
                  <a:cubicBezTo>
                    <a:pt x="9483" y="4787"/>
                    <a:pt x="8991" y="5122"/>
                    <a:pt x="8558" y="5556"/>
                  </a:cubicBezTo>
                  <a:cubicBezTo>
                    <a:pt x="7622" y="6489"/>
                    <a:pt x="7124" y="7636"/>
                    <a:pt x="6945" y="8923"/>
                  </a:cubicBezTo>
                  <a:cubicBezTo>
                    <a:pt x="6767" y="10206"/>
                    <a:pt x="6123" y="11109"/>
                    <a:pt x="4913" y="11604"/>
                  </a:cubicBezTo>
                  <a:cubicBezTo>
                    <a:pt x="4467" y="11788"/>
                    <a:pt x="4036" y="12005"/>
                    <a:pt x="3635" y="12282"/>
                  </a:cubicBezTo>
                  <a:cubicBezTo>
                    <a:pt x="2387" y="13143"/>
                    <a:pt x="1538" y="14329"/>
                    <a:pt x="874" y="15663"/>
                  </a:cubicBezTo>
                  <a:cubicBezTo>
                    <a:pt x="315" y="16783"/>
                    <a:pt x="0" y="17904"/>
                    <a:pt x="520" y="19168"/>
                  </a:cubicBezTo>
                  <a:cubicBezTo>
                    <a:pt x="799" y="19851"/>
                    <a:pt x="1172" y="20393"/>
                    <a:pt x="1756" y="20809"/>
                  </a:cubicBezTo>
                  <a:cubicBezTo>
                    <a:pt x="2089" y="21046"/>
                    <a:pt x="2468" y="21233"/>
                    <a:pt x="2761" y="21511"/>
                  </a:cubicBezTo>
                  <a:cubicBezTo>
                    <a:pt x="3373" y="22091"/>
                    <a:pt x="4079" y="22432"/>
                    <a:pt x="4853" y="22506"/>
                  </a:cubicBezTo>
                  <a:cubicBezTo>
                    <a:pt x="5445" y="22670"/>
                    <a:pt x="6006" y="22810"/>
                    <a:pt x="6575" y="22810"/>
                  </a:cubicBezTo>
                  <a:cubicBezTo>
                    <a:pt x="6827" y="22810"/>
                    <a:pt x="7080" y="22783"/>
                    <a:pt x="7338" y="22717"/>
                  </a:cubicBezTo>
                  <a:cubicBezTo>
                    <a:pt x="8582" y="22404"/>
                    <a:pt x="9593" y="21735"/>
                    <a:pt x="10357" y="20720"/>
                  </a:cubicBezTo>
                  <a:cubicBezTo>
                    <a:pt x="11054" y="19795"/>
                    <a:pt x="11599" y="18766"/>
                    <a:pt x="12180" y="17768"/>
                  </a:cubicBezTo>
                  <a:cubicBezTo>
                    <a:pt x="12385" y="17417"/>
                    <a:pt x="12646" y="17232"/>
                    <a:pt x="13031" y="17185"/>
                  </a:cubicBezTo>
                  <a:cubicBezTo>
                    <a:pt x="13186" y="17169"/>
                    <a:pt x="13343" y="17145"/>
                    <a:pt x="13498" y="17145"/>
                  </a:cubicBezTo>
                  <a:cubicBezTo>
                    <a:pt x="15222" y="17136"/>
                    <a:pt x="16329" y="16220"/>
                    <a:pt x="17050" y="14736"/>
                  </a:cubicBezTo>
                  <a:cubicBezTo>
                    <a:pt x="17315" y="14192"/>
                    <a:pt x="17551" y="13636"/>
                    <a:pt x="17753" y="13069"/>
                  </a:cubicBezTo>
                  <a:cubicBezTo>
                    <a:pt x="17984" y="12413"/>
                    <a:pt x="18405" y="11922"/>
                    <a:pt x="19011" y="11589"/>
                  </a:cubicBezTo>
                  <a:cubicBezTo>
                    <a:pt x="19277" y="11444"/>
                    <a:pt x="19541" y="11295"/>
                    <a:pt x="19813" y="11167"/>
                  </a:cubicBezTo>
                  <a:cubicBezTo>
                    <a:pt x="20437" y="10869"/>
                    <a:pt x="21018" y="10505"/>
                    <a:pt x="21552" y="10066"/>
                  </a:cubicBezTo>
                  <a:cubicBezTo>
                    <a:pt x="22910" y="8951"/>
                    <a:pt x="23471" y="7539"/>
                    <a:pt x="23142" y="5796"/>
                  </a:cubicBezTo>
                  <a:cubicBezTo>
                    <a:pt x="22909" y="4561"/>
                    <a:pt x="22844" y="3339"/>
                    <a:pt x="23229" y="2112"/>
                  </a:cubicBezTo>
                  <a:cubicBezTo>
                    <a:pt x="23427" y="1481"/>
                    <a:pt x="23224" y="929"/>
                    <a:pt x="22716" y="486"/>
                  </a:cubicBezTo>
                  <a:cubicBezTo>
                    <a:pt x="22315" y="138"/>
                    <a:pt x="21866" y="0"/>
                    <a:pt x="213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30"/>
            <p:cNvSpPr/>
            <p:nvPr/>
          </p:nvSpPr>
          <p:spPr>
            <a:xfrm>
              <a:off x="1441538" y="3378963"/>
              <a:ext cx="587125" cy="588050"/>
            </a:xfrm>
            <a:custGeom>
              <a:rect b="b" l="l" r="r" t="t"/>
              <a:pathLst>
                <a:path extrusionOk="0" h="23522" w="23485">
                  <a:moveTo>
                    <a:pt x="16505" y="7325"/>
                  </a:moveTo>
                  <a:lnTo>
                    <a:pt x="16509" y="7344"/>
                  </a:lnTo>
                  <a:cubicBezTo>
                    <a:pt x="16509" y="7344"/>
                    <a:pt x="16504" y="7329"/>
                    <a:pt x="16504" y="7327"/>
                  </a:cubicBezTo>
                  <a:cubicBezTo>
                    <a:pt x="16504" y="7327"/>
                    <a:pt x="16505" y="7326"/>
                    <a:pt x="16505" y="7325"/>
                  </a:cubicBezTo>
                  <a:close/>
                  <a:moveTo>
                    <a:pt x="10642" y="17403"/>
                  </a:moveTo>
                  <a:cubicBezTo>
                    <a:pt x="10640" y="17404"/>
                    <a:pt x="10638" y="17406"/>
                    <a:pt x="10636" y="17407"/>
                  </a:cubicBezTo>
                  <a:lnTo>
                    <a:pt x="10636" y="17407"/>
                  </a:lnTo>
                  <a:cubicBezTo>
                    <a:pt x="10637" y="17407"/>
                    <a:pt x="10638" y="17407"/>
                    <a:pt x="10639" y="17407"/>
                  </a:cubicBezTo>
                  <a:cubicBezTo>
                    <a:pt x="10640" y="17408"/>
                    <a:pt x="10642" y="17408"/>
                    <a:pt x="10642" y="17408"/>
                  </a:cubicBezTo>
                  <a:cubicBezTo>
                    <a:pt x="10646" y="17408"/>
                    <a:pt x="10642" y="17403"/>
                    <a:pt x="10642" y="17403"/>
                  </a:cubicBezTo>
                  <a:close/>
                  <a:moveTo>
                    <a:pt x="18691" y="1"/>
                  </a:moveTo>
                  <a:lnTo>
                    <a:pt x="18691" y="1"/>
                  </a:lnTo>
                  <a:cubicBezTo>
                    <a:pt x="18499" y="125"/>
                    <a:pt x="18502" y="126"/>
                    <a:pt x="18448" y="293"/>
                  </a:cubicBezTo>
                  <a:cubicBezTo>
                    <a:pt x="18108" y="1354"/>
                    <a:pt x="17942" y="2449"/>
                    <a:pt x="17785" y="3548"/>
                  </a:cubicBezTo>
                  <a:cubicBezTo>
                    <a:pt x="17695" y="4180"/>
                    <a:pt x="17517" y="4804"/>
                    <a:pt x="17483" y="5438"/>
                  </a:cubicBezTo>
                  <a:cubicBezTo>
                    <a:pt x="17462" y="5840"/>
                    <a:pt x="17285" y="6068"/>
                    <a:pt x="17030" y="6318"/>
                  </a:cubicBezTo>
                  <a:cubicBezTo>
                    <a:pt x="15774" y="7536"/>
                    <a:pt x="14529" y="8764"/>
                    <a:pt x="13278" y="9987"/>
                  </a:cubicBezTo>
                  <a:cubicBezTo>
                    <a:pt x="13179" y="10082"/>
                    <a:pt x="13100" y="10209"/>
                    <a:pt x="12950" y="10245"/>
                  </a:cubicBezTo>
                  <a:cubicBezTo>
                    <a:pt x="12892" y="10110"/>
                    <a:pt x="12956" y="10013"/>
                    <a:pt x="12984" y="9912"/>
                  </a:cubicBezTo>
                  <a:cubicBezTo>
                    <a:pt x="13621" y="7660"/>
                    <a:pt x="14258" y="5409"/>
                    <a:pt x="14898" y="3157"/>
                  </a:cubicBezTo>
                  <a:cubicBezTo>
                    <a:pt x="14933" y="3027"/>
                    <a:pt x="14970" y="2900"/>
                    <a:pt x="14995" y="2771"/>
                  </a:cubicBezTo>
                  <a:cubicBezTo>
                    <a:pt x="15012" y="2677"/>
                    <a:pt x="15030" y="2552"/>
                    <a:pt x="14924" y="2515"/>
                  </a:cubicBezTo>
                  <a:cubicBezTo>
                    <a:pt x="14907" y="2509"/>
                    <a:pt x="14892" y="2506"/>
                    <a:pt x="14878" y="2506"/>
                  </a:cubicBezTo>
                  <a:cubicBezTo>
                    <a:pt x="14791" y="2506"/>
                    <a:pt x="14761" y="2616"/>
                    <a:pt x="14738" y="2687"/>
                  </a:cubicBezTo>
                  <a:cubicBezTo>
                    <a:pt x="14646" y="2974"/>
                    <a:pt x="14567" y="3265"/>
                    <a:pt x="14484" y="3554"/>
                  </a:cubicBezTo>
                  <a:cubicBezTo>
                    <a:pt x="13937" y="5467"/>
                    <a:pt x="13474" y="7402"/>
                    <a:pt x="13000" y="9335"/>
                  </a:cubicBezTo>
                  <a:cubicBezTo>
                    <a:pt x="12843" y="9976"/>
                    <a:pt x="12674" y="10598"/>
                    <a:pt x="12181" y="11113"/>
                  </a:cubicBezTo>
                  <a:cubicBezTo>
                    <a:pt x="10427" y="12948"/>
                    <a:pt x="8491" y="14585"/>
                    <a:pt x="6645" y="16319"/>
                  </a:cubicBezTo>
                  <a:cubicBezTo>
                    <a:pt x="6607" y="16356"/>
                    <a:pt x="6569" y="16398"/>
                    <a:pt x="6500" y="16398"/>
                  </a:cubicBezTo>
                  <a:cubicBezTo>
                    <a:pt x="6477" y="16398"/>
                    <a:pt x="6450" y="16393"/>
                    <a:pt x="6419" y="16383"/>
                  </a:cubicBezTo>
                  <a:cubicBezTo>
                    <a:pt x="6778" y="13919"/>
                    <a:pt x="7208" y="11465"/>
                    <a:pt x="8010" y="9087"/>
                  </a:cubicBezTo>
                  <a:lnTo>
                    <a:pt x="8010" y="9087"/>
                  </a:lnTo>
                  <a:cubicBezTo>
                    <a:pt x="7821" y="9320"/>
                    <a:pt x="7712" y="9582"/>
                    <a:pt x="7622" y="9856"/>
                  </a:cubicBezTo>
                  <a:cubicBezTo>
                    <a:pt x="7253" y="10993"/>
                    <a:pt x="6947" y="12148"/>
                    <a:pt x="6733" y="13325"/>
                  </a:cubicBezTo>
                  <a:cubicBezTo>
                    <a:pt x="6555" y="14307"/>
                    <a:pt x="6294" y="15279"/>
                    <a:pt x="6226" y="16280"/>
                  </a:cubicBezTo>
                  <a:cubicBezTo>
                    <a:pt x="6205" y="16591"/>
                    <a:pt x="6105" y="16810"/>
                    <a:pt x="5880" y="17029"/>
                  </a:cubicBezTo>
                  <a:cubicBezTo>
                    <a:pt x="3934" y="18918"/>
                    <a:pt x="1942" y="20766"/>
                    <a:pt x="357" y="22991"/>
                  </a:cubicBezTo>
                  <a:cubicBezTo>
                    <a:pt x="234" y="23166"/>
                    <a:pt x="120" y="23345"/>
                    <a:pt x="0" y="23522"/>
                  </a:cubicBezTo>
                  <a:cubicBezTo>
                    <a:pt x="480" y="23149"/>
                    <a:pt x="919" y="22741"/>
                    <a:pt x="1294" y="22277"/>
                  </a:cubicBezTo>
                  <a:cubicBezTo>
                    <a:pt x="2245" y="21100"/>
                    <a:pt x="3319" y="20045"/>
                    <a:pt x="4407" y="19000"/>
                  </a:cubicBezTo>
                  <a:cubicBezTo>
                    <a:pt x="4504" y="18909"/>
                    <a:pt x="4606" y="18831"/>
                    <a:pt x="4740" y="18794"/>
                  </a:cubicBezTo>
                  <a:cubicBezTo>
                    <a:pt x="6487" y="18322"/>
                    <a:pt x="8230" y="17840"/>
                    <a:pt x="10021" y="17557"/>
                  </a:cubicBezTo>
                  <a:cubicBezTo>
                    <a:pt x="10226" y="17525"/>
                    <a:pt x="10455" y="17550"/>
                    <a:pt x="10636" y="17407"/>
                  </a:cubicBezTo>
                  <a:lnTo>
                    <a:pt x="10636" y="17407"/>
                  </a:lnTo>
                  <a:cubicBezTo>
                    <a:pt x="8742" y="17664"/>
                    <a:pt x="6798" y="17660"/>
                    <a:pt x="5000" y="18494"/>
                  </a:cubicBezTo>
                  <a:cubicBezTo>
                    <a:pt x="5063" y="18344"/>
                    <a:pt x="5145" y="18245"/>
                    <a:pt x="5238" y="18161"/>
                  </a:cubicBezTo>
                  <a:cubicBezTo>
                    <a:pt x="7114" y="16446"/>
                    <a:pt x="8988" y="14736"/>
                    <a:pt x="10860" y="13017"/>
                  </a:cubicBezTo>
                  <a:cubicBezTo>
                    <a:pt x="11031" y="12860"/>
                    <a:pt x="11212" y="12728"/>
                    <a:pt x="11435" y="12664"/>
                  </a:cubicBezTo>
                  <a:cubicBezTo>
                    <a:pt x="11435" y="12664"/>
                    <a:pt x="11439" y="12667"/>
                    <a:pt x="11440" y="12667"/>
                  </a:cubicBezTo>
                  <a:cubicBezTo>
                    <a:pt x="11440" y="12667"/>
                    <a:pt x="11441" y="12666"/>
                    <a:pt x="11440" y="12666"/>
                  </a:cubicBezTo>
                  <a:cubicBezTo>
                    <a:pt x="11265" y="12529"/>
                    <a:pt x="11443" y="12464"/>
                    <a:pt x="11508" y="12400"/>
                  </a:cubicBezTo>
                  <a:cubicBezTo>
                    <a:pt x="13028" y="10852"/>
                    <a:pt x="14495" y="9253"/>
                    <a:pt x="16059" y="7746"/>
                  </a:cubicBezTo>
                  <a:cubicBezTo>
                    <a:pt x="16147" y="7662"/>
                    <a:pt x="16224" y="7560"/>
                    <a:pt x="16353" y="7549"/>
                  </a:cubicBezTo>
                  <a:cubicBezTo>
                    <a:pt x="17325" y="7470"/>
                    <a:pt x="18205" y="7024"/>
                    <a:pt x="19152" y="6842"/>
                  </a:cubicBezTo>
                  <a:cubicBezTo>
                    <a:pt x="20301" y="6623"/>
                    <a:pt x="21444" y="6376"/>
                    <a:pt x="22587" y="6131"/>
                  </a:cubicBezTo>
                  <a:cubicBezTo>
                    <a:pt x="22809" y="6083"/>
                    <a:pt x="23054" y="6057"/>
                    <a:pt x="23215" y="5834"/>
                  </a:cubicBezTo>
                  <a:cubicBezTo>
                    <a:pt x="23136" y="5785"/>
                    <a:pt x="23059" y="5769"/>
                    <a:pt x="22984" y="5769"/>
                  </a:cubicBezTo>
                  <a:cubicBezTo>
                    <a:pt x="22911" y="5769"/>
                    <a:pt x="22841" y="5784"/>
                    <a:pt x="22773" y="5798"/>
                  </a:cubicBezTo>
                  <a:cubicBezTo>
                    <a:pt x="20731" y="6201"/>
                    <a:pt x="18656" y="6481"/>
                    <a:pt x="16712" y="7295"/>
                  </a:cubicBezTo>
                  <a:cubicBezTo>
                    <a:pt x="16667" y="7314"/>
                    <a:pt x="16622" y="7329"/>
                    <a:pt x="16575" y="7329"/>
                  </a:cubicBezTo>
                  <a:cubicBezTo>
                    <a:pt x="16554" y="7329"/>
                    <a:pt x="16533" y="7326"/>
                    <a:pt x="16512" y="7319"/>
                  </a:cubicBezTo>
                  <a:lnTo>
                    <a:pt x="16512" y="7319"/>
                  </a:lnTo>
                  <a:cubicBezTo>
                    <a:pt x="17604" y="6166"/>
                    <a:pt x="18787" y="5102"/>
                    <a:pt x="19840" y="3909"/>
                  </a:cubicBezTo>
                  <a:cubicBezTo>
                    <a:pt x="19962" y="3773"/>
                    <a:pt x="20127" y="3743"/>
                    <a:pt x="20294" y="3708"/>
                  </a:cubicBezTo>
                  <a:cubicBezTo>
                    <a:pt x="21214" y="3511"/>
                    <a:pt x="22133" y="3315"/>
                    <a:pt x="23053" y="3111"/>
                  </a:cubicBezTo>
                  <a:cubicBezTo>
                    <a:pt x="23194" y="3080"/>
                    <a:pt x="23365" y="3077"/>
                    <a:pt x="23485" y="2828"/>
                  </a:cubicBezTo>
                  <a:lnTo>
                    <a:pt x="23485" y="2828"/>
                  </a:lnTo>
                  <a:cubicBezTo>
                    <a:pt x="22347" y="2954"/>
                    <a:pt x="21328" y="3349"/>
                    <a:pt x="20191" y="3581"/>
                  </a:cubicBezTo>
                  <a:cubicBezTo>
                    <a:pt x="20782" y="2717"/>
                    <a:pt x="21564" y="2123"/>
                    <a:pt x="22055" y="1309"/>
                  </a:cubicBezTo>
                  <a:lnTo>
                    <a:pt x="21976" y="1245"/>
                  </a:lnTo>
                  <a:cubicBezTo>
                    <a:pt x="21510" y="1708"/>
                    <a:pt x="21043" y="2172"/>
                    <a:pt x="20576" y="2637"/>
                  </a:cubicBezTo>
                  <a:cubicBezTo>
                    <a:pt x="20552" y="2615"/>
                    <a:pt x="20528" y="2596"/>
                    <a:pt x="20506" y="2574"/>
                  </a:cubicBezTo>
                  <a:cubicBezTo>
                    <a:pt x="20726" y="1955"/>
                    <a:pt x="20944" y="1334"/>
                    <a:pt x="21165" y="716"/>
                  </a:cubicBezTo>
                  <a:lnTo>
                    <a:pt x="21165" y="716"/>
                  </a:lnTo>
                  <a:cubicBezTo>
                    <a:pt x="20937" y="1049"/>
                    <a:pt x="20809" y="1423"/>
                    <a:pt x="20657" y="1788"/>
                  </a:cubicBezTo>
                  <a:cubicBezTo>
                    <a:pt x="20436" y="2319"/>
                    <a:pt x="20353" y="2913"/>
                    <a:pt x="19935" y="3352"/>
                  </a:cubicBezTo>
                  <a:cubicBezTo>
                    <a:pt x="19295" y="4025"/>
                    <a:pt x="18658" y="4700"/>
                    <a:pt x="18015" y="5369"/>
                  </a:cubicBezTo>
                  <a:cubicBezTo>
                    <a:pt x="17933" y="5456"/>
                    <a:pt x="17867" y="5581"/>
                    <a:pt x="17669" y="5581"/>
                  </a:cubicBezTo>
                  <a:cubicBezTo>
                    <a:pt x="17663" y="5581"/>
                    <a:pt x="17656" y="5580"/>
                    <a:pt x="17649" y="5580"/>
                  </a:cubicBezTo>
                  <a:cubicBezTo>
                    <a:pt x="18035" y="3717"/>
                    <a:pt x="18156" y="1825"/>
                    <a:pt x="186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30"/>
            <p:cNvSpPr/>
            <p:nvPr/>
          </p:nvSpPr>
          <p:spPr>
            <a:xfrm>
              <a:off x="1733313" y="3682313"/>
              <a:ext cx="181150" cy="14250"/>
            </a:xfrm>
            <a:custGeom>
              <a:rect b="b" l="l" r="r" t="t"/>
              <a:pathLst>
                <a:path extrusionOk="0" h="570" w="7246">
                  <a:moveTo>
                    <a:pt x="7001" y="1"/>
                  </a:moveTo>
                  <a:cubicBezTo>
                    <a:pt x="6985" y="1"/>
                    <a:pt x="6969" y="1"/>
                    <a:pt x="6952" y="2"/>
                  </a:cubicBezTo>
                  <a:cubicBezTo>
                    <a:pt x="4969" y="146"/>
                    <a:pt x="2978" y="127"/>
                    <a:pt x="998" y="304"/>
                  </a:cubicBezTo>
                  <a:cubicBezTo>
                    <a:pt x="657" y="334"/>
                    <a:pt x="297" y="340"/>
                    <a:pt x="4" y="569"/>
                  </a:cubicBezTo>
                  <a:lnTo>
                    <a:pt x="4" y="569"/>
                  </a:lnTo>
                  <a:cubicBezTo>
                    <a:pt x="121" y="557"/>
                    <a:pt x="240" y="540"/>
                    <a:pt x="356" y="534"/>
                  </a:cubicBezTo>
                  <a:cubicBezTo>
                    <a:pt x="2486" y="436"/>
                    <a:pt x="4615" y="340"/>
                    <a:pt x="6745" y="238"/>
                  </a:cubicBezTo>
                  <a:cubicBezTo>
                    <a:pt x="6914" y="231"/>
                    <a:pt x="7102" y="252"/>
                    <a:pt x="7246" y="84"/>
                  </a:cubicBezTo>
                  <a:cubicBezTo>
                    <a:pt x="7160" y="16"/>
                    <a:pt x="7081" y="1"/>
                    <a:pt x="7001" y="1"/>
                  </a:cubicBezTo>
                  <a:close/>
                  <a:moveTo>
                    <a:pt x="4" y="569"/>
                  </a:moveTo>
                  <a:cubicBezTo>
                    <a:pt x="3" y="569"/>
                    <a:pt x="2" y="570"/>
                    <a:pt x="1" y="570"/>
                  </a:cubicBezTo>
                  <a:lnTo>
                    <a:pt x="4" y="570"/>
                  </a:lnTo>
                  <a:cubicBezTo>
                    <a:pt x="4" y="570"/>
                    <a:pt x="4" y="569"/>
                    <a:pt x="4" y="5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30"/>
            <p:cNvSpPr/>
            <p:nvPr/>
          </p:nvSpPr>
          <p:spPr>
            <a:xfrm>
              <a:off x="1727563" y="3695663"/>
              <a:ext cx="5825" cy="950"/>
            </a:xfrm>
            <a:custGeom>
              <a:rect b="b" l="l" r="r" t="t"/>
              <a:pathLst>
                <a:path extrusionOk="0" h="38" w="233">
                  <a:moveTo>
                    <a:pt x="2" y="0"/>
                  </a:moveTo>
                  <a:cubicBezTo>
                    <a:pt x="1" y="0"/>
                    <a:pt x="9" y="2"/>
                    <a:pt x="8" y="2"/>
                  </a:cubicBezTo>
                  <a:cubicBezTo>
                    <a:pt x="21" y="4"/>
                    <a:pt x="34" y="6"/>
                    <a:pt x="47" y="8"/>
                  </a:cubicBezTo>
                  <a:lnTo>
                    <a:pt x="47" y="8"/>
                  </a:lnTo>
                  <a:cubicBezTo>
                    <a:pt x="32" y="5"/>
                    <a:pt x="17" y="3"/>
                    <a:pt x="2" y="0"/>
                  </a:cubicBezTo>
                  <a:close/>
                  <a:moveTo>
                    <a:pt x="47" y="8"/>
                  </a:moveTo>
                  <a:lnTo>
                    <a:pt x="47" y="8"/>
                  </a:lnTo>
                  <a:cubicBezTo>
                    <a:pt x="108" y="18"/>
                    <a:pt x="168" y="27"/>
                    <a:pt x="229" y="37"/>
                  </a:cubicBezTo>
                  <a:cubicBezTo>
                    <a:pt x="229" y="37"/>
                    <a:pt x="230" y="37"/>
                    <a:pt x="230" y="37"/>
                  </a:cubicBezTo>
                  <a:lnTo>
                    <a:pt x="230" y="37"/>
                  </a:lnTo>
                  <a:cubicBezTo>
                    <a:pt x="231" y="37"/>
                    <a:pt x="232" y="37"/>
                    <a:pt x="232" y="37"/>
                  </a:cubicBezTo>
                  <a:cubicBezTo>
                    <a:pt x="233" y="37"/>
                    <a:pt x="232" y="36"/>
                    <a:pt x="232" y="36"/>
                  </a:cubicBezTo>
                  <a:cubicBezTo>
                    <a:pt x="232" y="36"/>
                    <a:pt x="231" y="37"/>
                    <a:pt x="230" y="37"/>
                  </a:cubicBezTo>
                  <a:lnTo>
                    <a:pt x="230" y="37"/>
                  </a:lnTo>
                  <a:cubicBezTo>
                    <a:pt x="168" y="26"/>
                    <a:pt x="108" y="17"/>
                    <a:pt x="47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4" name="Google Shape;674;p3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675" name="Google Shape;675;p30"/>
          <p:cNvSpPr txBox="1"/>
          <p:nvPr>
            <p:ph idx="1" type="subTitle"/>
          </p:nvPr>
        </p:nvSpPr>
        <p:spPr>
          <a:xfrm>
            <a:off x="2413200" y="2068468"/>
            <a:ext cx="1978200" cy="50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6" name="Google Shape;676;p30"/>
          <p:cNvSpPr txBox="1"/>
          <p:nvPr>
            <p:ph idx="2" type="subTitle"/>
          </p:nvPr>
        </p:nvSpPr>
        <p:spPr>
          <a:xfrm>
            <a:off x="5651700" y="2068468"/>
            <a:ext cx="1978200" cy="50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7" name="Google Shape;677;p30"/>
          <p:cNvSpPr txBox="1"/>
          <p:nvPr>
            <p:ph idx="3" type="subTitle"/>
          </p:nvPr>
        </p:nvSpPr>
        <p:spPr>
          <a:xfrm>
            <a:off x="2413202" y="3578072"/>
            <a:ext cx="1978200" cy="50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8" name="Google Shape;678;p30"/>
          <p:cNvSpPr txBox="1"/>
          <p:nvPr>
            <p:ph idx="4" type="subTitle"/>
          </p:nvPr>
        </p:nvSpPr>
        <p:spPr>
          <a:xfrm>
            <a:off x="5651700" y="3578068"/>
            <a:ext cx="1978200" cy="50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9" name="Google Shape;679;p30"/>
          <p:cNvSpPr txBox="1"/>
          <p:nvPr>
            <p:ph idx="5" type="subTitle"/>
          </p:nvPr>
        </p:nvSpPr>
        <p:spPr>
          <a:xfrm>
            <a:off x="2413200" y="1519776"/>
            <a:ext cx="1978200" cy="54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000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80" name="Google Shape;680;p30"/>
          <p:cNvSpPr txBox="1"/>
          <p:nvPr>
            <p:ph idx="6" type="subTitle"/>
          </p:nvPr>
        </p:nvSpPr>
        <p:spPr>
          <a:xfrm>
            <a:off x="2413200" y="3029451"/>
            <a:ext cx="1978200" cy="54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000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81" name="Google Shape;681;p30"/>
          <p:cNvSpPr txBox="1"/>
          <p:nvPr>
            <p:ph idx="7" type="subTitle"/>
          </p:nvPr>
        </p:nvSpPr>
        <p:spPr>
          <a:xfrm>
            <a:off x="5651700" y="1519781"/>
            <a:ext cx="1978200" cy="54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000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82" name="Google Shape;682;p30"/>
          <p:cNvSpPr txBox="1"/>
          <p:nvPr>
            <p:ph idx="8" type="subTitle"/>
          </p:nvPr>
        </p:nvSpPr>
        <p:spPr>
          <a:xfrm>
            <a:off x="5651700" y="3029451"/>
            <a:ext cx="1978200" cy="54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000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/>
          <p:nvPr/>
        </p:nvSpPr>
        <p:spPr>
          <a:xfrm flipH="1">
            <a:off x="-25" y="4609501"/>
            <a:ext cx="9144071" cy="548652"/>
          </a:xfrm>
          <a:custGeom>
            <a:rect b="b" l="l" r="r" t="t"/>
            <a:pathLst>
              <a:path extrusionOk="0" h="20099" w="266591">
                <a:moveTo>
                  <a:pt x="177921" y="0"/>
                </a:moveTo>
                <a:cubicBezTo>
                  <a:pt x="141060" y="0"/>
                  <a:pt x="115281" y="7266"/>
                  <a:pt x="83821" y="7266"/>
                </a:cubicBezTo>
                <a:cubicBezTo>
                  <a:pt x="72193" y="7266"/>
                  <a:pt x="59789" y="6273"/>
                  <a:pt x="45762" y="3555"/>
                </a:cubicBezTo>
                <a:cubicBezTo>
                  <a:pt x="37645" y="1748"/>
                  <a:pt x="27129" y="496"/>
                  <a:pt x="16785" y="496"/>
                </a:cubicBezTo>
                <a:cubicBezTo>
                  <a:pt x="10985" y="496"/>
                  <a:pt x="5238" y="890"/>
                  <a:pt x="1" y="1800"/>
                </a:cubicBezTo>
                <a:lnTo>
                  <a:pt x="1" y="20098"/>
                </a:lnTo>
                <a:lnTo>
                  <a:pt x="266590" y="20098"/>
                </a:lnTo>
                <a:lnTo>
                  <a:pt x="266590" y="4512"/>
                </a:lnTo>
                <a:cubicBezTo>
                  <a:pt x="261542" y="6524"/>
                  <a:pt x="255665" y="7280"/>
                  <a:pt x="249337" y="7280"/>
                </a:cubicBezTo>
                <a:cubicBezTo>
                  <a:pt x="231731" y="7280"/>
                  <a:pt x="210633" y="1424"/>
                  <a:pt x="194179" y="472"/>
                </a:cubicBezTo>
                <a:cubicBezTo>
                  <a:pt x="188509" y="144"/>
                  <a:pt x="183105" y="0"/>
                  <a:pt x="177921" y="0"/>
                </a:cubicBezTo>
                <a:close/>
              </a:path>
            </a:pathLst>
          </a:custGeom>
          <a:solidFill>
            <a:srgbClr val="93BC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" name="Google Shape;31;p4"/>
          <p:cNvGrpSpPr/>
          <p:nvPr/>
        </p:nvGrpSpPr>
        <p:grpSpPr>
          <a:xfrm rot="-1720743">
            <a:off x="-321861" y="3540316"/>
            <a:ext cx="1122763" cy="1317734"/>
            <a:chOff x="6820850" y="1569000"/>
            <a:chExt cx="477125" cy="560000"/>
          </a:xfrm>
        </p:grpSpPr>
        <p:sp>
          <p:nvSpPr>
            <p:cNvPr id="32" name="Google Shape;32;p4"/>
            <p:cNvSpPr/>
            <p:nvPr/>
          </p:nvSpPr>
          <p:spPr>
            <a:xfrm>
              <a:off x="6820850" y="1569000"/>
              <a:ext cx="477125" cy="560000"/>
            </a:xfrm>
            <a:custGeom>
              <a:rect b="b" l="l" r="r" t="t"/>
              <a:pathLst>
                <a:path extrusionOk="0" h="22400" w="19085">
                  <a:moveTo>
                    <a:pt x="8483" y="10467"/>
                  </a:moveTo>
                  <a:cubicBezTo>
                    <a:pt x="8484" y="10468"/>
                    <a:pt x="8484" y="10469"/>
                    <a:pt x="8482" y="10469"/>
                  </a:cubicBezTo>
                  <a:cubicBezTo>
                    <a:pt x="8482" y="10468"/>
                    <a:pt x="8483" y="10467"/>
                    <a:pt x="8483" y="10467"/>
                  </a:cubicBezTo>
                  <a:close/>
                  <a:moveTo>
                    <a:pt x="18146" y="1"/>
                  </a:moveTo>
                  <a:cubicBezTo>
                    <a:pt x="18092" y="1"/>
                    <a:pt x="18028" y="30"/>
                    <a:pt x="17956" y="89"/>
                  </a:cubicBezTo>
                  <a:cubicBezTo>
                    <a:pt x="17589" y="397"/>
                    <a:pt x="17158" y="581"/>
                    <a:pt x="16737" y="792"/>
                  </a:cubicBezTo>
                  <a:cubicBezTo>
                    <a:pt x="16198" y="1061"/>
                    <a:pt x="15672" y="1358"/>
                    <a:pt x="15212" y="1755"/>
                  </a:cubicBezTo>
                  <a:cubicBezTo>
                    <a:pt x="14812" y="2103"/>
                    <a:pt x="14495" y="2502"/>
                    <a:pt x="14361" y="3024"/>
                  </a:cubicBezTo>
                  <a:cubicBezTo>
                    <a:pt x="14266" y="3392"/>
                    <a:pt x="14253" y="3761"/>
                    <a:pt x="14452" y="4097"/>
                  </a:cubicBezTo>
                  <a:cubicBezTo>
                    <a:pt x="14533" y="4231"/>
                    <a:pt x="14520" y="4308"/>
                    <a:pt x="14420" y="4418"/>
                  </a:cubicBezTo>
                  <a:cubicBezTo>
                    <a:pt x="13984" y="4891"/>
                    <a:pt x="13558" y="5371"/>
                    <a:pt x="13127" y="5848"/>
                  </a:cubicBezTo>
                  <a:cubicBezTo>
                    <a:pt x="12869" y="6134"/>
                    <a:pt x="12645" y="6460"/>
                    <a:pt x="12351" y="6699"/>
                  </a:cubicBezTo>
                  <a:cubicBezTo>
                    <a:pt x="11276" y="7572"/>
                    <a:pt x="10329" y="8576"/>
                    <a:pt x="9364" y="9561"/>
                  </a:cubicBezTo>
                  <a:cubicBezTo>
                    <a:pt x="9071" y="9860"/>
                    <a:pt x="8814" y="10196"/>
                    <a:pt x="8485" y="10463"/>
                  </a:cubicBezTo>
                  <a:lnTo>
                    <a:pt x="8485" y="10463"/>
                  </a:lnTo>
                  <a:cubicBezTo>
                    <a:pt x="8870" y="9600"/>
                    <a:pt x="9121" y="8683"/>
                    <a:pt x="9487" y="7812"/>
                  </a:cubicBezTo>
                  <a:cubicBezTo>
                    <a:pt x="9563" y="7630"/>
                    <a:pt x="9584" y="7392"/>
                    <a:pt x="9828" y="7392"/>
                  </a:cubicBezTo>
                  <a:cubicBezTo>
                    <a:pt x="9858" y="7392"/>
                    <a:pt x="9891" y="7395"/>
                    <a:pt x="9928" y="7403"/>
                  </a:cubicBezTo>
                  <a:cubicBezTo>
                    <a:pt x="9930" y="7403"/>
                    <a:pt x="9931" y="7403"/>
                    <a:pt x="9933" y="7403"/>
                  </a:cubicBezTo>
                  <a:cubicBezTo>
                    <a:pt x="9946" y="7403"/>
                    <a:pt x="9961" y="7394"/>
                    <a:pt x="9973" y="7387"/>
                  </a:cubicBezTo>
                  <a:cubicBezTo>
                    <a:pt x="10428" y="7180"/>
                    <a:pt x="10841" y="6910"/>
                    <a:pt x="11177" y="6542"/>
                  </a:cubicBezTo>
                  <a:cubicBezTo>
                    <a:pt x="11929" y="5722"/>
                    <a:pt x="12377" y="4725"/>
                    <a:pt x="12715" y="3687"/>
                  </a:cubicBezTo>
                  <a:cubicBezTo>
                    <a:pt x="12982" y="2872"/>
                    <a:pt x="13158" y="2021"/>
                    <a:pt x="13036" y="1146"/>
                  </a:cubicBezTo>
                  <a:cubicBezTo>
                    <a:pt x="13008" y="959"/>
                    <a:pt x="12963" y="872"/>
                    <a:pt x="12872" y="872"/>
                  </a:cubicBezTo>
                  <a:cubicBezTo>
                    <a:pt x="12814" y="872"/>
                    <a:pt x="12737" y="908"/>
                    <a:pt x="12635" y="976"/>
                  </a:cubicBezTo>
                  <a:cubicBezTo>
                    <a:pt x="12581" y="1012"/>
                    <a:pt x="12528" y="1044"/>
                    <a:pt x="12482" y="1088"/>
                  </a:cubicBezTo>
                  <a:cubicBezTo>
                    <a:pt x="12066" y="1506"/>
                    <a:pt x="11592" y="1856"/>
                    <a:pt x="11133" y="2224"/>
                  </a:cubicBezTo>
                  <a:cubicBezTo>
                    <a:pt x="10648" y="2613"/>
                    <a:pt x="10187" y="3024"/>
                    <a:pt x="9801" y="3515"/>
                  </a:cubicBezTo>
                  <a:cubicBezTo>
                    <a:pt x="9151" y="4346"/>
                    <a:pt x="8821" y="5275"/>
                    <a:pt x="8973" y="6343"/>
                  </a:cubicBezTo>
                  <a:cubicBezTo>
                    <a:pt x="9014" y="6630"/>
                    <a:pt x="9059" y="6946"/>
                    <a:pt x="9268" y="7145"/>
                  </a:cubicBezTo>
                  <a:cubicBezTo>
                    <a:pt x="9432" y="7304"/>
                    <a:pt x="9385" y="7410"/>
                    <a:pt x="9329" y="7560"/>
                  </a:cubicBezTo>
                  <a:cubicBezTo>
                    <a:pt x="8950" y="8563"/>
                    <a:pt x="8572" y="9569"/>
                    <a:pt x="8188" y="10571"/>
                  </a:cubicBezTo>
                  <a:cubicBezTo>
                    <a:pt x="8119" y="10749"/>
                    <a:pt x="8112" y="10941"/>
                    <a:pt x="7965" y="11102"/>
                  </a:cubicBezTo>
                  <a:cubicBezTo>
                    <a:pt x="6079" y="13162"/>
                    <a:pt x="4367" y="15365"/>
                    <a:pt x="2736" y="17632"/>
                  </a:cubicBezTo>
                  <a:cubicBezTo>
                    <a:pt x="2707" y="17671"/>
                    <a:pt x="2695" y="17736"/>
                    <a:pt x="2608" y="17736"/>
                  </a:cubicBezTo>
                  <a:cubicBezTo>
                    <a:pt x="2595" y="17736"/>
                    <a:pt x="2579" y="17735"/>
                    <a:pt x="2562" y="17731"/>
                  </a:cubicBezTo>
                  <a:cubicBezTo>
                    <a:pt x="2784" y="17057"/>
                    <a:pt x="2513" y="16296"/>
                    <a:pt x="2988" y="15664"/>
                  </a:cubicBezTo>
                  <a:cubicBezTo>
                    <a:pt x="3197" y="15382"/>
                    <a:pt x="3309" y="15039"/>
                    <a:pt x="3510" y="14747"/>
                  </a:cubicBezTo>
                  <a:cubicBezTo>
                    <a:pt x="4072" y="13922"/>
                    <a:pt x="4463" y="13029"/>
                    <a:pt x="4649" y="12037"/>
                  </a:cubicBezTo>
                  <a:cubicBezTo>
                    <a:pt x="4766" y="11415"/>
                    <a:pt x="4830" y="10795"/>
                    <a:pt x="4862" y="10170"/>
                  </a:cubicBezTo>
                  <a:cubicBezTo>
                    <a:pt x="4910" y="9254"/>
                    <a:pt x="4914" y="8337"/>
                    <a:pt x="4926" y="7421"/>
                  </a:cubicBezTo>
                  <a:cubicBezTo>
                    <a:pt x="4930" y="7226"/>
                    <a:pt x="4897" y="7030"/>
                    <a:pt x="4861" y="6838"/>
                  </a:cubicBezTo>
                  <a:cubicBezTo>
                    <a:pt x="4833" y="6693"/>
                    <a:pt x="4876" y="6480"/>
                    <a:pt x="4690" y="6433"/>
                  </a:cubicBezTo>
                  <a:cubicBezTo>
                    <a:pt x="4669" y="6428"/>
                    <a:pt x="4650" y="6426"/>
                    <a:pt x="4630" y="6426"/>
                  </a:cubicBezTo>
                  <a:cubicBezTo>
                    <a:pt x="4474" y="6426"/>
                    <a:pt x="4369" y="6584"/>
                    <a:pt x="4279" y="6697"/>
                  </a:cubicBezTo>
                  <a:cubicBezTo>
                    <a:pt x="3687" y="7447"/>
                    <a:pt x="3090" y="8196"/>
                    <a:pt x="2583" y="9009"/>
                  </a:cubicBezTo>
                  <a:cubicBezTo>
                    <a:pt x="1147" y="11322"/>
                    <a:pt x="1161" y="13684"/>
                    <a:pt x="2342" y="16083"/>
                  </a:cubicBezTo>
                  <a:cubicBezTo>
                    <a:pt x="2390" y="16182"/>
                    <a:pt x="2404" y="16272"/>
                    <a:pt x="2398" y="16375"/>
                  </a:cubicBezTo>
                  <a:cubicBezTo>
                    <a:pt x="2367" y="17027"/>
                    <a:pt x="2283" y="17672"/>
                    <a:pt x="2180" y="18314"/>
                  </a:cubicBezTo>
                  <a:cubicBezTo>
                    <a:pt x="2160" y="18432"/>
                    <a:pt x="2123" y="18540"/>
                    <a:pt x="2060" y="18643"/>
                  </a:cubicBezTo>
                  <a:cubicBezTo>
                    <a:pt x="1446" y="19645"/>
                    <a:pt x="833" y="20648"/>
                    <a:pt x="218" y="21650"/>
                  </a:cubicBezTo>
                  <a:cubicBezTo>
                    <a:pt x="142" y="21773"/>
                    <a:pt x="95" y="21904"/>
                    <a:pt x="60" y="22039"/>
                  </a:cubicBezTo>
                  <a:cubicBezTo>
                    <a:pt x="1" y="22262"/>
                    <a:pt x="153" y="22337"/>
                    <a:pt x="318" y="22385"/>
                  </a:cubicBezTo>
                  <a:cubicBezTo>
                    <a:pt x="351" y="22395"/>
                    <a:pt x="382" y="22399"/>
                    <a:pt x="410" y="22399"/>
                  </a:cubicBezTo>
                  <a:cubicBezTo>
                    <a:pt x="525" y="22399"/>
                    <a:pt x="600" y="22323"/>
                    <a:pt x="626" y="22186"/>
                  </a:cubicBezTo>
                  <a:cubicBezTo>
                    <a:pt x="646" y="22090"/>
                    <a:pt x="689" y="22010"/>
                    <a:pt x="737" y="21928"/>
                  </a:cubicBezTo>
                  <a:cubicBezTo>
                    <a:pt x="1094" y="21331"/>
                    <a:pt x="1457" y="20733"/>
                    <a:pt x="1814" y="20134"/>
                  </a:cubicBezTo>
                  <a:cubicBezTo>
                    <a:pt x="1856" y="20064"/>
                    <a:pt x="1906" y="20012"/>
                    <a:pt x="1989" y="19990"/>
                  </a:cubicBezTo>
                  <a:cubicBezTo>
                    <a:pt x="2538" y="19848"/>
                    <a:pt x="3059" y="19619"/>
                    <a:pt x="3561" y="19371"/>
                  </a:cubicBezTo>
                  <a:cubicBezTo>
                    <a:pt x="3703" y="19300"/>
                    <a:pt x="3833" y="19270"/>
                    <a:pt x="3957" y="19270"/>
                  </a:cubicBezTo>
                  <a:cubicBezTo>
                    <a:pt x="4123" y="19270"/>
                    <a:pt x="4280" y="19324"/>
                    <a:pt x="4444" y="19406"/>
                  </a:cubicBezTo>
                  <a:cubicBezTo>
                    <a:pt x="4508" y="19439"/>
                    <a:pt x="4564" y="19484"/>
                    <a:pt x="4628" y="19512"/>
                  </a:cubicBezTo>
                  <a:cubicBezTo>
                    <a:pt x="4924" y="19646"/>
                    <a:pt x="5211" y="19791"/>
                    <a:pt x="5551" y="19817"/>
                  </a:cubicBezTo>
                  <a:cubicBezTo>
                    <a:pt x="5649" y="19824"/>
                    <a:pt x="5745" y="19828"/>
                    <a:pt x="5839" y="19828"/>
                  </a:cubicBezTo>
                  <a:cubicBezTo>
                    <a:pt x="6898" y="19828"/>
                    <a:pt x="7750" y="19355"/>
                    <a:pt x="8456" y="18559"/>
                  </a:cubicBezTo>
                  <a:cubicBezTo>
                    <a:pt x="8733" y="18249"/>
                    <a:pt x="9024" y="17957"/>
                    <a:pt x="9324" y="17669"/>
                  </a:cubicBezTo>
                  <a:cubicBezTo>
                    <a:pt x="9766" y="17244"/>
                    <a:pt x="10168" y="16784"/>
                    <a:pt x="10449" y="16231"/>
                  </a:cubicBezTo>
                  <a:cubicBezTo>
                    <a:pt x="10517" y="16098"/>
                    <a:pt x="10604" y="15963"/>
                    <a:pt x="10500" y="15815"/>
                  </a:cubicBezTo>
                  <a:cubicBezTo>
                    <a:pt x="10442" y="15733"/>
                    <a:pt x="10363" y="15711"/>
                    <a:pt x="10281" y="15711"/>
                  </a:cubicBezTo>
                  <a:cubicBezTo>
                    <a:pt x="10224" y="15711"/>
                    <a:pt x="10165" y="15722"/>
                    <a:pt x="10109" y="15729"/>
                  </a:cubicBezTo>
                  <a:cubicBezTo>
                    <a:pt x="9892" y="15753"/>
                    <a:pt x="9677" y="15802"/>
                    <a:pt x="9460" y="15832"/>
                  </a:cubicBezTo>
                  <a:cubicBezTo>
                    <a:pt x="8813" y="15925"/>
                    <a:pt x="8156" y="15884"/>
                    <a:pt x="7515" y="16007"/>
                  </a:cubicBezTo>
                  <a:cubicBezTo>
                    <a:pt x="5912" y="16317"/>
                    <a:pt x="4653" y="17089"/>
                    <a:pt x="4014" y="18670"/>
                  </a:cubicBezTo>
                  <a:cubicBezTo>
                    <a:pt x="3992" y="18722"/>
                    <a:pt x="3969" y="18770"/>
                    <a:pt x="3914" y="18792"/>
                  </a:cubicBezTo>
                  <a:cubicBezTo>
                    <a:pt x="3365" y="19028"/>
                    <a:pt x="2815" y="19265"/>
                    <a:pt x="2264" y="19502"/>
                  </a:cubicBezTo>
                  <a:cubicBezTo>
                    <a:pt x="2534" y="18990"/>
                    <a:pt x="2834" y="18516"/>
                    <a:pt x="3131" y="18037"/>
                  </a:cubicBezTo>
                  <a:cubicBezTo>
                    <a:pt x="3794" y="16965"/>
                    <a:pt x="4443" y="15883"/>
                    <a:pt x="5163" y="14844"/>
                  </a:cubicBezTo>
                  <a:cubicBezTo>
                    <a:pt x="5291" y="14659"/>
                    <a:pt x="5462" y="14570"/>
                    <a:pt x="5671" y="14494"/>
                  </a:cubicBezTo>
                  <a:cubicBezTo>
                    <a:pt x="6357" y="14243"/>
                    <a:pt x="7078" y="14119"/>
                    <a:pt x="7766" y="13874"/>
                  </a:cubicBezTo>
                  <a:cubicBezTo>
                    <a:pt x="7952" y="13808"/>
                    <a:pt x="8136" y="13740"/>
                    <a:pt x="8308" y="13740"/>
                  </a:cubicBezTo>
                  <a:cubicBezTo>
                    <a:pt x="8485" y="13740"/>
                    <a:pt x="8651" y="13812"/>
                    <a:pt x="8795" y="14032"/>
                  </a:cubicBezTo>
                  <a:cubicBezTo>
                    <a:pt x="8798" y="14041"/>
                    <a:pt x="8806" y="14044"/>
                    <a:pt x="8813" y="14048"/>
                  </a:cubicBezTo>
                  <a:cubicBezTo>
                    <a:pt x="9175" y="14246"/>
                    <a:pt x="9548" y="14388"/>
                    <a:pt x="9945" y="14388"/>
                  </a:cubicBezTo>
                  <a:cubicBezTo>
                    <a:pt x="10083" y="14388"/>
                    <a:pt x="10224" y="14371"/>
                    <a:pt x="10369" y="14333"/>
                  </a:cubicBezTo>
                  <a:cubicBezTo>
                    <a:pt x="10905" y="14192"/>
                    <a:pt x="11410" y="13980"/>
                    <a:pt x="11829" y="13606"/>
                  </a:cubicBezTo>
                  <a:cubicBezTo>
                    <a:pt x="12906" y="12640"/>
                    <a:pt x="13411" y="11360"/>
                    <a:pt x="13765" y="10001"/>
                  </a:cubicBezTo>
                  <a:cubicBezTo>
                    <a:pt x="13792" y="9902"/>
                    <a:pt x="13791" y="9795"/>
                    <a:pt x="13693" y="9721"/>
                  </a:cubicBezTo>
                  <a:cubicBezTo>
                    <a:pt x="13652" y="9691"/>
                    <a:pt x="13612" y="9680"/>
                    <a:pt x="13573" y="9680"/>
                  </a:cubicBezTo>
                  <a:cubicBezTo>
                    <a:pt x="13506" y="9680"/>
                    <a:pt x="13443" y="9715"/>
                    <a:pt x="13386" y="9752"/>
                  </a:cubicBezTo>
                  <a:cubicBezTo>
                    <a:pt x="13122" y="9923"/>
                    <a:pt x="12859" y="10093"/>
                    <a:pt x="12573" y="10225"/>
                  </a:cubicBezTo>
                  <a:cubicBezTo>
                    <a:pt x="11925" y="10526"/>
                    <a:pt x="11275" y="10818"/>
                    <a:pt x="10630" y="11118"/>
                  </a:cubicBezTo>
                  <a:cubicBezTo>
                    <a:pt x="9611" y="11594"/>
                    <a:pt x="8812" y="12309"/>
                    <a:pt x="8283" y="13309"/>
                  </a:cubicBezTo>
                  <a:cubicBezTo>
                    <a:pt x="8233" y="13403"/>
                    <a:pt x="8163" y="13444"/>
                    <a:pt x="8071" y="13474"/>
                  </a:cubicBezTo>
                  <a:cubicBezTo>
                    <a:pt x="7433" y="13687"/>
                    <a:pt x="6794" y="13904"/>
                    <a:pt x="6153" y="14116"/>
                  </a:cubicBezTo>
                  <a:cubicBezTo>
                    <a:pt x="6047" y="14151"/>
                    <a:pt x="5939" y="14187"/>
                    <a:pt x="5827" y="14187"/>
                  </a:cubicBezTo>
                  <a:cubicBezTo>
                    <a:pt x="5793" y="14187"/>
                    <a:pt x="5758" y="14184"/>
                    <a:pt x="5723" y="14176"/>
                  </a:cubicBezTo>
                  <a:cubicBezTo>
                    <a:pt x="5709" y="14114"/>
                    <a:pt x="5751" y="14082"/>
                    <a:pt x="5778" y="14047"/>
                  </a:cubicBezTo>
                  <a:cubicBezTo>
                    <a:pt x="7349" y="11912"/>
                    <a:pt x="9127" y="9961"/>
                    <a:pt x="11061" y="8154"/>
                  </a:cubicBezTo>
                  <a:cubicBezTo>
                    <a:pt x="11138" y="8083"/>
                    <a:pt x="11219" y="8031"/>
                    <a:pt x="11322" y="8003"/>
                  </a:cubicBezTo>
                  <a:cubicBezTo>
                    <a:pt x="12045" y="7798"/>
                    <a:pt x="12758" y="7557"/>
                    <a:pt x="13494" y="7390"/>
                  </a:cubicBezTo>
                  <a:cubicBezTo>
                    <a:pt x="13606" y="7365"/>
                    <a:pt x="13713" y="7352"/>
                    <a:pt x="13815" y="7352"/>
                  </a:cubicBezTo>
                  <a:cubicBezTo>
                    <a:pt x="14002" y="7352"/>
                    <a:pt x="14174" y="7394"/>
                    <a:pt x="14338" y="7473"/>
                  </a:cubicBezTo>
                  <a:cubicBezTo>
                    <a:pt x="14635" y="7615"/>
                    <a:pt x="14937" y="7669"/>
                    <a:pt x="15240" y="7669"/>
                  </a:cubicBezTo>
                  <a:cubicBezTo>
                    <a:pt x="15477" y="7669"/>
                    <a:pt x="15714" y="7636"/>
                    <a:pt x="15950" y="7586"/>
                  </a:cubicBezTo>
                  <a:cubicBezTo>
                    <a:pt x="17189" y="7325"/>
                    <a:pt x="18075" y="6562"/>
                    <a:pt x="18737" y="5512"/>
                  </a:cubicBezTo>
                  <a:cubicBezTo>
                    <a:pt x="18836" y="5352"/>
                    <a:pt x="18927" y="5187"/>
                    <a:pt x="19002" y="5017"/>
                  </a:cubicBezTo>
                  <a:cubicBezTo>
                    <a:pt x="19085" y="4832"/>
                    <a:pt x="19013" y="4722"/>
                    <a:pt x="18825" y="4722"/>
                  </a:cubicBezTo>
                  <a:cubicBezTo>
                    <a:pt x="18815" y="4722"/>
                    <a:pt x="18804" y="4722"/>
                    <a:pt x="18793" y="4723"/>
                  </a:cubicBezTo>
                  <a:cubicBezTo>
                    <a:pt x="18716" y="4729"/>
                    <a:pt x="18638" y="4743"/>
                    <a:pt x="18562" y="4763"/>
                  </a:cubicBezTo>
                  <a:cubicBezTo>
                    <a:pt x="18144" y="4873"/>
                    <a:pt x="17718" y="4943"/>
                    <a:pt x="17290" y="4993"/>
                  </a:cubicBezTo>
                  <a:cubicBezTo>
                    <a:pt x="16792" y="5049"/>
                    <a:pt x="16287" y="5083"/>
                    <a:pt x="15804" y="5225"/>
                  </a:cubicBezTo>
                  <a:cubicBezTo>
                    <a:pt x="14881" y="5498"/>
                    <a:pt x="14139" y="5988"/>
                    <a:pt x="13793" y="6939"/>
                  </a:cubicBezTo>
                  <a:cubicBezTo>
                    <a:pt x="13776" y="6987"/>
                    <a:pt x="13753" y="7020"/>
                    <a:pt x="13706" y="7039"/>
                  </a:cubicBezTo>
                  <a:cubicBezTo>
                    <a:pt x="13141" y="7262"/>
                    <a:pt x="12571" y="7462"/>
                    <a:pt x="11950" y="7497"/>
                  </a:cubicBezTo>
                  <a:cubicBezTo>
                    <a:pt x="12519" y="6841"/>
                    <a:pt x="13230" y="6333"/>
                    <a:pt x="13738" y="5625"/>
                  </a:cubicBezTo>
                  <a:cubicBezTo>
                    <a:pt x="14033" y="5211"/>
                    <a:pt x="14430" y="4878"/>
                    <a:pt x="14780" y="4509"/>
                  </a:cubicBezTo>
                  <a:cubicBezTo>
                    <a:pt x="14842" y="4441"/>
                    <a:pt x="14906" y="4411"/>
                    <a:pt x="14992" y="4411"/>
                  </a:cubicBezTo>
                  <a:cubicBezTo>
                    <a:pt x="15004" y="4411"/>
                    <a:pt x="15015" y="4412"/>
                    <a:pt x="15027" y="4413"/>
                  </a:cubicBezTo>
                  <a:cubicBezTo>
                    <a:pt x="15117" y="4421"/>
                    <a:pt x="15207" y="4426"/>
                    <a:pt x="15297" y="4426"/>
                  </a:cubicBezTo>
                  <a:cubicBezTo>
                    <a:pt x="15464" y="4426"/>
                    <a:pt x="15630" y="4408"/>
                    <a:pt x="15796" y="4356"/>
                  </a:cubicBezTo>
                  <a:cubicBezTo>
                    <a:pt x="16475" y="4143"/>
                    <a:pt x="17024" y="3745"/>
                    <a:pt x="17469" y="3193"/>
                  </a:cubicBezTo>
                  <a:cubicBezTo>
                    <a:pt x="18162" y="2335"/>
                    <a:pt x="18498" y="1373"/>
                    <a:pt x="18336" y="264"/>
                  </a:cubicBezTo>
                  <a:cubicBezTo>
                    <a:pt x="18311" y="92"/>
                    <a:pt x="18244" y="1"/>
                    <a:pt x="18146" y="1"/>
                  </a:cubicBezTo>
                  <a:close/>
                </a:path>
              </a:pathLst>
            </a:custGeom>
            <a:solidFill>
              <a:srgbClr val="93BC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6868800" y="1765825"/>
              <a:ext cx="61450" cy="204275"/>
            </a:xfrm>
            <a:custGeom>
              <a:rect b="b" l="l" r="r" t="t"/>
              <a:pathLst>
                <a:path extrusionOk="0" h="8171" w="2458">
                  <a:moveTo>
                    <a:pt x="2452" y="2946"/>
                  </a:moveTo>
                  <a:cubicBezTo>
                    <a:pt x="2451" y="2948"/>
                    <a:pt x="2451" y="2950"/>
                    <a:pt x="2451" y="2952"/>
                  </a:cubicBezTo>
                  <a:lnTo>
                    <a:pt x="2451" y="2952"/>
                  </a:lnTo>
                  <a:cubicBezTo>
                    <a:pt x="2453" y="2951"/>
                    <a:pt x="2455" y="2950"/>
                    <a:pt x="2457" y="2949"/>
                  </a:cubicBezTo>
                  <a:lnTo>
                    <a:pt x="2452" y="2946"/>
                  </a:lnTo>
                  <a:close/>
                  <a:moveTo>
                    <a:pt x="2282" y="0"/>
                  </a:moveTo>
                  <a:cubicBezTo>
                    <a:pt x="2205" y="0"/>
                    <a:pt x="2167" y="144"/>
                    <a:pt x="2138" y="228"/>
                  </a:cubicBezTo>
                  <a:cubicBezTo>
                    <a:pt x="1956" y="753"/>
                    <a:pt x="1784" y="1283"/>
                    <a:pt x="1602" y="1809"/>
                  </a:cubicBezTo>
                  <a:cubicBezTo>
                    <a:pt x="1577" y="1881"/>
                    <a:pt x="1594" y="1987"/>
                    <a:pt x="1478" y="2015"/>
                  </a:cubicBezTo>
                  <a:cubicBezTo>
                    <a:pt x="1382" y="1778"/>
                    <a:pt x="1431" y="1507"/>
                    <a:pt x="1264" y="1235"/>
                  </a:cubicBezTo>
                  <a:lnTo>
                    <a:pt x="1264" y="1235"/>
                  </a:lnTo>
                  <a:cubicBezTo>
                    <a:pt x="1203" y="1562"/>
                    <a:pt x="1290" y="1812"/>
                    <a:pt x="1371" y="2060"/>
                  </a:cubicBezTo>
                  <a:cubicBezTo>
                    <a:pt x="1424" y="2225"/>
                    <a:pt x="1431" y="2376"/>
                    <a:pt x="1378" y="2543"/>
                  </a:cubicBezTo>
                  <a:cubicBezTo>
                    <a:pt x="1103" y="3385"/>
                    <a:pt x="963" y="4260"/>
                    <a:pt x="803" y="5129"/>
                  </a:cubicBezTo>
                  <a:cubicBezTo>
                    <a:pt x="771" y="5303"/>
                    <a:pt x="801" y="5499"/>
                    <a:pt x="671" y="5675"/>
                  </a:cubicBezTo>
                  <a:cubicBezTo>
                    <a:pt x="427" y="5007"/>
                    <a:pt x="291" y="4329"/>
                    <a:pt x="46" y="3686"/>
                  </a:cubicBezTo>
                  <a:cubicBezTo>
                    <a:pt x="1" y="3806"/>
                    <a:pt x="2" y="3919"/>
                    <a:pt x="22" y="4034"/>
                  </a:cubicBezTo>
                  <a:cubicBezTo>
                    <a:pt x="126" y="4669"/>
                    <a:pt x="359" y="5275"/>
                    <a:pt x="461" y="5910"/>
                  </a:cubicBezTo>
                  <a:cubicBezTo>
                    <a:pt x="493" y="6109"/>
                    <a:pt x="623" y="6292"/>
                    <a:pt x="575" y="6500"/>
                  </a:cubicBezTo>
                  <a:cubicBezTo>
                    <a:pt x="472" y="6945"/>
                    <a:pt x="486" y="7403"/>
                    <a:pt x="420" y="7851"/>
                  </a:cubicBezTo>
                  <a:cubicBezTo>
                    <a:pt x="403" y="7964"/>
                    <a:pt x="418" y="8080"/>
                    <a:pt x="514" y="8170"/>
                  </a:cubicBezTo>
                  <a:cubicBezTo>
                    <a:pt x="599" y="8090"/>
                    <a:pt x="621" y="8000"/>
                    <a:pt x="628" y="7906"/>
                  </a:cubicBezTo>
                  <a:cubicBezTo>
                    <a:pt x="706" y="6818"/>
                    <a:pt x="905" y="5749"/>
                    <a:pt x="1090" y="4676"/>
                  </a:cubicBezTo>
                  <a:cubicBezTo>
                    <a:pt x="1122" y="4493"/>
                    <a:pt x="1152" y="4317"/>
                    <a:pt x="1313" y="4175"/>
                  </a:cubicBezTo>
                  <a:cubicBezTo>
                    <a:pt x="1618" y="3906"/>
                    <a:pt x="1907" y="3618"/>
                    <a:pt x="2195" y="3329"/>
                  </a:cubicBezTo>
                  <a:cubicBezTo>
                    <a:pt x="2301" y="3221"/>
                    <a:pt x="2421" y="3115"/>
                    <a:pt x="2451" y="2952"/>
                  </a:cubicBezTo>
                  <a:lnTo>
                    <a:pt x="2451" y="2952"/>
                  </a:lnTo>
                  <a:cubicBezTo>
                    <a:pt x="2266" y="3033"/>
                    <a:pt x="2151" y="3193"/>
                    <a:pt x="2007" y="3322"/>
                  </a:cubicBezTo>
                  <a:cubicBezTo>
                    <a:pt x="1759" y="3546"/>
                    <a:pt x="1509" y="3766"/>
                    <a:pt x="1252" y="3992"/>
                  </a:cubicBezTo>
                  <a:cubicBezTo>
                    <a:pt x="1232" y="3927"/>
                    <a:pt x="1252" y="3852"/>
                    <a:pt x="1265" y="3779"/>
                  </a:cubicBezTo>
                  <a:cubicBezTo>
                    <a:pt x="1350" y="3292"/>
                    <a:pt x="1502" y="2822"/>
                    <a:pt x="1646" y="2352"/>
                  </a:cubicBezTo>
                  <a:cubicBezTo>
                    <a:pt x="1759" y="1980"/>
                    <a:pt x="1839" y="1592"/>
                    <a:pt x="2034" y="1248"/>
                  </a:cubicBezTo>
                  <a:lnTo>
                    <a:pt x="2034" y="1248"/>
                  </a:lnTo>
                  <a:cubicBezTo>
                    <a:pt x="2033" y="1250"/>
                    <a:pt x="2033" y="1253"/>
                    <a:pt x="2033" y="1256"/>
                  </a:cubicBezTo>
                  <a:lnTo>
                    <a:pt x="2034" y="1247"/>
                  </a:lnTo>
                  <a:lnTo>
                    <a:pt x="2034" y="1247"/>
                  </a:lnTo>
                  <a:cubicBezTo>
                    <a:pt x="2034" y="1247"/>
                    <a:pt x="2034" y="1247"/>
                    <a:pt x="2034" y="1248"/>
                  </a:cubicBezTo>
                  <a:lnTo>
                    <a:pt x="2034" y="1248"/>
                  </a:lnTo>
                  <a:cubicBezTo>
                    <a:pt x="2086" y="916"/>
                    <a:pt x="2246" y="617"/>
                    <a:pt x="2329" y="293"/>
                  </a:cubicBezTo>
                  <a:cubicBezTo>
                    <a:pt x="2353" y="197"/>
                    <a:pt x="2429" y="45"/>
                    <a:pt x="2304" y="4"/>
                  </a:cubicBezTo>
                  <a:cubicBezTo>
                    <a:pt x="2296" y="2"/>
                    <a:pt x="2289" y="0"/>
                    <a:pt x="2282" y="0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7024600" y="1852125"/>
              <a:ext cx="107375" cy="61975"/>
            </a:xfrm>
            <a:custGeom>
              <a:rect b="b" l="l" r="r" t="t"/>
              <a:pathLst>
                <a:path extrusionOk="0" h="2479" w="4295">
                  <a:moveTo>
                    <a:pt x="1883" y="826"/>
                  </a:moveTo>
                  <a:lnTo>
                    <a:pt x="1874" y="832"/>
                  </a:lnTo>
                  <a:cubicBezTo>
                    <a:pt x="1874" y="836"/>
                    <a:pt x="1873" y="840"/>
                    <a:pt x="1872" y="844"/>
                  </a:cubicBezTo>
                  <a:lnTo>
                    <a:pt x="1872" y="844"/>
                  </a:lnTo>
                  <a:cubicBezTo>
                    <a:pt x="1876" y="838"/>
                    <a:pt x="1879" y="832"/>
                    <a:pt x="1883" y="826"/>
                  </a:cubicBezTo>
                  <a:close/>
                  <a:moveTo>
                    <a:pt x="4294" y="1"/>
                  </a:moveTo>
                  <a:lnTo>
                    <a:pt x="4294" y="1"/>
                  </a:lnTo>
                  <a:cubicBezTo>
                    <a:pt x="3681" y="261"/>
                    <a:pt x="3342" y="811"/>
                    <a:pt x="2779" y="1095"/>
                  </a:cubicBezTo>
                  <a:cubicBezTo>
                    <a:pt x="2807" y="825"/>
                    <a:pt x="2974" y="615"/>
                    <a:pt x="2948" y="325"/>
                  </a:cubicBezTo>
                  <a:lnTo>
                    <a:pt x="2948" y="325"/>
                  </a:lnTo>
                  <a:cubicBezTo>
                    <a:pt x="2743" y="540"/>
                    <a:pt x="2636" y="771"/>
                    <a:pt x="2597" y="1016"/>
                  </a:cubicBezTo>
                  <a:cubicBezTo>
                    <a:pt x="2557" y="1267"/>
                    <a:pt x="2410" y="1392"/>
                    <a:pt x="2207" y="1495"/>
                  </a:cubicBezTo>
                  <a:cubicBezTo>
                    <a:pt x="1990" y="1604"/>
                    <a:pt x="1788" y="1744"/>
                    <a:pt x="1521" y="1820"/>
                  </a:cubicBezTo>
                  <a:cubicBezTo>
                    <a:pt x="1590" y="1443"/>
                    <a:pt x="1821" y="1174"/>
                    <a:pt x="1872" y="844"/>
                  </a:cubicBezTo>
                  <a:lnTo>
                    <a:pt x="1872" y="844"/>
                  </a:lnTo>
                  <a:cubicBezTo>
                    <a:pt x="1768" y="1021"/>
                    <a:pt x="1628" y="1186"/>
                    <a:pt x="1571" y="1377"/>
                  </a:cubicBezTo>
                  <a:cubicBezTo>
                    <a:pt x="1390" y="1968"/>
                    <a:pt x="910" y="2144"/>
                    <a:pt x="400" y="2293"/>
                  </a:cubicBezTo>
                  <a:cubicBezTo>
                    <a:pt x="316" y="2315"/>
                    <a:pt x="230" y="2328"/>
                    <a:pt x="148" y="2356"/>
                  </a:cubicBezTo>
                  <a:cubicBezTo>
                    <a:pt x="89" y="2377"/>
                    <a:pt x="6" y="2380"/>
                    <a:pt x="0" y="2479"/>
                  </a:cubicBezTo>
                  <a:cubicBezTo>
                    <a:pt x="614" y="2445"/>
                    <a:pt x="1190" y="2283"/>
                    <a:pt x="1722" y="1992"/>
                  </a:cubicBezTo>
                  <a:cubicBezTo>
                    <a:pt x="1931" y="1877"/>
                    <a:pt x="2131" y="1800"/>
                    <a:pt x="2341" y="1800"/>
                  </a:cubicBezTo>
                  <a:cubicBezTo>
                    <a:pt x="2480" y="1800"/>
                    <a:pt x="2622" y="1833"/>
                    <a:pt x="2775" y="1912"/>
                  </a:cubicBezTo>
                  <a:cubicBezTo>
                    <a:pt x="2884" y="1968"/>
                    <a:pt x="3004" y="1997"/>
                    <a:pt x="3126" y="1997"/>
                  </a:cubicBezTo>
                  <a:cubicBezTo>
                    <a:pt x="3267" y="1997"/>
                    <a:pt x="3411" y="1958"/>
                    <a:pt x="3546" y="1878"/>
                  </a:cubicBezTo>
                  <a:cubicBezTo>
                    <a:pt x="3461" y="1856"/>
                    <a:pt x="3377" y="1847"/>
                    <a:pt x="3293" y="1847"/>
                  </a:cubicBezTo>
                  <a:cubicBezTo>
                    <a:pt x="3277" y="1847"/>
                    <a:pt x="3261" y="1847"/>
                    <a:pt x="3244" y="1848"/>
                  </a:cubicBezTo>
                  <a:cubicBezTo>
                    <a:pt x="3229" y="1848"/>
                    <a:pt x="3214" y="1849"/>
                    <a:pt x="3199" y="1849"/>
                  </a:cubicBezTo>
                  <a:cubicBezTo>
                    <a:pt x="3017" y="1849"/>
                    <a:pt x="2838" y="1825"/>
                    <a:pt x="2660" y="1787"/>
                  </a:cubicBezTo>
                  <a:cubicBezTo>
                    <a:pt x="2588" y="1772"/>
                    <a:pt x="2478" y="1778"/>
                    <a:pt x="2460" y="1693"/>
                  </a:cubicBezTo>
                  <a:cubicBezTo>
                    <a:pt x="2439" y="1601"/>
                    <a:pt x="2549" y="1583"/>
                    <a:pt x="2609" y="1540"/>
                  </a:cubicBezTo>
                  <a:cubicBezTo>
                    <a:pt x="2821" y="1392"/>
                    <a:pt x="3038" y="1251"/>
                    <a:pt x="3244" y="1096"/>
                  </a:cubicBezTo>
                  <a:cubicBezTo>
                    <a:pt x="3314" y="1043"/>
                    <a:pt x="3378" y="1012"/>
                    <a:pt x="3455" y="1012"/>
                  </a:cubicBezTo>
                  <a:cubicBezTo>
                    <a:pt x="3488" y="1012"/>
                    <a:pt x="3523" y="1017"/>
                    <a:pt x="3563" y="1030"/>
                  </a:cubicBezTo>
                  <a:cubicBezTo>
                    <a:pt x="3633" y="1051"/>
                    <a:pt x="3707" y="1069"/>
                    <a:pt x="3781" y="1069"/>
                  </a:cubicBezTo>
                  <a:cubicBezTo>
                    <a:pt x="3857" y="1069"/>
                    <a:pt x="3933" y="1050"/>
                    <a:pt x="4008" y="996"/>
                  </a:cubicBezTo>
                  <a:cubicBezTo>
                    <a:pt x="3915" y="905"/>
                    <a:pt x="3810" y="910"/>
                    <a:pt x="3712" y="900"/>
                  </a:cubicBezTo>
                  <a:cubicBezTo>
                    <a:pt x="3586" y="889"/>
                    <a:pt x="3577" y="839"/>
                    <a:pt x="3662" y="757"/>
                  </a:cubicBezTo>
                  <a:cubicBezTo>
                    <a:pt x="3760" y="666"/>
                    <a:pt x="3863" y="579"/>
                    <a:pt x="3957" y="488"/>
                  </a:cubicBezTo>
                  <a:cubicBezTo>
                    <a:pt x="4090" y="362"/>
                    <a:pt x="4211" y="227"/>
                    <a:pt x="4294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6924725" y="1978700"/>
              <a:ext cx="132850" cy="68700"/>
            </a:xfrm>
            <a:custGeom>
              <a:rect b="b" l="l" r="r" t="t"/>
              <a:pathLst>
                <a:path extrusionOk="0" h="2748" w="5314">
                  <a:moveTo>
                    <a:pt x="5246" y="1"/>
                  </a:moveTo>
                  <a:cubicBezTo>
                    <a:pt x="5127" y="1"/>
                    <a:pt x="5038" y="62"/>
                    <a:pt x="4951" y="115"/>
                  </a:cubicBezTo>
                  <a:cubicBezTo>
                    <a:pt x="4609" y="323"/>
                    <a:pt x="4273" y="539"/>
                    <a:pt x="3930" y="745"/>
                  </a:cubicBezTo>
                  <a:cubicBezTo>
                    <a:pt x="3860" y="787"/>
                    <a:pt x="3780" y="872"/>
                    <a:pt x="3706" y="872"/>
                  </a:cubicBezTo>
                  <a:cubicBezTo>
                    <a:pt x="3691" y="872"/>
                    <a:pt x="3676" y="868"/>
                    <a:pt x="3662" y="861"/>
                  </a:cubicBezTo>
                  <a:cubicBezTo>
                    <a:pt x="3556" y="804"/>
                    <a:pt x="3661" y="680"/>
                    <a:pt x="3654" y="584"/>
                  </a:cubicBezTo>
                  <a:cubicBezTo>
                    <a:pt x="3649" y="539"/>
                    <a:pt x="3655" y="492"/>
                    <a:pt x="3659" y="374"/>
                  </a:cubicBezTo>
                  <a:lnTo>
                    <a:pt x="3659" y="374"/>
                  </a:lnTo>
                  <a:cubicBezTo>
                    <a:pt x="3513" y="543"/>
                    <a:pt x="3465" y="684"/>
                    <a:pt x="3442" y="829"/>
                  </a:cubicBezTo>
                  <a:cubicBezTo>
                    <a:pt x="3419" y="997"/>
                    <a:pt x="3332" y="1089"/>
                    <a:pt x="3189" y="1168"/>
                  </a:cubicBezTo>
                  <a:cubicBezTo>
                    <a:pt x="2779" y="1395"/>
                    <a:pt x="2362" y="1613"/>
                    <a:pt x="1933" y="1809"/>
                  </a:cubicBezTo>
                  <a:cubicBezTo>
                    <a:pt x="1825" y="1858"/>
                    <a:pt x="1722" y="1933"/>
                    <a:pt x="1554" y="1939"/>
                  </a:cubicBezTo>
                  <a:cubicBezTo>
                    <a:pt x="1828" y="1445"/>
                    <a:pt x="2173" y="1033"/>
                    <a:pt x="2372" y="536"/>
                  </a:cubicBezTo>
                  <a:lnTo>
                    <a:pt x="2372" y="536"/>
                  </a:lnTo>
                  <a:cubicBezTo>
                    <a:pt x="2220" y="618"/>
                    <a:pt x="2116" y="745"/>
                    <a:pt x="2025" y="880"/>
                  </a:cubicBezTo>
                  <a:cubicBezTo>
                    <a:pt x="1792" y="1233"/>
                    <a:pt x="1560" y="1586"/>
                    <a:pt x="1335" y="1946"/>
                  </a:cubicBezTo>
                  <a:cubicBezTo>
                    <a:pt x="1248" y="2085"/>
                    <a:pt x="1143" y="2184"/>
                    <a:pt x="988" y="2243"/>
                  </a:cubicBezTo>
                  <a:cubicBezTo>
                    <a:pt x="704" y="2353"/>
                    <a:pt x="422" y="2469"/>
                    <a:pt x="140" y="2588"/>
                  </a:cubicBezTo>
                  <a:cubicBezTo>
                    <a:pt x="85" y="2610"/>
                    <a:pt x="0" y="2631"/>
                    <a:pt x="33" y="2712"/>
                  </a:cubicBezTo>
                  <a:cubicBezTo>
                    <a:pt x="43" y="2739"/>
                    <a:pt x="64" y="2748"/>
                    <a:pt x="87" y="2748"/>
                  </a:cubicBezTo>
                  <a:cubicBezTo>
                    <a:pt x="116" y="2748"/>
                    <a:pt x="150" y="2734"/>
                    <a:pt x="178" y="2723"/>
                  </a:cubicBezTo>
                  <a:cubicBezTo>
                    <a:pt x="414" y="2636"/>
                    <a:pt x="665" y="2606"/>
                    <a:pt x="895" y="2496"/>
                  </a:cubicBezTo>
                  <a:cubicBezTo>
                    <a:pt x="1530" y="2193"/>
                    <a:pt x="2171" y="1902"/>
                    <a:pt x="2801" y="1590"/>
                  </a:cubicBezTo>
                  <a:cubicBezTo>
                    <a:pt x="3576" y="1206"/>
                    <a:pt x="4330" y="787"/>
                    <a:pt x="5039" y="296"/>
                  </a:cubicBezTo>
                  <a:cubicBezTo>
                    <a:pt x="5144" y="224"/>
                    <a:pt x="5268" y="165"/>
                    <a:pt x="5313" y="7"/>
                  </a:cubicBezTo>
                  <a:cubicBezTo>
                    <a:pt x="5290" y="2"/>
                    <a:pt x="5268" y="1"/>
                    <a:pt x="5246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7055775" y="1620875"/>
              <a:ext cx="74675" cy="133675"/>
            </a:xfrm>
            <a:custGeom>
              <a:rect b="b" l="l" r="r" t="t"/>
              <a:pathLst>
                <a:path extrusionOk="0" h="5347" w="2987">
                  <a:moveTo>
                    <a:pt x="2899" y="1"/>
                  </a:moveTo>
                  <a:cubicBezTo>
                    <a:pt x="2703" y="128"/>
                    <a:pt x="2577" y="275"/>
                    <a:pt x="2465" y="434"/>
                  </a:cubicBezTo>
                  <a:cubicBezTo>
                    <a:pt x="1714" y="1499"/>
                    <a:pt x="1051" y="2614"/>
                    <a:pt x="545" y="3819"/>
                  </a:cubicBezTo>
                  <a:cubicBezTo>
                    <a:pt x="513" y="3901"/>
                    <a:pt x="500" y="4003"/>
                    <a:pt x="375" y="4061"/>
                  </a:cubicBezTo>
                  <a:cubicBezTo>
                    <a:pt x="280" y="3565"/>
                    <a:pt x="186" y="3083"/>
                    <a:pt x="91" y="2586"/>
                  </a:cubicBezTo>
                  <a:cubicBezTo>
                    <a:pt x="1" y="2640"/>
                    <a:pt x="19" y="2702"/>
                    <a:pt x="20" y="2750"/>
                  </a:cubicBezTo>
                  <a:cubicBezTo>
                    <a:pt x="20" y="3124"/>
                    <a:pt x="112" y="3479"/>
                    <a:pt x="242" y="3825"/>
                  </a:cubicBezTo>
                  <a:cubicBezTo>
                    <a:pt x="338" y="4075"/>
                    <a:pt x="368" y="4313"/>
                    <a:pt x="248" y="4573"/>
                  </a:cubicBezTo>
                  <a:cubicBezTo>
                    <a:pt x="136" y="4814"/>
                    <a:pt x="42" y="5070"/>
                    <a:pt x="33" y="5346"/>
                  </a:cubicBezTo>
                  <a:cubicBezTo>
                    <a:pt x="241" y="4929"/>
                    <a:pt x="454" y="4512"/>
                    <a:pt x="615" y="4078"/>
                  </a:cubicBezTo>
                  <a:cubicBezTo>
                    <a:pt x="987" y="3066"/>
                    <a:pt x="1571" y="2180"/>
                    <a:pt x="2154" y="1288"/>
                  </a:cubicBezTo>
                  <a:cubicBezTo>
                    <a:pt x="2220" y="1189"/>
                    <a:pt x="2295" y="1140"/>
                    <a:pt x="2418" y="1121"/>
                  </a:cubicBezTo>
                  <a:cubicBezTo>
                    <a:pt x="2577" y="1094"/>
                    <a:pt x="2738" y="1048"/>
                    <a:pt x="2878" y="955"/>
                  </a:cubicBezTo>
                  <a:cubicBezTo>
                    <a:pt x="2922" y="927"/>
                    <a:pt x="2987" y="897"/>
                    <a:pt x="2971" y="835"/>
                  </a:cubicBezTo>
                  <a:cubicBezTo>
                    <a:pt x="2962" y="796"/>
                    <a:pt x="2936" y="789"/>
                    <a:pt x="2906" y="789"/>
                  </a:cubicBezTo>
                  <a:cubicBezTo>
                    <a:pt x="2886" y="789"/>
                    <a:pt x="2865" y="792"/>
                    <a:pt x="2847" y="792"/>
                  </a:cubicBezTo>
                  <a:cubicBezTo>
                    <a:pt x="2841" y="792"/>
                    <a:pt x="2835" y="792"/>
                    <a:pt x="2830" y="791"/>
                  </a:cubicBezTo>
                  <a:cubicBezTo>
                    <a:pt x="2822" y="790"/>
                    <a:pt x="2814" y="789"/>
                    <a:pt x="2805" y="789"/>
                  </a:cubicBezTo>
                  <a:cubicBezTo>
                    <a:pt x="2726" y="789"/>
                    <a:pt x="2650" y="835"/>
                    <a:pt x="2558" y="835"/>
                  </a:cubicBezTo>
                  <a:cubicBezTo>
                    <a:pt x="2536" y="835"/>
                    <a:pt x="2513" y="833"/>
                    <a:pt x="2489" y="826"/>
                  </a:cubicBezTo>
                  <a:cubicBezTo>
                    <a:pt x="2617" y="554"/>
                    <a:pt x="2853" y="341"/>
                    <a:pt x="2899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7183675" y="1588400"/>
              <a:ext cx="82175" cy="95150"/>
            </a:xfrm>
            <a:custGeom>
              <a:rect b="b" l="l" r="r" t="t"/>
              <a:pathLst>
                <a:path extrusionOk="0" h="3806" w="3287">
                  <a:moveTo>
                    <a:pt x="3287" y="0"/>
                  </a:moveTo>
                  <a:lnTo>
                    <a:pt x="3287" y="0"/>
                  </a:lnTo>
                  <a:cubicBezTo>
                    <a:pt x="2766" y="442"/>
                    <a:pt x="2386" y="1020"/>
                    <a:pt x="1815" y="1506"/>
                  </a:cubicBezTo>
                  <a:cubicBezTo>
                    <a:pt x="1878" y="1153"/>
                    <a:pt x="1991" y="871"/>
                    <a:pt x="1932" y="505"/>
                  </a:cubicBezTo>
                  <a:lnTo>
                    <a:pt x="1932" y="505"/>
                  </a:lnTo>
                  <a:cubicBezTo>
                    <a:pt x="1808" y="731"/>
                    <a:pt x="1740" y="909"/>
                    <a:pt x="1768" y="1084"/>
                  </a:cubicBezTo>
                  <a:cubicBezTo>
                    <a:pt x="1833" y="1497"/>
                    <a:pt x="1657" y="1788"/>
                    <a:pt x="1376" y="2053"/>
                  </a:cubicBezTo>
                  <a:cubicBezTo>
                    <a:pt x="1246" y="2176"/>
                    <a:pt x="1138" y="2324"/>
                    <a:pt x="1015" y="2456"/>
                  </a:cubicBezTo>
                  <a:cubicBezTo>
                    <a:pt x="931" y="2543"/>
                    <a:pt x="862" y="2650"/>
                    <a:pt x="728" y="2710"/>
                  </a:cubicBezTo>
                  <a:cubicBezTo>
                    <a:pt x="672" y="2480"/>
                    <a:pt x="782" y="2279"/>
                    <a:pt x="728" y="2063"/>
                  </a:cubicBezTo>
                  <a:lnTo>
                    <a:pt x="728" y="2063"/>
                  </a:lnTo>
                  <a:cubicBezTo>
                    <a:pt x="649" y="2712"/>
                    <a:pt x="383" y="3282"/>
                    <a:pt x="0" y="3806"/>
                  </a:cubicBezTo>
                  <a:cubicBezTo>
                    <a:pt x="100" y="3740"/>
                    <a:pt x="169" y="3655"/>
                    <a:pt x="234" y="3568"/>
                  </a:cubicBezTo>
                  <a:cubicBezTo>
                    <a:pt x="528" y="3191"/>
                    <a:pt x="826" y="2818"/>
                    <a:pt x="1171" y="2485"/>
                  </a:cubicBezTo>
                  <a:cubicBezTo>
                    <a:pt x="1269" y="2393"/>
                    <a:pt x="1362" y="2353"/>
                    <a:pt x="1502" y="2351"/>
                  </a:cubicBezTo>
                  <a:cubicBezTo>
                    <a:pt x="1861" y="2347"/>
                    <a:pt x="2220" y="2305"/>
                    <a:pt x="2566" y="2192"/>
                  </a:cubicBezTo>
                  <a:cubicBezTo>
                    <a:pt x="2631" y="2170"/>
                    <a:pt x="2731" y="2139"/>
                    <a:pt x="2715" y="2067"/>
                  </a:cubicBezTo>
                  <a:cubicBezTo>
                    <a:pt x="2703" y="2016"/>
                    <a:pt x="2673" y="2002"/>
                    <a:pt x="2637" y="2002"/>
                  </a:cubicBezTo>
                  <a:cubicBezTo>
                    <a:pt x="2598" y="2002"/>
                    <a:pt x="2553" y="2019"/>
                    <a:pt x="2516" y="2025"/>
                  </a:cubicBezTo>
                  <a:cubicBezTo>
                    <a:pt x="2193" y="2083"/>
                    <a:pt x="1877" y="2169"/>
                    <a:pt x="1476" y="2183"/>
                  </a:cubicBezTo>
                  <a:cubicBezTo>
                    <a:pt x="1568" y="2076"/>
                    <a:pt x="1623" y="2012"/>
                    <a:pt x="1679" y="1943"/>
                  </a:cubicBezTo>
                  <a:cubicBezTo>
                    <a:pt x="2107" y="1432"/>
                    <a:pt x="2639" y="1019"/>
                    <a:pt x="3052" y="494"/>
                  </a:cubicBezTo>
                  <a:cubicBezTo>
                    <a:pt x="3165" y="349"/>
                    <a:pt x="3285" y="208"/>
                    <a:pt x="3287" y="0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7169450" y="1701625"/>
              <a:ext cx="110200" cy="49975"/>
            </a:xfrm>
            <a:custGeom>
              <a:rect b="b" l="l" r="r" t="t"/>
              <a:pathLst>
                <a:path extrusionOk="0" h="1999" w="4408">
                  <a:moveTo>
                    <a:pt x="1303" y="984"/>
                  </a:moveTo>
                  <a:cubicBezTo>
                    <a:pt x="1302" y="986"/>
                    <a:pt x="1301" y="988"/>
                    <a:pt x="1300" y="989"/>
                  </a:cubicBezTo>
                  <a:lnTo>
                    <a:pt x="1300" y="989"/>
                  </a:lnTo>
                  <a:cubicBezTo>
                    <a:pt x="1303" y="988"/>
                    <a:pt x="1307" y="987"/>
                    <a:pt x="1310" y="986"/>
                  </a:cubicBezTo>
                  <a:lnTo>
                    <a:pt x="1303" y="984"/>
                  </a:lnTo>
                  <a:close/>
                  <a:moveTo>
                    <a:pt x="3103" y="1"/>
                  </a:moveTo>
                  <a:cubicBezTo>
                    <a:pt x="2960" y="1"/>
                    <a:pt x="2916" y="82"/>
                    <a:pt x="2871" y="158"/>
                  </a:cubicBezTo>
                  <a:cubicBezTo>
                    <a:pt x="2723" y="414"/>
                    <a:pt x="2579" y="675"/>
                    <a:pt x="2432" y="934"/>
                  </a:cubicBezTo>
                  <a:cubicBezTo>
                    <a:pt x="2390" y="1007"/>
                    <a:pt x="2367" y="1107"/>
                    <a:pt x="2285" y="1141"/>
                  </a:cubicBezTo>
                  <a:cubicBezTo>
                    <a:pt x="1869" y="1316"/>
                    <a:pt x="1443" y="1456"/>
                    <a:pt x="971" y="1566"/>
                  </a:cubicBezTo>
                  <a:cubicBezTo>
                    <a:pt x="1096" y="1350"/>
                    <a:pt x="1197" y="1170"/>
                    <a:pt x="1300" y="989"/>
                  </a:cubicBezTo>
                  <a:lnTo>
                    <a:pt x="1300" y="989"/>
                  </a:lnTo>
                  <a:cubicBezTo>
                    <a:pt x="1124" y="1051"/>
                    <a:pt x="1021" y="1204"/>
                    <a:pt x="960" y="1349"/>
                  </a:cubicBezTo>
                  <a:cubicBezTo>
                    <a:pt x="854" y="1600"/>
                    <a:pt x="657" y="1675"/>
                    <a:pt x="428" y="1741"/>
                  </a:cubicBezTo>
                  <a:cubicBezTo>
                    <a:pt x="273" y="1786"/>
                    <a:pt x="106" y="1826"/>
                    <a:pt x="0" y="1986"/>
                  </a:cubicBezTo>
                  <a:cubicBezTo>
                    <a:pt x="28" y="1995"/>
                    <a:pt x="54" y="1998"/>
                    <a:pt x="78" y="1998"/>
                  </a:cubicBezTo>
                  <a:cubicBezTo>
                    <a:pt x="150" y="1998"/>
                    <a:pt x="209" y="1968"/>
                    <a:pt x="269" y="1950"/>
                  </a:cubicBezTo>
                  <a:cubicBezTo>
                    <a:pt x="569" y="1858"/>
                    <a:pt x="868" y="1766"/>
                    <a:pt x="1163" y="1662"/>
                  </a:cubicBezTo>
                  <a:cubicBezTo>
                    <a:pt x="1240" y="1635"/>
                    <a:pt x="1312" y="1621"/>
                    <a:pt x="1383" y="1621"/>
                  </a:cubicBezTo>
                  <a:cubicBezTo>
                    <a:pt x="1479" y="1621"/>
                    <a:pt x="1573" y="1647"/>
                    <a:pt x="1673" y="1703"/>
                  </a:cubicBezTo>
                  <a:cubicBezTo>
                    <a:pt x="1870" y="1811"/>
                    <a:pt x="2072" y="1934"/>
                    <a:pt x="2315" y="1943"/>
                  </a:cubicBezTo>
                  <a:cubicBezTo>
                    <a:pt x="2159" y="1727"/>
                    <a:pt x="1867" y="1724"/>
                    <a:pt x="1673" y="1519"/>
                  </a:cubicBezTo>
                  <a:cubicBezTo>
                    <a:pt x="2009" y="1381"/>
                    <a:pt x="2322" y="1253"/>
                    <a:pt x="2638" y="1124"/>
                  </a:cubicBezTo>
                  <a:cubicBezTo>
                    <a:pt x="2899" y="1018"/>
                    <a:pt x="3153" y="874"/>
                    <a:pt x="3432" y="874"/>
                  </a:cubicBezTo>
                  <a:cubicBezTo>
                    <a:pt x="3529" y="874"/>
                    <a:pt x="3629" y="892"/>
                    <a:pt x="3733" y="934"/>
                  </a:cubicBezTo>
                  <a:cubicBezTo>
                    <a:pt x="3743" y="937"/>
                    <a:pt x="3754" y="940"/>
                    <a:pt x="3766" y="940"/>
                  </a:cubicBezTo>
                  <a:cubicBezTo>
                    <a:pt x="3791" y="940"/>
                    <a:pt x="3816" y="928"/>
                    <a:pt x="3823" y="891"/>
                  </a:cubicBezTo>
                  <a:cubicBezTo>
                    <a:pt x="3588" y="736"/>
                    <a:pt x="3588" y="738"/>
                    <a:pt x="3832" y="574"/>
                  </a:cubicBezTo>
                  <a:cubicBezTo>
                    <a:pt x="4046" y="431"/>
                    <a:pt x="4255" y="285"/>
                    <a:pt x="4407" y="66"/>
                  </a:cubicBezTo>
                  <a:lnTo>
                    <a:pt x="4407" y="66"/>
                  </a:lnTo>
                  <a:cubicBezTo>
                    <a:pt x="3767" y="290"/>
                    <a:pt x="3283" y="815"/>
                    <a:pt x="2559" y="1024"/>
                  </a:cubicBezTo>
                  <a:cubicBezTo>
                    <a:pt x="2768" y="643"/>
                    <a:pt x="2944" y="321"/>
                    <a:pt x="3118" y="1"/>
                  </a:cubicBezTo>
                  <a:cubicBezTo>
                    <a:pt x="3113" y="1"/>
                    <a:pt x="3108" y="1"/>
                    <a:pt x="3103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7087850" y="1687975"/>
              <a:ext cx="30900" cy="7200"/>
            </a:xfrm>
            <a:custGeom>
              <a:rect b="b" l="l" r="r" t="t"/>
              <a:pathLst>
                <a:path extrusionOk="0" h="288" w="1236">
                  <a:moveTo>
                    <a:pt x="1108" y="1"/>
                  </a:moveTo>
                  <a:cubicBezTo>
                    <a:pt x="722" y="1"/>
                    <a:pt x="368" y="158"/>
                    <a:pt x="0" y="268"/>
                  </a:cubicBezTo>
                  <a:cubicBezTo>
                    <a:pt x="82" y="281"/>
                    <a:pt x="161" y="288"/>
                    <a:pt x="240" y="288"/>
                  </a:cubicBezTo>
                  <a:cubicBezTo>
                    <a:pt x="590" y="288"/>
                    <a:pt x="915" y="162"/>
                    <a:pt x="1235" y="6"/>
                  </a:cubicBezTo>
                  <a:cubicBezTo>
                    <a:pt x="1192" y="2"/>
                    <a:pt x="1150" y="1"/>
                    <a:pt x="1108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6990300" y="2024625"/>
              <a:ext cx="29875" cy="5525"/>
            </a:xfrm>
            <a:custGeom>
              <a:rect b="b" l="l" r="r" t="t"/>
              <a:pathLst>
                <a:path extrusionOk="0" h="221" w="1195">
                  <a:moveTo>
                    <a:pt x="185" y="1"/>
                  </a:moveTo>
                  <a:cubicBezTo>
                    <a:pt x="124" y="1"/>
                    <a:pt x="63" y="4"/>
                    <a:pt x="1" y="10"/>
                  </a:cubicBezTo>
                  <a:cubicBezTo>
                    <a:pt x="322" y="97"/>
                    <a:pt x="638" y="221"/>
                    <a:pt x="973" y="221"/>
                  </a:cubicBezTo>
                  <a:cubicBezTo>
                    <a:pt x="1046" y="221"/>
                    <a:pt x="1120" y="215"/>
                    <a:pt x="1194" y="202"/>
                  </a:cubicBezTo>
                  <a:cubicBezTo>
                    <a:pt x="865" y="94"/>
                    <a:pt x="533" y="1"/>
                    <a:pt x="185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7086825" y="1641125"/>
              <a:ext cx="4300" cy="22075"/>
            </a:xfrm>
            <a:custGeom>
              <a:rect b="b" l="l" r="r" t="t"/>
              <a:pathLst>
                <a:path extrusionOk="0" h="883" w="172">
                  <a:moveTo>
                    <a:pt x="125" y="1"/>
                  </a:moveTo>
                  <a:cubicBezTo>
                    <a:pt x="22" y="293"/>
                    <a:pt x="0" y="586"/>
                    <a:pt x="113" y="883"/>
                  </a:cubicBezTo>
                  <a:cubicBezTo>
                    <a:pt x="156" y="588"/>
                    <a:pt x="171" y="294"/>
                    <a:pt x="125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6919575" y="1781800"/>
              <a:ext cx="15950" cy="16800"/>
            </a:xfrm>
            <a:custGeom>
              <a:rect b="b" l="l" r="r" t="t"/>
              <a:pathLst>
                <a:path extrusionOk="0" h="672" w="638">
                  <a:moveTo>
                    <a:pt x="601" y="0"/>
                  </a:moveTo>
                  <a:cubicBezTo>
                    <a:pt x="404" y="204"/>
                    <a:pt x="205" y="407"/>
                    <a:pt x="6" y="609"/>
                  </a:cubicBezTo>
                  <a:lnTo>
                    <a:pt x="6" y="609"/>
                  </a:lnTo>
                  <a:cubicBezTo>
                    <a:pt x="6" y="609"/>
                    <a:pt x="6" y="609"/>
                    <a:pt x="6" y="608"/>
                  </a:cubicBezTo>
                  <a:cubicBezTo>
                    <a:pt x="3" y="608"/>
                    <a:pt x="0" y="615"/>
                    <a:pt x="0" y="615"/>
                  </a:cubicBezTo>
                  <a:cubicBezTo>
                    <a:pt x="2" y="613"/>
                    <a:pt x="4" y="611"/>
                    <a:pt x="6" y="609"/>
                  </a:cubicBezTo>
                  <a:lnTo>
                    <a:pt x="6" y="609"/>
                  </a:lnTo>
                  <a:cubicBezTo>
                    <a:pt x="17" y="644"/>
                    <a:pt x="37" y="671"/>
                    <a:pt x="62" y="671"/>
                  </a:cubicBezTo>
                  <a:cubicBezTo>
                    <a:pt x="75" y="671"/>
                    <a:pt x="89" y="664"/>
                    <a:pt x="105" y="648"/>
                  </a:cubicBezTo>
                  <a:cubicBezTo>
                    <a:pt x="285" y="445"/>
                    <a:pt x="460" y="239"/>
                    <a:pt x="638" y="33"/>
                  </a:cubicBezTo>
                  <a:lnTo>
                    <a:pt x="601" y="0"/>
                  </a:ln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7202000" y="1724325"/>
              <a:ext cx="1300" cy="2075"/>
            </a:xfrm>
            <a:custGeom>
              <a:rect b="b" l="l" r="r" t="t"/>
              <a:pathLst>
                <a:path extrusionOk="0" h="83" w="52">
                  <a:moveTo>
                    <a:pt x="34" y="0"/>
                  </a:moveTo>
                  <a:cubicBezTo>
                    <a:pt x="34" y="0"/>
                    <a:pt x="33" y="0"/>
                    <a:pt x="33" y="0"/>
                  </a:cubicBezTo>
                  <a:cubicBezTo>
                    <a:pt x="25" y="20"/>
                    <a:pt x="18" y="40"/>
                    <a:pt x="12" y="60"/>
                  </a:cubicBezTo>
                  <a:lnTo>
                    <a:pt x="12" y="60"/>
                  </a:lnTo>
                  <a:cubicBezTo>
                    <a:pt x="25" y="41"/>
                    <a:pt x="39" y="22"/>
                    <a:pt x="52" y="3"/>
                  </a:cubicBezTo>
                  <a:cubicBezTo>
                    <a:pt x="46" y="3"/>
                    <a:pt x="37" y="0"/>
                    <a:pt x="34" y="0"/>
                  </a:cubicBezTo>
                  <a:close/>
                  <a:moveTo>
                    <a:pt x="12" y="60"/>
                  </a:moveTo>
                  <a:cubicBezTo>
                    <a:pt x="8" y="65"/>
                    <a:pt x="4" y="71"/>
                    <a:pt x="1" y="76"/>
                  </a:cubicBezTo>
                  <a:lnTo>
                    <a:pt x="5" y="82"/>
                  </a:lnTo>
                  <a:cubicBezTo>
                    <a:pt x="7" y="75"/>
                    <a:pt x="10" y="67"/>
                    <a:pt x="12" y="60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6933000" y="1837025"/>
              <a:ext cx="250" cy="325"/>
            </a:xfrm>
            <a:custGeom>
              <a:rect b="b" l="l" r="r" t="t"/>
              <a:pathLst>
                <a:path extrusionOk="0" h="13" w="10">
                  <a:moveTo>
                    <a:pt x="9" y="1"/>
                  </a:moveTo>
                  <a:cubicBezTo>
                    <a:pt x="9" y="1"/>
                    <a:pt x="2" y="8"/>
                    <a:pt x="1" y="8"/>
                  </a:cubicBezTo>
                  <a:lnTo>
                    <a:pt x="6" y="12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6931550" y="1837275"/>
              <a:ext cx="1625" cy="1025"/>
            </a:xfrm>
            <a:custGeom>
              <a:rect b="b" l="l" r="r" t="t"/>
              <a:pathLst>
                <a:path extrusionOk="0" h="41" w="65">
                  <a:moveTo>
                    <a:pt x="59" y="1"/>
                  </a:moveTo>
                  <a:cubicBezTo>
                    <a:pt x="39" y="12"/>
                    <a:pt x="21" y="25"/>
                    <a:pt x="1" y="36"/>
                  </a:cubicBezTo>
                  <a:lnTo>
                    <a:pt x="7" y="40"/>
                  </a:lnTo>
                  <a:lnTo>
                    <a:pt x="64" y="4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4"/>
            <p:cNvSpPr/>
            <p:nvPr/>
          </p:nvSpPr>
          <p:spPr>
            <a:xfrm>
              <a:off x="6930125" y="1838175"/>
              <a:ext cx="1575" cy="1400"/>
            </a:xfrm>
            <a:custGeom>
              <a:rect b="b" l="l" r="r" t="t"/>
              <a:pathLst>
                <a:path extrusionOk="0" h="56" w="63">
                  <a:moveTo>
                    <a:pt x="58" y="0"/>
                  </a:moveTo>
                  <a:lnTo>
                    <a:pt x="0" y="52"/>
                  </a:lnTo>
                  <a:lnTo>
                    <a:pt x="4" y="55"/>
                  </a:lnTo>
                  <a:cubicBezTo>
                    <a:pt x="24" y="38"/>
                    <a:pt x="44" y="20"/>
                    <a:pt x="62" y="4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4"/>
            <p:cNvSpPr/>
            <p:nvPr/>
          </p:nvSpPr>
          <p:spPr>
            <a:xfrm>
              <a:off x="7071450" y="1872775"/>
              <a:ext cx="375" cy="175"/>
            </a:xfrm>
            <a:custGeom>
              <a:rect b="b" l="l" r="r" t="t"/>
              <a:pathLst>
                <a:path extrusionOk="0" h="7" w="15">
                  <a:moveTo>
                    <a:pt x="14" y="0"/>
                  </a:moveTo>
                  <a:lnTo>
                    <a:pt x="6" y="3"/>
                  </a:lnTo>
                  <a:lnTo>
                    <a:pt x="0" y="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" name="Google Shape;48;p4"/>
          <p:cNvSpPr/>
          <p:nvPr/>
        </p:nvSpPr>
        <p:spPr>
          <a:xfrm flipH="1" rot="-9493558">
            <a:off x="8413376" y="62373"/>
            <a:ext cx="767884" cy="1472881"/>
          </a:xfrm>
          <a:custGeom>
            <a:rect b="b" l="l" r="r" t="t"/>
            <a:pathLst>
              <a:path extrusionOk="0" h="32953" w="17180">
                <a:moveTo>
                  <a:pt x="15690" y="0"/>
                </a:moveTo>
                <a:cubicBezTo>
                  <a:pt x="15604" y="0"/>
                  <a:pt x="15548" y="65"/>
                  <a:pt x="15499" y="131"/>
                </a:cubicBezTo>
                <a:cubicBezTo>
                  <a:pt x="15454" y="189"/>
                  <a:pt x="15419" y="256"/>
                  <a:pt x="15390" y="323"/>
                </a:cubicBezTo>
                <a:cubicBezTo>
                  <a:pt x="14956" y="1339"/>
                  <a:pt x="14562" y="2367"/>
                  <a:pt x="14387" y="3467"/>
                </a:cubicBezTo>
                <a:cubicBezTo>
                  <a:pt x="14374" y="3551"/>
                  <a:pt x="14393" y="3659"/>
                  <a:pt x="14233" y="3733"/>
                </a:cubicBezTo>
                <a:cubicBezTo>
                  <a:pt x="14153" y="3321"/>
                  <a:pt x="14061" y="2929"/>
                  <a:pt x="14003" y="2530"/>
                </a:cubicBezTo>
                <a:cubicBezTo>
                  <a:pt x="13906" y="1876"/>
                  <a:pt x="13809" y="1222"/>
                  <a:pt x="13612" y="586"/>
                </a:cubicBezTo>
                <a:cubicBezTo>
                  <a:pt x="13582" y="489"/>
                  <a:pt x="13589" y="321"/>
                  <a:pt x="13459" y="321"/>
                </a:cubicBezTo>
                <a:cubicBezTo>
                  <a:pt x="13455" y="321"/>
                  <a:pt x="13450" y="321"/>
                  <a:pt x="13446" y="321"/>
                </a:cubicBezTo>
                <a:cubicBezTo>
                  <a:pt x="13288" y="334"/>
                  <a:pt x="13292" y="503"/>
                  <a:pt x="13298" y="627"/>
                </a:cubicBezTo>
                <a:cubicBezTo>
                  <a:pt x="13336" y="1658"/>
                  <a:pt x="13413" y="2682"/>
                  <a:pt x="13738" y="3671"/>
                </a:cubicBezTo>
                <a:cubicBezTo>
                  <a:pt x="13816" y="3910"/>
                  <a:pt x="13971" y="4172"/>
                  <a:pt x="13926" y="4388"/>
                </a:cubicBezTo>
                <a:cubicBezTo>
                  <a:pt x="13806" y="4946"/>
                  <a:pt x="13591" y="5482"/>
                  <a:pt x="13415" y="6026"/>
                </a:cubicBezTo>
                <a:cubicBezTo>
                  <a:pt x="13158" y="4943"/>
                  <a:pt x="12670" y="3979"/>
                  <a:pt x="12289" y="2939"/>
                </a:cubicBezTo>
                <a:cubicBezTo>
                  <a:pt x="12222" y="3005"/>
                  <a:pt x="12201" y="3017"/>
                  <a:pt x="12194" y="3035"/>
                </a:cubicBezTo>
                <a:cubicBezTo>
                  <a:pt x="12180" y="3073"/>
                  <a:pt x="12163" y="3114"/>
                  <a:pt x="12163" y="3155"/>
                </a:cubicBezTo>
                <a:cubicBezTo>
                  <a:pt x="12180" y="4426"/>
                  <a:pt x="12342" y="5668"/>
                  <a:pt x="12934" y="6818"/>
                </a:cubicBezTo>
                <a:cubicBezTo>
                  <a:pt x="13004" y="6954"/>
                  <a:pt x="13062" y="7064"/>
                  <a:pt x="13003" y="7226"/>
                </a:cubicBezTo>
                <a:cubicBezTo>
                  <a:pt x="12699" y="8053"/>
                  <a:pt x="12409" y="8885"/>
                  <a:pt x="12112" y="9717"/>
                </a:cubicBezTo>
                <a:cubicBezTo>
                  <a:pt x="12077" y="9814"/>
                  <a:pt x="12038" y="9909"/>
                  <a:pt x="12001" y="10005"/>
                </a:cubicBezTo>
                <a:cubicBezTo>
                  <a:pt x="11908" y="8346"/>
                  <a:pt x="11633" y="6755"/>
                  <a:pt x="11000" y="5209"/>
                </a:cubicBezTo>
                <a:cubicBezTo>
                  <a:pt x="10906" y="5335"/>
                  <a:pt x="10923" y="5455"/>
                  <a:pt x="10927" y="5564"/>
                </a:cubicBezTo>
                <a:cubicBezTo>
                  <a:pt x="10938" y="5963"/>
                  <a:pt x="10930" y="6365"/>
                  <a:pt x="10988" y="6759"/>
                </a:cubicBezTo>
                <a:cubicBezTo>
                  <a:pt x="11181" y="8066"/>
                  <a:pt x="11212" y="9401"/>
                  <a:pt x="11692" y="10655"/>
                </a:cubicBezTo>
                <a:cubicBezTo>
                  <a:pt x="11731" y="10754"/>
                  <a:pt x="11699" y="10841"/>
                  <a:pt x="11664" y="10930"/>
                </a:cubicBezTo>
                <a:cubicBezTo>
                  <a:pt x="11192" y="12133"/>
                  <a:pt x="10776" y="13357"/>
                  <a:pt x="10264" y="14544"/>
                </a:cubicBezTo>
                <a:cubicBezTo>
                  <a:pt x="10219" y="14647"/>
                  <a:pt x="10203" y="14778"/>
                  <a:pt x="10055" y="14856"/>
                </a:cubicBezTo>
                <a:cubicBezTo>
                  <a:pt x="9757" y="12580"/>
                  <a:pt x="9596" y="10305"/>
                  <a:pt x="8826" y="8121"/>
                </a:cubicBezTo>
                <a:cubicBezTo>
                  <a:pt x="8669" y="8228"/>
                  <a:pt x="8709" y="8341"/>
                  <a:pt x="8706" y="8438"/>
                </a:cubicBezTo>
                <a:cubicBezTo>
                  <a:pt x="8641" y="10788"/>
                  <a:pt x="9090" y="13054"/>
                  <a:pt x="9795" y="15279"/>
                </a:cubicBezTo>
                <a:cubicBezTo>
                  <a:pt x="9833" y="15398"/>
                  <a:pt x="9840" y="15497"/>
                  <a:pt x="9788" y="15611"/>
                </a:cubicBezTo>
                <a:cubicBezTo>
                  <a:pt x="9248" y="16816"/>
                  <a:pt x="8711" y="18024"/>
                  <a:pt x="8170" y="19229"/>
                </a:cubicBezTo>
                <a:cubicBezTo>
                  <a:pt x="8134" y="19305"/>
                  <a:pt x="8129" y="19420"/>
                  <a:pt x="7980" y="19441"/>
                </a:cubicBezTo>
                <a:cubicBezTo>
                  <a:pt x="7710" y="18003"/>
                  <a:pt x="7293" y="16604"/>
                  <a:pt x="6885" y="15205"/>
                </a:cubicBezTo>
                <a:cubicBezTo>
                  <a:pt x="6478" y="13805"/>
                  <a:pt x="6194" y="12368"/>
                  <a:pt x="5614" y="11018"/>
                </a:cubicBezTo>
                <a:cubicBezTo>
                  <a:pt x="5498" y="11373"/>
                  <a:pt x="5474" y="11726"/>
                  <a:pt x="5501" y="12080"/>
                </a:cubicBezTo>
                <a:cubicBezTo>
                  <a:pt x="5569" y="13017"/>
                  <a:pt x="5772" y="13930"/>
                  <a:pt x="6019" y="14832"/>
                </a:cubicBezTo>
                <a:cubicBezTo>
                  <a:pt x="6449" y="16398"/>
                  <a:pt x="6799" y="17999"/>
                  <a:pt x="7676" y="19406"/>
                </a:cubicBezTo>
                <a:cubicBezTo>
                  <a:pt x="7794" y="19596"/>
                  <a:pt x="7900" y="19819"/>
                  <a:pt x="7783" y="20059"/>
                </a:cubicBezTo>
                <a:cubicBezTo>
                  <a:pt x="7089" y="21488"/>
                  <a:pt x="6626" y="23011"/>
                  <a:pt x="5999" y="24469"/>
                </a:cubicBezTo>
                <a:cubicBezTo>
                  <a:pt x="5946" y="24597"/>
                  <a:pt x="5886" y="24724"/>
                  <a:pt x="5830" y="24851"/>
                </a:cubicBezTo>
                <a:cubicBezTo>
                  <a:pt x="5802" y="24846"/>
                  <a:pt x="5773" y="24843"/>
                  <a:pt x="5745" y="24837"/>
                </a:cubicBezTo>
                <a:cubicBezTo>
                  <a:pt x="5769" y="23999"/>
                  <a:pt x="5536" y="23197"/>
                  <a:pt x="5419" y="22380"/>
                </a:cubicBezTo>
                <a:cubicBezTo>
                  <a:pt x="5172" y="20652"/>
                  <a:pt x="4835" y="18946"/>
                  <a:pt x="4365" y="17261"/>
                </a:cubicBezTo>
                <a:cubicBezTo>
                  <a:pt x="4104" y="16329"/>
                  <a:pt x="3674" y="15456"/>
                  <a:pt x="3456" y="14513"/>
                </a:cubicBezTo>
                <a:cubicBezTo>
                  <a:pt x="3435" y="14423"/>
                  <a:pt x="3405" y="14302"/>
                  <a:pt x="3286" y="14302"/>
                </a:cubicBezTo>
                <a:cubicBezTo>
                  <a:pt x="3279" y="14302"/>
                  <a:pt x="3272" y="14302"/>
                  <a:pt x="3264" y="14303"/>
                </a:cubicBezTo>
                <a:cubicBezTo>
                  <a:pt x="3123" y="14317"/>
                  <a:pt x="3142" y="14452"/>
                  <a:pt x="3126" y="14551"/>
                </a:cubicBezTo>
                <a:cubicBezTo>
                  <a:pt x="3116" y="14613"/>
                  <a:pt x="3120" y="14677"/>
                  <a:pt x="3123" y="14740"/>
                </a:cubicBezTo>
                <a:cubicBezTo>
                  <a:pt x="3211" y="16970"/>
                  <a:pt x="3421" y="19181"/>
                  <a:pt x="3963" y="21354"/>
                </a:cubicBezTo>
                <a:cubicBezTo>
                  <a:pt x="4317" y="22777"/>
                  <a:pt x="4750" y="24167"/>
                  <a:pt x="5414" y="25478"/>
                </a:cubicBezTo>
                <a:cubicBezTo>
                  <a:pt x="5487" y="25619"/>
                  <a:pt x="5467" y="25733"/>
                  <a:pt x="5421" y="25866"/>
                </a:cubicBezTo>
                <a:cubicBezTo>
                  <a:pt x="5229" y="26432"/>
                  <a:pt x="5040" y="26999"/>
                  <a:pt x="4855" y="27569"/>
                </a:cubicBezTo>
                <a:cubicBezTo>
                  <a:pt x="4700" y="28046"/>
                  <a:pt x="4557" y="28522"/>
                  <a:pt x="4409" y="28994"/>
                </a:cubicBezTo>
                <a:cubicBezTo>
                  <a:pt x="4327" y="28979"/>
                  <a:pt x="4320" y="28937"/>
                  <a:pt x="4313" y="28896"/>
                </a:cubicBezTo>
                <a:cubicBezTo>
                  <a:pt x="4091" y="27538"/>
                  <a:pt x="3582" y="26265"/>
                  <a:pt x="3120" y="24981"/>
                </a:cubicBezTo>
                <a:cubicBezTo>
                  <a:pt x="2295" y="22678"/>
                  <a:pt x="1276" y="20447"/>
                  <a:pt x="585" y="18093"/>
                </a:cubicBezTo>
                <a:cubicBezTo>
                  <a:pt x="527" y="17893"/>
                  <a:pt x="451" y="17697"/>
                  <a:pt x="374" y="17501"/>
                </a:cubicBezTo>
                <a:cubicBezTo>
                  <a:pt x="346" y="17428"/>
                  <a:pt x="294" y="17364"/>
                  <a:pt x="211" y="17364"/>
                </a:cubicBezTo>
                <a:cubicBezTo>
                  <a:pt x="202" y="17364"/>
                  <a:pt x="193" y="17365"/>
                  <a:pt x="184" y="17367"/>
                </a:cubicBezTo>
                <a:cubicBezTo>
                  <a:pt x="85" y="17382"/>
                  <a:pt x="54" y="17467"/>
                  <a:pt x="47" y="17554"/>
                </a:cubicBezTo>
                <a:cubicBezTo>
                  <a:pt x="29" y="17774"/>
                  <a:pt x="0" y="17992"/>
                  <a:pt x="12" y="18213"/>
                </a:cubicBezTo>
                <a:cubicBezTo>
                  <a:pt x="91" y="20012"/>
                  <a:pt x="696" y="21690"/>
                  <a:pt x="1215" y="23385"/>
                </a:cubicBezTo>
                <a:cubicBezTo>
                  <a:pt x="1896" y="25598"/>
                  <a:pt x="3127" y="27562"/>
                  <a:pt x="4070" y="29658"/>
                </a:cubicBezTo>
                <a:cubicBezTo>
                  <a:pt x="4136" y="29804"/>
                  <a:pt x="4158" y="29924"/>
                  <a:pt x="4120" y="30074"/>
                </a:cubicBezTo>
                <a:cubicBezTo>
                  <a:pt x="3929" y="30816"/>
                  <a:pt x="3751" y="31563"/>
                  <a:pt x="3648" y="32325"/>
                </a:cubicBezTo>
                <a:cubicBezTo>
                  <a:pt x="3624" y="32510"/>
                  <a:pt x="3603" y="32696"/>
                  <a:pt x="3641" y="32953"/>
                </a:cubicBezTo>
                <a:cubicBezTo>
                  <a:pt x="3825" y="32665"/>
                  <a:pt x="3911" y="32411"/>
                  <a:pt x="3978" y="32154"/>
                </a:cubicBezTo>
                <a:cubicBezTo>
                  <a:pt x="4189" y="31351"/>
                  <a:pt x="4330" y="30531"/>
                  <a:pt x="4553" y="29732"/>
                </a:cubicBezTo>
                <a:cubicBezTo>
                  <a:pt x="4609" y="29528"/>
                  <a:pt x="4700" y="29409"/>
                  <a:pt x="4896" y="29333"/>
                </a:cubicBezTo>
                <a:cubicBezTo>
                  <a:pt x="5809" y="28980"/>
                  <a:pt x="6662" y="28501"/>
                  <a:pt x="7530" y="28055"/>
                </a:cubicBezTo>
                <a:cubicBezTo>
                  <a:pt x="9664" y="26957"/>
                  <a:pt x="11686" y="25675"/>
                  <a:pt x="13714" y="24395"/>
                </a:cubicBezTo>
                <a:cubicBezTo>
                  <a:pt x="14633" y="23815"/>
                  <a:pt x="15489" y="23161"/>
                  <a:pt x="16299" y="22444"/>
                </a:cubicBezTo>
                <a:cubicBezTo>
                  <a:pt x="16423" y="22334"/>
                  <a:pt x="16589" y="22205"/>
                  <a:pt x="16467" y="22020"/>
                </a:cubicBezTo>
                <a:cubicBezTo>
                  <a:pt x="16416" y="21943"/>
                  <a:pt x="16359" y="21915"/>
                  <a:pt x="16298" y="21915"/>
                </a:cubicBezTo>
                <a:cubicBezTo>
                  <a:pt x="16209" y="21915"/>
                  <a:pt x="16113" y="21977"/>
                  <a:pt x="16024" y="22028"/>
                </a:cubicBezTo>
                <a:cubicBezTo>
                  <a:pt x="14149" y="23110"/>
                  <a:pt x="12204" y="24053"/>
                  <a:pt x="10247" y="24978"/>
                </a:cubicBezTo>
                <a:cubicBezTo>
                  <a:pt x="8332" y="25884"/>
                  <a:pt x="6542" y="26999"/>
                  <a:pt x="5011" y="28491"/>
                </a:cubicBezTo>
                <a:cubicBezTo>
                  <a:pt x="4996" y="28506"/>
                  <a:pt x="4962" y="28502"/>
                  <a:pt x="4913" y="28513"/>
                </a:cubicBezTo>
                <a:cubicBezTo>
                  <a:pt x="5363" y="27055"/>
                  <a:pt x="5821" y="25627"/>
                  <a:pt x="6356" y="24223"/>
                </a:cubicBezTo>
                <a:cubicBezTo>
                  <a:pt x="6397" y="24116"/>
                  <a:pt x="6441" y="24019"/>
                  <a:pt x="6578" y="23983"/>
                </a:cubicBezTo>
                <a:cubicBezTo>
                  <a:pt x="7039" y="23863"/>
                  <a:pt x="7464" y="23650"/>
                  <a:pt x="7879" y="23425"/>
                </a:cubicBezTo>
                <a:cubicBezTo>
                  <a:pt x="10515" y="21994"/>
                  <a:pt x="12931" y="20230"/>
                  <a:pt x="15320" y="18431"/>
                </a:cubicBezTo>
                <a:cubicBezTo>
                  <a:pt x="15430" y="18349"/>
                  <a:pt x="15543" y="18234"/>
                  <a:pt x="15454" y="18085"/>
                </a:cubicBezTo>
                <a:cubicBezTo>
                  <a:pt x="15410" y="18009"/>
                  <a:pt x="15351" y="17983"/>
                  <a:pt x="15287" y="17983"/>
                </a:cubicBezTo>
                <a:cubicBezTo>
                  <a:pt x="15223" y="17983"/>
                  <a:pt x="15154" y="18009"/>
                  <a:pt x="15090" y="18038"/>
                </a:cubicBezTo>
                <a:cubicBezTo>
                  <a:pt x="14936" y="18107"/>
                  <a:pt x="14788" y="18185"/>
                  <a:pt x="14638" y="18263"/>
                </a:cubicBezTo>
                <a:cubicBezTo>
                  <a:pt x="12481" y="19376"/>
                  <a:pt x="10334" y="20504"/>
                  <a:pt x="8398" y="21987"/>
                </a:cubicBezTo>
                <a:cubicBezTo>
                  <a:pt x="7860" y="22397"/>
                  <a:pt x="7336" y="22829"/>
                  <a:pt x="6806" y="23251"/>
                </a:cubicBezTo>
                <a:lnTo>
                  <a:pt x="6806" y="23251"/>
                </a:lnTo>
                <a:cubicBezTo>
                  <a:pt x="6806" y="23215"/>
                  <a:pt x="6798" y="23173"/>
                  <a:pt x="6811" y="23144"/>
                </a:cubicBezTo>
                <a:cubicBezTo>
                  <a:pt x="7437" y="21686"/>
                  <a:pt x="7911" y="20169"/>
                  <a:pt x="8610" y="18742"/>
                </a:cubicBezTo>
                <a:cubicBezTo>
                  <a:pt x="8694" y="18567"/>
                  <a:pt x="8799" y="18470"/>
                  <a:pt x="8994" y="18418"/>
                </a:cubicBezTo>
                <a:cubicBezTo>
                  <a:pt x="9327" y="18326"/>
                  <a:pt x="9654" y="18212"/>
                  <a:pt x="9960" y="18042"/>
                </a:cubicBezTo>
                <a:cubicBezTo>
                  <a:pt x="11799" y="17026"/>
                  <a:pt x="13562" y="15888"/>
                  <a:pt x="15268" y="14663"/>
                </a:cubicBezTo>
                <a:cubicBezTo>
                  <a:pt x="15701" y="14352"/>
                  <a:pt x="16113" y="14008"/>
                  <a:pt x="16529" y="13672"/>
                </a:cubicBezTo>
                <a:cubicBezTo>
                  <a:pt x="16651" y="13573"/>
                  <a:pt x="16807" y="13431"/>
                  <a:pt x="16720" y="13281"/>
                </a:cubicBezTo>
                <a:cubicBezTo>
                  <a:pt x="16692" y="13235"/>
                  <a:pt x="16659" y="13217"/>
                  <a:pt x="16624" y="13217"/>
                </a:cubicBezTo>
                <a:cubicBezTo>
                  <a:pt x="16541" y="13217"/>
                  <a:pt x="16445" y="13309"/>
                  <a:pt x="16370" y="13343"/>
                </a:cubicBezTo>
                <a:cubicBezTo>
                  <a:pt x="14726" y="14095"/>
                  <a:pt x="13196" y="15051"/>
                  <a:pt x="11697" y="16053"/>
                </a:cubicBezTo>
                <a:cubicBezTo>
                  <a:pt x="10810" y="16644"/>
                  <a:pt x="9945" y="17273"/>
                  <a:pt x="9071" y="17886"/>
                </a:cubicBezTo>
                <a:lnTo>
                  <a:pt x="9071" y="17886"/>
                </a:lnTo>
                <a:cubicBezTo>
                  <a:pt x="9040" y="17772"/>
                  <a:pt x="9122" y="17690"/>
                  <a:pt x="9164" y="17605"/>
                </a:cubicBezTo>
                <a:cubicBezTo>
                  <a:pt x="9819" y="16276"/>
                  <a:pt x="10398" y="14913"/>
                  <a:pt x="10976" y="13551"/>
                </a:cubicBezTo>
                <a:cubicBezTo>
                  <a:pt x="11096" y="13269"/>
                  <a:pt x="11183" y="12984"/>
                  <a:pt x="11514" y="12984"/>
                </a:cubicBezTo>
                <a:cubicBezTo>
                  <a:pt x="11559" y="12984"/>
                  <a:pt x="11608" y="12989"/>
                  <a:pt x="11662" y="13000"/>
                </a:cubicBezTo>
                <a:cubicBezTo>
                  <a:pt x="11666" y="13001"/>
                  <a:pt x="11671" y="13002"/>
                  <a:pt x="11675" y="13002"/>
                </a:cubicBezTo>
                <a:cubicBezTo>
                  <a:pt x="11709" y="13002"/>
                  <a:pt x="11747" y="12979"/>
                  <a:pt x="11782" y="12967"/>
                </a:cubicBezTo>
                <a:cubicBezTo>
                  <a:pt x="13380" y="12358"/>
                  <a:pt x="14995" y="11787"/>
                  <a:pt x="16363" y="10709"/>
                </a:cubicBezTo>
                <a:cubicBezTo>
                  <a:pt x="16447" y="10642"/>
                  <a:pt x="16604" y="10601"/>
                  <a:pt x="16525" y="10453"/>
                </a:cubicBezTo>
                <a:cubicBezTo>
                  <a:pt x="16492" y="10392"/>
                  <a:pt x="16446" y="10373"/>
                  <a:pt x="16396" y="10373"/>
                </a:cubicBezTo>
                <a:cubicBezTo>
                  <a:pt x="16336" y="10373"/>
                  <a:pt x="16271" y="10399"/>
                  <a:pt x="16213" y="10417"/>
                </a:cubicBezTo>
                <a:cubicBezTo>
                  <a:pt x="14657" y="10884"/>
                  <a:pt x="13145" y="11447"/>
                  <a:pt x="11788" y="12365"/>
                </a:cubicBezTo>
                <a:cubicBezTo>
                  <a:pt x="11689" y="12431"/>
                  <a:pt x="11592" y="12527"/>
                  <a:pt x="11455" y="12527"/>
                </a:cubicBezTo>
                <a:cubicBezTo>
                  <a:pt x="11448" y="12527"/>
                  <a:pt x="11442" y="12527"/>
                  <a:pt x="11435" y="12526"/>
                </a:cubicBezTo>
                <a:cubicBezTo>
                  <a:pt x="11432" y="12485"/>
                  <a:pt x="11425" y="12463"/>
                  <a:pt x="11432" y="12444"/>
                </a:cubicBezTo>
                <a:cubicBezTo>
                  <a:pt x="11840" y="11375"/>
                  <a:pt x="12249" y="10305"/>
                  <a:pt x="12658" y="9237"/>
                </a:cubicBezTo>
                <a:cubicBezTo>
                  <a:pt x="12688" y="9155"/>
                  <a:pt x="12728" y="9092"/>
                  <a:pt x="12814" y="9051"/>
                </a:cubicBezTo>
                <a:cubicBezTo>
                  <a:pt x="13436" y="8761"/>
                  <a:pt x="13975" y="8337"/>
                  <a:pt x="14523" y="7934"/>
                </a:cubicBezTo>
                <a:cubicBezTo>
                  <a:pt x="15227" y="7421"/>
                  <a:pt x="15939" y="6903"/>
                  <a:pt x="16284" y="6049"/>
                </a:cubicBezTo>
                <a:cubicBezTo>
                  <a:pt x="16325" y="5949"/>
                  <a:pt x="16442" y="5843"/>
                  <a:pt x="16333" y="5737"/>
                </a:cubicBezTo>
                <a:cubicBezTo>
                  <a:pt x="16300" y="5705"/>
                  <a:pt x="16264" y="5693"/>
                  <a:pt x="16226" y="5693"/>
                </a:cubicBezTo>
                <a:cubicBezTo>
                  <a:pt x="16153" y="5693"/>
                  <a:pt x="16076" y="5739"/>
                  <a:pt x="16010" y="5768"/>
                </a:cubicBezTo>
                <a:cubicBezTo>
                  <a:pt x="15732" y="5892"/>
                  <a:pt x="15475" y="6058"/>
                  <a:pt x="15241" y="6255"/>
                </a:cubicBezTo>
                <a:cubicBezTo>
                  <a:pt x="14492" y="6884"/>
                  <a:pt x="13824" y="7600"/>
                  <a:pt x="13182" y="8335"/>
                </a:cubicBezTo>
                <a:cubicBezTo>
                  <a:pt x="13123" y="8402"/>
                  <a:pt x="13081" y="8499"/>
                  <a:pt x="12976" y="8499"/>
                </a:cubicBezTo>
                <a:cubicBezTo>
                  <a:pt x="12965" y="8499"/>
                  <a:pt x="12953" y="8498"/>
                  <a:pt x="12941" y="8496"/>
                </a:cubicBezTo>
                <a:cubicBezTo>
                  <a:pt x="12893" y="8427"/>
                  <a:pt x="12935" y="8372"/>
                  <a:pt x="12956" y="8315"/>
                </a:cubicBezTo>
                <a:cubicBezTo>
                  <a:pt x="13244" y="7548"/>
                  <a:pt x="13540" y="6784"/>
                  <a:pt x="13813" y="6012"/>
                </a:cubicBezTo>
                <a:cubicBezTo>
                  <a:pt x="13900" y="5763"/>
                  <a:pt x="14053" y="5668"/>
                  <a:pt x="14288" y="5578"/>
                </a:cubicBezTo>
                <a:cubicBezTo>
                  <a:pt x="15386" y="5163"/>
                  <a:pt x="16354" y="4562"/>
                  <a:pt x="17034" y="3572"/>
                </a:cubicBezTo>
                <a:cubicBezTo>
                  <a:pt x="17088" y="3496"/>
                  <a:pt x="17180" y="3416"/>
                  <a:pt x="17104" y="3321"/>
                </a:cubicBezTo>
                <a:cubicBezTo>
                  <a:pt x="17077" y="3287"/>
                  <a:pt x="17049" y="3275"/>
                  <a:pt x="17022" y="3275"/>
                </a:cubicBezTo>
                <a:cubicBezTo>
                  <a:pt x="16964" y="3275"/>
                  <a:pt x="16907" y="3332"/>
                  <a:pt x="16855" y="3359"/>
                </a:cubicBezTo>
                <a:cubicBezTo>
                  <a:pt x="15931" y="3839"/>
                  <a:pt x="15021" y="4340"/>
                  <a:pt x="14267" y="5078"/>
                </a:cubicBezTo>
                <a:cubicBezTo>
                  <a:pt x="14235" y="5109"/>
                  <a:pt x="14205" y="5158"/>
                  <a:pt x="14161" y="5158"/>
                </a:cubicBezTo>
                <a:cubicBezTo>
                  <a:pt x="14146" y="5158"/>
                  <a:pt x="14131" y="5154"/>
                  <a:pt x="14113" y="5142"/>
                </a:cubicBezTo>
                <a:cubicBezTo>
                  <a:pt x="14067" y="5111"/>
                  <a:pt x="14071" y="5042"/>
                  <a:pt x="14096" y="4998"/>
                </a:cubicBezTo>
                <a:cubicBezTo>
                  <a:pt x="14352" y="4542"/>
                  <a:pt x="14462" y="4013"/>
                  <a:pt x="14782" y="3592"/>
                </a:cubicBezTo>
                <a:cubicBezTo>
                  <a:pt x="15238" y="2994"/>
                  <a:pt x="15622" y="2355"/>
                  <a:pt x="15866" y="1645"/>
                </a:cubicBezTo>
                <a:cubicBezTo>
                  <a:pt x="16025" y="1175"/>
                  <a:pt x="15962" y="688"/>
                  <a:pt x="15906" y="208"/>
                </a:cubicBezTo>
                <a:cubicBezTo>
                  <a:pt x="15896" y="111"/>
                  <a:pt x="15839" y="31"/>
                  <a:pt x="15733" y="5"/>
                </a:cubicBezTo>
                <a:cubicBezTo>
                  <a:pt x="15718" y="2"/>
                  <a:pt x="15704" y="0"/>
                  <a:pt x="1569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4"/>
          <p:cNvGrpSpPr/>
          <p:nvPr/>
        </p:nvGrpSpPr>
        <p:grpSpPr>
          <a:xfrm rot="982461">
            <a:off x="-835" y="4344180"/>
            <a:ext cx="771403" cy="1174087"/>
            <a:chOff x="-77149" y="4249092"/>
            <a:chExt cx="771436" cy="1174137"/>
          </a:xfrm>
        </p:grpSpPr>
        <p:sp>
          <p:nvSpPr>
            <p:cNvPr id="50" name="Google Shape;50;p4"/>
            <p:cNvSpPr/>
            <p:nvPr/>
          </p:nvSpPr>
          <p:spPr>
            <a:xfrm>
              <a:off x="-77149" y="4249092"/>
              <a:ext cx="771436" cy="942081"/>
            </a:xfrm>
            <a:custGeom>
              <a:rect b="b" l="l" r="r" t="t"/>
              <a:pathLst>
                <a:path extrusionOk="0" h="21078" w="17260">
                  <a:moveTo>
                    <a:pt x="14836" y="1581"/>
                  </a:moveTo>
                  <a:cubicBezTo>
                    <a:pt x="15083" y="1581"/>
                    <a:pt x="15314" y="1760"/>
                    <a:pt x="15354" y="2001"/>
                  </a:cubicBezTo>
                  <a:cubicBezTo>
                    <a:pt x="15406" y="2297"/>
                    <a:pt x="15135" y="2674"/>
                    <a:pt x="14832" y="2730"/>
                  </a:cubicBezTo>
                  <a:cubicBezTo>
                    <a:pt x="14799" y="2736"/>
                    <a:pt x="14766" y="2739"/>
                    <a:pt x="14735" y="2739"/>
                  </a:cubicBezTo>
                  <a:cubicBezTo>
                    <a:pt x="14494" y="2739"/>
                    <a:pt x="14295" y="2570"/>
                    <a:pt x="14245" y="2307"/>
                  </a:cubicBezTo>
                  <a:cubicBezTo>
                    <a:pt x="14183" y="1985"/>
                    <a:pt x="14420" y="1648"/>
                    <a:pt x="14747" y="1589"/>
                  </a:cubicBezTo>
                  <a:cubicBezTo>
                    <a:pt x="14777" y="1583"/>
                    <a:pt x="14806" y="1581"/>
                    <a:pt x="14836" y="1581"/>
                  </a:cubicBezTo>
                  <a:close/>
                  <a:moveTo>
                    <a:pt x="10638" y="2630"/>
                  </a:moveTo>
                  <a:cubicBezTo>
                    <a:pt x="10971" y="2630"/>
                    <a:pt x="11221" y="2926"/>
                    <a:pt x="11121" y="3255"/>
                  </a:cubicBezTo>
                  <a:cubicBezTo>
                    <a:pt x="10986" y="3700"/>
                    <a:pt x="10686" y="4051"/>
                    <a:pt x="10333" y="4336"/>
                  </a:cubicBezTo>
                  <a:cubicBezTo>
                    <a:pt x="10265" y="4391"/>
                    <a:pt x="10188" y="4415"/>
                    <a:pt x="10112" y="4415"/>
                  </a:cubicBezTo>
                  <a:cubicBezTo>
                    <a:pt x="9914" y="4415"/>
                    <a:pt x="9718" y="4249"/>
                    <a:pt x="9687" y="4017"/>
                  </a:cubicBezTo>
                  <a:cubicBezTo>
                    <a:pt x="9642" y="3686"/>
                    <a:pt x="10114" y="2835"/>
                    <a:pt x="10428" y="2688"/>
                  </a:cubicBezTo>
                  <a:cubicBezTo>
                    <a:pt x="10477" y="2664"/>
                    <a:pt x="10528" y="2648"/>
                    <a:pt x="10560" y="2636"/>
                  </a:cubicBezTo>
                  <a:cubicBezTo>
                    <a:pt x="10587" y="2632"/>
                    <a:pt x="10613" y="2630"/>
                    <a:pt x="10638" y="2630"/>
                  </a:cubicBezTo>
                  <a:close/>
                  <a:moveTo>
                    <a:pt x="8375" y="2901"/>
                  </a:moveTo>
                  <a:cubicBezTo>
                    <a:pt x="8687" y="2901"/>
                    <a:pt x="8913" y="3089"/>
                    <a:pt x="8918" y="3391"/>
                  </a:cubicBezTo>
                  <a:cubicBezTo>
                    <a:pt x="8923" y="4209"/>
                    <a:pt x="8692" y="4964"/>
                    <a:pt x="8153" y="5598"/>
                  </a:cubicBezTo>
                  <a:cubicBezTo>
                    <a:pt x="8006" y="5768"/>
                    <a:pt x="7804" y="5817"/>
                    <a:pt x="7598" y="5817"/>
                  </a:cubicBezTo>
                  <a:cubicBezTo>
                    <a:pt x="7548" y="5817"/>
                    <a:pt x="7498" y="5814"/>
                    <a:pt x="7449" y="5809"/>
                  </a:cubicBezTo>
                  <a:cubicBezTo>
                    <a:pt x="7203" y="5784"/>
                    <a:pt x="7034" y="5608"/>
                    <a:pt x="7066" y="5363"/>
                  </a:cubicBezTo>
                  <a:cubicBezTo>
                    <a:pt x="7165" y="4608"/>
                    <a:pt x="7309" y="3861"/>
                    <a:pt x="7787" y="3231"/>
                  </a:cubicBezTo>
                  <a:cubicBezTo>
                    <a:pt x="7907" y="3070"/>
                    <a:pt x="8063" y="2942"/>
                    <a:pt x="8206" y="2918"/>
                  </a:cubicBezTo>
                  <a:cubicBezTo>
                    <a:pt x="8265" y="2906"/>
                    <a:pt x="8321" y="2901"/>
                    <a:pt x="8375" y="2901"/>
                  </a:cubicBezTo>
                  <a:close/>
                  <a:moveTo>
                    <a:pt x="13074" y="6262"/>
                  </a:moveTo>
                  <a:cubicBezTo>
                    <a:pt x="13216" y="6262"/>
                    <a:pt x="13369" y="6314"/>
                    <a:pt x="13457" y="6487"/>
                  </a:cubicBezTo>
                  <a:cubicBezTo>
                    <a:pt x="13575" y="6707"/>
                    <a:pt x="13520" y="6909"/>
                    <a:pt x="13319" y="7057"/>
                  </a:cubicBezTo>
                  <a:cubicBezTo>
                    <a:pt x="13102" y="7218"/>
                    <a:pt x="12869" y="7359"/>
                    <a:pt x="12606" y="7431"/>
                  </a:cubicBezTo>
                  <a:cubicBezTo>
                    <a:pt x="12534" y="7451"/>
                    <a:pt x="12470" y="7461"/>
                    <a:pt x="12415" y="7461"/>
                  </a:cubicBezTo>
                  <a:cubicBezTo>
                    <a:pt x="12197" y="7461"/>
                    <a:pt x="12116" y="7306"/>
                    <a:pt x="12176" y="7006"/>
                  </a:cubicBezTo>
                  <a:cubicBezTo>
                    <a:pt x="12248" y="6632"/>
                    <a:pt x="12559" y="6338"/>
                    <a:pt x="12997" y="6267"/>
                  </a:cubicBezTo>
                  <a:cubicBezTo>
                    <a:pt x="13022" y="6263"/>
                    <a:pt x="13048" y="6262"/>
                    <a:pt x="13074" y="6262"/>
                  </a:cubicBezTo>
                  <a:close/>
                  <a:moveTo>
                    <a:pt x="3059" y="7277"/>
                  </a:moveTo>
                  <a:cubicBezTo>
                    <a:pt x="3069" y="7277"/>
                    <a:pt x="3079" y="7277"/>
                    <a:pt x="3090" y="7278"/>
                  </a:cubicBezTo>
                  <a:cubicBezTo>
                    <a:pt x="3273" y="7295"/>
                    <a:pt x="3385" y="7408"/>
                    <a:pt x="3435" y="7580"/>
                  </a:cubicBezTo>
                  <a:cubicBezTo>
                    <a:pt x="3540" y="7926"/>
                    <a:pt x="3479" y="8265"/>
                    <a:pt x="3387" y="8601"/>
                  </a:cubicBezTo>
                  <a:cubicBezTo>
                    <a:pt x="3352" y="8730"/>
                    <a:pt x="3246" y="8815"/>
                    <a:pt x="3108" y="8822"/>
                  </a:cubicBezTo>
                  <a:cubicBezTo>
                    <a:pt x="3102" y="8822"/>
                    <a:pt x="3096" y="8823"/>
                    <a:pt x="3090" y="8823"/>
                  </a:cubicBezTo>
                  <a:cubicBezTo>
                    <a:pt x="2958" y="8823"/>
                    <a:pt x="2852" y="8750"/>
                    <a:pt x="2802" y="8632"/>
                  </a:cubicBezTo>
                  <a:cubicBezTo>
                    <a:pt x="2741" y="8482"/>
                    <a:pt x="2710" y="8320"/>
                    <a:pt x="2666" y="8163"/>
                  </a:cubicBezTo>
                  <a:cubicBezTo>
                    <a:pt x="2601" y="7926"/>
                    <a:pt x="2569" y="7697"/>
                    <a:pt x="2730" y="7486"/>
                  </a:cubicBezTo>
                  <a:cubicBezTo>
                    <a:pt x="2816" y="7371"/>
                    <a:pt x="2914" y="7277"/>
                    <a:pt x="3059" y="7277"/>
                  </a:cubicBezTo>
                  <a:close/>
                  <a:moveTo>
                    <a:pt x="6194" y="5620"/>
                  </a:moveTo>
                  <a:cubicBezTo>
                    <a:pt x="6198" y="5620"/>
                    <a:pt x="6202" y="5620"/>
                    <a:pt x="6207" y="5620"/>
                  </a:cubicBezTo>
                  <a:cubicBezTo>
                    <a:pt x="6505" y="5626"/>
                    <a:pt x="6675" y="5878"/>
                    <a:pt x="6807" y="6636"/>
                  </a:cubicBezTo>
                  <a:cubicBezTo>
                    <a:pt x="6849" y="6907"/>
                    <a:pt x="6778" y="7415"/>
                    <a:pt x="6622" y="7901"/>
                  </a:cubicBezTo>
                  <a:cubicBezTo>
                    <a:pt x="6476" y="8351"/>
                    <a:pt x="6270" y="8780"/>
                    <a:pt x="6088" y="9217"/>
                  </a:cubicBezTo>
                  <a:cubicBezTo>
                    <a:pt x="6038" y="9336"/>
                    <a:pt x="5963" y="9443"/>
                    <a:pt x="5854" y="9514"/>
                  </a:cubicBezTo>
                  <a:cubicBezTo>
                    <a:pt x="5700" y="9614"/>
                    <a:pt x="5542" y="9732"/>
                    <a:pt x="5364" y="9732"/>
                  </a:cubicBezTo>
                  <a:cubicBezTo>
                    <a:pt x="5297" y="9732"/>
                    <a:pt x="5227" y="9715"/>
                    <a:pt x="5154" y="9674"/>
                  </a:cubicBezTo>
                  <a:cubicBezTo>
                    <a:pt x="4910" y="9542"/>
                    <a:pt x="4896" y="9302"/>
                    <a:pt x="4921" y="9052"/>
                  </a:cubicBezTo>
                  <a:cubicBezTo>
                    <a:pt x="5017" y="8088"/>
                    <a:pt x="5147" y="7134"/>
                    <a:pt x="5531" y="6234"/>
                  </a:cubicBezTo>
                  <a:cubicBezTo>
                    <a:pt x="5661" y="5934"/>
                    <a:pt x="5797" y="5620"/>
                    <a:pt x="6194" y="5620"/>
                  </a:cubicBezTo>
                  <a:close/>
                  <a:moveTo>
                    <a:pt x="12535" y="8460"/>
                  </a:moveTo>
                  <a:cubicBezTo>
                    <a:pt x="12575" y="8460"/>
                    <a:pt x="12616" y="8461"/>
                    <a:pt x="12657" y="8464"/>
                  </a:cubicBezTo>
                  <a:cubicBezTo>
                    <a:pt x="12908" y="8482"/>
                    <a:pt x="13117" y="8598"/>
                    <a:pt x="13194" y="8853"/>
                  </a:cubicBezTo>
                  <a:cubicBezTo>
                    <a:pt x="13263" y="9085"/>
                    <a:pt x="13167" y="9285"/>
                    <a:pt x="12995" y="9437"/>
                  </a:cubicBezTo>
                  <a:cubicBezTo>
                    <a:pt x="12571" y="9811"/>
                    <a:pt x="12098" y="10113"/>
                    <a:pt x="11572" y="10325"/>
                  </a:cubicBezTo>
                  <a:cubicBezTo>
                    <a:pt x="11169" y="10489"/>
                    <a:pt x="10768" y="10657"/>
                    <a:pt x="10363" y="10810"/>
                  </a:cubicBezTo>
                  <a:cubicBezTo>
                    <a:pt x="10210" y="10867"/>
                    <a:pt x="10047" y="10911"/>
                    <a:pt x="9889" y="10913"/>
                  </a:cubicBezTo>
                  <a:cubicBezTo>
                    <a:pt x="9882" y="10914"/>
                    <a:pt x="9875" y="10914"/>
                    <a:pt x="9869" y="10914"/>
                  </a:cubicBezTo>
                  <a:cubicBezTo>
                    <a:pt x="9397" y="10914"/>
                    <a:pt x="9169" y="10514"/>
                    <a:pt x="9405" y="10099"/>
                  </a:cubicBezTo>
                  <a:cubicBezTo>
                    <a:pt x="9458" y="10006"/>
                    <a:pt x="9523" y="9910"/>
                    <a:pt x="9606" y="9845"/>
                  </a:cubicBezTo>
                  <a:cubicBezTo>
                    <a:pt x="10351" y="9265"/>
                    <a:pt x="11118" y="8721"/>
                    <a:pt x="12179" y="8478"/>
                  </a:cubicBezTo>
                  <a:cubicBezTo>
                    <a:pt x="12244" y="8477"/>
                    <a:pt x="12382" y="8460"/>
                    <a:pt x="12535" y="8460"/>
                  </a:cubicBezTo>
                  <a:close/>
                  <a:moveTo>
                    <a:pt x="9415" y="12204"/>
                  </a:moveTo>
                  <a:cubicBezTo>
                    <a:pt x="9778" y="12204"/>
                    <a:pt x="10019" y="12327"/>
                    <a:pt x="10136" y="12553"/>
                  </a:cubicBezTo>
                  <a:cubicBezTo>
                    <a:pt x="10287" y="12851"/>
                    <a:pt x="10136" y="13197"/>
                    <a:pt x="9680" y="13559"/>
                  </a:cubicBezTo>
                  <a:cubicBezTo>
                    <a:pt x="9247" y="13908"/>
                    <a:pt x="8748" y="14120"/>
                    <a:pt x="8212" y="14249"/>
                  </a:cubicBezTo>
                  <a:cubicBezTo>
                    <a:pt x="8089" y="14279"/>
                    <a:pt x="7964" y="14304"/>
                    <a:pt x="7838" y="14320"/>
                  </a:cubicBezTo>
                  <a:cubicBezTo>
                    <a:pt x="7723" y="14336"/>
                    <a:pt x="7653" y="14500"/>
                    <a:pt x="7545" y="14500"/>
                  </a:cubicBezTo>
                  <a:cubicBezTo>
                    <a:pt x="7520" y="14500"/>
                    <a:pt x="7494" y="14491"/>
                    <a:pt x="7464" y="14471"/>
                  </a:cubicBezTo>
                  <a:cubicBezTo>
                    <a:pt x="7288" y="14347"/>
                    <a:pt x="7130" y="14189"/>
                    <a:pt x="6993" y="14021"/>
                  </a:cubicBezTo>
                  <a:cubicBezTo>
                    <a:pt x="6802" y="13788"/>
                    <a:pt x="6845" y="13541"/>
                    <a:pt x="7102" y="13238"/>
                  </a:cubicBezTo>
                  <a:cubicBezTo>
                    <a:pt x="7182" y="13142"/>
                    <a:pt x="7279" y="13054"/>
                    <a:pt x="7384" y="12985"/>
                  </a:cubicBezTo>
                  <a:cubicBezTo>
                    <a:pt x="7903" y="12645"/>
                    <a:pt x="8468" y="12399"/>
                    <a:pt x="8978" y="12253"/>
                  </a:cubicBezTo>
                  <a:cubicBezTo>
                    <a:pt x="9139" y="12220"/>
                    <a:pt x="9285" y="12204"/>
                    <a:pt x="9415" y="12204"/>
                  </a:cubicBezTo>
                  <a:close/>
                  <a:moveTo>
                    <a:pt x="2662" y="10266"/>
                  </a:moveTo>
                  <a:cubicBezTo>
                    <a:pt x="2673" y="10266"/>
                    <a:pt x="2684" y="10266"/>
                    <a:pt x="2694" y="10267"/>
                  </a:cubicBezTo>
                  <a:cubicBezTo>
                    <a:pt x="2940" y="10284"/>
                    <a:pt x="3081" y="10439"/>
                    <a:pt x="3166" y="10662"/>
                  </a:cubicBezTo>
                  <a:cubicBezTo>
                    <a:pt x="3272" y="10940"/>
                    <a:pt x="3263" y="11235"/>
                    <a:pt x="3267" y="11523"/>
                  </a:cubicBezTo>
                  <a:cubicBezTo>
                    <a:pt x="3287" y="12487"/>
                    <a:pt x="3081" y="13437"/>
                    <a:pt x="3035" y="14398"/>
                  </a:cubicBezTo>
                  <a:cubicBezTo>
                    <a:pt x="3025" y="14621"/>
                    <a:pt x="2925" y="14835"/>
                    <a:pt x="2656" y="14862"/>
                  </a:cubicBezTo>
                  <a:cubicBezTo>
                    <a:pt x="2641" y="14863"/>
                    <a:pt x="2626" y="14864"/>
                    <a:pt x="2611" y="14864"/>
                  </a:cubicBezTo>
                  <a:cubicBezTo>
                    <a:pt x="2407" y="14864"/>
                    <a:pt x="2292" y="14722"/>
                    <a:pt x="2206" y="14537"/>
                  </a:cubicBezTo>
                  <a:cubicBezTo>
                    <a:pt x="2129" y="14369"/>
                    <a:pt x="2072" y="14199"/>
                    <a:pt x="2044" y="14019"/>
                  </a:cubicBezTo>
                  <a:cubicBezTo>
                    <a:pt x="1982" y="13153"/>
                    <a:pt x="1798" y="12288"/>
                    <a:pt x="1979" y="11419"/>
                  </a:cubicBezTo>
                  <a:cubicBezTo>
                    <a:pt x="2037" y="11132"/>
                    <a:pt x="2092" y="10847"/>
                    <a:pt x="2230" y="10587"/>
                  </a:cubicBezTo>
                  <a:cubicBezTo>
                    <a:pt x="2324" y="10413"/>
                    <a:pt x="2451" y="10266"/>
                    <a:pt x="2662" y="10266"/>
                  </a:cubicBezTo>
                  <a:close/>
                  <a:moveTo>
                    <a:pt x="10846" y="15102"/>
                  </a:moveTo>
                  <a:cubicBezTo>
                    <a:pt x="10904" y="15102"/>
                    <a:pt x="10962" y="15103"/>
                    <a:pt x="11020" y="15106"/>
                  </a:cubicBezTo>
                  <a:cubicBezTo>
                    <a:pt x="11396" y="15123"/>
                    <a:pt x="11768" y="15198"/>
                    <a:pt x="11908" y="15610"/>
                  </a:cubicBezTo>
                  <a:cubicBezTo>
                    <a:pt x="12038" y="15999"/>
                    <a:pt x="11883" y="16337"/>
                    <a:pt x="11585" y="16585"/>
                  </a:cubicBezTo>
                  <a:cubicBezTo>
                    <a:pt x="10883" y="17175"/>
                    <a:pt x="10116" y="17667"/>
                    <a:pt x="9241" y="17949"/>
                  </a:cubicBezTo>
                  <a:cubicBezTo>
                    <a:pt x="8827" y="18084"/>
                    <a:pt x="8418" y="18250"/>
                    <a:pt x="7958" y="18281"/>
                  </a:cubicBezTo>
                  <a:cubicBezTo>
                    <a:pt x="7775" y="18344"/>
                    <a:pt x="7592" y="18375"/>
                    <a:pt x="7411" y="18375"/>
                  </a:cubicBezTo>
                  <a:cubicBezTo>
                    <a:pt x="7123" y="18375"/>
                    <a:pt x="6837" y="18299"/>
                    <a:pt x="6551" y="18157"/>
                  </a:cubicBezTo>
                  <a:cubicBezTo>
                    <a:pt x="5937" y="17852"/>
                    <a:pt x="5839" y="17329"/>
                    <a:pt x="6342" y="16852"/>
                  </a:cubicBezTo>
                  <a:cubicBezTo>
                    <a:pt x="6661" y="16550"/>
                    <a:pt x="7032" y="16315"/>
                    <a:pt x="7429" y="16126"/>
                  </a:cubicBezTo>
                  <a:cubicBezTo>
                    <a:pt x="8168" y="15772"/>
                    <a:pt x="8937" y="15494"/>
                    <a:pt x="9723" y="15264"/>
                  </a:cubicBezTo>
                  <a:cubicBezTo>
                    <a:pt x="10091" y="15158"/>
                    <a:pt x="10466" y="15102"/>
                    <a:pt x="10846" y="15102"/>
                  </a:cubicBezTo>
                  <a:close/>
                  <a:moveTo>
                    <a:pt x="14645" y="1"/>
                  </a:moveTo>
                  <a:cubicBezTo>
                    <a:pt x="13083" y="1"/>
                    <a:pt x="11538" y="218"/>
                    <a:pt x="9997" y="498"/>
                  </a:cubicBezTo>
                  <a:cubicBezTo>
                    <a:pt x="9172" y="667"/>
                    <a:pt x="8394" y="982"/>
                    <a:pt x="7597" y="1244"/>
                  </a:cubicBezTo>
                  <a:cubicBezTo>
                    <a:pt x="6143" y="1718"/>
                    <a:pt x="4820" y="2421"/>
                    <a:pt x="3606" y="3341"/>
                  </a:cubicBezTo>
                  <a:cubicBezTo>
                    <a:pt x="1996" y="4565"/>
                    <a:pt x="904" y="6148"/>
                    <a:pt x="439" y="8114"/>
                  </a:cubicBezTo>
                  <a:cubicBezTo>
                    <a:pt x="1" y="9971"/>
                    <a:pt x="133" y="11839"/>
                    <a:pt x="616" y="13676"/>
                  </a:cubicBezTo>
                  <a:cubicBezTo>
                    <a:pt x="960" y="14980"/>
                    <a:pt x="1475" y="16228"/>
                    <a:pt x="2013" y="17458"/>
                  </a:cubicBezTo>
                  <a:cubicBezTo>
                    <a:pt x="2661" y="18939"/>
                    <a:pt x="3709" y="20042"/>
                    <a:pt x="5281" y="20557"/>
                  </a:cubicBezTo>
                  <a:cubicBezTo>
                    <a:pt x="6298" y="20891"/>
                    <a:pt x="7307" y="21077"/>
                    <a:pt x="8306" y="21077"/>
                  </a:cubicBezTo>
                  <a:cubicBezTo>
                    <a:pt x="9557" y="21077"/>
                    <a:pt x="10789" y="20785"/>
                    <a:pt x="11994" y="20124"/>
                  </a:cubicBezTo>
                  <a:cubicBezTo>
                    <a:pt x="13821" y="19121"/>
                    <a:pt x="15241" y="17741"/>
                    <a:pt x="15965" y="15734"/>
                  </a:cubicBezTo>
                  <a:cubicBezTo>
                    <a:pt x="16419" y="14472"/>
                    <a:pt x="16709" y="13181"/>
                    <a:pt x="16613" y="11832"/>
                  </a:cubicBezTo>
                  <a:cubicBezTo>
                    <a:pt x="16503" y="10308"/>
                    <a:pt x="16213" y="8805"/>
                    <a:pt x="16074" y="7284"/>
                  </a:cubicBezTo>
                  <a:cubicBezTo>
                    <a:pt x="15959" y="6039"/>
                    <a:pt x="15975" y="4816"/>
                    <a:pt x="16363" y="3616"/>
                  </a:cubicBezTo>
                  <a:cubicBezTo>
                    <a:pt x="16616" y="2839"/>
                    <a:pt x="16734" y="2025"/>
                    <a:pt x="17047" y="1260"/>
                  </a:cubicBezTo>
                  <a:cubicBezTo>
                    <a:pt x="17259" y="749"/>
                    <a:pt x="17052" y="383"/>
                    <a:pt x="16539" y="172"/>
                  </a:cubicBezTo>
                  <a:cubicBezTo>
                    <a:pt x="16387" y="108"/>
                    <a:pt x="16229" y="80"/>
                    <a:pt x="16064" y="65"/>
                  </a:cubicBezTo>
                  <a:cubicBezTo>
                    <a:pt x="15589" y="21"/>
                    <a:pt x="15116" y="1"/>
                    <a:pt x="14645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72218" y="4293071"/>
              <a:ext cx="480561" cy="1130158"/>
            </a:xfrm>
            <a:custGeom>
              <a:rect b="b" l="l" r="r" t="t"/>
              <a:pathLst>
                <a:path extrusionOk="0" fill="none" h="25286" w="10752">
                  <a:moveTo>
                    <a:pt x="10752" y="1"/>
                  </a:moveTo>
                  <a:cubicBezTo>
                    <a:pt x="3879" y="6406"/>
                    <a:pt x="0" y="15900"/>
                    <a:pt x="422" y="25286"/>
                  </a:cubicBezTo>
                </a:path>
              </a:pathLst>
            </a:custGeom>
            <a:noFill/>
            <a:ln cap="rnd" cmpd="sng" w="17500">
              <a:solidFill>
                <a:srgbClr val="2F785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53" name="Google Shape;53;p4"/>
          <p:cNvSpPr txBox="1"/>
          <p:nvPr>
            <p:ph idx="1" type="body"/>
          </p:nvPr>
        </p:nvSpPr>
        <p:spPr>
          <a:xfrm>
            <a:off x="720000" y="1098938"/>
            <a:ext cx="7704000" cy="46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 sz="1200"/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/>
        </p:txBody>
      </p:sp>
      <p:grpSp>
        <p:nvGrpSpPr>
          <p:cNvPr id="54" name="Google Shape;54;p4"/>
          <p:cNvGrpSpPr/>
          <p:nvPr/>
        </p:nvGrpSpPr>
        <p:grpSpPr>
          <a:xfrm flipH="1" rot="-9973462">
            <a:off x="8385837" y="-229477"/>
            <a:ext cx="822984" cy="1131546"/>
            <a:chOff x="1099800" y="1282875"/>
            <a:chExt cx="881950" cy="1128225"/>
          </a:xfrm>
        </p:grpSpPr>
        <p:sp>
          <p:nvSpPr>
            <p:cNvPr id="55" name="Google Shape;55;p4"/>
            <p:cNvSpPr/>
            <p:nvPr/>
          </p:nvSpPr>
          <p:spPr>
            <a:xfrm>
              <a:off x="1099800" y="1282875"/>
              <a:ext cx="881950" cy="1128225"/>
            </a:xfrm>
            <a:custGeom>
              <a:rect b="b" l="l" r="r" t="t"/>
              <a:pathLst>
                <a:path extrusionOk="0" h="45129" w="35278">
                  <a:moveTo>
                    <a:pt x="3462" y="0"/>
                  </a:moveTo>
                  <a:cubicBezTo>
                    <a:pt x="2611" y="0"/>
                    <a:pt x="1897" y="727"/>
                    <a:pt x="1970" y="1611"/>
                  </a:cubicBezTo>
                  <a:lnTo>
                    <a:pt x="1970" y="1630"/>
                  </a:lnTo>
                  <a:cubicBezTo>
                    <a:pt x="2141" y="3583"/>
                    <a:pt x="1652" y="5438"/>
                    <a:pt x="1016" y="7243"/>
                  </a:cubicBezTo>
                  <a:cubicBezTo>
                    <a:pt x="71" y="9910"/>
                    <a:pt x="4" y="12530"/>
                    <a:pt x="1248" y="15111"/>
                  </a:cubicBezTo>
                  <a:cubicBezTo>
                    <a:pt x="1549" y="15730"/>
                    <a:pt x="1786" y="16438"/>
                    <a:pt x="1532" y="17022"/>
                  </a:cubicBezTo>
                  <a:cubicBezTo>
                    <a:pt x="606" y="19147"/>
                    <a:pt x="1" y="24423"/>
                    <a:pt x="6" y="24875"/>
                  </a:cubicBezTo>
                  <a:cubicBezTo>
                    <a:pt x="46" y="28599"/>
                    <a:pt x="1647" y="31545"/>
                    <a:pt x="4492" y="33866"/>
                  </a:cubicBezTo>
                  <a:cubicBezTo>
                    <a:pt x="5120" y="34382"/>
                    <a:pt x="5592" y="34974"/>
                    <a:pt x="5773" y="35788"/>
                  </a:cubicBezTo>
                  <a:cubicBezTo>
                    <a:pt x="6136" y="37445"/>
                    <a:pt x="7606" y="42149"/>
                    <a:pt x="9832" y="43589"/>
                  </a:cubicBezTo>
                  <a:cubicBezTo>
                    <a:pt x="11626" y="44612"/>
                    <a:pt x="13466" y="45129"/>
                    <a:pt x="15351" y="45129"/>
                  </a:cubicBezTo>
                  <a:cubicBezTo>
                    <a:pt x="16518" y="45129"/>
                    <a:pt x="17703" y="44931"/>
                    <a:pt x="18905" y="44532"/>
                  </a:cubicBezTo>
                  <a:cubicBezTo>
                    <a:pt x="19275" y="44409"/>
                    <a:pt x="19753" y="44372"/>
                    <a:pt x="20306" y="44372"/>
                  </a:cubicBezTo>
                  <a:cubicBezTo>
                    <a:pt x="21143" y="44372"/>
                    <a:pt x="22153" y="44456"/>
                    <a:pt x="23227" y="44456"/>
                  </a:cubicBezTo>
                  <a:cubicBezTo>
                    <a:pt x="25071" y="44456"/>
                    <a:pt x="27103" y="44207"/>
                    <a:pt x="28766" y="42849"/>
                  </a:cubicBezTo>
                  <a:cubicBezTo>
                    <a:pt x="30083" y="41789"/>
                    <a:pt x="31659" y="41198"/>
                    <a:pt x="33018" y="40241"/>
                  </a:cubicBezTo>
                  <a:cubicBezTo>
                    <a:pt x="33040" y="40224"/>
                    <a:pt x="33060" y="40207"/>
                    <a:pt x="33077" y="40191"/>
                  </a:cubicBezTo>
                  <a:cubicBezTo>
                    <a:pt x="33194" y="40073"/>
                    <a:pt x="33305" y="39959"/>
                    <a:pt x="33417" y="39845"/>
                  </a:cubicBezTo>
                  <a:cubicBezTo>
                    <a:pt x="33423" y="39836"/>
                    <a:pt x="33431" y="39828"/>
                    <a:pt x="33437" y="39820"/>
                  </a:cubicBezTo>
                  <a:cubicBezTo>
                    <a:pt x="34742" y="38257"/>
                    <a:pt x="34926" y="36539"/>
                    <a:pt x="34137" y="34678"/>
                  </a:cubicBezTo>
                  <a:cubicBezTo>
                    <a:pt x="33598" y="33403"/>
                    <a:pt x="33668" y="32103"/>
                    <a:pt x="34176" y="30839"/>
                  </a:cubicBezTo>
                  <a:cubicBezTo>
                    <a:pt x="34943" y="28942"/>
                    <a:pt x="35278" y="27054"/>
                    <a:pt x="34340" y="25120"/>
                  </a:cubicBezTo>
                  <a:cubicBezTo>
                    <a:pt x="32842" y="21867"/>
                    <a:pt x="30831" y="20785"/>
                    <a:pt x="29528" y="19147"/>
                  </a:cubicBezTo>
                  <a:cubicBezTo>
                    <a:pt x="28306" y="17613"/>
                    <a:pt x="27132" y="9679"/>
                    <a:pt x="18383" y="7026"/>
                  </a:cubicBezTo>
                  <a:cubicBezTo>
                    <a:pt x="18260" y="6998"/>
                    <a:pt x="18143" y="6973"/>
                    <a:pt x="18023" y="6945"/>
                  </a:cubicBezTo>
                  <a:cubicBezTo>
                    <a:pt x="18006" y="6942"/>
                    <a:pt x="17992" y="6939"/>
                    <a:pt x="17973" y="6931"/>
                  </a:cubicBezTo>
                  <a:cubicBezTo>
                    <a:pt x="16938" y="6565"/>
                    <a:pt x="15894" y="6225"/>
                    <a:pt x="14876" y="5821"/>
                  </a:cubicBezTo>
                  <a:cubicBezTo>
                    <a:pt x="14354" y="5611"/>
                    <a:pt x="12789" y="4696"/>
                    <a:pt x="12095" y="3843"/>
                  </a:cubicBezTo>
                  <a:cubicBezTo>
                    <a:pt x="12089" y="3834"/>
                    <a:pt x="12081" y="3823"/>
                    <a:pt x="12075" y="3815"/>
                  </a:cubicBezTo>
                  <a:cubicBezTo>
                    <a:pt x="11166" y="2473"/>
                    <a:pt x="8786" y="1273"/>
                    <a:pt x="6719" y="682"/>
                  </a:cubicBezTo>
                  <a:cubicBezTo>
                    <a:pt x="6049" y="495"/>
                    <a:pt x="4718" y="219"/>
                    <a:pt x="3742" y="26"/>
                  </a:cubicBezTo>
                  <a:cubicBezTo>
                    <a:pt x="3648" y="9"/>
                    <a:pt x="3554" y="0"/>
                    <a:pt x="3462" y="0"/>
                  </a:cubicBezTo>
                  <a:close/>
                </a:path>
              </a:pathLst>
            </a:custGeom>
            <a:solidFill>
              <a:srgbClr val="93BC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1176600" y="1403275"/>
              <a:ext cx="733175" cy="881600"/>
            </a:xfrm>
            <a:custGeom>
              <a:rect b="b" l="l" r="r" t="t"/>
              <a:pathLst>
                <a:path extrusionOk="0" h="35264" w="29327">
                  <a:moveTo>
                    <a:pt x="7209" y="0"/>
                  </a:moveTo>
                  <a:cubicBezTo>
                    <a:pt x="6445" y="1666"/>
                    <a:pt x="6732" y="3393"/>
                    <a:pt x="5555" y="4690"/>
                  </a:cubicBezTo>
                  <a:cubicBezTo>
                    <a:pt x="4350" y="3284"/>
                    <a:pt x="3970" y="1465"/>
                    <a:pt x="2667" y="229"/>
                  </a:cubicBezTo>
                  <a:lnTo>
                    <a:pt x="2667" y="229"/>
                  </a:lnTo>
                  <a:cubicBezTo>
                    <a:pt x="3502" y="3744"/>
                    <a:pt x="5337" y="6844"/>
                    <a:pt x="7070" y="10289"/>
                  </a:cubicBezTo>
                  <a:cubicBezTo>
                    <a:pt x="4185" y="9904"/>
                    <a:pt x="2135" y="8526"/>
                    <a:pt x="0" y="7290"/>
                  </a:cubicBezTo>
                  <a:lnTo>
                    <a:pt x="0" y="7290"/>
                  </a:lnTo>
                  <a:cubicBezTo>
                    <a:pt x="179" y="8208"/>
                    <a:pt x="854" y="8596"/>
                    <a:pt x="1504" y="8997"/>
                  </a:cubicBezTo>
                  <a:cubicBezTo>
                    <a:pt x="2972" y="9904"/>
                    <a:pt x="4542" y="10601"/>
                    <a:pt x="6224" y="10981"/>
                  </a:cubicBezTo>
                  <a:cubicBezTo>
                    <a:pt x="7282" y="11221"/>
                    <a:pt x="7932" y="11795"/>
                    <a:pt x="8384" y="12783"/>
                  </a:cubicBezTo>
                  <a:cubicBezTo>
                    <a:pt x="9709" y="15679"/>
                    <a:pt x="11444" y="18329"/>
                    <a:pt x="13369" y="20859"/>
                  </a:cubicBezTo>
                  <a:cubicBezTo>
                    <a:pt x="13623" y="21194"/>
                    <a:pt x="14069" y="21482"/>
                    <a:pt x="13804" y="22293"/>
                  </a:cubicBezTo>
                  <a:cubicBezTo>
                    <a:pt x="9938" y="21975"/>
                    <a:pt x="6088" y="21384"/>
                    <a:pt x="1973" y="20053"/>
                  </a:cubicBezTo>
                  <a:lnTo>
                    <a:pt x="1973" y="20053"/>
                  </a:lnTo>
                  <a:cubicBezTo>
                    <a:pt x="2461" y="21217"/>
                    <a:pt x="3136" y="21476"/>
                    <a:pt x="3831" y="21668"/>
                  </a:cubicBezTo>
                  <a:cubicBezTo>
                    <a:pt x="7025" y="22550"/>
                    <a:pt x="10309" y="22893"/>
                    <a:pt x="13606" y="22949"/>
                  </a:cubicBezTo>
                  <a:cubicBezTo>
                    <a:pt x="14574" y="22966"/>
                    <a:pt x="15205" y="23105"/>
                    <a:pt x="15782" y="23867"/>
                  </a:cubicBezTo>
                  <a:cubicBezTo>
                    <a:pt x="17099" y="25602"/>
                    <a:pt x="18505" y="27270"/>
                    <a:pt x="20084" y="28780"/>
                  </a:cubicBezTo>
                  <a:cubicBezTo>
                    <a:pt x="20310" y="28994"/>
                    <a:pt x="20600" y="29223"/>
                    <a:pt x="20338" y="29795"/>
                  </a:cubicBezTo>
                  <a:cubicBezTo>
                    <a:pt x="18516" y="30512"/>
                    <a:pt x="16544" y="31212"/>
                    <a:pt x="14530" y="31820"/>
                  </a:cubicBezTo>
                  <a:cubicBezTo>
                    <a:pt x="12490" y="32437"/>
                    <a:pt x="10303" y="32404"/>
                    <a:pt x="8308" y="33263"/>
                  </a:cubicBezTo>
                  <a:cubicBezTo>
                    <a:pt x="8732" y="33461"/>
                    <a:pt x="9157" y="33527"/>
                    <a:pt x="9579" y="33527"/>
                  </a:cubicBezTo>
                  <a:cubicBezTo>
                    <a:pt x="10048" y="33527"/>
                    <a:pt x="10514" y="33446"/>
                    <a:pt x="10973" y="33374"/>
                  </a:cubicBezTo>
                  <a:cubicBezTo>
                    <a:pt x="14047" y="32897"/>
                    <a:pt x="17080" y="32166"/>
                    <a:pt x="19869" y="30780"/>
                  </a:cubicBezTo>
                  <a:cubicBezTo>
                    <a:pt x="20353" y="30540"/>
                    <a:pt x="20759" y="30431"/>
                    <a:pt x="21123" y="30431"/>
                  </a:cubicBezTo>
                  <a:cubicBezTo>
                    <a:pt x="21782" y="30431"/>
                    <a:pt x="22306" y="30787"/>
                    <a:pt x="22913" y="31380"/>
                  </a:cubicBezTo>
                  <a:cubicBezTo>
                    <a:pt x="24300" y="32738"/>
                    <a:pt x="25814" y="33957"/>
                    <a:pt x="27304" y="35263"/>
                  </a:cubicBezTo>
                  <a:cubicBezTo>
                    <a:pt x="27578" y="34778"/>
                    <a:pt x="27346" y="34568"/>
                    <a:pt x="27195" y="34401"/>
                  </a:cubicBezTo>
                  <a:cubicBezTo>
                    <a:pt x="26668" y="33812"/>
                    <a:pt x="26124" y="33232"/>
                    <a:pt x="25549" y="32696"/>
                  </a:cubicBezTo>
                  <a:cubicBezTo>
                    <a:pt x="24277" y="31514"/>
                    <a:pt x="24252" y="31514"/>
                    <a:pt x="25290" y="30041"/>
                  </a:cubicBezTo>
                  <a:cubicBezTo>
                    <a:pt x="26593" y="28197"/>
                    <a:pt x="27653" y="26224"/>
                    <a:pt x="28526" y="24151"/>
                  </a:cubicBezTo>
                  <a:cubicBezTo>
                    <a:pt x="28894" y="23284"/>
                    <a:pt x="29327" y="22408"/>
                    <a:pt x="29154" y="21362"/>
                  </a:cubicBezTo>
                  <a:lnTo>
                    <a:pt x="29154" y="21362"/>
                  </a:lnTo>
                  <a:cubicBezTo>
                    <a:pt x="28551" y="22221"/>
                    <a:pt x="28046" y="23128"/>
                    <a:pt x="27605" y="24062"/>
                  </a:cubicBezTo>
                  <a:cubicBezTo>
                    <a:pt x="26732" y="25912"/>
                    <a:pt x="25770" y="27717"/>
                    <a:pt x="24587" y="29396"/>
                  </a:cubicBezTo>
                  <a:cubicBezTo>
                    <a:pt x="24038" y="30176"/>
                    <a:pt x="23785" y="30545"/>
                    <a:pt x="23481" y="30545"/>
                  </a:cubicBezTo>
                  <a:cubicBezTo>
                    <a:pt x="23213" y="30545"/>
                    <a:pt x="22904" y="30258"/>
                    <a:pt x="22319" y="29714"/>
                  </a:cubicBezTo>
                  <a:cubicBezTo>
                    <a:pt x="21789" y="29218"/>
                    <a:pt x="21259" y="28724"/>
                    <a:pt x="20743" y="28210"/>
                  </a:cubicBezTo>
                  <a:cubicBezTo>
                    <a:pt x="18547" y="26032"/>
                    <a:pt x="18985" y="26453"/>
                    <a:pt x="20084" y="24257"/>
                  </a:cubicBezTo>
                  <a:cubicBezTo>
                    <a:pt x="20614" y="23192"/>
                    <a:pt x="21183" y="22146"/>
                    <a:pt x="21677" y="21069"/>
                  </a:cubicBezTo>
                  <a:cubicBezTo>
                    <a:pt x="22274" y="19771"/>
                    <a:pt x="22854" y="18457"/>
                    <a:pt x="22891" y="16954"/>
                  </a:cubicBezTo>
                  <a:lnTo>
                    <a:pt x="22891" y="16954"/>
                  </a:lnTo>
                  <a:cubicBezTo>
                    <a:pt x="21356" y="19730"/>
                    <a:pt x="20363" y="22787"/>
                    <a:pt x="18371" y="25563"/>
                  </a:cubicBezTo>
                  <a:cubicBezTo>
                    <a:pt x="17490" y="24458"/>
                    <a:pt x="16767" y="23443"/>
                    <a:pt x="15930" y="22536"/>
                  </a:cubicBezTo>
                  <a:cubicBezTo>
                    <a:pt x="15141" y="21677"/>
                    <a:pt x="15129" y="20954"/>
                    <a:pt x="15685" y="19905"/>
                  </a:cubicBezTo>
                  <a:cubicBezTo>
                    <a:pt x="17141" y="17160"/>
                    <a:pt x="18327" y="14289"/>
                    <a:pt x="18963" y="11224"/>
                  </a:cubicBezTo>
                  <a:cubicBezTo>
                    <a:pt x="19097" y="10568"/>
                    <a:pt x="19303" y="9912"/>
                    <a:pt x="18815" y="9226"/>
                  </a:cubicBezTo>
                  <a:cubicBezTo>
                    <a:pt x="17716" y="13076"/>
                    <a:pt x="16452" y="16814"/>
                    <a:pt x="14577" y="20578"/>
                  </a:cubicBezTo>
                  <a:cubicBezTo>
                    <a:pt x="13232" y="19085"/>
                    <a:pt x="12499" y="17598"/>
                    <a:pt x="11522" y="16293"/>
                  </a:cubicBezTo>
                  <a:cubicBezTo>
                    <a:pt x="10750" y="15255"/>
                    <a:pt x="10719" y="14423"/>
                    <a:pt x="11461" y="13280"/>
                  </a:cubicBezTo>
                  <a:cubicBezTo>
                    <a:pt x="13079" y="10783"/>
                    <a:pt x="14351" y="8091"/>
                    <a:pt x="15057" y="5167"/>
                  </a:cubicBezTo>
                  <a:cubicBezTo>
                    <a:pt x="15157" y="4760"/>
                    <a:pt x="15255" y="4366"/>
                    <a:pt x="14781" y="3521"/>
                  </a:cubicBezTo>
                  <a:cubicBezTo>
                    <a:pt x="13782" y="7457"/>
                    <a:pt x="12354" y="10719"/>
                    <a:pt x="10275" y="14027"/>
                  </a:cubicBezTo>
                  <a:cubicBezTo>
                    <a:pt x="9369" y="12289"/>
                    <a:pt x="8702" y="10777"/>
                    <a:pt x="7834" y="9393"/>
                  </a:cubicBezTo>
                  <a:cubicBezTo>
                    <a:pt x="6587" y="7413"/>
                    <a:pt x="5803" y="5524"/>
                    <a:pt x="7067" y="3186"/>
                  </a:cubicBezTo>
                  <a:cubicBezTo>
                    <a:pt x="7480" y="2416"/>
                    <a:pt x="7801" y="1286"/>
                    <a:pt x="7209" y="0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31"/>
          <p:cNvSpPr/>
          <p:nvPr/>
        </p:nvSpPr>
        <p:spPr>
          <a:xfrm flipH="1">
            <a:off x="16" y="4645333"/>
            <a:ext cx="9143968" cy="516275"/>
          </a:xfrm>
          <a:custGeom>
            <a:rect b="b" l="l" r="r" t="t"/>
            <a:pathLst>
              <a:path extrusionOk="0" h="20651" w="266588">
                <a:moveTo>
                  <a:pt x="244236" y="0"/>
                </a:moveTo>
                <a:cubicBezTo>
                  <a:pt x="209208" y="0"/>
                  <a:pt x="153882" y="8290"/>
                  <a:pt x="92318" y="8290"/>
                </a:cubicBezTo>
                <a:cubicBezTo>
                  <a:pt x="62477" y="8290"/>
                  <a:pt x="31171" y="6342"/>
                  <a:pt x="0" y="559"/>
                </a:cubicBezTo>
                <a:lnTo>
                  <a:pt x="0" y="20651"/>
                </a:lnTo>
                <a:lnTo>
                  <a:pt x="266587" y="20651"/>
                </a:lnTo>
                <a:lnTo>
                  <a:pt x="266587" y="1837"/>
                </a:lnTo>
                <a:cubicBezTo>
                  <a:pt x="260570" y="525"/>
                  <a:pt x="253045" y="0"/>
                  <a:pt x="244236" y="0"/>
                </a:cubicBezTo>
                <a:close/>
              </a:path>
            </a:pathLst>
          </a:custGeom>
          <a:solidFill>
            <a:srgbClr val="3B97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85" name="Google Shape;685;p31"/>
          <p:cNvGrpSpPr/>
          <p:nvPr/>
        </p:nvGrpSpPr>
        <p:grpSpPr>
          <a:xfrm flipH="1" rot="-3909315">
            <a:off x="7964517" y="-296947"/>
            <a:ext cx="932535" cy="1096493"/>
            <a:chOff x="6820850" y="1569000"/>
            <a:chExt cx="477125" cy="560000"/>
          </a:xfrm>
        </p:grpSpPr>
        <p:sp>
          <p:nvSpPr>
            <p:cNvPr id="686" name="Google Shape;686;p31"/>
            <p:cNvSpPr/>
            <p:nvPr/>
          </p:nvSpPr>
          <p:spPr>
            <a:xfrm>
              <a:off x="6820850" y="1569000"/>
              <a:ext cx="477125" cy="560000"/>
            </a:xfrm>
            <a:custGeom>
              <a:rect b="b" l="l" r="r" t="t"/>
              <a:pathLst>
                <a:path extrusionOk="0" h="22400" w="19085">
                  <a:moveTo>
                    <a:pt x="8483" y="10467"/>
                  </a:moveTo>
                  <a:cubicBezTo>
                    <a:pt x="8484" y="10468"/>
                    <a:pt x="8484" y="10469"/>
                    <a:pt x="8482" y="10469"/>
                  </a:cubicBezTo>
                  <a:cubicBezTo>
                    <a:pt x="8482" y="10468"/>
                    <a:pt x="8483" y="10467"/>
                    <a:pt x="8483" y="10467"/>
                  </a:cubicBezTo>
                  <a:close/>
                  <a:moveTo>
                    <a:pt x="18146" y="1"/>
                  </a:moveTo>
                  <a:cubicBezTo>
                    <a:pt x="18092" y="1"/>
                    <a:pt x="18028" y="30"/>
                    <a:pt x="17956" y="89"/>
                  </a:cubicBezTo>
                  <a:cubicBezTo>
                    <a:pt x="17589" y="397"/>
                    <a:pt x="17158" y="581"/>
                    <a:pt x="16737" y="792"/>
                  </a:cubicBezTo>
                  <a:cubicBezTo>
                    <a:pt x="16198" y="1061"/>
                    <a:pt x="15672" y="1358"/>
                    <a:pt x="15212" y="1755"/>
                  </a:cubicBezTo>
                  <a:cubicBezTo>
                    <a:pt x="14812" y="2103"/>
                    <a:pt x="14495" y="2502"/>
                    <a:pt x="14361" y="3024"/>
                  </a:cubicBezTo>
                  <a:cubicBezTo>
                    <a:pt x="14266" y="3392"/>
                    <a:pt x="14253" y="3761"/>
                    <a:pt x="14452" y="4097"/>
                  </a:cubicBezTo>
                  <a:cubicBezTo>
                    <a:pt x="14533" y="4231"/>
                    <a:pt x="14520" y="4308"/>
                    <a:pt x="14420" y="4418"/>
                  </a:cubicBezTo>
                  <a:cubicBezTo>
                    <a:pt x="13984" y="4891"/>
                    <a:pt x="13558" y="5371"/>
                    <a:pt x="13127" y="5848"/>
                  </a:cubicBezTo>
                  <a:cubicBezTo>
                    <a:pt x="12869" y="6134"/>
                    <a:pt x="12645" y="6460"/>
                    <a:pt x="12351" y="6699"/>
                  </a:cubicBezTo>
                  <a:cubicBezTo>
                    <a:pt x="11276" y="7572"/>
                    <a:pt x="10329" y="8576"/>
                    <a:pt x="9364" y="9561"/>
                  </a:cubicBezTo>
                  <a:cubicBezTo>
                    <a:pt x="9071" y="9860"/>
                    <a:pt x="8814" y="10196"/>
                    <a:pt x="8485" y="10463"/>
                  </a:cubicBezTo>
                  <a:lnTo>
                    <a:pt x="8485" y="10463"/>
                  </a:lnTo>
                  <a:cubicBezTo>
                    <a:pt x="8870" y="9600"/>
                    <a:pt x="9121" y="8683"/>
                    <a:pt x="9487" y="7812"/>
                  </a:cubicBezTo>
                  <a:cubicBezTo>
                    <a:pt x="9563" y="7630"/>
                    <a:pt x="9584" y="7392"/>
                    <a:pt x="9828" y="7392"/>
                  </a:cubicBezTo>
                  <a:cubicBezTo>
                    <a:pt x="9858" y="7392"/>
                    <a:pt x="9891" y="7395"/>
                    <a:pt x="9928" y="7403"/>
                  </a:cubicBezTo>
                  <a:cubicBezTo>
                    <a:pt x="9930" y="7403"/>
                    <a:pt x="9931" y="7403"/>
                    <a:pt x="9933" y="7403"/>
                  </a:cubicBezTo>
                  <a:cubicBezTo>
                    <a:pt x="9946" y="7403"/>
                    <a:pt x="9961" y="7394"/>
                    <a:pt x="9973" y="7387"/>
                  </a:cubicBezTo>
                  <a:cubicBezTo>
                    <a:pt x="10428" y="7180"/>
                    <a:pt x="10841" y="6910"/>
                    <a:pt x="11177" y="6542"/>
                  </a:cubicBezTo>
                  <a:cubicBezTo>
                    <a:pt x="11929" y="5722"/>
                    <a:pt x="12377" y="4725"/>
                    <a:pt x="12715" y="3687"/>
                  </a:cubicBezTo>
                  <a:cubicBezTo>
                    <a:pt x="12982" y="2872"/>
                    <a:pt x="13158" y="2021"/>
                    <a:pt x="13036" y="1146"/>
                  </a:cubicBezTo>
                  <a:cubicBezTo>
                    <a:pt x="13008" y="959"/>
                    <a:pt x="12963" y="872"/>
                    <a:pt x="12872" y="872"/>
                  </a:cubicBezTo>
                  <a:cubicBezTo>
                    <a:pt x="12814" y="872"/>
                    <a:pt x="12737" y="908"/>
                    <a:pt x="12635" y="976"/>
                  </a:cubicBezTo>
                  <a:cubicBezTo>
                    <a:pt x="12581" y="1012"/>
                    <a:pt x="12528" y="1044"/>
                    <a:pt x="12482" y="1088"/>
                  </a:cubicBezTo>
                  <a:cubicBezTo>
                    <a:pt x="12066" y="1506"/>
                    <a:pt x="11592" y="1856"/>
                    <a:pt x="11133" y="2224"/>
                  </a:cubicBezTo>
                  <a:cubicBezTo>
                    <a:pt x="10648" y="2613"/>
                    <a:pt x="10187" y="3024"/>
                    <a:pt x="9801" y="3515"/>
                  </a:cubicBezTo>
                  <a:cubicBezTo>
                    <a:pt x="9151" y="4346"/>
                    <a:pt x="8821" y="5275"/>
                    <a:pt x="8973" y="6343"/>
                  </a:cubicBezTo>
                  <a:cubicBezTo>
                    <a:pt x="9014" y="6630"/>
                    <a:pt x="9059" y="6946"/>
                    <a:pt x="9268" y="7145"/>
                  </a:cubicBezTo>
                  <a:cubicBezTo>
                    <a:pt x="9432" y="7304"/>
                    <a:pt x="9385" y="7410"/>
                    <a:pt x="9329" y="7560"/>
                  </a:cubicBezTo>
                  <a:cubicBezTo>
                    <a:pt x="8950" y="8563"/>
                    <a:pt x="8572" y="9569"/>
                    <a:pt x="8188" y="10571"/>
                  </a:cubicBezTo>
                  <a:cubicBezTo>
                    <a:pt x="8119" y="10749"/>
                    <a:pt x="8112" y="10941"/>
                    <a:pt x="7965" y="11102"/>
                  </a:cubicBezTo>
                  <a:cubicBezTo>
                    <a:pt x="6079" y="13162"/>
                    <a:pt x="4367" y="15365"/>
                    <a:pt x="2736" y="17632"/>
                  </a:cubicBezTo>
                  <a:cubicBezTo>
                    <a:pt x="2707" y="17671"/>
                    <a:pt x="2695" y="17736"/>
                    <a:pt x="2608" y="17736"/>
                  </a:cubicBezTo>
                  <a:cubicBezTo>
                    <a:pt x="2595" y="17736"/>
                    <a:pt x="2579" y="17735"/>
                    <a:pt x="2562" y="17731"/>
                  </a:cubicBezTo>
                  <a:cubicBezTo>
                    <a:pt x="2784" y="17057"/>
                    <a:pt x="2513" y="16296"/>
                    <a:pt x="2988" y="15664"/>
                  </a:cubicBezTo>
                  <a:cubicBezTo>
                    <a:pt x="3197" y="15382"/>
                    <a:pt x="3309" y="15039"/>
                    <a:pt x="3510" y="14747"/>
                  </a:cubicBezTo>
                  <a:cubicBezTo>
                    <a:pt x="4072" y="13922"/>
                    <a:pt x="4463" y="13029"/>
                    <a:pt x="4649" y="12037"/>
                  </a:cubicBezTo>
                  <a:cubicBezTo>
                    <a:pt x="4766" y="11415"/>
                    <a:pt x="4830" y="10795"/>
                    <a:pt x="4862" y="10170"/>
                  </a:cubicBezTo>
                  <a:cubicBezTo>
                    <a:pt x="4910" y="9254"/>
                    <a:pt x="4914" y="8337"/>
                    <a:pt x="4926" y="7421"/>
                  </a:cubicBezTo>
                  <a:cubicBezTo>
                    <a:pt x="4930" y="7226"/>
                    <a:pt x="4897" y="7030"/>
                    <a:pt x="4861" y="6838"/>
                  </a:cubicBezTo>
                  <a:cubicBezTo>
                    <a:pt x="4833" y="6693"/>
                    <a:pt x="4876" y="6480"/>
                    <a:pt x="4690" y="6433"/>
                  </a:cubicBezTo>
                  <a:cubicBezTo>
                    <a:pt x="4669" y="6428"/>
                    <a:pt x="4650" y="6426"/>
                    <a:pt x="4630" y="6426"/>
                  </a:cubicBezTo>
                  <a:cubicBezTo>
                    <a:pt x="4474" y="6426"/>
                    <a:pt x="4369" y="6584"/>
                    <a:pt x="4279" y="6697"/>
                  </a:cubicBezTo>
                  <a:cubicBezTo>
                    <a:pt x="3687" y="7447"/>
                    <a:pt x="3090" y="8196"/>
                    <a:pt x="2583" y="9009"/>
                  </a:cubicBezTo>
                  <a:cubicBezTo>
                    <a:pt x="1147" y="11322"/>
                    <a:pt x="1161" y="13684"/>
                    <a:pt x="2342" y="16083"/>
                  </a:cubicBezTo>
                  <a:cubicBezTo>
                    <a:pt x="2390" y="16182"/>
                    <a:pt x="2404" y="16272"/>
                    <a:pt x="2398" y="16375"/>
                  </a:cubicBezTo>
                  <a:cubicBezTo>
                    <a:pt x="2367" y="17027"/>
                    <a:pt x="2283" y="17672"/>
                    <a:pt x="2180" y="18314"/>
                  </a:cubicBezTo>
                  <a:cubicBezTo>
                    <a:pt x="2160" y="18432"/>
                    <a:pt x="2123" y="18540"/>
                    <a:pt x="2060" y="18643"/>
                  </a:cubicBezTo>
                  <a:cubicBezTo>
                    <a:pt x="1446" y="19645"/>
                    <a:pt x="833" y="20648"/>
                    <a:pt x="218" y="21650"/>
                  </a:cubicBezTo>
                  <a:cubicBezTo>
                    <a:pt x="142" y="21773"/>
                    <a:pt x="95" y="21904"/>
                    <a:pt x="60" y="22039"/>
                  </a:cubicBezTo>
                  <a:cubicBezTo>
                    <a:pt x="1" y="22262"/>
                    <a:pt x="153" y="22337"/>
                    <a:pt x="318" y="22385"/>
                  </a:cubicBezTo>
                  <a:cubicBezTo>
                    <a:pt x="351" y="22395"/>
                    <a:pt x="382" y="22399"/>
                    <a:pt x="410" y="22399"/>
                  </a:cubicBezTo>
                  <a:cubicBezTo>
                    <a:pt x="525" y="22399"/>
                    <a:pt x="600" y="22323"/>
                    <a:pt x="626" y="22186"/>
                  </a:cubicBezTo>
                  <a:cubicBezTo>
                    <a:pt x="646" y="22090"/>
                    <a:pt x="689" y="22010"/>
                    <a:pt x="737" y="21928"/>
                  </a:cubicBezTo>
                  <a:cubicBezTo>
                    <a:pt x="1094" y="21331"/>
                    <a:pt x="1457" y="20733"/>
                    <a:pt x="1814" y="20134"/>
                  </a:cubicBezTo>
                  <a:cubicBezTo>
                    <a:pt x="1856" y="20064"/>
                    <a:pt x="1906" y="20012"/>
                    <a:pt x="1989" y="19990"/>
                  </a:cubicBezTo>
                  <a:cubicBezTo>
                    <a:pt x="2538" y="19848"/>
                    <a:pt x="3059" y="19619"/>
                    <a:pt x="3561" y="19371"/>
                  </a:cubicBezTo>
                  <a:cubicBezTo>
                    <a:pt x="3703" y="19300"/>
                    <a:pt x="3833" y="19270"/>
                    <a:pt x="3957" y="19270"/>
                  </a:cubicBezTo>
                  <a:cubicBezTo>
                    <a:pt x="4123" y="19270"/>
                    <a:pt x="4280" y="19324"/>
                    <a:pt x="4444" y="19406"/>
                  </a:cubicBezTo>
                  <a:cubicBezTo>
                    <a:pt x="4508" y="19439"/>
                    <a:pt x="4564" y="19484"/>
                    <a:pt x="4628" y="19512"/>
                  </a:cubicBezTo>
                  <a:cubicBezTo>
                    <a:pt x="4924" y="19646"/>
                    <a:pt x="5211" y="19791"/>
                    <a:pt x="5551" y="19817"/>
                  </a:cubicBezTo>
                  <a:cubicBezTo>
                    <a:pt x="5649" y="19824"/>
                    <a:pt x="5745" y="19828"/>
                    <a:pt x="5839" y="19828"/>
                  </a:cubicBezTo>
                  <a:cubicBezTo>
                    <a:pt x="6898" y="19828"/>
                    <a:pt x="7750" y="19355"/>
                    <a:pt x="8456" y="18559"/>
                  </a:cubicBezTo>
                  <a:cubicBezTo>
                    <a:pt x="8733" y="18249"/>
                    <a:pt x="9024" y="17957"/>
                    <a:pt x="9324" y="17669"/>
                  </a:cubicBezTo>
                  <a:cubicBezTo>
                    <a:pt x="9766" y="17244"/>
                    <a:pt x="10168" y="16784"/>
                    <a:pt x="10449" y="16231"/>
                  </a:cubicBezTo>
                  <a:cubicBezTo>
                    <a:pt x="10517" y="16098"/>
                    <a:pt x="10604" y="15963"/>
                    <a:pt x="10500" y="15815"/>
                  </a:cubicBezTo>
                  <a:cubicBezTo>
                    <a:pt x="10442" y="15733"/>
                    <a:pt x="10363" y="15711"/>
                    <a:pt x="10281" y="15711"/>
                  </a:cubicBezTo>
                  <a:cubicBezTo>
                    <a:pt x="10224" y="15711"/>
                    <a:pt x="10165" y="15722"/>
                    <a:pt x="10109" y="15729"/>
                  </a:cubicBezTo>
                  <a:cubicBezTo>
                    <a:pt x="9892" y="15753"/>
                    <a:pt x="9677" y="15802"/>
                    <a:pt x="9460" y="15832"/>
                  </a:cubicBezTo>
                  <a:cubicBezTo>
                    <a:pt x="8813" y="15925"/>
                    <a:pt x="8156" y="15884"/>
                    <a:pt x="7515" y="16007"/>
                  </a:cubicBezTo>
                  <a:cubicBezTo>
                    <a:pt x="5912" y="16317"/>
                    <a:pt x="4653" y="17089"/>
                    <a:pt x="4014" y="18670"/>
                  </a:cubicBezTo>
                  <a:cubicBezTo>
                    <a:pt x="3992" y="18722"/>
                    <a:pt x="3969" y="18770"/>
                    <a:pt x="3914" y="18792"/>
                  </a:cubicBezTo>
                  <a:cubicBezTo>
                    <a:pt x="3365" y="19028"/>
                    <a:pt x="2815" y="19265"/>
                    <a:pt x="2264" y="19502"/>
                  </a:cubicBezTo>
                  <a:cubicBezTo>
                    <a:pt x="2534" y="18990"/>
                    <a:pt x="2834" y="18516"/>
                    <a:pt x="3131" y="18037"/>
                  </a:cubicBezTo>
                  <a:cubicBezTo>
                    <a:pt x="3794" y="16965"/>
                    <a:pt x="4443" y="15883"/>
                    <a:pt x="5163" y="14844"/>
                  </a:cubicBezTo>
                  <a:cubicBezTo>
                    <a:pt x="5291" y="14659"/>
                    <a:pt x="5462" y="14570"/>
                    <a:pt x="5671" y="14494"/>
                  </a:cubicBezTo>
                  <a:cubicBezTo>
                    <a:pt x="6357" y="14243"/>
                    <a:pt x="7078" y="14119"/>
                    <a:pt x="7766" y="13874"/>
                  </a:cubicBezTo>
                  <a:cubicBezTo>
                    <a:pt x="7952" y="13808"/>
                    <a:pt x="8136" y="13740"/>
                    <a:pt x="8308" y="13740"/>
                  </a:cubicBezTo>
                  <a:cubicBezTo>
                    <a:pt x="8485" y="13740"/>
                    <a:pt x="8651" y="13812"/>
                    <a:pt x="8795" y="14032"/>
                  </a:cubicBezTo>
                  <a:cubicBezTo>
                    <a:pt x="8798" y="14041"/>
                    <a:pt x="8806" y="14044"/>
                    <a:pt x="8813" y="14048"/>
                  </a:cubicBezTo>
                  <a:cubicBezTo>
                    <a:pt x="9175" y="14246"/>
                    <a:pt x="9548" y="14388"/>
                    <a:pt x="9945" y="14388"/>
                  </a:cubicBezTo>
                  <a:cubicBezTo>
                    <a:pt x="10083" y="14388"/>
                    <a:pt x="10224" y="14371"/>
                    <a:pt x="10369" y="14333"/>
                  </a:cubicBezTo>
                  <a:cubicBezTo>
                    <a:pt x="10905" y="14192"/>
                    <a:pt x="11410" y="13980"/>
                    <a:pt x="11829" y="13606"/>
                  </a:cubicBezTo>
                  <a:cubicBezTo>
                    <a:pt x="12906" y="12640"/>
                    <a:pt x="13411" y="11360"/>
                    <a:pt x="13765" y="10001"/>
                  </a:cubicBezTo>
                  <a:cubicBezTo>
                    <a:pt x="13792" y="9902"/>
                    <a:pt x="13791" y="9795"/>
                    <a:pt x="13693" y="9721"/>
                  </a:cubicBezTo>
                  <a:cubicBezTo>
                    <a:pt x="13652" y="9691"/>
                    <a:pt x="13612" y="9680"/>
                    <a:pt x="13573" y="9680"/>
                  </a:cubicBezTo>
                  <a:cubicBezTo>
                    <a:pt x="13506" y="9680"/>
                    <a:pt x="13443" y="9715"/>
                    <a:pt x="13386" y="9752"/>
                  </a:cubicBezTo>
                  <a:cubicBezTo>
                    <a:pt x="13122" y="9923"/>
                    <a:pt x="12859" y="10093"/>
                    <a:pt x="12573" y="10225"/>
                  </a:cubicBezTo>
                  <a:cubicBezTo>
                    <a:pt x="11925" y="10526"/>
                    <a:pt x="11275" y="10818"/>
                    <a:pt x="10630" y="11118"/>
                  </a:cubicBezTo>
                  <a:cubicBezTo>
                    <a:pt x="9611" y="11594"/>
                    <a:pt x="8812" y="12309"/>
                    <a:pt x="8283" y="13309"/>
                  </a:cubicBezTo>
                  <a:cubicBezTo>
                    <a:pt x="8233" y="13403"/>
                    <a:pt x="8163" y="13444"/>
                    <a:pt x="8071" y="13474"/>
                  </a:cubicBezTo>
                  <a:cubicBezTo>
                    <a:pt x="7433" y="13687"/>
                    <a:pt x="6794" y="13904"/>
                    <a:pt x="6153" y="14116"/>
                  </a:cubicBezTo>
                  <a:cubicBezTo>
                    <a:pt x="6047" y="14151"/>
                    <a:pt x="5939" y="14187"/>
                    <a:pt x="5827" y="14187"/>
                  </a:cubicBezTo>
                  <a:cubicBezTo>
                    <a:pt x="5793" y="14187"/>
                    <a:pt x="5758" y="14184"/>
                    <a:pt x="5723" y="14176"/>
                  </a:cubicBezTo>
                  <a:cubicBezTo>
                    <a:pt x="5709" y="14114"/>
                    <a:pt x="5751" y="14082"/>
                    <a:pt x="5778" y="14047"/>
                  </a:cubicBezTo>
                  <a:cubicBezTo>
                    <a:pt x="7349" y="11912"/>
                    <a:pt x="9127" y="9961"/>
                    <a:pt x="11061" y="8154"/>
                  </a:cubicBezTo>
                  <a:cubicBezTo>
                    <a:pt x="11138" y="8083"/>
                    <a:pt x="11219" y="8031"/>
                    <a:pt x="11322" y="8003"/>
                  </a:cubicBezTo>
                  <a:cubicBezTo>
                    <a:pt x="12045" y="7798"/>
                    <a:pt x="12758" y="7557"/>
                    <a:pt x="13494" y="7390"/>
                  </a:cubicBezTo>
                  <a:cubicBezTo>
                    <a:pt x="13606" y="7365"/>
                    <a:pt x="13713" y="7352"/>
                    <a:pt x="13815" y="7352"/>
                  </a:cubicBezTo>
                  <a:cubicBezTo>
                    <a:pt x="14002" y="7352"/>
                    <a:pt x="14174" y="7394"/>
                    <a:pt x="14338" y="7473"/>
                  </a:cubicBezTo>
                  <a:cubicBezTo>
                    <a:pt x="14635" y="7615"/>
                    <a:pt x="14937" y="7669"/>
                    <a:pt x="15240" y="7669"/>
                  </a:cubicBezTo>
                  <a:cubicBezTo>
                    <a:pt x="15477" y="7669"/>
                    <a:pt x="15714" y="7636"/>
                    <a:pt x="15950" y="7586"/>
                  </a:cubicBezTo>
                  <a:cubicBezTo>
                    <a:pt x="17189" y="7325"/>
                    <a:pt x="18075" y="6562"/>
                    <a:pt x="18737" y="5512"/>
                  </a:cubicBezTo>
                  <a:cubicBezTo>
                    <a:pt x="18836" y="5352"/>
                    <a:pt x="18927" y="5187"/>
                    <a:pt x="19002" y="5017"/>
                  </a:cubicBezTo>
                  <a:cubicBezTo>
                    <a:pt x="19085" y="4832"/>
                    <a:pt x="19013" y="4722"/>
                    <a:pt x="18825" y="4722"/>
                  </a:cubicBezTo>
                  <a:cubicBezTo>
                    <a:pt x="18815" y="4722"/>
                    <a:pt x="18804" y="4722"/>
                    <a:pt x="18793" y="4723"/>
                  </a:cubicBezTo>
                  <a:cubicBezTo>
                    <a:pt x="18716" y="4729"/>
                    <a:pt x="18638" y="4743"/>
                    <a:pt x="18562" y="4763"/>
                  </a:cubicBezTo>
                  <a:cubicBezTo>
                    <a:pt x="18144" y="4873"/>
                    <a:pt x="17718" y="4943"/>
                    <a:pt x="17290" y="4993"/>
                  </a:cubicBezTo>
                  <a:cubicBezTo>
                    <a:pt x="16792" y="5049"/>
                    <a:pt x="16287" y="5083"/>
                    <a:pt x="15804" y="5225"/>
                  </a:cubicBezTo>
                  <a:cubicBezTo>
                    <a:pt x="14881" y="5498"/>
                    <a:pt x="14139" y="5988"/>
                    <a:pt x="13793" y="6939"/>
                  </a:cubicBezTo>
                  <a:cubicBezTo>
                    <a:pt x="13776" y="6987"/>
                    <a:pt x="13753" y="7020"/>
                    <a:pt x="13706" y="7039"/>
                  </a:cubicBezTo>
                  <a:cubicBezTo>
                    <a:pt x="13141" y="7262"/>
                    <a:pt x="12571" y="7462"/>
                    <a:pt x="11950" y="7497"/>
                  </a:cubicBezTo>
                  <a:cubicBezTo>
                    <a:pt x="12519" y="6841"/>
                    <a:pt x="13230" y="6333"/>
                    <a:pt x="13738" y="5625"/>
                  </a:cubicBezTo>
                  <a:cubicBezTo>
                    <a:pt x="14033" y="5211"/>
                    <a:pt x="14430" y="4878"/>
                    <a:pt x="14780" y="4509"/>
                  </a:cubicBezTo>
                  <a:cubicBezTo>
                    <a:pt x="14842" y="4441"/>
                    <a:pt x="14906" y="4411"/>
                    <a:pt x="14992" y="4411"/>
                  </a:cubicBezTo>
                  <a:cubicBezTo>
                    <a:pt x="15004" y="4411"/>
                    <a:pt x="15015" y="4412"/>
                    <a:pt x="15027" y="4413"/>
                  </a:cubicBezTo>
                  <a:cubicBezTo>
                    <a:pt x="15117" y="4421"/>
                    <a:pt x="15207" y="4426"/>
                    <a:pt x="15297" y="4426"/>
                  </a:cubicBezTo>
                  <a:cubicBezTo>
                    <a:pt x="15464" y="4426"/>
                    <a:pt x="15630" y="4408"/>
                    <a:pt x="15796" y="4356"/>
                  </a:cubicBezTo>
                  <a:cubicBezTo>
                    <a:pt x="16475" y="4143"/>
                    <a:pt x="17024" y="3745"/>
                    <a:pt x="17469" y="3193"/>
                  </a:cubicBezTo>
                  <a:cubicBezTo>
                    <a:pt x="18162" y="2335"/>
                    <a:pt x="18498" y="1373"/>
                    <a:pt x="18336" y="264"/>
                  </a:cubicBezTo>
                  <a:cubicBezTo>
                    <a:pt x="18311" y="92"/>
                    <a:pt x="18244" y="1"/>
                    <a:pt x="18146" y="1"/>
                  </a:cubicBezTo>
                  <a:close/>
                </a:path>
              </a:pathLst>
            </a:custGeom>
            <a:solidFill>
              <a:srgbClr val="93BC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31"/>
            <p:cNvSpPr/>
            <p:nvPr/>
          </p:nvSpPr>
          <p:spPr>
            <a:xfrm>
              <a:off x="6868800" y="1765825"/>
              <a:ext cx="61450" cy="204275"/>
            </a:xfrm>
            <a:custGeom>
              <a:rect b="b" l="l" r="r" t="t"/>
              <a:pathLst>
                <a:path extrusionOk="0" h="8171" w="2458">
                  <a:moveTo>
                    <a:pt x="2452" y="2946"/>
                  </a:moveTo>
                  <a:cubicBezTo>
                    <a:pt x="2451" y="2948"/>
                    <a:pt x="2451" y="2950"/>
                    <a:pt x="2451" y="2952"/>
                  </a:cubicBezTo>
                  <a:lnTo>
                    <a:pt x="2451" y="2952"/>
                  </a:lnTo>
                  <a:cubicBezTo>
                    <a:pt x="2453" y="2951"/>
                    <a:pt x="2455" y="2950"/>
                    <a:pt x="2457" y="2949"/>
                  </a:cubicBezTo>
                  <a:lnTo>
                    <a:pt x="2452" y="2946"/>
                  </a:lnTo>
                  <a:close/>
                  <a:moveTo>
                    <a:pt x="2282" y="0"/>
                  </a:moveTo>
                  <a:cubicBezTo>
                    <a:pt x="2205" y="0"/>
                    <a:pt x="2167" y="144"/>
                    <a:pt x="2138" y="228"/>
                  </a:cubicBezTo>
                  <a:cubicBezTo>
                    <a:pt x="1956" y="753"/>
                    <a:pt x="1784" y="1283"/>
                    <a:pt x="1602" y="1809"/>
                  </a:cubicBezTo>
                  <a:cubicBezTo>
                    <a:pt x="1577" y="1881"/>
                    <a:pt x="1594" y="1987"/>
                    <a:pt x="1478" y="2015"/>
                  </a:cubicBezTo>
                  <a:cubicBezTo>
                    <a:pt x="1382" y="1778"/>
                    <a:pt x="1431" y="1507"/>
                    <a:pt x="1264" y="1235"/>
                  </a:cubicBezTo>
                  <a:lnTo>
                    <a:pt x="1264" y="1235"/>
                  </a:lnTo>
                  <a:cubicBezTo>
                    <a:pt x="1203" y="1562"/>
                    <a:pt x="1290" y="1812"/>
                    <a:pt x="1371" y="2060"/>
                  </a:cubicBezTo>
                  <a:cubicBezTo>
                    <a:pt x="1424" y="2225"/>
                    <a:pt x="1431" y="2376"/>
                    <a:pt x="1378" y="2543"/>
                  </a:cubicBezTo>
                  <a:cubicBezTo>
                    <a:pt x="1103" y="3385"/>
                    <a:pt x="963" y="4260"/>
                    <a:pt x="803" y="5129"/>
                  </a:cubicBezTo>
                  <a:cubicBezTo>
                    <a:pt x="771" y="5303"/>
                    <a:pt x="801" y="5499"/>
                    <a:pt x="671" y="5675"/>
                  </a:cubicBezTo>
                  <a:cubicBezTo>
                    <a:pt x="427" y="5007"/>
                    <a:pt x="291" y="4329"/>
                    <a:pt x="46" y="3686"/>
                  </a:cubicBezTo>
                  <a:cubicBezTo>
                    <a:pt x="1" y="3806"/>
                    <a:pt x="2" y="3919"/>
                    <a:pt x="22" y="4034"/>
                  </a:cubicBezTo>
                  <a:cubicBezTo>
                    <a:pt x="126" y="4669"/>
                    <a:pt x="359" y="5275"/>
                    <a:pt x="461" y="5910"/>
                  </a:cubicBezTo>
                  <a:cubicBezTo>
                    <a:pt x="493" y="6109"/>
                    <a:pt x="623" y="6292"/>
                    <a:pt x="575" y="6500"/>
                  </a:cubicBezTo>
                  <a:cubicBezTo>
                    <a:pt x="472" y="6945"/>
                    <a:pt x="486" y="7403"/>
                    <a:pt x="420" y="7851"/>
                  </a:cubicBezTo>
                  <a:cubicBezTo>
                    <a:pt x="403" y="7964"/>
                    <a:pt x="418" y="8080"/>
                    <a:pt x="514" y="8170"/>
                  </a:cubicBezTo>
                  <a:cubicBezTo>
                    <a:pt x="599" y="8090"/>
                    <a:pt x="621" y="8000"/>
                    <a:pt x="628" y="7906"/>
                  </a:cubicBezTo>
                  <a:cubicBezTo>
                    <a:pt x="706" y="6818"/>
                    <a:pt x="905" y="5749"/>
                    <a:pt x="1090" y="4676"/>
                  </a:cubicBezTo>
                  <a:cubicBezTo>
                    <a:pt x="1122" y="4493"/>
                    <a:pt x="1152" y="4317"/>
                    <a:pt x="1313" y="4175"/>
                  </a:cubicBezTo>
                  <a:cubicBezTo>
                    <a:pt x="1618" y="3906"/>
                    <a:pt x="1907" y="3618"/>
                    <a:pt x="2195" y="3329"/>
                  </a:cubicBezTo>
                  <a:cubicBezTo>
                    <a:pt x="2301" y="3221"/>
                    <a:pt x="2421" y="3115"/>
                    <a:pt x="2451" y="2952"/>
                  </a:cubicBezTo>
                  <a:lnTo>
                    <a:pt x="2451" y="2952"/>
                  </a:lnTo>
                  <a:cubicBezTo>
                    <a:pt x="2266" y="3033"/>
                    <a:pt x="2151" y="3193"/>
                    <a:pt x="2007" y="3322"/>
                  </a:cubicBezTo>
                  <a:cubicBezTo>
                    <a:pt x="1759" y="3546"/>
                    <a:pt x="1509" y="3766"/>
                    <a:pt x="1252" y="3992"/>
                  </a:cubicBezTo>
                  <a:cubicBezTo>
                    <a:pt x="1232" y="3927"/>
                    <a:pt x="1252" y="3852"/>
                    <a:pt x="1265" y="3779"/>
                  </a:cubicBezTo>
                  <a:cubicBezTo>
                    <a:pt x="1350" y="3292"/>
                    <a:pt x="1502" y="2822"/>
                    <a:pt x="1646" y="2352"/>
                  </a:cubicBezTo>
                  <a:cubicBezTo>
                    <a:pt x="1759" y="1980"/>
                    <a:pt x="1839" y="1592"/>
                    <a:pt x="2034" y="1248"/>
                  </a:cubicBezTo>
                  <a:lnTo>
                    <a:pt x="2034" y="1248"/>
                  </a:lnTo>
                  <a:cubicBezTo>
                    <a:pt x="2033" y="1250"/>
                    <a:pt x="2033" y="1253"/>
                    <a:pt x="2033" y="1256"/>
                  </a:cubicBezTo>
                  <a:lnTo>
                    <a:pt x="2034" y="1247"/>
                  </a:lnTo>
                  <a:lnTo>
                    <a:pt x="2034" y="1247"/>
                  </a:lnTo>
                  <a:cubicBezTo>
                    <a:pt x="2034" y="1247"/>
                    <a:pt x="2034" y="1247"/>
                    <a:pt x="2034" y="1248"/>
                  </a:cubicBezTo>
                  <a:lnTo>
                    <a:pt x="2034" y="1248"/>
                  </a:lnTo>
                  <a:cubicBezTo>
                    <a:pt x="2086" y="916"/>
                    <a:pt x="2246" y="617"/>
                    <a:pt x="2329" y="293"/>
                  </a:cubicBezTo>
                  <a:cubicBezTo>
                    <a:pt x="2353" y="197"/>
                    <a:pt x="2429" y="45"/>
                    <a:pt x="2304" y="4"/>
                  </a:cubicBezTo>
                  <a:cubicBezTo>
                    <a:pt x="2296" y="2"/>
                    <a:pt x="2289" y="0"/>
                    <a:pt x="2282" y="0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31"/>
            <p:cNvSpPr/>
            <p:nvPr/>
          </p:nvSpPr>
          <p:spPr>
            <a:xfrm>
              <a:off x="7024600" y="1852125"/>
              <a:ext cx="107375" cy="61975"/>
            </a:xfrm>
            <a:custGeom>
              <a:rect b="b" l="l" r="r" t="t"/>
              <a:pathLst>
                <a:path extrusionOk="0" h="2479" w="4295">
                  <a:moveTo>
                    <a:pt x="1883" y="826"/>
                  </a:moveTo>
                  <a:lnTo>
                    <a:pt x="1874" y="832"/>
                  </a:lnTo>
                  <a:cubicBezTo>
                    <a:pt x="1874" y="836"/>
                    <a:pt x="1873" y="840"/>
                    <a:pt x="1872" y="844"/>
                  </a:cubicBezTo>
                  <a:lnTo>
                    <a:pt x="1872" y="844"/>
                  </a:lnTo>
                  <a:cubicBezTo>
                    <a:pt x="1876" y="838"/>
                    <a:pt x="1879" y="832"/>
                    <a:pt x="1883" y="826"/>
                  </a:cubicBezTo>
                  <a:close/>
                  <a:moveTo>
                    <a:pt x="4294" y="1"/>
                  </a:moveTo>
                  <a:lnTo>
                    <a:pt x="4294" y="1"/>
                  </a:lnTo>
                  <a:cubicBezTo>
                    <a:pt x="3681" y="261"/>
                    <a:pt x="3342" y="811"/>
                    <a:pt x="2779" y="1095"/>
                  </a:cubicBezTo>
                  <a:cubicBezTo>
                    <a:pt x="2807" y="825"/>
                    <a:pt x="2974" y="615"/>
                    <a:pt x="2948" y="325"/>
                  </a:cubicBezTo>
                  <a:lnTo>
                    <a:pt x="2948" y="325"/>
                  </a:lnTo>
                  <a:cubicBezTo>
                    <a:pt x="2743" y="540"/>
                    <a:pt x="2636" y="771"/>
                    <a:pt x="2597" y="1016"/>
                  </a:cubicBezTo>
                  <a:cubicBezTo>
                    <a:pt x="2557" y="1267"/>
                    <a:pt x="2410" y="1392"/>
                    <a:pt x="2207" y="1495"/>
                  </a:cubicBezTo>
                  <a:cubicBezTo>
                    <a:pt x="1990" y="1604"/>
                    <a:pt x="1788" y="1744"/>
                    <a:pt x="1521" y="1820"/>
                  </a:cubicBezTo>
                  <a:cubicBezTo>
                    <a:pt x="1590" y="1443"/>
                    <a:pt x="1821" y="1174"/>
                    <a:pt x="1872" y="844"/>
                  </a:cubicBezTo>
                  <a:lnTo>
                    <a:pt x="1872" y="844"/>
                  </a:lnTo>
                  <a:cubicBezTo>
                    <a:pt x="1768" y="1021"/>
                    <a:pt x="1628" y="1186"/>
                    <a:pt x="1571" y="1377"/>
                  </a:cubicBezTo>
                  <a:cubicBezTo>
                    <a:pt x="1390" y="1968"/>
                    <a:pt x="910" y="2144"/>
                    <a:pt x="400" y="2293"/>
                  </a:cubicBezTo>
                  <a:cubicBezTo>
                    <a:pt x="316" y="2315"/>
                    <a:pt x="230" y="2328"/>
                    <a:pt x="148" y="2356"/>
                  </a:cubicBezTo>
                  <a:cubicBezTo>
                    <a:pt x="89" y="2377"/>
                    <a:pt x="6" y="2380"/>
                    <a:pt x="0" y="2479"/>
                  </a:cubicBezTo>
                  <a:cubicBezTo>
                    <a:pt x="614" y="2445"/>
                    <a:pt x="1190" y="2283"/>
                    <a:pt x="1722" y="1992"/>
                  </a:cubicBezTo>
                  <a:cubicBezTo>
                    <a:pt x="1931" y="1877"/>
                    <a:pt x="2131" y="1800"/>
                    <a:pt x="2341" y="1800"/>
                  </a:cubicBezTo>
                  <a:cubicBezTo>
                    <a:pt x="2480" y="1800"/>
                    <a:pt x="2622" y="1833"/>
                    <a:pt x="2775" y="1912"/>
                  </a:cubicBezTo>
                  <a:cubicBezTo>
                    <a:pt x="2884" y="1968"/>
                    <a:pt x="3004" y="1997"/>
                    <a:pt x="3126" y="1997"/>
                  </a:cubicBezTo>
                  <a:cubicBezTo>
                    <a:pt x="3267" y="1997"/>
                    <a:pt x="3411" y="1958"/>
                    <a:pt x="3546" y="1878"/>
                  </a:cubicBezTo>
                  <a:cubicBezTo>
                    <a:pt x="3461" y="1856"/>
                    <a:pt x="3377" y="1847"/>
                    <a:pt x="3293" y="1847"/>
                  </a:cubicBezTo>
                  <a:cubicBezTo>
                    <a:pt x="3277" y="1847"/>
                    <a:pt x="3261" y="1847"/>
                    <a:pt x="3244" y="1848"/>
                  </a:cubicBezTo>
                  <a:cubicBezTo>
                    <a:pt x="3229" y="1848"/>
                    <a:pt x="3214" y="1849"/>
                    <a:pt x="3199" y="1849"/>
                  </a:cubicBezTo>
                  <a:cubicBezTo>
                    <a:pt x="3017" y="1849"/>
                    <a:pt x="2838" y="1825"/>
                    <a:pt x="2660" y="1787"/>
                  </a:cubicBezTo>
                  <a:cubicBezTo>
                    <a:pt x="2588" y="1772"/>
                    <a:pt x="2478" y="1778"/>
                    <a:pt x="2460" y="1693"/>
                  </a:cubicBezTo>
                  <a:cubicBezTo>
                    <a:pt x="2439" y="1601"/>
                    <a:pt x="2549" y="1583"/>
                    <a:pt x="2609" y="1540"/>
                  </a:cubicBezTo>
                  <a:cubicBezTo>
                    <a:pt x="2821" y="1392"/>
                    <a:pt x="3038" y="1251"/>
                    <a:pt x="3244" y="1096"/>
                  </a:cubicBezTo>
                  <a:cubicBezTo>
                    <a:pt x="3314" y="1043"/>
                    <a:pt x="3378" y="1012"/>
                    <a:pt x="3455" y="1012"/>
                  </a:cubicBezTo>
                  <a:cubicBezTo>
                    <a:pt x="3488" y="1012"/>
                    <a:pt x="3523" y="1017"/>
                    <a:pt x="3563" y="1030"/>
                  </a:cubicBezTo>
                  <a:cubicBezTo>
                    <a:pt x="3633" y="1051"/>
                    <a:pt x="3707" y="1069"/>
                    <a:pt x="3781" y="1069"/>
                  </a:cubicBezTo>
                  <a:cubicBezTo>
                    <a:pt x="3857" y="1069"/>
                    <a:pt x="3933" y="1050"/>
                    <a:pt x="4008" y="996"/>
                  </a:cubicBezTo>
                  <a:cubicBezTo>
                    <a:pt x="3915" y="905"/>
                    <a:pt x="3810" y="910"/>
                    <a:pt x="3712" y="900"/>
                  </a:cubicBezTo>
                  <a:cubicBezTo>
                    <a:pt x="3586" y="889"/>
                    <a:pt x="3577" y="839"/>
                    <a:pt x="3662" y="757"/>
                  </a:cubicBezTo>
                  <a:cubicBezTo>
                    <a:pt x="3760" y="666"/>
                    <a:pt x="3863" y="579"/>
                    <a:pt x="3957" y="488"/>
                  </a:cubicBezTo>
                  <a:cubicBezTo>
                    <a:pt x="4090" y="362"/>
                    <a:pt x="4211" y="227"/>
                    <a:pt x="4294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31"/>
            <p:cNvSpPr/>
            <p:nvPr/>
          </p:nvSpPr>
          <p:spPr>
            <a:xfrm>
              <a:off x="6924725" y="1978700"/>
              <a:ext cx="132850" cy="68700"/>
            </a:xfrm>
            <a:custGeom>
              <a:rect b="b" l="l" r="r" t="t"/>
              <a:pathLst>
                <a:path extrusionOk="0" h="2748" w="5314">
                  <a:moveTo>
                    <a:pt x="5246" y="1"/>
                  </a:moveTo>
                  <a:cubicBezTo>
                    <a:pt x="5127" y="1"/>
                    <a:pt x="5038" y="62"/>
                    <a:pt x="4951" y="115"/>
                  </a:cubicBezTo>
                  <a:cubicBezTo>
                    <a:pt x="4609" y="323"/>
                    <a:pt x="4273" y="539"/>
                    <a:pt x="3930" y="745"/>
                  </a:cubicBezTo>
                  <a:cubicBezTo>
                    <a:pt x="3860" y="787"/>
                    <a:pt x="3780" y="872"/>
                    <a:pt x="3706" y="872"/>
                  </a:cubicBezTo>
                  <a:cubicBezTo>
                    <a:pt x="3691" y="872"/>
                    <a:pt x="3676" y="868"/>
                    <a:pt x="3662" y="861"/>
                  </a:cubicBezTo>
                  <a:cubicBezTo>
                    <a:pt x="3556" y="804"/>
                    <a:pt x="3661" y="680"/>
                    <a:pt x="3654" y="584"/>
                  </a:cubicBezTo>
                  <a:cubicBezTo>
                    <a:pt x="3649" y="539"/>
                    <a:pt x="3655" y="492"/>
                    <a:pt x="3659" y="374"/>
                  </a:cubicBezTo>
                  <a:lnTo>
                    <a:pt x="3659" y="374"/>
                  </a:lnTo>
                  <a:cubicBezTo>
                    <a:pt x="3513" y="543"/>
                    <a:pt x="3465" y="684"/>
                    <a:pt x="3442" y="829"/>
                  </a:cubicBezTo>
                  <a:cubicBezTo>
                    <a:pt x="3419" y="997"/>
                    <a:pt x="3332" y="1089"/>
                    <a:pt x="3189" y="1168"/>
                  </a:cubicBezTo>
                  <a:cubicBezTo>
                    <a:pt x="2779" y="1395"/>
                    <a:pt x="2362" y="1613"/>
                    <a:pt x="1933" y="1809"/>
                  </a:cubicBezTo>
                  <a:cubicBezTo>
                    <a:pt x="1825" y="1858"/>
                    <a:pt x="1722" y="1933"/>
                    <a:pt x="1554" y="1939"/>
                  </a:cubicBezTo>
                  <a:cubicBezTo>
                    <a:pt x="1828" y="1445"/>
                    <a:pt x="2173" y="1033"/>
                    <a:pt x="2372" y="536"/>
                  </a:cubicBezTo>
                  <a:lnTo>
                    <a:pt x="2372" y="536"/>
                  </a:lnTo>
                  <a:cubicBezTo>
                    <a:pt x="2220" y="618"/>
                    <a:pt x="2116" y="745"/>
                    <a:pt x="2025" y="880"/>
                  </a:cubicBezTo>
                  <a:cubicBezTo>
                    <a:pt x="1792" y="1233"/>
                    <a:pt x="1560" y="1586"/>
                    <a:pt x="1335" y="1946"/>
                  </a:cubicBezTo>
                  <a:cubicBezTo>
                    <a:pt x="1248" y="2085"/>
                    <a:pt x="1143" y="2184"/>
                    <a:pt x="988" y="2243"/>
                  </a:cubicBezTo>
                  <a:cubicBezTo>
                    <a:pt x="704" y="2353"/>
                    <a:pt x="422" y="2469"/>
                    <a:pt x="140" y="2588"/>
                  </a:cubicBezTo>
                  <a:cubicBezTo>
                    <a:pt x="85" y="2610"/>
                    <a:pt x="0" y="2631"/>
                    <a:pt x="33" y="2712"/>
                  </a:cubicBezTo>
                  <a:cubicBezTo>
                    <a:pt x="43" y="2739"/>
                    <a:pt x="64" y="2748"/>
                    <a:pt x="87" y="2748"/>
                  </a:cubicBezTo>
                  <a:cubicBezTo>
                    <a:pt x="116" y="2748"/>
                    <a:pt x="150" y="2734"/>
                    <a:pt x="178" y="2723"/>
                  </a:cubicBezTo>
                  <a:cubicBezTo>
                    <a:pt x="414" y="2636"/>
                    <a:pt x="665" y="2606"/>
                    <a:pt x="895" y="2496"/>
                  </a:cubicBezTo>
                  <a:cubicBezTo>
                    <a:pt x="1530" y="2193"/>
                    <a:pt x="2171" y="1902"/>
                    <a:pt x="2801" y="1590"/>
                  </a:cubicBezTo>
                  <a:cubicBezTo>
                    <a:pt x="3576" y="1206"/>
                    <a:pt x="4330" y="787"/>
                    <a:pt x="5039" y="296"/>
                  </a:cubicBezTo>
                  <a:cubicBezTo>
                    <a:pt x="5144" y="224"/>
                    <a:pt x="5268" y="165"/>
                    <a:pt x="5313" y="7"/>
                  </a:cubicBezTo>
                  <a:cubicBezTo>
                    <a:pt x="5290" y="2"/>
                    <a:pt x="5268" y="1"/>
                    <a:pt x="5246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31"/>
            <p:cNvSpPr/>
            <p:nvPr/>
          </p:nvSpPr>
          <p:spPr>
            <a:xfrm>
              <a:off x="7055775" y="1620875"/>
              <a:ext cx="74675" cy="133675"/>
            </a:xfrm>
            <a:custGeom>
              <a:rect b="b" l="l" r="r" t="t"/>
              <a:pathLst>
                <a:path extrusionOk="0" h="5347" w="2987">
                  <a:moveTo>
                    <a:pt x="2899" y="1"/>
                  </a:moveTo>
                  <a:cubicBezTo>
                    <a:pt x="2703" y="128"/>
                    <a:pt x="2577" y="275"/>
                    <a:pt x="2465" y="434"/>
                  </a:cubicBezTo>
                  <a:cubicBezTo>
                    <a:pt x="1714" y="1499"/>
                    <a:pt x="1051" y="2614"/>
                    <a:pt x="545" y="3819"/>
                  </a:cubicBezTo>
                  <a:cubicBezTo>
                    <a:pt x="513" y="3901"/>
                    <a:pt x="500" y="4003"/>
                    <a:pt x="375" y="4061"/>
                  </a:cubicBezTo>
                  <a:cubicBezTo>
                    <a:pt x="280" y="3565"/>
                    <a:pt x="186" y="3083"/>
                    <a:pt x="91" y="2586"/>
                  </a:cubicBezTo>
                  <a:cubicBezTo>
                    <a:pt x="1" y="2640"/>
                    <a:pt x="19" y="2702"/>
                    <a:pt x="20" y="2750"/>
                  </a:cubicBezTo>
                  <a:cubicBezTo>
                    <a:pt x="20" y="3124"/>
                    <a:pt x="112" y="3479"/>
                    <a:pt x="242" y="3825"/>
                  </a:cubicBezTo>
                  <a:cubicBezTo>
                    <a:pt x="338" y="4075"/>
                    <a:pt x="368" y="4313"/>
                    <a:pt x="248" y="4573"/>
                  </a:cubicBezTo>
                  <a:cubicBezTo>
                    <a:pt x="136" y="4814"/>
                    <a:pt x="42" y="5070"/>
                    <a:pt x="33" y="5346"/>
                  </a:cubicBezTo>
                  <a:cubicBezTo>
                    <a:pt x="241" y="4929"/>
                    <a:pt x="454" y="4512"/>
                    <a:pt x="615" y="4078"/>
                  </a:cubicBezTo>
                  <a:cubicBezTo>
                    <a:pt x="987" y="3066"/>
                    <a:pt x="1571" y="2180"/>
                    <a:pt x="2154" y="1288"/>
                  </a:cubicBezTo>
                  <a:cubicBezTo>
                    <a:pt x="2220" y="1189"/>
                    <a:pt x="2295" y="1140"/>
                    <a:pt x="2418" y="1121"/>
                  </a:cubicBezTo>
                  <a:cubicBezTo>
                    <a:pt x="2577" y="1094"/>
                    <a:pt x="2738" y="1048"/>
                    <a:pt x="2878" y="955"/>
                  </a:cubicBezTo>
                  <a:cubicBezTo>
                    <a:pt x="2922" y="927"/>
                    <a:pt x="2987" y="897"/>
                    <a:pt x="2971" y="835"/>
                  </a:cubicBezTo>
                  <a:cubicBezTo>
                    <a:pt x="2962" y="796"/>
                    <a:pt x="2936" y="789"/>
                    <a:pt x="2906" y="789"/>
                  </a:cubicBezTo>
                  <a:cubicBezTo>
                    <a:pt x="2886" y="789"/>
                    <a:pt x="2865" y="792"/>
                    <a:pt x="2847" y="792"/>
                  </a:cubicBezTo>
                  <a:cubicBezTo>
                    <a:pt x="2841" y="792"/>
                    <a:pt x="2835" y="792"/>
                    <a:pt x="2830" y="791"/>
                  </a:cubicBezTo>
                  <a:cubicBezTo>
                    <a:pt x="2822" y="790"/>
                    <a:pt x="2814" y="789"/>
                    <a:pt x="2805" y="789"/>
                  </a:cubicBezTo>
                  <a:cubicBezTo>
                    <a:pt x="2726" y="789"/>
                    <a:pt x="2650" y="835"/>
                    <a:pt x="2558" y="835"/>
                  </a:cubicBezTo>
                  <a:cubicBezTo>
                    <a:pt x="2536" y="835"/>
                    <a:pt x="2513" y="833"/>
                    <a:pt x="2489" y="826"/>
                  </a:cubicBezTo>
                  <a:cubicBezTo>
                    <a:pt x="2617" y="554"/>
                    <a:pt x="2853" y="341"/>
                    <a:pt x="2899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31"/>
            <p:cNvSpPr/>
            <p:nvPr/>
          </p:nvSpPr>
          <p:spPr>
            <a:xfrm>
              <a:off x="7183675" y="1588400"/>
              <a:ext cx="82175" cy="95150"/>
            </a:xfrm>
            <a:custGeom>
              <a:rect b="b" l="l" r="r" t="t"/>
              <a:pathLst>
                <a:path extrusionOk="0" h="3806" w="3287">
                  <a:moveTo>
                    <a:pt x="3287" y="0"/>
                  </a:moveTo>
                  <a:lnTo>
                    <a:pt x="3287" y="0"/>
                  </a:lnTo>
                  <a:cubicBezTo>
                    <a:pt x="2766" y="442"/>
                    <a:pt x="2386" y="1020"/>
                    <a:pt x="1815" y="1506"/>
                  </a:cubicBezTo>
                  <a:cubicBezTo>
                    <a:pt x="1878" y="1153"/>
                    <a:pt x="1991" y="871"/>
                    <a:pt x="1932" y="505"/>
                  </a:cubicBezTo>
                  <a:lnTo>
                    <a:pt x="1932" y="505"/>
                  </a:lnTo>
                  <a:cubicBezTo>
                    <a:pt x="1808" y="731"/>
                    <a:pt x="1740" y="909"/>
                    <a:pt x="1768" y="1084"/>
                  </a:cubicBezTo>
                  <a:cubicBezTo>
                    <a:pt x="1833" y="1497"/>
                    <a:pt x="1657" y="1788"/>
                    <a:pt x="1376" y="2053"/>
                  </a:cubicBezTo>
                  <a:cubicBezTo>
                    <a:pt x="1246" y="2176"/>
                    <a:pt x="1138" y="2324"/>
                    <a:pt x="1015" y="2456"/>
                  </a:cubicBezTo>
                  <a:cubicBezTo>
                    <a:pt x="931" y="2543"/>
                    <a:pt x="862" y="2650"/>
                    <a:pt x="728" y="2710"/>
                  </a:cubicBezTo>
                  <a:cubicBezTo>
                    <a:pt x="672" y="2480"/>
                    <a:pt x="782" y="2279"/>
                    <a:pt x="728" y="2063"/>
                  </a:cubicBezTo>
                  <a:lnTo>
                    <a:pt x="728" y="2063"/>
                  </a:lnTo>
                  <a:cubicBezTo>
                    <a:pt x="649" y="2712"/>
                    <a:pt x="383" y="3282"/>
                    <a:pt x="0" y="3806"/>
                  </a:cubicBezTo>
                  <a:cubicBezTo>
                    <a:pt x="100" y="3740"/>
                    <a:pt x="169" y="3655"/>
                    <a:pt x="234" y="3568"/>
                  </a:cubicBezTo>
                  <a:cubicBezTo>
                    <a:pt x="528" y="3191"/>
                    <a:pt x="826" y="2818"/>
                    <a:pt x="1171" y="2485"/>
                  </a:cubicBezTo>
                  <a:cubicBezTo>
                    <a:pt x="1269" y="2393"/>
                    <a:pt x="1362" y="2353"/>
                    <a:pt x="1502" y="2351"/>
                  </a:cubicBezTo>
                  <a:cubicBezTo>
                    <a:pt x="1861" y="2347"/>
                    <a:pt x="2220" y="2305"/>
                    <a:pt x="2566" y="2192"/>
                  </a:cubicBezTo>
                  <a:cubicBezTo>
                    <a:pt x="2631" y="2170"/>
                    <a:pt x="2731" y="2139"/>
                    <a:pt x="2715" y="2067"/>
                  </a:cubicBezTo>
                  <a:cubicBezTo>
                    <a:pt x="2703" y="2016"/>
                    <a:pt x="2673" y="2002"/>
                    <a:pt x="2637" y="2002"/>
                  </a:cubicBezTo>
                  <a:cubicBezTo>
                    <a:pt x="2598" y="2002"/>
                    <a:pt x="2553" y="2019"/>
                    <a:pt x="2516" y="2025"/>
                  </a:cubicBezTo>
                  <a:cubicBezTo>
                    <a:pt x="2193" y="2083"/>
                    <a:pt x="1877" y="2169"/>
                    <a:pt x="1476" y="2183"/>
                  </a:cubicBezTo>
                  <a:cubicBezTo>
                    <a:pt x="1568" y="2076"/>
                    <a:pt x="1623" y="2012"/>
                    <a:pt x="1679" y="1943"/>
                  </a:cubicBezTo>
                  <a:cubicBezTo>
                    <a:pt x="2107" y="1432"/>
                    <a:pt x="2639" y="1019"/>
                    <a:pt x="3052" y="494"/>
                  </a:cubicBezTo>
                  <a:cubicBezTo>
                    <a:pt x="3165" y="349"/>
                    <a:pt x="3285" y="208"/>
                    <a:pt x="3287" y="0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31"/>
            <p:cNvSpPr/>
            <p:nvPr/>
          </p:nvSpPr>
          <p:spPr>
            <a:xfrm>
              <a:off x="7169450" y="1701625"/>
              <a:ext cx="110200" cy="49975"/>
            </a:xfrm>
            <a:custGeom>
              <a:rect b="b" l="l" r="r" t="t"/>
              <a:pathLst>
                <a:path extrusionOk="0" h="1999" w="4408">
                  <a:moveTo>
                    <a:pt x="1303" y="984"/>
                  </a:moveTo>
                  <a:cubicBezTo>
                    <a:pt x="1302" y="986"/>
                    <a:pt x="1301" y="988"/>
                    <a:pt x="1300" y="989"/>
                  </a:cubicBezTo>
                  <a:lnTo>
                    <a:pt x="1300" y="989"/>
                  </a:lnTo>
                  <a:cubicBezTo>
                    <a:pt x="1303" y="988"/>
                    <a:pt x="1307" y="987"/>
                    <a:pt x="1310" y="986"/>
                  </a:cubicBezTo>
                  <a:lnTo>
                    <a:pt x="1303" y="984"/>
                  </a:lnTo>
                  <a:close/>
                  <a:moveTo>
                    <a:pt x="3103" y="1"/>
                  </a:moveTo>
                  <a:cubicBezTo>
                    <a:pt x="2960" y="1"/>
                    <a:pt x="2916" y="82"/>
                    <a:pt x="2871" y="158"/>
                  </a:cubicBezTo>
                  <a:cubicBezTo>
                    <a:pt x="2723" y="414"/>
                    <a:pt x="2579" y="675"/>
                    <a:pt x="2432" y="934"/>
                  </a:cubicBezTo>
                  <a:cubicBezTo>
                    <a:pt x="2390" y="1007"/>
                    <a:pt x="2367" y="1107"/>
                    <a:pt x="2285" y="1141"/>
                  </a:cubicBezTo>
                  <a:cubicBezTo>
                    <a:pt x="1869" y="1316"/>
                    <a:pt x="1443" y="1456"/>
                    <a:pt x="971" y="1566"/>
                  </a:cubicBezTo>
                  <a:cubicBezTo>
                    <a:pt x="1096" y="1350"/>
                    <a:pt x="1197" y="1170"/>
                    <a:pt x="1300" y="989"/>
                  </a:cubicBezTo>
                  <a:lnTo>
                    <a:pt x="1300" y="989"/>
                  </a:lnTo>
                  <a:cubicBezTo>
                    <a:pt x="1124" y="1051"/>
                    <a:pt x="1021" y="1204"/>
                    <a:pt x="960" y="1349"/>
                  </a:cubicBezTo>
                  <a:cubicBezTo>
                    <a:pt x="854" y="1600"/>
                    <a:pt x="657" y="1675"/>
                    <a:pt x="428" y="1741"/>
                  </a:cubicBezTo>
                  <a:cubicBezTo>
                    <a:pt x="273" y="1786"/>
                    <a:pt x="106" y="1826"/>
                    <a:pt x="0" y="1986"/>
                  </a:cubicBezTo>
                  <a:cubicBezTo>
                    <a:pt x="28" y="1995"/>
                    <a:pt x="54" y="1998"/>
                    <a:pt x="78" y="1998"/>
                  </a:cubicBezTo>
                  <a:cubicBezTo>
                    <a:pt x="150" y="1998"/>
                    <a:pt x="209" y="1968"/>
                    <a:pt x="269" y="1950"/>
                  </a:cubicBezTo>
                  <a:cubicBezTo>
                    <a:pt x="569" y="1858"/>
                    <a:pt x="868" y="1766"/>
                    <a:pt x="1163" y="1662"/>
                  </a:cubicBezTo>
                  <a:cubicBezTo>
                    <a:pt x="1240" y="1635"/>
                    <a:pt x="1312" y="1621"/>
                    <a:pt x="1383" y="1621"/>
                  </a:cubicBezTo>
                  <a:cubicBezTo>
                    <a:pt x="1479" y="1621"/>
                    <a:pt x="1573" y="1647"/>
                    <a:pt x="1673" y="1703"/>
                  </a:cubicBezTo>
                  <a:cubicBezTo>
                    <a:pt x="1870" y="1811"/>
                    <a:pt x="2072" y="1934"/>
                    <a:pt x="2315" y="1943"/>
                  </a:cubicBezTo>
                  <a:cubicBezTo>
                    <a:pt x="2159" y="1727"/>
                    <a:pt x="1867" y="1724"/>
                    <a:pt x="1673" y="1519"/>
                  </a:cubicBezTo>
                  <a:cubicBezTo>
                    <a:pt x="2009" y="1381"/>
                    <a:pt x="2322" y="1253"/>
                    <a:pt x="2638" y="1124"/>
                  </a:cubicBezTo>
                  <a:cubicBezTo>
                    <a:pt x="2899" y="1018"/>
                    <a:pt x="3153" y="874"/>
                    <a:pt x="3432" y="874"/>
                  </a:cubicBezTo>
                  <a:cubicBezTo>
                    <a:pt x="3529" y="874"/>
                    <a:pt x="3629" y="892"/>
                    <a:pt x="3733" y="934"/>
                  </a:cubicBezTo>
                  <a:cubicBezTo>
                    <a:pt x="3743" y="937"/>
                    <a:pt x="3754" y="940"/>
                    <a:pt x="3766" y="940"/>
                  </a:cubicBezTo>
                  <a:cubicBezTo>
                    <a:pt x="3791" y="940"/>
                    <a:pt x="3816" y="928"/>
                    <a:pt x="3823" y="891"/>
                  </a:cubicBezTo>
                  <a:cubicBezTo>
                    <a:pt x="3588" y="736"/>
                    <a:pt x="3588" y="738"/>
                    <a:pt x="3832" y="574"/>
                  </a:cubicBezTo>
                  <a:cubicBezTo>
                    <a:pt x="4046" y="431"/>
                    <a:pt x="4255" y="285"/>
                    <a:pt x="4407" y="66"/>
                  </a:cubicBezTo>
                  <a:lnTo>
                    <a:pt x="4407" y="66"/>
                  </a:lnTo>
                  <a:cubicBezTo>
                    <a:pt x="3767" y="290"/>
                    <a:pt x="3283" y="815"/>
                    <a:pt x="2559" y="1024"/>
                  </a:cubicBezTo>
                  <a:cubicBezTo>
                    <a:pt x="2768" y="643"/>
                    <a:pt x="2944" y="321"/>
                    <a:pt x="3118" y="1"/>
                  </a:cubicBezTo>
                  <a:cubicBezTo>
                    <a:pt x="3113" y="1"/>
                    <a:pt x="3108" y="1"/>
                    <a:pt x="3103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31"/>
            <p:cNvSpPr/>
            <p:nvPr/>
          </p:nvSpPr>
          <p:spPr>
            <a:xfrm>
              <a:off x="7087850" y="1687975"/>
              <a:ext cx="30900" cy="7200"/>
            </a:xfrm>
            <a:custGeom>
              <a:rect b="b" l="l" r="r" t="t"/>
              <a:pathLst>
                <a:path extrusionOk="0" h="288" w="1236">
                  <a:moveTo>
                    <a:pt x="1108" y="1"/>
                  </a:moveTo>
                  <a:cubicBezTo>
                    <a:pt x="722" y="1"/>
                    <a:pt x="368" y="158"/>
                    <a:pt x="0" y="268"/>
                  </a:cubicBezTo>
                  <a:cubicBezTo>
                    <a:pt x="82" y="281"/>
                    <a:pt x="161" y="288"/>
                    <a:pt x="240" y="288"/>
                  </a:cubicBezTo>
                  <a:cubicBezTo>
                    <a:pt x="590" y="288"/>
                    <a:pt x="915" y="162"/>
                    <a:pt x="1235" y="6"/>
                  </a:cubicBezTo>
                  <a:cubicBezTo>
                    <a:pt x="1192" y="2"/>
                    <a:pt x="1150" y="1"/>
                    <a:pt x="1108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31"/>
            <p:cNvSpPr/>
            <p:nvPr/>
          </p:nvSpPr>
          <p:spPr>
            <a:xfrm>
              <a:off x="6990300" y="2024625"/>
              <a:ext cx="29875" cy="5525"/>
            </a:xfrm>
            <a:custGeom>
              <a:rect b="b" l="l" r="r" t="t"/>
              <a:pathLst>
                <a:path extrusionOk="0" h="221" w="1195">
                  <a:moveTo>
                    <a:pt x="185" y="1"/>
                  </a:moveTo>
                  <a:cubicBezTo>
                    <a:pt x="124" y="1"/>
                    <a:pt x="63" y="4"/>
                    <a:pt x="1" y="10"/>
                  </a:cubicBezTo>
                  <a:cubicBezTo>
                    <a:pt x="322" y="97"/>
                    <a:pt x="638" y="221"/>
                    <a:pt x="973" y="221"/>
                  </a:cubicBezTo>
                  <a:cubicBezTo>
                    <a:pt x="1046" y="221"/>
                    <a:pt x="1120" y="215"/>
                    <a:pt x="1194" y="202"/>
                  </a:cubicBezTo>
                  <a:cubicBezTo>
                    <a:pt x="865" y="94"/>
                    <a:pt x="533" y="1"/>
                    <a:pt x="185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31"/>
            <p:cNvSpPr/>
            <p:nvPr/>
          </p:nvSpPr>
          <p:spPr>
            <a:xfrm>
              <a:off x="7086825" y="1641125"/>
              <a:ext cx="4300" cy="22075"/>
            </a:xfrm>
            <a:custGeom>
              <a:rect b="b" l="l" r="r" t="t"/>
              <a:pathLst>
                <a:path extrusionOk="0" h="883" w="172">
                  <a:moveTo>
                    <a:pt x="125" y="1"/>
                  </a:moveTo>
                  <a:cubicBezTo>
                    <a:pt x="22" y="293"/>
                    <a:pt x="0" y="586"/>
                    <a:pt x="113" y="883"/>
                  </a:cubicBezTo>
                  <a:cubicBezTo>
                    <a:pt x="156" y="588"/>
                    <a:pt x="171" y="294"/>
                    <a:pt x="125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31"/>
            <p:cNvSpPr/>
            <p:nvPr/>
          </p:nvSpPr>
          <p:spPr>
            <a:xfrm>
              <a:off x="6919575" y="1781800"/>
              <a:ext cx="15950" cy="16800"/>
            </a:xfrm>
            <a:custGeom>
              <a:rect b="b" l="l" r="r" t="t"/>
              <a:pathLst>
                <a:path extrusionOk="0" h="672" w="638">
                  <a:moveTo>
                    <a:pt x="601" y="0"/>
                  </a:moveTo>
                  <a:cubicBezTo>
                    <a:pt x="404" y="204"/>
                    <a:pt x="205" y="407"/>
                    <a:pt x="6" y="609"/>
                  </a:cubicBezTo>
                  <a:lnTo>
                    <a:pt x="6" y="609"/>
                  </a:lnTo>
                  <a:cubicBezTo>
                    <a:pt x="6" y="609"/>
                    <a:pt x="6" y="609"/>
                    <a:pt x="6" y="608"/>
                  </a:cubicBezTo>
                  <a:cubicBezTo>
                    <a:pt x="3" y="608"/>
                    <a:pt x="0" y="615"/>
                    <a:pt x="0" y="615"/>
                  </a:cubicBezTo>
                  <a:cubicBezTo>
                    <a:pt x="2" y="613"/>
                    <a:pt x="4" y="611"/>
                    <a:pt x="6" y="609"/>
                  </a:cubicBezTo>
                  <a:lnTo>
                    <a:pt x="6" y="609"/>
                  </a:lnTo>
                  <a:cubicBezTo>
                    <a:pt x="17" y="644"/>
                    <a:pt x="37" y="671"/>
                    <a:pt x="62" y="671"/>
                  </a:cubicBezTo>
                  <a:cubicBezTo>
                    <a:pt x="75" y="671"/>
                    <a:pt x="89" y="664"/>
                    <a:pt x="105" y="648"/>
                  </a:cubicBezTo>
                  <a:cubicBezTo>
                    <a:pt x="285" y="445"/>
                    <a:pt x="460" y="239"/>
                    <a:pt x="638" y="33"/>
                  </a:cubicBezTo>
                  <a:lnTo>
                    <a:pt x="601" y="0"/>
                  </a:ln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31"/>
            <p:cNvSpPr/>
            <p:nvPr/>
          </p:nvSpPr>
          <p:spPr>
            <a:xfrm>
              <a:off x="7202000" y="1724325"/>
              <a:ext cx="1300" cy="2075"/>
            </a:xfrm>
            <a:custGeom>
              <a:rect b="b" l="l" r="r" t="t"/>
              <a:pathLst>
                <a:path extrusionOk="0" h="83" w="52">
                  <a:moveTo>
                    <a:pt x="34" y="0"/>
                  </a:moveTo>
                  <a:cubicBezTo>
                    <a:pt x="34" y="0"/>
                    <a:pt x="33" y="0"/>
                    <a:pt x="33" y="0"/>
                  </a:cubicBezTo>
                  <a:cubicBezTo>
                    <a:pt x="25" y="20"/>
                    <a:pt x="18" y="40"/>
                    <a:pt x="12" y="60"/>
                  </a:cubicBezTo>
                  <a:lnTo>
                    <a:pt x="12" y="60"/>
                  </a:lnTo>
                  <a:cubicBezTo>
                    <a:pt x="25" y="41"/>
                    <a:pt x="39" y="22"/>
                    <a:pt x="52" y="3"/>
                  </a:cubicBezTo>
                  <a:cubicBezTo>
                    <a:pt x="46" y="3"/>
                    <a:pt x="37" y="0"/>
                    <a:pt x="34" y="0"/>
                  </a:cubicBezTo>
                  <a:close/>
                  <a:moveTo>
                    <a:pt x="12" y="60"/>
                  </a:moveTo>
                  <a:cubicBezTo>
                    <a:pt x="8" y="65"/>
                    <a:pt x="4" y="71"/>
                    <a:pt x="1" y="76"/>
                  </a:cubicBezTo>
                  <a:lnTo>
                    <a:pt x="5" y="82"/>
                  </a:lnTo>
                  <a:cubicBezTo>
                    <a:pt x="7" y="75"/>
                    <a:pt x="10" y="67"/>
                    <a:pt x="12" y="60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31"/>
            <p:cNvSpPr/>
            <p:nvPr/>
          </p:nvSpPr>
          <p:spPr>
            <a:xfrm>
              <a:off x="6933000" y="1837025"/>
              <a:ext cx="250" cy="325"/>
            </a:xfrm>
            <a:custGeom>
              <a:rect b="b" l="l" r="r" t="t"/>
              <a:pathLst>
                <a:path extrusionOk="0" h="13" w="10">
                  <a:moveTo>
                    <a:pt x="9" y="1"/>
                  </a:moveTo>
                  <a:cubicBezTo>
                    <a:pt x="9" y="1"/>
                    <a:pt x="2" y="8"/>
                    <a:pt x="1" y="8"/>
                  </a:cubicBezTo>
                  <a:lnTo>
                    <a:pt x="6" y="12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31"/>
            <p:cNvSpPr/>
            <p:nvPr/>
          </p:nvSpPr>
          <p:spPr>
            <a:xfrm>
              <a:off x="6931550" y="1837275"/>
              <a:ext cx="1625" cy="1025"/>
            </a:xfrm>
            <a:custGeom>
              <a:rect b="b" l="l" r="r" t="t"/>
              <a:pathLst>
                <a:path extrusionOk="0" h="41" w="65">
                  <a:moveTo>
                    <a:pt x="59" y="1"/>
                  </a:moveTo>
                  <a:cubicBezTo>
                    <a:pt x="39" y="12"/>
                    <a:pt x="21" y="25"/>
                    <a:pt x="1" y="36"/>
                  </a:cubicBezTo>
                  <a:lnTo>
                    <a:pt x="7" y="40"/>
                  </a:lnTo>
                  <a:lnTo>
                    <a:pt x="64" y="4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31"/>
            <p:cNvSpPr/>
            <p:nvPr/>
          </p:nvSpPr>
          <p:spPr>
            <a:xfrm>
              <a:off x="6930125" y="1838175"/>
              <a:ext cx="1575" cy="1400"/>
            </a:xfrm>
            <a:custGeom>
              <a:rect b="b" l="l" r="r" t="t"/>
              <a:pathLst>
                <a:path extrusionOk="0" h="56" w="63">
                  <a:moveTo>
                    <a:pt x="58" y="0"/>
                  </a:moveTo>
                  <a:lnTo>
                    <a:pt x="0" y="52"/>
                  </a:lnTo>
                  <a:lnTo>
                    <a:pt x="4" y="55"/>
                  </a:lnTo>
                  <a:cubicBezTo>
                    <a:pt x="24" y="38"/>
                    <a:pt x="44" y="20"/>
                    <a:pt x="62" y="4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31"/>
            <p:cNvSpPr/>
            <p:nvPr/>
          </p:nvSpPr>
          <p:spPr>
            <a:xfrm>
              <a:off x="7071450" y="1872775"/>
              <a:ext cx="375" cy="175"/>
            </a:xfrm>
            <a:custGeom>
              <a:rect b="b" l="l" r="r" t="t"/>
              <a:pathLst>
                <a:path extrusionOk="0" h="7" w="15">
                  <a:moveTo>
                    <a:pt x="14" y="0"/>
                  </a:moveTo>
                  <a:lnTo>
                    <a:pt x="6" y="3"/>
                  </a:lnTo>
                  <a:lnTo>
                    <a:pt x="0" y="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2" name="Google Shape;702;p31"/>
          <p:cNvSpPr/>
          <p:nvPr/>
        </p:nvSpPr>
        <p:spPr>
          <a:xfrm rot="-2101782">
            <a:off x="-349033" y="3906490"/>
            <a:ext cx="1299711" cy="826687"/>
          </a:xfrm>
          <a:custGeom>
            <a:rect b="b" l="l" r="r" t="t"/>
            <a:pathLst>
              <a:path extrusionOk="0" h="17017" w="26754">
                <a:moveTo>
                  <a:pt x="20391" y="0"/>
                </a:moveTo>
                <a:cubicBezTo>
                  <a:pt x="17943" y="0"/>
                  <a:pt x="15506" y="204"/>
                  <a:pt x="13104" y="864"/>
                </a:cubicBezTo>
                <a:cubicBezTo>
                  <a:pt x="8371" y="2165"/>
                  <a:pt x="4694" y="4876"/>
                  <a:pt x="2402" y="9256"/>
                </a:cubicBezTo>
                <a:cubicBezTo>
                  <a:pt x="1484" y="10873"/>
                  <a:pt x="720" y="12523"/>
                  <a:pt x="346" y="14308"/>
                </a:cubicBezTo>
                <a:cubicBezTo>
                  <a:pt x="0" y="15952"/>
                  <a:pt x="194" y="16341"/>
                  <a:pt x="1738" y="16524"/>
                </a:cubicBezTo>
                <a:cubicBezTo>
                  <a:pt x="2625" y="16629"/>
                  <a:pt x="3500" y="16844"/>
                  <a:pt x="4386" y="16933"/>
                </a:cubicBezTo>
                <a:cubicBezTo>
                  <a:pt x="4951" y="16988"/>
                  <a:pt x="5514" y="17017"/>
                  <a:pt x="6075" y="17017"/>
                </a:cubicBezTo>
                <a:cubicBezTo>
                  <a:pt x="7701" y="17017"/>
                  <a:pt x="9304" y="16772"/>
                  <a:pt x="10848" y="16203"/>
                </a:cubicBezTo>
                <a:cubicBezTo>
                  <a:pt x="13782" y="15122"/>
                  <a:pt x="16186" y="13254"/>
                  <a:pt x="18213" y="10892"/>
                </a:cubicBezTo>
                <a:cubicBezTo>
                  <a:pt x="20069" y="8728"/>
                  <a:pt x="21962" y="6599"/>
                  <a:pt x="23896" y="4503"/>
                </a:cubicBezTo>
                <a:cubicBezTo>
                  <a:pt x="24714" y="3616"/>
                  <a:pt x="25544" y="2732"/>
                  <a:pt x="26200" y="1715"/>
                </a:cubicBezTo>
                <a:cubicBezTo>
                  <a:pt x="26753" y="854"/>
                  <a:pt x="26516" y="278"/>
                  <a:pt x="25511" y="212"/>
                </a:cubicBezTo>
                <a:cubicBezTo>
                  <a:pt x="23804" y="99"/>
                  <a:pt x="22095" y="0"/>
                  <a:pt x="2039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3" name="Google Shape;703;p31"/>
          <p:cNvSpPr/>
          <p:nvPr/>
        </p:nvSpPr>
        <p:spPr>
          <a:xfrm rot="-2101782">
            <a:off x="-529857" y="4091118"/>
            <a:ext cx="1421064" cy="947603"/>
          </a:xfrm>
          <a:custGeom>
            <a:rect b="b" l="l" r="r" t="t"/>
            <a:pathLst>
              <a:path extrusionOk="0" h="19506" w="29252">
                <a:moveTo>
                  <a:pt x="17947" y="5662"/>
                </a:moveTo>
                <a:lnTo>
                  <a:pt x="17941" y="5670"/>
                </a:lnTo>
                <a:cubicBezTo>
                  <a:pt x="17942" y="5675"/>
                  <a:pt x="17943" y="5680"/>
                  <a:pt x="17945" y="5685"/>
                </a:cubicBezTo>
                <a:lnTo>
                  <a:pt x="17945" y="5685"/>
                </a:lnTo>
                <a:cubicBezTo>
                  <a:pt x="17945" y="5677"/>
                  <a:pt x="17946" y="5670"/>
                  <a:pt x="17947" y="5662"/>
                </a:cubicBezTo>
                <a:close/>
                <a:moveTo>
                  <a:pt x="25828" y="1"/>
                </a:moveTo>
                <a:cubicBezTo>
                  <a:pt x="25115" y="791"/>
                  <a:pt x="24764" y="1620"/>
                  <a:pt x="24284" y="2360"/>
                </a:cubicBezTo>
                <a:cubicBezTo>
                  <a:pt x="24125" y="2610"/>
                  <a:pt x="23981" y="2853"/>
                  <a:pt x="23704" y="2991"/>
                </a:cubicBezTo>
                <a:cubicBezTo>
                  <a:pt x="21898" y="3889"/>
                  <a:pt x="20087" y="4780"/>
                  <a:pt x="18370" y="5840"/>
                </a:cubicBezTo>
                <a:cubicBezTo>
                  <a:pt x="18279" y="5896"/>
                  <a:pt x="18207" y="5924"/>
                  <a:pt x="18148" y="5924"/>
                </a:cubicBezTo>
                <a:cubicBezTo>
                  <a:pt x="18045" y="5924"/>
                  <a:pt x="17985" y="5842"/>
                  <a:pt x="17945" y="5685"/>
                </a:cubicBezTo>
                <a:lnTo>
                  <a:pt x="17945" y="5685"/>
                </a:lnTo>
                <a:cubicBezTo>
                  <a:pt x="17908" y="6069"/>
                  <a:pt x="17651" y="6280"/>
                  <a:pt x="17354" y="6487"/>
                </a:cubicBezTo>
                <a:cubicBezTo>
                  <a:pt x="15524" y="7754"/>
                  <a:pt x="13703" y="9032"/>
                  <a:pt x="11879" y="10304"/>
                </a:cubicBezTo>
                <a:cubicBezTo>
                  <a:pt x="11706" y="10424"/>
                  <a:pt x="11568" y="10616"/>
                  <a:pt x="11275" y="10616"/>
                </a:cubicBezTo>
                <a:cubicBezTo>
                  <a:pt x="11261" y="10616"/>
                  <a:pt x="11247" y="10615"/>
                  <a:pt x="11232" y="10614"/>
                </a:cubicBezTo>
                <a:cubicBezTo>
                  <a:pt x="11613" y="8843"/>
                  <a:pt x="12848" y="7448"/>
                  <a:pt x="13285" y="5713"/>
                </a:cubicBezTo>
                <a:lnTo>
                  <a:pt x="13285" y="5713"/>
                </a:lnTo>
                <a:cubicBezTo>
                  <a:pt x="13044" y="5868"/>
                  <a:pt x="12840" y="6051"/>
                  <a:pt x="12715" y="6276"/>
                </a:cubicBezTo>
                <a:cubicBezTo>
                  <a:pt x="11874" y="7807"/>
                  <a:pt x="11083" y="9365"/>
                  <a:pt x="10507" y="11019"/>
                </a:cubicBezTo>
                <a:cubicBezTo>
                  <a:pt x="10405" y="11314"/>
                  <a:pt x="10271" y="11531"/>
                  <a:pt x="10041" y="11722"/>
                </a:cubicBezTo>
                <a:cubicBezTo>
                  <a:pt x="7768" y="13606"/>
                  <a:pt x="5503" y="15501"/>
                  <a:pt x="3222" y="17374"/>
                </a:cubicBezTo>
                <a:cubicBezTo>
                  <a:pt x="2223" y="18193"/>
                  <a:pt x="1111" y="18848"/>
                  <a:pt x="1" y="19504"/>
                </a:cubicBezTo>
                <a:lnTo>
                  <a:pt x="11" y="19502"/>
                </a:lnTo>
                <a:cubicBezTo>
                  <a:pt x="42" y="19505"/>
                  <a:pt x="74" y="19506"/>
                  <a:pt x="104" y="19506"/>
                </a:cubicBezTo>
                <a:cubicBezTo>
                  <a:pt x="579" y="19506"/>
                  <a:pt x="920" y="19170"/>
                  <a:pt x="1299" y="18958"/>
                </a:cubicBezTo>
                <a:cubicBezTo>
                  <a:pt x="4147" y="17365"/>
                  <a:pt x="6664" y="15316"/>
                  <a:pt x="9163" y="13245"/>
                </a:cubicBezTo>
                <a:cubicBezTo>
                  <a:pt x="9411" y="13040"/>
                  <a:pt x="9637" y="12853"/>
                  <a:pt x="10008" y="12853"/>
                </a:cubicBezTo>
                <a:cubicBezTo>
                  <a:pt x="10018" y="12853"/>
                  <a:pt x="10027" y="12853"/>
                  <a:pt x="10037" y="12854"/>
                </a:cubicBezTo>
                <a:cubicBezTo>
                  <a:pt x="12134" y="12916"/>
                  <a:pt x="14235" y="12941"/>
                  <a:pt x="16334" y="12972"/>
                </a:cubicBezTo>
                <a:cubicBezTo>
                  <a:pt x="16377" y="12973"/>
                  <a:pt x="16420" y="12974"/>
                  <a:pt x="16464" y="12974"/>
                </a:cubicBezTo>
                <a:cubicBezTo>
                  <a:pt x="16707" y="12974"/>
                  <a:pt x="16964" y="12940"/>
                  <a:pt x="17244" y="12607"/>
                </a:cubicBezTo>
                <a:cubicBezTo>
                  <a:pt x="15797" y="12481"/>
                  <a:pt x="14393" y="12419"/>
                  <a:pt x="12968" y="12419"/>
                </a:cubicBezTo>
                <a:cubicBezTo>
                  <a:pt x="12021" y="12419"/>
                  <a:pt x="11064" y="12447"/>
                  <a:pt x="10079" y="12501"/>
                </a:cubicBezTo>
                <a:cubicBezTo>
                  <a:pt x="11142" y="11540"/>
                  <a:pt x="12206" y="10912"/>
                  <a:pt x="13139" y="10127"/>
                </a:cubicBezTo>
                <a:cubicBezTo>
                  <a:pt x="13767" y="9599"/>
                  <a:pt x="14429" y="9392"/>
                  <a:pt x="15139" y="9392"/>
                </a:cubicBezTo>
                <a:cubicBezTo>
                  <a:pt x="15416" y="9392"/>
                  <a:pt x="15701" y="9423"/>
                  <a:pt x="15993" y="9480"/>
                </a:cubicBezTo>
                <a:cubicBezTo>
                  <a:pt x="17369" y="9745"/>
                  <a:pt x="18766" y="9739"/>
                  <a:pt x="20156" y="9815"/>
                </a:cubicBezTo>
                <a:cubicBezTo>
                  <a:pt x="20216" y="9818"/>
                  <a:pt x="20277" y="9824"/>
                  <a:pt x="20341" y="9824"/>
                </a:cubicBezTo>
                <a:cubicBezTo>
                  <a:pt x="20522" y="9824"/>
                  <a:pt x="20719" y="9780"/>
                  <a:pt x="20918" y="9508"/>
                </a:cubicBezTo>
                <a:cubicBezTo>
                  <a:pt x="18840" y="9259"/>
                  <a:pt x="16839" y="9317"/>
                  <a:pt x="14860" y="9140"/>
                </a:cubicBezTo>
                <a:cubicBezTo>
                  <a:pt x="14866" y="8849"/>
                  <a:pt x="15048" y="8791"/>
                  <a:pt x="15175" y="8703"/>
                </a:cubicBezTo>
                <a:cubicBezTo>
                  <a:pt x="17059" y="7404"/>
                  <a:pt x="18958" y="6131"/>
                  <a:pt x="20988" y="5060"/>
                </a:cubicBezTo>
                <a:cubicBezTo>
                  <a:pt x="21251" y="4920"/>
                  <a:pt x="21484" y="4848"/>
                  <a:pt x="21720" y="4848"/>
                </a:cubicBezTo>
                <a:cubicBezTo>
                  <a:pt x="21943" y="4848"/>
                  <a:pt x="22168" y="4912"/>
                  <a:pt x="22424" y="5044"/>
                </a:cubicBezTo>
                <a:cubicBezTo>
                  <a:pt x="23725" y="5715"/>
                  <a:pt x="25182" y="5780"/>
                  <a:pt x="26601" y="5957"/>
                </a:cubicBezTo>
                <a:cubicBezTo>
                  <a:pt x="26639" y="5962"/>
                  <a:pt x="26682" y="5965"/>
                  <a:pt x="26726" y="5965"/>
                </a:cubicBezTo>
                <a:cubicBezTo>
                  <a:pt x="26885" y="5965"/>
                  <a:pt x="27060" y="5924"/>
                  <a:pt x="27087" y="5773"/>
                </a:cubicBezTo>
                <a:cubicBezTo>
                  <a:pt x="27135" y="5499"/>
                  <a:pt x="26844" y="5475"/>
                  <a:pt x="26651" y="5440"/>
                </a:cubicBezTo>
                <a:cubicBezTo>
                  <a:pt x="25649" y="5252"/>
                  <a:pt x="24642" y="5095"/>
                  <a:pt x="23643" y="4892"/>
                </a:cubicBezTo>
                <a:cubicBezTo>
                  <a:pt x="23166" y="4795"/>
                  <a:pt x="22651" y="4828"/>
                  <a:pt x="22219" y="4537"/>
                </a:cubicBezTo>
                <a:lnTo>
                  <a:pt x="22219" y="4537"/>
                </a:lnTo>
                <a:cubicBezTo>
                  <a:pt x="22244" y="4428"/>
                  <a:pt x="22332" y="4379"/>
                  <a:pt x="22421" y="4335"/>
                </a:cubicBezTo>
                <a:cubicBezTo>
                  <a:pt x="24364" y="3391"/>
                  <a:pt x="26205" y="2232"/>
                  <a:pt x="28269" y="1539"/>
                </a:cubicBezTo>
                <a:cubicBezTo>
                  <a:pt x="28525" y="1454"/>
                  <a:pt x="28770" y="1336"/>
                  <a:pt x="29010" y="1213"/>
                </a:cubicBezTo>
                <a:cubicBezTo>
                  <a:pt x="29112" y="1159"/>
                  <a:pt x="29251" y="1079"/>
                  <a:pt x="29198" y="931"/>
                </a:cubicBezTo>
                <a:cubicBezTo>
                  <a:pt x="29160" y="824"/>
                  <a:pt x="29058" y="793"/>
                  <a:pt x="28955" y="793"/>
                </a:cubicBezTo>
                <a:cubicBezTo>
                  <a:pt x="28930" y="793"/>
                  <a:pt x="28904" y="795"/>
                  <a:pt x="28879" y="798"/>
                </a:cubicBezTo>
                <a:cubicBezTo>
                  <a:pt x="28674" y="826"/>
                  <a:pt x="28468" y="860"/>
                  <a:pt x="28269" y="914"/>
                </a:cubicBezTo>
                <a:cubicBezTo>
                  <a:pt x="27362" y="1165"/>
                  <a:pt x="26515" y="1563"/>
                  <a:pt x="25674" y="1974"/>
                </a:cubicBezTo>
                <a:cubicBezTo>
                  <a:pt x="25563" y="2027"/>
                  <a:pt x="25438" y="2147"/>
                  <a:pt x="25317" y="2147"/>
                </a:cubicBezTo>
                <a:cubicBezTo>
                  <a:pt x="25269" y="2147"/>
                  <a:pt x="25221" y="2128"/>
                  <a:pt x="25174" y="2080"/>
                </a:cubicBezTo>
                <a:cubicBezTo>
                  <a:pt x="25019" y="1919"/>
                  <a:pt x="25228" y="1739"/>
                  <a:pt x="25273" y="1567"/>
                </a:cubicBezTo>
                <a:cubicBezTo>
                  <a:pt x="25405" y="1088"/>
                  <a:pt x="25788" y="698"/>
                  <a:pt x="25828" y="1"/>
                </a:cubicBezTo>
                <a:close/>
              </a:path>
            </a:pathLst>
          </a:custGeom>
          <a:solidFill>
            <a:srgbClr val="3B97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4" name="Google Shape;704;p31"/>
          <p:cNvSpPr/>
          <p:nvPr/>
        </p:nvSpPr>
        <p:spPr>
          <a:xfrm rot="5400000">
            <a:off x="32150" y="4220725"/>
            <a:ext cx="820444" cy="1025106"/>
          </a:xfrm>
          <a:custGeom>
            <a:rect b="b" l="l" r="r" t="t"/>
            <a:pathLst>
              <a:path extrusionOk="0" h="23431" w="18753">
                <a:moveTo>
                  <a:pt x="14224" y="0"/>
                </a:moveTo>
                <a:cubicBezTo>
                  <a:pt x="14173" y="0"/>
                  <a:pt x="14120" y="3"/>
                  <a:pt x="14066" y="9"/>
                </a:cubicBezTo>
                <a:cubicBezTo>
                  <a:pt x="13242" y="101"/>
                  <a:pt x="12945" y="773"/>
                  <a:pt x="12770" y="1483"/>
                </a:cubicBezTo>
                <a:cubicBezTo>
                  <a:pt x="12367" y="3127"/>
                  <a:pt x="12446" y="4795"/>
                  <a:pt x="12649" y="6446"/>
                </a:cubicBezTo>
                <a:cubicBezTo>
                  <a:pt x="12862" y="8197"/>
                  <a:pt x="13202" y="9935"/>
                  <a:pt x="13487" y="11678"/>
                </a:cubicBezTo>
                <a:cubicBezTo>
                  <a:pt x="13075" y="11124"/>
                  <a:pt x="12777" y="10535"/>
                  <a:pt x="12499" y="9937"/>
                </a:cubicBezTo>
                <a:cubicBezTo>
                  <a:pt x="11314" y="7401"/>
                  <a:pt x="10082" y="4886"/>
                  <a:pt x="8696" y="2452"/>
                </a:cubicBezTo>
                <a:cubicBezTo>
                  <a:pt x="8298" y="1755"/>
                  <a:pt x="7881" y="1063"/>
                  <a:pt x="7272" y="531"/>
                </a:cubicBezTo>
                <a:cubicBezTo>
                  <a:pt x="6922" y="226"/>
                  <a:pt x="6569" y="80"/>
                  <a:pt x="6249" y="80"/>
                </a:cubicBezTo>
                <a:cubicBezTo>
                  <a:pt x="5719" y="80"/>
                  <a:pt x="5277" y="479"/>
                  <a:pt x="5078" y="1219"/>
                </a:cubicBezTo>
                <a:cubicBezTo>
                  <a:pt x="4944" y="1713"/>
                  <a:pt x="4975" y="2206"/>
                  <a:pt x="5070" y="2705"/>
                </a:cubicBezTo>
                <a:cubicBezTo>
                  <a:pt x="5307" y="3987"/>
                  <a:pt x="5734" y="5211"/>
                  <a:pt x="6230" y="6416"/>
                </a:cubicBezTo>
                <a:cubicBezTo>
                  <a:pt x="7013" y="8322"/>
                  <a:pt x="7992" y="10133"/>
                  <a:pt x="8952" y="11953"/>
                </a:cubicBezTo>
                <a:cubicBezTo>
                  <a:pt x="7082" y="10099"/>
                  <a:pt x="5099" y="8413"/>
                  <a:pt x="3159" y="6688"/>
                </a:cubicBezTo>
                <a:cubicBezTo>
                  <a:pt x="2809" y="6375"/>
                  <a:pt x="2473" y="6039"/>
                  <a:pt x="2003" y="5921"/>
                </a:cubicBezTo>
                <a:cubicBezTo>
                  <a:pt x="1745" y="5856"/>
                  <a:pt x="1481" y="5793"/>
                  <a:pt x="1227" y="5793"/>
                </a:cubicBezTo>
                <a:cubicBezTo>
                  <a:pt x="931" y="5793"/>
                  <a:pt x="650" y="5878"/>
                  <a:pt x="409" y="6145"/>
                </a:cubicBezTo>
                <a:cubicBezTo>
                  <a:pt x="1" y="6597"/>
                  <a:pt x="104" y="7143"/>
                  <a:pt x="289" y="7658"/>
                </a:cubicBezTo>
                <a:cubicBezTo>
                  <a:pt x="620" y="8576"/>
                  <a:pt x="1182" y="9371"/>
                  <a:pt x="1770" y="10137"/>
                </a:cubicBezTo>
                <a:cubicBezTo>
                  <a:pt x="4388" y="13552"/>
                  <a:pt x="7620" y="16339"/>
                  <a:pt x="10951" y="19023"/>
                </a:cubicBezTo>
                <a:cubicBezTo>
                  <a:pt x="12770" y="20487"/>
                  <a:pt x="14514" y="22052"/>
                  <a:pt x="16617" y="23127"/>
                </a:cubicBezTo>
                <a:cubicBezTo>
                  <a:pt x="16879" y="23262"/>
                  <a:pt x="17142" y="23430"/>
                  <a:pt x="17397" y="23430"/>
                </a:cubicBezTo>
                <a:cubicBezTo>
                  <a:pt x="17579" y="23430"/>
                  <a:pt x="17758" y="23343"/>
                  <a:pt x="17928" y="23094"/>
                </a:cubicBezTo>
                <a:cubicBezTo>
                  <a:pt x="18381" y="22433"/>
                  <a:pt x="18752" y="21764"/>
                  <a:pt x="18701" y="20889"/>
                </a:cubicBezTo>
                <a:cubicBezTo>
                  <a:pt x="18653" y="20077"/>
                  <a:pt x="18370" y="19324"/>
                  <a:pt x="18301" y="18531"/>
                </a:cubicBezTo>
                <a:cubicBezTo>
                  <a:pt x="17951" y="14452"/>
                  <a:pt x="17506" y="10387"/>
                  <a:pt x="16847" y="6347"/>
                </a:cubicBezTo>
                <a:cubicBezTo>
                  <a:pt x="16564" y="4610"/>
                  <a:pt x="16396" y="2839"/>
                  <a:pt x="15593" y="1229"/>
                </a:cubicBezTo>
                <a:cubicBezTo>
                  <a:pt x="15297" y="635"/>
                  <a:pt x="14966" y="0"/>
                  <a:pt x="14224" y="0"/>
                </a:cubicBezTo>
                <a:close/>
              </a:path>
            </a:pathLst>
          </a:custGeom>
          <a:solidFill>
            <a:srgbClr val="21543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05" name="Google Shape;705;p31"/>
          <p:cNvGrpSpPr/>
          <p:nvPr/>
        </p:nvGrpSpPr>
        <p:grpSpPr>
          <a:xfrm rot="9506893">
            <a:off x="8306439" y="-149984"/>
            <a:ext cx="1216876" cy="1216827"/>
            <a:chOff x="1441538" y="3350388"/>
            <a:chExt cx="616650" cy="616625"/>
          </a:xfrm>
        </p:grpSpPr>
        <p:sp>
          <p:nvSpPr>
            <p:cNvPr id="706" name="Google Shape;706;p31"/>
            <p:cNvSpPr/>
            <p:nvPr/>
          </p:nvSpPr>
          <p:spPr>
            <a:xfrm>
              <a:off x="1471413" y="3350388"/>
              <a:ext cx="586775" cy="570275"/>
            </a:xfrm>
            <a:custGeom>
              <a:rect b="b" l="l" r="r" t="t"/>
              <a:pathLst>
                <a:path extrusionOk="0" h="22811" w="23471">
                  <a:moveTo>
                    <a:pt x="20736" y="935"/>
                  </a:moveTo>
                  <a:cubicBezTo>
                    <a:pt x="20763" y="935"/>
                    <a:pt x="20791" y="938"/>
                    <a:pt x="20821" y="943"/>
                  </a:cubicBezTo>
                  <a:cubicBezTo>
                    <a:pt x="21020" y="980"/>
                    <a:pt x="21038" y="1139"/>
                    <a:pt x="20997" y="1323"/>
                  </a:cubicBezTo>
                  <a:cubicBezTo>
                    <a:pt x="20930" y="1488"/>
                    <a:pt x="20833" y="1639"/>
                    <a:pt x="20645" y="1639"/>
                  </a:cubicBezTo>
                  <a:cubicBezTo>
                    <a:pt x="20615" y="1639"/>
                    <a:pt x="20583" y="1636"/>
                    <a:pt x="20548" y="1628"/>
                  </a:cubicBezTo>
                  <a:cubicBezTo>
                    <a:pt x="20368" y="1585"/>
                    <a:pt x="20311" y="1429"/>
                    <a:pt x="20363" y="1258"/>
                  </a:cubicBezTo>
                  <a:cubicBezTo>
                    <a:pt x="20422" y="1067"/>
                    <a:pt x="20545" y="935"/>
                    <a:pt x="20736" y="935"/>
                  </a:cubicBezTo>
                  <a:close/>
                  <a:moveTo>
                    <a:pt x="15518" y="2806"/>
                  </a:moveTo>
                  <a:cubicBezTo>
                    <a:pt x="15536" y="2806"/>
                    <a:pt x="15554" y="2808"/>
                    <a:pt x="15572" y="2811"/>
                  </a:cubicBezTo>
                  <a:cubicBezTo>
                    <a:pt x="15698" y="2834"/>
                    <a:pt x="15756" y="2926"/>
                    <a:pt x="15728" y="3051"/>
                  </a:cubicBezTo>
                  <a:cubicBezTo>
                    <a:pt x="15700" y="3172"/>
                    <a:pt x="15611" y="3214"/>
                    <a:pt x="15509" y="3214"/>
                  </a:cubicBezTo>
                  <a:cubicBezTo>
                    <a:pt x="15506" y="3214"/>
                    <a:pt x="15502" y="3214"/>
                    <a:pt x="15499" y="3214"/>
                  </a:cubicBezTo>
                  <a:cubicBezTo>
                    <a:pt x="15362" y="3171"/>
                    <a:pt x="15297" y="3092"/>
                    <a:pt x="15325" y="2967"/>
                  </a:cubicBezTo>
                  <a:cubicBezTo>
                    <a:pt x="15351" y="2861"/>
                    <a:pt x="15424" y="2806"/>
                    <a:pt x="15518" y="2806"/>
                  </a:cubicBezTo>
                  <a:close/>
                  <a:moveTo>
                    <a:pt x="15216" y="4214"/>
                  </a:moveTo>
                  <a:cubicBezTo>
                    <a:pt x="15236" y="4214"/>
                    <a:pt x="15257" y="4218"/>
                    <a:pt x="15278" y="4225"/>
                  </a:cubicBezTo>
                  <a:cubicBezTo>
                    <a:pt x="15421" y="4279"/>
                    <a:pt x="15605" y="4448"/>
                    <a:pt x="15522" y="4680"/>
                  </a:cubicBezTo>
                  <a:cubicBezTo>
                    <a:pt x="15465" y="4837"/>
                    <a:pt x="15346" y="4910"/>
                    <a:pt x="15206" y="4910"/>
                  </a:cubicBezTo>
                  <a:cubicBezTo>
                    <a:pt x="15166" y="4910"/>
                    <a:pt x="15126" y="4904"/>
                    <a:pt x="15084" y="4893"/>
                  </a:cubicBezTo>
                  <a:cubicBezTo>
                    <a:pt x="14895" y="4842"/>
                    <a:pt x="14887" y="4676"/>
                    <a:pt x="14916" y="4539"/>
                  </a:cubicBezTo>
                  <a:cubicBezTo>
                    <a:pt x="14966" y="4354"/>
                    <a:pt x="15090" y="4214"/>
                    <a:pt x="15216" y="4214"/>
                  </a:cubicBezTo>
                  <a:close/>
                  <a:moveTo>
                    <a:pt x="21879" y="5473"/>
                  </a:moveTo>
                  <a:cubicBezTo>
                    <a:pt x="21905" y="5473"/>
                    <a:pt x="21931" y="5476"/>
                    <a:pt x="21959" y="5481"/>
                  </a:cubicBezTo>
                  <a:cubicBezTo>
                    <a:pt x="22103" y="5543"/>
                    <a:pt x="22171" y="5647"/>
                    <a:pt x="22124" y="5795"/>
                  </a:cubicBezTo>
                  <a:cubicBezTo>
                    <a:pt x="22086" y="5910"/>
                    <a:pt x="22002" y="5968"/>
                    <a:pt x="21901" y="5968"/>
                  </a:cubicBezTo>
                  <a:cubicBezTo>
                    <a:pt x="21871" y="5968"/>
                    <a:pt x="21840" y="5963"/>
                    <a:pt x="21808" y="5953"/>
                  </a:cubicBezTo>
                  <a:cubicBezTo>
                    <a:pt x="21683" y="5915"/>
                    <a:pt x="21556" y="5833"/>
                    <a:pt x="21618" y="5665"/>
                  </a:cubicBezTo>
                  <a:cubicBezTo>
                    <a:pt x="21663" y="5536"/>
                    <a:pt x="21756" y="5473"/>
                    <a:pt x="21879" y="5473"/>
                  </a:cubicBezTo>
                  <a:close/>
                  <a:moveTo>
                    <a:pt x="20814" y="5707"/>
                  </a:moveTo>
                  <a:cubicBezTo>
                    <a:pt x="20844" y="5707"/>
                    <a:pt x="20875" y="5711"/>
                    <a:pt x="20908" y="5720"/>
                  </a:cubicBezTo>
                  <a:cubicBezTo>
                    <a:pt x="21049" y="5757"/>
                    <a:pt x="21067" y="5875"/>
                    <a:pt x="21059" y="5991"/>
                  </a:cubicBezTo>
                  <a:cubicBezTo>
                    <a:pt x="20984" y="6122"/>
                    <a:pt x="20886" y="6193"/>
                    <a:pt x="20764" y="6193"/>
                  </a:cubicBezTo>
                  <a:cubicBezTo>
                    <a:pt x="20733" y="6193"/>
                    <a:pt x="20700" y="6188"/>
                    <a:pt x="20665" y="6179"/>
                  </a:cubicBezTo>
                  <a:cubicBezTo>
                    <a:pt x="20533" y="6139"/>
                    <a:pt x="20464" y="6029"/>
                    <a:pt x="20526" y="5903"/>
                  </a:cubicBezTo>
                  <a:cubicBezTo>
                    <a:pt x="20584" y="5783"/>
                    <a:pt x="20686" y="5707"/>
                    <a:pt x="20814" y="5707"/>
                  </a:cubicBezTo>
                  <a:close/>
                  <a:moveTo>
                    <a:pt x="10130" y="6101"/>
                  </a:moveTo>
                  <a:cubicBezTo>
                    <a:pt x="10155" y="6101"/>
                    <a:pt x="10180" y="6103"/>
                    <a:pt x="10207" y="6108"/>
                  </a:cubicBezTo>
                  <a:cubicBezTo>
                    <a:pt x="10433" y="6152"/>
                    <a:pt x="10495" y="6344"/>
                    <a:pt x="10525" y="6540"/>
                  </a:cubicBezTo>
                  <a:cubicBezTo>
                    <a:pt x="10561" y="6792"/>
                    <a:pt x="10519" y="7044"/>
                    <a:pt x="10468" y="7271"/>
                  </a:cubicBezTo>
                  <a:cubicBezTo>
                    <a:pt x="10412" y="7450"/>
                    <a:pt x="10350" y="7605"/>
                    <a:pt x="10213" y="7719"/>
                  </a:cubicBezTo>
                  <a:cubicBezTo>
                    <a:pt x="10126" y="7794"/>
                    <a:pt x="10028" y="7848"/>
                    <a:pt x="9920" y="7848"/>
                  </a:cubicBezTo>
                  <a:cubicBezTo>
                    <a:pt x="9886" y="7848"/>
                    <a:pt x="9852" y="7842"/>
                    <a:pt x="9816" y="7831"/>
                  </a:cubicBezTo>
                  <a:cubicBezTo>
                    <a:pt x="9660" y="7780"/>
                    <a:pt x="9640" y="7640"/>
                    <a:pt x="9595" y="7497"/>
                  </a:cubicBezTo>
                  <a:cubicBezTo>
                    <a:pt x="9466" y="7090"/>
                    <a:pt x="9507" y="6723"/>
                    <a:pt x="9737" y="6373"/>
                  </a:cubicBezTo>
                  <a:cubicBezTo>
                    <a:pt x="9835" y="6222"/>
                    <a:pt x="9955" y="6101"/>
                    <a:pt x="10130" y="6101"/>
                  </a:cubicBezTo>
                  <a:close/>
                  <a:moveTo>
                    <a:pt x="9515" y="8920"/>
                  </a:moveTo>
                  <a:cubicBezTo>
                    <a:pt x="9534" y="8920"/>
                    <a:pt x="9554" y="8923"/>
                    <a:pt x="9575" y="8929"/>
                  </a:cubicBezTo>
                  <a:cubicBezTo>
                    <a:pt x="9716" y="8967"/>
                    <a:pt x="9710" y="9112"/>
                    <a:pt x="9678" y="9228"/>
                  </a:cubicBezTo>
                  <a:cubicBezTo>
                    <a:pt x="9646" y="9337"/>
                    <a:pt x="9574" y="9395"/>
                    <a:pt x="9472" y="9395"/>
                  </a:cubicBezTo>
                  <a:cubicBezTo>
                    <a:pt x="9451" y="9395"/>
                    <a:pt x="9428" y="9393"/>
                    <a:pt x="9404" y="9387"/>
                  </a:cubicBezTo>
                  <a:cubicBezTo>
                    <a:pt x="9293" y="9332"/>
                    <a:pt x="9236" y="9245"/>
                    <a:pt x="9281" y="9126"/>
                  </a:cubicBezTo>
                  <a:cubicBezTo>
                    <a:pt x="9324" y="9016"/>
                    <a:pt x="9403" y="8920"/>
                    <a:pt x="9515" y="8920"/>
                  </a:cubicBezTo>
                  <a:close/>
                  <a:moveTo>
                    <a:pt x="19226" y="9769"/>
                  </a:moveTo>
                  <a:cubicBezTo>
                    <a:pt x="19251" y="9769"/>
                    <a:pt x="19276" y="9771"/>
                    <a:pt x="19302" y="9774"/>
                  </a:cubicBezTo>
                  <a:cubicBezTo>
                    <a:pt x="19436" y="9826"/>
                    <a:pt x="19495" y="9927"/>
                    <a:pt x="19450" y="10056"/>
                  </a:cubicBezTo>
                  <a:cubicBezTo>
                    <a:pt x="19409" y="10165"/>
                    <a:pt x="19325" y="10221"/>
                    <a:pt x="19221" y="10221"/>
                  </a:cubicBezTo>
                  <a:cubicBezTo>
                    <a:pt x="19193" y="10221"/>
                    <a:pt x="19163" y="10217"/>
                    <a:pt x="19133" y="10209"/>
                  </a:cubicBezTo>
                  <a:cubicBezTo>
                    <a:pt x="19002" y="10175"/>
                    <a:pt x="18915" y="10086"/>
                    <a:pt x="18959" y="9948"/>
                  </a:cubicBezTo>
                  <a:cubicBezTo>
                    <a:pt x="19002" y="9816"/>
                    <a:pt x="19104" y="9769"/>
                    <a:pt x="19226" y="9769"/>
                  </a:cubicBezTo>
                  <a:close/>
                  <a:moveTo>
                    <a:pt x="17145" y="10174"/>
                  </a:moveTo>
                  <a:cubicBezTo>
                    <a:pt x="17165" y="10174"/>
                    <a:pt x="17185" y="10176"/>
                    <a:pt x="17207" y="10179"/>
                  </a:cubicBezTo>
                  <a:cubicBezTo>
                    <a:pt x="17365" y="10206"/>
                    <a:pt x="17534" y="10209"/>
                    <a:pt x="17569" y="10401"/>
                  </a:cubicBezTo>
                  <a:cubicBezTo>
                    <a:pt x="17603" y="10581"/>
                    <a:pt x="17486" y="10696"/>
                    <a:pt x="17331" y="10758"/>
                  </a:cubicBezTo>
                  <a:cubicBezTo>
                    <a:pt x="17102" y="10848"/>
                    <a:pt x="16866" y="10903"/>
                    <a:pt x="16636" y="10903"/>
                  </a:cubicBezTo>
                  <a:cubicBezTo>
                    <a:pt x="16607" y="10903"/>
                    <a:pt x="16579" y="10902"/>
                    <a:pt x="16550" y="10900"/>
                  </a:cubicBezTo>
                  <a:cubicBezTo>
                    <a:pt x="16389" y="10856"/>
                    <a:pt x="16279" y="10786"/>
                    <a:pt x="16275" y="10629"/>
                  </a:cubicBezTo>
                  <a:cubicBezTo>
                    <a:pt x="16271" y="10483"/>
                    <a:pt x="16377" y="10416"/>
                    <a:pt x="16508" y="10411"/>
                  </a:cubicBezTo>
                  <a:cubicBezTo>
                    <a:pt x="16744" y="10401"/>
                    <a:pt x="16903" y="10174"/>
                    <a:pt x="17145" y="10174"/>
                  </a:cubicBezTo>
                  <a:close/>
                  <a:moveTo>
                    <a:pt x="12600" y="15459"/>
                  </a:moveTo>
                  <a:cubicBezTo>
                    <a:pt x="12626" y="15459"/>
                    <a:pt x="12653" y="15463"/>
                    <a:pt x="12681" y="15470"/>
                  </a:cubicBezTo>
                  <a:cubicBezTo>
                    <a:pt x="12815" y="15501"/>
                    <a:pt x="12870" y="15599"/>
                    <a:pt x="12842" y="15733"/>
                  </a:cubicBezTo>
                  <a:cubicBezTo>
                    <a:pt x="12784" y="15847"/>
                    <a:pt x="12700" y="15909"/>
                    <a:pt x="12593" y="15909"/>
                  </a:cubicBezTo>
                  <a:cubicBezTo>
                    <a:pt x="12569" y="15909"/>
                    <a:pt x="12545" y="15906"/>
                    <a:pt x="12519" y="15900"/>
                  </a:cubicBezTo>
                  <a:cubicBezTo>
                    <a:pt x="12383" y="15866"/>
                    <a:pt x="12321" y="15759"/>
                    <a:pt x="12365" y="15628"/>
                  </a:cubicBezTo>
                  <a:cubicBezTo>
                    <a:pt x="12403" y="15517"/>
                    <a:pt x="12493" y="15459"/>
                    <a:pt x="12600" y="15459"/>
                  </a:cubicBezTo>
                  <a:close/>
                  <a:moveTo>
                    <a:pt x="11083" y="15498"/>
                  </a:moveTo>
                  <a:cubicBezTo>
                    <a:pt x="11176" y="15498"/>
                    <a:pt x="11264" y="15534"/>
                    <a:pt x="11301" y="15649"/>
                  </a:cubicBezTo>
                  <a:cubicBezTo>
                    <a:pt x="11340" y="15781"/>
                    <a:pt x="11237" y="15838"/>
                    <a:pt x="11157" y="15910"/>
                  </a:cubicBezTo>
                  <a:cubicBezTo>
                    <a:pt x="10873" y="16167"/>
                    <a:pt x="10518" y="16042"/>
                    <a:pt x="10252" y="16117"/>
                  </a:cubicBezTo>
                  <a:cubicBezTo>
                    <a:pt x="10083" y="16075"/>
                    <a:pt x="9991" y="16021"/>
                    <a:pt x="9991" y="15891"/>
                  </a:cubicBezTo>
                  <a:cubicBezTo>
                    <a:pt x="9990" y="15776"/>
                    <a:pt x="10066" y="15724"/>
                    <a:pt x="10169" y="15698"/>
                  </a:cubicBezTo>
                  <a:cubicBezTo>
                    <a:pt x="10449" y="15633"/>
                    <a:pt x="10725" y="15557"/>
                    <a:pt x="11007" y="15505"/>
                  </a:cubicBezTo>
                  <a:cubicBezTo>
                    <a:pt x="11032" y="15500"/>
                    <a:pt x="11058" y="15498"/>
                    <a:pt x="11083" y="15498"/>
                  </a:cubicBezTo>
                  <a:close/>
                  <a:moveTo>
                    <a:pt x="2581" y="14646"/>
                  </a:moveTo>
                  <a:cubicBezTo>
                    <a:pt x="2603" y="14646"/>
                    <a:pt x="2626" y="14649"/>
                    <a:pt x="2650" y="14655"/>
                  </a:cubicBezTo>
                  <a:cubicBezTo>
                    <a:pt x="2800" y="14695"/>
                    <a:pt x="2844" y="14829"/>
                    <a:pt x="2859" y="14964"/>
                  </a:cubicBezTo>
                  <a:cubicBezTo>
                    <a:pt x="2885" y="15175"/>
                    <a:pt x="2794" y="15367"/>
                    <a:pt x="2734" y="15640"/>
                  </a:cubicBezTo>
                  <a:cubicBezTo>
                    <a:pt x="2686" y="15760"/>
                    <a:pt x="2617" y="15955"/>
                    <a:pt x="2521" y="16136"/>
                  </a:cubicBezTo>
                  <a:cubicBezTo>
                    <a:pt x="2468" y="16235"/>
                    <a:pt x="2383" y="16300"/>
                    <a:pt x="2282" y="16300"/>
                  </a:cubicBezTo>
                  <a:cubicBezTo>
                    <a:pt x="2241" y="16300"/>
                    <a:pt x="2198" y="16289"/>
                    <a:pt x="2154" y="16267"/>
                  </a:cubicBezTo>
                  <a:cubicBezTo>
                    <a:pt x="1987" y="16179"/>
                    <a:pt x="1945" y="16027"/>
                    <a:pt x="2048" y="15872"/>
                  </a:cubicBezTo>
                  <a:cubicBezTo>
                    <a:pt x="2125" y="15756"/>
                    <a:pt x="2124" y="15663"/>
                    <a:pt x="2102" y="15536"/>
                  </a:cubicBezTo>
                  <a:cubicBezTo>
                    <a:pt x="2054" y="15268"/>
                    <a:pt x="2200" y="15048"/>
                    <a:pt x="2323" y="14827"/>
                  </a:cubicBezTo>
                  <a:cubicBezTo>
                    <a:pt x="2380" y="14724"/>
                    <a:pt x="2466" y="14646"/>
                    <a:pt x="2581" y="14646"/>
                  </a:cubicBezTo>
                  <a:close/>
                  <a:moveTo>
                    <a:pt x="2449" y="16825"/>
                  </a:moveTo>
                  <a:cubicBezTo>
                    <a:pt x="2470" y="16825"/>
                    <a:pt x="2492" y="16827"/>
                    <a:pt x="2516" y="16831"/>
                  </a:cubicBezTo>
                  <a:cubicBezTo>
                    <a:pt x="2667" y="16882"/>
                    <a:pt x="2749" y="16992"/>
                    <a:pt x="2717" y="17154"/>
                  </a:cubicBezTo>
                  <a:cubicBezTo>
                    <a:pt x="2688" y="17288"/>
                    <a:pt x="2605" y="17362"/>
                    <a:pt x="2487" y="17362"/>
                  </a:cubicBezTo>
                  <a:cubicBezTo>
                    <a:pt x="2459" y="17362"/>
                    <a:pt x="2429" y="17358"/>
                    <a:pt x="2398" y="17349"/>
                  </a:cubicBezTo>
                  <a:cubicBezTo>
                    <a:pt x="2230" y="17305"/>
                    <a:pt x="2175" y="17178"/>
                    <a:pt x="2217" y="17018"/>
                  </a:cubicBezTo>
                  <a:cubicBezTo>
                    <a:pt x="2250" y="16894"/>
                    <a:pt x="2326" y="16825"/>
                    <a:pt x="2449" y="16825"/>
                  </a:cubicBezTo>
                  <a:close/>
                  <a:moveTo>
                    <a:pt x="7644" y="20357"/>
                  </a:moveTo>
                  <a:cubicBezTo>
                    <a:pt x="7680" y="20357"/>
                    <a:pt x="7720" y="20361"/>
                    <a:pt x="7762" y="20369"/>
                  </a:cubicBezTo>
                  <a:cubicBezTo>
                    <a:pt x="7849" y="20396"/>
                    <a:pt x="7952" y="20471"/>
                    <a:pt x="7890" y="20592"/>
                  </a:cubicBezTo>
                  <a:cubicBezTo>
                    <a:pt x="7829" y="20716"/>
                    <a:pt x="7735" y="20746"/>
                    <a:pt x="7632" y="20746"/>
                  </a:cubicBezTo>
                  <a:cubicBezTo>
                    <a:pt x="7548" y="20746"/>
                    <a:pt x="7458" y="20726"/>
                    <a:pt x="7375" y="20722"/>
                  </a:cubicBezTo>
                  <a:cubicBezTo>
                    <a:pt x="7296" y="20719"/>
                    <a:pt x="7232" y="20694"/>
                    <a:pt x="7289" y="20588"/>
                  </a:cubicBezTo>
                  <a:cubicBezTo>
                    <a:pt x="7369" y="20440"/>
                    <a:pt x="7478" y="20357"/>
                    <a:pt x="7644" y="20357"/>
                  </a:cubicBezTo>
                  <a:close/>
                  <a:moveTo>
                    <a:pt x="21380" y="0"/>
                  </a:moveTo>
                  <a:cubicBezTo>
                    <a:pt x="21253" y="0"/>
                    <a:pt x="21123" y="10"/>
                    <a:pt x="20991" y="27"/>
                  </a:cubicBezTo>
                  <a:cubicBezTo>
                    <a:pt x="19879" y="178"/>
                    <a:pt x="18769" y="362"/>
                    <a:pt x="17645" y="366"/>
                  </a:cubicBezTo>
                  <a:cubicBezTo>
                    <a:pt x="16279" y="373"/>
                    <a:pt x="15197" y="866"/>
                    <a:pt x="14400" y="2001"/>
                  </a:cubicBezTo>
                  <a:cubicBezTo>
                    <a:pt x="13525" y="3248"/>
                    <a:pt x="12325" y="4032"/>
                    <a:pt x="10839" y="4378"/>
                  </a:cubicBezTo>
                  <a:cubicBezTo>
                    <a:pt x="10583" y="4437"/>
                    <a:pt x="10331" y="4533"/>
                    <a:pt x="10077" y="4609"/>
                  </a:cubicBezTo>
                  <a:cubicBezTo>
                    <a:pt x="9483" y="4787"/>
                    <a:pt x="8991" y="5122"/>
                    <a:pt x="8558" y="5556"/>
                  </a:cubicBezTo>
                  <a:cubicBezTo>
                    <a:pt x="7622" y="6489"/>
                    <a:pt x="7124" y="7636"/>
                    <a:pt x="6945" y="8923"/>
                  </a:cubicBezTo>
                  <a:cubicBezTo>
                    <a:pt x="6767" y="10206"/>
                    <a:pt x="6123" y="11109"/>
                    <a:pt x="4913" y="11604"/>
                  </a:cubicBezTo>
                  <a:cubicBezTo>
                    <a:pt x="4467" y="11788"/>
                    <a:pt x="4036" y="12005"/>
                    <a:pt x="3635" y="12282"/>
                  </a:cubicBezTo>
                  <a:cubicBezTo>
                    <a:pt x="2387" y="13143"/>
                    <a:pt x="1538" y="14329"/>
                    <a:pt x="874" y="15663"/>
                  </a:cubicBezTo>
                  <a:cubicBezTo>
                    <a:pt x="315" y="16783"/>
                    <a:pt x="0" y="17904"/>
                    <a:pt x="520" y="19168"/>
                  </a:cubicBezTo>
                  <a:cubicBezTo>
                    <a:pt x="799" y="19851"/>
                    <a:pt x="1172" y="20393"/>
                    <a:pt x="1756" y="20809"/>
                  </a:cubicBezTo>
                  <a:cubicBezTo>
                    <a:pt x="2089" y="21046"/>
                    <a:pt x="2468" y="21233"/>
                    <a:pt x="2761" y="21511"/>
                  </a:cubicBezTo>
                  <a:cubicBezTo>
                    <a:pt x="3373" y="22091"/>
                    <a:pt x="4079" y="22432"/>
                    <a:pt x="4853" y="22506"/>
                  </a:cubicBezTo>
                  <a:cubicBezTo>
                    <a:pt x="5445" y="22670"/>
                    <a:pt x="6006" y="22810"/>
                    <a:pt x="6575" y="22810"/>
                  </a:cubicBezTo>
                  <a:cubicBezTo>
                    <a:pt x="6827" y="22810"/>
                    <a:pt x="7080" y="22783"/>
                    <a:pt x="7338" y="22717"/>
                  </a:cubicBezTo>
                  <a:cubicBezTo>
                    <a:pt x="8582" y="22404"/>
                    <a:pt x="9593" y="21735"/>
                    <a:pt x="10357" y="20720"/>
                  </a:cubicBezTo>
                  <a:cubicBezTo>
                    <a:pt x="11054" y="19795"/>
                    <a:pt x="11599" y="18766"/>
                    <a:pt x="12180" y="17768"/>
                  </a:cubicBezTo>
                  <a:cubicBezTo>
                    <a:pt x="12385" y="17417"/>
                    <a:pt x="12646" y="17232"/>
                    <a:pt x="13031" y="17185"/>
                  </a:cubicBezTo>
                  <a:cubicBezTo>
                    <a:pt x="13186" y="17169"/>
                    <a:pt x="13343" y="17145"/>
                    <a:pt x="13498" y="17145"/>
                  </a:cubicBezTo>
                  <a:cubicBezTo>
                    <a:pt x="15222" y="17136"/>
                    <a:pt x="16329" y="16220"/>
                    <a:pt x="17050" y="14736"/>
                  </a:cubicBezTo>
                  <a:cubicBezTo>
                    <a:pt x="17315" y="14192"/>
                    <a:pt x="17551" y="13636"/>
                    <a:pt x="17753" y="13069"/>
                  </a:cubicBezTo>
                  <a:cubicBezTo>
                    <a:pt x="17984" y="12413"/>
                    <a:pt x="18405" y="11922"/>
                    <a:pt x="19011" y="11589"/>
                  </a:cubicBezTo>
                  <a:cubicBezTo>
                    <a:pt x="19277" y="11444"/>
                    <a:pt x="19541" y="11295"/>
                    <a:pt x="19813" y="11167"/>
                  </a:cubicBezTo>
                  <a:cubicBezTo>
                    <a:pt x="20437" y="10869"/>
                    <a:pt x="21018" y="10505"/>
                    <a:pt x="21552" y="10066"/>
                  </a:cubicBezTo>
                  <a:cubicBezTo>
                    <a:pt x="22910" y="8951"/>
                    <a:pt x="23471" y="7539"/>
                    <a:pt x="23142" y="5796"/>
                  </a:cubicBezTo>
                  <a:cubicBezTo>
                    <a:pt x="22909" y="4561"/>
                    <a:pt x="22844" y="3339"/>
                    <a:pt x="23229" y="2112"/>
                  </a:cubicBezTo>
                  <a:cubicBezTo>
                    <a:pt x="23427" y="1481"/>
                    <a:pt x="23224" y="929"/>
                    <a:pt x="22716" y="486"/>
                  </a:cubicBezTo>
                  <a:cubicBezTo>
                    <a:pt x="22315" y="138"/>
                    <a:pt x="21866" y="0"/>
                    <a:pt x="213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31"/>
            <p:cNvSpPr/>
            <p:nvPr/>
          </p:nvSpPr>
          <p:spPr>
            <a:xfrm>
              <a:off x="1441538" y="3378963"/>
              <a:ext cx="587125" cy="588050"/>
            </a:xfrm>
            <a:custGeom>
              <a:rect b="b" l="l" r="r" t="t"/>
              <a:pathLst>
                <a:path extrusionOk="0" h="23522" w="23485">
                  <a:moveTo>
                    <a:pt x="16505" y="7325"/>
                  </a:moveTo>
                  <a:lnTo>
                    <a:pt x="16509" y="7344"/>
                  </a:lnTo>
                  <a:cubicBezTo>
                    <a:pt x="16509" y="7344"/>
                    <a:pt x="16504" y="7329"/>
                    <a:pt x="16504" y="7327"/>
                  </a:cubicBezTo>
                  <a:cubicBezTo>
                    <a:pt x="16504" y="7327"/>
                    <a:pt x="16505" y="7326"/>
                    <a:pt x="16505" y="7325"/>
                  </a:cubicBezTo>
                  <a:close/>
                  <a:moveTo>
                    <a:pt x="10642" y="17403"/>
                  </a:moveTo>
                  <a:cubicBezTo>
                    <a:pt x="10640" y="17404"/>
                    <a:pt x="10638" y="17406"/>
                    <a:pt x="10636" y="17407"/>
                  </a:cubicBezTo>
                  <a:lnTo>
                    <a:pt x="10636" y="17407"/>
                  </a:lnTo>
                  <a:cubicBezTo>
                    <a:pt x="10637" y="17407"/>
                    <a:pt x="10638" y="17407"/>
                    <a:pt x="10639" y="17407"/>
                  </a:cubicBezTo>
                  <a:cubicBezTo>
                    <a:pt x="10640" y="17408"/>
                    <a:pt x="10642" y="17408"/>
                    <a:pt x="10642" y="17408"/>
                  </a:cubicBezTo>
                  <a:cubicBezTo>
                    <a:pt x="10646" y="17408"/>
                    <a:pt x="10642" y="17403"/>
                    <a:pt x="10642" y="17403"/>
                  </a:cubicBezTo>
                  <a:close/>
                  <a:moveTo>
                    <a:pt x="18691" y="1"/>
                  </a:moveTo>
                  <a:lnTo>
                    <a:pt x="18691" y="1"/>
                  </a:lnTo>
                  <a:cubicBezTo>
                    <a:pt x="18499" y="125"/>
                    <a:pt x="18502" y="126"/>
                    <a:pt x="18448" y="293"/>
                  </a:cubicBezTo>
                  <a:cubicBezTo>
                    <a:pt x="18108" y="1354"/>
                    <a:pt x="17942" y="2449"/>
                    <a:pt x="17785" y="3548"/>
                  </a:cubicBezTo>
                  <a:cubicBezTo>
                    <a:pt x="17695" y="4180"/>
                    <a:pt x="17517" y="4804"/>
                    <a:pt x="17483" y="5438"/>
                  </a:cubicBezTo>
                  <a:cubicBezTo>
                    <a:pt x="17462" y="5840"/>
                    <a:pt x="17285" y="6068"/>
                    <a:pt x="17030" y="6318"/>
                  </a:cubicBezTo>
                  <a:cubicBezTo>
                    <a:pt x="15774" y="7536"/>
                    <a:pt x="14529" y="8764"/>
                    <a:pt x="13278" y="9987"/>
                  </a:cubicBezTo>
                  <a:cubicBezTo>
                    <a:pt x="13179" y="10082"/>
                    <a:pt x="13100" y="10209"/>
                    <a:pt x="12950" y="10245"/>
                  </a:cubicBezTo>
                  <a:cubicBezTo>
                    <a:pt x="12892" y="10110"/>
                    <a:pt x="12956" y="10013"/>
                    <a:pt x="12984" y="9912"/>
                  </a:cubicBezTo>
                  <a:cubicBezTo>
                    <a:pt x="13621" y="7660"/>
                    <a:pt x="14258" y="5409"/>
                    <a:pt x="14898" y="3157"/>
                  </a:cubicBezTo>
                  <a:cubicBezTo>
                    <a:pt x="14933" y="3027"/>
                    <a:pt x="14970" y="2900"/>
                    <a:pt x="14995" y="2771"/>
                  </a:cubicBezTo>
                  <a:cubicBezTo>
                    <a:pt x="15012" y="2677"/>
                    <a:pt x="15030" y="2552"/>
                    <a:pt x="14924" y="2515"/>
                  </a:cubicBezTo>
                  <a:cubicBezTo>
                    <a:pt x="14907" y="2509"/>
                    <a:pt x="14892" y="2506"/>
                    <a:pt x="14878" y="2506"/>
                  </a:cubicBezTo>
                  <a:cubicBezTo>
                    <a:pt x="14791" y="2506"/>
                    <a:pt x="14761" y="2616"/>
                    <a:pt x="14738" y="2687"/>
                  </a:cubicBezTo>
                  <a:cubicBezTo>
                    <a:pt x="14646" y="2974"/>
                    <a:pt x="14567" y="3265"/>
                    <a:pt x="14484" y="3554"/>
                  </a:cubicBezTo>
                  <a:cubicBezTo>
                    <a:pt x="13937" y="5467"/>
                    <a:pt x="13474" y="7402"/>
                    <a:pt x="13000" y="9335"/>
                  </a:cubicBezTo>
                  <a:cubicBezTo>
                    <a:pt x="12843" y="9976"/>
                    <a:pt x="12674" y="10598"/>
                    <a:pt x="12181" y="11113"/>
                  </a:cubicBezTo>
                  <a:cubicBezTo>
                    <a:pt x="10427" y="12948"/>
                    <a:pt x="8491" y="14585"/>
                    <a:pt x="6645" y="16319"/>
                  </a:cubicBezTo>
                  <a:cubicBezTo>
                    <a:pt x="6607" y="16356"/>
                    <a:pt x="6569" y="16398"/>
                    <a:pt x="6500" y="16398"/>
                  </a:cubicBezTo>
                  <a:cubicBezTo>
                    <a:pt x="6477" y="16398"/>
                    <a:pt x="6450" y="16393"/>
                    <a:pt x="6419" y="16383"/>
                  </a:cubicBezTo>
                  <a:cubicBezTo>
                    <a:pt x="6778" y="13919"/>
                    <a:pt x="7208" y="11465"/>
                    <a:pt x="8010" y="9087"/>
                  </a:cubicBezTo>
                  <a:lnTo>
                    <a:pt x="8010" y="9087"/>
                  </a:lnTo>
                  <a:cubicBezTo>
                    <a:pt x="7821" y="9320"/>
                    <a:pt x="7712" y="9582"/>
                    <a:pt x="7622" y="9856"/>
                  </a:cubicBezTo>
                  <a:cubicBezTo>
                    <a:pt x="7253" y="10993"/>
                    <a:pt x="6947" y="12148"/>
                    <a:pt x="6733" y="13325"/>
                  </a:cubicBezTo>
                  <a:cubicBezTo>
                    <a:pt x="6555" y="14307"/>
                    <a:pt x="6294" y="15279"/>
                    <a:pt x="6226" y="16280"/>
                  </a:cubicBezTo>
                  <a:cubicBezTo>
                    <a:pt x="6205" y="16591"/>
                    <a:pt x="6105" y="16810"/>
                    <a:pt x="5880" y="17029"/>
                  </a:cubicBezTo>
                  <a:cubicBezTo>
                    <a:pt x="3934" y="18918"/>
                    <a:pt x="1942" y="20766"/>
                    <a:pt x="357" y="22991"/>
                  </a:cubicBezTo>
                  <a:cubicBezTo>
                    <a:pt x="234" y="23166"/>
                    <a:pt x="120" y="23345"/>
                    <a:pt x="0" y="23522"/>
                  </a:cubicBezTo>
                  <a:cubicBezTo>
                    <a:pt x="480" y="23149"/>
                    <a:pt x="919" y="22741"/>
                    <a:pt x="1294" y="22277"/>
                  </a:cubicBezTo>
                  <a:cubicBezTo>
                    <a:pt x="2245" y="21100"/>
                    <a:pt x="3319" y="20045"/>
                    <a:pt x="4407" y="19000"/>
                  </a:cubicBezTo>
                  <a:cubicBezTo>
                    <a:pt x="4504" y="18909"/>
                    <a:pt x="4606" y="18831"/>
                    <a:pt x="4740" y="18794"/>
                  </a:cubicBezTo>
                  <a:cubicBezTo>
                    <a:pt x="6487" y="18322"/>
                    <a:pt x="8230" y="17840"/>
                    <a:pt x="10021" y="17557"/>
                  </a:cubicBezTo>
                  <a:cubicBezTo>
                    <a:pt x="10226" y="17525"/>
                    <a:pt x="10455" y="17550"/>
                    <a:pt x="10636" y="17407"/>
                  </a:cubicBezTo>
                  <a:lnTo>
                    <a:pt x="10636" y="17407"/>
                  </a:lnTo>
                  <a:cubicBezTo>
                    <a:pt x="8742" y="17664"/>
                    <a:pt x="6798" y="17660"/>
                    <a:pt x="5000" y="18494"/>
                  </a:cubicBezTo>
                  <a:cubicBezTo>
                    <a:pt x="5063" y="18344"/>
                    <a:pt x="5145" y="18245"/>
                    <a:pt x="5238" y="18161"/>
                  </a:cubicBezTo>
                  <a:cubicBezTo>
                    <a:pt x="7114" y="16446"/>
                    <a:pt x="8988" y="14736"/>
                    <a:pt x="10860" y="13017"/>
                  </a:cubicBezTo>
                  <a:cubicBezTo>
                    <a:pt x="11031" y="12860"/>
                    <a:pt x="11212" y="12728"/>
                    <a:pt x="11435" y="12664"/>
                  </a:cubicBezTo>
                  <a:cubicBezTo>
                    <a:pt x="11435" y="12664"/>
                    <a:pt x="11439" y="12667"/>
                    <a:pt x="11440" y="12667"/>
                  </a:cubicBezTo>
                  <a:cubicBezTo>
                    <a:pt x="11440" y="12667"/>
                    <a:pt x="11441" y="12666"/>
                    <a:pt x="11440" y="12666"/>
                  </a:cubicBezTo>
                  <a:cubicBezTo>
                    <a:pt x="11265" y="12529"/>
                    <a:pt x="11443" y="12464"/>
                    <a:pt x="11508" y="12400"/>
                  </a:cubicBezTo>
                  <a:cubicBezTo>
                    <a:pt x="13028" y="10852"/>
                    <a:pt x="14495" y="9253"/>
                    <a:pt x="16059" y="7746"/>
                  </a:cubicBezTo>
                  <a:cubicBezTo>
                    <a:pt x="16147" y="7662"/>
                    <a:pt x="16224" y="7560"/>
                    <a:pt x="16353" y="7549"/>
                  </a:cubicBezTo>
                  <a:cubicBezTo>
                    <a:pt x="17325" y="7470"/>
                    <a:pt x="18205" y="7024"/>
                    <a:pt x="19152" y="6842"/>
                  </a:cubicBezTo>
                  <a:cubicBezTo>
                    <a:pt x="20301" y="6623"/>
                    <a:pt x="21444" y="6376"/>
                    <a:pt x="22587" y="6131"/>
                  </a:cubicBezTo>
                  <a:cubicBezTo>
                    <a:pt x="22809" y="6083"/>
                    <a:pt x="23054" y="6057"/>
                    <a:pt x="23215" y="5834"/>
                  </a:cubicBezTo>
                  <a:cubicBezTo>
                    <a:pt x="23136" y="5785"/>
                    <a:pt x="23059" y="5769"/>
                    <a:pt x="22984" y="5769"/>
                  </a:cubicBezTo>
                  <a:cubicBezTo>
                    <a:pt x="22911" y="5769"/>
                    <a:pt x="22841" y="5784"/>
                    <a:pt x="22773" y="5798"/>
                  </a:cubicBezTo>
                  <a:cubicBezTo>
                    <a:pt x="20731" y="6201"/>
                    <a:pt x="18656" y="6481"/>
                    <a:pt x="16712" y="7295"/>
                  </a:cubicBezTo>
                  <a:cubicBezTo>
                    <a:pt x="16667" y="7314"/>
                    <a:pt x="16622" y="7329"/>
                    <a:pt x="16575" y="7329"/>
                  </a:cubicBezTo>
                  <a:cubicBezTo>
                    <a:pt x="16554" y="7329"/>
                    <a:pt x="16533" y="7326"/>
                    <a:pt x="16512" y="7319"/>
                  </a:cubicBezTo>
                  <a:lnTo>
                    <a:pt x="16512" y="7319"/>
                  </a:lnTo>
                  <a:cubicBezTo>
                    <a:pt x="17604" y="6166"/>
                    <a:pt x="18787" y="5102"/>
                    <a:pt x="19840" y="3909"/>
                  </a:cubicBezTo>
                  <a:cubicBezTo>
                    <a:pt x="19962" y="3773"/>
                    <a:pt x="20127" y="3743"/>
                    <a:pt x="20294" y="3708"/>
                  </a:cubicBezTo>
                  <a:cubicBezTo>
                    <a:pt x="21214" y="3511"/>
                    <a:pt x="22133" y="3315"/>
                    <a:pt x="23053" y="3111"/>
                  </a:cubicBezTo>
                  <a:cubicBezTo>
                    <a:pt x="23194" y="3080"/>
                    <a:pt x="23365" y="3077"/>
                    <a:pt x="23485" y="2828"/>
                  </a:cubicBezTo>
                  <a:lnTo>
                    <a:pt x="23485" y="2828"/>
                  </a:lnTo>
                  <a:cubicBezTo>
                    <a:pt x="22347" y="2954"/>
                    <a:pt x="21328" y="3349"/>
                    <a:pt x="20191" y="3581"/>
                  </a:cubicBezTo>
                  <a:cubicBezTo>
                    <a:pt x="20782" y="2717"/>
                    <a:pt x="21564" y="2123"/>
                    <a:pt x="22055" y="1309"/>
                  </a:cubicBezTo>
                  <a:lnTo>
                    <a:pt x="21976" y="1245"/>
                  </a:lnTo>
                  <a:cubicBezTo>
                    <a:pt x="21510" y="1708"/>
                    <a:pt x="21043" y="2172"/>
                    <a:pt x="20576" y="2637"/>
                  </a:cubicBezTo>
                  <a:cubicBezTo>
                    <a:pt x="20552" y="2615"/>
                    <a:pt x="20528" y="2596"/>
                    <a:pt x="20506" y="2574"/>
                  </a:cubicBezTo>
                  <a:cubicBezTo>
                    <a:pt x="20726" y="1955"/>
                    <a:pt x="20944" y="1334"/>
                    <a:pt x="21165" y="716"/>
                  </a:cubicBezTo>
                  <a:lnTo>
                    <a:pt x="21165" y="716"/>
                  </a:lnTo>
                  <a:cubicBezTo>
                    <a:pt x="20937" y="1049"/>
                    <a:pt x="20809" y="1423"/>
                    <a:pt x="20657" y="1788"/>
                  </a:cubicBezTo>
                  <a:cubicBezTo>
                    <a:pt x="20436" y="2319"/>
                    <a:pt x="20353" y="2913"/>
                    <a:pt x="19935" y="3352"/>
                  </a:cubicBezTo>
                  <a:cubicBezTo>
                    <a:pt x="19295" y="4025"/>
                    <a:pt x="18658" y="4700"/>
                    <a:pt x="18015" y="5369"/>
                  </a:cubicBezTo>
                  <a:cubicBezTo>
                    <a:pt x="17933" y="5456"/>
                    <a:pt x="17867" y="5581"/>
                    <a:pt x="17669" y="5581"/>
                  </a:cubicBezTo>
                  <a:cubicBezTo>
                    <a:pt x="17663" y="5581"/>
                    <a:pt x="17656" y="5580"/>
                    <a:pt x="17649" y="5580"/>
                  </a:cubicBezTo>
                  <a:cubicBezTo>
                    <a:pt x="18035" y="3717"/>
                    <a:pt x="18156" y="1825"/>
                    <a:pt x="186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31"/>
            <p:cNvSpPr/>
            <p:nvPr/>
          </p:nvSpPr>
          <p:spPr>
            <a:xfrm>
              <a:off x="1733313" y="3682313"/>
              <a:ext cx="181150" cy="14250"/>
            </a:xfrm>
            <a:custGeom>
              <a:rect b="b" l="l" r="r" t="t"/>
              <a:pathLst>
                <a:path extrusionOk="0" h="570" w="7246">
                  <a:moveTo>
                    <a:pt x="7001" y="1"/>
                  </a:moveTo>
                  <a:cubicBezTo>
                    <a:pt x="6985" y="1"/>
                    <a:pt x="6969" y="1"/>
                    <a:pt x="6952" y="2"/>
                  </a:cubicBezTo>
                  <a:cubicBezTo>
                    <a:pt x="4969" y="146"/>
                    <a:pt x="2978" y="127"/>
                    <a:pt x="998" y="304"/>
                  </a:cubicBezTo>
                  <a:cubicBezTo>
                    <a:pt x="657" y="334"/>
                    <a:pt x="297" y="340"/>
                    <a:pt x="4" y="569"/>
                  </a:cubicBezTo>
                  <a:lnTo>
                    <a:pt x="4" y="569"/>
                  </a:lnTo>
                  <a:cubicBezTo>
                    <a:pt x="121" y="557"/>
                    <a:pt x="240" y="540"/>
                    <a:pt x="356" y="534"/>
                  </a:cubicBezTo>
                  <a:cubicBezTo>
                    <a:pt x="2486" y="436"/>
                    <a:pt x="4615" y="340"/>
                    <a:pt x="6745" y="238"/>
                  </a:cubicBezTo>
                  <a:cubicBezTo>
                    <a:pt x="6914" y="231"/>
                    <a:pt x="7102" y="252"/>
                    <a:pt x="7246" y="84"/>
                  </a:cubicBezTo>
                  <a:cubicBezTo>
                    <a:pt x="7160" y="16"/>
                    <a:pt x="7081" y="1"/>
                    <a:pt x="7001" y="1"/>
                  </a:cubicBezTo>
                  <a:close/>
                  <a:moveTo>
                    <a:pt x="4" y="569"/>
                  </a:moveTo>
                  <a:cubicBezTo>
                    <a:pt x="3" y="569"/>
                    <a:pt x="2" y="570"/>
                    <a:pt x="1" y="570"/>
                  </a:cubicBezTo>
                  <a:lnTo>
                    <a:pt x="4" y="570"/>
                  </a:lnTo>
                  <a:cubicBezTo>
                    <a:pt x="4" y="570"/>
                    <a:pt x="4" y="569"/>
                    <a:pt x="4" y="569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31"/>
            <p:cNvSpPr/>
            <p:nvPr/>
          </p:nvSpPr>
          <p:spPr>
            <a:xfrm>
              <a:off x="1727563" y="3695663"/>
              <a:ext cx="5825" cy="950"/>
            </a:xfrm>
            <a:custGeom>
              <a:rect b="b" l="l" r="r" t="t"/>
              <a:pathLst>
                <a:path extrusionOk="0" h="38" w="233">
                  <a:moveTo>
                    <a:pt x="2" y="0"/>
                  </a:moveTo>
                  <a:cubicBezTo>
                    <a:pt x="1" y="0"/>
                    <a:pt x="9" y="2"/>
                    <a:pt x="8" y="2"/>
                  </a:cubicBezTo>
                  <a:cubicBezTo>
                    <a:pt x="21" y="4"/>
                    <a:pt x="34" y="6"/>
                    <a:pt x="47" y="8"/>
                  </a:cubicBezTo>
                  <a:lnTo>
                    <a:pt x="47" y="8"/>
                  </a:lnTo>
                  <a:cubicBezTo>
                    <a:pt x="32" y="5"/>
                    <a:pt x="17" y="3"/>
                    <a:pt x="2" y="0"/>
                  </a:cubicBezTo>
                  <a:close/>
                  <a:moveTo>
                    <a:pt x="47" y="8"/>
                  </a:moveTo>
                  <a:lnTo>
                    <a:pt x="47" y="8"/>
                  </a:lnTo>
                  <a:cubicBezTo>
                    <a:pt x="108" y="18"/>
                    <a:pt x="168" y="27"/>
                    <a:pt x="229" y="37"/>
                  </a:cubicBezTo>
                  <a:cubicBezTo>
                    <a:pt x="229" y="37"/>
                    <a:pt x="230" y="37"/>
                    <a:pt x="230" y="37"/>
                  </a:cubicBezTo>
                  <a:lnTo>
                    <a:pt x="230" y="37"/>
                  </a:lnTo>
                  <a:cubicBezTo>
                    <a:pt x="231" y="37"/>
                    <a:pt x="232" y="37"/>
                    <a:pt x="232" y="37"/>
                  </a:cubicBezTo>
                  <a:cubicBezTo>
                    <a:pt x="233" y="37"/>
                    <a:pt x="232" y="36"/>
                    <a:pt x="232" y="36"/>
                  </a:cubicBezTo>
                  <a:cubicBezTo>
                    <a:pt x="232" y="36"/>
                    <a:pt x="231" y="37"/>
                    <a:pt x="230" y="37"/>
                  </a:cubicBezTo>
                  <a:lnTo>
                    <a:pt x="230" y="37"/>
                  </a:lnTo>
                  <a:cubicBezTo>
                    <a:pt x="168" y="26"/>
                    <a:pt x="108" y="17"/>
                    <a:pt x="47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10" name="Google Shape;710;p3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711" name="Google Shape;711;p31"/>
          <p:cNvSpPr txBox="1"/>
          <p:nvPr>
            <p:ph idx="1" type="subTitle"/>
          </p:nvPr>
        </p:nvSpPr>
        <p:spPr>
          <a:xfrm>
            <a:off x="715491" y="2356782"/>
            <a:ext cx="24141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2" name="Google Shape;712;p31"/>
          <p:cNvSpPr txBox="1"/>
          <p:nvPr>
            <p:ph idx="2" type="subTitle"/>
          </p:nvPr>
        </p:nvSpPr>
        <p:spPr>
          <a:xfrm>
            <a:off x="3364950" y="2356782"/>
            <a:ext cx="24141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3" name="Google Shape;713;p31"/>
          <p:cNvSpPr txBox="1"/>
          <p:nvPr>
            <p:ph idx="3" type="subTitle"/>
          </p:nvPr>
        </p:nvSpPr>
        <p:spPr>
          <a:xfrm>
            <a:off x="715491" y="4110350"/>
            <a:ext cx="24141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4" name="Google Shape;714;p31"/>
          <p:cNvSpPr txBox="1"/>
          <p:nvPr>
            <p:ph idx="4" type="subTitle"/>
          </p:nvPr>
        </p:nvSpPr>
        <p:spPr>
          <a:xfrm>
            <a:off x="3364950" y="4112430"/>
            <a:ext cx="24141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5" name="Google Shape;715;p31"/>
          <p:cNvSpPr txBox="1"/>
          <p:nvPr>
            <p:ph idx="5" type="subTitle"/>
          </p:nvPr>
        </p:nvSpPr>
        <p:spPr>
          <a:xfrm>
            <a:off x="6016659" y="2356782"/>
            <a:ext cx="24141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6" name="Google Shape;716;p31"/>
          <p:cNvSpPr txBox="1"/>
          <p:nvPr>
            <p:ph idx="6" type="subTitle"/>
          </p:nvPr>
        </p:nvSpPr>
        <p:spPr>
          <a:xfrm>
            <a:off x="6016659" y="4112430"/>
            <a:ext cx="24141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7" name="Google Shape;717;p31"/>
          <p:cNvSpPr txBox="1"/>
          <p:nvPr>
            <p:ph idx="7" type="subTitle"/>
          </p:nvPr>
        </p:nvSpPr>
        <p:spPr>
          <a:xfrm>
            <a:off x="715641" y="1980864"/>
            <a:ext cx="2413800" cy="37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000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18" name="Google Shape;718;p31"/>
          <p:cNvSpPr txBox="1"/>
          <p:nvPr>
            <p:ph idx="8" type="subTitle"/>
          </p:nvPr>
        </p:nvSpPr>
        <p:spPr>
          <a:xfrm>
            <a:off x="3365100" y="1982037"/>
            <a:ext cx="2413800" cy="37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000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19" name="Google Shape;719;p31"/>
          <p:cNvSpPr txBox="1"/>
          <p:nvPr>
            <p:ph idx="9" type="subTitle"/>
          </p:nvPr>
        </p:nvSpPr>
        <p:spPr>
          <a:xfrm>
            <a:off x="6016959" y="1982037"/>
            <a:ext cx="2413500" cy="37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000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20" name="Google Shape;720;p31"/>
          <p:cNvSpPr txBox="1"/>
          <p:nvPr>
            <p:ph idx="13" type="subTitle"/>
          </p:nvPr>
        </p:nvSpPr>
        <p:spPr>
          <a:xfrm>
            <a:off x="715791" y="3733250"/>
            <a:ext cx="2413500" cy="37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000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21" name="Google Shape;721;p31"/>
          <p:cNvSpPr txBox="1"/>
          <p:nvPr>
            <p:ph idx="14" type="subTitle"/>
          </p:nvPr>
        </p:nvSpPr>
        <p:spPr>
          <a:xfrm>
            <a:off x="3365100" y="3736512"/>
            <a:ext cx="2413800" cy="37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000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22" name="Google Shape;722;p31"/>
          <p:cNvSpPr txBox="1"/>
          <p:nvPr>
            <p:ph idx="15" type="subTitle"/>
          </p:nvPr>
        </p:nvSpPr>
        <p:spPr>
          <a:xfrm>
            <a:off x="6016809" y="3736512"/>
            <a:ext cx="2413800" cy="37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000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32"/>
          <p:cNvSpPr txBox="1"/>
          <p:nvPr>
            <p:ph hasCustomPrompt="1" type="title"/>
          </p:nvPr>
        </p:nvSpPr>
        <p:spPr>
          <a:xfrm>
            <a:off x="2223600" y="776627"/>
            <a:ext cx="4696800" cy="598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5" name="Google Shape;725;p32"/>
          <p:cNvSpPr txBox="1"/>
          <p:nvPr>
            <p:ph idx="1" type="subTitle"/>
          </p:nvPr>
        </p:nvSpPr>
        <p:spPr>
          <a:xfrm>
            <a:off x="2223600" y="1371159"/>
            <a:ext cx="4696800" cy="40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8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26" name="Google Shape;726;p32"/>
          <p:cNvSpPr txBox="1"/>
          <p:nvPr>
            <p:ph hasCustomPrompt="1" idx="2" type="title"/>
          </p:nvPr>
        </p:nvSpPr>
        <p:spPr>
          <a:xfrm>
            <a:off x="2223600" y="2071049"/>
            <a:ext cx="4696800" cy="5943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5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7" name="Google Shape;727;p32"/>
          <p:cNvSpPr txBox="1"/>
          <p:nvPr>
            <p:ph idx="3" type="subTitle"/>
          </p:nvPr>
        </p:nvSpPr>
        <p:spPr>
          <a:xfrm>
            <a:off x="2223600" y="2662016"/>
            <a:ext cx="4696800" cy="41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8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28" name="Google Shape;728;p32"/>
          <p:cNvSpPr txBox="1"/>
          <p:nvPr>
            <p:ph hasCustomPrompt="1" idx="4" type="title"/>
          </p:nvPr>
        </p:nvSpPr>
        <p:spPr>
          <a:xfrm>
            <a:off x="2223600" y="3360971"/>
            <a:ext cx="4696800" cy="5943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9" name="Google Shape;729;p32"/>
          <p:cNvSpPr txBox="1"/>
          <p:nvPr>
            <p:ph idx="5" type="subTitle"/>
          </p:nvPr>
        </p:nvSpPr>
        <p:spPr>
          <a:xfrm>
            <a:off x="2223600" y="3955273"/>
            <a:ext cx="4696800" cy="41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8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30" name="Google Shape;730;p32"/>
          <p:cNvSpPr/>
          <p:nvPr/>
        </p:nvSpPr>
        <p:spPr>
          <a:xfrm>
            <a:off x="-25" y="4626859"/>
            <a:ext cx="9144071" cy="534935"/>
          </a:xfrm>
          <a:custGeom>
            <a:rect b="b" l="l" r="r" t="t"/>
            <a:pathLst>
              <a:path extrusionOk="0" h="20099" w="266591">
                <a:moveTo>
                  <a:pt x="177921" y="0"/>
                </a:moveTo>
                <a:cubicBezTo>
                  <a:pt x="141060" y="0"/>
                  <a:pt x="115281" y="7266"/>
                  <a:pt x="83821" y="7266"/>
                </a:cubicBezTo>
                <a:cubicBezTo>
                  <a:pt x="72193" y="7266"/>
                  <a:pt x="59789" y="6273"/>
                  <a:pt x="45762" y="3555"/>
                </a:cubicBezTo>
                <a:cubicBezTo>
                  <a:pt x="37645" y="1748"/>
                  <a:pt x="27129" y="496"/>
                  <a:pt x="16785" y="496"/>
                </a:cubicBezTo>
                <a:cubicBezTo>
                  <a:pt x="10985" y="496"/>
                  <a:pt x="5238" y="890"/>
                  <a:pt x="1" y="1800"/>
                </a:cubicBezTo>
                <a:lnTo>
                  <a:pt x="1" y="20098"/>
                </a:lnTo>
                <a:lnTo>
                  <a:pt x="266590" y="20098"/>
                </a:lnTo>
                <a:lnTo>
                  <a:pt x="266590" y="4512"/>
                </a:lnTo>
                <a:cubicBezTo>
                  <a:pt x="261542" y="6524"/>
                  <a:pt x="255665" y="7280"/>
                  <a:pt x="249337" y="7280"/>
                </a:cubicBezTo>
                <a:cubicBezTo>
                  <a:pt x="231731" y="7280"/>
                  <a:pt x="210633" y="1424"/>
                  <a:pt x="194179" y="472"/>
                </a:cubicBezTo>
                <a:cubicBezTo>
                  <a:pt x="188509" y="144"/>
                  <a:pt x="183105" y="0"/>
                  <a:pt x="177921" y="0"/>
                </a:cubicBezTo>
                <a:close/>
              </a:path>
            </a:pathLst>
          </a:custGeom>
          <a:solidFill>
            <a:srgbClr val="93BC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31" name="Google Shape;731;p32"/>
          <p:cNvGrpSpPr/>
          <p:nvPr/>
        </p:nvGrpSpPr>
        <p:grpSpPr>
          <a:xfrm rot="-1058627">
            <a:off x="14293" y="4274699"/>
            <a:ext cx="1483543" cy="945036"/>
            <a:chOff x="5464900" y="1600425"/>
            <a:chExt cx="823100" cy="524325"/>
          </a:xfrm>
        </p:grpSpPr>
        <p:sp>
          <p:nvSpPr>
            <p:cNvPr id="732" name="Google Shape;732;p32"/>
            <p:cNvSpPr/>
            <p:nvPr/>
          </p:nvSpPr>
          <p:spPr>
            <a:xfrm>
              <a:off x="5619150" y="1600425"/>
              <a:ext cx="668850" cy="425425"/>
            </a:xfrm>
            <a:custGeom>
              <a:rect b="b" l="l" r="r" t="t"/>
              <a:pathLst>
                <a:path extrusionOk="0" h="17017" w="26754">
                  <a:moveTo>
                    <a:pt x="20391" y="0"/>
                  </a:moveTo>
                  <a:cubicBezTo>
                    <a:pt x="17943" y="0"/>
                    <a:pt x="15506" y="204"/>
                    <a:pt x="13104" y="864"/>
                  </a:cubicBezTo>
                  <a:cubicBezTo>
                    <a:pt x="8371" y="2165"/>
                    <a:pt x="4694" y="4876"/>
                    <a:pt x="2402" y="9256"/>
                  </a:cubicBezTo>
                  <a:cubicBezTo>
                    <a:pt x="1484" y="10873"/>
                    <a:pt x="720" y="12523"/>
                    <a:pt x="346" y="14308"/>
                  </a:cubicBezTo>
                  <a:cubicBezTo>
                    <a:pt x="0" y="15952"/>
                    <a:pt x="194" y="16341"/>
                    <a:pt x="1738" y="16524"/>
                  </a:cubicBezTo>
                  <a:cubicBezTo>
                    <a:pt x="2625" y="16629"/>
                    <a:pt x="3500" y="16844"/>
                    <a:pt x="4386" y="16933"/>
                  </a:cubicBezTo>
                  <a:cubicBezTo>
                    <a:pt x="4951" y="16988"/>
                    <a:pt x="5514" y="17017"/>
                    <a:pt x="6075" y="17017"/>
                  </a:cubicBezTo>
                  <a:cubicBezTo>
                    <a:pt x="7701" y="17017"/>
                    <a:pt x="9304" y="16772"/>
                    <a:pt x="10848" y="16203"/>
                  </a:cubicBezTo>
                  <a:cubicBezTo>
                    <a:pt x="13782" y="15122"/>
                    <a:pt x="16186" y="13254"/>
                    <a:pt x="18213" y="10892"/>
                  </a:cubicBezTo>
                  <a:cubicBezTo>
                    <a:pt x="20069" y="8728"/>
                    <a:pt x="21962" y="6599"/>
                    <a:pt x="23896" y="4503"/>
                  </a:cubicBezTo>
                  <a:cubicBezTo>
                    <a:pt x="24714" y="3616"/>
                    <a:pt x="25544" y="2732"/>
                    <a:pt x="26200" y="1715"/>
                  </a:cubicBezTo>
                  <a:cubicBezTo>
                    <a:pt x="26753" y="854"/>
                    <a:pt x="26516" y="278"/>
                    <a:pt x="25511" y="212"/>
                  </a:cubicBezTo>
                  <a:cubicBezTo>
                    <a:pt x="23804" y="99"/>
                    <a:pt x="22095" y="0"/>
                    <a:pt x="20391" y="0"/>
                  </a:cubicBezTo>
                  <a:close/>
                </a:path>
              </a:pathLst>
            </a:custGeom>
            <a:solidFill>
              <a:srgbClr val="2154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32"/>
            <p:cNvSpPr/>
            <p:nvPr/>
          </p:nvSpPr>
          <p:spPr>
            <a:xfrm>
              <a:off x="5464900" y="1637100"/>
              <a:ext cx="731300" cy="487650"/>
            </a:xfrm>
            <a:custGeom>
              <a:rect b="b" l="l" r="r" t="t"/>
              <a:pathLst>
                <a:path extrusionOk="0" h="19506" w="29252">
                  <a:moveTo>
                    <a:pt x="17947" y="5662"/>
                  </a:moveTo>
                  <a:lnTo>
                    <a:pt x="17941" y="5670"/>
                  </a:lnTo>
                  <a:cubicBezTo>
                    <a:pt x="17942" y="5675"/>
                    <a:pt x="17943" y="5680"/>
                    <a:pt x="17945" y="5685"/>
                  </a:cubicBezTo>
                  <a:lnTo>
                    <a:pt x="17945" y="5685"/>
                  </a:lnTo>
                  <a:cubicBezTo>
                    <a:pt x="17945" y="5677"/>
                    <a:pt x="17946" y="5670"/>
                    <a:pt x="17947" y="5662"/>
                  </a:cubicBezTo>
                  <a:close/>
                  <a:moveTo>
                    <a:pt x="25828" y="1"/>
                  </a:moveTo>
                  <a:cubicBezTo>
                    <a:pt x="25115" y="791"/>
                    <a:pt x="24764" y="1620"/>
                    <a:pt x="24284" y="2360"/>
                  </a:cubicBezTo>
                  <a:cubicBezTo>
                    <a:pt x="24125" y="2610"/>
                    <a:pt x="23981" y="2853"/>
                    <a:pt x="23704" y="2991"/>
                  </a:cubicBezTo>
                  <a:cubicBezTo>
                    <a:pt x="21898" y="3889"/>
                    <a:pt x="20087" y="4780"/>
                    <a:pt x="18370" y="5840"/>
                  </a:cubicBezTo>
                  <a:cubicBezTo>
                    <a:pt x="18279" y="5896"/>
                    <a:pt x="18207" y="5924"/>
                    <a:pt x="18148" y="5924"/>
                  </a:cubicBezTo>
                  <a:cubicBezTo>
                    <a:pt x="18045" y="5924"/>
                    <a:pt x="17985" y="5842"/>
                    <a:pt x="17945" y="5685"/>
                  </a:cubicBezTo>
                  <a:lnTo>
                    <a:pt x="17945" y="5685"/>
                  </a:lnTo>
                  <a:cubicBezTo>
                    <a:pt x="17908" y="6069"/>
                    <a:pt x="17651" y="6280"/>
                    <a:pt x="17354" y="6487"/>
                  </a:cubicBezTo>
                  <a:cubicBezTo>
                    <a:pt x="15524" y="7754"/>
                    <a:pt x="13703" y="9032"/>
                    <a:pt x="11879" y="10304"/>
                  </a:cubicBezTo>
                  <a:cubicBezTo>
                    <a:pt x="11706" y="10424"/>
                    <a:pt x="11568" y="10616"/>
                    <a:pt x="11275" y="10616"/>
                  </a:cubicBezTo>
                  <a:cubicBezTo>
                    <a:pt x="11261" y="10616"/>
                    <a:pt x="11247" y="10615"/>
                    <a:pt x="11232" y="10614"/>
                  </a:cubicBezTo>
                  <a:cubicBezTo>
                    <a:pt x="11613" y="8843"/>
                    <a:pt x="12848" y="7448"/>
                    <a:pt x="13285" y="5713"/>
                  </a:cubicBezTo>
                  <a:lnTo>
                    <a:pt x="13285" y="5713"/>
                  </a:lnTo>
                  <a:cubicBezTo>
                    <a:pt x="13044" y="5868"/>
                    <a:pt x="12840" y="6051"/>
                    <a:pt x="12715" y="6276"/>
                  </a:cubicBezTo>
                  <a:cubicBezTo>
                    <a:pt x="11874" y="7807"/>
                    <a:pt x="11083" y="9365"/>
                    <a:pt x="10507" y="11019"/>
                  </a:cubicBezTo>
                  <a:cubicBezTo>
                    <a:pt x="10405" y="11314"/>
                    <a:pt x="10271" y="11531"/>
                    <a:pt x="10041" y="11722"/>
                  </a:cubicBezTo>
                  <a:cubicBezTo>
                    <a:pt x="7768" y="13606"/>
                    <a:pt x="5503" y="15501"/>
                    <a:pt x="3222" y="17374"/>
                  </a:cubicBezTo>
                  <a:cubicBezTo>
                    <a:pt x="2223" y="18193"/>
                    <a:pt x="1111" y="18848"/>
                    <a:pt x="1" y="19504"/>
                  </a:cubicBezTo>
                  <a:lnTo>
                    <a:pt x="11" y="19502"/>
                  </a:lnTo>
                  <a:cubicBezTo>
                    <a:pt x="42" y="19505"/>
                    <a:pt x="74" y="19506"/>
                    <a:pt x="104" y="19506"/>
                  </a:cubicBezTo>
                  <a:cubicBezTo>
                    <a:pt x="579" y="19506"/>
                    <a:pt x="920" y="19170"/>
                    <a:pt x="1299" y="18958"/>
                  </a:cubicBezTo>
                  <a:cubicBezTo>
                    <a:pt x="4147" y="17365"/>
                    <a:pt x="6664" y="15316"/>
                    <a:pt x="9163" y="13245"/>
                  </a:cubicBezTo>
                  <a:cubicBezTo>
                    <a:pt x="9411" y="13040"/>
                    <a:pt x="9637" y="12853"/>
                    <a:pt x="10008" y="12853"/>
                  </a:cubicBezTo>
                  <a:cubicBezTo>
                    <a:pt x="10018" y="12853"/>
                    <a:pt x="10027" y="12853"/>
                    <a:pt x="10037" y="12854"/>
                  </a:cubicBezTo>
                  <a:cubicBezTo>
                    <a:pt x="12134" y="12916"/>
                    <a:pt x="14235" y="12941"/>
                    <a:pt x="16334" y="12972"/>
                  </a:cubicBezTo>
                  <a:cubicBezTo>
                    <a:pt x="16377" y="12973"/>
                    <a:pt x="16420" y="12974"/>
                    <a:pt x="16464" y="12974"/>
                  </a:cubicBezTo>
                  <a:cubicBezTo>
                    <a:pt x="16707" y="12974"/>
                    <a:pt x="16964" y="12940"/>
                    <a:pt x="17244" y="12607"/>
                  </a:cubicBezTo>
                  <a:cubicBezTo>
                    <a:pt x="15797" y="12481"/>
                    <a:pt x="14393" y="12419"/>
                    <a:pt x="12968" y="12419"/>
                  </a:cubicBezTo>
                  <a:cubicBezTo>
                    <a:pt x="12021" y="12419"/>
                    <a:pt x="11064" y="12447"/>
                    <a:pt x="10079" y="12501"/>
                  </a:cubicBezTo>
                  <a:cubicBezTo>
                    <a:pt x="11142" y="11540"/>
                    <a:pt x="12206" y="10912"/>
                    <a:pt x="13139" y="10127"/>
                  </a:cubicBezTo>
                  <a:cubicBezTo>
                    <a:pt x="13767" y="9599"/>
                    <a:pt x="14429" y="9392"/>
                    <a:pt x="15139" y="9392"/>
                  </a:cubicBezTo>
                  <a:cubicBezTo>
                    <a:pt x="15416" y="9392"/>
                    <a:pt x="15701" y="9423"/>
                    <a:pt x="15993" y="9480"/>
                  </a:cubicBezTo>
                  <a:cubicBezTo>
                    <a:pt x="17369" y="9745"/>
                    <a:pt x="18766" y="9739"/>
                    <a:pt x="20156" y="9815"/>
                  </a:cubicBezTo>
                  <a:cubicBezTo>
                    <a:pt x="20216" y="9818"/>
                    <a:pt x="20277" y="9824"/>
                    <a:pt x="20341" y="9824"/>
                  </a:cubicBezTo>
                  <a:cubicBezTo>
                    <a:pt x="20522" y="9824"/>
                    <a:pt x="20719" y="9780"/>
                    <a:pt x="20918" y="9508"/>
                  </a:cubicBezTo>
                  <a:cubicBezTo>
                    <a:pt x="18840" y="9259"/>
                    <a:pt x="16839" y="9317"/>
                    <a:pt x="14860" y="9140"/>
                  </a:cubicBezTo>
                  <a:cubicBezTo>
                    <a:pt x="14866" y="8849"/>
                    <a:pt x="15048" y="8791"/>
                    <a:pt x="15175" y="8703"/>
                  </a:cubicBezTo>
                  <a:cubicBezTo>
                    <a:pt x="17059" y="7404"/>
                    <a:pt x="18958" y="6131"/>
                    <a:pt x="20988" y="5060"/>
                  </a:cubicBezTo>
                  <a:cubicBezTo>
                    <a:pt x="21251" y="4920"/>
                    <a:pt x="21484" y="4848"/>
                    <a:pt x="21720" y="4848"/>
                  </a:cubicBezTo>
                  <a:cubicBezTo>
                    <a:pt x="21943" y="4848"/>
                    <a:pt x="22168" y="4912"/>
                    <a:pt x="22424" y="5044"/>
                  </a:cubicBezTo>
                  <a:cubicBezTo>
                    <a:pt x="23725" y="5715"/>
                    <a:pt x="25182" y="5780"/>
                    <a:pt x="26601" y="5957"/>
                  </a:cubicBezTo>
                  <a:cubicBezTo>
                    <a:pt x="26639" y="5962"/>
                    <a:pt x="26682" y="5965"/>
                    <a:pt x="26726" y="5965"/>
                  </a:cubicBezTo>
                  <a:cubicBezTo>
                    <a:pt x="26885" y="5965"/>
                    <a:pt x="27060" y="5924"/>
                    <a:pt x="27087" y="5773"/>
                  </a:cubicBezTo>
                  <a:cubicBezTo>
                    <a:pt x="27135" y="5499"/>
                    <a:pt x="26844" y="5475"/>
                    <a:pt x="26651" y="5440"/>
                  </a:cubicBezTo>
                  <a:cubicBezTo>
                    <a:pt x="25649" y="5252"/>
                    <a:pt x="24642" y="5095"/>
                    <a:pt x="23643" y="4892"/>
                  </a:cubicBezTo>
                  <a:cubicBezTo>
                    <a:pt x="23166" y="4795"/>
                    <a:pt x="22651" y="4828"/>
                    <a:pt x="22219" y="4537"/>
                  </a:cubicBezTo>
                  <a:lnTo>
                    <a:pt x="22219" y="4537"/>
                  </a:lnTo>
                  <a:cubicBezTo>
                    <a:pt x="22244" y="4428"/>
                    <a:pt x="22332" y="4379"/>
                    <a:pt x="22421" y="4335"/>
                  </a:cubicBezTo>
                  <a:cubicBezTo>
                    <a:pt x="24364" y="3391"/>
                    <a:pt x="26205" y="2232"/>
                    <a:pt x="28269" y="1539"/>
                  </a:cubicBezTo>
                  <a:cubicBezTo>
                    <a:pt x="28525" y="1454"/>
                    <a:pt x="28770" y="1336"/>
                    <a:pt x="29010" y="1213"/>
                  </a:cubicBezTo>
                  <a:cubicBezTo>
                    <a:pt x="29112" y="1159"/>
                    <a:pt x="29251" y="1079"/>
                    <a:pt x="29198" y="931"/>
                  </a:cubicBezTo>
                  <a:cubicBezTo>
                    <a:pt x="29160" y="824"/>
                    <a:pt x="29058" y="793"/>
                    <a:pt x="28955" y="793"/>
                  </a:cubicBezTo>
                  <a:cubicBezTo>
                    <a:pt x="28930" y="793"/>
                    <a:pt x="28904" y="795"/>
                    <a:pt x="28879" y="798"/>
                  </a:cubicBezTo>
                  <a:cubicBezTo>
                    <a:pt x="28674" y="826"/>
                    <a:pt x="28468" y="860"/>
                    <a:pt x="28269" y="914"/>
                  </a:cubicBezTo>
                  <a:cubicBezTo>
                    <a:pt x="27362" y="1165"/>
                    <a:pt x="26515" y="1563"/>
                    <a:pt x="25674" y="1974"/>
                  </a:cubicBezTo>
                  <a:cubicBezTo>
                    <a:pt x="25563" y="2027"/>
                    <a:pt x="25438" y="2147"/>
                    <a:pt x="25317" y="2147"/>
                  </a:cubicBezTo>
                  <a:cubicBezTo>
                    <a:pt x="25269" y="2147"/>
                    <a:pt x="25221" y="2128"/>
                    <a:pt x="25174" y="2080"/>
                  </a:cubicBezTo>
                  <a:cubicBezTo>
                    <a:pt x="25019" y="1919"/>
                    <a:pt x="25228" y="1739"/>
                    <a:pt x="25273" y="1567"/>
                  </a:cubicBezTo>
                  <a:cubicBezTo>
                    <a:pt x="25405" y="1088"/>
                    <a:pt x="25788" y="698"/>
                    <a:pt x="25828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32"/>
            <p:cNvSpPr/>
            <p:nvPr/>
          </p:nvSpPr>
          <p:spPr>
            <a:xfrm>
              <a:off x="5913450" y="1659100"/>
              <a:ext cx="62150" cy="119825"/>
            </a:xfrm>
            <a:custGeom>
              <a:rect b="b" l="l" r="r" t="t"/>
              <a:pathLst>
                <a:path extrusionOk="0" h="4793" w="2486">
                  <a:moveTo>
                    <a:pt x="2265" y="0"/>
                  </a:moveTo>
                  <a:cubicBezTo>
                    <a:pt x="1368" y="1521"/>
                    <a:pt x="544" y="3082"/>
                    <a:pt x="5" y="4784"/>
                  </a:cubicBezTo>
                  <a:lnTo>
                    <a:pt x="0" y="4792"/>
                  </a:lnTo>
                  <a:cubicBezTo>
                    <a:pt x="830" y="3230"/>
                    <a:pt x="1658" y="1671"/>
                    <a:pt x="2485" y="112"/>
                  </a:cubicBezTo>
                  <a:cubicBezTo>
                    <a:pt x="2412" y="75"/>
                    <a:pt x="2340" y="38"/>
                    <a:pt x="2265" y="0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35" name="Google Shape;735;p32"/>
          <p:cNvSpPr/>
          <p:nvPr/>
        </p:nvSpPr>
        <p:spPr>
          <a:xfrm flipH="1" rot="-5541588">
            <a:off x="8028812" y="4313731"/>
            <a:ext cx="830055" cy="1037115"/>
          </a:xfrm>
          <a:custGeom>
            <a:rect b="b" l="l" r="r" t="t"/>
            <a:pathLst>
              <a:path extrusionOk="0" h="23431" w="18753">
                <a:moveTo>
                  <a:pt x="14224" y="0"/>
                </a:moveTo>
                <a:cubicBezTo>
                  <a:pt x="14173" y="0"/>
                  <a:pt x="14120" y="3"/>
                  <a:pt x="14066" y="9"/>
                </a:cubicBezTo>
                <a:cubicBezTo>
                  <a:pt x="13242" y="101"/>
                  <a:pt x="12945" y="773"/>
                  <a:pt x="12770" y="1483"/>
                </a:cubicBezTo>
                <a:cubicBezTo>
                  <a:pt x="12367" y="3127"/>
                  <a:pt x="12446" y="4795"/>
                  <a:pt x="12649" y="6446"/>
                </a:cubicBezTo>
                <a:cubicBezTo>
                  <a:pt x="12862" y="8197"/>
                  <a:pt x="13202" y="9935"/>
                  <a:pt x="13487" y="11678"/>
                </a:cubicBezTo>
                <a:cubicBezTo>
                  <a:pt x="13075" y="11124"/>
                  <a:pt x="12777" y="10535"/>
                  <a:pt x="12499" y="9937"/>
                </a:cubicBezTo>
                <a:cubicBezTo>
                  <a:pt x="11314" y="7401"/>
                  <a:pt x="10082" y="4886"/>
                  <a:pt x="8696" y="2452"/>
                </a:cubicBezTo>
                <a:cubicBezTo>
                  <a:pt x="8298" y="1755"/>
                  <a:pt x="7881" y="1063"/>
                  <a:pt x="7272" y="531"/>
                </a:cubicBezTo>
                <a:cubicBezTo>
                  <a:pt x="6922" y="226"/>
                  <a:pt x="6569" y="80"/>
                  <a:pt x="6249" y="80"/>
                </a:cubicBezTo>
                <a:cubicBezTo>
                  <a:pt x="5719" y="80"/>
                  <a:pt x="5277" y="479"/>
                  <a:pt x="5078" y="1219"/>
                </a:cubicBezTo>
                <a:cubicBezTo>
                  <a:pt x="4944" y="1713"/>
                  <a:pt x="4975" y="2206"/>
                  <a:pt x="5070" y="2705"/>
                </a:cubicBezTo>
                <a:cubicBezTo>
                  <a:pt x="5307" y="3987"/>
                  <a:pt x="5734" y="5211"/>
                  <a:pt x="6230" y="6416"/>
                </a:cubicBezTo>
                <a:cubicBezTo>
                  <a:pt x="7013" y="8322"/>
                  <a:pt x="7992" y="10133"/>
                  <a:pt x="8952" y="11953"/>
                </a:cubicBezTo>
                <a:cubicBezTo>
                  <a:pt x="7082" y="10099"/>
                  <a:pt x="5099" y="8413"/>
                  <a:pt x="3159" y="6688"/>
                </a:cubicBezTo>
                <a:cubicBezTo>
                  <a:pt x="2809" y="6375"/>
                  <a:pt x="2473" y="6039"/>
                  <a:pt x="2003" y="5921"/>
                </a:cubicBezTo>
                <a:cubicBezTo>
                  <a:pt x="1745" y="5856"/>
                  <a:pt x="1481" y="5793"/>
                  <a:pt x="1227" y="5793"/>
                </a:cubicBezTo>
                <a:cubicBezTo>
                  <a:pt x="931" y="5793"/>
                  <a:pt x="650" y="5878"/>
                  <a:pt x="409" y="6145"/>
                </a:cubicBezTo>
                <a:cubicBezTo>
                  <a:pt x="1" y="6597"/>
                  <a:pt x="104" y="7143"/>
                  <a:pt x="289" y="7658"/>
                </a:cubicBezTo>
                <a:cubicBezTo>
                  <a:pt x="620" y="8576"/>
                  <a:pt x="1182" y="9371"/>
                  <a:pt x="1770" y="10137"/>
                </a:cubicBezTo>
                <a:cubicBezTo>
                  <a:pt x="4388" y="13552"/>
                  <a:pt x="7620" y="16339"/>
                  <a:pt x="10951" y="19023"/>
                </a:cubicBezTo>
                <a:cubicBezTo>
                  <a:pt x="12770" y="20487"/>
                  <a:pt x="14514" y="22052"/>
                  <a:pt x="16617" y="23127"/>
                </a:cubicBezTo>
                <a:cubicBezTo>
                  <a:pt x="16879" y="23262"/>
                  <a:pt x="17142" y="23430"/>
                  <a:pt x="17397" y="23430"/>
                </a:cubicBezTo>
                <a:cubicBezTo>
                  <a:pt x="17579" y="23430"/>
                  <a:pt x="17758" y="23343"/>
                  <a:pt x="17928" y="23094"/>
                </a:cubicBezTo>
                <a:cubicBezTo>
                  <a:pt x="18381" y="22433"/>
                  <a:pt x="18752" y="21764"/>
                  <a:pt x="18701" y="20889"/>
                </a:cubicBezTo>
                <a:cubicBezTo>
                  <a:pt x="18653" y="20077"/>
                  <a:pt x="18370" y="19324"/>
                  <a:pt x="18301" y="18531"/>
                </a:cubicBezTo>
                <a:cubicBezTo>
                  <a:pt x="17951" y="14452"/>
                  <a:pt x="17506" y="10387"/>
                  <a:pt x="16847" y="6347"/>
                </a:cubicBezTo>
                <a:cubicBezTo>
                  <a:pt x="16564" y="4610"/>
                  <a:pt x="16396" y="2839"/>
                  <a:pt x="15593" y="1229"/>
                </a:cubicBezTo>
                <a:cubicBezTo>
                  <a:pt x="15297" y="635"/>
                  <a:pt x="14966" y="0"/>
                  <a:pt x="14224" y="0"/>
                </a:cubicBezTo>
                <a:close/>
              </a:path>
            </a:pathLst>
          </a:custGeom>
          <a:solidFill>
            <a:srgbClr val="21543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6" name="Google Shape;736;p32"/>
          <p:cNvSpPr/>
          <p:nvPr/>
        </p:nvSpPr>
        <p:spPr>
          <a:xfrm flipH="1" rot="-2446734">
            <a:off x="8668714" y="3642504"/>
            <a:ext cx="830064" cy="1037126"/>
          </a:xfrm>
          <a:custGeom>
            <a:rect b="b" l="l" r="r" t="t"/>
            <a:pathLst>
              <a:path extrusionOk="0" h="23431" w="18753">
                <a:moveTo>
                  <a:pt x="14224" y="0"/>
                </a:moveTo>
                <a:cubicBezTo>
                  <a:pt x="14173" y="0"/>
                  <a:pt x="14120" y="3"/>
                  <a:pt x="14066" y="9"/>
                </a:cubicBezTo>
                <a:cubicBezTo>
                  <a:pt x="13242" y="101"/>
                  <a:pt x="12945" y="773"/>
                  <a:pt x="12770" y="1483"/>
                </a:cubicBezTo>
                <a:cubicBezTo>
                  <a:pt x="12367" y="3127"/>
                  <a:pt x="12446" y="4795"/>
                  <a:pt x="12649" y="6446"/>
                </a:cubicBezTo>
                <a:cubicBezTo>
                  <a:pt x="12862" y="8197"/>
                  <a:pt x="13202" y="9935"/>
                  <a:pt x="13487" y="11678"/>
                </a:cubicBezTo>
                <a:cubicBezTo>
                  <a:pt x="13075" y="11124"/>
                  <a:pt x="12777" y="10535"/>
                  <a:pt x="12499" y="9937"/>
                </a:cubicBezTo>
                <a:cubicBezTo>
                  <a:pt x="11314" y="7401"/>
                  <a:pt x="10082" y="4886"/>
                  <a:pt x="8696" y="2452"/>
                </a:cubicBezTo>
                <a:cubicBezTo>
                  <a:pt x="8298" y="1755"/>
                  <a:pt x="7881" y="1063"/>
                  <a:pt x="7272" y="531"/>
                </a:cubicBezTo>
                <a:cubicBezTo>
                  <a:pt x="6922" y="226"/>
                  <a:pt x="6569" y="80"/>
                  <a:pt x="6249" y="80"/>
                </a:cubicBezTo>
                <a:cubicBezTo>
                  <a:pt x="5719" y="80"/>
                  <a:pt x="5277" y="479"/>
                  <a:pt x="5078" y="1219"/>
                </a:cubicBezTo>
                <a:cubicBezTo>
                  <a:pt x="4944" y="1713"/>
                  <a:pt x="4975" y="2206"/>
                  <a:pt x="5070" y="2705"/>
                </a:cubicBezTo>
                <a:cubicBezTo>
                  <a:pt x="5307" y="3987"/>
                  <a:pt x="5734" y="5211"/>
                  <a:pt x="6230" y="6416"/>
                </a:cubicBezTo>
                <a:cubicBezTo>
                  <a:pt x="7013" y="8322"/>
                  <a:pt x="7992" y="10133"/>
                  <a:pt x="8952" y="11953"/>
                </a:cubicBezTo>
                <a:cubicBezTo>
                  <a:pt x="7082" y="10099"/>
                  <a:pt x="5099" y="8413"/>
                  <a:pt x="3159" y="6688"/>
                </a:cubicBezTo>
                <a:cubicBezTo>
                  <a:pt x="2809" y="6375"/>
                  <a:pt x="2473" y="6039"/>
                  <a:pt x="2003" y="5921"/>
                </a:cubicBezTo>
                <a:cubicBezTo>
                  <a:pt x="1745" y="5856"/>
                  <a:pt x="1481" y="5793"/>
                  <a:pt x="1227" y="5793"/>
                </a:cubicBezTo>
                <a:cubicBezTo>
                  <a:pt x="931" y="5793"/>
                  <a:pt x="650" y="5878"/>
                  <a:pt x="409" y="6145"/>
                </a:cubicBezTo>
                <a:cubicBezTo>
                  <a:pt x="1" y="6597"/>
                  <a:pt x="104" y="7143"/>
                  <a:pt x="289" y="7658"/>
                </a:cubicBezTo>
                <a:cubicBezTo>
                  <a:pt x="620" y="8576"/>
                  <a:pt x="1182" y="9371"/>
                  <a:pt x="1770" y="10137"/>
                </a:cubicBezTo>
                <a:cubicBezTo>
                  <a:pt x="4388" y="13552"/>
                  <a:pt x="7620" y="16339"/>
                  <a:pt x="10951" y="19023"/>
                </a:cubicBezTo>
                <a:cubicBezTo>
                  <a:pt x="12770" y="20487"/>
                  <a:pt x="14514" y="22052"/>
                  <a:pt x="16617" y="23127"/>
                </a:cubicBezTo>
                <a:cubicBezTo>
                  <a:pt x="16879" y="23262"/>
                  <a:pt x="17142" y="23430"/>
                  <a:pt x="17397" y="23430"/>
                </a:cubicBezTo>
                <a:cubicBezTo>
                  <a:pt x="17579" y="23430"/>
                  <a:pt x="17758" y="23343"/>
                  <a:pt x="17928" y="23094"/>
                </a:cubicBezTo>
                <a:cubicBezTo>
                  <a:pt x="18381" y="22433"/>
                  <a:pt x="18752" y="21764"/>
                  <a:pt x="18701" y="20889"/>
                </a:cubicBezTo>
                <a:cubicBezTo>
                  <a:pt x="18653" y="20077"/>
                  <a:pt x="18370" y="19324"/>
                  <a:pt x="18301" y="18531"/>
                </a:cubicBezTo>
                <a:cubicBezTo>
                  <a:pt x="17951" y="14452"/>
                  <a:pt x="17506" y="10387"/>
                  <a:pt x="16847" y="6347"/>
                </a:cubicBezTo>
                <a:cubicBezTo>
                  <a:pt x="16564" y="4610"/>
                  <a:pt x="16396" y="2839"/>
                  <a:pt x="15593" y="1229"/>
                </a:cubicBezTo>
                <a:cubicBezTo>
                  <a:pt x="15297" y="635"/>
                  <a:pt x="14966" y="0"/>
                  <a:pt x="14224" y="0"/>
                </a:cubicBezTo>
                <a:close/>
              </a:path>
            </a:pathLst>
          </a:custGeom>
          <a:solidFill>
            <a:srgbClr val="21543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37" name="Google Shape;737;p32"/>
          <p:cNvGrpSpPr/>
          <p:nvPr/>
        </p:nvGrpSpPr>
        <p:grpSpPr>
          <a:xfrm flipH="1" rot="970119">
            <a:off x="7934746" y="3826935"/>
            <a:ext cx="1458663" cy="1458663"/>
            <a:chOff x="1441538" y="3350388"/>
            <a:chExt cx="616650" cy="616625"/>
          </a:xfrm>
        </p:grpSpPr>
        <p:sp>
          <p:nvSpPr>
            <p:cNvPr id="738" name="Google Shape;738;p32"/>
            <p:cNvSpPr/>
            <p:nvPr/>
          </p:nvSpPr>
          <p:spPr>
            <a:xfrm>
              <a:off x="1471413" y="3350388"/>
              <a:ext cx="586775" cy="570275"/>
            </a:xfrm>
            <a:custGeom>
              <a:rect b="b" l="l" r="r" t="t"/>
              <a:pathLst>
                <a:path extrusionOk="0" h="22811" w="23471">
                  <a:moveTo>
                    <a:pt x="20736" y="935"/>
                  </a:moveTo>
                  <a:cubicBezTo>
                    <a:pt x="20763" y="935"/>
                    <a:pt x="20791" y="938"/>
                    <a:pt x="20821" y="943"/>
                  </a:cubicBezTo>
                  <a:cubicBezTo>
                    <a:pt x="21020" y="980"/>
                    <a:pt x="21038" y="1139"/>
                    <a:pt x="20997" y="1323"/>
                  </a:cubicBezTo>
                  <a:cubicBezTo>
                    <a:pt x="20930" y="1488"/>
                    <a:pt x="20833" y="1639"/>
                    <a:pt x="20645" y="1639"/>
                  </a:cubicBezTo>
                  <a:cubicBezTo>
                    <a:pt x="20615" y="1639"/>
                    <a:pt x="20583" y="1636"/>
                    <a:pt x="20548" y="1628"/>
                  </a:cubicBezTo>
                  <a:cubicBezTo>
                    <a:pt x="20368" y="1585"/>
                    <a:pt x="20311" y="1429"/>
                    <a:pt x="20363" y="1258"/>
                  </a:cubicBezTo>
                  <a:cubicBezTo>
                    <a:pt x="20422" y="1067"/>
                    <a:pt x="20545" y="935"/>
                    <a:pt x="20736" y="935"/>
                  </a:cubicBezTo>
                  <a:close/>
                  <a:moveTo>
                    <a:pt x="15518" y="2806"/>
                  </a:moveTo>
                  <a:cubicBezTo>
                    <a:pt x="15536" y="2806"/>
                    <a:pt x="15554" y="2808"/>
                    <a:pt x="15572" y="2811"/>
                  </a:cubicBezTo>
                  <a:cubicBezTo>
                    <a:pt x="15698" y="2834"/>
                    <a:pt x="15756" y="2926"/>
                    <a:pt x="15728" y="3051"/>
                  </a:cubicBezTo>
                  <a:cubicBezTo>
                    <a:pt x="15700" y="3172"/>
                    <a:pt x="15611" y="3214"/>
                    <a:pt x="15509" y="3214"/>
                  </a:cubicBezTo>
                  <a:cubicBezTo>
                    <a:pt x="15506" y="3214"/>
                    <a:pt x="15502" y="3214"/>
                    <a:pt x="15499" y="3214"/>
                  </a:cubicBezTo>
                  <a:cubicBezTo>
                    <a:pt x="15362" y="3171"/>
                    <a:pt x="15297" y="3092"/>
                    <a:pt x="15325" y="2967"/>
                  </a:cubicBezTo>
                  <a:cubicBezTo>
                    <a:pt x="15351" y="2861"/>
                    <a:pt x="15424" y="2806"/>
                    <a:pt x="15518" y="2806"/>
                  </a:cubicBezTo>
                  <a:close/>
                  <a:moveTo>
                    <a:pt x="15216" y="4214"/>
                  </a:moveTo>
                  <a:cubicBezTo>
                    <a:pt x="15236" y="4214"/>
                    <a:pt x="15257" y="4218"/>
                    <a:pt x="15278" y="4225"/>
                  </a:cubicBezTo>
                  <a:cubicBezTo>
                    <a:pt x="15421" y="4279"/>
                    <a:pt x="15605" y="4448"/>
                    <a:pt x="15522" y="4680"/>
                  </a:cubicBezTo>
                  <a:cubicBezTo>
                    <a:pt x="15465" y="4837"/>
                    <a:pt x="15346" y="4910"/>
                    <a:pt x="15206" y="4910"/>
                  </a:cubicBezTo>
                  <a:cubicBezTo>
                    <a:pt x="15166" y="4910"/>
                    <a:pt x="15126" y="4904"/>
                    <a:pt x="15084" y="4893"/>
                  </a:cubicBezTo>
                  <a:cubicBezTo>
                    <a:pt x="14895" y="4842"/>
                    <a:pt x="14887" y="4676"/>
                    <a:pt x="14916" y="4539"/>
                  </a:cubicBezTo>
                  <a:cubicBezTo>
                    <a:pt x="14966" y="4354"/>
                    <a:pt x="15090" y="4214"/>
                    <a:pt x="15216" y="4214"/>
                  </a:cubicBezTo>
                  <a:close/>
                  <a:moveTo>
                    <a:pt x="21879" y="5473"/>
                  </a:moveTo>
                  <a:cubicBezTo>
                    <a:pt x="21905" y="5473"/>
                    <a:pt x="21931" y="5476"/>
                    <a:pt x="21959" y="5481"/>
                  </a:cubicBezTo>
                  <a:cubicBezTo>
                    <a:pt x="22103" y="5543"/>
                    <a:pt x="22171" y="5647"/>
                    <a:pt x="22124" y="5795"/>
                  </a:cubicBezTo>
                  <a:cubicBezTo>
                    <a:pt x="22086" y="5910"/>
                    <a:pt x="22002" y="5968"/>
                    <a:pt x="21901" y="5968"/>
                  </a:cubicBezTo>
                  <a:cubicBezTo>
                    <a:pt x="21871" y="5968"/>
                    <a:pt x="21840" y="5963"/>
                    <a:pt x="21808" y="5953"/>
                  </a:cubicBezTo>
                  <a:cubicBezTo>
                    <a:pt x="21683" y="5915"/>
                    <a:pt x="21556" y="5833"/>
                    <a:pt x="21618" y="5665"/>
                  </a:cubicBezTo>
                  <a:cubicBezTo>
                    <a:pt x="21663" y="5536"/>
                    <a:pt x="21756" y="5473"/>
                    <a:pt x="21879" y="5473"/>
                  </a:cubicBezTo>
                  <a:close/>
                  <a:moveTo>
                    <a:pt x="20814" y="5707"/>
                  </a:moveTo>
                  <a:cubicBezTo>
                    <a:pt x="20844" y="5707"/>
                    <a:pt x="20875" y="5711"/>
                    <a:pt x="20908" y="5720"/>
                  </a:cubicBezTo>
                  <a:cubicBezTo>
                    <a:pt x="21049" y="5757"/>
                    <a:pt x="21067" y="5875"/>
                    <a:pt x="21059" y="5991"/>
                  </a:cubicBezTo>
                  <a:cubicBezTo>
                    <a:pt x="20984" y="6122"/>
                    <a:pt x="20886" y="6193"/>
                    <a:pt x="20764" y="6193"/>
                  </a:cubicBezTo>
                  <a:cubicBezTo>
                    <a:pt x="20733" y="6193"/>
                    <a:pt x="20700" y="6188"/>
                    <a:pt x="20665" y="6179"/>
                  </a:cubicBezTo>
                  <a:cubicBezTo>
                    <a:pt x="20533" y="6139"/>
                    <a:pt x="20464" y="6029"/>
                    <a:pt x="20526" y="5903"/>
                  </a:cubicBezTo>
                  <a:cubicBezTo>
                    <a:pt x="20584" y="5783"/>
                    <a:pt x="20686" y="5707"/>
                    <a:pt x="20814" y="5707"/>
                  </a:cubicBezTo>
                  <a:close/>
                  <a:moveTo>
                    <a:pt x="10130" y="6101"/>
                  </a:moveTo>
                  <a:cubicBezTo>
                    <a:pt x="10155" y="6101"/>
                    <a:pt x="10180" y="6103"/>
                    <a:pt x="10207" y="6108"/>
                  </a:cubicBezTo>
                  <a:cubicBezTo>
                    <a:pt x="10433" y="6152"/>
                    <a:pt x="10495" y="6344"/>
                    <a:pt x="10525" y="6540"/>
                  </a:cubicBezTo>
                  <a:cubicBezTo>
                    <a:pt x="10561" y="6792"/>
                    <a:pt x="10519" y="7044"/>
                    <a:pt x="10468" y="7271"/>
                  </a:cubicBezTo>
                  <a:cubicBezTo>
                    <a:pt x="10412" y="7450"/>
                    <a:pt x="10350" y="7605"/>
                    <a:pt x="10213" y="7719"/>
                  </a:cubicBezTo>
                  <a:cubicBezTo>
                    <a:pt x="10126" y="7794"/>
                    <a:pt x="10028" y="7848"/>
                    <a:pt x="9920" y="7848"/>
                  </a:cubicBezTo>
                  <a:cubicBezTo>
                    <a:pt x="9886" y="7848"/>
                    <a:pt x="9852" y="7842"/>
                    <a:pt x="9816" y="7831"/>
                  </a:cubicBezTo>
                  <a:cubicBezTo>
                    <a:pt x="9660" y="7780"/>
                    <a:pt x="9640" y="7640"/>
                    <a:pt x="9595" y="7497"/>
                  </a:cubicBezTo>
                  <a:cubicBezTo>
                    <a:pt x="9466" y="7090"/>
                    <a:pt x="9507" y="6723"/>
                    <a:pt x="9737" y="6373"/>
                  </a:cubicBezTo>
                  <a:cubicBezTo>
                    <a:pt x="9835" y="6222"/>
                    <a:pt x="9955" y="6101"/>
                    <a:pt x="10130" y="6101"/>
                  </a:cubicBezTo>
                  <a:close/>
                  <a:moveTo>
                    <a:pt x="9515" y="8920"/>
                  </a:moveTo>
                  <a:cubicBezTo>
                    <a:pt x="9534" y="8920"/>
                    <a:pt x="9554" y="8923"/>
                    <a:pt x="9575" y="8929"/>
                  </a:cubicBezTo>
                  <a:cubicBezTo>
                    <a:pt x="9716" y="8967"/>
                    <a:pt x="9710" y="9112"/>
                    <a:pt x="9678" y="9228"/>
                  </a:cubicBezTo>
                  <a:cubicBezTo>
                    <a:pt x="9646" y="9337"/>
                    <a:pt x="9574" y="9395"/>
                    <a:pt x="9472" y="9395"/>
                  </a:cubicBezTo>
                  <a:cubicBezTo>
                    <a:pt x="9451" y="9395"/>
                    <a:pt x="9428" y="9393"/>
                    <a:pt x="9404" y="9387"/>
                  </a:cubicBezTo>
                  <a:cubicBezTo>
                    <a:pt x="9293" y="9332"/>
                    <a:pt x="9236" y="9245"/>
                    <a:pt x="9281" y="9126"/>
                  </a:cubicBezTo>
                  <a:cubicBezTo>
                    <a:pt x="9324" y="9016"/>
                    <a:pt x="9403" y="8920"/>
                    <a:pt x="9515" y="8920"/>
                  </a:cubicBezTo>
                  <a:close/>
                  <a:moveTo>
                    <a:pt x="19226" y="9769"/>
                  </a:moveTo>
                  <a:cubicBezTo>
                    <a:pt x="19251" y="9769"/>
                    <a:pt x="19276" y="9771"/>
                    <a:pt x="19302" y="9774"/>
                  </a:cubicBezTo>
                  <a:cubicBezTo>
                    <a:pt x="19436" y="9826"/>
                    <a:pt x="19495" y="9927"/>
                    <a:pt x="19450" y="10056"/>
                  </a:cubicBezTo>
                  <a:cubicBezTo>
                    <a:pt x="19409" y="10165"/>
                    <a:pt x="19325" y="10221"/>
                    <a:pt x="19221" y="10221"/>
                  </a:cubicBezTo>
                  <a:cubicBezTo>
                    <a:pt x="19193" y="10221"/>
                    <a:pt x="19163" y="10217"/>
                    <a:pt x="19133" y="10209"/>
                  </a:cubicBezTo>
                  <a:cubicBezTo>
                    <a:pt x="19002" y="10175"/>
                    <a:pt x="18915" y="10086"/>
                    <a:pt x="18959" y="9948"/>
                  </a:cubicBezTo>
                  <a:cubicBezTo>
                    <a:pt x="19002" y="9816"/>
                    <a:pt x="19104" y="9769"/>
                    <a:pt x="19226" y="9769"/>
                  </a:cubicBezTo>
                  <a:close/>
                  <a:moveTo>
                    <a:pt x="17145" y="10174"/>
                  </a:moveTo>
                  <a:cubicBezTo>
                    <a:pt x="17165" y="10174"/>
                    <a:pt x="17185" y="10176"/>
                    <a:pt x="17207" y="10179"/>
                  </a:cubicBezTo>
                  <a:cubicBezTo>
                    <a:pt x="17365" y="10206"/>
                    <a:pt x="17534" y="10209"/>
                    <a:pt x="17569" y="10401"/>
                  </a:cubicBezTo>
                  <a:cubicBezTo>
                    <a:pt x="17603" y="10581"/>
                    <a:pt x="17486" y="10696"/>
                    <a:pt x="17331" y="10758"/>
                  </a:cubicBezTo>
                  <a:cubicBezTo>
                    <a:pt x="17102" y="10848"/>
                    <a:pt x="16866" y="10903"/>
                    <a:pt x="16636" y="10903"/>
                  </a:cubicBezTo>
                  <a:cubicBezTo>
                    <a:pt x="16607" y="10903"/>
                    <a:pt x="16579" y="10902"/>
                    <a:pt x="16550" y="10900"/>
                  </a:cubicBezTo>
                  <a:cubicBezTo>
                    <a:pt x="16389" y="10856"/>
                    <a:pt x="16279" y="10786"/>
                    <a:pt x="16275" y="10629"/>
                  </a:cubicBezTo>
                  <a:cubicBezTo>
                    <a:pt x="16271" y="10483"/>
                    <a:pt x="16377" y="10416"/>
                    <a:pt x="16508" y="10411"/>
                  </a:cubicBezTo>
                  <a:cubicBezTo>
                    <a:pt x="16744" y="10401"/>
                    <a:pt x="16903" y="10174"/>
                    <a:pt x="17145" y="10174"/>
                  </a:cubicBezTo>
                  <a:close/>
                  <a:moveTo>
                    <a:pt x="12600" y="15459"/>
                  </a:moveTo>
                  <a:cubicBezTo>
                    <a:pt x="12626" y="15459"/>
                    <a:pt x="12653" y="15463"/>
                    <a:pt x="12681" y="15470"/>
                  </a:cubicBezTo>
                  <a:cubicBezTo>
                    <a:pt x="12815" y="15501"/>
                    <a:pt x="12870" y="15599"/>
                    <a:pt x="12842" y="15733"/>
                  </a:cubicBezTo>
                  <a:cubicBezTo>
                    <a:pt x="12784" y="15847"/>
                    <a:pt x="12700" y="15909"/>
                    <a:pt x="12593" y="15909"/>
                  </a:cubicBezTo>
                  <a:cubicBezTo>
                    <a:pt x="12569" y="15909"/>
                    <a:pt x="12545" y="15906"/>
                    <a:pt x="12519" y="15900"/>
                  </a:cubicBezTo>
                  <a:cubicBezTo>
                    <a:pt x="12383" y="15866"/>
                    <a:pt x="12321" y="15759"/>
                    <a:pt x="12365" y="15628"/>
                  </a:cubicBezTo>
                  <a:cubicBezTo>
                    <a:pt x="12403" y="15517"/>
                    <a:pt x="12493" y="15459"/>
                    <a:pt x="12600" y="15459"/>
                  </a:cubicBezTo>
                  <a:close/>
                  <a:moveTo>
                    <a:pt x="11083" y="15498"/>
                  </a:moveTo>
                  <a:cubicBezTo>
                    <a:pt x="11176" y="15498"/>
                    <a:pt x="11264" y="15534"/>
                    <a:pt x="11301" y="15649"/>
                  </a:cubicBezTo>
                  <a:cubicBezTo>
                    <a:pt x="11340" y="15781"/>
                    <a:pt x="11237" y="15838"/>
                    <a:pt x="11157" y="15910"/>
                  </a:cubicBezTo>
                  <a:cubicBezTo>
                    <a:pt x="10873" y="16167"/>
                    <a:pt x="10518" y="16042"/>
                    <a:pt x="10252" y="16117"/>
                  </a:cubicBezTo>
                  <a:cubicBezTo>
                    <a:pt x="10083" y="16075"/>
                    <a:pt x="9991" y="16021"/>
                    <a:pt x="9991" y="15891"/>
                  </a:cubicBezTo>
                  <a:cubicBezTo>
                    <a:pt x="9990" y="15776"/>
                    <a:pt x="10066" y="15724"/>
                    <a:pt x="10169" y="15698"/>
                  </a:cubicBezTo>
                  <a:cubicBezTo>
                    <a:pt x="10449" y="15633"/>
                    <a:pt x="10725" y="15557"/>
                    <a:pt x="11007" y="15505"/>
                  </a:cubicBezTo>
                  <a:cubicBezTo>
                    <a:pt x="11032" y="15500"/>
                    <a:pt x="11058" y="15498"/>
                    <a:pt x="11083" y="15498"/>
                  </a:cubicBezTo>
                  <a:close/>
                  <a:moveTo>
                    <a:pt x="2581" y="14646"/>
                  </a:moveTo>
                  <a:cubicBezTo>
                    <a:pt x="2603" y="14646"/>
                    <a:pt x="2626" y="14649"/>
                    <a:pt x="2650" y="14655"/>
                  </a:cubicBezTo>
                  <a:cubicBezTo>
                    <a:pt x="2800" y="14695"/>
                    <a:pt x="2844" y="14829"/>
                    <a:pt x="2859" y="14964"/>
                  </a:cubicBezTo>
                  <a:cubicBezTo>
                    <a:pt x="2885" y="15175"/>
                    <a:pt x="2794" y="15367"/>
                    <a:pt x="2734" y="15640"/>
                  </a:cubicBezTo>
                  <a:cubicBezTo>
                    <a:pt x="2686" y="15760"/>
                    <a:pt x="2617" y="15955"/>
                    <a:pt x="2521" y="16136"/>
                  </a:cubicBezTo>
                  <a:cubicBezTo>
                    <a:pt x="2468" y="16235"/>
                    <a:pt x="2383" y="16300"/>
                    <a:pt x="2282" y="16300"/>
                  </a:cubicBezTo>
                  <a:cubicBezTo>
                    <a:pt x="2241" y="16300"/>
                    <a:pt x="2198" y="16289"/>
                    <a:pt x="2154" y="16267"/>
                  </a:cubicBezTo>
                  <a:cubicBezTo>
                    <a:pt x="1987" y="16179"/>
                    <a:pt x="1945" y="16027"/>
                    <a:pt x="2048" y="15872"/>
                  </a:cubicBezTo>
                  <a:cubicBezTo>
                    <a:pt x="2125" y="15756"/>
                    <a:pt x="2124" y="15663"/>
                    <a:pt x="2102" y="15536"/>
                  </a:cubicBezTo>
                  <a:cubicBezTo>
                    <a:pt x="2054" y="15268"/>
                    <a:pt x="2200" y="15048"/>
                    <a:pt x="2323" y="14827"/>
                  </a:cubicBezTo>
                  <a:cubicBezTo>
                    <a:pt x="2380" y="14724"/>
                    <a:pt x="2466" y="14646"/>
                    <a:pt x="2581" y="14646"/>
                  </a:cubicBezTo>
                  <a:close/>
                  <a:moveTo>
                    <a:pt x="2449" y="16825"/>
                  </a:moveTo>
                  <a:cubicBezTo>
                    <a:pt x="2470" y="16825"/>
                    <a:pt x="2492" y="16827"/>
                    <a:pt x="2516" y="16831"/>
                  </a:cubicBezTo>
                  <a:cubicBezTo>
                    <a:pt x="2667" y="16882"/>
                    <a:pt x="2749" y="16992"/>
                    <a:pt x="2717" y="17154"/>
                  </a:cubicBezTo>
                  <a:cubicBezTo>
                    <a:pt x="2688" y="17288"/>
                    <a:pt x="2605" y="17362"/>
                    <a:pt x="2487" y="17362"/>
                  </a:cubicBezTo>
                  <a:cubicBezTo>
                    <a:pt x="2459" y="17362"/>
                    <a:pt x="2429" y="17358"/>
                    <a:pt x="2398" y="17349"/>
                  </a:cubicBezTo>
                  <a:cubicBezTo>
                    <a:pt x="2230" y="17305"/>
                    <a:pt x="2175" y="17178"/>
                    <a:pt x="2217" y="17018"/>
                  </a:cubicBezTo>
                  <a:cubicBezTo>
                    <a:pt x="2250" y="16894"/>
                    <a:pt x="2326" y="16825"/>
                    <a:pt x="2449" y="16825"/>
                  </a:cubicBezTo>
                  <a:close/>
                  <a:moveTo>
                    <a:pt x="7644" y="20357"/>
                  </a:moveTo>
                  <a:cubicBezTo>
                    <a:pt x="7680" y="20357"/>
                    <a:pt x="7720" y="20361"/>
                    <a:pt x="7762" y="20369"/>
                  </a:cubicBezTo>
                  <a:cubicBezTo>
                    <a:pt x="7849" y="20396"/>
                    <a:pt x="7952" y="20471"/>
                    <a:pt x="7890" y="20592"/>
                  </a:cubicBezTo>
                  <a:cubicBezTo>
                    <a:pt x="7829" y="20716"/>
                    <a:pt x="7735" y="20746"/>
                    <a:pt x="7632" y="20746"/>
                  </a:cubicBezTo>
                  <a:cubicBezTo>
                    <a:pt x="7548" y="20746"/>
                    <a:pt x="7458" y="20726"/>
                    <a:pt x="7375" y="20722"/>
                  </a:cubicBezTo>
                  <a:cubicBezTo>
                    <a:pt x="7296" y="20719"/>
                    <a:pt x="7232" y="20694"/>
                    <a:pt x="7289" y="20588"/>
                  </a:cubicBezTo>
                  <a:cubicBezTo>
                    <a:pt x="7369" y="20440"/>
                    <a:pt x="7478" y="20357"/>
                    <a:pt x="7644" y="20357"/>
                  </a:cubicBezTo>
                  <a:close/>
                  <a:moveTo>
                    <a:pt x="21380" y="0"/>
                  </a:moveTo>
                  <a:cubicBezTo>
                    <a:pt x="21253" y="0"/>
                    <a:pt x="21123" y="10"/>
                    <a:pt x="20991" y="27"/>
                  </a:cubicBezTo>
                  <a:cubicBezTo>
                    <a:pt x="19879" y="178"/>
                    <a:pt x="18769" y="362"/>
                    <a:pt x="17645" y="366"/>
                  </a:cubicBezTo>
                  <a:cubicBezTo>
                    <a:pt x="16279" y="373"/>
                    <a:pt x="15197" y="866"/>
                    <a:pt x="14400" y="2001"/>
                  </a:cubicBezTo>
                  <a:cubicBezTo>
                    <a:pt x="13525" y="3248"/>
                    <a:pt x="12325" y="4032"/>
                    <a:pt x="10839" y="4378"/>
                  </a:cubicBezTo>
                  <a:cubicBezTo>
                    <a:pt x="10583" y="4437"/>
                    <a:pt x="10331" y="4533"/>
                    <a:pt x="10077" y="4609"/>
                  </a:cubicBezTo>
                  <a:cubicBezTo>
                    <a:pt x="9483" y="4787"/>
                    <a:pt x="8991" y="5122"/>
                    <a:pt x="8558" y="5556"/>
                  </a:cubicBezTo>
                  <a:cubicBezTo>
                    <a:pt x="7622" y="6489"/>
                    <a:pt x="7124" y="7636"/>
                    <a:pt x="6945" y="8923"/>
                  </a:cubicBezTo>
                  <a:cubicBezTo>
                    <a:pt x="6767" y="10206"/>
                    <a:pt x="6123" y="11109"/>
                    <a:pt x="4913" y="11604"/>
                  </a:cubicBezTo>
                  <a:cubicBezTo>
                    <a:pt x="4467" y="11788"/>
                    <a:pt x="4036" y="12005"/>
                    <a:pt x="3635" y="12282"/>
                  </a:cubicBezTo>
                  <a:cubicBezTo>
                    <a:pt x="2387" y="13143"/>
                    <a:pt x="1538" y="14329"/>
                    <a:pt x="874" y="15663"/>
                  </a:cubicBezTo>
                  <a:cubicBezTo>
                    <a:pt x="315" y="16783"/>
                    <a:pt x="0" y="17904"/>
                    <a:pt x="520" y="19168"/>
                  </a:cubicBezTo>
                  <a:cubicBezTo>
                    <a:pt x="799" y="19851"/>
                    <a:pt x="1172" y="20393"/>
                    <a:pt x="1756" y="20809"/>
                  </a:cubicBezTo>
                  <a:cubicBezTo>
                    <a:pt x="2089" y="21046"/>
                    <a:pt x="2468" y="21233"/>
                    <a:pt x="2761" y="21511"/>
                  </a:cubicBezTo>
                  <a:cubicBezTo>
                    <a:pt x="3373" y="22091"/>
                    <a:pt x="4079" y="22432"/>
                    <a:pt x="4853" y="22506"/>
                  </a:cubicBezTo>
                  <a:cubicBezTo>
                    <a:pt x="5445" y="22670"/>
                    <a:pt x="6006" y="22810"/>
                    <a:pt x="6575" y="22810"/>
                  </a:cubicBezTo>
                  <a:cubicBezTo>
                    <a:pt x="6827" y="22810"/>
                    <a:pt x="7080" y="22783"/>
                    <a:pt x="7338" y="22717"/>
                  </a:cubicBezTo>
                  <a:cubicBezTo>
                    <a:pt x="8582" y="22404"/>
                    <a:pt x="9593" y="21735"/>
                    <a:pt x="10357" y="20720"/>
                  </a:cubicBezTo>
                  <a:cubicBezTo>
                    <a:pt x="11054" y="19795"/>
                    <a:pt x="11599" y="18766"/>
                    <a:pt x="12180" y="17768"/>
                  </a:cubicBezTo>
                  <a:cubicBezTo>
                    <a:pt x="12385" y="17417"/>
                    <a:pt x="12646" y="17232"/>
                    <a:pt x="13031" y="17185"/>
                  </a:cubicBezTo>
                  <a:cubicBezTo>
                    <a:pt x="13186" y="17169"/>
                    <a:pt x="13343" y="17145"/>
                    <a:pt x="13498" y="17145"/>
                  </a:cubicBezTo>
                  <a:cubicBezTo>
                    <a:pt x="15222" y="17136"/>
                    <a:pt x="16329" y="16220"/>
                    <a:pt x="17050" y="14736"/>
                  </a:cubicBezTo>
                  <a:cubicBezTo>
                    <a:pt x="17315" y="14192"/>
                    <a:pt x="17551" y="13636"/>
                    <a:pt x="17753" y="13069"/>
                  </a:cubicBezTo>
                  <a:cubicBezTo>
                    <a:pt x="17984" y="12413"/>
                    <a:pt x="18405" y="11922"/>
                    <a:pt x="19011" y="11589"/>
                  </a:cubicBezTo>
                  <a:cubicBezTo>
                    <a:pt x="19277" y="11444"/>
                    <a:pt x="19541" y="11295"/>
                    <a:pt x="19813" y="11167"/>
                  </a:cubicBezTo>
                  <a:cubicBezTo>
                    <a:pt x="20437" y="10869"/>
                    <a:pt x="21018" y="10505"/>
                    <a:pt x="21552" y="10066"/>
                  </a:cubicBezTo>
                  <a:cubicBezTo>
                    <a:pt x="22910" y="8951"/>
                    <a:pt x="23471" y="7539"/>
                    <a:pt x="23142" y="5796"/>
                  </a:cubicBezTo>
                  <a:cubicBezTo>
                    <a:pt x="22909" y="4561"/>
                    <a:pt x="22844" y="3339"/>
                    <a:pt x="23229" y="2112"/>
                  </a:cubicBezTo>
                  <a:cubicBezTo>
                    <a:pt x="23427" y="1481"/>
                    <a:pt x="23224" y="929"/>
                    <a:pt x="22716" y="486"/>
                  </a:cubicBezTo>
                  <a:cubicBezTo>
                    <a:pt x="22315" y="138"/>
                    <a:pt x="21866" y="0"/>
                    <a:pt x="213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32"/>
            <p:cNvSpPr/>
            <p:nvPr/>
          </p:nvSpPr>
          <p:spPr>
            <a:xfrm>
              <a:off x="1441538" y="3378963"/>
              <a:ext cx="587125" cy="588050"/>
            </a:xfrm>
            <a:custGeom>
              <a:rect b="b" l="l" r="r" t="t"/>
              <a:pathLst>
                <a:path extrusionOk="0" h="23522" w="23485">
                  <a:moveTo>
                    <a:pt x="16505" y="7325"/>
                  </a:moveTo>
                  <a:lnTo>
                    <a:pt x="16509" y="7344"/>
                  </a:lnTo>
                  <a:cubicBezTo>
                    <a:pt x="16509" y="7344"/>
                    <a:pt x="16504" y="7329"/>
                    <a:pt x="16504" y="7327"/>
                  </a:cubicBezTo>
                  <a:cubicBezTo>
                    <a:pt x="16504" y="7327"/>
                    <a:pt x="16505" y="7326"/>
                    <a:pt x="16505" y="7325"/>
                  </a:cubicBezTo>
                  <a:close/>
                  <a:moveTo>
                    <a:pt x="10642" y="17403"/>
                  </a:moveTo>
                  <a:cubicBezTo>
                    <a:pt x="10640" y="17404"/>
                    <a:pt x="10638" y="17406"/>
                    <a:pt x="10636" y="17407"/>
                  </a:cubicBezTo>
                  <a:lnTo>
                    <a:pt x="10636" y="17407"/>
                  </a:lnTo>
                  <a:cubicBezTo>
                    <a:pt x="10637" y="17407"/>
                    <a:pt x="10638" y="17407"/>
                    <a:pt x="10639" y="17407"/>
                  </a:cubicBezTo>
                  <a:cubicBezTo>
                    <a:pt x="10640" y="17408"/>
                    <a:pt x="10642" y="17408"/>
                    <a:pt x="10642" y="17408"/>
                  </a:cubicBezTo>
                  <a:cubicBezTo>
                    <a:pt x="10646" y="17408"/>
                    <a:pt x="10642" y="17403"/>
                    <a:pt x="10642" y="17403"/>
                  </a:cubicBezTo>
                  <a:close/>
                  <a:moveTo>
                    <a:pt x="18691" y="1"/>
                  </a:moveTo>
                  <a:lnTo>
                    <a:pt x="18691" y="1"/>
                  </a:lnTo>
                  <a:cubicBezTo>
                    <a:pt x="18499" y="125"/>
                    <a:pt x="18502" y="126"/>
                    <a:pt x="18448" y="293"/>
                  </a:cubicBezTo>
                  <a:cubicBezTo>
                    <a:pt x="18108" y="1354"/>
                    <a:pt x="17942" y="2449"/>
                    <a:pt x="17785" y="3548"/>
                  </a:cubicBezTo>
                  <a:cubicBezTo>
                    <a:pt x="17695" y="4180"/>
                    <a:pt x="17517" y="4804"/>
                    <a:pt x="17483" y="5438"/>
                  </a:cubicBezTo>
                  <a:cubicBezTo>
                    <a:pt x="17462" y="5840"/>
                    <a:pt x="17285" y="6068"/>
                    <a:pt x="17030" y="6318"/>
                  </a:cubicBezTo>
                  <a:cubicBezTo>
                    <a:pt x="15774" y="7536"/>
                    <a:pt x="14529" y="8764"/>
                    <a:pt x="13278" y="9987"/>
                  </a:cubicBezTo>
                  <a:cubicBezTo>
                    <a:pt x="13179" y="10082"/>
                    <a:pt x="13100" y="10209"/>
                    <a:pt x="12950" y="10245"/>
                  </a:cubicBezTo>
                  <a:cubicBezTo>
                    <a:pt x="12892" y="10110"/>
                    <a:pt x="12956" y="10013"/>
                    <a:pt x="12984" y="9912"/>
                  </a:cubicBezTo>
                  <a:cubicBezTo>
                    <a:pt x="13621" y="7660"/>
                    <a:pt x="14258" y="5409"/>
                    <a:pt x="14898" y="3157"/>
                  </a:cubicBezTo>
                  <a:cubicBezTo>
                    <a:pt x="14933" y="3027"/>
                    <a:pt x="14970" y="2900"/>
                    <a:pt x="14995" y="2771"/>
                  </a:cubicBezTo>
                  <a:cubicBezTo>
                    <a:pt x="15012" y="2677"/>
                    <a:pt x="15030" y="2552"/>
                    <a:pt x="14924" y="2515"/>
                  </a:cubicBezTo>
                  <a:cubicBezTo>
                    <a:pt x="14907" y="2509"/>
                    <a:pt x="14892" y="2506"/>
                    <a:pt x="14878" y="2506"/>
                  </a:cubicBezTo>
                  <a:cubicBezTo>
                    <a:pt x="14791" y="2506"/>
                    <a:pt x="14761" y="2616"/>
                    <a:pt x="14738" y="2687"/>
                  </a:cubicBezTo>
                  <a:cubicBezTo>
                    <a:pt x="14646" y="2974"/>
                    <a:pt x="14567" y="3265"/>
                    <a:pt x="14484" y="3554"/>
                  </a:cubicBezTo>
                  <a:cubicBezTo>
                    <a:pt x="13937" y="5467"/>
                    <a:pt x="13474" y="7402"/>
                    <a:pt x="13000" y="9335"/>
                  </a:cubicBezTo>
                  <a:cubicBezTo>
                    <a:pt x="12843" y="9976"/>
                    <a:pt x="12674" y="10598"/>
                    <a:pt x="12181" y="11113"/>
                  </a:cubicBezTo>
                  <a:cubicBezTo>
                    <a:pt x="10427" y="12948"/>
                    <a:pt x="8491" y="14585"/>
                    <a:pt x="6645" y="16319"/>
                  </a:cubicBezTo>
                  <a:cubicBezTo>
                    <a:pt x="6607" y="16356"/>
                    <a:pt x="6569" y="16398"/>
                    <a:pt x="6500" y="16398"/>
                  </a:cubicBezTo>
                  <a:cubicBezTo>
                    <a:pt x="6477" y="16398"/>
                    <a:pt x="6450" y="16393"/>
                    <a:pt x="6419" y="16383"/>
                  </a:cubicBezTo>
                  <a:cubicBezTo>
                    <a:pt x="6778" y="13919"/>
                    <a:pt x="7208" y="11465"/>
                    <a:pt x="8010" y="9087"/>
                  </a:cubicBezTo>
                  <a:lnTo>
                    <a:pt x="8010" y="9087"/>
                  </a:lnTo>
                  <a:cubicBezTo>
                    <a:pt x="7821" y="9320"/>
                    <a:pt x="7712" y="9582"/>
                    <a:pt x="7622" y="9856"/>
                  </a:cubicBezTo>
                  <a:cubicBezTo>
                    <a:pt x="7253" y="10993"/>
                    <a:pt x="6947" y="12148"/>
                    <a:pt x="6733" y="13325"/>
                  </a:cubicBezTo>
                  <a:cubicBezTo>
                    <a:pt x="6555" y="14307"/>
                    <a:pt x="6294" y="15279"/>
                    <a:pt x="6226" y="16280"/>
                  </a:cubicBezTo>
                  <a:cubicBezTo>
                    <a:pt x="6205" y="16591"/>
                    <a:pt x="6105" y="16810"/>
                    <a:pt x="5880" y="17029"/>
                  </a:cubicBezTo>
                  <a:cubicBezTo>
                    <a:pt x="3934" y="18918"/>
                    <a:pt x="1942" y="20766"/>
                    <a:pt x="357" y="22991"/>
                  </a:cubicBezTo>
                  <a:cubicBezTo>
                    <a:pt x="234" y="23166"/>
                    <a:pt x="120" y="23345"/>
                    <a:pt x="0" y="23522"/>
                  </a:cubicBezTo>
                  <a:cubicBezTo>
                    <a:pt x="480" y="23149"/>
                    <a:pt x="919" y="22741"/>
                    <a:pt x="1294" y="22277"/>
                  </a:cubicBezTo>
                  <a:cubicBezTo>
                    <a:pt x="2245" y="21100"/>
                    <a:pt x="3319" y="20045"/>
                    <a:pt x="4407" y="19000"/>
                  </a:cubicBezTo>
                  <a:cubicBezTo>
                    <a:pt x="4504" y="18909"/>
                    <a:pt x="4606" y="18831"/>
                    <a:pt x="4740" y="18794"/>
                  </a:cubicBezTo>
                  <a:cubicBezTo>
                    <a:pt x="6487" y="18322"/>
                    <a:pt x="8230" y="17840"/>
                    <a:pt x="10021" y="17557"/>
                  </a:cubicBezTo>
                  <a:cubicBezTo>
                    <a:pt x="10226" y="17525"/>
                    <a:pt x="10455" y="17550"/>
                    <a:pt x="10636" y="17407"/>
                  </a:cubicBezTo>
                  <a:lnTo>
                    <a:pt x="10636" y="17407"/>
                  </a:lnTo>
                  <a:cubicBezTo>
                    <a:pt x="8742" y="17664"/>
                    <a:pt x="6798" y="17660"/>
                    <a:pt x="5000" y="18494"/>
                  </a:cubicBezTo>
                  <a:cubicBezTo>
                    <a:pt x="5063" y="18344"/>
                    <a:pt x="5145" y="18245"/>
                    <a:pt x="5238" y="18161"/>
                  </a:cubicBezTo>
                  <a:cubicBezTo>
                    <a:pt x="7114" y="16446"/>
                    <a:pt x="8988" y="14736"/>
                    <a:pt x="10860" y="13017"/>
                  </a:cubicBezTo>
                  <a:cubicBezTo>
                    <a:pt x="11031" y="12860"/>
                    <a:pt x="11212" y="12728"/>
                    <a:pt x="11435" y="12664"/>
                  </a:cubicBezTo>
                  <a:cubicBezTo>
                    <a:pt x="11435" y="12664"/>
                    <a:pt x="11439" y="12667"/>
                    <a:pt x="11440" y="12667"/>
                  </a:cubicBezTo>
                  <a:cubicBezTo>
                    <a:pt x="11440" y="12667"/>
                    <a:pt x="11441" y="12666"/>
                    <a:pt x="11440" y="12666"/>
                  </a:cubicBezTo>
                  <a:cubicBezTo>
                    <a:pt x="11265" y="12529"/>
                    <a:pt x="11443" y="12464"/>
                    <a:pt x="11508" y="12400"/>
                  </a:cubicBezTo>
                  <a:cubicBezTo>
                    <a:pt x="13028" y="10852"/>
                    <a:pt x="14495" y="9253"/>
                    <a:pt x="16059" y="7746"/>
                  </a:cubicBezTo>
                  <a:cubicBezTo>
                    <a:pt x="16147" y="7662"/>
                    <a:pt x="16224" y="7560"/>
                    <a:pt x="16353" y="7549"/>
                  </a:cubicBezTo>
                  <a:cubicBezTo>
                    <a:pt x="17325" y="7470"/>
                    <a:pt x="18205" y="7024"/>
                    <a:pt x="19152" y="6842"/>
                  </a:cubicBezTo>
                  <a:cubicBezTo>
                    <a:pt x="20301" y="6623"/>
                    <a:pt x="21444" y="6376"/>
                    <a:pt x="22587" y="6131"/>
                  </a:cubicBezTo>
                  <a:cubicBezTo>
                    <a:pt x="22809" y="6083"/>
                    <a:pt x="23054" y="6057"/>
                    <a:pt x="23215" y="5834"/>
                  </a:cubicBezTo>
                  <a:cubicBezTo>
                    <a:pt x="23136" y="5785"/>
                    <a:pt x="23059" y="5769"/>
                    <a:pt x="22984" y="5769"/>
                  </a:cubicBezTo>
                  <a:cubicBezTo>
                    <a:pt x="22911" y="5769"/>
                    <a:pt x="22841" y="5784"/>
                    <a:pt x="22773" y="5798"/>
                  </a:cubicBezTo>
                  <a:cubicBezTo>
                    <a:pt x="20731" y="6201"/>
                    <a:pt x="18656" y="6481"/>
                    <a:pt x="16712" y="7295"/>
                  </a:cubicBezTo>
                  <a:cubicBezTo>
                    <a:pt x="16667" y="7314"/>
                    <a:pt x="16622" y="7329"/>
                    <a:pt x="16575" y="7329"/>
                  </a:cubicBezTo>
                  <a:cubicBezTo>
                    <a:pt x="16554" y="7329"/>
                    <a:pt x="16533" y="7326"/>
                    <a:pt x="16512" y="7319"/>
                  </a:cubicBezTo>
                  <a:lnTo>
                    <a:pt x="16512" y="7319"/>
                  </a:lnTo>
                  <a:cubicBezTo>
                    <a:pt x="17604" y="6166"/>
                    <a:pt x="18787" y="5102"/>
                    <a:pt x="19840" y="3909"/>
                  </a:cubicBezTo>
                  <a:cubicBezTo>
                    <a:pt x="19962" y="3773"/>
                    <a:pt x="20127" y="3743"/>
                    <a:pt x="20294" y="3708"/>
                  </a:cubicBezTo>
                  <a:cubicBezTo>
                    <a:pt x="21214" y="3511"/>
                    <a:pt x="22133" y="3315"/>
                    <a:pt x="23053" y="3111"/>
                  </a:cubicBezTo>
                  <a:cubicBezTo>
                    <a:pt x="23194" y="3080"/>
                    <a:pt x="23365" y="3077"/>
                    <a:pt x="23485" y="2828"/>
                  </a:cubicBezTo>
                  <a:lnTo>
                    <a:pt x="23485" y="2828"/>
                  </a:lnTo>
                  <a:cubicBezTo>
                    <a:pt x="22347" y="2954"/>
                    <a:pt x="21328" y="3349"/>
                    <a:pt x="20191" y="3581"/>
                  </a:cubicBezTo>
                  <a:cubicBezTo>
                    <a:pt x="20782" y="2717"/>
                    <a:pt x="21564" y="2123"/>
                    <a:pt x="22055" y="1309"/>
                  </a:cubicBezTo>
                  <a:lnTo>
                    <a:pt x="21976" y="1245"/>
                  </a:lnTo>
                  <a:cubicBezTo>
                    <a:pt x="21510" y="1708"/>
                    <a:pt x="21043" y="2172"/>
                    <a:pt x="20576" y="2637"/>
                  </a:cubicBezTo>
                  <a:cubicBezTo>
                    <a:pt x="20552" y="2615"/>
                    <a:pt x="20528" y="2596"/>
                    <a:pt x="20506" y="2574"/>
                  </a:cubicBezTo>
                  <a:cubicBezTo>
                    <a:pt x="20726" y="1955"/>
                    <a:pt x="20944" y="1334"/>
                    <a:pt x="21165" y="716"/>
                  </a:cubicBezTo>
                  <a:lnTo>
                    <a:pt x="21165" y="716"/>
                  </a:lnTo>
                  <a:cubicBezTo>
                    <a:pt x="20937" y="1049"/>
                    <a:pt x="20809" y="1423"/>
                    <a:pt x="20657" y="1788"/>
                  </a:cubicBezTo>
                  <a:cubicBezTo>
                    <a:pt x="20436" y="2319"/>
                    <a:pt x="20353" y="2913"/>
                    <a:pt x="19935" y="3352"/>
                  </a:cubicBezTo>
                  <a:cubicBezTo>
                    <a:pt x="19295" y="4025"/>
                    <a:pt x="18658" y="4700"/>
                    <a:pt x="18015" y="5369"/>
                  </a:cubicBezTo>
                  <a:cubicBezTo>
                    <a:pt x="17933" y="5456"/>
                    <a:pt x="17867" y="5581"/>
                    <a:pt x="17669" y="5581"/>
                  </a:cubicBezTo>
                  <a:cubicBezTo>
                    <a:pt x="17663" y="5581"/>
                    <a:pt x="17656" y="5580"/>
                    <a:pt x="17649" y="5580"/>
                  </a:cubicBezTo>
                  <a:cubicBezTo>
                    <a:pt x="18035" y="3717"/>
                    <a:pt x="18156" y="1825"/>
                    <a:pt x="186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32"/>
            <p:cNvSpPr/>
            <p:nvPr/>
          </p:nvSpPr>
          <p:spPr>
            <a:xfrm>
              <a:off x="1733313" y="3682313"/>
              <a:ext cx="181150" cy="14250"/>
            </a:xfrm>
            <a:custGeom>
              <a:rect b="b" l="l" r="r" t="t"/>
              <a:pathLst>
                <a:path extrusionOk="0" h="570" w="7246">
                  <a:moveTo>
                    <a:pt x="7001" y="1"/>
                  </a:moveTo>
                  <a:cubicBezTo>
                    <a:pt x="6985" y="1"/>
                    <a:pt x="6969" y="1"/>
                    <a:pt x="6952" y="2"/>
                  </a:cubicBezTo>
                  <a:cubicBezTo>
                    <a:pt x="4969" y="146"/>
                    <a:pt x="2978" y="127"/>
                    <a:pt x="998" y="304"/>
                  </a:cubicBezTo>
                  <a:cubicBezTo>
                    <a:pt x="657" y="334"/>
                    <a:pt x="297" y="340"/>
                    <a:pt x="4" y="569"/>
                  </a:cubicBezTo>
                  <a:lnTo>
                    <a:pt x="4" y="569"/>
                  </a:lnTo>
                  <a:cubicBezTo>
                    <a:pt x="121" y="557"/>
                    <a:pt x="240" y="540"/>
                    <a:pt x="356" y="534"/>
                  </a:cubicBezTo>
                  <a:cubicBezTo>
                    <a:pt x="2486" y="436"/>
                    <a:pt x="4615" y="340"/>
                    <a:pt x="6745" y="238"/>
                  </a:cubicBezTo>
                  <a:cubicBezTo>
                    <a:pt x="6914" y="231"/>
                    <a:pt x="7102" y="252"/>
                    <a:pt x="7246" y="84"/>
                  </a:cubicBezTo>
                  <a:cubicBezTo>
                    <a:pt x="7160" y="16"/>
                    <a:pt x="7081" y="1"/>
                    <a:pt x="7001" y="1"/>
                  </a:cubicBezTo>
                  <a:close/>
                  <a:moveTo>
                    <a:pt x="4" y="569"/>
                  </a:moveTo>
                  <a:cubicBezTo>
                    <a:pt x="3" y="569"/>
                    <a:pt x="2" y="570"/>
                    <a:pt x="1" y="570"/>
                  </a:cubicBezTo>
                  <a:lnTo>
                    <a:pt x="4" y="570"/>
                  </a:lnTo>
                  <a:cubicBezTo>
                    <a:pt x="4" y="570"/>
                    <a:pt x="4" y="569"/>
                    <a:pt x="4" y="5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32"/>
            <p:cNvSpPr/>
            <p:nvPr/>
          </p:nvSpPr>
          <p:spPr>
            <a:xfrm>
              <a:off x="1727563" y="3695663"/>
              <a:ext cx="5825" cy="950"/>
            </a:xfrm>
            <a:custGeom>
              <a:rect b="b" l="l" r="r" t="t"/>
              <a:pathLst>
                <a:path extrusionOk="0" h="38" w="233">
                  <a:moveTo>
                    <a:pt x="2" y="0"/>
                  </a:moveTo>
                  <a:cubicBezTo>
                    <a:pt x="1" y="0"/>
                    <a:pt x="9" y="2"/>
                    <a:pt x="8" y="2"/>
                  </a:cubicBezTo>
                  <a:cubicBezTo>
                    <a:pt x="21" y="4"/>
                    <a:pt x="34" y="6"/>
                    <a:pt x="47" y="8"/>
                  </a:cubicBezTo>
                  <a:lnTo>
                    <a:pt x="47" y="8"/>
                  </a:lnTo>
                  <a:cubicBezTo>
                    <a:pt x="32" y="5"/>
                    <a:pt x="17" y="3"/>
                    <a:pt x="2" y="0"/>
                  </a:cubicBezTo>
                  <a:close/>
                  <a:moveTo>
                    <a:pt x="47" y="8"/>
                  </a:moveTo>
                  <a:lnTo>
                    <a:pt x="47" y="8"/>
                  </a:lnTo>
                  <a:cubicBezTo>
                    <a:pt x="108" y="18"/>
                    <a:pt x="168" y="27"/>
                    <a:pt x="229" y="37"/>
                  </a:cubicBezTo>
                  <a:cubicBezTo>
                    <a:pt x="229" y="37"/>
                    <a:pt x="230" y="37"/>
                    <a:pt x="230" y="37"/>
                  </a:cubicBezTo>
                  <a:lnTo>
                    <a:pt x="230" y="37"/>
                  </a:lnTo>
                  <a:cubicBezTo>
                    <a:pt x="231" y="37"/>
                    <a:pt x="232" y="37"/>
                    <a:pt x="232" y="37"/>
                  </a:cubicBezTo>
                  <a:cubicBezTo>
                    <a:pt x="233" y="37"/>
                    <a:pt x="232" y="36"/>
                    <a:pt x="232" y="36"/>
                  </a:cubicBezTo>
                  <a:cubicBezTo>
                    <a:pt x="232" y="36"/>
                    <a:pt x="231" y="37"/>
                    <a:pt x="230" y="37"/>
                  </a:cubicBezTo>
                  <a:lnTo>
                    <a:pt x="230" y="37"/>
                  </a:lnTo>
                  <a:cubicBezTo>
                    <a:pt x="168" y="26"/>
                    <a:pt x="108" y="17"/>
                    <a:pt x="47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2" name="Google Shape;742;p32"/>
          <p:cNvGrpSpPr/>
          <p:nvPr/>
        </p:nvGrpSpPr>
        <p:grpSpPr>
          <a:xfrm rot="2565573">
            <a:off x="-233698" y="3871613"/>
            <a:ext cx="1070411" cy="1369312"/>
            <a:chOff x="1099800" y="1282875"/>
            <a:chExt cx="881950" cy="1128225"/>
          </a:xfrm>
        </p:grpSpPr>
        <p:sp>
          <p:nvSpPr>
            <p:cNvPr id="743" name="Google Shape;743;p32"/>
            <p:cNvSpPr/>
            <p:nvPr/>
          </p:nvSpPr>
          <p:spPr>
            <a:xfrm>
              <a:off x="1099800" y="1282875"/>
              <a:ext cx="881950" cy="1128225"/>
            </a:xfrm>
            <a:custGeom>
              <a:rect b="b" l="l" r="r" t="t"/>
              <a:pathLst>
                <a:path extrusionOk="0" h="45129" w="35278">
                  <a:moveTo>
                    <a:pt x="3462" y="0"/>
                  </a:moveTo>
                  <a:cubicBezTo>
                    <a:pt x="2611" y="0"/>
                    <a:pt x="1897" y="727"/>
                    <a:pt x="1970" y="1611"/>
                  </a:cubicBezTo>
                  <a:lnTo>
                    <a:pt x="1970" y="1630"/>
                  </a:lnTo>
                  <a:cubicBezTo>
                    <a:pt x="2141" y="3583"/>
                    <a:pt x="1652" y="5438"/>
                    <a:pt x="1016" y="7243"/>
                  </a:cubicBezTo>
                  <a:cubicBezTo>
                    <a:pt x="71" y="9910"/>
                    <a:pt x="4" y="12530"/>
                    <a:pt x="1248" y="15111"/>
                  </a:cubicBezTo>
                  <a:cubicBezTo>
                    <a:pt x="1549" y="15730"/>
                    <a:pt x="1786" y="16438"/>
                    <a:pt x="1532" y="17022"/>
                  </a:cubicBezTo>
                  <a:cubicBezTo>
                    <a:pt x="606" y="19147"/>
                    <a:pt x="1" y="24423"/>
                    <a:pt x="6" y="24875"/>
                  </a:cubicBezTo>
                  <a:cubicBezTo>
                    <a:pt x="46" y="28599"/>
                    <a:pt x="1647" y="31545"/>
                    <a:pt x="4492" y="33866"/>
                  </a:cubicBezTo>
                  <a:cubicBezTo>
                    <a:pt x="5120" y="34382"/>
                    <a:pt x="5592" y="34974"/>
                    <a:pt x="5773" y="35788"/>
                  </a:cubicBezTo>
                  <a:cubicBezTo>
                    <a:pt x="6136" y="37445"/>
                    <a:pt x="7606" y="42149"/>
                    <a:pt x="9832" y="43589"/>
                  </a:cubicBezTo>
                  <a:cubicBezTo>
                    <a:pt x="11626" y="44612"/>
                    <a:pt x="13466" y="45129"/>
                    <a:pt x="15351" y="45129"/>
                  </a:cubicBezTo>
                  <a:cubicBezTo>
                    <a:pt x="16518" y="45129"/>
                    <a:pt x="17703" y="44931"/>
                    <a:pt x="18905" y="44532"/>
                  </a:cubicBezTo>
                  <a:cubicBezTo>
                    <a:pt x="19275" y="44409"/>
                    <a:pt x="19753" y="44372"/>
                    <a:pt x="20306" y="44372"/>
                  </a:cubicBezTo>
                  <a:cubicBezTo>
                    <a:pt x="21143" y="44372"/>
                    <a:pt x="22153" y="44456"/>
                    <a:pt x="23227" y="44456"/>
                  </a:cubicBezTo>
                  <a:cubicBezTo>
                    <a:pt x="25071" y="44456"/>
                    <a:pt x="27103" y="44207"/>
                    <a:pt x="28766" y="42849"/>
                  </a:cubicBezTo>
                  <a:cubicBezTo>
                    <a:pt x="30083" y="41789"/>
                    <a:pt x="31659" y="41198"/>
                    <a:pt x="33018" y="40241"/>
                  </a:cubicBezTo>
                  <a:cubicBezTo>
                    <a:pt x="33040" y="40224"/>
                    <a:pt x="33060" y="40207"/>
                    <a:pt x="33077" y="40191"/>
                  </a:cubicBezTo>
                  <a:cubicBezTo>
                    <a:pt x="33194" y="40073"/>
                    <a:pt x="33305" y="39959"/>
                    <a:pt x="33417" y="39845"/>
                  </a:cubicBezTo>
                  <a:cubicBezTo>
                    <a:pt x="33423" y="39836"/>
                    <a:pt x="33431" y="39828"/>
                    <a:pt x="33437" y="39820"/>
                  </a:cubicBezTo>
                  <a:cubicBezTo>
                    <a:pt x="34742" y="38257"/>
                    <a:pt x="34926" y="36539"/>
                    <a:pt x="34137" y="34678"/>
                  </a:cubicBezTo>
                  <a:cubicBezTo>
                    <a:pt x="33598" y="33403"/>
                    <a:pt x="33668" y="32103"/>
                    <a:pt x="34176" y="30839"/>
                  </a:cubicBezTo>
                  <a:cubicBezTo>
                    <a:pt x="34943" y="28942"/>
                    <a:pt x="35278" y="27054"/>
                    <a:pt x="34340" y="25120"/>
                  </a:cubicBezTo>
                  <a:cubicBezTo>
                    <a:pt x="32842" y="21867"/>
                    <a:pt x="30831" y="20785"/>
                    <a:pt x="29528" y="19147"/>
                  </a:cubicBezTo>
                  <a:cubicBezTo>
                    <a:pt x="28306" y="17613"/>
                    <a:pt x="27132" y="9679"/>
                    <a:pt x="18383" y="7026"/>
                  </a:cubicBezTo>
                  <a:cubicBezTo>
                    <a:pt x="18260" y="6998"/>
                    <a:pt x="18143" y="6973"/>
                    <a:pt x="18023" y="6945"/>
                  </a:cubicBezTo>
                  <a:cubicBezTo>
                    <a:pt x="18006" y="6942"/>
                    <a:pt x="17992" y="6939"/>
                    <a:pt x="17973" y="6931"/>
                  </a:cubicBezTo>
                  <a:cubicBezTo>
                    <a:pt x="16938" y="6565"/>
                    <a:pt x="15894" y="6225"/>
                    <a:pt x="14876" y="5821"/>
                  </a:cubicBezTo>
                  <a:cubicBezTo>
                    <a:pt x="14354" y="5611"/>
                    <a:pt x="12789" y="4696"/>
                    <a:pt x="12095" y="3843"/>
                  </a:cubicBezTo>
                  <a:cubicBezTo>
                    <a:pt x="12089" y="3834"/>
                    <a:pt x="12081" y="3823"/>
                    <a:pt x="12075" y="3815"/>
                  </a:cubicBezTo>
                  <a:cubicBezTo>
                    <a:pt x="11166" y="2473"/>
                    <a:pt x="8786" y="1273"/>
                    <a:pt x="6719" y="682"/>
                  </a:cubicBezTo>
                  <a:cubicBezTo>
                    <a:pt x="6049" y="495"/>
                    <a:pt x="4718" y="219"/>
                    <a:pt x="3742" y="26"/>
                  </a:cubicBezTo>
                  <a:cubicBezTo>
                    <a:pt x="3648" y="9"/>
                    <a:pt x="3554" y="0"/>
                    <a:pt x="3462" y="0"/>
                  </a:cubicBezTo>
                  <a:close/>
                </a:path>
              </a:pathLst>
            </a:custGeom>
            <a:solidFill>
              <a:srgbClr val="93BC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32"/>
            <p:cNvSpPr/>
            <p:nvPr/>
          </p:nvSpPr>
          <p:spPr>
            <a:xfrm>
              <a:off x="1176600" y="1403275"/>
              <a:ext cx="733175" cy="881600"/>
            </a:xfrm>
            <a:custGeom>
              <a:rect b="b" l="l" r="r" t="t"/>
              <a:pathLst>
                <a:path extrusionOk="0" h="35264" w="29327">
                  <a:moveTo>
                    <a:pt x="7209" y="0"/>
                  </a:moveTo>
                  <a:cubicBezTo>
                    <a:pt x="6445" y="1666"/>
                    <a:pt x="6732" y="3393"/>
                    <a:pt x="5555" y="4690"/>
                  </a:cubicBezTo>
                  <a:cubicBezTo>
                    <a:pt x="4350" y="3284"/>
                    <a:pt x="3970" y="1465"/>
                    <a:pt x="2667" y="229"/>
                  </a:cubicBezTo>
                  <a:lnTo>
                    <a:pt x="2667" y="229"/>
                  </a:lnTo>
                  <a:cubicBezTo>
                    <a:pt x="3502" y="3744"/>
                    <a:pt x="5337" y="6844"/>
                    <a:pt x="7070" y="10289"/>
                  </a:cubicBezTo>
                  <a:cubicBezTo>
                    <a:pt x="4185" y="9904"/>
                    <a:pt x="2135" y="8526"/>
                    <a:pt x="0" y="7290"/>
                  </a:cubicBezTo>
                  <a:lnTo>
                    <a:pt x="0" y="7290"/>
                  </a:lnTo>
                  <a:cubicBezTo>
                    <a:pt x="179" y="8208"/>
                    <a:pt x="854" y="8596"/>
                    <a:pt x="1504" y="8997"/>
                  </a:cubicBezTo>
                  <a:cubicBezTo>
                    <a:pt x="2972" y="9904"/>
                    <a:pt x="4542" y="10601"/>
                    <a:pt x="6224" y="10981"/>
                  </a:cubicBezTo>
                  <a:cubicBezTo>
                    <a:pt x="7282" y="11221"/>
                    <a:pt x="7932" y="11795"/>
                    <a:pt x="8384" y="12783"/>
                  </a:cubicBezTo>
                  <a:cubicBezTo>
                    <a:pt x="9709" y="15679"/>
                    <a:pt x="11444" y="18329"/>
                    <a:pt x="13369" y="20859"/>
                  </a:cubicBezTo>
                  <a:cubicBezTo>
                    <a:pt x="13623" y="21194"/>
                    <a:pt x="14069" y="21482"/>
                    <a:pt x="13804" y="22293"/>
                  </a:cubicBezTo>
                  <a:cubicBezTo>
                    <a:pt x="9938" y="21975"/>
                    <a:pt x="6088" y="21384"/>
                    <a:pt x="1973" y="20053"/>
                  </a:cubicBezTo>
                  <a:lnTo>
                    <a:pt x="1973" y="20053"/>
                  </a:lnTo>
                  <a:cubicBezTo>
                    <a:pt x="2461" y="21217"/>
                    <a:pt x="3136" y="21476"/>
                    <a:pt x="3831" y="21668"/>
                  </a:cubicBezTo>
                  <a:cubicBezTo>
                    <a:pt x="7025" y="22550"/>
                    <a:pt x="10309" y="22893"/>
                    <a:pt x="13606" y="22949"/>
                  </a:cubicBezTo>
                  <a:cubicBezTo>
                    <a:pt x="14574" y="22966"/>
                    <a:pt x="15205" y="23105"/>
                    <a:pt x="15782" y="23867"/>
                  </a:cubicBezTo>
                  <a:cubicBezTo>
                    <a:pt x="17099" y="25602"/>
                    <a:pt x="18505" y="27270"/>
                    <a:pt x="20084" y="28780"/>
                  </a:cubicBezTo>
                  <a:cubicBezTo>
                    <a:pt x="20310" y="28994"/>
                    <a:pt x="20600" y="29223"/>
                    <a:pt x="20338" y="29795"/>
                  </a:cubicBezTo>
                  <a:cubicBezTo>
                    <a:pt x="18516" y="30512"/>
                    <a:pt x="16544" y="31212"/>
                    <a:pt x="14530" y="31820"/>
                  </a:cubicBezTo>
                  <a:cubicBezTo>
                    <a:pt x="12490" y="32437"/>
                    <a:pt x="10303" y="32404"/>
                    <a:pt x="8308" y="33263"/>
                  </a:cubicBezTo>
                  <a:cubicBezTo>
                    <a:pt x="8732" y="33461"/>
                    <a:pt x="9157" y="33527"/>
                    <a:pt x="9579" y="33527"/>
                  </a:cubicBezTo>
                  <a:cubicBezTo>
                    <a:pt x="10048" y="33527"/>
                    <a:pt x="10514" y="33446"/>
                    <a:pt x="10973" y="33374"/>
                  </a:cubicBezTo>
                  <a:cubicBezTo>
                    <a:pt x="14047" y="32897"/>
                    <a:pt x="17080" y="32166"/>
                    <a:pt x="19869" y="30780"/>
                  </a:cubicBezTo>
                  <a:cubicBezTo>
                    <a:pt x="20353" y="30540"/>
                    <a:pt x="20759" y="30431"/>
                    <a:pt x="21123" y="30431"/>
                  </a:cubicBezTo>
                  <a:cubicBezTo>
                    <a:pt x="21782" y="30431"/>
                    <a:pt x="22306" y="30787"/>
                    <a:pt x="22913" y="31380"/>
                  </a:cubicBezTo>
                  <a:cubicBezTo>
                    <a:pt x="24300" y="32738"/>
                    <a:pt x="25814" y="33957"/>
                    <a:pt x="27304" y="35263"/>
                  </a:cubicBezTo>
                  <a:cubicBezTo>
                    <a:pt x="27578" y="34778"/>
                    <a:pt x="27346" y="34568"/>
                    <a:pt x="27195" y="34401"/>
                  </a:cubicBezTo>
                  <a:cubicBezTo>
                    <a:pt x="26668" y="33812"/>
                    <a:pt x="26124" y="33232"/>
                    <a:pt x="25549" y="32696"/>
                  </a:cubicBezTo>
                  <a:cubicBezTo>
                    <a:pt x="24277" y="31514"/>
                    <a:pt x="24252" y="31514"/>
                    <a:pt x="25290" y="30041"/>
                  </a:cubicBezTo>
                  <a:cubicBezTo>
                    <a:pt x="26593" y="28197"/>
                    <a:pt x="27653" y="26224"/>
                    <a:pt x="28526" y="24151"/>
                  </a:cubicBezTo>
                  <a:cubicBezTo>
                    <a:pt x="28894" y="23284"/>
                    <a:pt x="29327" y="22408"/>
                    <a:pt x="29154" y="21362"/>
                  </a:cubicBezTo>
                  <a:lnTo>
                    <a:pt x="29154" y="21362"/>
                  </a:lnTo>
                  <a:cubicBezTo>
                    <a:pt x="28551" y="22221"/>
                    <a:pt x="28046" y="23128"/>
                    <a:pt x="27605" y="24062"/>
                  </a:cubicBezTo>
                  <a:cubicBezTo>
                    <a:pt x="26732" y="25912"/>
                    <a:pt x="25770" y="27717"/>
                    <a:pt x="24587" y="29396"/>
                  </a:cubicBezTo>
                  <a:cubicBezTo>
                    <a:pt x="24038" y="30176"/>
                    <a:pt x="23785" y="30545"/>
                    <a:pt x="23481" y="30545"/>
                  </a:cubicBezTo>
                  <a:cubicBezTo>
                    <a:pt x="23213" y="30545"/>
                    <a:pt x="22904" y="30258"/>
                    <a:pt x="22319" y="29714"/>
                  </a:cubicBezTo>
                  <a:cubicBezTo>
                    <a:pt x="21789" y="29218"/>
                    <a:pt x="21259" y="28724"/>
                    <a:pt x="20743" y="28210"/>
                  </a:cubicBezTo>
                  <a:cubicBezTo>
                    <a:pt x="18547" y="26032"/>
                    <a:pt x="18985" y="26453"/>
                    <a:pt x="20084" y="24257"/>
                  </a:cubicBezTo>
                  <a:cubicBezTo>
                    <a:pt x="20614" y="23192"/>
                    <a:pt x="21183" y="22146"/>
                    <a:pt x="21677" y="21069"/>
                  </a:cubicBezTo>
                  <a:cubicBezTo>
                    <a:pt x="22274" y="19771"/>
                    <a:pt x="22854" y="18457"/>
                    <a:pt x="22891" y="16954"/>
                  </a:cubicBezTo>
                  <a:lnTo>
                    <a:pt x="22891" y="16954"/>
                  </a:lnTo>
                  <a:cubicBezTo>
                    <a:pt x="21356" y="19730"/>
                    <a:pt x="20363" y="22787"/>
                    <a:pt x="18371" y="25563"/>
                  </a:cubicBezTo>
                  <a:cubicBezTo>
                    <a:pt x="17490" y="24458"/>
                    <a:pt x="16767" y="23443"/>
                    <a:pt x="15930" y="22536"/>
                  </a:cubicBezTo>
                  <a:cubicBezTo>
                    <a:pt x="15141" y="21677"/>
                    <a:pt x="15129" y="20954"/>
                    <a:pt x="15685" y="19905"/>
                  </a:cubicBezTo>
                  <a:cubicBezTo>
                    <a:pt x="17141" y="17160"/>
                    <a:pt x="18327" y="14289"/>
                    <a:pt x="18963" y="11224"/>
                  </a:cubicBezTo>
                  <a:cubicBezTo>
                    <a:pt x="19097" y="10568"/>
                    <a:pt x="19303" y="9912"/>
                    <a:pt x="18815" y="9226"/>
                  </a:cubicBezTo>
                  <a:cubicBezTo>
                    <a:pt x="17716" y="13076"/>
                    <a:pt x="16452" y="16814"/>
                    <a:pt x="14577" y="20578"/>
                  </a:cubicBezTo>
                  <a:cubicBezTo>
                    <a:pt x="13232" y="19085"/>
                    <a:pt x="12499" y="17598"/>
                    <a:pt x="11522" y="16293"/>
                  </a:cubicBezTo>
                  <a:cubicBezTo>
                    <a:pt x="10750" y="15255"/>
                    <a:pt x="10719" y="14423"/>
                    <a:pt x="11461" y="13280"/>
                  </a:cubicBezTo>
                  <a:cubicBezTo>
                    <a:pt x="13079" y="10783"/>
                    <a:pt x="14351" y="8091"/>
                    <a:pt x="15057" y="5167"/>
                  </a:cubicBezTo>
                  <a:cubicBezTo>
                    <a:pt x="15157" y="4760"/>
                    <a:pt x="15255" y="4366"/>
                    <a:pt x="14781" y="3521"/>
                  </a:cubicBezTo>
                  <a:cubicBezTo>
                    <a:pt x="13782" y="7457"/>
                    <a:pt x="12354" y="10719"/>
                    <a:pt x="10275" y="14027"/>
                  </a:cubicBezTo>
                  <a:cubicBezTo>
                    <a:pt x="9369" y="12289"/>
                    <a:pt x="8702" y="10777"/>
                    <a:pt x="7834" y="9393"/>
                  </a:cubicBezTo>
                  <a:cubicBezTo>
                    <a:pt x="6587" y="7413"/>
                    <a:pt x="5803" y="5524"/>
                    <a:pt x="7067" y="3186"/>
                  </a:cubicBezTo>
                  <a:cubicBezTo>
                    <a:pt x="7480" y="2416"/>
                    <a:pt x="7801" y="1286"/>
                    <a:pt x="7209" y="0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8_1"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33"/>
          <p:cNvSpPr txBox="1"/>
          <p:nvPr>
            <p:ph hasCustomPrompt="1" type="title"/>
          </p:nvPr>
        </p:nvSpPr>
        <p:spPr>
          <a:xfrm>
            <a:off x="1554480" y="1956558"/>
            <a:ext cx="914400" cy="406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47" name="Google Shape;747;p33"/>
          <p:cNvSpPr txBox="1"/>
          <p:nvPr>
            <p:ph idx="1" type="subTitle"/>
          </p:nvPr>
        </p:nvSpPr>
        <p:spPr>
          <a:xfrm>
            <a:off x="925080" y="3623583"/>
            <a:ext cx="2173200" cy="60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48" name="Google Shape;748;p33"/>
          <p:cNvSpPr txBox="1"/>
          <p:nvPr>
            <p:ph idx="2" type="subTitle"/>
          </p:nvPr>
        </p:nvSpPr>
        <p:spPr>
          <a:xfrm>
            <a:off x="925075" y="3050873"/>
            <a:ext cx="21732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000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49" name="Google Shape;749;p33"/>
          <p:cNvSpPr txBox="1"/>
          <p:nvPr>
            <p:ph hasCustomPrompt="1" idx="3" type="title"/>
          </p:nvPr>
        </p:nvSpPr>
        <p:spPr>
          <a:xfrm>
            <a:off x="4114800" y="1956558"/>
            <a:ext cx="914400" cy="406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50" name="Google Shape;750;p33"/>
          <p:cNvSpPr txBox="1"/>
          <p:nvPr>
            <p:ph idx="4" type="subTitle"/>
          </p:nvPr>
        </p:nvSpPr>
        <p:spPr>
          <a:xfrm>
            <a:off x="3485400" y="3623583"/>
            <a:ext cx="2173200" cy="60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51" name="Google Shape;751;p33"/>
          <p:cNvSpPr txBox="1"/>
          <p:nvPr>
            <p:ph idx="5" type="subTitle"/>
          </p:nvPr>
        </p:nvSpPr>
        <p:spPr>
          <a:xfrm>
            <a:off x="3485399" y="3050873"/>
            <a:ext cx="21732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000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52" name="Google Shape;752;p33"/>
          <p:cNvSpPr txBox="1"/>
          <p:nvPr>
            <p:ph hasCustomPrompt="1" idx="6" type="title"/>
          </p:nvPr>
        </p:nvSpPr>
        <p:spPr>
          <a:xfrm>
            <a:off x="6674220" y="1956550"/>
            <a:ext cx="916200" cy="406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53" name="Google Shape;753;p33"/>
          <p:cNvSpPr txBox="1"/>
          <p:nvPr>
            <p:ph idx="7" type="subTitle"/>
          </p:nvPr>
        </p:nvSpPr>
        <p:spPr>
          <a:xfrm>
            <a:off x="6045720" y="3623583"/>
            <a:ext cx="2173200" cy="60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54" name="Google Shape;754;p33"/>
          <p:cNvSpPr txBox="1"/>
          <p:nvPr>
            <p:ph idx="8" type="subTitle"/>
          </p:nvPr>
        </p:nvSpPr>
        <p:spPr>
          <a:xfrm>
            <a:off x="6045722" y="3050873"/>
            <a:ext cx="21732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000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55" name="Google Shape;755;p33"/>
          <p:cNvSpPr txBox="1"/>
          <p:nvPr>
            <p:ph idx="9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756" name="Google Shape;756;p33"/>
          <p:cNvSpPr/>
          <p:nvPr/>
        </p:nvSpPr>
        <p:spPr>
          <a:xfrm>
            <a:off x="16" y="4627225"/>
            <a:ext cx="9143968" cy="530369"/>
          </a:xfrm>
          <a:custGeom>
            <a:rect b="b" l="l" r="r" t="t"/>
            <a:pathLst>
              <a:path extrusionOk="0" h="20651" w="266588">
                <a:moveTo>
                  <a:pt x="244236" y="0"/>
                </a:moveTo>
                <a:cubicBezTo>
                  <a:pt x="209208" y="0"/>
                  <a:pt x="153882" y="8290"/>
                  <a:pt x="92318" y="8290"/>
                </a:cubicBezTo>
                <a:cubicBezTo>
                  <a:pt x="62477" y="8290"/>
                  <a:pt x="31171" y="6342"/>
                  <a:pt x="0" y="559"/>
                </a:cubicBezTo>
                <a:lnTo>
                  <a:pt x="0" y="20651"/>
                </a:lnTo>
                <a:lnTo>
                  <a:pt x="266587" y="20651"/>
                </a:lnTo>
                <a:lnTo>
                  <a:pt x="266587" y="1837"/>
                </a:lnTo>
                <a:cubicBezTo>
                  <a:pt x="260570" y="525"/>
                  <a:pt x="253045" y="0"/>
                  <a:pt x="244236" y="0"/>
                </a:cubicBezTo>
                <a:close/>
              </a:path>
            </a:pathLst>
          </a:custGeom>
          <a:solidFill>
            <a:srgbClr val="3B97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57" name="Google Shape;757;p33"/>
          <p:cNvGrpSpPr/>
          <p:nvPr/>
        </p:nvGrpSpPr>
        <p:grpSpPr>
          <a:xfrm rot="1431339">
            <a:off x="184690" y="4222178"/>
            <a:ext cx="1104115" cy="1295896"/>
            <a:chOff x="6820850" y="1569000"/>
            <a:chExt cx="477125" cy="560000"/>
          </a:xfrm>
        </p:grpSpPr>
        <p:sp>
          <p:nvSpPr>
            <p:cNvPr id="758" name="Google Shape;758;p33"/>
            <p:cNvSpPr/>
            <p:nvPr/>
          </p:nvSpPr>
          <p:spPr>
            <a:xfrm>
              <a:off x="6820850" y="1569000"/>
              <a:ext cx="477125" cy="560000"/>
            </a:xfrm>
            <a:custGeom>
              <a:rect b="b" l="l" r="r" t="t"/>
              <a:pathLst>
                <a:path extrusionOk="0" h="22400" w="19085">
                  <a:moveTo>
                    <a:pt x="8483" y="10467"/>
                  </a:moveTo>
                  <a:cubicBezTo>
                    <a:pt x="8484" y="10468"/>
                    <a:pt x="8484" y="10469"/>
                    <a:pt x="8482" y="10469"/>
                  </a:cubicBezTo>
                  <a:cubicBezTo>
                    <a:pt x="8482" y="10468"/>
                    <a:pt x="8483" y="10467"/>
                    <a:pt x="8483" y="10467"/>
                  </a:cubicBezTo>
                  <a:close/>
                  <a:moveTo>
                    <a:pt x="18146" y="1"/>
                  </a:moveTo>
                  <a:cubicBezTo>
                    <a:pt x="18092" y="1"/>
                    <a:pt x="18028" y="30"/>
                    <a:pt x="17956" y="89"/>
                  </a:cubicBezTo>
                  <a:cubicBezTo>
                    <a:pt x="17589" y="397"/>
                    <a:pt x="17158" y="581"/>
                    <a:pt x="16737" y="792"/>
                  </a:cubicBezTo>
                  <a:cubicBezTo>
                    <a:pt x="16198" y="1061"/>
                    <a:pt x="15672" y="1358"/>
                    <a:pt x="15212" y="1755"/>
                  </a:cubicBezTo>
                  <a:cubicBezTo>
                    <a:pt x="14812" y="2103"/>
                    <a:pt x="14495" y="2502"/>
                    <a:pt x="14361" y="3024"/>
                  </a:cubicBezTo>
                  <a:cubicBezTo>
                    <a:pt x="14266" y="3392"/>
                    <a:pt x="14253" y="3761"/>
                    <a:pt x="14452" y="4097"/>
                  </a:cubicBezTo>
                  <a:cubicBezTo>
                    <a:pt x="14533" y="4231"/>
                    <a:pt x="14520" y="4308"/>
                    <a:pt x="14420" y="4418"/>
                  </a:cubicBezTo>
                  <a:cubicBezTo>
                    <a:pt x="13984" y="4891"/>
                    <a:pt x="13558" y="5371"/>
                    <a:pt x="13127" y="5848"/>
                  </a:cubicBezTo>
                  <a:cubicBezTo>
                    <a:pt x="12869" y="6134"/>
                    <a:pt x="12645" y="6460"/>
                    <a:pt x="12351" y="6699"/>
                  </a:cubicBezTo>
                  <a:cubicBezTo>
                    <a:pt x="11276" y="7572"/>
                    <a:pt x="10329" y="8576"/>
                    <a:pt x="9364" y="9561"/>
                  </a:cubicBezTo>
                  <a:cubicBezTo>
                    <a:pt x="9071" y="9860"/>
                    <a:pt x="8814" y="10196"/>
                    <a:pt x="8485" y="10463"/>
                  </a:cubicBezTo>
                  <a:lnTo>
                    <a:pt x="8485" y="10463"/>
                  </a:lnTo>
                  <a:cubicBezTo>
                    <a:pt x="8870" y="9600"/>
                    <a:pt x="9121" y="8683"/>
                    <a:pt x="9487" y="7812"/>
                  </a:cubicBezTo>
                  <a:cubicBezTo>
                    <a:pt x="9563" y="7630"/>
                    <a:pt x="9584" y="7392"/>
                    <a:pt x="9828" y="7392"/>
                  </a:cubicBezTo>
                  <a:cubicBezTo>
                    <a:pt x="9858" y="7392"/>
                    <a:pt x="9891" y="7395"/>
                    <a:pt x="9928" y="7403"/>
                  </a:cubicBezTo>
                  <a:cubicBezTo>
                    <a:pt x="9930" y="7403"/>
                    <a:pt x="9931" y="7403"/>
                    <a:pt x="9933" y="7403"/>
                  </a:cubicBezTo>
                  <a:cubicBezTo>
                    <a:pt x="9946" y="7403"/>
                    <a:pt x="9961" y="7394"/>
                    <a:pt x="9973" y="7387"/>
                  </a:cubicBezTo>
                  <a:cubicBezTo>
                    <a:pt x="10428" y="7180"/>
                    <a:pt x="10841" y="6910"/>
                    <a:pt x="11177" y="6542"/>
                  </a:cubicBezTo>
                  <a:cubicBezTo>
                    <a:pt x="11929" y="5722"/>
                    <a:pt x="12377" y="4725"/>
                    <a:pt x="12715" y="3687"/>
                  </a:cubicBezTo>
                  <a:cubicBezTo>
                    <a:pt x="12982" y="2872"/>
                    <a:pt x="13158" y="2021"/>
                    <a:pt x="13036" y="1146"/>
                  </a:cubicBezTo>
                  <a:cubicBezTo>
                    <a:pt x="13008" y="959"/>
                    <a:pt x="12963" y="872"/>
                    <a:pt x="12872" y="872"/>
                  </a:cubicBezTo>
                  <a:cubicBezTo>
                    <a:pt x="12814" y="872"/>
                    <a:pt x="12737" y="908"/>
                    <a:pt x="12635" y="976"/>
                  </a:cubicBezTo>
                  <a:cubicBezTo>
                    <a:pt x="12581" y="1012"/>
                    <a:pt x="12528" y="1044"/>
                    <a:pt x="12482" y="1088"/>
                  </a:cubicBezTo>
                  <a:cubicBezTo>
                    <a:pt x="12066" y="1506"/>
                    <a:pt x="11592" y="1856"/>
                    <a:pt x="11133" y="2224"/>
                  </a:cubicBezTo>
                  <a:cubicBezTo>
                    <a:pt x="10648" y="2613"/>
                    <a:pt x="10187" y="3024"/>
                    <a:pt x="9801" y="3515"/>
                  </a:cubicBezTo>
                  <a:cubicBezTo>
                    <a:pt x="9151" y="4346"/>
                    <a:pt x="8821" y="5275"/>
                    <a:pt x="8973" y="6343"/>
                  </a:cubicBezTo>
                  <a:cubicBezTo>
                    <a:pt x="9014" y="6630"/>
                    <a:pt x="9059" y="6946"/>
                    <a:pt x="9268" y="7145"/>
                  </a:cubicBezTo>
                  <a:cubicBezTo>
                    <a:pt x="9432" y="7304"/>
                    <a:pt x="9385" y="7410"/>
                    <a:pt x="9329" y="7560"/>
                  </a:cubicBezTo>
                  <a:cubicBezTo>
                    <a:pt x="8950" y="8563"/>
                    <a:pt x="8572" y="9569"/>
                    <a:pt x="8188" y="10571"/>
                  </a:cubicBezTo>
                  <a:cubicBezTo>
                    <a:pt x="8119" y="10749"/>
                    <a:pt x="8112" y="10941"/>
                    <a:pt x="7965" y="11102"/>
                  </a:cubicBezTo>
                  <a:cubicBezTo>
                    <a:pt x="6079" y="13162"/>
                    <a:pt x="4367" y="15365"/>
                    <a:pt x="2736" y="17632"/>
                  </a:cubicBezTo>
                  <a:cubicBezTo>
                    <a:pt x="2707" y="17671"/>
                    <a:pt x="2695" y="17736"/>
                    <a:pt x="2608" y="17736"/>
                  </a:cubicBezTo>
                  <a:cubicBezTo>
                    <a:pt x="2595" y="17736"/>
                    <a:pt x="2579" y="17735"/>
                    <a:pt x="2562" y="17731"/>
                  </a:cubicBezTo>
                  <a:cubicBezTo>
                    <a:pt x="2784" y="17057"/>
                    <a:pt x="2513" y="16296"/>
                    <a:pt x="2988" y="15664"/>
                  </a:cubicBezTo>
                  <a:cubicBezTo>
                    <a:pt x="3197" y="15382"/>
                    <a:pt x="3309" y="15039"/>
                    <a:pt x="3510" y="14747"/>
                  </a:cubicBezTo>
                  <a:cubicBezTo>
                    <a:pt x="4072" y="13922"/>
                    <a:pt x="4463" y="13029"/>
                    <a:pt x="4649" y="12037"/>
                  </a:cubicBezTo>
                  <a:cubicBezTo>
                    <a:pt x="4766" y="11415"/>
                    <a:pt x="4830" y="10795"/>
                    <a:pt x="4862" y="10170"/>
                  </a:cubicBezTo>
                  <a:cubicBezTo>
                    <a:pt x="4910" y="9254"/>
                    <a:pt x="4914" y="8337"/>
                    <a:pt x="4926" y="7421"/>
                  </a:cubicBezTo>
                  <a:cubicBezTo>
                    <a:pt x="4930" y="7226"/>
                    <a:pt x="4897" y="7030"/>
                    <a:pt x="4861" y="6838"/>
                  </a:cubicBezTo>
                  <a:cubicBezTo>
                    <a:pt x="4833" y="6693"/>
                    <a:pt x="4876" y="6480"/>
                    <a:pt x="4690" y="6433"/>
                  </a:cubicBezTo>
                  <a:cubicBezTo>
                    <a:pt x="4669" y="6428"/>
                    <a:pt x="4650" y="6426"/>
                    <a:pt x="4630" y="6426"/>
                  </a:cubicBezTo>
                  <a:cubicBezTo>
                    <a:pt x="4474" y="6426"/>
                    <a:pt x="4369" y="6584"/>
                    <a:pt x="4279" y="6697"/>
                  </a:cubicBezTo>
                  <a:cubicBezTo>
                    <a:pt x="3687" y="7447"/>
                    <a:pt x="3090" y="8196"/>
                    <a:pt x="2583" y="9009"/>
                  </a:cubicBezTo>
                  <a:cubicBezTo>
                    <a:pt x="1147" y="11322"/>
                    <a:pt x="1161" y="13684"/>
                    <a:pt x="2342" y="16083"/>
                  </a:cubicBezTo>
                  <a:cubicBezTo>
                    <a:pt x="2390" y="16182"/>
                    <a:pt x="2404" y="16272"/>
                    <a:pt x="2398" y="16375"/>
                  </a:cubicBezTo>
                  <a:cubicBezTo>
                    <a:pt x="2367" y="17027"/>
                    <a:pt x="2283" y="17672"/>
                    <a:pt x="2180" y="18314"/>
                  </a:cubicBezTo>
                  <a:cubicBezTo>
                    <a:pt x="2160" y="18432"/>
                    <a:pt x="2123" y="18540"/>
                    <a:pt x="2060" y="18643"/>
                  </a:cubicBezTo>
                  <a:cubicBezTo>
                    <a:pt x="1446" y="19645"/>
                    <a:pt x="833" y="20648"/>
                    <a:pt x="218" y="21650"/>
                  </a:cubicBezTo>
                  <a:cubicBezTo>
                    <a:pt x="142" y="21773"/>
                    <a:pt x="95" y="21904"/>
                    <a:pt x="60" y="22039"/>
                  </a:cubicBezTo>
                  <a:cubicBezTo>
                    <a:pt x="1" y="22262"/>
                    <a:pt x="153" y="22337"/>
                    <a:pt x="318" y="22385"/>
                  </a:cubicBezTo>
                  <a:cubicBezTo>
                    <a:pt x="351" y="22395"/>
                    <a:pt x="382" y="22399"/>
                    <a:pt x="410" y="22399"/>
                  </a:cubicBezTo>
                  <a:cubicBezTo>
                    <a:pt x="525" y="22399"/>
                    <a:pt x="600" y="22323"/>
                    <a:pt x="626" y="22186"/>
                  </a:cubicBezTo>
                  <a:cubicBezTo>
                    <a:pt x="646" y="22090"/>
                    <a:pt x="689" y="22010"/>
                    <a:pt x="737" y="21928"/>
                  </a:cubicBezTo>
                  <a:cubicBezTo>
                    <a:pt x="1094" y="21331"/>
                    <a:pt x="1457" y="20733"/>
                    <a:pt x="1814" y="20134"/>
                  </a:cubicBezTo>
                  <a:cubicBezTo>
                    <a:pt x="1856" y="20064"/>
                    <a:pt x="1906" y="20012"/>
                    <a:pt x="1989" y="19990"/>
                  </a:cubicBezTo>
                  <a:cubicBezTo>
                    <a:pt x="2538" y="19848"/>
                    <a:pt x="3059" y="19619"/>
                    <a:pt x="3561" y="19371"/>
                  </a:cubicBezTo>
                  <a:cubicBezTo>
                    <a:pt x="3703" y="19300"/>
                    <a:pt x="3833" y="19270"/>
                    <a:pt x="3957" y="19270"/>
                  </a:cubicBezTo>
                  <a:cubicBezTo>
                    <a:pt x="4123" y="19270"/>
                    <a:pt x="4280" y="19324"/>
                    <a:pt x="4444" y="19406"/>
                  </a:cubicBezTo>
                  <a:cubicBezTo>
                    <a:pt x="4508" y="19439"/>
                    <a:pt x="4564" y="19484"/>
                    <a:pt x="4628" y="19512"/>
                  </a:cubicBezTo>
                  <a:cubicBezTo>
                    <a:pt x="4924" y="19646"/>
                    <a:pt x="5211" y="19791"/>
                    <a:pt x="5551" y="19817"/>
                  </a:cubicBezTo>
                  <a:cubicBezTo>
                    <a:pt x="5649" y="19824"/>
                    <a:pt x="5745" y="19828"/>
                    <a:pt x="5839" y="19828"/>
                  </a:cubicBezTo>
                  <a:cubicBezTo>
                    <a:pt x="6898" y="19828"/>
                    <a:pt x="7750" y="19355"/>
                    <a:pt x="8456" y="18559"/>
                  </a:cubicBezTo>
                  <a:cubicBezTo>
                    <a:pt x="8733" y="18249"/>
                    <a:pt x="9024" y="17957"/>
                    <a:pt x="9324" y="17669"/>
                  </a:cubicBezTo>
                  <a:cubicBezTo>
                    <a:pt x="9766" y="17244"/>
                    <a:pt x="10168" y="16784"/>
                    <a:pt x="10449" y="16231"/>
                  </a:cubicBezTo>
                  <a:cubicBezTo>
                    <a:pt x="10517" y="16098"/>
                    <a:pt x="10604" y="15963"/>
                    <a:pt x="10500" y="15815"/>
                  </a:cubicBezTo>
                  <a:cubicBezTo>
                    <a:pt x="10442" y="15733"/>
                    <a:pt x="10363" y="15711"/>
                    <a:pt x="10281" y="15711"/>
                  </a:cubicBezTo>
                  <a:cubicBezTo>
                    <a:pt x="10224" y="15711"/>
                    <a:pt x="10165" y="15722"/>
                    <a:pt x="10109" y="15729"/>
                  </a:cubicBezTo>
                  <a:cubicBezTo>
                    <a:pt x="9892" y="15753"/>
                    <a:pt x="9677" y="15802"/>
                    <a:pt x="9460" y="15832"/>
                  </a:cubicBezTo>
                  <a:cubicBezTo>
                    <a:pt x="8813" y="15925"/>
                    <a:pt x="8156" y="15884"/>
                    <a:pt x="7515" y="16007"/>
                  </a:cubicBezTo>
                  <a:cubicBezTo>
                    <a:pt x="5912" y="16317"/>
                    <a:pt x="4653" y="17089"/>
                    <a:pt x="4014" y="18670"/>
                  </a:cubicBezTo>
                  <a:cubicBezTo>
                    <a:pt x="3992" y="18722"/>
                    <a:pt x="3969" y="18770"/>
                    <a:pt x="3914" y="18792"/>
                  </a:cubicBezTo>
                  <a:cubicBezTo>
                    <a:pt x="3365" y="19028"/>
                    <a:pt x="2815" y="19265"/>
                    <a:pt x="2264" y="19502"/>
                  </a:cubicBezTo>
                  <a:cubicBezTo>
                    <a:pt x="2534" y="18990"/>
                    <a:pt x="2834" y="18516"/>
                    <a:pt x="3131" y="18037"/>
                  </a:cubicBezTo>
                  <a:cubicBezTo>
                    <a:pt x="3794" y="16965"/>
                    <a:pt x="4443" y="15883"/>
                    <a:pt x="5163" y="14844"/>
                  </a:cubicBezTo>
                  <a:cubicBezTo>
                    <a:pt x="5291" y="14659"/>
                    <a:pt x="5462" y="14570"/>
                    <a:pt x="5671" y="14494"/>
                  </a:cubicBezTo>
                  <a:cubicBezTo>
                    <a:pt x="6357" y="14243"/>
                    <a:pt x="7078" y="14119"/>
                    <a:pt x="7766" y="13874"/>
                  </a:cubicBezTo>
                  <a:cubicBezTo>
                    <a:pt x="7952" y="13808"/>
                    <a:pt x="8136" y="13740"/>
                    <a:pt x="8308" y="13740"/>
                  </a:cubicBezTo>
                  <a:cubicBezTo>
                    <a:pt x="8485" y="13740"/>
                    <a:pt x="8651" y="13812"/>
                    <a:pt x="8795" y="14032"/>
                  </a:cubicBezTo>
                  <a:cubicBezTo>
                    <a:pt x="8798" y="14041"/>
                    <a:pt x="8806" y="14044"/>
                    <a:pt x="8813" y="14048"/>
                  </a:cubicBezTo>
                  <a:cubicBezTo>
                    <a:pt x="9175" y="14246"/>
                    <a:pt x="9548" y="14388"/>
                    <a:pt x="9945" y="14388"/>
                  </a:cubicBezTo>
                  <a:cubicBezTo>
                    <a:pt x="10083" y="14388"/>
                    <a:pt x="10224" y="14371"/>
                    <a:pt x="10369" y="14333"/>
                  </a:cubicBezTo>
                  <a:cubicBezTo>
                    <a:pt x="10905" y="14192"/>
                    <a:pt x="11410" y="13980"/>
                    <a:pt x="11829" y="13606"/>
                  </a:cubicBezTo>
                  <a:cubicBezTo>
                    <a:pt x="12906" y="12640"/>
                    <a:pt x="13411" y="11360"/>
                    <a:pt x="13765" y="10001"/>
                  </a:cubicBezTo>
                  <a:cubicBezTo>
                    <a:pt x="13792" y="9902"/>
                    <a:pt x="13791" y="9795"/>
                    <a:pt x="13693" y="9721"/>
                  </a:cubicBezTo>
                  <a:cubicBezTo>
                    <a:pt x="13652" y="9691"/>
                    <a:pt x="13612" y="9680"/>
                    <a:pt x="13573" y="9680"/>
                  </a:cubicBezTo>
                  <a:cubicBezTo>
                    <a:pt x="13506" y="9680"/>
                    <a:pt x="13443" y="9715"/>
                    <a:pt x="13386" y="9752"/>
                  </a:cubicBezTo>
                  <a:cubicBezTo>
                    <a:pt x="13122" y="9923"/>
                    <a:pt x="12859" y="10093"/>
                    <a:pt x="12573" y="10225"/>
                  </a:cubicBezTo>
                  <a:cubicBezTo>
                    <a:pt x="11925" y="10526"/>
                    <a:pt x="11275" y="10818"/>
                    <a:pt x="10630" y="11118"/>
                  </a:cubicBezTo>
                  <a:cubicBezTo>
                    <a:pt x="9611" y="11594"/>
                    <a:pt x="8812" y="12309"/>
                    <a:pt x="8283" y="13309"/>
                  </a:cubicBezTo>
                  <a:cubicBezTo>
                    <a:pt x="8233" y="13403"/>
                    <a:pt x="8163" y="13444"/>
                    <a:pt x="8071" y="13474"/>
                  </a:cubicBezTo>
                  <a:cubicBezTo>
                    <a:pt x="7433" y="13687"/>
                    <a:pt x="6794" y="13904"/>
                    <a:pt x="6153" y="14116"/>
                  </a:cubicBezTo>
                  <a:cubicBezTo>
                    <a:pt x="6047" y="14151"/>
                    <a:pt x="5939" y="14187"/>
                    <a:pt x="5827" y="14187"/>
                  </a:cubicBezTo>
                  <a:cubicBezTo>
                    <a:pt x="5793" y="14187"/>
                    <a:pt x="5758" y="14184"/>
                    <a:pt x="5723" y="14176"/>
                  </a:cubicBezTo>
                  <a:cubicBezTo>
                    <a:pt x="5709" y="14114"/>
                    <a:pt x="5751" y="14082"/>
                    <a:pt x="5778" y="14047"/>
                  </a:cubicBezTo>
                  <a:cubicBezTo>
                    <a:pt x="7349" y="11912"/>
                    <a:pt x="9127" y="9961"/>
                    <a:pt x="11061" y="8154"/>
                  </a:cubicBezTo>
                  <a:cubicBezTo>
                    <a:pt x="11138" y="8083"/>
                    <a:pt x="11219" y="8031"/>
                    <a:pt x="11322" y="8003"/>
                  </a:cubicBezTo>
                  <a:cubicBezTo>
                    <a:pt x="12045" y="7798"/>
                    <a:pt x="12758" y="7557"/>
                    <a:pt x="13494" y="7390"/>
                  </a:cubicBezTo>
                  <a:cubicBezTo>
                    <a:pt x="13606" y="7365"/>
                    <a:pt x="13713" y="7352"/>
                    <a:pt x="13815" y="7352"/>
                  </a:cubicBezTo>
                  <a:cubicBezTo>
                    <a:pt x="14002" y="7352"/>
                    <a:pt x="14174" y="7394"/>
                    <a:pt x="14338" y="7473"/>
                  </a:cubicBezTo>
                  <a:cubicBezTo>
                    <a:pt x="14635" y="7615"/>
                    <a:pt x="14937" y="7669"/>
                    <a:pt x="15240" y="7669"/>
                  </a:cubicBezTo>
                  <a:cubicBezTo>
                    <a:pt x="15477" y="7669"/>
                    <a:pt x="15714" y="7636"/>
                    <a:pt x="15950" y="7586"/>
                  </a:cubicBezTo>
                  <a:cubicBezTo>
                    <a:pt x="17189" y="7325"/>
                    <a:pt x="18075" y="6562"/>
                    <a:pt x="18737" y="5512"/>
                  </a:cubicBezTo>
                  <a:cubicBezTo>
                    <a:pt x="18836" y="5352"/>
                    <a:pt x="18927" y="5187"/>
                    <a:pt x="19002" y="5017"/>
                  </a:cubicBezTo>
                  <a:cubicBezTo>
                    <a:pt x="19085" y="4832"/>
                    <a:pt x="19013" y="4722"/>
                    <a:pt x="18825" y="4722"/>
                  </a:cubicBezTo>
                  <a:cubicBezTo>
                    <a:pt x="18815" y="4722"/>
                    <a:pt x="18804" y="4722"/>
                    <a:pt x="18793" y="4723"/>
                  </a:cubicBezTo>
                  <a:cubicBezTo>
                    <a:pt x="18716" y="4729"/>
                    <a:pt x="18638" y="4743"/>
                    <a:pt x="18562" y="4763"/>
                  </a:cubicBezTo>
                  <a:cubicBezTo>
                    <a:pt x="18144" y="4873"/>
                    <a:pt x="17718" y="4943"/>
                    <a:pt x="17290" y="4993"/>
                  </a:cubicBezTo>
                  <a:cubicBezTo>
                    <a:pt x="16792" y="5049"/>
                    <a:pt x="16287" y="5083"/>
                    <a:pt x="15804" y="5225"/>
                  </a:cubicBezTo>
                  <a:cubicBezTo>
                    <a:pt x="14881" y="5498"/>
                    <a:pt x="14139" y="5988"/>
                    <a:pt x="13793" y="6939"/>
                  </a:cubicBezTo>
                  <a:cubicBezTo>
                    <a:pt x="13776" y="6987"/>
                    <a:pt x="13753" y="7020"/>
                    <a:pt x="13706" y="7039"/>
                  </a:cubicBezTo>
                  <a:cubicBezTo>
                    <a:pt x="13141" y="7262"/>
                    <a:pt x="12571" y="7462"/>
                    <a:pt x="11950" y="7497"/>
                  </a:cubicBezTo>
                  <a:cubicBezTo>
                    <a:pt x="12519" y="6841"/>
                    <a:pt x="13230" y="6333"/>
                    <a:pt x="13738" y="5625"/>
                  </a:cubicBezTo>
                  <a:cubicBezTo>
                    <a:pt x="14033" y="5211"/>
                    <a:pt x="14430" y="4878"/>
                    <a:pt x="14780" y="4509"/>
                  </a:cubicBezTo>
                  <a:cubicBezTo>
                    <a:pt x="14842" y="4441"/>
                    <a:pt x="14906" y="4411"/>
                    <a:pt x="14992" y="4411"/>
                  </a:cubicBezTo>
                  <a:cubicBezTo>
                    <a:pt x="15004" y="4411"/>
                    <a:pt x="15015" y="4412"/>
                    <a:pt x="15027" y="4413"/>
                  </a:cubicBezTo>
                  <a:cubicBezTo>
                    <a:pt x="15117" y="4421"/>
                    <a:pt x="15207" y="4426"/>
                    <a:pt x="15297" y="4426"/>
                  </a:cubicBezTo>
                  <a:cubicBezTo>
                    <a:pt x="15464" y="4426"/>
                    <a:pt x="15630" y="4408"/>
                    <a:pt x="15796" y="4356"/>
                  </a:cubicBezTo>
                  <a:cubicBezTo>
                    <a:pt x="16475" y="4143"/>
                    <a:pt x="17024" y="3745"/>
                    <a:pt x="17469" y="3193"/>
                  </a:cubicBezTo>
                  <a:cubicBezTo>
                    <a:pt x="18162" y="2335"/>
                    <a:pt x="18498" y="1373"/>
                    <a:pt x="18336" y="264"/>
                  </a:cubicBezTo>
                  <a:cubicBezTo>
                    <a:pt x="18311" y="92"/>
                    <a:pt x="18244" y="1"/>
                    <a:pt x="18146" y="1"/>
                  </a:cubicBezTo>
                  <a:close/>
                </a:path>
              </a:pathLst>
            </a:custGeom>
            <a:solidFill>
              <a:srgbClr val="93BC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33"/>
            <p:cNvSpPr/>
            <p:nvPr/>
          </p:nvSpPr>
          <p:spPr>
            <a:xfrm>
              <a:off x="6868800" y="1765825"/>
              <a:ext cx="61450" cy="204275"/>
            </a:xfrm>
            <a:custGeom>
              <a:rect b="b" l="l" r="r" t="t"/>
              <a:pathLst>
                <a:path extrusionOk="0" h="8171" w="2458">
                  <a:moveTo>
                    <a:pt x="2452" y="2946"/>
                  </a:moveTo>
                  <a:cubicBezTo>
                    <a:pt x="2451" y="2948"/>
                    <a:pt x="2451" y="2950"/>
                    <a:pt x="2451" y="2952"/>
                  </a:cubicBezTo>
                  <a:lnTo>
                    <a:pt x="2451" y="2952"/>
                  </a:lnTo>
                  <a:cubicBezTo>
                    <a:pt x="2453" y="2951"/>
                    <a:pt x="2455" y="2950"/>
                    <a:pt x="2457" y="2949"/>
                  </a:cubicBezTo>
                  <a:lnTo>
                    <a:pt x="2452" y="2946"/>
                  </a:lnTo>
                  <a:close/>
                  <a:moveTo>
                    <a:pt x="2282" y="0"/>
                  </a:moveTo>
                  <a:cubicBezTo>
                    <a:pt x="2205" y="0"/>
                    <a:pt x="2167" y="144"/>
                    <a:pt x="2138" y="228"/>
                  </a:cubicBezTo>
                  <a:cubicBezTo>
                    <a:pt x="1956" y="753"/>
                    <a:pt x="1784" y="1283"/>
                    <a:pt x="1602" y="1809"/>
                  </a:cubicBezTo>
                  <a:cubicBezTo>
                    <a:pt x="1577" y="1881"/>
                    <a:pt x="1594" y="1987"/>
                    <a:pt x="1478" y="2015"/>
                  </a:cubicBezTo>
                  <a:cubicBezTo>
                    <a:pt x="1382" y="1778"/>
                    <a:pt x="1431" y="1507"/>
                    <a:pt x="1264" y="1235"/>
                  </a:cubicBezTo>
                  <a:lnTo>
                    <a:pt x="1264" y="1235"/>
                  </a:lnTo>
                  <a:cubicBezTo>
                    <a:pt x="1203" y="1562"/>
                    <a:pt x="1290" y="1812"/>
                    <a:pt x="1371" y="2060"/>
                  </a:cubicBezTo>
                  <a:cubicBezTo>
                    <a:pt x="1424" y="2225"/>
                    <a:pt x="1431" y="2376"/>
                    <a:pt x="1378" y="2543"/>
                  </a:cubicBezTo>
                  <a:cubicBezTo>
                    <a:pt x="1103" y="3385"/>
                    <a:pt x="963" y="4260"/>
                    <a:pt x="803" y="5129"/>
                  </a:cubicBezTo>
                  <a:cubicBezTo>
                    <a:pt x="771" y="5303"/>
                    <a:pt x="801" y="5499"/>
                    <a:pt x="671" y="5675"/>
                  </a:cubicBezTo>
                  <a:cubicBezTo>
                    <a:pt x="427" y="5007"/>
                    <a:pt x="291" y="4329"/>
                    <a:pt x="46" y="3686"/>
                  </a:cubicBezTo>
                  <a:cubicBezTo>
                    <a:pt x="1" y="3806"/>
                    <a:pt x="2" y="3919"/>
                    <a:pt x="22" y="4034"/>
                  </a:cubicBezTo>
                  <a:cubicBezTo>
                    <a:pt x="126" y="4669"/>
                    <a:pt x="359" y="5275"/>
                    <a:pt x="461" y="5910"/>
                  </a:cubicBezTo>
                  <a:cubicBezTo>
                    <a:pt x="493" y="6109"/>
                    <a:pt x="623" y="6292"/>
                    <a:pt x="575" y="6500"/>
                  </a:cubicBezTo>
                  <a:cubicBezTo>
                    <a:pt x="472" y="6945"/>
                    <a:pt x="486" y="7403"/>
                    <a:pt x="420" y="7851"/>
                  </a:cubicBezTo>
                  <a:cubicBezTo>
                    <a:pt x="403" y="7964"/>
                    <a:pt x="418" y="8080"/>
                    <a:pt x="514" y="8170"/>
                  </a:cubicBezTo>
                  <a:cubicBezTo>
                    <a:pt x="599" y="8090"/>
                    <a:pt x="621" y="8000"/>
                    <a:pt x="628" y="7906"/>
                  </a:cubicBezTo>
                  <a:cubicBezTo>
                    <a:pt x="706" y="6818"/>
                    <a:pt x="905" y="5749"/>
                    <a:pt x="1090" y="4676"/>
                  </a:cubicBezTo>
                  <a:cubicBezTo>
                    <a:pt x="1122" y="4493"/>
                    <a:pt x="1152" y="4317"/>
                    <a:pt x="1313" y="4175"/>
                  </a:cubicBezTo>
                  <a:cubicBezTo>
                    <a:pt x="1618" y="3906"/>
                    <a:pt x="1907" y="3618"/>
                    <a:pt x="2195" y="3329"/>
                  </a:cubicBezTo>
                  <a:cubicBezTo>
                    <a:pt x="2301" y="3221"/>
                    <a:pt x="2421" y="3115"/>
                    <a:pt x="2451" y="2952"/>
                  </a:cubicBezTo>
                  <a:lnTo>
                    <a:pt x="2451" y="2952"/>
                  </a:lnTo>
                  <a:cubicBezTo>
                    <a:pt x="2266" y="3033"/>
                    <a:pt x="2151" y="3193"/>
                    <a:pt x="2007" y="3322"/>
                  </a:cubicBezTo>
                  <a:cubicBezTo>
                    <a:pt x="1759" y="3546"/>
                    <a:pt x="1509" y="3766"/>
                    <a:pt x="1252" y="3992"/>
                  </a:cubicBezTo>
                  <a:cubicBezTo>
                    <a:pt x="1232" y="3927"/>
                    <a:pt x="1252" y="3852"/>
                    <a:pt x="1265" y="3779"/>
                  </a:cubicBezTo>
                  <a:cubicBezTo>
                    <a:pt x="1350" y="3292"/>
                    <a:pt x="1502" y="2822"/>
                    <a:pt x="1646" y="2352"/>
                  </a:cubicBezTo>
                  <a:cubicBezTo>
                    <a:pt x="1759" y="1980"/>
                    <a:pt x="1839" y="1592"/>
                    <a:pt x="2034" y="1248"/>
                  </a:cubicBezTo>
                  <a:lnTo>
                    <a:pt x="2034" y="1248"/>
                  </a:lnTo>
                  <a:cubicBezTo>
                    <a:pt x="2033" y="1250"/>
                    <a:pt x="2033" y="1253"/>
                    <a:pt x="2033" y="1256"/>
                  </a:cubicBezTo>
                  <a:lnTo>
                    <a:pt x="2034" y="1247"/>
                  </a:lnTo>
                  <a:lnTo>
                    <a:pt x="2034" y="1247"/>
                  </a:lnTo>
                  <a:cubicBezTo>
                    <a:pt x="2034" y="1247"/>
                    <a:pt x="2034" y="1247"/>
                    <a:pt x="2034" y="1248"/>
                  </a:cubicBezTo>
                  <a:lnTo>
                    <a:pt x="2034" y="1248"/>
                  </a:lnTo>
                  <a:cubicBezTo>
                    <a:pt x="2086" y="916"/>
                    <a:pt x="2246" y="617"/>
                    <a:pt x="2329" y="293"/>
                  </a:cubicBezTo>
                  <a:cubicBezTo>
                    <a:pt x="2353" y="197"/>
                    <a:pt x="2429" y="45"/>
                    <a:pt x="2304" y="4"/>
                  </a:cubicBezTo>
                  <a:cubicBezTo>
                    <a:pt x="2296" y="2"/>
                    <a:pt x="2289" y="0"/>
                    <a:pt x="2282" y="0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33"/>
            <p:cNvSpPr/>
            <p:nvPr/>
          </p:nvSpPr>
          <p:spPr>
            <a:xfrm>
              <a:off x="7024600" y="1852125"/>
              <a:ext cx="107375" cy="61975"/>
            </a:xfrm>
            <a:custGeom>
              <a:rect b="b" l="l" r="r" t="t"/>
              <a:pathLst>
                <a:path extrusionOk="0" h="2479" w="4295">
                  <a:moveTo>
                    <a:pt x="1883" y="826"/>
                  </a:moveTo>
                  <a:lnTo>
                    <a:pt x="1874" y="832"/>
                  </a:lnTo>
                  <a:cubicBezTo>
                    <a:pt x="1874" y="836"/>
                    <a:pt x="1873" y="840"/>
                    <a:pt x="1872" y="844"/>
                  </a:cubicBezTo>
                  <a:lnTo>
                    <a:pt x="1872" y="844"/>
                  </a:lnTo>
                  <a:cubicBezTo>
                    <a:pt x="1876" y="838"/>
                    <a:pt x="1879" y="832"/>
                    <a:pt x="1883" y="826"/>
                  </a:cubicBezTo>
                  <a:close/>
                  <a:moveTo>
                    <a:pt x="4294" y="1"/>
                  </a:moveTo>
                  <a:lnTo>
                    <a:pt x="4294" y="1"/>
                  </a:lnTo>
                  <a:cubicBezTo>
                    <a:pt x="3681" y="261"/>
                    <a:pt x="3342" y="811"/>
                    <a:pt x="2779" y="1095"/>
                  </a:cubicBezTo>
                  <a:cubicBezTo>
                    <a:pt x="2807" y="825"/>
                    <a:pt x="2974" y="615"/>
                    <a:pt x="2948" y="325"/>
                  </a:cubicBezTo>
                  <a:lnTo>
                    <a:pt x="2948" y="325"/>
                  </a:lnTo>
                  <a:cubicBezTo>
                    <a:pt x="2743" y="540"/>
                    <a:pt x="2636" y="771"/>
                    <a:pt x="2597" y="1016"/>
                  </a:cubicBezTo>
                  <a:cubicBezTo>
                    <a:pt x="2557" y="1267"/>
                    <a:pt x="2410" y="1392"/>
                    <a:pt x="2207" y="1495"/>
                  </a:cubicBezTo>
                  <a:cubicBezTo>
                    <a:pt x="1990" y="1604"/>
                    <a:pt x="1788" y="1744"/>
                    <a:pt x="1521" y="1820"/>
                  </a:cubicBezTo>
                  <a:cubicBezTo>
                    <a:pt x="1590" y="1443"/>
                    <a:pt x="1821" y="1174"/>
                    <a:pt x="1872" y="844"/>
                  </a:cubicBezTo>
                  <a:lnTo>
                    <a:pt x="1872" y="844"/>
                  </a:lnTo>
                  <a:cubicBezTo>
                    <a:pt x="1768" y="1021"/>
                    <a:pt x="1628" y="1186"/>
                    <a:pt x="1571" y="1377"/>
                  </a:cubicBezTo>
                  <a:cubicBezTo>
                    <a:pt x="1390" y="1968"/>
                    <a:pt x="910" y="2144"/>
                    <a:pt x="400" y="2293"/>
                  </a:cubicBezTo>
                  <a:cubicBezTo>
                    <a:pt x="316" y="2315"/>
                    <a:pt x="230" y="2328"/>
                    <a:pt x="148" y="2356"/>
                  </a:cubicBezTo>
                  <a:cubicBezTo>
                    <a:pt x="89" y="2377"/>
                    <a:pt x="6" y="2380"/>
                    <a:pt x="0" y="2479"/>
                  </a:cubicBezTo>
                  <a:cubicBezTo>
                    <a:pt x="614" y="2445"/>
                    <a:pt x="1190" y="2283"/>
                    <a:pt x="1722" y="1992"/>
                  </a:cubicBezTo>
                  <a:cubicBezTo>
                    <a:pt x="1931" y="1877"/>
                    <a:pt x="2131" y="1800"/>
                    <a:pt x="2341" y="1800"/>
                  </a:cubicBezTo>
                  <a:cubicBezTo>
                    <a:pt x="2480" y="1800"/>
                    <a:pt x="2622" y="1833"/>
                    <a:pt x="2775" y="1912"/>
                  </a:cubicBezTo>
                  <a:cubicBezTo>
                    <a:pt x="2884" y="1968"/>
                    <a:pt x="3004" y="1997"/>
                    <a:pt x="3126" y="1997"/>
                  </a:cubicBezTo>
                  <a:cubicBezTo>
                    <a:pt x="3267" y="1997"/>
                    <a:pt x="3411" y="1958"/>
                    <a:pt x="3546" y="1878"/>
                  </a:cubicBezTo>
                  <a:cubicBezTo>
                    <a:pt x="3461" y="1856"/>
                    <a:pt x="3377" y="1847"/>
                    <a:pt x="3293" y="1847"/>
                  </a:cubicBezTo>
                  <a:cubicBezTo>
                    <a:pt x="3277" y="1847"/>
                    <a:pt x="3261" y="1847"/>
                    <a:pt x="3244" y="1848"/>
                  </a:cubicBezTo>
                  <a:cubicBezTo>
                    <a:pt x="3229" y="1848"/>
                    <a:pt x="3214" y="1849"/>
                    <a:pt x="3199" y="1849"/>
                  </a:cubicBezTo>
                  <a:cubicBezTo>
                    <a:pt x="3017" y="1849"/>
                    <a:pt x="2838" y="1825"/>
                    <a:pt x="2660" y="1787"/>
                  </a:cubicBezTo>
                  <a:cubicBezTo>
                    <a:pt x="2588" y="1772"/>
                    <a:pt x="2478" y="1778"/>
                    <a:pt x="2460" y="1693"/>
                  </a:cubicBezTo>
                  <a:cubicBezTo>
                    <a:pt x="2439" y="1601"/>
                    <a:pt x="2549" y="1583"/>
                    <a:pt x="2609" y="1540"/>
                  </a:cubicBezTo>
                  <a:cubicBezTo>
                    <a:pt x="2821" y="1392"/>
                    <a:pt x="3038" y="1251"/>
                    <a:pt x="3244" y="1096"/>
                  </a:cubicBezTo>
                  <a:cubicBezTo>
                    <a:pt x="3314" y="1043"/>
                    <a:pt x="3378" y="1012"/>
                    <a:pt x="3455" y="1012"/>
                  </a:cubicBezTo>
                  <a:cubicBezTo>
                    <a:pt x="3488" y="1012"/>
                    <a:pt x="3523" y="1017"/>
                    <a:pt x="3563" y="1030"/>
                  </a:cubicBezTo>
                  <a:cubicBezTo>
                    <a:pt x="3633" y="1051"/>
                    <a:pt x="3707" y="1069"/>
                    <a:pt x="3781" y="1069"/>
                  </a:cubicBezTo>
                  <a:cubicBezTo>
                    <a:pt x="3857" y="1069"/>
                    <a:pt x="3933" y="1050"/>
                    <a:pt x="4008" y="996"/>
                  </a:cubicBezTo>
                  <a:cubicBezTo>
                    <a:pt x="3915" y="905"/>
                    <a:pt x="3810" y="910"/>
                    <a:pt x="3712" y="900"/>
                  </a:cubicBezTo>
                  <a:cubicBezTo>
                    <a:pt x="3586" y="889"/>
                    <a:pt x="3577" y="839"/>
                    <a:pt x="3662" y="757"/>
                  </a:cubicBezTo>
                  <a:cubicBezTo>
                    <a:pt x="3760" y="666"/>
                    <a:pt x="3863" y="579"/>
                    <a:pt x="3957" y="488"/>
                  </a:cubicBezTo>
                  <a:cubicBezTo>
                    <a:pt x="4090" y="362"/>
                    <a:pt x="4211" y="227"/>
                    <a:pt x="4294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33"/>
            <p:cNvSpPr/>
            <p:nvPr/>
          </p:nvSpPr>
          <p:spPr>
            <a:xfrm>
              <a:off x="6924725" y="1978700"/>
              <a:ext cx="132850" cy="68700"/>
            </a:xfrm>
            <a:custGeom>
              <a:rect b="b" l="l" r="r" t="t"/>
              <a:pathLst>
                <a:path extrusionOk="0" h="2748" w="5314">
                  <a:moveTo>
                    <a:pt x="5246" y="1"/>
                  </a:moveTo>
                  <a:cubicBezTo>
                    <a:pt x="5127" y="1"/>
                    <a:pt x="5038" y="62"/>
                    <a:pt x="4951" y="115"/>
                  </a:cubicBezTo>
                  <a:cubicBezTo>
                    <a:pt x="4609" y="323"/>
                    <a:pt x="4273" y="539"/>
                    <a:pt x="3930" y="745"/>
                  </a:cubicBezTo>
                  <a:cubicBezTo>
                    <a:pt x="3860" y="787"/>
                    <a:pt x="3780" y="872"/>
                    <a:pt x="3706" y="872"/>
                  </a:cubicBezTo>
                  <a:cubicBezTo>
                    <a:pt x="3691" y="872"/>
                    <a:pt x="3676" y="868"/>
                    <a:pt x="3662" y="861"/>
                  </a:cubicBezTo>
                  <a:cubicBezTo>
                    <a:pt x="3556" y="804"/>
                    <a:pt x="3661" y="680"/>
                    <a:pt x="3654" y="584"/>
                  </a:cubicBezTo>
                  <a:cubicBezTo>
                    <a:pt x="3649" y="539"/>
                    <a:pt x="3655" y="492"/>
                    <a:pt x="3659" y="374"/>
                  </a:cubicBezTo>
                  <a:lnTo>
                    <a:pt x="3659" y="374"/>
                  </a:lnTo>
                  <a:cubicBezTo>
                    <a:pt x="3513" y="543"/>
                    <a:pt x="3465" y="684"/>
                    <a:pt x="3442" y="829"/>
                  </a:cubicBezTo>
                  <a:cubicBezTo>
                    <a:pt x="3419" y="997"/>
                    <a:pt x="3332" y="1089"/>
                    <a:pt x="3189" y="1168"/>
                  </a:cubicBezTo>
                  <a:cubicBezTo>
                    <a:pt x="2779" y="1395"/>
                    <a:pt x="2362" y="1613"/>
                    <a:pt x="1933" y="1809"/>
                  </a:cubicBezTo>
                  <a:cubicBezTo>
                    <a:pt x="1825" y="1858"/>
                    <a:pt x="1722" y="1933"/>
                    <a:pt x="1554" y="1939"/>
                  </a:cubicBezTo>
                  <a:cubicBezTo>
                    <a:pt x="1828" y="1445"/>
                    <a:pt x="2173" y="1033"/>
                    <a:pt x="2372" y="536"/>
                  </a:cubicBezTo>
                  <a:lnTo>
                    <a:pt x="2372" y="536"/>
                  </a:lnTo>
                  <a:cubicBezTo>
                    <a:pt x="2220" y="618"/>
                    <a:pt x="2116" y="745"/>
                    <a:pt x="2025" y="880"/>
                  </a:cubicBezTo>
                  <a:cubicBezTo>
                    <a:pt x="1792" y="1233"/>
                    <a:pt x="1560" y="1586"/>
                    <a:pt x="1335" y="1946"/>
                  </a:cubicBezTo>
                  <a:cubicBezTo>
                    <a:pt x="1248" y="2085"/>
                    <a:pt x="1143" y="2184"/>
                    <a:pt x="988" y="2243"/>
                  </a:cubicBezTo>
                  <a:cubicBezTo>
                    <a:pt x="704" y="2353"/>
                    <a:pt x="422" y="2469"/>
                    <a:pt x="140" y="2588"/>
                  </a:cubicBezTo>
                  <a:cubicBezTo>
                    <a:pt x="85" y="2610"/>
                    <a:pt x="0" y="2631"/>
                    <a:pt x="33" y="2712"/>
                  </a:cubicBezTo>
                  <a:cubicBezTo>
                    <a:pt x="43" y="2739"/>
                    <a:pt x="64" y="2748"/>
                    <a:pt x="87" y="2748"/>
                  </a:cubicBezTo>
                  <a:cubicBezTo>
                    <a:pt x="116" y="2748"/>
                    <a:pt x="150" y="2734"/>
                    <a:pt x="178" y="2723"/>
                  </a:cubicBezTo>
                  <a:cubicBezTo>
                    <a:pt x="414" y="2636"/>
                    <a:pt x="665" y="2606"/>
                    <a:pt x="895" y="2496"/>
                  </a:cubicBezTo>
                  <a:cubicBezTo>
                    <a:pt x="1530" y="2193"/>
                    <a:pt x="2171" y="1902"/>
                    <a:pt x="2801" y="1590"/>
                  </a:cubicBezTo>
                  <a:cubicBezTo>
                    <a:pt x="3576" y="1206"/>
                    <a:pt x="4330" y="787"/>
                    <a:pt x="5039" y="296"/>
                  </a:cubicBezTo>
                  <a:cubicBezTo>
                    <a:pt x="5144" y="224"/>
                    <a:pt x="5268" y="165"/>
                    <a:pt x="5313" y="7"/>
                  </a:cubicBezTo>
                  <a:cubicBezTo>
                    <a:pt x="5290" y="2"/>
                    <a:pt x="5268" y="1"/>
                    <a:pt x="5246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33"/>
            <p:cNvSpPr/>
            <p:nvPr/>
          </p:nvSpPr>
          <p:spPr>
            <a:xfrm>
              <a:off x="7055775" y="1620875"/>
              <a:ext cx="74675" cy="133675"/>
            </a:xfrm>
            <a:custGeom>
              <a:rect b="b" l="l" r="r" t="t"/>
              <a:pathLst>
                <a:path extrusionOk="0" h="5347" w="2987">
                  <a:moveTo>
                    <a:pt x="2899" y="1"/>
                  </a:moveTo>
                  <a:cubicBezTo>
                    <a:pt x="2703" y="128"/>
                    <a:pt x="2577" y="275"/>
                    <a:pt x="2465" y="434"/>
                  </a:cubicBezTo>
                  <a:cubicBezTo>
                    <a:pt x="1714" y="1499"/>
                    <a:pt x="1051" y="2614"/>
                    <a:pt x="545" y="3819"/>
                  </a:cubicBezTo>
                  <a:cubicBezTo>
                    <a:pt x="513" y="3901"/>
                    <a:pt x="500" y="4003"/>
                    <a:pt x="375" y="4061"/>
                  </a:cubicBezTo>
                  <a:cubicBezTo>
                    <a:pt x="280" y="3565"/>
                    <a:pt x="186" y="3083"/>
                    <a:pt x="91" y="2586"/>
                  </a:cubicBezTo>
                  <a:cubicBezTo>
                    <a:pt x="1" y="2640"/>
                    <a:pt x="19" y="2702"/>
                    <a:pt x="20" y="2750"/>
                  </a:cubicBezTo>
                  <a:cubicBezTo>
                    <a:pt x="20" y="3124"/>
                    <a:pt x="112" y="3479"/>
                    <a:pt x="242" y="3825"/>
                  </a:cubicBezTo>
                  <a:cubicBezTo>
                    <a:pt x="338" y="4075"/>
                    <a:pt x="368" y="4313"/>
                    <a:pt x="248" y="4573"/>
                  </a:cubicBezTo>
                  <a:cubicBezTo>
                    <a:pt x="136" y="4814"/>
                    <a:pt x="42" y="5070"/>
                    <a:pt x="33" y="5346"/>
                  </a:cubicBezTo>
                  <a:cubicBezTo>
                    <a:pt x="241" y="4929"/>
                    <a:pt x="454" y="4512"/>
                    <a:pt x="615" y="4078"/>
                  </a:cubicBezTo>
                  <a:cubicBezTo>
                    <a:pt x="987" y="3066"/>
                    <a:pt x="1571" y="2180"/>
                    <a:pt x="2154" y="1288"/>
                  </a:cubicBezTo>
                  <a:cubicBezTo>
                    <a:pt x="2220" y="1189"/>
                    <a:pt x="2295" y="1140"/>
                    <a:pt x="2418" y="1121"/>
                  </a:cubicBezTo>
                  <a:cubicBezTo>
                    <a:pt x="2577" y="1094"/>
                    <a:pt x="2738" y="1048"/>
                    <a:pt x="2878" y="955"/>
                  </a:cubicBezTo>
                  <a:cubicBezTo>
                    <a:pt x="2922" y="927"/>
                    <a:pt x="2987" y="897"/>
                    <a:pt x="2971" y="835"/>
                  </a:cubicBezTo>
                  <a:cubicBezTo>
                    <a:pt x="2962" y="796"/>
                    <a:pt x="2936" y="789"/>
                    <a:pt x="2906" y="789"/>
                  </a:cubicBezTo>
                  <a:cubicBezTo>
                    <a:pt x="2886" y="789"/>
                    <a:pt x="2865" y="792"/>
                    <a:pt x="2847" y="792"/>
                  </a:cubicBezTo>
                  <a:cubicBezTo>
                    <a:pt x="2841" y="792"/>
                    <a:pt x="2835" y="792"/>
                    <a:pt x="2830" y="791"/>
                  </a:cubicBezTo>
                  <a:cubicBezTo>
                    <a:pt x="2822" y="790"/>
                    <a:pt x="2814" y="789"/>
                    <a:pt x="2805" y="789"/>
                  </a:cubicBezTo>
                  <a:cubicBezTo>
                    <a:pt x="2726" y="789"/>
                    <a:pt x="2650" y="835"/>
                    <a:pt x="2558" y="835"/>
                  </a:cubicBezTo>
                  <a:cubicBezTo>
                    <a:pt x="2536" y="835"/>
                    <a:pt x="2513" y="833"/>
                    <a:pt x="2489" y="826"/>
                  </a:cubicBezTo>
                  <a:cubicBezTo>
                    <a:pt x="2617" y="554"/>
                    <a:pt x="2853" y="341"/>
                    <a:pt x="2899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33"/>
            <p:cNvSpPr/>
            <p:nvPr/>
          </p:nvSpPr>
          <p:spPr>
            <a:xfrm>
              <a:off x="7183675" y="1588400"/>
              <a:ext cx="82175" cy="95150"/>
            </a:xfrm>
            <a:custGeom>
              <a:rect b="b" l="l" r="r" t="t"/>
              <a:pathLst>
                <a:path extrusionOk="0" h="3806" w="3287">
                  <a:moveTo>
                    <a:pt x="3287" y="0"/>
                  </a:moveTo>
                  <a:lnTo>
                    <a:pt x="3287" y="0"/>
                  </a:lnTo>
                  <a:cubicBezTo>
                    <a:pt x="2766" y="442"/>
                    <a:pt x="2386" y="1020"/>
                    <a:pt x="1815" y="1506"/>
                  </a:cubicBezTo>
                  <a:cubicBezTo>
                    <a:pt x="1878" y="1153"/>
                    <a:pt x="1991" y="871"/>
                    <a:pt x="1932" y="505"/>
                  </a:cubicBezTo>
                  <a:lnTo>
                    <a:pt x="1932" y="505"/>
                  </a:lnTo>
                  <a:cubicBezTo>
                    <a:pt x="1808" y="731"/>
                    <a:pt x="1740" y="909"/>
                    <a:pt x="1768" y="1084"/>
                  </a:cubicBezTo>
                  <a:cubicBezTo>
                    <a:pt x="1833" y="1497"/>
                    <a:pt x="1657" y="1788"/>
                    <a:pt x="1376" y="2053"/>
                  </a:cubicBezTo>
                  <a:cubicBezTo>
                    <a:pt x="1246" y="2176"/>
                    <a:pt x="1138" y="2324"/>
                    <a:pt x="1015" y="2456"/>
                  </a:cubicBezTo>
                  <a:cubicBezTo>
                    <a:pt x="931" y="2543"/>
                    <a:pt x="862" y="2650"/>
                    <a:pt x="728" y="2710"/>
                  </a:cubicBezTo>
                  <a:cubicBezTo>
                    <a:pt x="672" y="2480"/>
                    <a:pt x="782" y="2279"/>
                    <a:pt x="728" y="2063"/>
                  </a:cubicBezTo>
                  <a:lnTo>
                    <a:pt x="728" y="2063"/>
                  </a:lnTo>
                  <a:cubicBezTo>
                    <a:pt x="649" y="2712"/>
                    <a:pt x="383" y="3282"/>
                    <a:pt x="0" y="3806"/>
                  </a:cubicBezTo>
                  <a:cubicBezTo>
                    <a:pt x="100" y="3740"/>
                    <a:pt x="169" y="3655"/>
                    <a:pt x="234" y="3568"/>
                  </a:cubicBezTo>
                  <a:cubicBezTo>
                    <a:pt x="528" y="3191"/>
                    <a:pt x="826" y="2818"/>
                    <a:pt x="1171" y="2485"/>
                  </a:cubicBezTo>
                  <a:cubicBezTo>
                    <a:pt x="1269" y="2393"/>
                    <a:pt x="1362" y="2353"/>
                    <a:pt x="1502" y="2351"/>
                  </a:cubicBezTo>
                  <a:cubicBezTo>
                    <a:pt x="1861" y="2347"/>
                    <a:pt x="2220" y="2305"/>
                    <a:pt x="2566" y="2192"/>
                  </a:cubicBezTo>
                  <a:cubicBezTo>
                    <a:pt x="2631" y="2170"/>
                    <a:pt x="2731" y="2139"/>
                    <a:pt x="2715" y="2067"/>
                  </a:cubicBezTo>
                  <a:cubicBezTo>
                    <a:pt x="2703" y="2016"/>
                    <a:pt x="2673" y="2002"/>
                    <a:pt x="2637" y="2002"/>
                  </a:cubicBezTo>
                  <a:cubicBezTo>
                    <a:pt x="2598" y="2002"/>
                    <a:pt x="2553" y="2019"/>
                    <a:pt x="2516" y="2025"/>
                  </a:cubicBezTo>
                  <a:cubicBezTo>
                    <a:pt x="2193" y="2083"/>
                    <a:pt x="1877" y="2169"/>
                    <a:pt x="1476" y="2183"/>
                  </a:cubicBezTo>
                  <a:cubicBezTo>
                    <a:pt x="1568" y="2076"/>
                    <a:pt x="1623" y="2012"/>
                    <a:pt x="1679" y="1943"/>
                  </a:cubicBezTo>
                  <a:cubicBezTo>
                    <a:pt x="2107" y="1432"/>
                    <a:pt x="2639" y="1019"/>
                    <a:pt x="3052" y="494"/>
                  </a:cubicBezTo>
                  <a:cubicBezTo>
                    <a:pt x="3165" y="349"/>
                    <a:pt x="3285" y="208"/>
                    <a:pt x="3287" y="0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33"/>
            <p:cNvSpPr/>
            <p:nvPr/>
          </p:nvSpPr>
          <p:spPr>
            <a:xfrm>
              <a:off x="7169450" y="1701625"/>
              <a:ext cx="110200" cy="49975"/>
            </a:xfrm>
            <a:custGeom>
              <a:rect b="b" l="l" r="r" t="t"/>
              <a:pathLst>
                <a:path extrusionOk="0" h="1999" w="4408">
                  <a:moveTo>
                    <a:pt x="1303" y="984"/>
                  </a:moveTo>
                  <a:cubicBezTo>
                    <a:pt x="1302" y="986"/>
                    <a:pt x="1301" y="988"/>
                    <a:pt x="1300" y="989"/>
                  </a:cubicBezTo>
                  <a:lnTo>
                    <a:pt x="1300" y="989"/>
                  </a:lnTo>
                  <a:cubicBezTo>
                    <a:pt x="1303" y="988"/>
                    <a:pt x="1307" y="987"/>
                    <a:pt x="1310" y="986"/>
                  </a:cubicBezTo>
                  <a:lnTo>
                    <a:pt x="1303" y="984"/>
                  </a:lnTo>
                  <a:close/>
                  <a:moveTo>
                    <a:pt x="3103" y="1"/>
                  </a:moveTo>
                  <a:cubicBezTo>
                    <a:pt x="2960" y="1"/>
                    <a:pt x="2916" y="82"/>
                    <a:pt x="2871" y="158"/>
                  </a:cubicBezTo>
                  <a:cubicBezTo>
                    <a:pt x="2723" y="414"/>
                    <a:pt x="2579" y="675"/>
                    <a:pt x="2432" y="934"/>
                  </a:cubicBezTo>
                  <a:cubicBezTo>
                    <a:pt x="2390" y="1007"/>
                    <a:pt x="2367" y="1107"/>
                    <a:pt x="2285" y="1141"/>
                  </a:cubicBezTo>
                  <a:cubicBezTo>
                    <a:pt x="1869" y="1316"/>
                    <a:pt x="1443" y="1456"/>
                    <a:pt x="971" y="1566"/>
                  </a:cubicBezTo>
                  <a:cubicBezTo>
                    <a:pt x="1096" y="1350"/>
                    <a:pt x="1197" y="1170"/>
                    <a:pt x="1300" y="989"/>
                  </a:cubicBezTo>
                  <a:lnTo>
                    <a:pt x="1300" y="989"/>
                  </a:lnTo>
                  <a:cubicBezTo>
                    <a:pt x="1124" y="1051"/>
                    <a:pt x="1021" y="1204"/>
                    <a:pt x="960" y="1349"/>
                  </a:cubicBezTo>
                  <a:cubicBezTo>
                    <a:pt x="854" y="1600"/>
                    <a:pt x="657" y="1675"/>
                    <a:pt x="428" y="1741"/>
                  </a:cubicBezTo>
                  <a:cubicBezTo>
                    <a:pt x="273" y="1786"/>
                    <a:pt x="106" y="1826"/>
                    <a:pt x="0" y="1986"/>
                  </a:cubicBezTo>
                  <a:cubicBezTo>
                    <a:pt x="28" y="1995"/>
                    <a:pt x="54" y="1998"/>
                    <a:pt x="78" y="1998"/>
                  </a:cubicBezTo>
                  <a:cubicBezTo>
                    <a:pt x="150" y="1998"/>
                    <a:pt x="209" y="1968"/>
                    <a:pt x="269" y="1950"/>
                  </a:cubicBezTo>
                  <a:cubicBezTo>
                    <a:pt x="569" y="1858"/>
                    <a:pt x="868" y="1766"/>
                    <a:pt x="1163" y="1662"/>
                  </a:cubicBezTo>
                  <a:cubicBezTo>
                    <a:pt x="1240" y="1635"/>
                    <a:pt x="1312" y="1621"/>
                    <a:pt x="1383" y="1621"/>
                  </a:cubicBezTo>
                  <a:cubicBezTo>
                    <a:pt x="1479" y="1621"/>
                    <a:pt x="1573" y="1647"/>
                    <a:pt x="1673" y="1703"/>
                  </a:cubicBezTo>
                  <a:cubicBezTo>
                    <a:pt x="1870" y="1811"/>
                    <a:pt x="2072" y="1934"/>
                    <a:pt x="2315" y="1943"/>
                  </a:cubicBezTo>
                  <a:cubicBezTo>
                    <a:pt x="2159" y="1727"/>
                    <a:pt x="1867" y="1724"/>
                    <a:pt x="1673" y="1519"/>
                  </a:cubicBezTo>
                  <a:cubicBezTo>
                    <a:pt x="2009" y="1381"/>
                    <a:pt x="2322" y="1253"/>
                    <a:pt x="2638" y="1124"/>
                  </a:cubicBezTo>
                  <a:cubicBezTo>
                    <a:pt x="2899" y="1018"/>
                    <a:pt x="3153" y="874"/>
                    <a:pt x="3432" y="874"/>
                  </a:cubicBezTo>
                  <a:cubicBezTo>
                    <a:pt x="3529" y="874"/>
                    <a:pt x="3629" y="892"/>
                    <a:pt x="3733" y="934"/>
                  </a:cubicBezTo>
                  <a:cubicBezTo>
                    <a:pt x="3743" y="937"/>
                    <a:pt x="3754" y="940"/>
                    <a:pt x="3766" y="940"/>
                  </a:cubicBezTo>
                  <a:cubicBezTo>
                    <a:pt x="3791" y="940"/>
                    <a:pt x="3816" y="928"/>
                    <a:pt x="3823" y="891"/>
                  </a:cubicBezTo>
                  <a:cubicBezTo>
                    <a:pt x="3588" y="736"/>
                    <a:pt x="3588" y="738"/>
                    <a:pt x="3832" y="574"/>
                  </a:cubicBezTo>
                  <a:cubicBezTo>
                    <a:pt x="4046" y="431"/>
                    <a:pt x="4255" y="285"/>
                    <a:pt x="4407" y="66"/>
                  </a:cubicBezTo>
                  <a:lnTo>
                    <a:pt x="4407" y="66"/>
                  </a:lnTo>
                  <a:cubicBezTo>
                    <a:pt x="3767" y="290"/>
                    <a:pt x="3283" y="815"/>
                    <a:pt x="2559" y="1024"/>
                  </a:cubicBezTo>
                  <a:cubicBezTo>
                    <a:pt x="2768" y="643"/>
                    <a:pt x="2944" y="321"/>
                    <a:pt x="3118" y="1"/>
                  </a:cubicBezTo>
                  <a:cubicBezTo>
                    <a:pt x="3113" y="1"/>
                    <a:pt x="3108" y="1"/>
                    <a:pt x="3103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33"/>
            <p:cNvSpPr/>
            <p:nvPr/>
          </p:nvSpPr>
          <p:spPr>
            <a:xfrm>
              <a:off x="7087850" y="1687975"/>
              <a:ext cx="30900" cy="7200"/>
            </a:xfrm>
            <a:custGeom>
              <a:rect b="b" l="l" r="r" t="t"/>
              <a:pathLst>
                <a:path extrusionOk="0" h="288" w="1236">
                  <a:moveTo>
                    <a:pt x="1108" y="1"/>
                  </a:moveTo>
                  <a:cubicBezTo>
                    <a:pt x="722" y="1"/>
                    <a:pt x="368" y="158"/>
                    <a:pt x="0" y="268"/>
                  </a:cubicBezTo>
                  <a:cubicBezTo>
                    <a:pt x="82" y="281"/>
                    <a:pt x="161" y="288"/>
                    <a:pt x="240" y="288"/>
                  </a:cubicBezTo>
                  <a:cubicBezTo>
                    <a:pt x="590" y="288"/>
                    <a:pt x="915" y="162"/>
                    <a:pt x="1235" y="6"/>
                  </a:cubicBezTo>
                  <a:cubicBezTo>
                    <a:pt x="1192" y="2"/>
                    <a:pt x="1150" y="1"/>
                    <a:pt x="1108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33"/>
            <p:cNvSpPr/>
            <p:nvPr/>
          </p:nvSpPr>
          <p:spPr>
            <a:xfrm>
              <a:off x="6990300" y="2024625"/>
              <a:ext cx="29875" cy="5525"/>
            </a:xfrm>
            <a:custGeom>
              <a:rect b="b" l="l" r="r" t="t"/>
              <a:pathLst>
                <a:path extrusionOk="0" h="221" w="1195">
                  <a:moveTo>
                    <a:pt x="185" y="1"/>
                  </a:moveTo>
                  <a:cubicBezTo>
                    <a:pt x="124" y="1"/>
                    <a:pt x="63" y="4"/>
                    <a:pt x="1" y="10"/>
                  </a:cubicBezTo>
                  <a:cubicBezTo>
                    <a:pt x="322" y="97"/>
                    <a:pt x="638" y="221"/>
                    <a:pt x="973" y="221"/>
                  </a:cubicBezTo>
                  <a:cubicBezTo>
                    <a:pt x="1046" y="221"/>
                    <a:pt x="1120" y="215"/>
                    <a:pt x="1194" y="202"/>
                  </a:cubicBezTo>
                  <a:cubicBezTo>
                    <a:pt x="865" y="94"/>
                    <a:pt x="533" y="1"/>
                    <a:pt x="185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33"/>
            <p:cNvSpPr/>
            <p:nvPr/>
          </p:nvSpPr>
          <p:spPr>
            <a:xfrm>
              <a:off x="7086825" y="1641125"/>
              <a:ext cx="4300" cy="22075"/>
            </a:xfrm>
            <a:custGeom>
              <a:rect b="b" l="l" r="r" t="t"/>
              <a:pathLst>
                <a:path extrusionOk="0" h="883" w="172">
                  <a:moveTo>
                    <a:pt x="125" y="1"/>
                  </a:moveTo>
                  <a:cubicBezTo>
                    <a:pt x="22" y="293"/>
                    <a:pt x="0" y="586"/>
                    <a:pt x="113" y="883"/>
                  </a:cubicBezTo>
                  <a:cubicBezTo>
                    <a:pt x="156" y="588"/>
                    <a:pt x="171" y="294"/>
                    <a:pt x="125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33"/>
            <p:cNvSpPr/>
            <p:nvPr/>
          </p:nvSpPr>
          <p:spPr>
            <a:xfrm>
              <a:off x="6919575" y="1781800"/>
              <a:ext cx="15950" cy="16800"/>
            </a:xfrm>
            <a:custGeom>
              <a:rect b="b" l="l" r="r" t="t"/>
              <a:pathLst>
                <a:path extrusionOk="0" h="672" w="638">
                  <a:moveTo>
                    <a:pt x="601" y="0"/>
                  </a:moveTo>
                  <a:cubicBezTo>
                    <a:pt x="404" y="204"/>
                    <a:pt x="205" y="407"/>
                    <a:pt x="6" y="609"/>
                  </a:cubicBezTo>
                  <a:lnTo>
                    <a:pt x="6" y="609"/>
                  </a:lnTo>
                  <a:cubicBezTo>
                    <a:pt x="6" y="609"/>
                    <a:pt x="6" y="609"/>
                    <a:pt x="6" y="608"/>
                  </a:cubicBezTo>
                  <a:cubicBezTo>
                    <a:pt x="3" y="608"/>
                    <a:pt x="0" y="615"/>
                    <a:pt x="0" y="615"/>
                  </a:cubicBezTo>
                  <a:cubicBezTo>
                    <a:pt x="2" y="613"/>
                    <a:pt x="4" y="611"/>
                    <a:pt x="6" y="609"/>
                  </a:cubicBezTo>
                  <a:lnTo>
                    <a:pt x="6" y="609"/>
                  </a:lnTo>
                  <a:cubicBezTo>
                    <a:pt x="17" y="644"/>
                    <a:pt x="37" y="671"/>
                    <a:pt x="62" y="671"/>
                  </a:cubicBezTo>
                  <a:cubicBezTo>
                    <a:pt x="75" y="671"/>
                    <a:pt x="89" y="664"/>
                    <a:pt x="105" y="648"/>
                  </a:cubicBezTo>
                  <a:cubicBezTo>
                    <a:pt x="285" y="445"/>
                    <a:pt x="460" y="239"/>
                    <a:pt x="638" y="33"/>
                  </a:cubicBezTo>
                  <a:lnTo>
                    <a:pt x="601" y="0"/>
                  </a:ln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33"/>
            <p:cNvSpPr/>
            <p:nvPr/>
          </p:nvSpPr>
          <p:spPr>
            <a:xfrm>
              <a:off x="7202000" y="1724325"/>
              <a:ext cx="1300" cy="2075"/>
            </a:xfrm>
            <a:custGeom>
              <a:rect b="b" l="l" r="r" t="t"/>
              <a:pathLst>
                <a:path extrusionOk="0" h="83" w="52">
                  <a:moveTo>
                    <a:pt x="34" y="0"/>
                  </a:moveTo>
                  <a:cubicBezTo>
                    <a:pt x="34" y="0"/>
                    <a:pt x="33" y="0"/>
                    <a:pt x="33" y="0"/>
                  </a:cubicBezTo>
                  <a:cubicBezTo>
                    <a:pt x="25" y="20"/>
                    <a:pt x="18" y="40"/>
                    <a:pt x="12" y="60"/>
                  </a:cubicBezTo>
                  <a:lnTo>
                    <a:pt x="12" y="60"/>
                  </a:lnTo>
                  <a:cubicBezTo>
                    <a:pt x="25" y="41"/>
                    <a:pt x="39" y="22"/>
                    <a:pt x="52" y="3"/>
                  </a:cubicBezTo>
                  <a:cubicBezTo>
                    <a:pt x="46" y="3"/>
                    <a:pt x="37" y="0"/>
                    <a:pt x="34" y="0"/>
                  </a:cubicBezTo>
                  <a:close/>
                  <a:moveTo>
                    <a:pt x="12" y="60"/>
                  </a:moveTo>
                  <a:cubicBezTo>
                    <a:pt x="8" y="65"/>
                    <a:pt x="4" y="71"/>
                    <a:pt x="1" y="76"/>
                  </a:cubicBezTo>
                  <a:lnTo>
                    <a:pt x="5" y="82"/>
                  </a:lnTo>
                  <a:cubicBezTo>
                    <a:pt x="7" y="75"/>
                    <a:pt x="10" y="67"/>
                    <a:pt x="12" y="60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33"/>
            <p:cNvSpPr/>
            <p:nvPr/>
          </p:nvSpPr>
          <p:spPr>
            <a:xfrm>
              <a:off x="6933000" y="1837025"/>
              <a:ext cx="250" cy="325"/>
            </a:xfrm>
            <a:custGeom>
              <a:rect b="b" l="l" r="r" t="t"/>
              <a:pathLst>
                <a:path extrusionOk="0" h="13" w="10">
                  <a:moveTo>
                    <a:pt x="9" y="1"/>
                  </a:moveTo>
                  <a:cubicBezTo>
                    <a:pt x="9" y="1"/>
                    <a:pt x="2" y="8"/>
                    <a:pt x="1" y="8"/>
                  </a:cubicBezTo>
                  <a:lnTo>
                    <a:pt x="6" y="12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33"/>
            <p:cNvSpPr/>
            <p:nvPr/>
          </p:nvSpPr>
          <p:spPr>
            <a:xfrm>
              <a:off x="6931550" y="1837275"/>
              <a:ext cx="1625" cy="1025"/>
            </a:xfrm>
            <a:custGeom>
              <a:rect b="b" l="l" r="r" t="t"/>
              <a:pathLst>
                <a:path extrusionOk="0" h="41" w="65">
                  <a:moveTo>
                    <a:pt x="59" y="1"/>
                  </a:moveTo>
                  <a:cubicBezTo>
                    <a:pt x="39" y="12"/>
                    <a:pt x="21" y="25"/>
                    <a:pt x="1" y="36"/>
                  </a:cubicBezTo>
                  <a:lnTo>
                    <a:pt x="7" y="40"/>
                  </a:lnTo>
                  <a:lnTo>
                    <a:pt x="64" y="4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33"/>
            <p:cNvSpPr/>
            <p:nvPr/>
          </p:nvSpPr>
          <p:spPr>
            <a:xfrm>
              <a:off x="6930125" y="1838175"/>
              <a:ext cx="1575" cy="1400"/>
            </a:xfrm>
            <a:custGeom>
              <a:rect b="b" l="l" r="r" t="t"/>
              <a:pathLst>
                <a:path extrusionOk="0" h="56" w="63">
                  <a:moveTo>
                    <a:pt x="58" y="0"/>
                  </a:moveTo>
                  <a:lnTo>
                    <a:pt x="0" y="52"/>
                  </a:lnTo>
                  <a:lnTo>
                    <a:pt x="4" y="55"/>
                  </a:lnTo>
                  <a:cubicBezTo>
                    <a:pt x="24" y="38"/>
                    <a:pt x="44" y="20"/>
                    <a:pt x="62" y="4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33"/>
            <p:cNvSpPr/>
            <p:nvPr/>
          </p:nvSpPr>
          <p:spPr>
            <a:xfrm>
              <a:off x="7071450" y="1872775"/>
              <a:ext cx="375" cy="175"/>
            </a:xfrm>
            <a:custGeom>
              <a:rect b="b" l="l" r="r" t="t"/>
              <a:pathLst>
                <a:path extrusionOk="0" h="7" w="15">
                  <a:moveTo>
                    <a:pt x="14" y="0"/>
                  </a:moveTo>
                  <a:lnTo>
                    <a:pt x="6" y="3"/>
                  </a:lnTo>
                  <a:lnTo>
                    <a:pt x="0" y="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4" name="Google Shape;774;p33"/>
          <p:cNvGrpSpPr/>
          <p:nvPr/>
        </p:nvGrpSpPr>
        <p:grpSpPr>
          <a:xfrm rot="-2078588">
            <a:off x="-376886" y="3800852"/>
            <a:ext cx="1378847" cy="1378791"/>
            <a:chOff x="1441538" y="3350388"/>
            <a:chExt cx="616650" cy="616625"/>
          </a:xfrm>
        </p:grpSpPr>
        <p:sp>
          <p:nvSpPr>
            <p:cNvPr id="775" name="Google Shape;775;p33"/>
            <p:cNvSpPr/>
            <p:nvPr/>
          </p:nvSpPr>
          <p:spPr>
            <a:xfrm>
              <a:off x="1471413" y="3350388"/>
              <a:ext cx="586775" cy="570275"/>
            </a:xfrm>
            <a:custGeom>
              <a:rect b="b" l="l" r="r" t="t"/>
              <a:pathLst>
                <a:path extrusionOk="0" h="22811" w="23471">
                  <a:moveTo>
                    <a:pt x="20736" y="935"/>
                  </a:moveTo>
                  <a:cubicBezTo>
                    <a:pt x="20763" y="935"/>
                    <a:pt x="20791" y="938"/>
                    <a:pt x="20821" y="943"/>
                  </a:cubicBezTo>
                  <a:cubicBezTo>
                    <a:pt x="21020" y="980"/>
                    <a:pt x="21038" y="1139"/>
                    <a:pt x="20997" y="1323"/>
                  </a:cubicBezTo>
                  <a:cubicBezTo>
                    <a:pt x="20930" y="1488"/>
                    <a:pt x="20833" y="1639"/>
                    <a:pt x="20645" y="1639"/>
                  </a:cubicBezTo>
                  <a:cubicBezTo>
                    <a:pt x="20615" y="1639"/>
                    <a:pt x="20583" y="1636"/>
                    <a:pt x="20548" y="1628"/>
                  </a:cubicBezTo>
                  <a:cubicBezTo>
                    <a:pt x="20368" y="1585"/>
                    <a:pt x="20311" y="1429"/>
                    <a:pt x="20363" y="1258"/>
                  </a:cubicBezTo>
                  <a:cubicBezTo>
                    <a:pt x="20422" y="1067"/>
                    <a:pt x="20545" y="935"/>
                    <a:pt x="20736" y="935"/>
                  </a:cubicBezTo>
                  <a:close/>
                  <a:moveTo>
                    <a:pt x="15518" y="2806"/>
                  </a:moveTo>
                  <a:cubicBezTo>
                    <a:pt x="15536" y="2806"/>
                    <a:pt x="15554" y="2808"/>
                    <a:pt x="15572" y="2811"/>
                  </a:cubicBezTo>
                  <a:cubicBezTo>
                    <a:pt x="15698" y="2834"/>
                    <a:pt x="15756" y="2926"/>
                    <a:pt x="15728" y="3051"/>
                  </a:cubicBezTo>
                  <a:cubicBezTo>
                    <a:pt x="15700" y="3172"/>
                    <a:pt x="15611" y="3214"/>
                    <a:pt x="15509" y="3214"/>
                  </a:cubicBezTo>
                  <a:cubicBezTo>
                    <a:pt x="15506" y="3214"/>
                    <a:pt x="15502" y="3214"/>
                    <a:pt x="15499" y="3214"/>
                  </a:cubicBezTo>
                  <a:cubicBezTo>
                    <a:pt x="15362" y="3171"/>
                    <a:pt x="15297" y="3092"/>
                    <a:pt x="15325" y="2967"/>
                  </a:cubicBezTo>
                  <a:cubicBezTo>
                    <a:pt x="15351" y="2861"/>
                    <a:pt x="15424" y="2806"/>
                    <a:pt x="15518" y="2806"/>
                  </a:cubicBezTo>
                  <a:close/>
                  <a:moveTo>
                    <a:pt x="15216" y="4214"/>
                  </a:moveTo>
                  <a:cubicBezTo>
                    <a:pt x="15236" y="4214"/>
                    <a:pt x="15257" y="4218"/>
                    <a:pt x="15278" y="4225"/>
                  </a:cubicBezTo>
                  <a:cubicBezTo>
                    <a:pt x="15421" y="4279"/>
                    <a:pt x="15605" y="4448"/>
                    <a:pt x="15522" y="4680"/>
                  </a:cubicBezTo>
                  <a:cubicBezTo>
                    <a:pt x="15465" y="4837"/>
                    <a:pt x="15346" y="4910"/>
                    <a:pt x="15206" y="4910"/>
                  </a:cubicBezTo>
                  <a:cubicBezTo>
                    <a:pt x="15166" y="4910"/>
                    <a:pt x="15126" y="4904"/>
                    <a:pt x="15084" y="4893"/>
                  </a:cubicBezTo>
                  <a:cubicBezTo>
                    <a:pt x="14895" y="4842"/>
                    <a:pt x="14887" y="4676"/>
                    <a:pt x="14916" y="4539"/>
                  </a:cubicBezTo>
                  <a:cubicBezTo>
                    <a:pt x="14966" y="4354"/>
                    <a:pt x="15090" y="4214"/>
                    <a:pt x="15216" y="4214"/>
                  </a:cubicBezTo>
                  <a:close/>
                  <a:moveTo>
                    <a:pt x="21879" y="5473"/>
                  </a:moveTo>
                  <a:cubicBezTo>
                    <a:pt x="21905" y="5473"/>
                    <a:pt x="21931" y="5476"/>
                    <a:pt x="21959" y="5481"/>
                  </a:cubicBezTo>
                  <a:cubicBezTo>
                    <a:pt x="22103" y="5543"/>
                    <a:pt x="22171" y="5647"/>
                    <a:pt x="22124" y="5795"/>
                  </a:cubicBezTo>
                  <a:cubicBezTo>
                    <a:pt x="22086" y="5910"/>
                    <a:pt x="22002" y="5968"/>
                    <a:pt x="21901" y="5968"/>
                  </a:cubicBezTo>
                  <a:cubicBezTo>
                    <a:pt x="21871" y="5968"/>
                    <a:pt x="21840" y="5963"/>
                    <a:pt x="21808" y="5953"/>
                  </a:cubicBezTo>
                  <a:cubicBezTo>
                    <a:pt x="21683" y="5915"/>
                    <a:pt x="21556" y="5833"/>
                    <a:pt x="21618" y="5665"/>
                  </a:cubicBezTo>
                  <a:cubicBezTo>
                    <a:pt x="21663" y="5536"/>
                    <a:pt x="21756" y="5473"/>
                    <a:pt x="21879" y="5473"/>
                  </a:cubicBezTo>
                  <a:close/>
                  <a:moveTo>
                    <a:pt x="20814" y="5707"/>
                  </a:moveTo>
                  <a:cubicBezTo>
                    <a:pt x="20844" y="5707"/>
                    <a:pt x="20875" y="5711"/>
                    <a:pt x="20908" y="5720"/>
                  </a:cubicBezTo>
                  <a:cubicBezTo>
                    <a:pt x="21049" y="5757"/>
                    <a:pt x="21067" y="5875"/>
                    <a:pt x="21059" y="5991"/>
                  </a:cubicBezTo>
                  <a:cubicBezTo>
                    <a:pt x="20984" y="6122"/>
                    <a:pt x="20886" y="6193"/>
                    <a:pt x="20764" y="6193"/>
                  </a:cubicBezTo>
                  <a:cubicBezTo>
                    <a:pt x="20733" y="6193"/>
                    <a:pt x="20700" y="6188"/>
                    <a:pt x="20665" y="6179"/>
                  </a:cubicBezTo>
                  <a:cubicBezTo>
                    <a:pt x="20533" y="6139"/>
                    <a:pt x="20464" y="6029"/>
                    <a:pt x="20526" y="5903"/>
                  </a:cubicBezTo>
                  <a:cubicBezTo>
                    <a:pt x="20584" y="5783"/>
                    <a:pt x="20686" y="5707"/>
                    <a:pt x="20814" y="5707"/>
                  </a:cubicBezTo>
                  <a:close/>
                  <a:moveTo>
                    <a:pt x="10130" y="6101"/>
                  </a:moveTo>
                  <a:cubicBezTo>
                    <a:pt x="10155" y="6101"/>
                    <a:pt x="10180" y="6103"/>
                    <a:pt x="10207" y="6108"/>
                  </a:cubicBezTo>
                  <a:cubicBezTo>
                    <a:pt x="10433" y="6152"/>
                    <a:pt x="10495" y="6344"/>
                    <a:pt x="10525" y="6540"/>
                  </a:cubicBezTo>
                  <a:cubicBezTo>
                    <a:pt x="10561" y="6792"/>
                    <a:pt x="10519" y="7044"/>
                    <a:pt x="10468" y="7271"/>
                  </a:cubicBezTo>
                  <a:cubicBezTo>
                    <a:pt x="10412" y="7450"/>
                    <a:pt x="10350" y="7605"/>
                    <a:pt x="10213" y="7719"/>
                  </a:cubicBezTo>
                  <a:cubicBezTo>
                    <a:pt x="10126" y="7794"/>
                    <a:pt x="10028" y="7848"/>
                    <a:pt x="9920" y="7848"/>
                  </a:cubicBezTo>
                  <a:cubicBezTo>
                    <a:pt x="9886" y="7848"/>
                    <a:pt x="9852" y="7842"/>
                    <a:pt x="9816" y="7831"/>
                  </a:cubicBezTo>
                  <a:cubicBezTo>
                    <a:pt x="9660" y="7780"/>
                    <a:pt x="9640" y="7640"/>
                    <a:pt x="9595" y="7497"/>
                  </a:cubicBezTo>
                  <a:cubicBezTo>
                    <a:pt x="9466" y="7090"/>
                    <a:pt x="9507" y="6723"/>
                    <a:pt x="9737" y="6373"/>
                  </a:cubicBezTo>
                  <a:cubicBezTo>
                    <a:pt x="9835" y="6222"/>
                    <a:pt x="9955" y="6101"/>
                    <a:pt x="10130" y="6101"/>
                  </a:cubicBezTo>
                  <a:close/>
                  <a:moveTo>
                    <a:pt x="9515" y="8920"/>
                  </a:moveTo>
                  <a:cubicBezTo>
                    <a:pt x="9534" y="8920"/>
                    <a:pt x="9554" y="8923"/>
                    <a:pt x="9575" y="8929"/>
                  </a:cubicBezTo>
                  <a:cubicBezTo>
                    <a:pt x="9716" y="8967"/>
                    <a:pt x="9710" y="9112"/>
                    <a:pt x="9678" y="9228"/>
                  </a:cubicBezTo>
                  <a:cubicBezTo>
                    <a:pt x="9646" y="9337"/>
                    <a:pt x="9574" y="9395"/>
                    <a:pt x="9472" y="9395"/>
                  </a:cubicBezTo>
                  <a:cubicBezTo>
                    <a:pt x="9451" y="9395"/>
                    <a:pt x="9428" y="9393"/>
                    <a:pt x="9404" y="9387"/>
                  </a:cubicBezTo>
                  <a:cubicBezTo>
                    <a:pt x="9293" y="9332"/>
                    <a:pt x="9236" y="9245"/>
                    <a:pt x="9281" y="9126"/>
                  </a:cubicBezTo>
                  <a:cubicBezTo>
                    <a:pt x="9324" y="9016"/>
                    <a:pt x="9403" y="8920"/>
                    <a:pt x="9515" y="8920"/>
                  </a:cubicBezTo>
                  <a:close/>
                  <a:moveTo>
                    <a:pt x="19226" y="9769"/>
                  </a:moveTo>
                  <a:cubicBezTo>
                    <a:pt x="19251" y="9769"/>
                    <a:pt x="19276" y="9771"/>
                    <a:pt x="19302" y="9774"/>
                  </a:cubicBezTo>
                  <a:cubicBezTo>
                    <a:pt x="19436" y="9826"/>
                    <a:pt x="19495" y="9927"/>
                    <a:pt x="19450" y="10056"/>
                  </a:cubicBezTo>
                  <a:cubicBezTo>
                    <a:pt x="19409" y="10165"/>
                    <a:pt x="19325" y="10221"/>
                    <a:pt x="19221" y="10221"/>
                  </a:cubicBezTo>
                  <a:cubicBezTo>
                    <a:pt x="19193" y="10221"/>
                    <a:pt x="19163" y="10217"/>
                    <a:pt x="19133" y="10209"/>
                  </a:cubicBezTo>
                  <a:cubicBezTo>
                    <a:pt x="19002" y="10175"/>
                    <a:pt x="18915" y="10086"/>
                    <a:pt x="18959" y="9948"/>
                  </a:cubicBezTo>
                  <a:cubicBezTo>
                    <a:pt x="19002" y="9816"/>
                    <a:pt x="19104" y="9769"/>
                    <a:pt x="19226" y="9769"/>
                  </a:cubicBezTo>
                  <a:close/>
                  <a:moveTo>
                    <a:pt x="17145" y="10174"/>
                  </a:moveTo>
                  <a:cubicBezTo>
                    <a:pt x="17165" y="10174"/>
                    <a:pt x="17185" y="10176"/>
                    <a:pt x="17207" y="10179"/>
                  </a:cubicBezTo>
                  <a:cubicBezTo>
                    <a:pt x="17365" y="10206"/>
                    <a:pt x="17534" y="10209"/>
                    <a:pt x="17569" y="10401"/>
                  </a:cubicBezTo>
                  <a:cubicBezTo>
                    <a:pt x="17603" y="10581"/>
                    <a:pt x="17486" y="10696"/>
                    <a:pt x="17331" y="10758"/>
                  </a:cubicBezTo>
                  <a:cubicBezTo>
                    <a:pt x="17102" y="10848"/>
                    <a:pt x="16866" y="10903"/>
                    <a:pt x="16636" y="10903"/>
                  </a:cubicBezTo>
                  <a:cubicBezTo>
                    <a:pt x="16607" y="10903"/>
                    <a:pt x="16579" y="10902"/>
                    <a:pt x="16550" y="10900"/>
                  </a:cubicBezTo>
                  <a:cubicBezTo>
                    <a:pt x="16389" y="10856"/>
                    <a:pt x="16279" y="10786"/>
                    <a:pt x="16275" y="10629"/>
                  </a:cubicBezTo>
                  <a:cubicBezTo>
                    <a:pt x="16271" y="10483"/>
                    <a:pt x="16377" y="10416"/>
                    <a:pt x="16508" y="10411"/>
                  </a:cubicBezTo>
                  <a:cubicBezTo>
                    <a:pt x="16744" y="10401"/>
                    <a:pt x="16903" y="10174"/>
                    <a:pt x="17145" y="10174"/>
                  </a:cubicBezTo>
                  <a:close/>
                  <a:moveTo>
                    <a:pt x="12600" y="15459"/>
                  </a:moveTo>
                  <a:cubicBezTo>
                    <a:pt x="12626" y="15459"/>
                    <a:pt x="12653" y="15463"/>
                    <a:pt x="12681" y="15470"/>
                  </a:cubicBezTo>
                  <a:cubicBezTo>
                    <a:pt x="12815" y="15501"/>
                    <a:pt x="12870" y="15599"/>
                    <a:pt x="12842" y="15733"/>
                  </a:cubicBezTo>
                  <a:cubicBezTo>
                    <a:pt x="12784" y="15847"/>
                    <a:pt x="12700" y="15909"/>
                    <a:pt x="12593" y="15909"/>
                  </a:cubicBezTo>
                  <a:cubicBezTo>
                    <a:pt x="12569" y="15909"/>
                    <a:pt x="12545" y="15906"/>
                    <a:pt x="12519" y="15900"/>
                  </a:cubicBezTo>
                  <a:cubicBezTo>
                    <a:pt x="12383" y="15866"/>
                    <a:pt x="12321" y="15759"/>
                    <a:pt x="12365" y="15628"/>
                  </a:cubicBezTo>
                  <a:cubicBezTo>
                    <a:pt x="12403" y="15517"/>
                    <a:pt x="12493" y="15459"/>
                    <a:pt x="12600" y="15459"/>
                  </a:cubicBezTo>
                  <a:close/>
                  <a:moveTo>
                    <a:pt x="11083" y="15498"/>
                  </a:moveTo>
                  <a:cubicBezTo>
                    <a:pt x="11176" y="15498"/>
                    <a:pt x="11264" y="15534"/>
                    <a:pt x="11301" y="15649"/>
                  </a:cubicBezTo>
                  <a:cubicBezTo>
                    <a:pt x="11340" y="15781"/>
                    <a:pt x="11237" y="15838"/>
                    <a:pt x="11157" y="15910"/>
                  </a:cubicBezTo>
                  <a:cubicBezTo>
                    <a:pt x="10873" y="16167"/>
                    <a:pt x="10518" y="16042"/>
                    <a:pt x="10252" y="16117"/>
                  </a:cubicBezTo>
                  <a:cubicBezTo>
                    <a:pt x="10083" y="16075"/>
                    <a:pt x="9991" y="16021"/>
                    <a:pt x="9991" y="15891"/>
                  </a:cubicBezTo>
                  <a:cubicBezTo>
                    <a:pt x="9990" y="15776"/>
                    <a:pt x="10066" y="15724"/>
                    <a:pt x="10169" y="15698"/>
                  </a:cubicBezTo>
                  <a:cubicBezTo>
                    <a:pt x="10449" y="15633"/>
                    <a:pt x="10725" y="15557"/>
                    <a:pt x="11007" y="15505"/>
                  </a:cubicBezTo>
                  <a:cubicBezTo>
                    <a:pt x="11032" y="15500"/>
                    <a:pt x="11058" y="15498"/>
                    <a:pt x="11083" y="15498"/>
                  </a:cubicBezTo>
                  <a:close/>
                  <a:moveTo>
                    <a:pt x="2581" y="14646"/>
                  </a:moveTo>
                  <a:cubicBezTo>
                    <a:pt x="2603" y="14646"/>
                    <a:pt x="2626" y="14649"/>
                    <a:pt x="2650" y="14655"/>
                  </a:cubicBezTo>
                  <a:cubicBezTo>
                    <a:pt x="2800" y="14695"/>
                    <a:pt x="2844" y="14829"/>
                    <a:pt x="2859" y="14964"/>
                  </a:cubicBezTo>
                  <a:cubicBezTo>
                    <a:pt x="2885" y="15175"/>
                    <a:pt x="2794" y="15367"/>
                    <a:pt x="2734" y="15640"/>
                  </a:cubicBezTo>
                  <a:cubicBezTo>
                    <a:pt x="2686" y="15760"/>
                    <a:pt x="2617" y="15955"/>
                    <a:pt x="2521" y="16136"/>
                  </a:cubicBezTo>
                  <a:cubicBezTo>
                    <a:pt x="2468" y="16235"/>
                    <a:pt x="2383" y="16300"/>
                    <a:pt x="2282" y="16300"/>
                  </a:cubicBezTo>
                  <a:cubicBezTo>
                    <a:pt x="2241" y="16300"/>
                    <a:pt x="2198" y="16289"/>
                    <a:pt x="2154" y="16267"/>
                  </a:cubicBezTo>
                  <a:cubicBezTo>
                    <a:pt x="1987" y="16179"/>
                    <a:pt x="1945" y="16027"/>
                    <a:pt x="2048" y="15872"/>
                  </a:cubicBezTo>
                  <a:cubicBezTo>
                    <a:pt x="2125" y="15756"/>
                    <a:pt x="2124" y="15663"/>
                    <a:pt x="2102" y="15536"/>
                  </a:cubicBezTo>
                  <a:cubicBezTo>
                    <a:pt x="2054" y="15268"/>
                    <a:pt x="2200" y="15048"/>
                    <a:pt x="2323" y="14827"/>
                  </a:cubicBezTo>
                  <a:cubicBezTo>
                    <a:pt x="2380" y="14724"/>
                    <a:pt x="2466" y="14646"/>
                    <a:pt x="2581" y="14646"/>
                  </a:cubicBezTo>
                  <a:close/>
                  <a:moveTo>
                    <a:pt x="2449" y="16825"/>
                  </a:moveTo>
                  <a:cubicBezTo>
                    <a:pt x="2470" y="16825"/>
                    <a:pt x="2492" y="16827"/>
                    <a:pt x="2516" y="16831"/>
                  </a:cubicBezTo>
                  <a:cubicBezTo>
                    <a:pt x="2667" y="16882"/>
                    <a:pt x="2749" y="16992"/>
                    <a:pt x="2717" y="17154"/>
                  </a:cubicBezTo>
                  <a:cubicBezTo>
                    <a:pt x="2688" y="17288"/>
                    <a:pt x="2605" y="17362"/>
                    <a:pt x="2487" y="17362"/>
                  </a:cubicBezTo>
                  <a:cubicBezTo>
                    <a:pt x="2459" y="17362"/>
                    <a:pt x="2429" y="17358"/>
                    <a:pt x="2398" y="17349"/>
                  </a:cubicBezTo>
                  <a:cubicBezTo>
                    <a:pt x="2230" y="17305"/>
                    <a:pt x="2175" y="17178"/>
                    <a:pt x="2217" y="17018"/>
                  </a:cubicBezTo>
                  <a:cubicBezTo>
                    <a:pt x="2250" y="16894"/>
                    <a:pt x="2326" y="16825"/>
                    <a:pt x="2449" y="16825"/>
                  </a:cubicBezTo>
                  <a:close/>
                  <a:moveTo>
                    <a:pt x="7644" y="20357"/>
                  </a:moveTo>
                  <a:cubicBezTo>
                    <a:pt x="7680" y="20357"/>
                    <a:pt x="7720" y="20361"/>
                    <a:pt x="7762" y="20369"/>
                  </a:cubicBezTo>
                  <a:cubicBezTo>
                    <a:pt x="7849" y="20396"/>
                    <a:pt x="7952" y="20471"/>
                    <a:pt x="7890" y="20592"/>
                  </a:cubicBezTo>
                  <a:cubicBezTo>
                    <a:pt x="7829" y="20716"/>
                    <a:pt x="7735" y="20746"/>
                    <a:pt x="7632" y="20746"/>
                  </a:cubicBezTo>
                  <a:cubicBezTo>
                    <a:pt x="7548" y="20746"/>
                    <a:pt x="7458" y="20726"/>
                    <a:pt x="7375" y="20722"/>
                  </a:cubicBezTo>
                  <a:cubicBezTo>
                    <a:pt x="7296" y="20719"/>
                    <a:pt x="7232" y="20694"/>
                    <a:pt x="7289" y="20588"/>
                  </a:cubicBezTo>
                  <a:cubicBezTo>
                    <a:pt x="7369" y="20440"/>
                    <a:pt x="7478" y="20357"/>
                    <a:pt x="7644" y="20357"/>
                  </a:cubicBezTo>
                  <a:close/>
                  <a:moveTo>
                    <a:pt x="21380" y="0"/>
                  </a:moveTo>
                  <a:cubicBezTo>
                    <a:pt x="21253" y="0"/>
                    <a:pt x="21123" y="10"/>
                    <a:pt x="20991" y="27"/>
                  </a:cubicBezTo>
                  <a:cubicBezTo>
                    <a:pt x="19879" y="178"/>
                    <a:pt x="18769" y="362"/>
                    <a:pt x="17645" y="366"/>
                  </a:cubicBezTo>
                  <a:cubicBezTo>
                    <a:pt x="16279" y="373"/>
                    <a:pt x="15197" y="866"/>
                    <a:pt x="14400" y="2001"/>
                  </a:cubicBezTo>
                  <a:cubicBezTo>
                    <a:pt x="13525" y="3248"/>
                    <a:pt x="12325" y="4032"/>
                    <a:pt x="10839" y="4378"/>
                  </a:cubicBezTo>
                  <a:cubicBezTo>
                    <a:pt x="10583" y="4437"/>
                    <a:pt x="10331" y="4533"/>
                    <a:pt x="10077" y="4609"/>
                  </a:cubicBezTo>
                  <a:cubicBezTo>
                    <a:pt x="9483" y="4787"/>
                    <a:pt x="8991" y="5122"/>
                    <a:pt x="8558" y="5556"/>
                  </a:cubicBezTo>
                  <a:cubicBezTo>
                    <a:pt x="7622" y="6489"/>
                    <a:pt x="7124" y="7636"/>
                    <a:pt x="6945" y="8923"/>
                  </a:cubicBezTo>
                  <a:cubicBezTo>
                    <a:pt x="6767" y="10206"/>
                    <a:pt x="6123" y="11109"/>
                    <a:pt x="4913" y="11604"/>
                  </a:cubicBezTo>
                  <a:cubicBezTo>
                    <a:pt x="4467" y="11788"/>
                    <a:pt x="4036" y="12005"/>
                    <a:pt x="3635" y="12282"/>
                  </a:cubicBezTo>
                  <a:cubicBezTo>
                    <a:pt x="2387" y="13143"/>
                    <a:pt x="1538" y="14329"/>
                    <a:pt x="874" y="15663"/>
                  </a:cubicBezTo>
                  <a:cubicBezTo>
                    <a:pt x="315" y="16783"/>
                    <a:pt x="0" y="17904"/>
                    <a:pt x="520" y="19168"/>
                  </a:cubicBezTo>
                  <a:cubicBezTo>
                    <a:pt x="799" y="19851"/>
                    <a:pt x="1172" y="20393"/>
                    <a:pt x="1756" y="20809"/>
                  </a:cubicBezTo>
                  <a:cubicBezTo>
                    <a:pt x="2089" y="21046"/>
                    <a:pt x="2468" y="21233"/>
                    <a:pt x="2761" y="21511"/>
                  </a:cubicBezTo>
                  <a:cubicBezTo>
                    <a:pt x="3373" y="22091"/>
                    <a:pt x="4079" y="22432"/>
                    <a:pt x="4853" y="22506"/>
                  </a:cubicBezTo>
                  <a:cubicBezTo>
                    <a:pt x="5445" y="22670"/>
                    <a:pt x="6006" y="22810"/>
                    <a:pt x="6575" y="22810"/>
                  </a:cubicBezTo>
                  <a:cubicBezTo>
                    <a:pt x="6827" y="22810"/>
                    <a:pt x="7080" y="22783"/>
                    <a:pt x="7338" y="22717"/>
                  </a:cubicBezTo>
                  <a:cubicBezTo>
                    <a:pt x="8582" y="22404"/>
                    <a:pt x="9593" y="21735"/>
                    <a:pt x="10357" y="20720"/>
                  </a:cubicBezTo>
                  <a:cubicBezTo>
                    <a:pt x="11054" y="19795"/>
                    <a:pt x="11599" y="18766"/>
                    <a:pt x="12180" y="17768"/>
                  </a:cubicBezTo>
                  <a:cubicBezTo>
                    <a:pt x="12385" y="17417"/>
                    <a:pt x="12646" y="17232"/>
                    <a:pt x="13031" y="17185"/>
                  </a:cubicBezTo>
                  <a:cubicBezTo>
                    <a:pt x="13186" y="17169"/>
                    <a:pt x="13343" y="17145"/>
                    <a:pt x="13498" y="17145"/>
                  </a:cubicBezTo>
                  <a:cubicBezTo>
                    <a:pt x="15222" y="17136"/>
                    <a:pt x="16329" y="16220"/>
                    <a:pt x="17050" y="14736"/>
                  </a:cubicBezTo>
                  <a:cubicBezTo>
                    <a:pt x="17315" y="14192"/>
                    <a:pt x="17551" y="13636"/>
                    <a:pt x="17753" y="13069"/>
                  </a:cubicBezTo>
                  <a:cubicBezTo>
                    <a:pt x="17984" y="12413"/>
                    <a:pt x="18405" y="11922"/>
                    <a:pt x="19011" y="11589"/>
                  </a:cubicBezTo>
                  <a:cubicBezTo>
                    <a:pt x="19277" y="11444"/>
                    <a:pt x="19541" y="11295"/>
                    <a:pt x="19813" y="11167"/>
                  </a:cubicBezTo>
                  <a:cubicBezTo>
                    <a:pt x="20437" y="10869"/>
                    <a:pt x="21018" y="10505"/>
                    <a:pt x="21552" y="10066"/>
                  </a:cubicBezTo>
                  <a:cubicBezTo>
                    <a:pt x="22910" y="8951"/>
                    <a:pt x="23471" y="7539"/>
                    <a:pt x="23142" y="5796"/>
                  </a:cubicBezTo>
                  <a:cubicBezTo>
                    <a:pt x="22909" y="4561"/>
                    <a:pt x="22844" y="3339"/>
                    <a:pt x="23229" y="2112"/>
                  </a:cubicBezTo>
                  <a:cubicBezTo>
                    <a:pt x="23427" y="1481"/>
                    <a:pt x="23224" y="929"/>
                    <a:pt x="22716" y="486"/>
                  </a:cubicBezTo>
                  <a:cubicBezTo>
                    <a:pt x="22315" y="138"/>
                    <a:pt x="21866" y="0"/>
                    <a:pt x="213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33"/>
            <p:cNvSpPr/>
            <p:nvPr/>
          </p:nvSpPr>
          <p:spPr>
            <a:xfrm>
              <a:off x="1441538" y="3378963"/>
              <a:ext cx="587125" cy="588050"/>
            </a:xfrm>
            <a:custGeom>
              <a:rect b="b" l="l" r="r" t="t"/>
              <a:pathLst>
                <a:path extrusionOk="0" h="23522" w="23485">
                  <a:moveTo>
                    <a:pt x="16505" y="7325"/>
                  </a:moveTo>
                  <a:lnTo>
                    <a:pt x="16509" y="7344"/>
                  </a:lnTo>
                  <a:cubicBezTo>
                    <a:pt x="16509" y="7344"/>
                    <a:pt x="16504" y="7329"/>
                    <a:pt x="16504" y="7327"/>
                  </a:cubicBezTo>
                  <a:cubicBezTo>
                    <a:pt x="16504" y="7327"/>
                    <a:pt x="16505" y="7326"/>
                    <a:pt x="16505" y="7325"/>
                  </a:cubicBezTo>
                  <a:close/>
                  <a:moveTo>
                    <a:pt x="10642" y="17403"/>
                  </a:moveTo>
                  <a:cubicBezTo>
                    <a:pt x="10640" y="17404"/>
                    <a:pt x="10638" y="17406"/>
                    <a:pt x="10636" y="17407"/>
                  </a:cubicBezTo>
                  <a:lnTo>
                    <a:pt x="10636" y="17407"/>
                  </a:lnTo>
                  <a:cubicBezTo>
                    <a:pt x="10637" y="17407"/>
                    <a:pt x="10638" y="17407"/>
                    <a:pt x="10639" y="17407"/>
                  </a:cubicBezTo>
                  <a:cubicBezTo>
                    <a:pt x="10640" y="17408"/>
                    <a:pt x="10642" y="17408"/>
                    <a:pt x="10642" y="17408"/>
                  </a:cubicBezTo>
                  <a:cubicBezTo>
                    <a:pt x="10646" y="17408"/>
                    <a:pt x="10642" y="17403"/>
                    <a:pt x="10642" y="17403"/>
                  </a:cubicBezTo>
                  <a:close/>
                  <a:moveTo>
                    <a:pt x="18691" y="1"/>
                  </a:moveTo>
                  <a:lnTo>
                    <a:pt x="18691" y="1"/>
                  </a:lnTo>
                  <a:cubicBezTo>
                    <a:pt x="18499" y="125"/>
                    <a:pt x="18502" y="126"/>
                    <a:pt x="18448" y="293"/>
                  </a:cubicBezTo>
                  <a:cubicBezTo>
                    <a:pt x="18108" y="1354"/>
                    <a:pt x="17942" y="2449"/>
                    <a:pt x="17785" y="3548"/>
                  </a:cubicBezTo>
                  <a:cubicBezTo>
                    <a:pt x="17695" y="4180"/>
                    <a:pt x="17517" y="4804"/>
                    <a:pt x="17483" y="5438"/>
                  </a:cubicBezTo>
                  <a:cubicBezTo>
                    <a:pt x="17462" y="5840"/>
                    <a:pt x="17285" y="6068"/>
                    <a:pt x="17030" y="6318"/>
                  </a:cubicBezTo>
                  <a:cubicBezTo>
                    <a:pt x="15774" y="7536"/>
                    <a:pt x="14529" y="8764"/>
                    <a:pt x="13278" y="9987"/>
                  </a:cubicBezTo>
                  <a:cubicBezTo>
                    <a:pt x="13179" y="10082"/>
                    <a:pt x="13100" y="10209"/>
                    <a:pt x="12950" y="10245"/>
                  </a:cubicBezTo>
                  <a:cubicBezTo>
                    <a:pt x="12892" y="10110"/>
                    <a:pt x="12956" y="10013"/>
                    <a:pt x="12984" y="9912"/>
                  </a:cubicBezTo>
                  <a:cubicBezTo>
                    <a:pt x="13621" y="7660"/>
                    <a:pt x="14258" y="5409"/>
                    <a:pt x="14898" y="3157"/>
                  </a:cubicBezTo>
                  <a:cubicBezTo>
                    <a:pt x="14933" y="3027"/>
                    <a:pt x="14970" y="2900"/>
                    <a:pt x="14995" y="2771"/>
                  </a:cubicBezTo>
                  <a:cubicBezTo>
                    <a:pt x="15012" y="2677"/>
                    <a:pt x="15030" y="2552"/>
                    <a:pt x="14924" y="2515"/>
                  </a:cubicBezTo>
                  <a:cubicBezTo>
                    <a:pt x="14907" y="2509"/>
                    <a:pt x="14892" y="2506"/>
                    <a:pt x="14878" y="2506"/>
                  </a:cubicBezTo>
                  <a:cubicBezTo>
                    <a:pt x="14791" y="2506"/>
                    <a:pt x="14761" y="2616"/>
                    <a:pt x="14738" y="2687"/>
                  </a:cubicBezTo>
                  <a:cubicBezTo>
                    <a:pt x="14646" y="2974"/>
                    <a:pt x="14567" y="3265"/>
                    <a:pt x="14484" y="3554"/>
                  </a:cubicBezTo>
                  <a:cubicBezTo>
                    <a:pt x="13937" y="5467"/>
                    <a:pt x="13474" y="7402"/>
                    <a:pt x="13000" y="9335"/>
                  </a:cubicBezTo>
                  <a:cubicBezTo>
                    <a:pt x="12843" y="9976"/>
                    <a:pt x="12674" y="10598"/>
                    <a:pt x="12181" y="11113"/>
                  </a:cubicBezTo>
                  <a:cubicBezTo>
                    <a:pt x="10427" y="12948"/>
                    <a:pt x="8491" y="14585"/>
                    <a:pt x="6645" y="16319"/>
                  </a:cubicBezTo>
                  <a:cubicBezTo>
                    <a:pt x="6607" y="16356"/>
                    <a:pt x="6569" y="16398"/>
                    <a:pt x="6500" y="16398"/>
                  </a:cubicBezTo>
                  <a:cubicBezTo>
                    <a:pt x="6477" y="16398"/>
                    <a:pt x="6450" y="16393"/>
                    <a:pt x="6419" y="16383"/>
                  </a:cubicBezTo>
                  <a:cubicBezTo>
                    <a:pt x="6778" y="13919"/>
                    <a:pt x="7208" y="11465"/>
                    <a:pt x="8010" y="9087"/>
                  </a:cubicBezTo>
                  <a:lnTo>
                    <a:pt x="8010" y="9087"/>
                  </a:lnTo>
                  <a:cubicBezTo>
                    <a:pt x="7821" y="9320"/>
                    <a:pt x="7712" y="9582"/>
                    <a:pt x="7622" y="9856"/>
                  </a:cubicBezTo>
                  <a:cubicBezTo>
                    <a:pt x="7253" y="10993"/>
                    <a:pt x="6947" y="12148"/>
                    <a:pt x="6733" y="13325"/>
                  </a:cubicBezTo>
                  <a:cubicBezTo>
                    <a:pt x="6555" y="14307"/>
                    <a:pt x="6294" y="15279"/>
                    <a:pt x="6226" y="16280"/>
                  </a:cubicBezTo>
                  <a:cubicBezTo>
                    <a:pt x="6205" y="16591"/>
                    <a:pt x="6105" y="16810"/>
                    <a:pt x="5880" y="17029"/>
                  </a:cubicBezTo>
                  <a:cubicBezTo>
                    <a:pt x="3934" y="18918"/>
                    <a:pt x="1942" y="20766"/>
                    <a:pt x="357" y="22991"/>
                  </a:cubicBezTo>
                  <a:cubicBezTo>
                    <a:pt x="234" y="23166"/>
                    <a:pt x="120" y="23345"/>
                    <a:pt x="0" y="23522"/>
                  </a:cubicBezTo>
                  <a:cubicBezTo>
                    <a:pt x="480" y="23149"/>
                    <a:pt x="919" y="22741"/>
                    <a:pt x="1294" y="22277"/>
                  </a:cubicBezTo>
                  <a:cubicBezTo>
                    <a:pt x="2245" y="21100"/>
                    <a:pt x="3319" y="20045"/>
                    <a:pt x="4407" y="19000"/>
                  </a:cubicBezTo>
                  <a:cubicBezTo>
                    <a:pt x="4504" y="18909"/>
                    <a:pt x="4606" y="18831"/>
                    <a:pt x="4740" y="18794"/>
                  </a:cubicBezTo>
                  <a:cubicBezTo>
                    <a:pt x="6487" y="18322"/>
                    <a:pt x="8230" y="17840"/>
                    <a:pt x="10021" y="17557"/>
                  </a:cubicBezTo>
                  <a:cubicBezTo>
                    <a:pt x="10226" y="17525"/>
                    <a:pt x="10455" y="17550"/>
                    <a:pt x="10636" y="17407"/>
                  </a:cubicBezTo>
                  <a:lnTo>
                    <a:pt x="10636" y="17407"/>
                  </a:lnTo>
                  <a:cubicBezTo>
                    <a:pt x="8742" y="17664"/>
                    <a:pt x="6798" y="17660"/>
                    <a:pt x="5000" y="18494"/>
                  </a:cubicBezTo>
                  <a:cubicBezTo>
                    <a:pt x="5063" y="18344"/>
                    <a:pt x="5145" y="18245"/>
                    <a:pt x="5238" y="18161"/>
                  </a:cubicBezTo>
                  <a:cubicBezTo>
                    <a:pt x="7114" y="16446"/>
                    <a:pt x="8988" y="14736"/>
                    <a:pt x="10860" y="13017"/>
                  </a:cubicBezTo>
                  <a:cubicBezTo>
                    <a:pt x="11031" y="12860"/>
                    <a:pt x="11212" y="12728"/>
                    <a:pt x="11435" y="12664"/>
                  </a:cubicBezTo>
                  <a:cubicBezTo>
                    <a:pt x="11435" y="12664"/>
                    <a:pt x="11439" y="12667"/>
                    <a:pt x="11440" y="12667"/>
                  </a:cubicBezTo>
                  <a:cubicBezTo>
                    <a:pt x="11440" y="12667"/>
                    <a:pt x="11441" y="12666"/>
                    <a:pt x="11440" y="12666"/>
                  </a:cubicBezTo>
                  <a:cubicBezTo>
                    <a:pt x="11265" y="12529"/>
                    <a:pt x="11443" y="12464"/>
                    <a:pt x="11508" y="12400"/>
                  </a:cubicBezTo>
                  <a:cubicBezTo>
                    <a:pt x="13028" y="10852"/>
                    <a:pt x="14495" y="9253"/>
                    <a:pt x="16059" y="7746"/>
                  </a:cubicBezTo>
                  <a:cubicBezTo>
                    <a:pt x="16147" y="7662"/>
                    <a:pt x="16224" y="7560"/>
                    <a:pt x="16353" y="7549"/>
                  </a:cubicBezTo>
                  <a:cubicBezTo>
                    <a:pt x="17325" y="7470"/>
                    <a:pt x="18205" y="7024"/>
                    <a:pt x="19152" y="6842"/>
                  </a:cubicBezTo>
                  <a:cubicBezTo>
                    <a:pt x="20301" y="6623"/>
                    <a:pt x="21444" y="6376"/>
                    <a:pt x="22587" y="6131"/>
                  </a:cubicBezTo>
                  <a:cubicBezTo>
                    <a:pt x="22809" y="6083"/>
                    <a:pt x="23054" y="6057"/>
                    <a:pt x="23215" y="5834"/>
                  </a:cubicBezTo>
                  <a:cubicBezTo>
                    <a:pt x="23136" y="5785"/>
                    <a:pt x="23059" y="5769"/>
                    <a:pt x="22984" y="5769"/>
                  </a:cubicBezTo>
                  <a:cubicBezTo>
                    <a:pt x="22911" y="5769"/>
                    <a:pt x="22841" y="5784"/>
                    <a:pt x="22773" y="5798"/>
                  </a:cubicBezTo>
                  <a:cubicBezTo>
                    <a:pt x="20731" y="6201"/>
                    <a:pt x="18656" y="6481"/>
                    <a:pt x="16712" y="7295"/>
                  </a:cubicBezTo>
                  <a:cubicBezTo>
                    <a:pt x="16667" y="7314"/>
                    <a:pt x="16622" y="7329"/>
                    <a:pt x="16575" y="7329"/>
                  </a:cubicBezTo>
                  <a:cubicBezTo>
                    <a:pt x="16554" y="7329"/>
                    <a:pt x="16533" y="7326"/>
                    <a:pt x="16512" y="7319"/>
                  </a:cubicBezTo>
                  <a:lnTo>
                    <a:pt x="16512" y="7319"/>
                  </a:lnTo>
                  <a:cubicBezTo>
                    <a:pt x="17604" y="6166"/>
                    <a:pt x="18787" y="5102"/>
                    <a:pt x="19840" y="3909"/>
                  </a:cubicBezTo>
                  <a:cubicBezTo>
                    <a:pt x="19962" y="3773"/>
                    <a:pt x="20127" y="3743"/>
                    <a:pt x="20294" y="3708"/>
                  </a:cubicBezTo>
                  <a:cubicBezTo>
                    <a:pt x="21214" y="3511"/>
                    <a:pt x="22133" y="3315"/>
                    <a:pt x="23053" y="3111"/>
                  </a:cubicBezTo>
                  <a:cubicBezTo>
                    <a:pt x="23194" y="3080"/>
                    <a:pt x="23365" y="3077"/>
                    <a:pt x="23485" y="2828"/>
                  </a:cubicBezTo>
                  <a:lnTo>
                    <a:pt x="23485" y="2828"/>
                  </a:lnTo>
                  <a:cubicBezTo>
                    <a:pt x="22347" y="2954"/>
                    <a:pt x="21328" y="3349"/>
                    <a:pt x="20191" y="3581"/>
                  </a:cubicBezTo>
                  <a:cubicBezTo>
                    <a:pt x="20782" y="2717"/>
                    <a:pt x="21564" y="2123"/>
                    <a:pt x="22055" y="1309"/>
                  </a:cubicBezTo>
                  <a:lnTo>
                    <a:pt x="21976" y="1245"/>
                  </a:lnTo>
                  <a:cubicBezTo>
                    <a:pt x="21510" y="1708"/>
                    <a:pt x="21043" y="2172"/>
                    <a:pt x="20576" y="2637"/>
                  </a:cubicBezTo>
                  <a:cubicBezTo>
                    <a:pt x="20552" y="2615"/>
                    <a:pt x="20528" y="2596"/>
                    <a:pt x="20506" y="2574"/>
                  </a:cubicBezTo>
                  <a:cubicBezTo>
                    <a:pt x="20726" y="1955"/>
                    <a:pt x="20944" y="1334"/>
                    <a:pt x="21165" y="716"/>
                  </a:cubicBezTo>
                  <a:lnTo>
                    <a:pt x="21165" y="716"/>
                  </a:lnTo>
                  <a:cubicBezTo>
                    <a:pt x="20937" y="1049"/>
                    <a:pt x="20809" y="1423"/>
                    <a:pt x="20657" y="1788"/>
                  </a:cubicBezTo>
                  <a:cubicBezTo>
                    <a:pt x="20436" y="2319"/>
                    <a:pt x="20353" y="2913"/>
                    <a:pt x="19935" y="3352"/>
                  </a:cubicBezTo>
                  <a:cubicBezTo>
                    <a:pt x="19295" y="4025"/>
                    <a:pt x="18658" y="4700"/>
                    <a:pt x="18015" y="5369"/>
                  </a:cubicBezTo>
                  <a:cubicBezTo>
                    <a:pt x="17933" y="5456"/>
                    <a:pt x="17867" y="5581"/>
                    <a:pt x="17669" y="5581"/>
                  </a:cubicBezTo>
                  <a:cubicBezTo>
                    <a:pt x="17663" y="5581"/>
                    <a:pt x="17656" y="5580"/>
                    <a:pt x="17649" y="5580"/>
                  </a:cubicBezTo>
                  <a:cubicBezTo>
                    <a:pt x="18035" y="3717"/>
                    <a:pt x="18156" y="1825"/>
                    <a:pt x="18691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33"/>
            <p:cNvSpPr/>
            <p:nvPr/>
          </p:nvSpPr>
          <p:spPr>
            <a:xfrm>
              <a:off x="1733313" y="3682313"/>
              <a:ext cx="181150" cy="14250"/>
            </a:xfrm>
            <a:custGeom>
              <a:rect b="b" l="l" r="r" t="t"/>
              <a:pathLst>
                <a:path extrusionOk="0" h="570" w="7246">
                  <a:moveTo>
                    <a:pt x="7001" y="1"/>
                  </a:moveTo>
                  <a:cubicBezTo>
                    <a:pt x="6985" y="1"/>
                    <a:pt x="6969" y="1"/>
                    <a:pt x="6952" y="2"/>
                  </a:cubicBezTo>
                  <a:cubicBezTo>
                    <a:pt x="4969" y="146"/>
                    <a:pt x="2978" y="127"/>
                    <a:pt x="998" y="304"/>
                  </a:cubicBezTo>
                  <a:cubicBezTo>
                    <a:pt x="657" y="334"/>
                    <a:pt x="297" y="340"/>
                    <a:pt x="4" y="569"/>
                  </a:cubicBezTo>
                  <a:lnTo>
                    <a:pt x="4" y="569"/>
                  </a:lnTo>
                  <a:cubicBezTo>
                    <a:pt x="121" y="557"/>
                    <a:pt x="240" y="540"/>
                    <a:pt x="356" y="534"/>
                  </a:cubicBezTo>
                  <a:cubicBezTo>
                    <a:pt x="2486" y="436"/>
                    <a:pt x="4615" y="340"/>
                    <a:pt x="6745" y="238"/>
                  </a:cubicBezTo>
                  <a:cubicBezTo>
                    <a:pt x="6914" y="231"/>
                    <a:pt x="7102" y="252"/>
                    <a:pt x="7246" y="84"/>
                  </a:cubicBezTo>
                  <a:cubicBezTo>
                    <a:pt x="7160" y="16"/>
                    <a:pt x="7081" y="1"/>
                    <a:pt x="7001" y="1"/>
                  </a:cubicBezTo>
                  <a:close/>
                  <a:moveTo>
                    <a:pt x="4" y="569"/>
                  </a:moveTo>
                  <a:cubicBezTo>
                    <a:pt x="3" y="569"/>
                    <a:pt x="2" y="570"/>
                    <a:pt x="1" y="570"/>
                  </a:cubicBezTo>
                  <a:lnTo>
                    <a:pt x="4" y="570"/>
                  </a:lnTo>
                  <a:cubicBezTo>
                    <a:pt x="4" y="570"/>
                    <a:pt x="4" y="569"/>
                    <a:pt x="4" y="569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33"/>
            <p:cNvSpPr/>
            <p:nvPr/>
          </p:nvSpPr>
          <p:spPr>
            <a:xfrm>
              <a:off x="1727563" y="3695663"/>
              <a:ext cx="5825" cy="950"/>
            </a:xfrm>
            <a:custGeom>
              <a:rect b="b" l="l" r="r" t="t"/>
              <a:pathLst>
                <a:path extrusionOk="0" h="38" w="233">
                  <a:moveTo>
                    <a:pt x="2" y="0"/>
                  </a:moveTo>
                  <a:cubicBezTo>
                    <a:pt x="1" y="0"/>
                    <a:pt x="9" y="2"/>
                    <a:pt x="8" y="2"/>
                  </a:cubicBezTo>
                  <a:cubicBezTo>
                    <a:pt x="21" y="4"/>
                    <a:pt x="34" y="6"/>
                    <a:pt x="47" y="8"/>
                  </a:cubicBezTo>
                  <a:lnTo>
                    <a:pt x="47" y="8"/>
                  </a:lnTo>
                  <a:cubicBezTo>
                    <a:pt x="32" y="5"/>
                    <a:pt x="17" y="3"/>
                    <a:pt x="2" y="0"/>
                  </a:cubicBezTo>
                  <a:close/>
                  <a:moveTo>
                    <a:pt x="47" y="8"/>
                  </a:moveTo>
                  <a:lnTo>
                    <a:pt x="47" y="8"/>
                  </a:lnTo>
                  <a:cubicBezTo>
                    <a:pt x="108" y="18"/>
                    <a:pt x="168" y="27"/>
                    <a:pt x="229" y="37"/>
                  </a:cubicBezTo>
                  <a:cubicBezTo>
                    <a:pt x="229" y="37"/>
                    <a:pt x="230" y="37"/>
                    <a:pt x="230" y="37"/>
                  </a:cubicBezTo>
                  <a:lnTo>
                    <a:pt x="230" y="37"/>
                  </a:lnTo>
                  <a:cubicBezTo>
                    <a:pt x="231" y="37"/>
                    <a:pt x="232" y="37"/>
                    <a:pt x="232" y="37"/>
                  </a:cubicBezTo>
                  <a:cubicBezTo>
                    <a:pt x="233" y="37"/>
                    <a:pt x="232" y="36"/>
                    <a:pt x="232" y="36"/>
                  </a:cubicBezTo>
                  <a:cubicBezTo>
                    <a:pt x="232" y="36"/>
                    <a:pt x="231" y="37"/>
                    <a:pt x="230" y="37"/>
                  </a:cubicBezTo>
                  <a:lnTo>
                    <a:pt x="230" y="37"/>
                  </a:lnTo>
                  <a:cubicBezTo>
                    <a:pt x="168" y="26"/>
                    <a:pt x="108" y="17"/>
                    <a:pt x="47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9" name="Google Shape;779;p33"/>
          <p:cNvSpPr/>
          <p:nvPr/>
        </p:nvSpPr>
        <p:spPr>
          <a:xfrm rot="10108814">
            <a:off x="8400570" y="152137"/>
            <a:ext cx="905755" cy="1106112"/>
          </a:xfrm>
          <a:custGeom>
            <a:rect b="b" l="l" r="r" t="t"/>
            <a:pathLst>
              <a:path extrusionOk="0" h="21078" w="17260">
                <a:moveTo>
                  <a:pt x="14836" y="1581"/>
                </a:moveTo>
                <a:cubicBezTo>
                  <a:pt x="15083" y="1581"/>
                  <a:pt x="15314" y="1760"/>
                  <a:pt x="15354" y="2001"/>
                </a:cubicBezTo>
                <a:cubicBezTo>
                  <a:pt x="15406" y="2297"/>
                  <a:pt x="15135" y="2674"/>
                  <a:pt x="14832" y="2730"/>
                </a:cubicBezTo>
                <a:cubicBezTo>
                  <a:pt x="14799" y="2736"/>
                  <a:pt x="14766" y="2739"/>
                  <a:pt x="14735" y="2739"/>
                </a:cubicBezTo>
                <a:cubicBezTo>
                  <a:pt x="14494" y="2739"/>
                  <a:pt x="14295" y="2570"/>
                  <a:pt x="14245" y="2307"/>
                </a:cubicBezTo>
                <a:cubicBezTo>
                  <a:pt x="14183" y="1985"/>
                  <a:pt x="14420" y="1648"/>
                  <a:pt x="14747" y="1589"/>
                </a:cubicBezTo>
                <a:cubicBezTo>
                  <a:pt x="14777" y="1583"/>
                  <a:pt x="14806" y="1581"/>
                  <a:pt x="14836" y="1581"/>
                </a:cubicBezTo>
                <a:close/>
                <a:moveTo>
                  <a:pt x="10638" y="2630"/>
                </a:moveTo>
                <a:cubicBezTo>
                  <a:pt x="10971" y="2630"/>
                  <a:pt x="11221" y="2926"/>
                  <a:pt x="11121" y="3255"/>
                </a:cubicBezTo>
                <a:cubicBezTo>
                  <a:pt x="10986" y="3700"/>
                  <a:pt x="10686" y="4051"/>
                  <a:pt x="10333" y="4336"/>
                </a:cubicBezTo>
                <a:cubicBezTo>
                  <a:pt x="10265" y="4391"/>
                  <a:pt x="10188" y="4415"/>
                  <a:pt x="10112" y="4415"/>
                </a:cubicBezTo>
                <a:cubicBezTo>
                  <a:pt x="9914" y="4415"/>
                  <a:pt x="9718" y="4249"/>
                  <a:pt x="9687" y="4017"/>
                </a:cubicBezTo>
                <a:cubicBezTo>
                  <a:pt x="9642" y="3686"/>
                  <a:pt x="10114" y="2835"/>
                  <a:pt x="10428" y="2688"/>
                </a:cubicBezTo>
                <a:cubicBezTo>
                  <a:pt x="10477" y="2664"/>
                  <a:pt x="10528" y="2648"/>
                  <a:pt x="10560" y="2636"/>
                </a:cubicBezTo>
                <a:cubicBezTo>
                  <a:pt x="10587" y="2632"/>
                  <a:pt x="10613" y="2630"/>
                  <a:pt x="10638" y="2630"/>
                </a:cubicBezTo>
                <a:close/>
                <a:moveTo>
                  <a:pt x="8375" y="2901"/>
                </a:moveTo>
                <a:cubicBezTo>
                  <a:pt x="8687" y="2901"/>
                  <a:pt x="8913" y="3089"/>
                  <a:pt x="8918" y="3391"/>
                </a:cubicBezTo>
                <a:cubicBezTo>
                  <a:pt x="8923" y="4209"/>
                  <a:pt x="8692" y="4964"/>
                  <a:pt x="8153" y="5598"/>
                </a:cubicBezTo>
                <a:cubicBezTo>
                  <a:pt x="8006" y="5768"/>
                  <a:pt x="7804" y="5817"/>
                  <a:pt x="7598" y="5817"/>
                </a:cubicBezTo>
                <a:cubicBezTo>
                  <a:pt x="7548" y="5817"/>
                  <a:pt x="7498" y="5814"/>
                  <a:pt x="7449" y="5809"/>
                </a:cubicBezTo>
                <a:cubicBezTo>
                  <a:pt x="7203" y="5784"/>
                  <a:pt x="7034" y="5608"/>
                  <a:pt x="7066" y="5363"/>
                </a:cubicBezTo>
                <a:cubicBezTo>
                  <a:pt x="7165" y="4608"/>
                  <a:pt x="7309" y="3861"/>
                  <a:pt x="7787" y="3231"/>
                </a:cubicBezTo>
                <a:cubicBezTo>
                  <a:pt x="7907" y="3070"/>
                  <a:pt x="8063" y="2942"/>
                  <a:pt x="8206" y="2918"/>
                </a:cubicBezTo>
                <a:cubicBezTo>
                  <a:pt x="8265" y="2906"/>
                  <a:pt x="8321" y="2901"/>
                  <a:pt x="8375" y="2901"/>
                </a:cubicBezTo>
                <a:close/>
                <a:moveTo>
                  <a:pt x="13074" y="6262"/>
                </a:moveTo>
                <a:cubicBezTo>
                  <a:pt x="13216" y="6262"/>
                  <a:pt x="13369" y="6314"/>
                  <a:pt x="13457" y="6487"/>
                </a:cubicBezTo>
                <a:cubicBezTo>
                  <a:pt x="13575" y="6707"/>
                  <a:pt x="13520" y="6909"/>
                  <a:pt x="13319" y="7057"/>
                </a:cubicBezTo>
                <a:cubicBezTo>
                  <a:pt x="13102" y="7218"/>
                  <a:pt x="12869" y="7359"/>
                  <a:pt x="12606" y="7431"/>
                </a:cubicBezTo>
                <a:cubicBezTo>
                  <a:pt x="12534" y="7451"/>
                  <a:pt x="12470" y="7461"/>
                  <a:pt x="12415" y="7461"/>
                </a:cubicBezTo>
                <a:cubicBezTo>
                  <a:pt x="12197" y="7461"/>
                  <a:pt x="12116" y="7306"/>
                  <a:pt x="12176" y="7006"/>
                </a:cubicBezTo>
                <a:cubicBezTo>
                  <a:pt x="12248" y="6632"/>
                  <a:pt x="12559" y="6338"/>
                  <a:pt x="12997" y="6267"/>
                </a:cubicBezTo>
                <a:cubicBezTo>
                  <a:pt x="13022" y="6263"/>
                  <a:pt x="13048" y="6262"/>
                  <a:pt x="13074" y="6262"/>
                </a:cubicBezTo>
                <a:close/>
                <a:moveTo>
                  <a:pt x="3059" y="7277"/>
                </a:moveTo>
                <a:cubicBezTo>
                  <a:pt x="3069" y="7277"/>
                  <a:pt x="3079" y="7277"/>
                  <a:pt x="3090" y="7278"/>
                </a:cubicBezTo>
                <a:cubicBezTo>
                  <a:pt x="3273" y="7295"/>
                  <a:pt x="3385" y="7408"/>
                  <a:pt x="3435" y="7580"/>
                </a:cubicBezTo>
                <a:cubicBezTo>
                  <a:pt x="3540" y="7926"/>
                  <a:pt x="3479" y="8265"/>
                  <a:pt x="3387" y="8601"/>
                </a:cubicBezTo>
                <a:cubicBezTo>
                  <a:pt x="3352" y="8730"/>
                  <a:pt x="3246" y="8815"/>
                  <a:pt x="3108" y="8822"/>
                </a:cubicBezTo>
                <a:cubicBezTo>
                  <a:pt x="3102" y="8822"/>
                  <a:pt x="3096" y="8823"/>
                  <a:pt x="3090" y="8823"/>
                </a:cubicBezTo>
                <a:cubicBezTo>
                  <a:pt x="2958" y="8823"/>
                  <a:pt x="2852" y="8750"/>
                  <a:pt x="2802" y="8632"/>
                </a:cubicBezTo>
                <a:cubicBezTo>
                  <a:pt x="2741" y="8482"/>
                  <a:pt x="2710" y="8320"/>
                  <a:pt x="2666" y="8163"/>
                </a:cubicBezTo>
                <a:cubicBezTo>
                  <a:pt x="2601" y="7926"/>
                  <a:pt x="2569" y="7697"/>
                  <a:pt x="2730" y="7486"/>
                </a:cubicBezTo>
                <a:cubicBezTo>
                  <a:pt x="2816" y="7371"/>
                  <a:pt x="2914" y="7277"/>
                  <a:pt x="3059" y="7277"/>
                </a:cubicBezTo>
                <a:close/>
                <a:moveTo>
                  <a:pt x="6194" y="5620"/>
                </a:moveTo>
                <a:cubicBezTo>
                  <a:pt x="6198" y="5620"/>
                  <a:pt x="6202" y="5620"/>
                  <a:pt x="6207" y="5620"/>
                </a:cubicBezTo>
                <a:cubicBezTo>
                  <a:pt x="6505" y="5626"/>
                  <a:pt x="6675" y="5878"/>
                  <a:pt x="6807" y="6636"/>
                </a:cubicBezTo>
                <a:cubicBezTo>
                  <a:pt x="6849" y="6907"/>
                  <a:pt x="6778" y="7415"/>
                  <a:pt x="6622" y="7901"/>
                </a:cubicBezTo>
                <a:cubicBezTo>
                  <a:pt x="6476" y="8351"/>
                  <a:pt x="6270" y="8780"/>
                  <a:pt x="6088" y="9217"/>
                </a:cubicBezTo>
                <a:cubicBezTo>
                  <a:pt x="6038" y="9336"/>
                  <a:pt x="5963" y="9443"/>
                  <a:pt x="5854" y="9514"/>
                </a:cubicBezTo>
                <a:cubicBezTo>
                  <a:pt x="5700" y="9614"/>
                  <a:pt x="5542" y="9732"/>
                  <a:pt x="5364" y="9732"/>
                </a:cubicBezTo>
                <a:cubicBezTo>
                  <a:pt x="5297" y="9732"/>
                  <a:pt x="5227" y="9715"/>
                  <a:pt x="5154" y="9674"/>
                </a:cubicBezTo>
                <a:cubicBezTo>
                  <a:pt x="4910" y="9542"/>
                  <a:pt x="4896" y="9302"/>
                  <a:pt x="4921" y="9052"/>
                </a:cubicBezTo>
                <a:cubicBezTo>
                  <a:pt x="5017" y="8088"/>
                  <a:pt x="5147" y="7134"/>
                  <a:pt x="5531" y="6234"/>
                </a:cubicBezTo>
                <a:cubicBezTo>
                  <a:pt x="5661" y="5934"/>
                  <a:pt x="5797" y="5620"/>
                  <a:pt x="6194" y="5620"/>
                </a:cubicBezTo>
                <a:close/>
                <a:moveTo>
                  <a:pt x="12535" y="8460"/>
                </a:moveTo>
                <a:cubicBezTo>
                  <a:pt x="12575" y="8460"/>
                  <a:pt x="12616" y="8461"/>
                  <a:pt x="12657" y="8464"/>
                </a:cubicBezTo>
                <a:cubicBezTo>
                  <a:pt x="12908" y="8482"/>
                  <a:pt x="13117" y="8598"/>
                  <a:pt x="13194" y="8853"/>
                </a:cubicBezTo>
                <a:cubicBezTo>
                  <a:pt x="13263" y="9085"/>
                  <a:pt x="13167" y="9285"/>
                  <a:pt x="12995" y="9437"/>
                </a:cubicBezTo>
                <a:cubicBezTo>
                  <a:pt x="12571" y="9811"/>
                  <a:pt x="12098" y="10113"/>
                  <a:pt x="11572" y="10325"/>
                </a:cubicBezTo>
                <a:cubicBezTo>
                  <a:pt x="11169" y="10489"/>
                  <a:pt x="10768" y="10657"/>
                  <a:pt x="10363" y="10810"/>
                </a:cubicBezTo>
                <a:cubicBezTo>
                  <a:pt x="10210" y="10867"/>
                  <a:pt x="10047" y="10911"/>
                  <a:pt x="9889" y="10913"/>
                </a:cubicBezTo>
                <a:cubicBezTo>
                  <a:pt x="9882" y="10914"/>
                  <a:pt x="9875" y="10914"/>
                  <a:pt x="9869" y="10914"/>
                </a:cubicBezTo>
                <a:cubicBezTo>
                  <a:pt x="9397" y="10914"/>
                  <a:pt x="9169" y="10514"/>
                  <a:pt x="9405" y="10099"/>
                </a:cubicBezTo>
                <a:cubicBezTo>
                  <a:pt x="9458" y="10006"/>
                  <a:pt x="9523" y="9910"/>
                  <a:pt x="9606" y="9845"/>
                </a:cubicBezTo>
                <a:cubicBezTo>
                  <a:pt x="10351" y="9265"/>
                  <a:pt x="11118" y="8721"/>
                  <a:pt x="12179" y="8478"/>
                </a:cubicBezTo>
                <a:cubicBezTo>
                  <a:pt x="12244" y="8477"/>
                  <a:pt x="12382" y="8460"/>
                  <a:pt x="12535" y="8460"/>
                </a:cubicBezTo>
                <a:close/>
                <a:moveTo>
                  <a:pt x="9415" y="12204"/>
                </a:moveTo>
                <a:cubicBezTo>
                  <a:pt x="9778" y="12204"/>
                  <a:pt x="10019" y="12327"/>
                  <a:pt x="10136" y="12553"/>
                </a:cubicBezTo>
                <a:cubicBezTo>
                  <a:pt x="10287" y="12851"/>
                  <a:pt x="10136" y="13197"/>
                  <a:pt x="9680" y="13559"/>
                </a:cubicBezTo>
                <a:cubicBezTo>
                  <a:pt x="9247" y="13908"/>
                  <a:pt x="8748" y="14120"/>
                  <a:pt x="8212" y="14249"/>
                </a:cubicBezTo>
                <a:cubicBezTo>
                  <a:pt x="8089" y="14279"/>
                  <a:pt x="7964" y="14304"/>
                  <a:pt x="7838" y="14320"/>
                </a:cubicBezTo>
                <a:cubicBezTo>
                  <a:pt x="7723" y="14336"/>
                  <a:pt x="7653" y="14500"/>
                  <a:pt x="7545" y="14500"/>
                </a:cubicBezTo>
                <a:cubicBezTo>
                  <a:pt x="7520" y="14500"/>
                  <a:pt x="7494" y="14491"/>
                  <a:pt x="7464" y="14471"/>
                </a:cubicBezTo>
                <a:cubicBezTo>
                  <a:pt x="7288" y="14347"/>
                  <a:pt x="7130" y="14189"/>
                  <a:pt x="6993" y="14021"/>
                </a:cubicBezTo>
                <a:cubicBezTo>
                  <a:pt x="6802" y="13788"/>
                  <a:pt x="6845" y="13541"/>
                  <a:pt x="7102" y="13238"/>
                </a:cubicBezTo>
                <a:cubicBezTo>
                  <a:pt x="7182" y="13142"/>
                  <a:pt x="7279" y="13054"/>
                  <a:pt x="7384" y="12985"/>
                </a:cubicBezTo>
                <a:cubicBezTo>
                  <a:pt x="7903" y="12645"/>
                  <a:pt x="8468" y="12399"/>
                  <a:pt x="8978" y="12253"/>
                </a:cubicBezTo>
                <a:cubicBezTo>
                  <a:pt x="9139" y="12220"/>
                  <a:pt x="9285" y="12204"/>
                  <a:pt x="9415" y="12204"/>
                </a:cubicBezTo>
                <a:close/>
                <a:moveTo>
                  <a:pt x="2662" y="10266"/>
                </a:moveTo>
                <a:cubicBezTo>
                  <a:pt x="2673" y="10266"/>
                  <a:pt x="2684" y="10266"/>
                  <a:pt x="2694" y="10267"/>
                </a:cubicBezTo>
                <a:cubicBezTo>
                  <a:pt x="2940" y="10284"/>
                  <a:pt x="3081" y="10439"/>
                  <a:pt x="3166" y="10662"/>
                </a:cubicBezTo>
                <a:cubicBezTo>
                  <a:pt x="3272" y="10940"/>
                  <a:pt x="3263" y="11235"/>
                  <a:pt x="3267" y="11523"/>
                </a:cubicBezTo>
                <a:cubicBezTo>
                  <a:pt x="3287" y="12487"/>
                  <a:pt x="3081" y="13437"/>
                  <a:pt x="3035" y="14398"/>
                </a:cubicBezTo>
                <a:cubicBezTo>
                  <a:pt x="3025" y="14621"/>
                  <a:pt x="2925" y="14835"/>
                  <a:pt x="2656" y="14862"/>
                </a:cubicBezTo>
                <a:cubicBezTo>
                  <a:pt x="2641" y="14863"/>
                  <a:pt x="2626" y="14864"/>
                  <a:pt x="2611" y="14864"/>
                </a:cubicBezTo>
                <a:cubicBezTo>
                  <a:pt x="2407" y="14864"/>
                  <a:pt x="2292" y="14722"/>
                  <a:pt x="2206" y="14537"/>
                </a:cubicBezTo>
                <a:cubicBezTo>
                  <a:pt x="2129" y="14369"/>
                  <a:pt x="2072" y="14199"/>
                  <a:pt x="2044" y="14019"/>
                </a:cubicBezTo>
                <a:cubicBezTo>
                  <a:pt x="1982" y="13153"/>
                  <a:pt x="1798" y="12288"/>
                  <a:pt x="1979" y="11419"/>
                </a:cubicBezTo>
                <a:cubicBezTo>
                  <a:pt x="2037" y="11132"/>
                  <a:pt x="2092" y="10847"/>
                  <a:pt x="2230" y="10587"/>
                </a:cubicBezTo>
                <a:cubicBezTo>
                  <a:pt x="2324" y="10413"/>
                  <a:pt x="2451" y="10266"/>
                  <a:pt x="2662" y="10266"/>
                </a:cubicBezTo>
                <a:close/>
                <a:moveTo>
                  <a:pt x="10846" y="15102"/>
                </a:moveTo>
                <a:cubicBezTo>
                  <a:pt x="10904" y="15102"/>
                  <a:pt x="10962" y="15103"/>
                  <a:pt x="11020" y="15106"/>
                </a:cubicBezTo>
                <a:cubicBezTo>
                  <a:pt x="11396" y="15123"/>
                  <a:pt x="11768" y="15198"/>
                  <a:pt x="11908" y="15610"/>
                </a:cubicBezTo>
                <a:cubicBezTo>
                  <a:pt x="12038" y="15999"/>
                  <a:pt x="11883" y="16337"/>
                  <a:pt x="11585" y="16585"/>
                </a:cubicBezTo>
                <a:cubicBezTo>
                  <a:pt x="10883" y="17175"/>
                  <a:pt x="10116" y="17667"/>
                  <a:pt x="9241" y="17949"/>
                </a:cubicBezTo>
                <a:cubicBezTo>
                  <a:pt x="8827" y="18084"/>
                  <a:pt x="8418" y="18250"/>
                  <a:pt x="7958" y="18281"/>
                </a:cubicBezTo>
                <a:cubicBezTo>
                  <a:pt x="7775" y="18344"/>
                  <a:pt x="7592" y="18375"/>
                  <a:pt x="7411" y="18375"/>
                </a:cubicBezTo>
                <a:cubicBezTo>
                  <a:pt x="7123" y="18375"/>
                  <a:pt x="6837" y="18299"/>
                  <a:pt x="6551" y="18157"/>
                </a:cubicBezTo>
                <a:cubicBezTo>
                  <a:pt x="5937" y="17852"/>
                  <a:pt x="5839" y="17329"/>
                  <a:pt x="6342" y="16852"/>
                </a:cubicBezTo>
                <a:cubicBezTo>
                  <a:pt x="6661" y="16550"/>
                  <a:pt x="7032" y="16315"/>
                  <a:pt x="7429" y="16126"/>
                </a:cubicBezTo>
                <a:cubicBezTo>
                  <a:pt x="8168" y="15772"/>
                  <a:pt x="8937" y="15494"/>
                  <a:pt x="9723" y="15264"/>
                </a:cubicBezTo>
                <a:cubicBezTo>
                  <a:pt x="10091" y="15158"/>
                  <a:pt x="10466" y="15102"/>
                  <a:pt x="10846" y="15102"/>
                </a:cubicBezTo>
                <a:close/>
                <a:moveTo>
                  <a:pt x="14645" y="1"/>
                </a:moveTo>
                <a:cubicBezTo>
                  <a:pt x="13083" y="1"/>
                  <a:pt x="11538" y="218"/>
                  <a:pt x="9997" y="498"/>
                </a:cubicBezTo>
                <a:cubicBezTo>
                  <a:pt x="9172" y="667"/>
                  <a:pt x="8394" y="982"/>
                  <a:pt x="7597" y="1244"/>
                </a:cubicBezTo>
                <a:cubicBezTo>
                  <a:pt x="6143" y="1718"/>
                  <a:pt x="4820" y="2421"/>
                  <a:pt x="3606" y="3341"/>
                </a:cubicBezTo>
                <a:cubicBezTo>
                  <a:pt x="1996" y="4565"/>
                  <a:pt x="904" y="6148"/>
                  <a:pt x="439" y="8114"/>
                </a:cubicBezTo>
                <a:cubicBezTo>
                  <a:pt x="1" y="9971"/>
                  <a:pt x="133" y="11839"/>
                  <a:pt x="616" y="13676"/>
                </a:cubicBezTo>
                <a:cubicBezTo>
                  <a:pt x="960" y="14980"/>
                  <a:pt x="1475" y="16228"/>
                  <a:pt x="2013" y="17458"/>
                </a:cubicBezTo>
                <a:cubicBezTo>
                  <a:pt x="2661" y="18939"/>
                  <a:pt x="3709" y="20042"/>
                  <a:pt x="5281" y="20557"/>
                </a:cubicBezTo>
                <a:cubicBezTo>
                  <a:pt x="6298" y="20891"/>
                  <a:pt x="7307" y="21077"/>
                  <a:pt x="8306" y="21077"/>
                </a:cubicBezTo>
                <a:cubicBezTo>
                  <a:pt x="9557" y="21077"/>
                  <a:pt x="10789" y="20785"/>
                  <a:pt x="11994" y="20124"/>
                </a:cubicBezTo>
                <a:cubicBezTo>
                  <a:pt x="13821" y="19121"/>
                  <a:pt x="15241" y="17741"/>
                  <a:pt x="15965" y="15734"/>
                </a:cubicBezTo>
                <a:cubicBezTo>
                  <a:pt x="16419" y="14472"/>
                  <a:pt x="16709" y="13181"/>
                  <a:pt x="16613" y="11832"/>
                </a:cubicBezTo>
                <a:cubicBezTo>
                  <a:pt x="16503" y="10308"/>
                  <a:pt x="16213" y="8805"/>
                  <a:pt x="16074" y="7284"/>
                </a:cubicBezTo>
                <a:cubicBezTo>
                  <a:pt x="15959" y="6039"/>
                  <a:pt x="15975" y="4816"/>
                  <a:pt x="16363" y="3616"/>
                </a:cubicBezTo>
                <a:cubicBezTo>
                  <a:pt x="16616" y="2839"/>
                  <a:pt x="16734" y="2025"/>
                  <a:pt x="17047" y="1260"/>
                </a:cubicBezTo>
                <a:cubicBezTo>
                  <a:pt x="17259" y="749"/>
                  <a:pt x="17052" y="383"/>
                  <a:pt x="16539" y="172"/>
                </a:cubicBezTo>
                <a:cubicBezTo>
                  <a:pt x="16387" y="108"/>
                  <a:pt x="16229" y="80"/>
                  <a:pt x="16064" y="65"/>
                </a:cubicBezTo>
                <a:cubicBezTo>
                  <a:pt x="15589" y="21"/>
                  <a:pt x="15116" y="1"/>
                  <a:pt x="14645" y="1"/>
                </a:cubicBezTo>
                <a:close/>
              </a:path>
            </a:pathLst>
          </a:custGeom>
          <a:solidFill>
            <a:srgbClr val="3B97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80" name="Google Shape;780;p33"/>
          <p:cNvGrpSpPr/>
          <p:nvPr/>
        </p:nvGrpSpPr>
        <p:grpSpPr>
          <a:xfrm flipH="1" rot="-10277870">
            <a:off x="8299189" y="-198321"/>
            <a:ext cx="881961" cy="1128239"/>
            <a:chOff x="1099800" y="1282875"/>
            <a:chExt cx="881950" cy="1128225"/>
          </a:xfrm>
        </p:grpSpPr>
        <p:sp>
          <p:nvSpPr>
            <p:cNvPr id="781" name="Google Shape;781;p33"/>
            <p:cNvSpPr/>
            <p:nvPr/>
          </p:nvSpPr>
          <p:spPr>
            <a:xfrm>
              <a:off x="1099800" y="1282875"/>
              <a:ext cx="881950" cy="1128225"/>
            </a:xfrm>
            <a:custGeom>
              <a:rect b="b" l="l" r="r" t="t"/>
              <a:pathLst>
                <a:path extrusionOk="0" h="45129" w="35278">
                  <a:moveTo>
                    <a:pt x="3462" y="0"/>
                  </a:moveTo>
                  <a:cubicBezTo>
                    <a:pt x="2611" y="0"/>
                    <a:pt x="1897" y="727"/>
                    <a:pt x="1970" y="1611"/>
                  </a:cubicBezTo>
                  <a:lnTo>
                    <a:pt x="1970" y="1630"/>
                  </a:lnTo>
                  <a:cubicBezTo>
                    <a:pt x="2141" y="3583"/>
                    <a:pt x="1652" y="5438"/>
                    <a:pt x="1016" y="7243"/>
                  </a:cubicBezTo>
                  <a:cubicBezTo>
                    <a:pt x="71" y="9910"/>
                    <a:pt x="4" y="12530"/>
                    <a:pt x="1248" y="15111"/>
                  </a:cubicBezTo>
                  <a:cubicBezTo>
                    <a:pt x="1549" y="15730"/>
                    <a:pt x="1786" y="16438"/>
                    <a:pt x="1532" y="17022"/>
                  </a:cubicBezTo>
                  <a:cubicBezTo>
                    <a:pt x="606" y="19147"/>
                    <a:pt x="1" y="24423"/>
                    <a:pt x="6" y="24875"/>
                  </a:cubicBezTo>
                  <a:cubicBezTo>
                    <a:pt x="46" y="28599"/>
                    <a:pt x="1647" y="31545"/>
                    <a:pt x="4492" y="33866"/>
                  </a:cubicBezTo>
                  <a:cubicBezTo>
                    <a:pt x="5120" y="34382"/>
                    <a:pt x="5592" y="34974"/>
                    <a:pt x="5773" y="35788"/>
                  </a:cubicBezTo>
                  <a:cubicBezTo>
                    <a:pt x="6136" y="37445"/>
                    <a:pt x="7606" y="42149"/>
                    <a:pt x="9832" y="43589"/>
                  </a:cubicBezTo>
                  <a:cubicBezTo>
                    <a:pt x="11626" y="44612"/>
                    <a:pt x="13466" y="45129"/>
                    <a:pt x="15351" y="45129"/>
                  </a:cubicBezTo>
                  <a:cubicBezTo>
                    <a:pt x="16518" y="45129"/>
                    <a:pt x="17703" y="44931"/>
                    <a:pt x="18905" y="44532"/>
                  </a:cubicBezTo>
                  <a:cubicBezTo>
                    <a:pt x="19275" y="44409"/>
                    <a:pt x="19753" y="44372"/>
                    <a:pt x="20306" y="44372"/>
                  </a:cubicBezTo>
                  <a:cubicBezTo>
                    <a:pt x="21143" y="44372"/>
                    <a:pt x="22153" y="44456"/>
                    <a:pt x="23227" y="44456"/>
                  </a:cubicBezTo>
                  <a:cubicBezTo>
                    <a:pt x="25071" y="44456"/>
                    <a:pt x="27103" y="44207"/>
                    <a:pt x="28766" y="42849"/>
                  </a:cubicBezTo>
                  <a:cubicBezTo>
                    <a:pt x="30083" y="41789"/>
                    <a:pt x="31659" y="41198"/>
                    <a:pt x="33018" y="40241"/>
                  </a:cubicBezTo>
                  <a:cubicBezTo>
                    <a:pt x="33040" y="40224"/>
                    <a:pt x="33060" y="40207"/>
                    <a:pt x="33077" y="40191"/>
                  </a:cubicBezTo>
                  <a:cubicBezTo>
                    <a:pt x="33194" y="40073"/>
                    <a:pt x="33305" y="39959"/>
                    <a:pt x="33417" y="39845"/>
                  </a:cubicBezTo>
                  <a:cubicBezTo>
                    <a:pt x="33423" y="39836"/>
                    <a:pt x="33431" y="39828"/>
                    <a:pt x="33437" y="39820"/>
                  </a:cubicBezTo>
                  <a:cubicBezTo>
                    <a:pt x="34742" y="38257"/>
                    <a:pt x="34926" y="36539"/>
                    <a:pt x="34137" y="34678"/>
                  </a:cubicBezTo>
                  <a:cubicBezTo>
                    <a:pt x="33598" y="33403"/>
                    <a:pt x="33668" y="32103"/>
                    <a:pt x="34176" y="30839"/>
                  </a:cubicBezTo>
                  <a:cubicBezTo>
                    <a:pt x="34943" y="28942"/>
                    <a:pt x="35278" y="27054"/>
                    <a:pt x="34340" y="25120"/>
                  </a:cubicBezTo>
                  <a:cubicBezTo>
                    <a:pt x="32842" y="21867"/>
                    <a:pt x="30831" y="20785"/>
                    <a:pt x="29528" y="19147"/>
                  </a:cubicBezTo>
                  <a:cubicBezTo>
                    <a:pt x="28306" y="17613"/>
                    <a:pt x="27132" y="9679"/>
                    <a:pt x="18383" y="7026"/>
                  </a:cubicBezTo>
                  <a:cubicBezTo>
                    <a:pt x="18260" y="6998"/>
                    <a:pt x="18143" y="6973"/>
                    <a:pt x="18023" y="6945"/>
                  </a:cubicBezTo>
                  <a:cubicBezTo>
                    <a:pt x="18006" y="6942"/>
                    <a:pt x="17992" y="6939"/>
                    <a:pt x="17973" y="6931"/>
                  </a:cubicBezTo>
                  <a:cubicBezTo>
                    <a:pt x="16938" y="6565"/>
                    <a:pt x="15894" y="6225"/>
                    <a:pt x="14876" y="5821"/>
                  </a:cubicBezTo>
                  <a:cubicBezTo>
                    <a:pt x="14354" y="5611"/>
                    <a:pt x="12789" y="4696"/>
                    <a:pt x="12095" y="3843"/>
                  </a:cubicBezTo>
                  <a:cubicBezTo>
                    <a:pt x="12089" y="3834"/>
                    <a:pt x="12081" y="3823"/>
                    <a:pt x="12075" y="3815"/>
                  </a:cubicBezTo>
                  <a:cubicBezTo>
                    <a:pt x="11166" y="2473"/>
                    <a:pt x="8786" y="1273"/>
                    <a:pt x="6719" y="682"/>
                  </a:cubicBezTo>
                  <a:cubicBezTo>
                    <a:pt x="6049" y="495"/>
                    <a:pt x="4718" y="219"/>
                    <a:pt x="3742" y="26"/>
                  </a:cubicBezTo>
                  <a:cubicBezTo>
                    <a:pt x="3648" y="9"/>
                    <a:pt x="3554" y="0"/>
                    <a:pt x="3462" y="0"/>
                  </a:cubicBezTo>
                  <a:close/>
                </a:path>
              </a:pathLst>
            </a:custGeom>
            <a:solidFill>
              <a:srgbClr val="93BC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33"/>
            <p:cNvSpPr/>
            <p:nvPr/>
          </p:nvSpPr>
          <p:spPr>
            <a:xfrm>
              <a:off x="1176600" y="1403275"/>
              <a:ext cx="733175" cy="881600"/>
            </a:xfrm>
            <a:custGeom>
              <a:rect b="b" l="l" r="r" t="t"/>
              <a:pathLst>
                <a:path extrusionOk="0" h="35264" w="29327">
                  <a:moveTo>
                    <a:pt x="7209" y="0"/>
                  </a:moveTo>
                  <a:cubicBezTo>
                    <a:pt x="6445" y="1666"/>
                    <a:pt x="6732" y="3393"/>
                    <a:pt x="5555" y="4690"/>
                  </a:cubicBezTo>
                  <a:cubicBezTo>
                    <a:pt x="4350" y="3284"/>
                    <a:pt x="3970" y="1465"/>
                    <a:pt x="2667" y="229"/>
                  </a:cubicBezTo>
                  <a:lnTo>
                    <a:pt x="2667" y="229"/>
                  </a:lnTo>
                  <a:cubicBezTo>
                    <a:pt x="3502" y="3744"/>
                    <a:pt x="5337" y="6844"/>
                    <a:pt x="7070" y="10289"/>
                  </a:cubicBezTo>
                  <a:cubicBezTo>
                    <a:pt x="4185" y="9904"/>
                    <a:pt x="2135" y="8526"/>
                    <a:pt x="0" y="7290"/>
                  </a:cubicBezTo>
                  <a:lnTo>
                    <a:pt x="0" y="7290"/>
                  </a:lnTo>
                  <a:cubicBezTo>
                    <a:pt x="179" y="8208"/>
                    <a:pt x="854" y="8596"/>
                    <a:pt x="1504" y="8997"/>
                  </a:cubicBezTo>
                  <a:cubicBezTo>
                    <a:pt x="2972" y="9904"/>
                    <a:pt x="4542" y="10601"/>
                    <a:pt x="6224" y="10981"/>
                  </a:cubicBezTo>
                  <a:cubicBezTo>
                    <a:pt x="7282" y="11221"/>
                    <a:pt x="7932" y="11795"/>
                    <a:pt x="8384" y="12783"/>
                  </a:cubicBezTo>
                  <a:cubicBezTo>
                    <a:pt x="9709" y="15679"/>
                    <a:pt x="11444" y="18329"/>
                    <a:pt x="13369" y="20859"/>
                  </a:cubicBezTo>
                  <a:cubicBezTo>
                    <a:pt x="13623" y="21194"/>
                    <a:pt x="14069" y="21482"/>
                    <a:pt x="13804" y="22293"/>
                  </a:cubicBezTo>
                  <a:cubicBezTo>
                    <a:pt x="9938" y="21975"/>
                    <a:pt x="6088" y="21384"/>
                    <a:pt x="1973" y="20053"/>
                  </a:cubicBezTo>
                  <a:lnTo>
                    <a:pt x="1973" y="20053"/>
                  </a:lnTo>
                  <a:cubicBezTo>
                    <a:pt x="2461" y="21217"/>
                    <a:pt x="3136" y="21476"/>
                    <a:pt x="3831" y="21668"/>
                  </a:cubicBezTo>
                  <a:cubicBezTo>
                    <a:pt x="7025" y="22550"/>
                    <a:pt x="10309" y="22893"/>
                    <a:pt x="13606" y="22949"/>
                  </a:cubicBezTo>
                  <a:cubicBezTo>
                    <a:pt x="14574" y="22966"/>
                    <a:pt x="15205" y="23105"/>
                    <a:pt x="15782" y="23867"/>
                  </a:cubicBezTo>
                  <a:cubicBezTo>
                    <a:pt x="17099" y="25602"/>
                    <a:pt x="18505" y="27270"/>
                    <a:pt x="20084" y="28780"/>
                  </a:cubicBezTo>
                  <a:cubicBezTo>
                    <a:pt x="20310" y="28994"/>
                    <a:pt x="20600" y="29223"/>
                    <a:pt x="20338" y="29795"/>
                  </a:cubicBezTo>
                  <a:cubicBezTo>
                    <a:pt x="18516" y="30512"/>
                    <a:pt x="16544" y="31212"/>
                    <a:pt x="14530" y="31820"/>
                  </a:cubicBezTo>
                  <a:cubicBezTo>
                    <a:pt x="12490" y="32437"/>
                    <a:pt x="10303" y="32404"/>
                    <a:pt x="8308" y="33263"/>
                  </a:cubicBezTo>
                  <a:cubicBezTo>
                    <a:pt x="8732" y="33461"/>
                    <a:pt x="9157" y="33527"/>
                    <a:pt x="9579" y="33527"/>
                  </a:cubicBezTo>
                  <a:cubicBezTo>
                    <a:pt x="10048" y="33527"/>
                    <a:pt x="10514" y="33446"/>
                    <a:pt x="10973" y="33374"/>
                  </a:cubicBezTo>
                  <a:cubicBezTo>
                    <a:pt x="14047" y="32897"/>
                    <a:pt x="17080" y="32166"/>
                    <a:pt x="19869" y="30780"/>
                  </a:cubicBezTo>
                  <a:cubicBezTo>
                    <a:pt x="20353" y="30540"/>
                    <a:pt x="20759" y="30431"/>
                    <a:pt x="21123" y="30431"/>
                  </a:cubicBezTo>
                  <a:cubicBezTo>
                    <a:pt x="21782" y="30431"/>
                    <a:pt x="22306" y="30787"/>
                    <a:pt x="22913" y="31380"/>
                  </a:cubicBezTo>
                  <a:cubicBezTo>
                    <a:pt x="24300" y="32738"/>
                    <a:pt x="25814" y="33957"/>
                    <a:pt x="27304" y="35263"/>
                  </a:cubicBezTo>
                  <a:cubicBezTo>
                    <a:pt x="27578" y="34778"/>
                    <a:pt x="27346" y="34568"/>
                    <a:pt x="27195" y="34401"/>
                  </a:cubicBezTo>
                  <a:cubicBezTo>
                    <a:pt x="26668" y="33812"/>
                    <a:pt x="26124" y="33232"/>
                    <a:pt x="25549" y="32696"/>
                  </a:cubicBezTo>
                  <a:cubicBezTo>
                    <a:pt x="24277" y="31514"/>
                    <a:pt x="24252" y="31514"/>
                    <a:pt x="25290" y="30041"/>
                  </a:cubicBezTo>
                  <a:cubicBezTo>
                    <a:pt x="26593" y="28197"/>
                    <a:pt x="27653" y="26224"/>
                    <a:pt x="28526" y="24151"/>
                  </a:cubicBezTo>
                  <a:cubicBezTo>
                    <a:pt x="28894" y="23284"/>
                    <a:pt x="29327" y="22408"/>
                    <a:pt x="29154" y="21362"/>
                  </a:cubicBezTo>
                  <a:lnTo>
                    <a:pt x="29154" y="21362"/>
                  </a:lnTo>
                  <a:cubicBezTo>
                    <a:pt x="28551" y="22221"/>
                    <a:pt x="28046" y="23128"/>
                    <a:pt x="27605" y="24062"/>
                  </a:cubicBezTo>
                  <a:cubicBezTo>
                    <a:pt x="26732" y="25912"/>
                    <a:pt x="25770" y="27717"/>
                    <a:pt x="24587" y="29396"/>
                  </a:cubicBezTo>
                  <a:cubicBezTo>
                    <a:pt x="24038" y="30176"/>
                    <a:pt x="23785" y="30545"/>
                    <a:pt x="23481" y="30545"/>
                  </a:cubicBezTo>
                  <a:cubicBezTo>
                    <a:pt x="23213" y="30545"/>
                    <a:pt x="22904" y="30258"/>
                    <a:pt x="22319" y="29714"/>
                  </a:cubicBezTo>
                  <a:cubicBezTo>
                    <a:pt x="21789" y="29218"/>
                    <a:pt x="21259" y="28724"/>
                    <a:pt x="20743" y="28210"/>
                  </a:cubicBezTo>
                  <a:cubicBezTo>
                    <a:pt x="18547" y="26032"/>
                    <a:pt x="18985" y="26453"/>
                    <a:pt x="20084" y="24257"/>
                  </a:cubicBezTo>
                  <a:cubicBezTo>
                    <a:pt x="20614" y="23192"/>
                    <a:pt x="21183" y="22146"/>
                    <a:pt x="21677" y="21069"/>
                  </a:cubicBezTo>
                  <a:cubicBezTo>
                    <a:pt x="22274" y="19771"/>
                    <a:pt x="22854" y="18457"/>
                    <a:pt x="22891" y="16954"/>
                  </a:cubicBezTo>
                  <a:lnTo>
                    <a:pt x="22891" y="16954"/>
                  </a:lnTo>
                  <a:cubicBezTo>
                    <a:pt x="21356" y="19730"/>
                    <a:pt x="20363" y="22787"/>
                    <a:pt x="18371" y="25563"/>
                  </a:cubicBezTo>
                  <a:cubicBezTo>
                    <a:pt x="17490" y="24458"/>
                    <a:pt x="16767" y="23443"/>
                    <a:pt x="15930" y="22536"/>
                  </a:cubicBezTo>
                  <a:cubicBezTo>
                    <a:pt x="15141" y="21677"/>
                    <a:pt x="15129" y="20954"/>
                    <a:pt x="15685" y="19905"/>
                  </a:cubicBezTo>
                  <a:cubicBezTo>
                    <a:pt x="17141" y="17160"/>
                    <a:pt x="18327" y="14289"/>
                    <a:pt x="18963" y="11224"/>
                  </a:cubicBezTo>
                  <a:cubicBezTo>
                    <a:pt x="19097" y="10568"/>
                    <a:pt x="19303" y="9912"/>
                    <a:pt x="18815" y="9226"/>
                  </a:cubicBezTo>
                  <a:cubicBezTo>
                    <a:pt x="17716" y="13076"/>
                    <a:pt x="16452" y="16814"/>
                    <a:pt x="14577" y="20578"/>
                  </a:cubicBezTo>
                  <a:cubicBezTo>
                    <a:pt x="13232" y="19085"/>
                    <a:pt x="12499" y="17598"/>
                    <a:pt x="11522" y="16293"/>
                  </a:cubicBezTo>
                  <a:cubicBezTo>
                    <a:pt x="10750" y="15255"/>
                    <a:pt x="10719" y="14423"/>
                    <a:pt x="11461" y="13280"/>
                  </a:cubicBezTo>
                  <a:cubicBezTo>
                    <a:pt x="13079" y="10783"/>
                    <a:pt x="14351" y="8091"/>
                    <a:pt x="15057" y="5167"/>
                  </a:cubicBezTo>
                  <a:cubicBezTo>
                    <a:pt x="15157" y="4760"/>
                    <a:pt x="15255" y="4366"/>
                    <a:pt x="14781" y="3521"/>
                  </a:cubicBezTo>
                  <a:cubicBezTo>
                    <a:pt x="13782" y="7457"/>
                    <a:pt x="12354" y="10719"/>
                    <a:pt x="10275" y="14027"/>
                  </a:cubicBezTo>
                  <a:cubicBezTo>
                    <a:pt x="9369" y="12289"/>
                    <a:pt x="8702" y="10777"/>
                    <a:pt x="7834" y="9393"/>
                  </a:cubicBezTo>
                  <a:cubicBezTo>
                    <a:pt x="6587" y="7413"/>
                    <a:pt x="5803" y="5524"/>
                    <a:pt x="7067" y="3186"/>
                  </a:cubicBezTo>
                  <a:cubicBezTo>
                    <a:pt x="7480" y="2416"/>
                    <a:pt x="7801" y="1286"/>
                    <a:pt x="7209" y="0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_1"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34"/>
          <p:cNvSpPr/>
          <p:nvPr/>
        </p:nvSpPr>
        <p:spPr>
          <a:xfrm flipH="1">
            <a:off x="8591857" y="3788779"/>
            <a:ext cx="547089" cy="1286678"/>
          </a:xfrm>
          <a:custGeom>
            <a:rect b="b" l="l" r="r" t="t"/>
            <a:pathLst>
              <a:path extrusionOk="0" fill="none" h="25286" w="10752">
                <a:moveTo>
                  <a:pt x="10752" y="1"/>
                </a:moveTo>
                <a:cubicBezTo>
                  <a:pt x="3879" y="6406"/>
                  <a:pt x="0" y="15900"/>
                  <a:pt x="422" y="25286"/>
                </a:cubicBezTo>
              </a:path>
            </a:pathLst>
          </a:custGeom>
          <a:noFill/>
          <a:ln cap="rnd" cmpd="sng" w="17500">
            <a:solidFill>
              <a:srgbClr val="2F785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5" name="Google Shape;785;p34"/>
          <p:cNvSpPr/>
          <p:nvPr/>
        </p:nvSpPr>
        <p:spPr>
          <a:xfrm>
            <a:off x="-36" y="4629145"/>
            <a:ext cx="9144071" cy="530362"/>
          </a:xfrm>
          <a:custGeom>
            <a:rect b="b" l="l" r="r" t="t"/>
            <a:pathLst>
              <a:path extrusionOk="0" h="20099" w="266591">
                <a:moveTo>
                  <a:pt x="177921" y="0"/>
                </a:moveTo>
                <a:cubicBezTo>
                  <a:pt x="141060" y="0"/>
                  <a:pt x="115281" y="7266"/>
                  <a:pt x="83821" y="7266"/>
                </a:cubicBezTo>
                <a:cubicBezTo>
                  <a:pt x="72193" y="7266"/>
                  <a:pt x="59789" y="6273"/>
                  <a:pt x="45762" y="3555"/>
                </a:cubicBezTo>
                <a:cubicBezTo>
                  <a:pt x="37645" y="1748"/>
                  <a:pt x="27129" y="496"/>
                  <a:pt x="16785" y="496"/>
                </a:cubicBezTo>
                <a:cubicBezTo>
                  <a:pt x="10985" y="496"/>
                  <a:pt x="5238" y="890"/>
                  <a:pt x="1" y="1800"/>
                </a:cubicBezTo>
                <a:lnTo>
                  <a:pt x="1" y="20098"/>
                </a:lnTo>
                <a:lnTo>
                  <a:pt x="266590" y="20098"/>
                </a:lnTo>
                <a:lnTo>
                  <a:pt x="266590" y="4512"/>
                </a:lnTo>
                <a:cubicBezTo>
                  <a:pt x="261542" y="6524"/>
                  <a:pt x="255665" y="7280"/>
                  <a:pt x="249337" y="7280"/>
                </a:cubicBezTo>
                <a:cubicBezTo>
                  <a:pt x="231731" y="7280"/>
                  <a:pt x="210633" y="1424"/>
                  <a:pt x="194179" y="472"/>
                </a:cubicBezTo>
                <a:cubicBezTo>
                  <a:pt x="188509" y="144"/>
                  <a:pt x="183105" y="0"/>
                  <a:pt x="177921" y="0"/>
                </a:cubicBezTo>
                <a:close/>
              </a:path>
            </a:pathLst>
          </a:custGeom>
          <a:solidFill>
            <a:srgbClr val="93BC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6" name="Google Shape;786;p34"/>
          <p:cNvSpPr/>
          <p:nvPr/>
        </p:nvSpPr>
        <p:spPr>
          <a:xfrm rot="-889044">
            <a:off x="-140490" y="3356338"/>
            <a:ext cx="678495" cy="1301423"/>
          </a:xfrm>
          <a:custGeom>
            <a:rect b="b" l="l" r="r" t="t"/>
            <a:pathLst>
              <a:path extrusionOk="0" h="32953" w="17180">
                <a:moveTo>
                  <a:pt x="15690" y="0"/>
                </a:moveTo>
                <a:cubicBezTo>
                  <a:pt x="15604" y="0"/>
                  <a:pt x="15548" y="65"/>
                  <a:pt x="15499" y="131"/>
                </a:cubicBezTo>
                <a:cubicBezTo>
                  <a:pt x="15454" y="189"/>
                  <a:pt x="15419" y="256"/>
                  <a:pt x="15390" y="323"/>
                </a:cubicBezTo>
                <a:cubicBezTo>
                  <a:pt x="14956" y="1339"/>
                  <a:pt x="14562" y="2367"/>
                  <a:pt x="14387" y="3467"/>
                </a:cubicBezTo>
                <a:cubicBezTo>
                  <a:pt x="14374" y="3551"/>
                  <a:pt x="14393" y="3659"/>
                  <a:pt x="14233" y="3733"/>
                </a:cubicBezTo>
                <a:cubicBezTo>
                  <a:pt x="14153" y="3321"/>
                  <a:pt x="14061" y="2929"/>
                  <a:pt x="14003" y="2530"/>
                </a:cubicBezTo>
                <a:cubicBezTo>
                  <a:pt x="13906" y="1876"/>
                  <a:pt x="13809" y="1222"/>
                  <a:pt x="13612" y="586"/>
                </a:cubicBezTo>
                <a:cubicBezTo>
                  <a:pt x="13582" y="489"/>
                  <a:pt x="13589" y="321"/>
                  <a:pt x="13459" y="321"/>
                </a:cubicBezTo>
                <a:cubicBezTo>
                  <a:pt x="13455" y="321"/>
                  <a:pt x="13450" y="321"/>
                  <a:pt x="13446" y="321"/>
                </a:cubicBezTo>
                <a:cubicBezTo>
                  <a:pt x="13288" y="334"/>
                  <a:pt x="13292" y="503"/>
                  <a:pt x="13298" y="627"/>
                </a:cubicBezTo>
                <a:cubicBezTo>
                  <a:pt x="13336" y="1658"/>
                  <a:pt x="13413" y="2682"/>
                  <a:pt x="13738" y="3671"/>
                </a:cubicBezTo>
                <a:cubicBezTo>
                  <a:pt x="13816" y="3910"/>
                  <a:pt x="13971" y="4172"/>
                  <a:pt x="13926" y="4388"/>
                </a:cubicBezTo>
                <a:cubicBezTo>
                  <a:pt x="13806" y="4946"/>
                  <a:pt x="13591" y="5482"/>
                  <a:pt x="13415" y="6026"/>
                </a:cubicBezTo>
                <a:cubicBezTo>
                  <a:pt x="13158" y="4943"/>
                  <a:pt x="12670" y="3979"/>
                  <a:pt x="12289" y="2939"/>
                </a:cubicBezTo>
                <a:cubicBezTo>
                  <a:pt x="12222" y="3005"/>
                  <a:pt x="12201" y="3017"/>
                  <a:pt x="12194" y="3035"/>
                </a:cubicBezTo>
                <a:cubicBezTo>
                  <a:pt x="12180" y="3073"/>
                  <a:pt x="12163" y="3114"/>
                  <a:pt x="12163" y="3155"/>
                </a:cubicBezTo>
                <a:cubicBezTo>
                  <a:pt x="12180" y="4426"/>
                  <a:pt x="12342" y="5668"/>
                  <a:pt x="12934" y="6818"/>
                </a:cubicBezTo>
                <a:cubicBezTo>
                  <a:pt x="13004" y="6954"/>
                  <a:pt x="13062" y="7064"/>
                  <a:pt x="13003" y="7226"/>
                </a:cubicBezTo>
                <a:cubicBezTo>
                  <a:pt x="12699" y="8053"/>
                  <a:pt x="12409" y="8885"/>
                  <a:pt x="12112" y="9717"/>
                </a:cubicBezTo>
                <a:cubicBezTo>
                  <a:pt x="12077" y="9814"/>
                  <a:pt x="12038" y="9909"/>
                  <a:pt x="12001" y="10005"/>
                </a:cubicBezTo>
                <a:cubicBezTo>
                  <a:pt x="11908" y="8346"/>
                  <a:pt x="11633" y="6755"/>
                  <a:pt x="11000" y="5209"/>
                </a:cubicBezTo>
                <a:cubicBezTo>
                  <a:pt x="10906" y="5335"/>
                  <a:pt x="10923" y="5455"/>
                  <a:pt x="10927" y="5564"/>
                </a:cubicBezTo>
                <a:cubicBezTo>
                  <a:pt x="10938" y="5963"/>
                  <a:pt x="10930" y="6365"/>
                  <a:pt x="10988" y="6759"/>
                </a:cubicBezTo>
                <a:cubicBezTo>
                  <a:pt x="11181" y="8066"/>
                  <a:pt x="11212" y="9401"/>
                  <a:pt x="11692" y="10655"/>
                </a:cubicBezTo>
                <a:cubicBezTo>
                  <a:pt x="11731" y="10754"/>
                  <a:pt x="11699" y="10841"/>
                  <a:pt x="11664" y="10930"/>
                </a:cubicBezTo>
                <a:cubicBezTo>
                  <a:pt x="11192" y="12133"/>
                  <a:pt x="10776" y="13357"/>
                  <a:pt x="10264" y="14544"/>
                </a:cubicBezTo>
                <a:cubicBezTo>
                  <a:pt x="10219" y="14647"/>
                  <a:pt x="10203" y="14778"/>
                  <a:pt x="10055" y="14856"/>
                </a:cubicBezTo>
                <a:cubicBezTo>
                  <a:pt x="9757" y="12580"/>
                  <a:pt x="9596" y="10305"/>
                  <a:pt x="8826" y="8121"/>
                </a:cubicBezTo>
                <a:cubicBezTo>
                  <a:pt x="8669" y="8228"/>
                  <a:pt x="8709" y="8341"/>
                  <a:pt x="8706" y="8438"/>
                </a:cubicBezTo>
                <a:cubicBezTo>
                  <a:pt x="8641" y="10788"/>
                  <a:pt x="9090" y="13054"/>
                  <a:pt x="9795" y="15279"/>
                </a:cubicBezTo>
                <a:cubicBezTo>
                  <a:pt x="9833" y="15398"/>
                  <a:pt x="9840" y="15497"/>
                  <a:pt x="9788" y="15611"/>
                </a:cubicBezTo>
                <a:cubicBezTo>
                  <a:pt x="9248" y="16816"/>
                  <a:pt x="8711" y="18024"/>
                  <a:pt x="8170" y="19229"/>
                </a:cubicBezTo>
                <a:cubicBezTo>
                  <a:pt x="8134" y="19305"/>
                  <a:pt x="8129" y="19420"/>
                  <a:pt x="7980" y="19441"/>
                </a:cubicBezTo>
                <a:cubicBezTo>
                  <a:pt x="7710" y="18003"/>
                  <a:pt x="7293" y="16604"/>
                  <a:pt x="6885" y="15205"/>
                </a:cubicBezTo>
                <a:cubicBezTo>
                  <a:pt x="6478" y="13805"/>
                  <a:pt x="6194" y="12368"/>
                  <a:pt x="5614" y="11018"/>
                </a:cubicBezTo>
                <a:cubicBezTo>
                  <a:pt x="5498" y="11373"/>
                  <a:pt x="5474" y="11726"/>
                  <a:pt x="5501" y="12080"/>
                </a:cubicBezTo>
                <a:cubicBezTo>
                  <a:pt x="5569" y="13017"/>
                  <a:pt x="5772" y="13930"/>
                  <a:pt x="6019" y="14832"/>
                </a:cubicBezTo>
                <a:cubicBezTo>
                  <a:pt x="6449" y="16398"/>
                  <a:pt x="6799" y="17999"/>
                  <a:pt x="7676" y="19406"/>
                </a:cubicBezTo>
                <a:cubicBezTo>
                  <a:pt x="7794" y="19596"/>
                  <a:pt x="7900" y="19819"/>
                  <a:pt x="7783" y="20059"/>
                </a:cubicBezTo>
                <a:cubicBezTo>
                  <a:pt x="7089" y="21488"/>
                  <a:pt x="6626" y="23011"/>
                  <a:pt x="5999" y="24469"/>
                </a:cubicBezTo>
                <a:cubicBezTo>
                  <a:pt x="5946" y="24597"/>
                  <a:pt x="5886" y="24724"/>
                  <a:pt x="5830" y="24851"/>
                </a:cubicBezTo>
                <a:cubicBezTo>
                  <a:pt x="5802" y="24846"/>
                  <a:pt x="5773" y="24843"/>
                  <a:pt x="5745" y="24837"/>
                </a:cubicBezTo>
                <a:cubicBezTo>
                  <a:pt x="5769" y="23999"/>
                  <a:pt x="5536" y="23197"/>
                  <a:pt x="5419" y="22380"/>
                </a:cubicBezTo>
                <a:cubicBezTo>
                  <a:pt x="5172" y="20652"/>
                  <a:pt x="4835" y="18946"/>
                  <a:pt x="4365" y="17261"/>
                </a:cubicBezTo>
                <a:cubicBezTo>
                  <a:pt x="4104" y="16329"/>
                  <a:pt x="3674" y="15456"/>
                  <a:pt x="3456" y="14513"/>
                </a:cubicBezTo>
                <a:cubicBezTo>
                  <a:pt x="3435" y="14423"/>
                  <a:pt x="3405" y="14302"/>
                  <a:pt x="3286" y="14302"/>
                </a:cubicBezTo>
                <a:cubicBezTo>
                  <a:pt x="3279" y="14302"/>
                  <a:pt x="3272" y="14302"/>
                  <a:pt x="3264" y="14303"/>
                </a:cubicBezTo>
                <a:cubicBezTo>
                  <a:pt x="3123" y="14317"/>
                  <a:pt x="3142" y="14452"/>
                  <a:pt x="3126" y="14551"/>
                </a:cubicBezTo>
                <a:cubicBezTo>
                  <a:pt x="3116" y="14613"/>
                  <a:pt x="3120" y="14677"/>
                  <a:pt x="3123" y="14740"/>
                </a:cubicBezTo>
                <a:cubicBezTo>
                  <a:pt x="3211" y="16970"/>
                  <a:pt x="3421" y="19181"/>
                  <a:pt x="3963" y="21354"/>
                </a:cubicBezTo>
                <a:cubicBezTo>
                  <a:pt x="4317" y="22777"/>
                  <a:pt x="4750" y="24167"/>
                  <a:pt x="5414" y="25478"/>
                </a:cubicBezTo>
                <a:cubicBezTo>
                  <a:pt x="5487" y="25619"/>
                  <a:pt x="5467" y="25733"/>
                  <a:pt x="5421" y="25866"/>
                </a:cubicBezTo>
                <a:cubicBezTo>
                  <a:pt x="5229" y="26432"/>
                  <a:pt x="5040" y="26999"/>
                  <a:pt x="4855" y="27569"/>
                </a:cubicBezTo>
                <a:cubicBezTo>
                  <a:pt x="4700" y="28046"/>
                  <a:pt x="4557" y="28522"/>
                  <a:pt x="4409" y="28994"/>
                </a:cubicBezTo>
                <a:cubicBezTo>
                  <a:pt x="4327" y="28979"/>
                  <a:pt x="4320" y="28937"/>
                  <a:pt x="4313" y="28896"/>
                </a:cubicBezTo>
                <a:cubicBezTo>
                  <a:pt x="4091" y="27538"/>
                  <a:pt x="3582" y="26265"/>
                  <a:pt x="3120" y="24981"/>
                </a:cubicBezTo>
                <a:cubicBezTo>
                  <a:pt x="2295" y="22678"/>
                  <a:pt x="1276" y="20447"/>
                  <a:pt x="585" y="18093"/>
                </a:cubicBezTo>
                <a:cubicBezTo>
                  <a:pt x="527" y="17893"/>
                  <a:pt x="451" y="17697"/>
                  <a:pt x="374" y="17501"/>
                </a:cubicBezTo>
                <a:cubicBezTo>
                  <a:pt x="346" y="17428"/>
                  <a:pt x="294" y="17364"/>
                  <a:pt x="211" y="17364"/>
                </a:cubicBezTo>
                <a:cubicBezTo>
                  <a:pt x="202" y="17364"/>
                  <a:pt x="193" y="17365"/>
                  <a:pt x="184" y="17367"/>
                </a:cubicBezTo>
                <a:cubicBezTo>
                  <a:pt x="85" y="17382"/>
                  <a:pt x="54" y="17467"/>
                  <a:pt x="47" y="17554"/>
                </a:cubicBezTo>
                <a:cubicBezTo>
                  <a:pt x="29" y="17774"/>
                  <a:pt x="0" y="17992"/>
                  <a:pt x="12" y="18213"/>
                </a:cubicBezTo>
                <a:cubicBezTo>
                  <a:pt x="91" y="20012"/>
                  <a:pt x="696" y="21690"/>
                  <a:pt x="1215" y="23385"/>
                </a:cubicBezTo>
                <a:cubicBezTo>
                  <a:pt x="1896" y="25598"/>
                  <a:pt x="3127" y="27562"/>
                  <a:pt x="4070" y="29658"/>
                </a:cubicBezTo>
                <a:cubicBezTo>
                  <a:pt x="4136" y="29804"/>
                  <a:pt x="4158" y="29924"/>
                  <a:pt x="4120" y="30074"/>
                </a:cubicBezTo>
                <a:cubicBezTo>
                  <a:pt x="3929" y="30816"/>
                  <a:pt x="3751" y="31563"/>
                  <a:pt x="3648" y="32325"/>
                </a:cubicBezTo>
                <a:cubicBezTo>
                  <a:pt x="3624" y="32510"/>
                  <a:pt x="3603" y="32696"/>
                  <a:pt x="3641" y="32953"/>
                </a:cubicBezTo>
                <a:cubicBezTo>
                  <a:pt x="3825" y="32665"/>
                  <a:pt x="3911" y="32411"/>
                  <a:pt x="3978" y="32154"/>
                </a:cubicBezTo>
                <a:cubicBezTo>
                  <a:pt x="4189" y="31351"/>
                  <a:pt x="4330" y="30531"/>
                  <a:pt x="4553" y="29732"/>
                </a:cubicBezTo>
                <a:cubicBezTo>
                  <a:pt x="4609" y="29528"/>
                  <a:pt x="4700" y="29409"/>
                  <a:pt x="4896" y="29333"/>
                </a:cubicBezTo>
                <a:cubicBezTo>
                  <a:pt x="5809" y="28980"/>
                  <a:pt x="6662" y="28501"/>
                  <a:pt x="7530" y="28055"/>
                </a:cubicBezTo>
                <a:cubicBezTo>
                  <a:pt x="9664" y="26957"/>
                  <a:pt x="11686" y="25675"/>
                  <a:pt x="13714" y="24395"/>
                </a:cubicBezTo>
                <a:cubicBezTo>
                  <a:pt x="14633" y="23815"/>
                  <a:pt x="15489" y="23161"/>
                  <a:pt x="16299" y="22444"/>
                </a:cubicBezTo>
                <a:cubicBezTo>
                  <a:pt x="16423" y="22334"/>
                  <a:pt x="16589" y="22205"/>
                  <a:pt x="16467" y="22020"/>
                </a:cubicBezTo>
                <a:cubicBezTo>
                  <a:pt x="16416" y="21943"/>
                  <a:pt x="16359" y="21915"/>
                  <a:pt x="16298" y="21915"/>
                </a:cubicBezTo>
                <a:cubicBezTo>
                  <a:pt x="16209" y="21915"/>
                  <a:pt x="16113" y="21977"/>
                  <a:pt x="16024" y="22028"/>
                </a:cubicBezTo>
                <a:cubicBezTo>
                  <a:pt x="14149" y="23110"/>
                  <a:pt x="12204" y="24053"/>
                  <a:pt x="10247" y="24978"/>
                </a:cubicBezTo>
                <a:cubicBezTo>
                  <a:pt x="8332" y="25884"/>
                  <a:pt x="6542" y="26999"/>
                  <a:pt x="5011" y="28491"/>
                </a:cubicBezTo>
                <a:cubicBezTo>
                  <a:pt x="4996" y="28506"/>
                  <a:pt x="4962" y="28502"/>
                  <a:pt x="4913" y="28513"/>
                </a:cubicBezTo>
                <a:cubicBezTo>
                  <a:pt x="5363" y="27055"/>
                  <a:pt x="5821" y="25627"/>
                  <a:pt x="6356" y="24223"/>
                </a:cubicBezTo>
                <a:cubicBezTo>
                  <a:pt x="6397" y="24116"/>
                  <a:pt x="6441" y="24019"/>
                  <a:pt x="6578" y="23983"/>
                </a:cubicBezTo>
                <a:cubicBezTo>
                  <a:pt x="7039" y="23863"/>
                  <a:pt x="7464" y="23650"/>
                  <a:pt x="7879" y="23425"/>
                </a:cubicBezTo>
                <a:cubicBezTo>
                  <a:pt x="10515" y="21994"/>
                  <a:pt x="12931" y="20230"/>
                  <a:pt x="15320" y="18431"/>
                </a:cubicBezTo>
                <a:cubicBezTo>
                  <a:pt x="15430" y="18349"/>
                  <a:pt x="15543" y="18234"/>
                  <a:pt x="15454" y="18085"/>
                </a:cubicBezTo>
                <a:cubicBezTo>
                  <a:pt x="15410" y="18009"/>
                  <a:pt x="15351" y="17983"/>
                  <a:pt x="15287" y="17983"/>
                </a:cubicBezTo>
                <a:cubicBezTo>
                  <a:pt x="15223" y="17983"/>
                  <a:pt x="15154" y="18009"/>
                  <a:pt x="15090" y="18038"/>
                </a:cubicBezTo>
                <a:cubicBezTo>
                  <a:pt x="14936" y="18107"/>
                  <a:pt x="14788" y="18185"/>
                  <a:pt x="14638" y="18263"/>
                </a:cubicBezTo>
                <a:cubicBezTo>
                  <a:pt x="12481" y="19376"/>
                  <a:pt x="10334" y="20504"/>
                  <a:pt x="8398" y="21987"/>
                </a:cubicBezTo>
                <a:cubicBezTo>
                  <a:pt x="7860" y="22397"/>
                  <a:pt x="7336" y="22829"/>
                  <a:pt x="6806" y="23251"/>
                </a:cubicBezTo>
                <a:lnTo>
                  <a:pt x="6806" y="23251"/>
                </a:lnTo>
                <a:cubicBezTo>
                  <a:pt x="6806" y="23215"/>
                  <a:pt x="6798" y="23173"/>
                  <a:pt x="6811" y="23144"/>
                </a:cubicBezTo>
                <a:cubicBezTo>
                  <a:pt x="7437" y="21686"/>
                  <a:pt x="7911" y="20169"/>
                  <a:pt x="8610" y="18742"/>
                </a:cubicBezTo>
                <a:cubicBezTo>
                  <a:pt x="8694" y="18567"/>
                  <a:pt x="8799" y="18470"/>
                  <a:pt x="8994" y="18418"/>
                </a:cubicBezTo>
                <a:cubicBezTo>
                  <a:pt x="9327" y="18326"/>
                  <a:pt x="9654" y="18212"/>
                  <a:pt x="9960" y="18042"/>
                </a:cubicBezTo>
                <a:cubicBezTo>
                  <a:pt x="11799" y="17026"/>
                  <a:pt x="13562" y="15888"/>
                  <a:pt x="15268" y="14663"/>
                </a:cubicBezTo>
                <a:cubicBezTo>
                  <a:pt x="15701" y="14352"/>
                  <a:pt x="16113" y="14008"/>
                  <a:pt x="16529" y="13672"/>
                </a:cubicBezTo>
                <a:cubicBezTo>
                  <a:pt x="16651" y="13573"/>
                  <a:pt x="16807" y="13431"/>
                  <a:pt x="16720" y="13281"/>
                </a:cubicBezTo>
                <a:cubicBezTo>
                  <a:pt x="16692" y="13235"/>
                  <a:pt x="16659" y="13217"/>
                  <a:pt x="16624" y="13217"/>
                </a:cubicBezTo>
                <a:cubicBezTo>
                  <a:pt x="16541" y="13217"/>
                  <a:pt x="16445" y="13309"/>
                  <a:pt x="16370" y="13343"/>
                </a:cubicBezTo>
                <a:cubicBezTo>
                  <a:pt x="14726" y="14095"/>
                  <a:pt x="13196" y="15051"/>
                  <a:pt x="11697" y="16053"/>
                </a:cubicBezTo>
                <a:cubicBezTo>
                  <a:pt x="10810" y="16644"/>
                  <a:pt x="9945" y="17273"/>
                  <a:pt x="9071" y="17886"/>
                </a:cubicBezTo>
                <a:lnTo>
                  <a:pt x="9071" y="17886"/>
                </a:lnTo>
                <a:cubicBezTo>
                  <a:pt x="9040" y="17772"/>
                  <a:pt x="9122" y="17690"/>
                  <a:pt x="9164" y="17605"/>
                </a:cubicBezTo>
                <a:cubicBezTo>
                  <a:pt x="9819" y="16276"/>
                  <a:pt x="10398" y="14913"/>
                  <a:pt x="10976" y="13551"/>
                </a:cubicBezTo>
                <a:cubicBezTo>
                  <a:pt x="11096" y="13269"/>
                  <a:pt x="11183" y="12984"/>
                  <a:pt x="11514" y="12984"/>
                </a:cubicBezTo>
                <a:cubicBezTo>
                  <a:pt x="11559" y="12984"/>
                  <a:pt x="11608" y="12989"/>
                  <a:pt x="11662" y="13000"/>
                </a:cubicBezTo>
                <a:cubicBezTo>
                  <a:pt x="11666" y="13001"/>
                  <a:pt x="11671" y="13002"/>
                  <a:pt x="11675" y="13002"/>
                </a:cubicBezTo>
                <a:cubicBezTo>
                  <a:pt x="11709" y="13002"/>
                  <a:pt x="11747" y="12979"/>
                  <a:pt x="11782" y="12967"/>
                </a:cubicBezTo>
                <a:cubicBezTo>
                  <a:pt x="13380" y="12358"/>
                  <a:pt x="14995" y="11787"/>
                  <a:pt x="16363" y="10709"/>
                </a:cubicBezTo>
                <a:cubicBezTo>
                  <a:pt x="16447" y="10642"/>
                  <a:pt x="16604" y="10601"/>
                  <a:pt x="16525" y="10453"/>
                </a:cubicBezTo>
                <a:cubicBezTo>
                  <a:pt x="16492" y="10392"/>
                  <a:pt x="16446" y="10373"/>
                  <a:pt x="16396" y="10373"/>
                </a:cubicBezTo>
                <a:cubicBezTo>
                  <a:pt x="16336" y="10373"/>
                  <a:pt x="16271" y="10399"/>
                  <a:pt x="16213" y="10417"/>
                </a:cubicBezTo>
                <a:cubicBezTo>
                  <a:pt x="14657" y="10884"/>
                  <a:pt x="13145" y="11447"/>
                  <a:pt x="11788" y="12365"/>
                </a:cubicBezTo>
                <a:cubicBezTo>
                  <a:pt x="11689" y="12431"/>
                  <a:pt x="11592" y="12527"/>
                  <a:pt x="11455" y="12527"/>
                </a:cubicBezTo>
                <a:cubicBezTo>
                  <a:pt x="11448" y="12527"/>
                  <a:pt x="11442" y="12527"/>
                  <a:pt x="11435" y="12526"/>
                </a:cubicBezTo>
                <a:cubicBezTo>
                  <a:pt x="11432" y="12485"/>
                  <a:pt x="11425" y="12463"/>
                  <a:pt x="11432" y="12444"/>
                </a:cubicBezTo>
                <a:cubicBezTo>
                  <a:pt x="11840" y="11375"/>
                  <a:pt x="12249" y="10305"/>
                  <a:pt x="12658" y="9237"/>
                </a:cubicBezTo>
                <a:cubicBezTo>
                  <a:pt x="12688" y="9155"/>
                  <a:pt x="12728" y="9092"/>
                  <a:pt x="12814" y="9051"/>
                </a:cubicBezTo>
                <a:cubicBezTo>
                  <a:pt x="13436" y="8761"/>
                  <a:pt x="13975" y="8337"/>
                  <a:pt x="14523" y="7934"/>
                </a:cubicBezTo>
                <a:cubicBezTo>
                  <a:pt x="15227" y="7421"/>
                  <a:pt x="15939" y="6903"/>
                  <a:pt x="16284" y="6049"/>
                </a:cubicBezTo>
                <a:cubicBezTo>
                  <a:pt x="16325" y="5949"/>
                  <a:pt x="16442" y="5843"/>
                  <a:pt x="16333" y="5737"/>
                </a:cubicBezTo>
                <a:cubicBezTo>
                  <a:pt x="16300" y="5705"/>
                  <a:pt x="16264" y="5693"/>
                  <a:pt x="16226" y="5693"/>
                </a:cubicBezTo>
                <a:cubicBezTo>
                  <a:pt x="16153" y="5693"/>
                  <a:pt x="16076" y="5739"/>
                  <a:pt x="16010" y="5768"/>
                </a:cubicBezTo>
                <a:cubicBezTo>
                  <a:pt x="15732" y="5892"/>
                  <a:pt x="15475" y="6058"/>
                  <a:pt x="15241" y="6255"/>
                </a:cubicBezTo>
                <a:cubicBezTo>
                  <a:pt x="14492" y="6884"/>
                  <a:pt x="13824" y="7600"/>
                  <a:pt x="13182" y="8335"/>
                </a:cubicBezTo>
                <a:cubicBezTo>
                  <a:pt x="13123" y="8402"/>
                  <a:pt x="13081" y="8499"/>
                  <a:pt x="12976" y="8499"/>
                </a:cubicBezTo>
                <a:cubicBezTo>
                  <a:pt x="12965" y="8499"/>
                  <a:pt x="12953" y="8498"/>
                  <a:pt x="12941" y="8496"/>
                </a:cubicBezTo>
                <a:cubicBezTo>
                  <a:pt x="12893" y="8427"/>
                  <a:pt x="12935" y="8372"/>
                  <a:pt x="12956" y="8315"/>
                </a:cubicBezTo>
                <a:cubicBezTo>
                  <a:pt x="13244" y="7548"/>
                  <a:pt x="13540" y="6784"/>
                  <a:pt x="13813" y="6012"/>
                </a:cubicBezTo>
                <a:cubicBezTo>
                  <a:pt x="13900" y="5763"/>
                  <a:pt x="14053" y="5668"/>
                  <a:pt x="14288" y="5578"/>
                </a:cubicBezTo>
                <a:cubicBezTo>
                  <a:pt x="15386" y="5163"/>
                  <a:pt x="16354" y="4562"/>
                  <a:pt x="17034" y="3572"/>
                </a:cubicBezTo>
                <a:cubicBezTo>
                  <a:pt x="17088" y="3496"/>
                  <a:pt x="17180" y="3416"/>
                  <a:pt x="17104" y="3321"/>
                </a:cubicBezTo>
                <a:cubicBezTo>
                  <a:pt x="17077" y="3287"/>
                  <a:pt x="17049" y="3275"/>
                  <a:pt x="17022" y="3275"/>
                </a:cubicBezTo>
                <a:cubicBezTo>
                  <a:pt x="16964" y="3275"/>
                  <a:pt x="16907" y="3332"/>
                  <a:pt x="16855" y="3359"/>
                </a:cubicBezTo>
                <a:cubicBezTo>
                  <a:pt x="15931" y="3839"/>
                  <a:pt x="15021" y="4340"/>
                  <a:pt x="14267" y="5078"/>
                </a:cubicBezTo>
                <a:cubicBezTo>
                  <a:pt x="14235" y="5109"/>
                  <a:pt x="14205" y="5158"/>
                  <a:pt x="14161" y="5158"/>
                </a:cubicBezTo>
                <a:cubicBezTo>
                  <a:pt x="14146" y="5158"/>
                  <a:pt x="14131" y="5154"/>
                  <a:pt x="14113" y="5142"/>
                </a:cubicBezTo>
                <a:cubicBezTo>
                  <a:pt x="14067" y="5111"/>
                  <a:pt x="14071" y="5042"/>
                  <a:pt x="14096" y="4998"/>
                </a:cubicBezTo>
                <a:cubicBezTo>
                  <a:pt x="14352" y="4542"/>
                  <a:pt x="14462" y="4013"/>
                  <a:pt x="14782" y="3592"/>
                </a:cubicBezTo>
                <a:cubicBezTo>
                  <a:pt x="15238" y="2994"/>
                  <a:pt x="15622" y="2355"/>
                  <a:pt x="15866" y="1645"/>
                </a:cubicBezTo>
                <a:cubicBezTo>
                  <a:pt x="16025" y="1175"/>
                  <a:pt x="15962" y="688"/>
                  <a:pt x="15906" y="208"/>
                </a:cubicBezTo>
                <a:cubicBezTo>
                  <a:pt x="15896" y="111"/>
                  <a:pt x="15839" y="31"/>
                  <a:pt x="15733" y="5"/>
                </a:cubicBezTo>
                <a:cubicBezTo>
                  <a:pt x="15718" y="2"/>
                  <a:pt x="15704" y="0"/>
                  <a:pt x="1569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87" name="Google Shape;787;p34"/>
          <p:cNvGrpSpPr/>
          <p:nvPr/>
        </p:nvGrpSpPr>
        <p:grpSpPr>
          <a:xfrm>
            <a:off x="-166698" y="3878583"/>
            <a:ext cx="1199631" cy="1199582"/>
            <a:chOff x="1441538" y="3350388"/>
            <a:chExt cx="616650" cy="616625"/>
          </a:xfrm>
        </p:grpSpPr>
        <p:sp>
          <p:nvSpPr>
            <p:cNvPr id="788" name="Google Shape;788;p34"/>
            <p:cNvSpPr/>
            <p:nvPr/>
          </p:nvSpPr>
          <p:spPr>
            <a:xfrm>
              <a:off x="1471413" y="3350388"/>
              <a:ext cx="586775" cy="570275"/>
            </a:xfrm>
            <a:custGeom>
              <a:rect b="b" l="l" r="r" t="t"/>
              <a:pathLst>
                <a:path extrusionOk="0" h="22811" w="23471">
                  <a:moveTo>
                    <a:pt x="20736" y="935"/>
                  </a:moveTo>
                  <a:cubicBezTo>
                    <a:pt x="20763" y="935"/>
                    <a:pt x="20791" y="938"/>
                    <a:pt x="20821" y="943"/>
                  </a:cubicBezTo>
                  <a:cubicBezTo>
                    <a:pt x="21020" y="980"/>
                    <a:pt x="21038" y="1139"/>
                    <a:pt x="20997" y="1323"/>
                  </a:cubicBezTo>
                  <a:cubicBezTo>
                    <a:pt x="20930" y="1488"/>
                    <a:pt x="20833" y="1639"/>
                    <a:pt x="20645" y="1639"/>
                  </a:cubicBezTo>
                  <a:cubicBezTo>
                    <a:pt x="20615" y="1639"/>
                    <a:pt x="20583" y="1636"/>
                    <a:pt x="20548" y="1628"/>
                  </a:cubicBezTo>
                  <a:cubicBezTo>
                    <a:pt x="20368" y="1585"/>
                    <a:pt x="20311" y="1429"/>
                    <a:pt x="20363" y="1258"/>
                  </a:cubicBezTo>
                  <a:cubicBezTo>
                    <a:pt x="20422" y="1067"/>
                    <a:pt x="20545" y="935"/>
                    <a:pt x="20736" y="935"/>
                  </a:cubicBezTo>
                  <a:close/>
                  <a:moveTo>
                    <a:pt x="15518" y="2806"/>
                  </a:moveTo>
                  <a:cubicBezTo>
                    <a:pt x="15536" y="2806"/>
                    <a:pt x="15554" y="2808"/>
                    <a:pt x="15572" y="2811"/>
                  </a:cubicBezTo>
                  <a:cubicBezTo>
                    <a:pt x="15698" y="2834"/>
                    <a:pt x="15756" y="2926"/>
                    <a:pt x="15728" y="3051"/>
                  </a:cubicBezTo>
                  <a:cubicBezTo>
                    <a:pt x="15700" y="3172"/>
                    <a:pt x="15611" y="3214"/>
                    <a:pt x="15509" y="3214"/>
                  </a:cubicBezTo>
                  <a:cubicBezTo>
                    <a:pt x="15506" y="3214"/>
                    <a:pt x="15502" y="3214"/>
                    <a:pt x="15499" y="3214"/>
                  </a:cubicBezTo>
                  <a:cubicBezTo>
                    <a:pt x="15362" y="3171"/>
                    <a:pt x="15297" y="3092"/>
                    <a:pt x="15325" y="2967"/>
                  </a:cubicBezTo>
                  <a:cubicBezTo>
                    <a:pt x="15351" y="2861"/>
                    <a:pt x="15424" y="2806"/>
                    <a:pt x="15518" y="2806"/>
                  </a:cubicBezTo>
                  <a:close/>
                  <a:moveTo>
                    <a:pt x="15216" y="4214"/>
                  </a:moveTo>
                  <a:cubicBezTo>
                    <a:pt x="15236" y="4214"/>
                    <a:pt x="15257" y="4218"/>
                    <a:pt x="15278" y="4225"/>
                  </a:cubicBezTo>
                  <a:cubicBezTo>
                    <a:pt x="15421" y="4279"/>
                    <a:pt x="15605" y="4448"/>
                    <a:pt x="15522" y="4680"/>
                  </a:cubicBezTo>
                  <a:cubicBezTo>
                    <a:pt x="15465" y="4837"/>
                    <a:pt x="15346" y="4910"/>
                    <a:pt x="15206" y="4910"/>
                  </a:cubicBezTo>
                  <a:cubicBezTo>
                    <a:pt x="15166" y="4910"/>
                    <a:pt x="15126" y="4904"/>
                    <a:pt x="15084" y="4893"/>
                  </a:cubicBezTo>
                  <a:cubicBezTo>
                    <a:pt x="14895" y="4842"/>
                    <a:pt x="14887" y="4676"/>
                    <a:pt x="14916" y="4539"/>
                  </a:cubicBezTo>
                  <a:cubicBezTo>
                    <a:pt x="14966" y="4354"/>
                    <a:pt x="15090" y="4214"/>
                    <a:pt x="15216" y="4214"/>
                  </a:cubicBezTo>
                  <a:close/>
                  <a:moveTo>
                    <a:pt x="21879" y="5473"/>
                  </a:moveTo>
                  <a:cubicBezTo>
                    <a:pt x="21905" y="5473"/>
                    <a:pt x="21931" y="5476"/>
                    <a:pt x="21959" y="5481"/>
                  </a:cubicBezTo>
                  <a:cubicBezTo>
                    <a:pt x="22103" y="5543"/>
                    <a:pt x="22171" y="5647"/>
                    <a:pt x="22124" y="5795"/>
                  </a:cubicBezTo>
                  <a:cubicBezTo>
                    <a:pt x="22086" y="5910"/>
                    <a:pt x="22002" y="5968"/>
                    <a:pt x="21901" y="5968"/>
                  </a:cubicBezTo>
                  <a:cubicBezTo>
                    <a:pt x="21871" y="5968"/>
                    <a:pt x="21840" y="5963"/>
                    <a:pt x="21808" y="5953"/>
                  </a:cubicBezTo>
                  <a:cubicBezTo>
                    <a:pt x="21683" y="5915"/>
                    <a:pt x="21556" y="5833"/>
                    <a:pt x="21618" y="5665"/>
                  </a:cubicBezTo>
                  <a:cubicBezTo>
                    <a:pt x="21663" y="5536"/>
                    <a:pt x="21756" y="5473"/>
                    <a:pt x="21879" y="5473"/>
                  </a:cubicBezTo>
                  <a:close/>
                  <a:moveTo>
                    <a:pt x="20814" y="5707"/>
                  </a:moveTo>
                  <a:cubicBezTo>
                    <a:pt x="20844" y="5707"/>
                    <a:pt x="20875" y="5711"/>
                    <a:pt x="20908" y="5720"/>
                  </a:cubicBezTo>
                  <a:cubicBezTo>
                    <a:pt x="21049" y="5757"/>
                    <a:pt x="21067" y="5875"/>
                    <a:pt x="21059" y="5991"/>
                  </a:cubicBezTo>
                  <a:cubicBezTo>
                    <a:pt x="20984" y="6122"/>
                    <a:pt x="20886" y="6193"/>
                    <a:pt x="20764" y="6193"/>
                  </a:cubicBezTo>
                  <a:cubicBezTo>
                    <a:pt x="20733" y="6193"/>
                    <a:pt x="20700" y="6188"/>
                    <a:pt x="20665" y="6179"/>
                  </a:cubicBezTo>
                  <a:cubicBezTo>
                    <a:pt x="20533" y="6139"/>
                    <a:pt x="20464" y="6029"/>
                    <a:pt x="20526" y="5903"/>
                  </a:cubicBezTo>
                  <a:cubicBezTo>
                    <a:pt x="20584" y="5783"/>
                    <a:pt x="20686" y="5707"/>
                    <a:pt x="20814" y="5707"/>
                  </a:cubicBezTo>
                  <a:close/>
                  <a:moveTo>
                    <a:pt x="10130" y="6101"/>
                  </a:moveTo>
                  <a:cubicBezTo>
                    <a:pt x="10155" y="6101"/>
                    <a:pt x="10180" y="6103"/>
                    <a:pt x="10207" y="6108"/>
                  </a:cubicBezTo>
                  <a:cubicBezTo>
                    <a:pt x="10433" y="6152"/>
                    <a:pt x="10495" y="6344"/>
                    <a:pt x="10525" y="6540"/>
                  </a:cubicBezTo>
                  <a:cubicBezTo>
                    <a:pt x="10561" y="6792"/>
                    <a:pt x="10519" y="7044"/>
                    <a:pt x="10468" y="7271"/>
                  </a:cubicBezTo>
                  <a:cubicBezTo>
                    <a:pt x="10412" y="7450"/>
                    <a:pt x="10350" y="7605"/>
                    <a:pt x="10213" y="7719"/>
                  </a:cubicBezTo>
                  <a:cubicBezTo>
                    <a:pt x="10126" y="7794"/>
                    <a:pt x="10028" y="7848"/>
                    <a:pt x="9920" y="7848"/>
                  </a:cubicBezTo>
                  <a:cubicBezTo>
                    <a:pt x="9886" y="7848"/>
                    <a:pt x="9852" y="7842"/>
                    <a:pt x="9816" y="7831"/>
                  </a:cubicBezTo>
                  <a:cubicBezTo>
                    <a:pt x="9660" y="7780"/>
                    <a:pt x="9640" y="7640"/>
                    <a:pt x="9595" y="7497"/>
                  </a:cubicBezTo>
                  <a:cubicBezTo>
                    <a:pt x="9466" y="7090"/>
                    <a:pt x="9507" y="6723"/>
                    <a:pt x="9737" y="6373"/>
                  </a:cubicBezTo>
                  <a:cubicBezTo>
                    <a:pt x="9835" y="6222"/>
                    <a:pt x="9955" y="6101"/>
                    <a:pt x="10130" y="6101"/>
                  </a:cubicBezTo>
                  <a:close/>
                  <a:moveTo>
                    <a:pt x="9515" y="8920"/>
                  </a:moveTo>
                  <a:cubicBezTo>
                    <a:pt x="9534" y="8920"/>
                    <a:pt x="9554" y="8923"/>
                    <a:pt x="9575" y="8929"/>
                  </a:cubicBezTo>
                  <a:cubicBezTo>
                    <a:pt x="9716" y="8967"/>
                    <a:pt x="9710" y="9112"/>
                    <a:pt x="9678" y="9228"/>
                  </a:cubicBezTo>
                  <a:cubicBezTo>
                    <a:pt x="9646" y="9337"/>
                    <a:pt x="9574" y="9395"/>
                    <a:pt x="9472" y="9395"/>
                  </a:cubicBezTo>
                  <a:cubicBezTo>
                    <a:pt x="9451" y="9395"/>
                    <a:pt x="9428" y="9393"/>
                    <a:pt x="9404" y="9387"/>
                  </a:cubicBezTo>
                  <a:cubicBezTo>
                    <a:pt x="9293" y="9332"/>
                    <a:pt x="9236" y="9245"/>
                    <a:pt x="9281" y="9126"/>
                  </a:cubicBezTo>
                  <a:cubicBezTo>
                    <a:pt x="9324" y="9016"/>
                    <a:pt x="9403" y="8920"/>
                    <a:pt x="9515" y="8920"/>
                  </a:cubicBezTo>
                  <a:close/>
                  <a:moveTo>
                    <a:pt x="19226" y="9769"/>
                  </a:moveTo>
                  <a:cubicBezTo>
                    <a:pt x="19251" y="9769"/>
                    <a:pt x="19276" y="9771"/>
                    <a:pt x="19302" y="9774"/>
                  </a:cubicBezTo>
                  <a:cubicBezTo>
                    <a:pt x="19436" y="9826"/>
                    <a:pt x="19495" y="9927"/>
                    <a:pt x="19450" y="10056"/>
                  </a:cubicBezTo>
                  <a:cubicBezTo>
                    <a:pt x="19409" y="10165"/>
                    <a:pt x="19325" y="10221"/>
                    <a:pt x="19221" y="10221"/>
                  </a:cubicBezTo>
                  <a:cubicBezTo>
                    <a:pt x="19193" y="10221"/>
                    <a:pt x="19163" y="10217"/>
                    <a:pt x="19133" y="10209"/>
                  </a:cubicBezTo>
                  <a:cubicBezTo>
                    <a:pt x="19002" y="10175"/>
                    <a:pt x="18915" y="10086"/>
                    <a:pt x="18959" y="9948"/>
                  </a:cubicBezTo>
                  <a:cubicBezTo>
                    <a:pt x="19002" y="9816"/>
                    <a:pt x="19104" y="9769"/>
                    <a:pt x="19226" y="9769"/>
                  </a:cubicBezTo>
                  <a:close/>
                  <a:moveTo>
                    <a:pt x="17145" y="10174"/>
                  </a:moveTo>
                  <a:cubicBezTo>
                    <a:pt x="17165" y="10174"/>
                    <a:pt x="17185" y="10176"/>
                    <a:pt x="17207" y="10179"/>
                  </a:cubicBezTo>
                  <a:cubicBezTo>
                    <a:pt x="17365" y="10206"/>
                    <a:pt x="17534" y="10209"/>
                    <a:pt x="17569" y="10401"/>
                  </a:cubicBezTo>
                  <a:cubicBezTo>
                    <a:pt x="17603" y="10581"/>
                    <a:pt x="17486" y="10696"/>
                    <a:pt x="17331" y="10758"/>
                  </a:cubicBezTo>
                  <a:cubicBezTo>
                    <a:pt x="17102" y="10848"/>
                    <a:pt x="16866" y="10903"/>
                    <a:pt x="16636" y="10903"/>
                  </a:cubicBezTo>
                  <a:cubicBezTo>
                    <a:pt x="16607" y="10903"/>
                    <a:pt x="16579" y="10902"/>
                    <a:pt x="16550" y="10900"/>
                  </a:cubicBezTo>
                  <a:cubicBezTo>
                    <a:pt x="16389" y="10856"/>
                    <a:pt x="16279" y="10786"/>
                    <a:pt x="16275" y="10629"/>
                  </a:cubicBezTo>
                  <a:cubicBezTo>
                    <a:pt x="16271" y="10483"/>
                    <a:pt x="16377" y="10416"/>
                    <a:pt x="16508" y="10411"/>
                  </a:cubicBezTo>
                  <a:cubicBezTo>
                    <a:pt x="16744" y="10401"/>
                    <a:pt x="16903" y="10174"/>
                    <a:pt x="17145" y="10174"/>
                  </a:cubicBezTo>
                  <a:close/>
                  <a:moveTo>
                    <a:pt x="12600" y="15459"/>
                  </a:moveTo>
                  <a:cubicBezTo>
                    <a:pt x="12626" y="15459"/>
                    <a:pt x="12653" y="15463"/>
                    <a:pt x="12681" y="15470"/>
                  </a:cubicBezTo>
                  <a:cubicBezTo>
                    <a:pt x="12815" y="15501"/>
                    <a:pt x="12870" y="15599"/>
                    <a:pt x="12842" y="15733"/>
                  </a:cubicBezTo>
                  <a:cubicBezTo>
                    <a:pt x="12784" y="15847"/>
                    <a:pt x="12700" y="15909"/>
                    <a:pt x="12593" y="15909"/>
                  </a:cubicBezTo>
                  <a:cubicBezTo>
                    <a:pt x="12569" y="15909"/>
                    <a:pt x="12545" y="15906"/>
                    <a:pt x="12519" y="15900"/>
                  </a:cubicBezTo>
                  <a:cubicBezTo>
                    <a:pt x="12383" y="15866"/>
                    <a:pt x="12321" y="15759"/>
                    <a:pt x="12365" y="15628"/>
                  </a:cubicBezTo>
                  <a:cubicBezTo>
                    <a:pt x="12403" y="15517"/>
                    <a:pt x="12493" y="15459"/>
                    <a:pt x="12600" y="15459"/>
                  </a:cubicBezTo>
                  <a:close/>
                  <a:moveTo>
                    <a:pt x="11083" y="15498"/>
                  </a:moveTo>
                  <a:cubicBezTo>
                    <a:pt x="11176" y="15498"/>
                    <a:pt x="11264" y="15534"/>
                    <a:pt x="11301" y="15649"/>
                  </a:cubicBezTo>
                  <a:cubicBezTo>
                    <a:pt x="11340" y="15781"/>
                    <a:pt x="11237" y="15838"/>
                    <a:pt x="11157" y="15910"/>
                  </a:cubicBezTo>
                  <a:cubicBezTo>
                    <a:pt x="10873" y="16167"/>
                    <a:pt x="10518" y="16042"/>
                    <a:pt x="10252" y="16117"/>
                  </a:cubicBezTo>
                  <a:cubicBezTo>
                    <a:pt x="10083" y="16075"/>
                    <a:pt x="9991" y="16021"/>
                    <a:pt x="9991" y="15891"/>
                  </a:cubicBezTo>
                  <a:cubicBezTo>
                    <a:pt x="9990" y="15776"/>
                    <a:pt x="10066" y="15724"/>
                    <a:pt x="10169" y="15698"/>
                  </a:cubicBezTo>
                  <a:cubicBezTo>
                    <a:pt x="10449" y="15633"/>
                    <a:pt x="10725" y="15557"/>
                    <a:pt x="11007" y="15505"/>
                  </a:cubicBezTo>
                  <a:cubicBezTo>
                    <a:pt x="11032" y="15500"/>
                    <a:pt x="11058" y="15498"/>
                    <a:pt x="11083" y="15498"/>
                  </a:cubicBezTo>
                  <a:close/>
                  <a:moveTo>
                    <a:pt x="2581" y="14646"/>
                  </a:moveTo>
                  <a:cubicBezTo>
                    <a:pt x="2603" y="14646"/>
                    <a:pt x="2626" y="14649"/>
                    <a:pt x="2650" y="14655"/>
                  </a:cubicBezTo>
                  <a:cubicBezTo>
                    <a:pt x="2800" y="14695"/>
                    <a:pt x="2844" y="14829"/>
                    <a:pt x="2859" y="14964"/>
                  </a:cubicBezTo>
                  <a:cubicBezTo>
                    <a:pt x="2885" y="15175"/>
                    <a:pt x="2794" y="15367"/>
                    <a:pt x="2734" y="15640"/>
                  </a:cubicBezTo>
                  <a:cubicBezTo>
                    <a:pt x="2686" y="15760"/>
                    <a:pt x="2617" y="15955"/>
                    <a:pt x="2521" y="16136"/>
                  </a:cubicBezTo>
                  <a:cubicBezTo>
                    <a:pt x="2468" y="16235"/>
                    <a:pt x="2383" y="16300"/>
                    <a:pt x="2282" y="16300"/>
                  </a:cubicBezTo>
                  <a:cubicBezTo>
                    <a:pt x="2241" y="16300"/>
                    <a:pt x="2198" y="16289"/>
                    <a:pt x="2154" y="16267"/>
                  </a:cubicBezTo>
                  <a:cubicBezTo>
                    <a:pt x="1987" y="16179"/>
                    <a:pt x="1945" y="16027"/>
                    <a:pt x="2048" y="15872"/>
                  </a:cubicBezTo>
                  <a:cubicBezTo>
                    <a:pt x="2125" y="15756"/>
                    <a:pt x="2124" y="15663"/>
                    <a:pt x="2102" y="15536"/>
                  </a:cubicBezTo>
                  <a:cubicBezTo>
                    <a:pt x="2054" y="15268"/>
                    <a:pt x="2200" y="15048"/>
                    <a:pt x="2323" y="14827"/>
                  </a:cubicBezTo>
                  <a:cubicBezTo>
                    <a:pt x="2380" y="14724"/>
                    <a:pt x="2466" y="14646"/>
                    <a:pt x="2581" y="14646"/>
                  </a:cubicBezTo>
                  <a:close/>
                  <a:moveTo>
                    <a:pt x="2449" y="16825"/>
                  </a:moveTo>
                  <a:cubicBezTo>
                    <a:pt x="2470" y="16825"/>
                    <a:pt x="2492" y="16827"/>
                    <a:pt x="2516" y="16831"/>
                  </a:cubicBezTo>
                  <a:cubicBezTo>
                    <a:pt x="2667" y="16882"/>
                    <a:pt x="2749" y="16992"/>
                    <a:pt x="2717" y="17154"/>
                  </a:cubicBezTo>
                  <a:cubicBezTo>
                    <a:pt x="2688" y="17288"/>
                    <a:pt x="2605" y="17362"/>
                    <a:pt x="2487" y="17362"/>
                  </a:cubicBezTo>
                  <a:cubicBezTo>
                    <a:pt x="2459" y="17362"/>
                    <a:pt x="2429" y="17358"/>
                    <a:pt x="2398" y="17349"/>
                  </a:cubicBezTo>
                  <a:cubicBezTo>
                    <a:pt x="2230" y="17305"/>
                    <a:pt x="2175" y="17178"/>
                    <a:pt x="2217" y="17018"/>
                  </a:cubicBezTo>
                  <a:cubicBezTo>
                    <a:pt x="2250" y="16894"/>
                    <a:pt x="2326" y="16825"/>
                    <a:pt x="2449" y="16825"/>
                  </a:cubicBezTo>
                  <a:close/>
                  <a:moveTo>
                    <a:pt x="7644" y="20357"/>
                  </a:moveTo>
                  <a:cubicBezTo>
                    <a:pt x="7680" y="20357"/>
                    <a:pt x="7720" y="20361"/>
                    <a:pt x="7762" y="20369"/>
                  </a:cubicBezTo>
                  <a:cubicBezTo>
                    <a:pt x="7849" y="20396"/>
                    <a:pt x="7952" y="20471"/>
                    <a:pt x="7890" y="20592"/>
                  </a:cubicBezTo>
                  <a:cubicBezTo>
                    <a:pt x="7829" y="20716"/>
                    <a:pt x="7735" y="20746"/>
                    <a:pt x="7632" y="20746"/>
                  </a:cubicBezTo>
                  <a:cubicBezTo>
                    <a:pt x="7548" y="20746"/>
                    <a:pt x="7458" y="20726"/>
                    <a:pt x="7375" y="20722"/>
                  </a:cubicBezTo>
                  <a:cubicBezTo>
                    <a:pt x="7296" y="20719"/>
                    <a:pt x="7232" y="20694"/>
                    <a:pt x="7289" y="20588"/>
                  </a:cubicBezTo>
                  <a:cubicBezTo>
                    <a:pt x="7369" y="20440"/>
                    <a:pt x="7478" y="20357"/>
                    <a:pt x="7644" y="20357"/>
                  </a:cubicBezTo>
                  <a:close/>
                  <a:moveTo>
                    <a:pt x="21380" y="0"/>
                  </a:moveTo>
                  <a:cubicBezTo>
                    <a:pt x="21253" y="0"/>
                    <a:pt x="21123" y="10"/>
                    <a:pt x="20991" y="27"/>
                  </a:cubicBezTo>
                  <a:cubicBezTo>
                    <a:pt x="19879" y="178"/>
                    <a:pt x="18769" y="362"/>
                    <a:pt x="17645" y="366"/>
                  </a:cubicBezTo>
                  <a:cubicBezTo>
                    <a:pt x="16279" y="373"/>
                    <a:pt x="15197" y="866"/>
                    <a:pt x="14400" y="2001"/>
                  </a:cubicBezTo>
                  <a:cubicBezTo>
                    <a:pt x="13525" y="3248"/>
                    <a:pt x="12325" y="4032"/>
                    <a:pt x="10839" y="4378"/>
                  </a:cubicBezTo>
                  <a:cubicBezTo>
                    <a:pt x="10583" y="4437"/>
                    <a:pt x="10331" y="4533"/>
                    <a:pt x="10077" y="4609"/>
                  </a:cubicBezTo>
                  <a:cubicBezTo>
                    <a:pt x="9483" y="4787"/>
                    <a:pt x="8991" y="5122"/>
                    <a:pt x="8558" y="5556"/>
                  </a:cubicBezTo>
                  <a:cubicBezTo>
                    <a:pt x="7622" y="6489"/>
                    <a:pt x="7124" y="7636"/>
                    <a:pt x="6945" y="8923"/>
                  </a:cubicBezTo>
                  <a:cubicBezTo>
                    <a:pt x="6767" y="10206"/>
                    <a:pt x="6123" y="11109"/>
                    <a:pt x="4913" y="11604"/>
                  </a:cubicBezTo>
                  <a:cubicBezTo>
                    <a:pt x="4467" y="11788"/>
                    <a:pt x="4036" y="12005"/>
                    <a:pt x="3635" y="12282"/>
                  </a:cubicBezTo>
                  <a:cubicBezTo>
                    <a:pt x="2387" y="13143"/>
                    <a:pt x="1538" y="14329"/>
                    <a:pt x="874" y="15663"/>
                  </a:cubicBezTo>
                  <a:cubicBezTo>
                    <a:pt x="315" y="16783"/>
                    <a:pt x="0" y="17904"/>
                    <a:pt x="520" y="19168"/>
                  </a:cubicBezTo>
                  <a:cubicBezTo>
                    <a:pt x="799" y="19851"/>
                    <a:pt x="1172" y="20393"/>
                    <a:pt x="1756" y="20809"/>
                  </a:cubicBezTo>
                  <a:cubicBezTo>
                    <a:pt x="2089" y="21046"/>
                    <a:pt x="2468" y="21233"/>
                    <a:pt x="2761" y="21511"/>
                  </a:cubicBezTo>
                  <a:cubicBezTo>
                    <a:pt x="3373" y="22091"/>
                    <a:pt x="4079" y="22432"/>
                    <a:pt x="4853" y="22506"/>
                  </a:cubicBezTo>
                  <a:cubicBezTo>
                    <a:pt x="5445" y="22670"/>
                    <a:pt x="6006" y="22810"/>
                    <a:pt x="6575" y="22810"/>
                  </a:cubicBezTo>
                  <a:cubicBezTo>
                    <a:pt x="6827" y="22810"/>
                    <a:pt x="7080" y="22783"/>
                    <a:pt x="7338" y="22717"/>
                  </a:cubicBezTo>
                  <a:cubicBezTo>
                    <a:pt x="8582" y="22404"/>
                    <a:pt x="9593" y="21735"/>
                    <a:pt x="10357" y="20720"/>
                  </a:cubicBezTo>
                  <a:cubicBezTo>
                    <a:pt x="11054" y="19795"/>
                    <a:pt x="11599" y="18766"/>
                    <a:pt x="12180" y="17768"/>
                  </a:cubicBezTo>
                  <a:cubicBezTo>
                    <a:pt x="12385" y="17417"/>
                    <a:pt x="12646" y="17232"/>
                    <a:pt x="13031" y="17185"/>
                  </a:cubicBezTo>
                  <a:cubicBezTo>
                    <a:pt x="13186" y="17169"/>
                    <a:pt x="13343" y="17145"/>
                    <a:pt x="13498" y="17145"/>
                  </a:cubicBezTo>
                  <a:cubicBezTo>
                    <a:pt x="15222" y="17136"/>
                    <a:pt x="16329" y="16220"/>
                    <a:pt x="17050" y="14736"/>
                  </a:cubicBezTo>
                  <a:cubicBezTo>
                    <a:pt x="17315" y="14192"/>
                    <a:pt x="17551" y="13636"/>
                    <a:pt x="17753" y="13069"/>
                  </a:cubicBezTo>
                  <a:cubicBezTo>
                    <a:pt x="17984" y="12413"/>
                    <a:pt x="18405" y="11922"/>
                    <a:pt x="19011" y="11589"/>
                  </a:cubicBezTo>
                  <a:cubicBezTo>
                    <a:pt x="19277" y="11444"/>
                    <a:pt x="19541" y="11295"/>
                    <a:pt x="19813" y="11167"/>
                  </a:cubicBezTo>
                  <a:cubicBezTo>
                    <a:pt x="20437" y="10869"/>
                    <a:pt x="21018" y="10505"/>
                    <a:pt x="21552" y="10066"/>
                  </a:cubicBezTo>
                  <a:cubicBezTo>
                    <a:pt x="22910" y="8951"/>
                    <a:pt x="23471" y="7539"/>
                    <a:pt x="23142" y="5796"/>
                  </a:cubicBezTo>
                  <a:cubicBezTo>
                    <a:pt x="22909" y="4561"/>
                    <a:pt x="22844" y="3339"/>
                    <a:pt x="23229" y="2112"/>
                  </a:cubicBezTo>
                  <a:cubicBezTo>
                    <a:pt x="23427" y="1481"/>
                    <a:pt x="23224" y="929"/>
                    <a:pt x="22716" y="486"/>
                  </a:cubicBezTo>
                  <a:cubicBezTo>
                    <a:pt x="22315" y="138"/>
                    <a:pt x="21866" y="0"/>
                    <a:pt x="213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34"/>
            <p:cNvSpPr/>
            <p:nvPr/>
          </p:nvSpPr>
          <p:spPr>
            <a:xfrm>
              <a:off x="1441538" y="3378963"/>
              <a:ext cx="587125" cy="588050"/>
            </a:xfrm>
            <a:custGeom>
              <a:rect b="b" l="l" r="r" t="t"/>
              <a:pathLst>
                <a:path extrusionOk="0" h="23522" w="23485">
                  <a:moveTo>
                    <a:pt x="16505" y="7325"/>
                  </a:moveTo>
                  <a:lnTo>
                    <a:pt x="16509" y="7344"/>
                  </a:lnTo>
                  <a:cubicBezTo>
                    <a:pt x="16509" y="7344"/>
                    <a:pt x="16504" y="7329"/>
                    <a:pt x="16504" y="7327"/>
                  </a:cubicBezTo>
                  <a:cubicBezTo>
                    <a:pt x="16504" y="7327"/>
                    <a:pt x="16505" y="7326"/>
                    <a:pt x="16505" y="7325"/>
                  </a:cubicBezTo>
                  <a:close/>
                  <a:moveTo>
                    <a:pt x="10642" y="17403"/>
                  </a:moveTo>
                  <a:cubicBezTo>
                    <a:pt x="10640" y="17404"/>
                    <a:pt x="10638" y="17406"/>
                    <a:pt x="10636" y="17407"/>
                  </a:cubicBezTo>
                  <a:lnTo>
                    <a:pt x="10636" y="17407"/>
                  </a:lnTo>
                  <a:cubicBezTo>
                    <a:pt x="10637" y="17407"/>
                    <a:pt x="10638" y="17407"/>
                    <a:pt x="10639" y="17407"/>
                  </a:cubicBezTo>
                  <a:cubicBezTo>
                    <a:pt x="10640" y="17408"/>
                    <a:pt x="10642" y="17408"/>
                    <a:pt x="10642" y="17408"/>
                  </a:cubicBezTo>
                  <a:cubicBezTo>
                    <a:pt x="10646" y="17408"/>
                    <a:pt x="10642" y="17403"/>
                    <a:pt x="10642" y="17403"/>
                  </a:cubicBezTo>
                  <a:close/>
                  <a:moveTo>
                    <a:pt x="18691" y="1"/>
                  </a:moveTo>
                  <a:lnTo>
                    <a:pt x="18691" y="1"/>
                  </a:lnTo>
                  <a:cubicBezTo>
                    <a:pt x="18499" y="125"/>
                    <a:pt x="18502" y="126"/>
                    <a:pt x="18448" y="293"/>
                  </a:cubicBezTo>
                  <a:cubicBezTo>
                    <a:pt x="18108" y="1354"/>
                    <a:pt x="17942" y="2449"/>
                    <a:pt x="17785" y="3548"/>
                  </a:cubicBezTo>
                  <a:cubicBezTo>
                    <a:pt x="17695" y="4180"/>
                    <a:pt x="17517" y="4804"/>
                    <a:pt x="17483" y="5438"/>
                  </a:cubicBezTo>
                  <a:cubicBezTo>
                    <a:pt x="17462" y="5840"/>
                    <a:pt x="17285" y="6068"/>
                    <a:pt x="17030" y="6318"/>
                  </a:cubicBezTo>
                  <a:cubicBezTo>
                    <a:pt x="15774" y="7536"/>
                    <a:pt x="14529" y="8764"/>
                    <a:pt x="13278" y="9987"/>
                  </a:cubicBezTo>
                  <a:cubicBezTo>
                    <a:pt x="13179" y="10082"/>
                    <a:pt x="13100" y="10209"/>
                    <a:pt x="12950" y="10245"/>
                  </a:cubicBezTo>
                  <a:cubicBezTo>
                    <a:pt x="12892" y="10110"/>
                    <a:pt x="12956" y="10013"/>
                    <a:pt x="12984" y="9912"/>
                  </a:cubicBezTo>
                  <a:cubicBezTo>
                    <a:pt x="13621" y="7660"/>
                    <a:pt x="14258" y="5409"/>
                    <a:pt x="14898" y="3157"/>
                  </a:cubicBezTo>
                  <a:cubicBezTo>
                    <a:pt x="14933" y="3027"/>
                    <a:pt x="14970" y="2900"/>
                    <a:pt x="14995" y="2771"/>
                  </a:cubicBezTo>
                  <a:cubicBezTo>
                    <a:pt x="15012" y="2677"/>
                    <a:pt x="15030" y="2552"/>
                    <a:pt x="14924" y="2515"/>
                  </a:cubicBezTo>
                  <a:cubicBezTo>
                    <a:pt x="14907" y="2509"/>
                    <a:pt x="14892" y="2506"/>
                    <a:pt x="14878" y="2506"/>
                  </a:cubicBezTo>
                  <a:cubicBezTo>
                    <a:pt x="14791" y="2506"/>
                    <a:pt x="14761" y="2616"/>
                    <a:pt x="14738" y="2687"/>
                  </a:cubicBezTo>
                  <a:cubicBezTo>
                    <a:pt x="14646" y="2974"/>
                    <a:pt x="14567" y="3265"/>
                    <a:pt x="14484" y="3554"/>
                  </a:cubicBezTo>
                  <a:cubicBezTo>
                    <a:pt x="13937" y="5467"/>
                    <a:pt x="13474" y="7402"/>
                    <a:pt x="13000" y="9335"/>
                  </a:cubicBezTo>
                  <a:cubicBezTo>
                    <a:pt x="12843" y="9976"/>
                    <a:pt x="12674" y="10598"/>
                    <a:pt x="12181" y="11113"/>
                  </a:cubicBezTo>
                  <a:cubicBezTo>
                    <a:pt x="10427" y="12948"/>
                    <a:pt x="8491" y="14585"/>
                    <a:pt x="6645" y="16319"/>
                  </a:cubicBezTo>
                  <a:cubicBezTo>
                    <a:pt x="6607" y="16356"/>
                    <a:pt x="6569" y="16398"/>
                    <a:pt x="6500" y="16398"/>
                  </a:cubicBezTo>
                  <a:cubicBezTo>
                    <a:pt x="6477" y="16398"/>
                    <a:pt x="6450" y="16393"/>
                    <a:pt x="6419" y="16383"/>
                  </a:cubicBezTo>
                  <a:cubicBezTo>
                    <a:pt x="6778" y="13919"/>
                    <a:pt x="7208" y="11465"/>
                    <a:pt x="8010" y="9087"/>
                  </a:cubicBezTo>
                  <a:lnTo>
                    <a:pt x="8010" y="9087"/>
                  </a:lnTo>
                  <a:cubicBezTo>
                    <a:pt x="7821" y="9320"/>
                    <a:pt x="7712" y="9582"/>
                    <a:pt x="7622" y="9856"/>
                  </a:cubicBezTo>
                  <a:cubicBezTo>
                    <a:pt x="7253" y="10993"/>
                    <a:pt x="6947" y="12148"/>
                    <a:pt x="6733" y="13325"/>
                  </a:cubicBezTo>
                  <a:cubicBezTo>
                    <a:pt x="6555" y="14307"/>
                    <a:pt x="6294" y="15279"/>
                    <a:pt x="6226" y="16280"/>
                  </a:cubicBezTo>
                  <a:cubicBezTo>
                    <a:pt x="6205" y="16591"/>
                    <a:pt x="6105" y="16810"/>
                    <a:pt x="5880" y="17029"/>
                  </a:cubicBezTo>
                  <a:cubicBezTo>
                    <a:pt x="3934" y="18918"/>
                    <a:pt x="1942" y="20766"/>
                    <a:pt x="357" y="22991"/>
                  </a:cubicBezTo>
                  <a:cubicBezTo>
                    <a:pt x="234" y="23166"/>
                    <a:pt x="120" y="23345"/>
                    <a:pt x="0" y="23522"/>
                  </a:cubicBezTo>
                  <a:cubicBezTo>
                    <a:pt x="480" y="23149"/>
                    <a:pt x="919" y="22741"/>
                    <a:pt x="1294" y="22277"/>
                  </a:cubicBezTo>
                  <a:cubicBezTo>
                    <a:pt x="2245" y="21100"/>
                    <a:pt x="3319" y="20045"/>
                    <a:pt x="4407" y="19000"/>
                  </a:cubicBezTo>
                  <a:cubicBezTo>
                    <a:pt x="4504" y="18909"/>
                    <a:pt x="4606" y="18831"/>
                    <a:pt x="4740" y="18794"/>
                  </a:cubicBezTo>
                  <a:cubicBezTo>
                    <a:pt x="6487" y="18322"/>
                    <a:pt x="8230" y="17840"/>
                    <a:pt x="10021" y="17557"/>
                  </a:cubicBezTo>
                  <a:cubicBezTo>
                    <a:pt x="10226" y="17525"/>
                    <a:pt x="10455" y="17550"/>
                    <a:pt x="10636" y="17407"/>
                  </a:cubicBezTo>
                  <a:lnTo>
                    <a:pt x="10636" y="17407"/>
                  </a:lnTo>
                  <a:cubicBezTo>
                    <a:pt x="8742" y="17664"/>
                    <a:pt x="6798" y="17660"/>
                    <a:pt x="5000" y="18494"/>
                  </a:cubicBezTo>
                  <a:cubicBezTo>
                    <a:pt x="5063" y="18344"/>
                    <a:pt x="5145" y="18245"/>
                    <a:pt x="5238" y="18161"/>
                  </a:cubicBezTo>
                  <a:cubicBezTo>
                    <a:pt x="7114" y="16446"/>
                    <a:pt x="8988" y="14736"/>
                    <a:pt x="10860" y="13017"/>
                  </a:cubicBezTo>
                  <a:cubicBezTo>
                    <a:pt x="11031" y="12860"/>
                    <a:pt x="11212" y="12728"/>
                    <a:pt x="11435" y="12664"/>
                  </a:cubicBezTo>
                  <a:cubicBezTo>
                    <a:pt x="11435" y="12664"/>
                    <a:pt x="11439" y="12667"/>
                    <a:pt x="11440" y="12667"/>
                  </a:cubicBezTo>
                  <a:cubicBezTo>
                    <a:pt x="11440" y="12667"/>
                    <a:pt x="11441" y="12666"/>
                    <a:pt x="11440" y="12666"/>
                  </a:cubicBezTo>
                  <a:cubicBezTo>
                    <a:pt x="11265" y="12529"/>
                    <a:pt x="11443" y="12464"/>
                    <a:pt x="11508" y="12400"/>
                  </a:cubicBezTo>
                  <a:cubicBezTo>
                    <a:pt x="13028" y="10852"/>
                    <a:pt x="14495" y="9253"/>
                    <a:pt x="16059" y="7746"/>
                  </a:cubicBezTo>
                  <a:cubicBezTo>
                    <a:pt x="16147" y="7662"/>
                    <a:pt x="16224" y="7560"/>
                    <a:pt x="16353" y="7549"/>
                  </a:cubicBezTo>
                  <a:cubicBezTo>
                    <a:pt x="17325" y="7470"/>
                    <a:pt x="18205" y="7024"/>
                    <a:pt x="19152" y="6842"/>
                  </a:cubicBezTo>
                  <a:cubicBezTo>
                    <a:pt x="20301" y="6623"/>
                    <a:pt x="21444" y="6376"/>
                    <a:pt x="22587" y="6131"/>
                  </a:cubicBezTo>
                  <a:cubicBezTo>
                    <a:pt x="22809" y="6083"/>
                    <a:pt x="23054" y="6057"/>
                    <a:pt x="23215" y="5834"/>
                  </a:cubicBezTo>
                  <a:cubicBezTo>
                    <a:pt x="23136" y="5785"/>
                    <a:pt x="23059" y="5769"/>
                    <a:pt x="22984" y="5769"/>
                  </a:cubicBezTo>
                  <a:cubicBezTo>
                    <a:pt x="22911" y="5769"/>
                    <a:pt x="22841" y="5784"/>
                    <a:pt x="22773" y="5798"/>
                  </a:cubicBezTo>
                  <a:cubicBezTo>
                    <a:pt x="20731" y="6201"/>
                    <a:pt x="18656" y="6481"/>
                    <a:pt x="16712" y="7295"/>
                  </a:cubicBezTo>
                  <a:cubicBezTo>
                    <a:pt x="16667" y="7314"/>
                    <a:pt x="16622" y="7329"/>
                    <a:pt x="16575" y="7329"/>
                  </a:cubicBezTo>
                  <a:cubicBezTo>
                    <a:pt x="16554" y="7329"/>
                    <a:pt x="16533" y="7326"/>
                    <a:pt x="16512" y="7319"/>
                  </a:cubicBezTo>
                  <a:lnTo>
                    <a:pt x="16512" y="7319"/>
                  </a:lnTo>
                  <a:cubicBezTo>
                    <a:pt x="17604" y="6166"/>
                    <a:pt x="18787" y="5102"/>
                    <a:pt x="19840" y="3909"/>
                  </a:cubicBezTo>
                  <a:cubicBezTo>
                    <a:pt x="19962" y="3773"/>
                    <a:pt x="20127" y="3743"/>
                    <a:pt x="20294" y="3708"/>
                  </a:cubicBezTo>
                  <a:cubicBezTo>
                    <a:pt x="21214" y="3511"/>
                    <a:pt x="22133" y="3315"/>
                    <a:pt x="23053" y="3111"/>
                  </a:cubicBezTo>
                  <a:cubicBezTo>
                    <a:pt x="23194" y="3080"/>
                    <a:pt x="23365" y="3077"/>
                    <a:pt x="23485" y="2828"/>
                  </a:cubicBezTo>
                  <a:lnTo>
                    <a:pt x="23485" y="2828"/>
                  </a:lnTo>
                  <a:cubicBezTo>
                    <a:pt x="22347" y="2954"/>
                    <a:pt x="21328" y="3349"/>
                    <a:pt x="20191" y="3581"/>
                  </a:cubicBezTo>
                  <a:cubicBezTo>
                    <a:pt x="20782" y="2717"/>
                    <a:pt x="21564" y="2123"/>
                    <a:pt x="22055" y="1309"/>
                  </a:cubicBezTo>
                  <a:lnTo>
                    <a:pt x="21976" y="1245"/>
                  </a:lnTo>
                  <a:cubicBezTo>
                    <a:pt x="21510" y="1708"/>
                    <a:pt x="21043" y="2172"/>
                    <a:pt x="20576" y="2637"/>
                  </a:cubicBezTo>
                  <a:cubicBezTo>
                    <a:pt x="20552" y="2615"/>
                    <a:pt x="20528" y="2596"/>
                    <a:pt x="20506" y="2574"/>
                  </a:cubicBezTo>
                  <a:cubicBezTo>
                    <a:pt x="20726" y="1955"/>
                    <a:pt x="20944" y="1334"/>
                    <a:pt x="21165" y="716"/>
                  </a:cubicBezTo>
                  <a:lnTo>
                    <a:pt x="21165" y="716"/>
                  </a:lnTo>
                  <a:cubicBezTo>
                    <a:pt x="20937" y="1049"/>
                    <a:pt x="20809" y="1423"/>
                    <a:pt x="20657" y="1788"/>
                  </a:cubicBezTo>
                  <a:cubicBezTo>
                    <a:pt x="20436" y="2319"/>
                    <a:pt x="20353" y="2913"/>
                    <a:pt x="19935" y="3352"/>
                  </a:cubicBezTo>
                  <a:cubicBezTo>
                    <a:pt x="19295" y="4025"/>
                    <a:pt x="18658" y="4700"/>
                    <a:pt x="18015" y="5369"/>
                  </a:cubicBezTo>
                  <a:cubicBezTo>
                    <a:pt x="17933" y="5456"/>
                    <a:pt x="17867" y="5581"/>
                    <a:pt x="17669" y="5581"/>
                  </a:cubicBezTo>
                  <a:cubicBezTo>
                    <a:pt x="17663" y="5581"/>
                    <a:pt x="17656" y="5580"/>
                    <a:pt x="17649" y="5580"/>
                  </a:cubicBezTo>
                  <a:cubicBezTo>
                    <a:pt x="18035" y="3717"/>
                    <a:pt x="18156" y="1825"/>
                    <a:pt x="186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34"/>
            <p:cNvSpPr/>
            <p:nvPr/>
          </p:nvSpPr>
          <p:spPr>
            <a:xfrm>
              <a:off x="1733313" y="3682313"/>
              <a:ext cx="181150" cy="14250"/>
            </a:xfrm>
            <a:custGeom>
              <a:rect b="b" l="l" r="r" t="t"/>
              <a:pathLst>
                <a:path extrusionOk="0" h="570" w="7246">
                  <a:moveTo>
                    <a:pt x="7001" y="1"/>
                  </a:moveTo>
                  <a:cubicBezTo>
                    <a:pt x="6985" y="1"/>
                    <a:pt x="6969" y="1"/>
                    <a:pt x="6952" y="2"/>
                  </a:cubicBezTo>
                  <a:cubicBezTo>
                    <a:pt x="4969" y="146"/>
                    <a:pt x="2978" y="127"/>
                    <a:pt x="998" y="304"/>
                  </a:cubicBezTo>
                  <a:cubicBezTo>
                    <a:pt x="657" y="334"/>
                    <a:pt x="297" y="340"/>
                    <a:pt x="4" y="569"/>
                  </a:cubicBezTo>
                  <a:lnTo>
                    <a:pt x="4" y="569"/>
                  </a:lnTo>
                  <a:cubicBezTo>
                    <a:pt x="121" y="557"/>
                    <a:pt x="240" y="540"/>
                    <a:pt x="356" y="534"/>
                  </a:cubicBezTo>
                  <a:cubicBezTo>
                    <a:pt x="2486" y="436"/>
                    <a:pt x="4615" y="340"/>
                    <a:pt x="6745" y="238"/>
                  </a:cubicBezTo>
                  <a:cubicBezTo>
                    <a:pt x="6914" y="231"/>
                    <a:pt x="7102" y="252"/>
                    <a:pt x="7246" y="84"/>
                  </a:cubicBezTo>
                  <a:cubicBezTo>
                    <a:pt x="7160" y="16"/>
                    <a:pt x="7081" y="1"/>
                    <a:pt x="7001" y="1"/>
                  </a:cubicBezTo>
                  <a:close/>
                  <a:moveTo>
                    <a:pt x="4" y="569"/>
                  </a:moveTo>
                  <a:cubicBezTo>
                    <a:pt x="3" y="569"/>
                    <a:pt x="2" y="570"/>
                    <a:pt x="1" y="570"/>
                  </a:cubicBezTo>
                  <a:lnTo>
                    <a:pt x="4" y="570"/>
                  </a:lnTo>
                  <a:cubicBezTo>
                    <a:pt x="4" y="570"/>
                    <a:pt x="4" y="569"/>
                    <a:pt x="4" y="5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34"/>
            <p:cNvSpPr/>
            <p:nvPr/>
          </p:nvSpPr>
          <p:spPr>
            <a:xfrm>
              <a:off x="1727563" y="3695663"/>
              <a:ext cx="5825" cy="950"/>
            </a:xfrm>
            <a:custGeom>
              <a:rect b="b" l="l" r="r" t="t"/>
              <a:pathLst>
                <a:path extrusionOk="0" h="38" w="233">
                  <a:moveTo>
                    <a:pt x="2" y="0"/>
                  </a:moveTo>
                  <a:cubicBezTo>
                    <a:pt x="1" y="0"/>
                    <a:pt x="9" y="2"/>
                    <a:pt x="8" y="2"/>
                  </a:cubicBezTo>
                  <a:cubicBezTo>
                    <a:pt x="21" y="4"/>
                    <a:pt x="34" y="6"/>
                    <a:pt x="47" y="8"/>
                  </a:cubicBezTo>
                  <a:lnTo>
                    <a:pt x="47" y="8"/>
                  </a:lnTo>
                  <a:cubicBezTo>
                    <a:pt x="32" y="5"/>
                    <a:pt x="17" y="3"/>
                    <a:pt x="2" y="0"/>
                  </a:cubicBezTo>
                  <a:close/>
                  <a:moveTo>
                    <a:pt x="47" y="8"/>
                  </a:moveTo>
                  <a:lnTo>
                    <a:pt x="47" y="8"/>
                  </a:lnTo>
                  <a:cubicBezTo>
                    <a:pt x="108" y="18"/>
                    <a:pt x="168" y="27"/>
                    <a:pt x="229" y="37"/>
                  </a:cubicBezTo>
                  <a:cubicBezTo>
                    <a:pt x="229" y="37"/>
                    <a:pt x="230" y="37"/>
                    <a:pt x="230" y="37"/>
                  </a:cubicBezTo>
                  <a:lnTo>
                    <a:pt x="230" y="37"/>
                  </a:lnTo>
                  <a:cubicBezTo>
                    <a:pt x="231" y="37"/>
                    <a:pt x="232" y="37"/>
                    <a:pt x="232" y="37"/>
                  </a:cubicBezTo>
                  <a:cubicBezTo>
                    <a:pt x="233" y="37"/>
                    <a:pt x="232" y="36"/>
                    <a:pt x="232" y="36"/>
                  </a:cubicBezTo>
                  <a:cubicBezTo>
                    <a:pt x="232" y="36"/>
                    <a:pt x="231" y="37"/>
                    <a:pt x="230" y="37"/>
                  </a:cubicBezTo>
                  <a:lnTo>
                    <a:pt x="230" y="37"/>
                  </a:lnTo>
                  <a:cubicBezTo>
                    <a:pt x="168" y="26"/>
                    <a:pt x="108" y="17"/>
                    <a:pt x="47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2" name="Google Shape;792;p34"/>
          <p:cNvSpPr/>
          <p:nvPr/>
        </p:nvSpPr>
        <p:spPr>
          <a:xfrm flipH="1" rot="-6542840">
            <a:off x="8195336" y="4249142"/>
            <a:ext cx="632524" cy="790309"/>
          </a:xfrm>
          <a:custGeom>
            <a:rect b="b" l="l" r="r" t="t"/>
            <a:pathLst>
              <a:path extrusionOk="0" h="23431" w="18753">
                <a:moveTo>
                  <a:pt x="14224" y="0"/>
                </a:moveTo>
                <a:cubicBezTo>
                  <a:pt x="14173" y="0"/>
                  <a:pt x="14120" y="3"/>
                  <a:pt x="14066" y="9"/>
                </a:cubicBezTo>
                <a:cubicBezTo>
                  <a:pt x="13242" y="101"/>
                  <a:pt x="12945" y="773"/>
                  <a:pt x="12770" y="1483"/>
                </a:cubicBezTo>
                <a:cubicBezTo>
                  <a:pt x="12367" y="3127"/>
                  <a:pt x="12446" y="4795"/>
                  <a:pt x="12649" y="6446"/>
                </a:cubicBezTo>
                <a:cubicBezTo>
                  <a:pt x="12862" y="8197"/>
                  <a:pt x="13202" y="9935"/>
                  <a:pt x="13487" y="11678"/>
                </a:cubicBezTo>
                <a:cubicBezTo>
                  <a:pt x="13075" y="11124"/>
                  <a:pt x="12777" y="10535"/>
                  <a:pt x="12499" y="9937"/>
                </a:cubicBezTo>
                <a:cubicBezTo>
                  <a:pt x="11314" y="7401"/>
                  <a:pt x="10082" y="4886"/>
                  <a:pt x="8696" y="2452"/>
                </a:cubicBezTo>
                <a:cubicBezTo>
                  <a:pt x="8298" y="1755"/>
                  <a:pt x="7881" y="1063"/>
                  <a:pt x="7272" y="531"/>
                </a:cubicBezTo>
                <a:cubicBezTo>
                  <a:pt x="6922" y="226"/>
                  <a:pt x="6569" y="80"/>
                  <a:pt x="6249" y="80"/>
                </a:cubicBezTo>
                <a:cubicBezTo>
                  <a:pt x="5719" y="80"/>
                  <a:pt x="5277" y="479"/>
                  <a:pt x="5078" y="1219"/>
                </a:cubicBezTo>
                <a:cubicBezTo>
                  <a:pt x="4944" y="1713"/>
                  <a:pt x="4975" y="2206"/>
                  <a:pt x="5070" y="2705"/>
                </a:cubicBezTo>
                <a:cubicBezTo>
                  <a:pt x="5307" y="3987"/>
                  <a:pt x="5734" y="5211"/>
                  <a:pt x="6230" y="6416"/>
                </a:cubicBezTo>
                <a:cubicBezTo>
                  <a:pt x="7013" y="8322"/>
                  <a:pt x="7992" y="10133"/>
                  <a:pt x="8952" y="11953"/>
                </a:cubicBezTo>
                <a:cubicBezTo>
                  <a:pt x="7082" y="10099"/>
                  <a:pt x="5099" y="8413"/>
                  <a:pt x="3159" y="6688"/>
                </a:cubicBezTo>
                <a:cubicBezTo>
                  <a:pt x="2809" y="6375"/>
                  <a:pt x="2473" y="6039"/>
                  <a:pt x="2003" y="5921"/>
                </a:cubicBezTo>
                <a:cubicBezTo>
                  <a:pt x="1745" y="5856"/>
                  <a:pt x="1481" y="5793"/>
                  <a:pt x="1227" y="5793"/>
                </a:cubicBezTo>
                <a:cubicBezTo>
                  <a:pt x="931" y="5793"/>
                  <a:pt x="650" y="5878"/>
                  <a:pt x="409" y="6145"/>
                </a:cubicBezTo>
                <a:cubicBezTo>
                  <a:pt x="1" y="6597"/>
                  <a:pt x="104" y="7143"/>
                  <a:pt x="289" y="7658"/>
                </a:cubicBezTo>
                <a:cubicBezTo>
                  <a:pt x="620" y="8576"/>
                  <a:pt x="1182" y="9371"/>
                  <a:pt x="1770" y="10137"/>
                </a:cubicBezTo>
                <a:cubicBezTo>
                  <a:pt x="4388" y="13552"/>
                  <a:pt x="7620" y="16339"/>
                  <a:pt x="10951" y="19023"/>
                </a:cubicBezTo>
                <a:cubicBezTo>
                  <a:pt x="12770" y="20487"/>
                  <a:pt x="14514" y="22052"/>
                  <a:pt x="16617" y="23127"/>
                </a:cubicBezTo>
                <a:cubicBezTo>
                  <a:pt x="16879" y="23262"/>
                  <a:pt x="17142" y="23430"/>
                  <a:pt x="17397" y="23430"/>
                </a:cubicBezTo>
                <a:cubicBezTo>
                  <a:pt x="17579" y="23430"/>
                  <a:pt x="17758" y="23343"/>
                  <a:pt x="17928" y="23094"/>
                </a:cubicBezTo>
                <a:cubicBezTo>
                  <a:pt x="18381" y="22433"/>
                  <a:pt x="18752" y="21764"/>
                  <a:pt x="18701" y="20889"/>
                </a:cubicBezTo>
                <a:cubicBezTo>
                  <a:pt x="18653" y="20077"/>
                  <a:pt x="18370" y="19324"/>
                  <a:pt x="18301" y="18531"/>
                </a:cubicBezTo>
                <a:cubicBezTo>
                  <a:pt x="17951" y="14452"/>
                  <a:pt x="17506" y="10387"/>
                  <a:pt x="16847" y="6347"/>
                </a:cubicBezTo>
                <a:cubicBezTo>
                  <a:pt x="16564" y="4610"/>
                  <a:pt x="16396" y="2839"/>
                  <a:pt x="15593" y="1229"/>
                </a:cubicBezTo>
                <a:cubicBezTo>
                  <a:pt x="15297" y="635"/>
                  <a:pt x="14966" y="0"/>
                  <a:pt x="14224" y="0"/>
                </a:cubicBezTo>
                <a:close/>
              </a:path>
            </a:pathLst>
          </a:custGeom>
          <a:solidFill>
            <a:srgbClr val="21543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3" name="Google Shape;793;p34"/>
          <p:cNvSpPr/>
          <p:nvPr/>
        </p:nvSpPr>
        <p:spPr>
          <a:xfrm flipH="1">
            <a:off x="8430770" y="3738707"/>
            <a:ext cx="878232" cy="1072554"/>
          </a:xfrm>
          <a:custGeom>
            <a:rect b="b" l="l" r="r" t="t"/>
            <a:pathLst>
              <a:path extrusionOk="0" h="21078" w="17260">
                <a:moveTo>
                  <a:pt x="14836" y="1581"/>
                </a:moveTo>
                <a:cubicBezTo>
                  <a:pt x="15083" y="1581"/>
                  <a:pt x="15314" y="1760"/>
                  <a:pt x="15354" y="2001"/>
                </a:cubicBezTo>
                <a:cubicBezTo>
                  <a:pt x="15406" y="2297"/>
                  <a:pt x="15135" y="2674"/>
                  <a:pt x="14832" y="2730"/>
                </a:cubicBezTo>
                <a:cubicBezTo>
                  <a:pt x="14799" y="2736"/>
                  <a:pt x="14766" y="2739"/>
                  <a:pt x="14735" y="2739"/>
                </a:cubicBezTo>
                <a:cubicBezTo>
                  <a:pt x="14494" y="2739"/>
                  <a:pt x="14295" y="2570"/>
                  <a:pt x="14245" y="2307"/>
                </a:cubicBezTo>
                <a:cubicBezTo>
                  <a:pt x="14183" y="1985"/>
                  <a:pt x="14420" y="1648"/>
                  <a:pt x="14747" y="1589"/>
                </a:cubicBezTo>
                <a:cubicBezTo>
                  <a:pt x="14777" y="1583"/>
                  <a:pt x="14806" y="1581"/>
                  <a:pt x="14836" y="1581"/>
                </a:cubicBezTo>
                <a:close/>
                <a:moveTo>
                  <a:pt x="10638" y="2630"/>
                </a:moveTo>
                <a:cubicBezTo>
                  <a:pt x="10971" y="2630"/>
                  <a:pt x="11221" y="2926"/>
                  <a:pt x="11121" y="3255"/>
                </a:cubicBezTo>
                <a:cubicBezTo>
                  <a:pt x="10986" y="3700"/>
                  <a:pt x="10686" y="4051"/>
                  <a:pt x="10333" y="4336"/>
                </a:cubicBezTo>
                <a:cubicBezTo>
                  <a:pt x="10265" y="4391"/>
                  <a:pt x="10188" y="4415"/>
                  <a:pt x="10112" y="4415"/>
                </a:cubicBezTo>
                <a:cubicBezTo>
                  <a:pt x="9914" y="4415"/>
                  <a:pt x="9718" y="4249"/>
                  <a:pt x="9687" y="4017"/>
                </a:cubicBezTo>
                <a:cubicBezTo>
                  <a:pt x="9642" y="3686"/>
                  <a:pt x="10114" y="2835"/>
                  <a:pt x="10428" y="2688"/>
                </a:cubicBezTo>
                <a:cubicBezTo>
                  <a:pt x="10477" y="2664"/>
                  <a:pt x="10528" y="2648"/>
                  <a:pt x="10560" y="2636"/>
                </a:cubicBezTo>
                <a:cubicBezTo>
                  <a:pt x="10587" y="2632"/>
                  <a:pt x="10613" y="2630"/>
                  <a:pt x="10638" y="2630"/>
                </a:cubicBezTo>
                <a:close/>
                <a:moveTo>
                  <a:pt x="8375" y="2901"/>
                </a:moveTo>
                <a:cubicBezTo>
                  <a:pt x="8687" y="2901"/>
                  <a:pt x="8913" y="3089"/>
                  <a:pt x="8918" y="3391"/>
                </a:cubicBezTo>
                <a:cubicBezTo>
                  <a:pt x="8923" y="4209"/>
                  <a:pt x="8692" y="4964"/>
                  <a:pt x="8153" y="5598"/>
                </a:cubicBezTo>
                <a:cubicBezTo>
                  <a:pt x="8006" y="5768"/>
                  <a:pt x="7804" y="5817"/>
                  <a:pt x="7598" y="5817"/>
                </a:cubicBezTo>
                <a:cubicBezTo>
                  <a:pt x="7548" y="5817"/>
                  <a:pt x="7498" y="5814"/>
                  <a:pt x="7449" y="5809"/>
                </a:cubicBezTo>
                <a:cubicBezTo>
                  <a:pt x="7203" y="5784"/>
                  <a:pt x="7034" y="5608"/>
                  <a:pt x="7066" y="5363"/>
                </a:cubicBezTo>
                <a:cubicBezTo>
                  <a:pt x="7165" y="4608"/>
                  <a:pt x="7309" y="3861"/>
                  <a:pt x="7787" y="3231"/>
                </a:cubicBezTo>
                <a:cubicBezTo>
                  <a:pt x="7907" y="3070"/>
                  <a:pt x="8063" y="2942"/>
                  <a:pt x="8206" y="2918"/>
                </a:cubicBezTo>
                <a:cubicBezTo>
                  <a:pt x="8265" y="2906"/>
                  <a:pt x="8321" y="2901"/>
                  <a:pt x="8375" y="2901"/>
                </a:cubicBezTo>
                <a:close/>
                <a:moveTo>
                  <a:pt x="13074" y="6262"/>
                </a:moveTo>
                <a:cubicBezTo>
                  <a:pt x="13216" y="6262"/>
                  <a:pt x="13369" y="6314"/>
                  <a:pt x="13457" y="6487"/>
                </a:cubicBezTo>
                <a:cubicBezTo>
                  <a:pt x="13575" y="6707"/>
                  <a:pt x="13520" y="6909"/>
                  <a:pt x="13319" y="7057"/>
                </a:cubicBezTo>
                <a:cubicBezTo>
                  <a:pt x="13102" y="7218"/>
                  <a:pt x="12869" y="7359"/>
                  <a:pt x="12606" y="7431"/>
                </a:cubicBezTo>
                <a:cubicBezTo>
                  <a:pt x="12534" y="7451"/>
                  <a:pt x="12470" y="7461"/>
                  <a:pt x="12415" y="7461"/>
                </a:cubicBezTo>
                <a:cubicBezTo>
                  <a:pt x="12197" y="7461"/>
                  <a:pt x="12116" y="7306"/>
                  <a:pt x="12176" y="7006"/>
                </a:cubicBezTo>
                <a:cubicBezTo>
                  <a:pt x="12248" y="6632"/>
                  <a:pt x="12559" y="6338"/>
                  <a:pt x="12997" y="6267"/>
                </a:cubicBezTo>
                <a:cubicBezTo>
                  <a:pt x="13022" y="6263"/>
                  <a:pt x="13048" y="6262"/>
                  <a:pt x="13074" y="6262"/>
                </a:cubicBezTo>
                <a:close/>
                <a:moveTo>
                  <a:pt x="3059" y="7277"/>
                </a:moveTo>
                <a:cubicBezTo>
                  <a:pt x="3069" y="7277"/>
                  <a:pt x="3079" y="7277"/>
                  <a:pt x="3090" y="7278"/>
                </a:cubicBezTo>
                <a:cubicBezTo>
                  <a:pt x="3273" y="7295"/>
                  <a:pt x="3385" y="7408"/>
                  <a:pt x="3435" y="7580"/>
                </a:cubicBezTo>
                <a:cubicBezTo>
                  <a:pt x="3540" y="7926"/>
                  <a:pt x="3479" y="8265"/>
                  <a:pt x="3387" y="8601"/>
                </a:cubicBezTo>
                <a:cubicBezTo>
                  <a:pt x="3352" y="8730"/>
                  <a:pt x="3246" y="8815"/>
                  <a:pt x="3108" y="8822"/>
                </a:cubicBezTo>
                <a:cubicBezTo>
                  <a:pt x="3102" y="8822"/>
                  <a:pt x="3096" y="8823"/>
                  <a:pt x="3090" y="8823"/>
                </a:cubicBezTo>
                <a:cubicBezTo>
                  <a:pt x="2958" y="8823"/>
                  <a:pt x="2852" y="8750"/>
                  <a:pt x="2802" y="8632"/>
                </a:cubicBezTo>
                <a:cubicBezTo>
                  <a:pt x="2741" y="8482"/>
                  <a:pt x="2710" y="8320"/>
                  <a:pt x="2666" y="8163"/>
                </a:cubicBezTo>
                <a:cubicBezTo>
                  <a:pt x="2601" y="7926"/>
                  <a:pt x="2569" y="7697"/>
                  <a:pt x="2730" y="7486"/>
                </a:cubicBezTo>
                <a:cubicBezTo>
                  <a:pt x="2816" y="7371"/>
                  <a:pt x="2914" y="7277"/>
                  <a:pt x="3059" y="7277"/>
                </a:cubicBezTo>
                <a:close/>
                <a:moveTo>
                  <a:pt x="6194" y="5620"/>
                </a:moveTo>
                <a:cubicBezTo>
                  <a:pt x="6198" y="5620"/>
                  <a:pt x="6202" y="5620"/>
                  <a:pt x="6207" y="5620"/>
                </a:cubicBezTo>
                <a:cubicBezTo>
                  <a:pt x="6505" y="5626"/>
                  <a:pt x="6675" y="5878"/>
                  <a:pt x="6807" y="6636"/>
                </a:cubicBezTo>
                <a:cubicBezTo>
                  <a:pt x="6849" y="6907"/>
                  <a:pt x="6778" y="7415"/>
                  <a:pt x="6622" y="7901"/>
                </a:cubicBezTo>
                <a:cubicBezTo>
                  <a:pt x="6476" y="8351"/>
                  <a:pt x="6270" y="8780"/>
                  <a:pt x="6088" y="9217"/>
                </a:cubicBezTo>
                <a:cubicBezTo>
                  <a:pt x="6038" y="9336"/>
                  <a:pt x="5963" y="9443"/>
                  <a:pt x="5854" y="9514"/>
                </a:cubicBezTo>
                <a:cubicBezTo>
                  <a:pt x="5700" y="9614"/>
                  <a:pt x="5542" y="9732"/>
                  <a:pt x="5364" y="9732"/>
                </a:cubicBezTo>
                <a:cubicBezTo>
                  <a:pt x="5297" y="9732"/>
                  <a:pt x="5227" y="9715"/>
                  <a:pt x="5154" y="9674"/>
                </a:cubicBezTo>
                <a:cubicBezTo>
                  <a:pt x="4910" y="9542"/>
                  <a:pt x="4896" y="9302"/>
                  <a:pt x="4921" y="9052"/>
                </a:cubicBezTo>
                <a:cubicBezTo>
                  <a:pt x="5017" y="8088"/>
                  <a:pt x="5147" y="7134"/>
                  <a:pt x="5531" y="6234"/>
                </a:cubicBezTo>
                <a:cubicBezTo>
                  <a:pt x="5661" y="5934"/>
                  <a:pt x="5797" y="5620"/>
                  <a:pt x="6194" y="5620"/>
                </a:cubicBezTo>
                <a:close/>
                <a:moveTo>
                  <a:pt x="12535" y="8460"/>
                </a:moveTo>
                <a:cubicBezTo>
                  <a:pt x="12575" y="8460"/>
                  <a:pt x="12616" y="8461"/>
                  <a:pt x="12657" y="8464"/>
                </a:cubicBezTo>
                <a:cubicBezTo>
                  <a:pt x="12908" y="8482"/>
                  <a:pt x="13117" y="8598"/>
                  <a:pt x="13194" y="8853"/>
                </a:cubicBezTo>
                <a:cubicBezTo>
                  <a:pt x="13263" y="9085"/>
                  <a:pt x="13167" y="9285"/>
                  <a:pt x="12995" y="9437"/>
                </a:cubicBezTo>
                <a:cubicBezTo>
                  <a:pt x="12571" y="9811"/>
                  <a:pt x="12098" y="10113"/>
                  <a:pt x="11572" y="10325"/>
                </a:cubicBezTo>
                <a:cubicBezTo>
                  <a:pt x="11169" y="10489"/>
                  <a:pt x="10768" y="10657"/>
                  <a:pt x="10363" y="10810"/>
                </a:cubicBezTo>
                <a:cubicBezTo>
                  <a:pt x="10210" y="10867"/>
                  <a:pt x="10047" y="10911"/>
                  <a:pt x="9889" y="10913"/>
                </a:cubicBezTo>
                <a:cubicBezTo>
                  <a:pt x="9882" y="10914"/>
                  <a:pt x="9875" y="10914"/>
                  <a:pt x="9869" y="10914"/>
                </a:cubicBezTo>
                <a:cubicBezTo>
                  <a:pt x="9397" y="10914"/>
                  <a:pt x="9169" y="10514"/>
                  <a:pt x="9405" y="10099"/>
                </a:cubicBezTo>
                <a:cubicBezTo>
                  <a:pt x="9458" y="10006"/>
                  <a:pt x="9523" y="9910"/>
                  <a:pt x="9606" y="9845"/>
                </a:cubicBezTo>
                <a:cubicBezTo>
                  <a:pt x="10351" y="9265"/>
                  <a:pt x="11118" y="8721"/>
                  <a:pt x="12179" y="8478"/>
                </a:cubicBezTo>
                <a:cubicBezTo>
                  <a:pt x="12244" y="8477"/>
                  <a:pt x="12382" y="8460"/>
                  <a:pt x="12535" y="8460"/>
                </a:cubicBezTo>
                <a:close/>
                <a:moveTo>
                  <a:pt x="9415" y="12204"/>
                </a:moveTo>
                <a:cubicBezTo>
                  <a:pt x="9778" y="12204"/>
                  <a:pt x="10019" y="12327"/>
                  <a:pt x="10136" y="12553"/>
                </a:cubicBezTo>
                <a:cubicBezTo>
                  <a:pt x="10287" y="12851"/>
                  <a:pt x="10136" y="13197"/>
                  <a:pt x="9680" y="13559"/>
                </a:cubicBezTo>
                <a:cubicBezTo>
                  <a:pt x="9247" y="13908"/>
                  <a:pt x="8748" y="14120"/>
                  <a:pt x="8212" y="14249"/>
                </a:cubicBezTo>
                <a:cubicBezTo>
                  <a:pt x="8089" y="14279"/>
                  <a:pt x="7964" y="14304"/>
                  <a:pt x="7838" y="14320"/>
                </a:cubicBezTo>
                <a:cubicBezTo>
                  <a:pt x="7723" y="14336"/>
                  <a:pt x="7653" y="14500"/>
                  <a:pt x="7545" y="14500"/>
                </a:cubicBezTo>
                <a:cubicBezTo>
                  <a:pt x="7520" y="14500"/>
                  <a:pt x="7494" y="14491"/>
                  <a:pt x="7464" y="14471"/>
                </a:cubicBezTo>
                <a:cubicBezTo>
                  <a:pt x="7288" y="14347"/>
                  <a:pt x="7130" y="14189"/>
                  <a:pt x="6993" y="14021"/>
                </a:cubicBezTo>
                <a:cubicBezTo>
                  <a:pt x="6802" y="13788"/>
                  <a:pt x="6845" y="13541"/>
                  <a:pt x="7102" y="13238"/>
                </a:cubicBezTo>
                <a:cubicBezTo>
                  <a:pt x="7182" y="13142"/>
                  <a:pt x="7279" y="13054"/>
                  <a:pt x="7384" y="12985"/>
                </a:cubicBezTo>
                <a:cubicBezTo>
                  <a:pt x="7903" y="12645"/>
                  <a:pt x="8468" y="12399"/>
                  <a:pt x="8978" y="12253"/>
                </a:cubicBezTo>
                <a:cubicBezTo>
                  <a:pt x="9139" y="12220"/>
                  <a:pt x="9285" y="12204"/>
                  <a:pt x="9415" y="12204"/>
                </a:cubicBezTo>
                <a:close/>
                <a:moveTo>
                  <a:pt x="2662" y="10266"/>
                </a:moveTo>
                <a:cubicBezTo>
                  <a:pt x="2673" y="10266"/>
                  <a:pt x="2684" y="10266"/>
                  <a:pt x="2694" y="10267"/>
                </a:cubicBezTo>
                <a:cubicBezTo>
                  <a:pt x="2940" y="10284"/>
                  <a:pt x="3081" y="10439"/>
                  <a:pt x="3166" y="10662"/>
                </a:cubicBezTo>
                <a:cubicBezTo>
                  <a:pt x="3272" y="10940"/>
                  <a:pt x="3263" y="11235"/>
                  <a:pt x="3267" y="11523"/>
                </a:cubicBezTo>
                <a:cubicBezTo>
                  <a:pt x="3287" y="12487"/>
                  <a:pt x="3081" y="13437"/>
                  <a:pt x="3035" y="14398"/>
                </a:cubicBezTo>
                <a:cubicBezTo>
                  <a:pt x="3025" y="14621"/>
                  <a:pt x="2925" y="14835"/>
                  <a:pt x="2656" y="14862"/>
                </a:cubicBezTo>
                <a:cubicBezTo>
                  <a:pt x="2641" y="14863"/>
                  <a:pt x="2626" y="14864"/>
                  <a:pt x="2611" y="14864"/>
                </a:cubicBezTo>
                <a:cubicBezTo>
                  <a:pt x="2407" y="14864"/>
                  <a:pt x="2292" y="14722"/>
                  <a:pt x="2206" y="14537"/>
                </a:cubicBezTo>
                <a:cubicBezTo>
                  <a:pt x="2129" y="14369"/>
                  <a:pt x="2072" y="14199"/>
                  <a:pt x="2044" y="14019"/>
                </a:cubicBezTo>
                <a:cubicBezTo>
                  <a:pt x="1982" y="13153"/>
                  <a:pt x="1798" y="12288"/>
                  <a:pt x="1979" y="11419"/>
                </a:cubicBezTo>
                <a:cubicBezTo>
                  <a:pt x="2037" y="11132"/>
                  <a:pt x="2092" y="10847"/>
                  <a:pt x="2230" y="10587"/>
                </a:cubicBezTo>
                <a:cubicBezTo>
                  <a:pt x="2324" y="10413"/>
                  <a:pt x="2451" y="10266"/>
                  <a:pt x="2662" y="10266"/>
                </a:cubicBezTo>
                <a:close/>
                <a:moveTo>
                  <a:pt x="10846" y="15102"/>
                </a:moveTo>
                <a:cubicBezTo>
                  <a:pt x="10904" y="15102"/>
                  <a:pt x="10962" y="15103"/>
                  <a:pt x="11020" y="15106"/>
                </a:cubicBezTo>
                <a:cubicBezTo>
                  <a:pt x="11396" y="15123"/>
                  <a:pt x="11768" y="15198"/>
                  <a:pt x="11908" y="15610"/>
                </a:cubicBezTo>
                <a:cubicBezTo>
                  <a:pt x="12038" y="15999"/>
                  <a:pt x="11883" y="16337"/>
                  <a:pt x="11585" y="16585"/>
                </a:cubicBezTo>
                <a:cubicBezTo>
                  <a:pt x="10883" y="17175"/>
                  <a:pt x="10116" y="17667"/>
                  <a:pt x="9241" y="17949"/>
                </a:cubicBezTo>
                <a:cubicBezTo>
                  <a:pt x="8827" y="18084"/>
                  <a:pt x="8418" y="18250"/>
                  <a:pt x="7958" y="18281"/>
                </a:cubicBezTo>
                <a:cubicBezTo>
                  <a:pt x="7775" y="18344"/>
                  <a:pt x="7592" y="18375"/>
                  <a:pt x="7411" y="18375"/>
                </a:cubicBezTo>
                <a:cubicBezTo>
                  <a:pt x="7123" y="18375"/>
                  <a:pt x="6837" y="18299"/>
                  <a:pt x="6551" y="18157"/>
                </a:cubicBezTo>
                <a:cubicBezTo>
                  <a:pt x="5937" y="17852"/>
                  <a:pt x="5839" y="17329"/>
                  <a:pt x="6342" y="16852"/>
                </a:cubicBezTo>
                <a:cubicBezTo>
                  <a:pt x="6661" y="16550"/>
                  <a:pt x="7032" y="16315"/>
                  <a:pt x="7429" y="16126"/>
                </a:cubicBezTo>
                <a:cubicBezTo>
                  <a:pt x="8168" y="15772"/>
                  <a:pt x="8937" y="15494"/>
                  <a:pt x="9723" y="15264"/>
                </a:cubicBezTo>
                <a:cubicBezTo>
                  <a:pt x="10091" y="15158"/>
                  <a:pt x="10466" y="15102"/>
                  <a:pt x="10846" y="15102"/>
                </a:cubicBezTo>
                <a:close/>
                <a:moveTo>
                  <a:pt x="14645" y="1"/>
                </a:moveTo>
                <a:cubicBezTo>
                  <a:pt x="13083" y="1"/>
                  <a:pt x="11538" y="218"/>
                  <a:pt x="9997" y="498"/>
                </a:cubicBezTo>
                <a:cubicBezTo>
                  <a:pt x="9172" y="667"/>
                  <a:pt x="8394" y="982"/>
                  <a:pt x="7597" y="1244"/>
                </a:cubicBezTo>
                <a:cubicBezTo>
                  <a:pt x="6143" y="1718"/>
                  <a:pt x="4820" y="2421"/>
                  <a:pt x="3606" y="3341"/>
                </a:cubicBezTo>
                <a:cubicBezTo>
                  <a:pt x="1996" y="4565"/>
                  <a:pt x="904" y="6148"/>
                  <a:pt x="439" y="8114"/>
                </a:cubicBezTo>
                <a:cubicBezTo>
                  <a:pt x="1" y="9971"/>
                  <a:pt x="133" y="11839"/>
                  <a:pt x="616" y="13676"/>
                </a:cubicBezTo>
                <a:cubicBezTo>
                  <a:pt x="960" y="14980"/>
                  <a:pt x="1475" y="16228"/>
                  <a:pt x="2013" y="17458"/>
                </a:cubicBezTo>
                <a:cubicBezTo>
                  <a:pt x="2661" y="18939"/>
                  <a:pt x="3709" y="20042"/>
                  <a:pt x="5281" y="20557"/>
                </a:cubicBezTo>
                <a:cubicBezTo>
                  <a:pt x="6298" y="20891"/>
                  <a:pt x="7307" y="21077"/>
                  <a:pt x="8306" y="21077"/>
                </a:cubicBezTo>
                <a:cubicBezTo>
                  <a:pt x="9557" y="21077"/>
                  <a:pt x="10789" y="20785"/>
                  <a:pt x="11994" y="20124"/>
                </a:cubicBezTo>
                <a:cubicBezTo>
                  <a:pt x="13821" y="19121"/>
                  <a:pt x="15241" y="17741"/>
                  <a:pt x="15965" y="15734"/>
                </a:cubicBezTo>
                <a:cubicBezTo>
                  <a:pt x="16419" y="14472"/>
                  <a:pt x="16709" y="13181"/>
                  <a:pt x="16613" y="11832"/>
                </a:cubicBezTo>
                <a:cubicBezTo>
                  <a:pt x="16503" y="10308"/>
                  <a:pt x="16213" y="8805"/>
                  <a:pt x="16074" y="7284"/>
                </a:cubicBezTo>
                <a:cubicBezTo>
                  <a:pt x="15959" y="6039"/>
                  <a:pt x="15975" y="4816"/>
                  <a:pt x="16363" y="3616"/>
                </a:cubicBezTo>
                <a:cubicBezTo>
                  <a:pt x="16616" y="2839"/>
                  <a:pt x="16734" y="2025"/>
                  <a:pt x="17047" y="1260"/>
                </a:cubicBezTo>
                <a:cubicBezTo>
                  <a:pt x="17259" y="749"/>
                  <a:pt x="17052" y="383"/>
                  <a:pt x="16539" y="172"/>
                </a:cubicBezTo>
                <a:cubicBezTo>
                  <a:pt x="16387" y="108"/>
                  <a:pt x="16229" y="80"/>
                  <a:pt x="16064" y="65"/>
                </a:cubicBezTo>
                <a:cubicBezTo>
                  <a:pt x="15589" y="21"/>
                  <a:pt x="15116" y="1"/>
                  <a:pt x="14645" y="1"/>
                </a:cubicBezTo>
                <a:close/>
              </a:path>
            </a:pathLst>
          </a:custGeom>
          <a:solidFill>
            <a:srgbClr val="3B97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4" name="Google Shape;794;p34"/>
          <p:cNvSpPr txBox="1"/>
          <p:nvPr>
            <p:ph type="title"/>
          </p:nvPr>
        </p:nvSpPr>
        <p:spPr>
          <a:xfrm>
            <a:off x="2347950" y="540000"/>
            <a:ext cx="4448100" cy="90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75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795" name="Google Shape;795;p34"/>
          <p:cNvSpPr txBox="1"/>
          <p:nvPr>
            <p:ph idx="1" type="subTitle"/>
          </p:nvPr>
        </p:nvSpPr>
        <p:spPr>
          <a:xfrm>
            <a:off x="1789500" y="1520400"/>
            <a:ext cx="5565000" cy="130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6" name="Google Shape;796;p34"/>
          <p:cNvSpPr txBox="1"/>
          <p:nvPr/>
        </p:nvSpPr>
        <p:spPr>
          <a:xfrm>
            <a:off x="2099100" y="3774978"/>
            <a:ext cx="4945800" cy="5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rPr>
              <a:t>CREDITS</a:t>
            </a:r>
            <a:r>
              <a:rPr lang="en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: </a:t>
            </a:r>
            <a:r>
              <a:rPr lang="en" sz="1200">
                <a:solidFill>
                  <a:schemeClr val="dk1"/>
                </a:solidFill>
                <a:latin typeface="Baloo Da 2 Medium"/>
                <a:ea typeface="Baloo Da 2 Medium"/>
                <a:cs typeface="Baloo Da 2 Medium"/>
                <a:sym typeface="Baloo Da 2 Medium"/>
              </a:rPr>
              <a:t>This presentation template was created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Baloo Da 2"/>
                <a:ea typeface="Baloo Da 2"/>
                <a:cs typeface="Baloo Da 2"/>
                <a:sym typeface="Baloo Da 2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Baloo Da 2 Medium"/>
                <a:ea typeface="Baloo Da 2 Medium"/>
                <a:cs typeface="Baloo Da 2 Medium"/>
                <a:sym typeface="Baloo Da 2 Medium"/>
              </a:rPr>
              <a:t>, and includes icons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Baloo Da 2"/>
                <a:ea typeface="Baloo Da 2"/>
                <a:cs typeface="Baloo Da 2"/>
                <a:sym typeface="Baloo Da 2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Baloo Da 2 Medium"/>
                <a:ea typeface="Baloo Da 2 Medium"/>
                <a:cs typeface="Baloo Da 2 Medium"/>
                <a:sym typeface="Baloo Da 2 Medium"/>
              </a:rPr>
              <a:t>, and infographics &amp; images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Baloo Da 2"/>
                <a:ea typeface="Baloo Da 2"/>
                <a:cs typeface="Baloo Da 2"/>
                <a:sym typeface="Baloo Da 2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b="1" lang="en" sz="1200" u="sng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endParaRPr b="1" sz="1200" u="sng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35"/>
          <p:cNvSpPr/>
          <p:nvPr/>
        </p:nvSpPr>
        <p:spPr>
          <a:xfrm>
            <a:off x="16" y="4627225"/>
            <a:ext cx="9143968" cy="530369"/>
          </a:xfrm>
          <a:custGeom>
            <a:rect b="b" l="l" r="r" t="t"/>
            <a:pathLst>
              <a:path extrusionOk="0" h="20651" w="266588">
                <a:moveTo>
                  <a:pt x="244236" y="0"/>
                </a:moveTo>
                <a:cubicBezTo>
                  <a:pt x="209208" y="0"/>
                  <a:pt x="153882" y="8290"/>
                  <a:pt x="92318" y="8290"/>
                </a:cubicBezTo>
                <a:cubicBezTo>
                  <a:pt x="62477" y="8290"/>
                  <a:pt x="31171" y="6342"/>
                  <a:pt x="0" y="559"/>
                </a:cubicBezTo>
                <a:lnTo>
                  <a:pt x="0" y="20651"/>
                </a:lnTo>
                <a:lnTo>
                  <a:pt x="266587" y="20651"/>
                </a:lnTo>
                <a:lnTo>
                  <a:pt x="266587" y="1837"/>
                </a:lnTo>
                <a:cubicBezTo>
                  <a:pt x="260570" y="525"/>
                  <a:pt x="253045" y="0"/>
                  <a:pt x="244236" y="0"/>
                </a:cubicBezTo>
                <a:close/>
              </a:path>
            </a:pathLst>
          </a:custGeom>
          <a:solidFill>
            <a:srgbClr val="3B97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9" name="Google Shape;799;p35"/>
          <p:cNvSpPr/>
          <p:nvPr/>
        </p:nvSpPr>
        <p:spPr>
          <a:xfrm rot="-2348158">
            <a:off x="8490663" y="2911221"/>
            <a:ext cx="975006" cy="1870161"/>
          </a:xfrm>
          <a:custGeom>
            <a:rect b="b" l="l" r="r" t="t"/>
            <a:pathLst>
              <a:path extrusionOk="0" h="32953" w="17180">
                <a:moveTo>
                  <a:pt x="15690" y="0"/>
                </a:moveTo>
                <a:cubicBezTo>
                  <a:pt x="15604" y="0"/>
                  <a:pt x="15548" y="65"/>
                  <a:pt x="15499" y="131"/>
                </a:cubicBezTo>
                <a:cubicBezTo>
                  <a:pt x="15454" y="189"/>
                  <a:pt x="15419" y="256"/>
                  <a:pt x="15390" y="323"/>
                </a:cubicBezTo>
                <a:cubicBezTo>
                  <a:pt x="14956" y="1339"/>
                  <a:pt x="14562" y="2367"/>
                  <a:pt x="14387" y="3467"/>
                </a:cubicBezTo>
                <a:cubicBezTo>
                  <a:pt x="14374" y="3551"/>
                  <a:pt x="14393" y="3659"/>
                  <a:pt x="14233" y="3733"/>
                </a:cubicBezTo>
                <a:cubicBezTo>
                  <a:pt x="14153" y="3321"/>
                  <a:pt x="14061" y="2929"/>
                  <a:pt x="14003" y="2530"/>
                </a:cubicBezTo>
                <a:cubicBezTo>
                  <a:pt x="13906" y="1876"/>
                  <a:pt x="13809" y="1222"/>
                  <a:pt x="13612" y="586"/>
                </a:cubicBezTo>
                <a:cubicBezTo>
                  <a:pt x="13582" y="489"/>
                  <a:pt x="13589" y="321"/>
                  <a:pt x="13459" y="321"/>
                </a:cubicBezTo>
                <a:cubicBezTo>
                  <a:pt x="13455" y="321"/>
                  <a:pt x="13450" y="321"/>
                  <a:pt x="13446" y="321"/>
                </a:cubicBezTo>
                <a:cubicBezTo>
                  <a:pt x="13288" y="334"/>
                  <a:pt x="13292" y="503"/>
                  <a:pt x="13298" y="627"/>
                </a:cubicBezTo>
                <a:cubicBezTo>
                  <a:pt x="13336" y="1658"/>
                  <a:pt x="13413" y="2682"/>
                  <a:pt x="13738" y="3671"/>
                </a:cubicBezTo>
                <a:cubicBezTo>
                  <a:pt x="13816" y="3910"/>
                  <a:pt x="13971" y="4172"/>
                  <a:pt x="13926" y="4388"/>
                </a:cubicBezTo>
                <a:cubicBezTo>
                  <a:pt x="13806" y="4946"/>
                  <a:pt x="13591" y="5482"/>
                  <a:pt x="13415" y="6026"/>
                </a:cubicBezTo>
                <a:cubicBezTo>
                  <a:pt x="13158" y="4943"/>
                  <a:pt x="12670" y="3979"/>
                  <a:pt x="12289" y="2939"/>
                </a:cubicBezTo>
                <a:cubicBezTo>
                  <a:pt x="12222" y="3005"/>
                  <a:pt x="12201" y="3017"/>
                  <a:pt x="12194" y="3035"/>
                </a:cubicBezTo>
                <a:cubicBezTo>
                  <a:pt x="12180" y="3073"/>
                  <a:pt x="12163" y="3114"/>
                  <a:pt x="12163" y="3155"/>
                </a:cubicBezTo>
                <a:cubicBezTo>
                  <a:pt x="12180" y="4426"/>
                  <a:pt x="12342" y="5668"/>
                  <a:pt x="12934" y="6818"/>
                </a:cubicBezTo>
                <a:cubicBezTo>
                  <a:pt x="13004" y="6954"/>
                  <a:pt x="13062" y="7064"/>
                  <a:pt x="13003" y="7226"/>
                </a:cubicBezTo>
                <a:cubicBezTo>
                  <a:pt x="12699" y="8053"/>
                  <a:pt x="12409" y="8885"/>
                  <a:pt x="12112" y="9717"/>
                </a:cubicBezTo>
                <a:cubicBezTo>
                  <a:pt x="12077" y="9814"/>
                  <a:pt x="12038" y="9909"/>
                  <a:pt x="12001" y="10005"/>
                </a:cubicBezTo>
                <a:cubicBezTo>
                  <a:pt x="11908" y="8346"/>
                  <a:pt x="11633" y="6755"/>
                  <a:pt x="11000" y="5209"/>
                </a:cubicBezTo>
                <a:cubicBezTo>
                  <a:pt x="10906" y="5335"/>
                  <a:pt x="10923" y="5455"/>
                  <a:pt x="10927" y="5564"/>
                </a:cubicBezTo>
                <a:cubicBezTo>
                  <a:pt x="10938" y="5963"/>
                  <a:pt x="10930" y="6365"/>
                  <a:pt x="10988" y="6759"/>
                </a:cubicBezTo>
                <a:cubicBezTo>
                  <a:pt x="11181" y="8066"/>
                  <a:pt x="11212" y="9401"/>
                  <a:pt x="11692" y="10655"/>
                </a:cubicBezTo>
                <a:cubicBezTo>
                  <a:pt x="11731" y="10754"/>
                  <a:pt x="11699" y="10841"/>
                  <a:pt x="11664" y="10930"/>
                </a:cubicBezTo>
                <a:cubicBezTo>
                  <a:pt x="11192" y="12133"/>
                  <a:pt x="10776" y="13357"/>
                  <a:pt x="10264" y="14544"/>
                </a:cubicBezTo>
                <a:cubicBezTo>
                  <a:pt x="10219" y="14647"/>
                  <a:pt x="10203" y="14778"/>
                  <a:pt x="10055" y="14856"/>
                </a:cubicBezTo>
                <a:cubicBezTo>
                  <a:pt x="9757" y="12580"/>
                  <a:pt x="9596" y="10305"/>
                  <a:pt x="8826" y="8121"/>
                </a:cubicBezTo>
                <a:cubicBezTo>
                  <a:pt x="8669" y="8228"/>
                  <a:pt x="8709" y="8341"/>
                  <a:pt x="8706" y="8438"/>
                </a:cubicBezTo>
                <a:cubicBezTo>
                  <a:pt x="8641" y="10788"/>
                  <a:pt x="9090" y="13054"/>
                  <a:pt x="9795" y="15279"/>
                </a:cubicBezTo>
                <a:cubicBezTo>
                  <a:pt x="9833" y="15398"/>
                  <a:pt x="9840" y="15497"/>
                  <a:pt x="9788" y="15611"/>
                </a:cubicBezTo>
                <a:cubicBezTo>
                  <a:pt x="9248" y="16816"/>
                  <a:pt x="8711" y="18024"/>
                  <a:pt x="8170" y="19229"/>
                </a:cubicBezTo>
                <a:cubicBezTo>
                  <a:pt x="8134" y="19305"/>
                  <a:pt x="8129" y="19420"/>
                  <a:pt x="7980" y="19441"/>
                </a:cubicBezTo>
                <a:cubicBezTo>
                  <a:pt x="7710" y="18003"/>
                  <a:pt x="7293" y="16604"/>
                  <a:pt x="6885" y="15205"/>
                </a:cubicBezTo>
                <a:cubicBezTo>
                  <a:pt x="6478" y="13805"/>
                  <a:pt x="6194" y="12368"/>
                  <a:pt x="5614" y="11018"/>
                </a:cubicBezTo>
                <a:cubicBezTo>
                  <a:pt x="5498" y="11373"/>
                  <a:pt x="5474" y="11726"/>
                  <a:pt x="5501" y="12080"/>
                </a:cubicBezTo>
                <a:cubicBezTo>
                  <a:pt x="5569" y="13017"/>
                  <a:pt x="5772" y="13930"/>
                  <a:pt x="6019" y="14832"/>
                </a:cubicBezTo>
                <a:cubicBezTo>
                  <a:pt x="6449" y="16398"/>
                  <a:pt x="6799" y="17999"/>
                  <a:pt x="7676" y="19406"/>
                </a:cubicBezTo>
                <a:cubicBezTo>
                  <a:pt x="7794" y="19596"/>
                  <a:pt x="7900" y="19819"/>
                  <a:pt x="7783" y="20059"/>
                </a:cubicBezTo>
                <a:cubicBezTo>
                  <a:pt x="7089" y="21488"/>
                  <a:pt x="6626" y="23011"/>
                  <a:pt x="5999" y="24469"/>
                </a:cubicBezTo>
                <a:cubicBezTo>
                  <a:pt x="5946" y="24597"/>
                  <a:pt x="5886" y="24724"/>
                  <a:pt x="5830" y="24851"/>
                </a:cubicBezTo>
                <a:cubicBezTo>
                  <a:pt x="5802" y="24846"/>
                  <a:pt x="5773" y="24843"/>
                  <a:pt x="5745" y="24837"/>
                </a:cubicBezTo>
                <a:cubicBezTo>
                  <a:pt x="5769" y="23999"/>
                  <a:pt x="5536" y="23197"/>
                  <a:pt x="5419" y="22380"/>
                </a:cubicBezTo>
                <a:cubicBezTo>
                  <a:pt x="5172" y="20652"/>
                  <a:pt x="4835" y="18946"/>
                  <a:pt x="4365" y="17261"/>
                </a:cubicBezTo>
                <a:cubicBezTo>
                  <a:pt x="4104" y="16329"/>
                  <a:pt x="3674" y="15456"/>
                  <a:pt x="3456" y="14513"/>
                </a:cubicBezTo>
                <a:cubicBezTo>
                  <a:pt x="3435" y="14423"/>
                  <a:pt x="3405" y="14302"/>
                  <a:pt x="3286" y="14302"/>
                </a:cubicBezTo>
                <a:cubicBezTo>
                  <a:pt x="3279" y="14302"/>
                  <a:pt x="3272" y="14302"/>
                  <a:pt x="3264" y="14303"/>
                </a:cubicBezTo>
                <a:cubicBezTo>
                  <a:pt x="3123" y="14317"/>
                  <a:pt x="3142" y="14452"/>
                  <a:pt x="3126" y="14551"/>
                </a:cubicBezTo>
                <a:cubicBezTo>
                  <a:pt x="3116" y="14613"/>
                  <a:pt x="3120" y="14677"/>
                  <a:pt x="3123" y="14740"/>
                </a:cubicBezTo>
                <a:cubicBezTo>
                  <a:pt x="3211" y="16970"/>
                  <a:pt x="3421" y="19181"/>
                  <a:pt x="3963" y="21354"/>
                </a:cubicBezTo>
                <a:cubicBezTo>
                  <a:pt x="4317" y="22777"/>
                  <a:pt x="4750" y="24167"/>
                  <a:pt x="5414" y="25478"/>
                </a:cubicBezTo>
                <a:cubicBezTo>
                  <a:pt x="5487" y="25619"/>
                  <a:pt x="5467" y="25733"/>
                  <a:pt x="5421" y="25866"/>
                </a:cubicBezTo>
                <a:cubicBezTo>
                  <a:pt x="5229" y="26432"/>
                  <a:pt x="5040" y="26999"/>
                  <a:pt x="4855" y="27569"/>
                </a:cubicBezTo>
                <a:cubicBezTo>
                  <a:pt x="4700" y="28046"/>
                  <a:pt x="4557" y="28522"/>
                  <a:pt x="4409" y="28994"/>
                </a:cubicBezTo>
                <a:cubicBezTo>
                  <a:pt x="4327" y="28979"/>
                  <a:pt x="4320" y="28937"/>
                  <a:pt x="4313" y="28896"/>
                </a:cubicBezTo>
                <a:cubicBezTo>
                  <a:pt x="4091" y="27538"/>
                  <a:pt x="3582" y="26265"/>
                  <a:pt x="3120" y="24981"/>
                </a:cubicBezTo>
                <a:cubicBezTo>
                  <a:pt x="2295" y="22678"/>
                  <a:pt x="1276" y="20447"/>
                  <a:pt x="585" y="18093"/>
                </a:cubicBezTo>
                <a:cubicBezTo>
                  <a:pt x="527" y="17893"/>
                  <a:pt x="451" y="17697"/>
                  <a:pt x="374" y="17501"/>
                </a:cubicBezTo>
                <a:cubicBezTo>
                  <a:pt x="346" y="17428"/>
                  <a:pt x="294" y="17364"/>
                  <a:pt x="211" y="17364"/>
                </a:cubicBezTo>
                <a:cubicBezTo>
                  <a:pt x="202" y="17364"/>
                  <a:pt x="193" y="17365"/>
                  <a:pt x="184" y="17367"/>
                </a:cubicBezTo>
                <a:cubicBezTo>
                  <a:pt x="85" y="17382"/>
                  <a:pt x="54" y="17467"/>
                  <a:pt x="47" y="17554"/>
                </a:cubicBezTo>
                <a:cubicBezTo>
                  <a:pt x="29" y="17774"/>
                  <a:pt x="0" y="17992"/>
                  <a:pt x="12" y="18213"/>
                </a:cubicBezTo>
                <a:cubicBezTo>
                  <a:pt x="91" y="20012"/>
                  <a:pt x="696" y="21690"/>
                  <a:pt x="1215" y="23385"/>
                </a:cubicBezTo>
                <a:cubicBezTo>
                  <a:pt x="1896" y="25598"/>
                  <a:pt x="3127" y="27562"/>
                  <a:pt x="4070" y="29658"/>
                </a:cubicBezTo>
                <a:cubicBezTo>
                  <a:pt x="4136" y="29804"/>
                  <a:pt x="4158" y="29924"/>
                  <a:pt x="4120" y="30074"/>
                </a:cubicBezTo>
                <a:cubicBezTo>
                  <a:pt x="3929" y="30816"/>
                  <a:pt x="3751" y="31563"/>
                  <a:pt x="3648" y="32325"/>
                </a:cubicBezTo>
                <a:cubicBezTo>
                  <a:pt x="3624" y="32510"/>
                  <a:pt x="3603" y="32696"/>
                  <a:pt x="3641" y="32953"/>
                </a:cubicBezTo>
                <a:cubicBezTo>
                  <a:pt x="3825" y="32665"/>
                  <a:pt x="3911" y="32411"/>
                  <a:pt x="3978" y="32154"/>
                </a:cubicBezTo>
                <a:cubicBezTo>
                  <a:pt x="4189" y="31351"/>
                  <a:pt x="4330" y="30531"/>
                  <a:pt x="4553" y="29732"/>
                </a:cubicBezTo>
                <a:cubicBezTo>
                  <a:pt x="4609" y="29528"/>
                  <a:pt x="4700" y="29409"/>
                  <a:pt x="4896" y="29333"/>
                </a:cubicBezTo>
                <a:cubicBezTo>
                  <a:pt x="5809" y="28980"/>
                  <a:pt x="6662" y="28501"/>
                  <a:pt x="7530" y="28055"/>
                </a:cubicBezTo>
                <a:cubicBezTo>
                  <a:pt x="9664" y="26957"/>
                  <a:pt x="11686" y="25675"/>
                  <a:pt x="13714" y="24395"/>
                </a:cubicBezTo>
                <a:cubicBezTo>
                  <a:pt x="14633" y="23815"/>
                  <a:pt x="15489" y="23161"/>
                  <a:pt x="16299" y="22444"/>
                </a:cubicBezTo>
                <a:cubicBezTo>
                  <a:pt x="16423" y="22334"/>
                  <a:pt x="16589" y="22205"/>
                  <a:pt x="16467" y="22020"/>
                </a:cubicBezTo>
                <a:cubicBezTo>
                  <a:pt x="16416" y="21943"/>
                  <a:pt x="16359" y="21915"/>
                  <a:pt x="16298" y="21915"/>
                </a:cubicBezTo>
                <a:cubicBezTo>
                  <a:pt x="16209" y="21915"/>
                  <a:pt x="16113" y="21977"/>
                  <a:pt x="16024" y="22028"/>
                </a:cubicBezTo>
                <a:cubicBezTo>
                  <a:pt x="14149" y="23110"/>
                  <a:pt x="12204" y="24053"/>
                  <a:pt x="10247" y="24978"/>
                </a:cubicBezTo>
                <a:cubicBezTo>
                  <a:pt x="8332" y="25884"/>
                  <a:pt x="6542" y="26999"/>
                  <a:pt x="5011" y="28491"/>
                </a:cubicBezTo>
                <a:cubicBezTo>
                  <a:pt x="4996" y="28506"/>
                  <a:pt x="4962" y="28502"/>
                  <a:pt x="4913" y="28513"/>
                </a:cubicBezTo>
                <a:cubicBezTo>
                  <a:pt x="5363" y="27055"/>
                  <a:pt x="5821" y="25627"/>
                  <a:pt x="6356" y="24223"/>
                </a:cubicBezTo>
                <a:cubicBezTo>
                  <a:pt x="6397" y="24116"/>
                  <a:pt x="6441" y="24019"/>
                  <a:pt x="6578" y="23983"/>
                </a:cubicBezTo>
                <a:cubicBezTo>
                  <a:pt x="7039" y="23863"/>
                  <a:pt x="7464" y="23650"/>
                  <a:pt x="7879" y="23425"/>
                </a:cubicBezTo>
                <a:cubicBezTo>
                  <a:pt x="10515" y="21994"/>
                  <a:pt x="12931" y="20230"/>
                  <a:pt x="15320" y="18431"/>
                </a:cubicBezTo>
                <a:cubicBezTo>
                  <a:pt x="15430" y="18349"/>
                  <a:pt x="15543" y="18234"/>
                  <a:pt x="15454" y="18085"/>
                </a:cubicBezTo>
                <a:cubicBezTo>
                  <a:pt x="15410" y="18009"/>
                  <a:pt x="15351" y="17983"/>
                  <a:pt x="15287" y="17983"/>
                </a:cubicBezTo>
                <a:cubicBezTo>
                  <a:pt x="15223" y="17983"/>
                  <a:pt x="15154" y="18009"/>
                  <a:pt x="15090" y="18038"/>
                </a:cubicBezTo>
                <a:cubicBezTo>
                  <a:pt x="14936" y="18107"/>
                  <a:pt x="14788" y="18185"/>
                  <a:pt x="14638" y="18263"/>
                </a:cubicBezTo>
                <a:cubicBezTo>
                  <a:pt x="12481" y="19376"/>
                  <a:pt x="10334" y="20504"/>
                  <a:pt x="8398" y="21987"/>
                </a:cubicBezTo>
                <a:cubicBezTo>
                  <a:pt x="7860" y="22397"/>
                  <a:pt x="7336" y="22829"/>
                  <a:pt x="6806" y="23251"/>
                </a:cubicBezTo>
                <a:lnTo>
                  <a:pt x="6806" y="23251"/>
                </a:lnTo>
                <a:cubicBezTo>
                  <a:pt x="6806" y="23215"/>
                  <a:pt x="6798" y="23173"/>
                  <a:pt x="6811" y="23144"/>
                </a:cubicBezTo>
                <a:cubicBezTo>
                  <a:pt x="7437" y="21686"/>
                  <a:pt x="7911" y="20169"/>
                  <a:pt x="8610" y="18742"/>
                </a:cubicBezTo>
                <a:cubicBezTo>
                  <a:pt x="8694" y="18567"/>
                  <a:pt x="8799" y="18470"/>
                  <a:pt x="8994" y="18418"/>
                </a:cubicBezTo>
                <a:cubicBezTo>
                  <a:pt x="9327" y="18326"/>
                  <a:pt x="9654" y="18212"/>
                  <a:pt x="9960" y="18042"/>
                </a:cubicBezTo>
                <a:cubicBezTo>
                  <a:pt x="11799" y="17026"/>
                  <a:pt x="13562" y="15888"/>
                  <a:pt x="15268" y="14663"/>
                </a:cubicBezTo>
                <a:cubicBezTo>
                  <a:pt x="15701" y="14352"/>
                  <a:pt x="16113" y="14008"/>
                  <a:pt x="16529" y="13672"/>
                </a:cubicBezTo>
                <a:cubicBezTo>
                  <a:pt x="16651" y="13573"/>
                  <a:pt x="16807" y="13431"/>
                  <a:pt x="16720" y="13281"/>
                </a:cubicBezTo>
                <a:cubicBezTo>
                  <a:pt x="16692" y="13235"/>
                  <a:pt x="16659" y="13217"/>
                  <a:pt x="16624" y="13217"/>
                </a:cubicBezTo>
                <a:cubicBezTo>
                  <a:pt x="16541" y="13217"/>
                  <a:pt x="16445" y="13309"/>
                  <a:pt x="16370" y="13343"/>
                </a:cubicBezTo>
                <a:cubicBezTo>
                  <a:pt x="14726" y="14095"/>
                  <a:pt x="13196" y="15051"/>
                  <a:pt x="11697" y="16053"/>
                </a:cubicBezTo>
                <a:cubicBezTo>
                  <a:pt x="10810" y="16644"/>
                  <a:pt x="9945" y="17273"/>
                  <a:pt x="9071" y="17886"/>
                </a:cubicBezTo>
                <a:lnTo>
                  <a:pt x="9071" y="17886"/>
                </a:lnTo>
                <a:cubicBezTo>
                  <a:pt x="9040" y="17772"/>
                  <a:pt x="9122" y="17690"/>
                  <a:pt x="9164" y="17605"/>
                </a:cubicBezTo>
                <a:cubicBezTo>
                  <a:pt x="9819" y="16276"/>
                  <a:pt x="10398" y="14913"/>
                  <a:pt x="10976" y="13551"/>
                </a:cubicBezTo>
                <a:cubicBezTo>
                  <a:pt x="11096" y="13269"/>
                  <a:pt x="11183" y="12984"/>
                  <a:pt x="11514" y="12984"/>
                </a:cubicBezTo>
                <a:cubicBezTo>
                  <a:pt x="11559" y="12984"/>
                  <a:pt x="11608" y="12989"/>
                  <a:pt x="11662" y="13000"/>
                </a:cubicBezTo>
                <a:cubicBezTo>
                  <a:pt x="11666" y="13001"/>
                  <a:pt x="11671" y="13002"/>
                  <a:pt x="11675" y="13002"/>
                </a:cubicBezTo>
                <a:cubicBezTo>
                  <a:pt x="11709" y="13002"/>
                  <a:pt x="11747" y="12979"/>
                  <a:pt x="11782" y="12967"/>
                </a:cubicBezTo>
                <a:cubicBezTo>
                  <a:pt x="13380" y="12358"/>
                  <a:pt x="14995" y="11787"/>
                  <a:pt x="16363" y="10709"/>
                </a:cubicBezTo>
                <a:cubicBezTo>
                  <a:pt x="16447" y="10642"/>
                  <a:pt x="16604" y="10601"/>
                  <a:pt x="16525" y="10453"/>
                </a:cubicBezTo>
                <a:cubicBezTo>
                  <a:pt x="16492" y="10392"/>
                  <a:pt x="16446" y="10373"/>
                  <a:pt x="16396" y="10373"/>
                </a:cubicBezTo>
                <a:cubicBezTo>
                  <a:pt x="16336" y="10373"/>
                  <a:pt x="16271" y="10399"/>
                  <a:pt x="16213" y="10417"/>
                </a:cubicBezTo>
                <a:cubicBezTo>
                  <a:pt x="14657" y="10884"/>
                  <a:pt x="13145" y="11447"/>
                  <a:pt x="11788" y="12365"/>
                </a:cubicBezTo>
                <a:cubicBezTo>
                  <a:pt x="11689" y="12431"/>
                  <a:pt x="11592" y="12527"/>
                  <a:pt x="11455" y="12527"/>
                </a:cubicBezTo>
                <a:cubicBezTo>
                  <a:pt x="11448" y="12527"/>
                  <a:pt x="11442" y="12527"/>
                  <a:pt x="11435" y="12526"/>
                </a:cubicBezTo>
                <a:cubicBezTo>
                  <a:pt x="11432" y="12485"/>
                  <a:pt x="11425" y="12463"/>
                  <a:pt x="11432" y="12444"/>
                </a:cubicBezTo>
                <a:cubicBezTo>
                  <a:pt x="11840" y="11375"/>
                  <a:pt x="12249" y="10305"/>
                  <a:pt x="12658" y="9237"/>
                </a:cubicBezTo>
                <a:cubicBezTo>
                  <a:pt x="12688" y="9155"/>
                  <a:pt x="12728" y="9092"/>
                  <a:pt x="12814" y="9051"/>
                </a:cubicBezTo>
                <a:cubicBezTo>
                  <a:pt x="13436" y="8761"/>
                  <a:pt x="13975" y="8337"/>
                  <a:pt x="14523" y="7934"/>
                </a:cubicBezTo>
                <a:cubicBezTo>
                  <a:pt x="15227" y="7421"/>
                  <a:pt x="15939" y="6903"/>
                  <a:pt x="16284" y="6049"/>
                </a:cubicBezTo>
                <a:cubicBezTo>
                  <a:pt x="16325" y="5949"/>
                  <a:pt x="16442" y="5843"/>
                  <a:pt x="16333" y="5737"/>
                </a:cubicBezTo>
                <a:cubicBezTo>
                  <a:pt x="16300" y="5705"/>
                  <a:pt x="16264" y="5693"/>
                  <a:pt x="16226" y="5693"/>
                </a:cubicBezTo>
                <a:cubicBezTo>
                  <a:pt x="16153" y="5693"/>
                  <a:pt x="16076" y="5739"/>
                  <a:pt x="16010" y="5768"/>
                </a:cubicBezTo>
                <a:cubicBezTo>
                  <a:pt x="15732" y="5892"/>
                  <a:pt x="15475" y="6058"/>
                  <a:pt x="15241" y="6255"/>
                </a:cubicBezTo>
                <a:cubicBezTo>
                  <a:pt x="14492" y="6884"/>
                  <a:pt x="13824" y="7600"/>
                  <a:pt x="13182" y="8335"/>
                </a:cubicBezTo>
                <a:cubicBezTo>
                  <a:pt x="13123" y="8402"/>
                  <a:pt x="13081" y="8499"/>
                  <a:pt x="12976" y="8499"/>
                </a:cubicBezTo>
                <a:cubicBezTo>
                  <a:pt x="12965" y="8499"/>
                  <a:pt x="12953" y="8498"/>
                  <a:pt x="12941" y="8496"/>
                </a:cubicBezTo>
                <a:cubicBezTo>
                  <a:pt x="12893" y="8427"/>
                  <a:pt x="12935" y="8372"/>
                  <a:pt x="12956" y="8315"/>
                </a:cubicBezTo>
                <a:cubicBezTo>
                  <a:pt x="13244" y="7548"/>
                  <a:pt x="13540" y="6784"/>
                  <a:pt x="13813" y="6012"/>
                </a:cubicBezTo>
                <a:cubicBezTo>
                  <a:pt x="13900" y="5763"/>
                  <a:pt x="14053" y="5668"/>
                  <a:pt x="14288" y="5578"/>
                </a:cubicBezTo>
                <a:cubicBezTo>
                  <a:pt x="15386" y="5163"/>
                  <a:pt x="16354" y="4562"/>
                  <a:pt x="17034" y="3572"/>
                </a:cubicBezTo>
                <a:cubicBezTo>
                  <a:pt x="17088" y="3496"/>
                  <a:pt x="17180" y="3416"/>
                  <a:pt x="17104" y="3321"/>
                </a:cubicBezTo>
                <a:cubicBezTo>
                  <a:pt x="17077" y="3287"/>
                  <a:pt x="17049" y="3275"/>
                  <a:pt x="17022" y="3275"/>
                </a:cubicBezTo>
                <a:cubicBezTo>
                  <a:pt x="16964" y="3275"/>
                  <a:pt x="16907" y="3332"/>
                  <a:pt x="16855" y="3359"/>
                </a:cubicBezTo>
                <a:cubicBezTo>
                  <a:pt x="15931" y="3839"/>
                  <a:pt x="15021" y="4340"/>
                  <a:pt x="14267" y="5078"/>
                </a:cubicBezTo>
                <a:cubicBezTo>
                  <a:pt x="14235" y="5109"/>
                  <a:pt x="14205" y="5158"/>
                  <a:pt x="14161" y="5158"/>
                </a:cubicBezTo>
                <a:cubicBezTo>
                  <a:pt x="14146" y="5158"/>
                  <a:pt x="14131" y="5154"/>
                  <a:pt x="14113" y="5142"/>
                </a:cubicBezTo>
                <a:cubicBezTo>
                  <a:pt x="14067" y="5111"/>
                  <a:pt x="14071" y="5042"/>
                  <a:pt x="14096" y="4998"/>
                </a:cubicBezTo>
                <a:cubicBezTo>
                  <a:pt x="14352" y="4542"/>
                  <a:pt x="14462" y="4013"/>
                  <a:pt x="14782" y="3592"/>
                </a:cubicBezTo>
                <a:cubicBezTo>
                  <a:pt x="15238" y="2994"/>
                  <a:pt x="15622" y="2355"/>
                  <a:pt x="15866" y="1645"/>
                </a:cubicBezTo>
                <a:cubicBezTo>
                  <a:pt x="16025" y="1175"/>
                  <a:pt x="15962" y="688"/>
                  <a:pt x="15906" y="208"/>
                </a:cubicBezTo>
                <a:cubicBezTo>
                  <a:pt x="15896" y="111"/>
                  <a:pt x="15839" y="31"/>
                  <a:pt x="15733" y="5"/>
                </a:cubicBezTo>
                <a:cubicBezTo>
                  <a:pt x="15718" y="2"/>
                  <a:pt x="15704" y="0"/>
                  <a:pt x="1569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0" name="Google Shape;800;p35"/>
          <p:cNvGrpSpPr/>
          <p:nvPr/>
        </p:nvGrpSpPr>
        <p:grpSpPr>
          <a:xfrm flipH="1">
            <a:off x="8269546" y="3995722"/>
            <a:ext cx="1074760" cy="1635803"/>
            <a:chOff x="6907167" y="2131273"/>
            <a:chExt cx="979548" cy="1490888"/>
          </a:xfrm>
        </p:grpSpPr>
        <p:sp>
          <p:nvSpPr>
            <p:cNvPr id="801" name="Google Shape;801;p35"/>
            <p:cNvSpPr/>
            <p:nvPr/>
          </p:nvSpPr>
          <p:spPr>
            <a:xfrm>
              <a:off x="6907167" y="2131273"/>
              <a:ext cx="979548" cy="1196229"/>
            </a:xfrm>
            <a:custGeom>
              <a:rect b="b" l="l" r="r" t="t"/>
              <a:pathLst>
                <a:path extrusionOk="0" h="21078" w="17260">
                  <a:moveTo>
                    <a:pt x="14836" y="1581"/>
                  </a:moveTo>
                  <a:cubicBezTo>
                    <a:pt x="15083" y="1581"/>
                    <a:pt x="15314" y="1760"/>
                    <a:pt x="15354" y="2001"/>
                  </a:cubicBezTo>
                  <a:cubicBezTo>
                    <a:pt x="15406" y="2297"/>
                    <a:pt x="15135" y="2674"/>
                    <a:pt x="14832" y="2730"/>
                  </a:cubicBezTo>
                  <a:cubicBezTo>
                    <a:pt x="14799" y="2736"/>
                    <a:pt x="14766" y="2739"/>
                    <a:pt x="14735" y="2739"/>
                  </a:cubicBezTo>
                  <a:cubicBezTo>
                    <a:pt x="14494" y="2739"/>
                    <a:pt x="14295" y="2570"/>
                    <a:pt x="14245" y="2307"/>
                  </a:cubicBezTo>
                  <a:cubicBezTo>
                    <a:pt x="14183" y="1985"/>
                    <a:pt x="14420" y="1648"/>
                    <a:pt x="14747" y="1589"/>
                  </a:cubicBezTo>
                  <a:cubicBezTo>
                    <a:pt x="14777" y="1583"/>
                    <a:pt x="14806" y="1581"/>
                    <a:pt x="14836" y="1581"/>
                  </a:cubicBezTo>
                  <a:close/>
                  <a:moveTo>
                    <a:pt x="10638" y="2630"/>
                  </a:moveTo>
                  <a:cubicBezTo>
                    <a:pt x="10971" y="2630"/>
                    <a:pt x="11221" y="2926"/>
                    <a:pt x="11121" y="3255"/>
                  </a:cubicBezTo>
                  <a:cubicBezTo>
                    <a:pt x="10986" y="3700"/>
                    <a:pt x="10686" y="4051"/>
                    <a:pt x="10333" y="4336"/>
                  </a:cubicBezTo>
                  <a:cubicBezTo>
                    <a:pt x="10265" y="4391"/>
                    <a:pt x="10188" y="4415"/>
                    <a:pt x="10112" y="4415"/>
                  </a:cubicBezTo>
                  <a:cubicBezTo>
                    <a:pt x="9914" y="4415"/>
                    <a:pt x="9718" y="4249"/>
                    <a:pt x="9687" y="4017"/>
                  </a:cubicBezTo>
                  <a:cubicBezTo>
                    <a:pt x="9642" y="3686"/>
                    <a:pt x="10114" y="2835"/>
                    <a:pt x="10428" y="2688"/>
                  </a:cubicBezTo>
                  <a:cubicBezTo>
                    <a:pt x="10477" y="2664"/>
                    <a:pt x="10528" y="2648"/>
                    <a:pt x="10560" y="2636"/>
                  </a:cubicBezTo>
                  <a:cubicBezTo>
                    <a:pt x="10587" y="2632"/>
                    <a:pt x="10613" y="2630"/>
                    <a:pt x="10638" y="2630"/>
                  </a:cubicBezTo>
                  <a:close/>
                  <a:moveTo>
                    <a:pt x="8375" y="2901"/>
                  </a:moveTo>
                  <a:cubicBezTo>
                    <a:pt x="8687" y="2901"/>
                    <a:pt x="8913" y="3089"/>
                    <a:pt x="8918" y="3391"/>
                  </a:cubicBezTo>
                  <a:cubicBezTo>
                    <a:pt x="8923" y="4209"/>
                    <a:pt x="8692" y="4964"/>
                    <a:pt x="8153" y="5598"/>
                  </a:cubicBezTo>
                  <a:cubicBezTo>
                    <a:pt x="8006" y="5768"/>
                    <a:pt x="7804" y="5817"/>
                    <a:pt x="7598" y="5817"/>
                  </a:cubicBezTo>
                  <a:cubicBezTo>
                    <a:pt x="7548" y="5817"/>
                    <a:pt x="7498" y="5814"/>
                    <a:pt x="7449" y="5809"/>
                  </a:cubicBezTo>
                  <a:cubicBezTo>
                    <a:pt x="7203" y="5784"/>
                    <a:pt x="7034" y="5608"/>
                    <a:pt x="7066" y="5363"/>
                  </a:cubicBezTo>
                  <a:cubicBezTo>
                    <a:pt x="7165" y="4608"/>
                    <a:pt x="7309" y="3861"/>
                    <a:pt x="7787" y="3231"/>
                  </a:cubicBezTo>
                  <a:cubicBezTo>
                    <a:pt x="7907" y="3070"/>
                    <a:pt x="8063" y="2942"/>
                    <a:pt x="8206" y="2918"/>
                  </a:cubicBezTo>
                  <a:cubicBezTo>
                    <a:pt x="8265" y="2906"/>
                    <a:pt x="8321" y="2901"/>
                    <a:pt x="8375" y="2901"/>
                  </a:cubicBezTo>
                  <a:close/>
                  <a:moveTo>
                    <a:pt x="13074" y="6262"/>
                  </a:moveTo>
                  <a:cubicBezTo>
                    <a:pt x="13216" y="6262"/>
                    <a:pt x="13369" y="6314"/>
                    <a:pt x="13457" y="6487"/>
                  </a:cubicBezTo>
                  <a:cubicBezTo>
                    <a:pt x="13575" y="6707"/>
                    <a:pt x="13520" y="6909"/>
                    <a:pt x="13319" y="7057"/>
                  </a:cubicBezTo>
                  <a:cubicBezTo>
                    <a:pt x="13102" y="7218"/>
                    <a:pt x="12869" y="7359"/>
                    <a:pt x="12606" y="7431"/>
                  </a:cubicBezTo>
                  <a:cubicBezTo>
                    <a:pt x="12534" y="7451"/>
                    <a:pt x="12470" y="7461"/>
                    <a:pt x="12415" y="7461"/>
                  </a:cubicBezTo>
                  <a:cubicBezTo>
                    <a:pt x="12197" y="7461"/>
                    <a:pt x="12116" y="7306"/>
                    <a:pt x="12176" y="7006"/>
                  </a:cubicBezTo>
                  <a:cubicBezTo>
                    <a:pt x="12248" y="6632"/>
                    <a:pt x="12559" y="6338"/>
                    <a:pt x="12997" y="6267"/>
                  </a:cubicBezTo>
                  <a:cubicBezTo>
                    <a:pt x="13022" y="6263"/>
                    <a:pt x="13048" y="6262"/>
                    <a:pt x="13074" y="6262"/>
                  </a:cubicBezTo>
                  <a:close/>
                  <a:moveTo>
                    <a:pt x="3059" y="7277"/>
                  </a:moveTo>
                  <a:cubicBezTo>
                    <a:pt x="3069" y="7277"/>
                    <a:pt x="3079" y="7277"/>
                    <a:pt x="3090" y="7278"/>
                  </a:cubicBezTo>
                  <a:cubicBezTo>
                    <a:pt x="3273" y="7295"/>
                    <a:pt x="3385" y="7408"/>
                    <a:pt x="3435" y="7580"/>
                  </a:cubicBezTo>
                  <a:cubicBezTo>
                    <a:pt x="3540" y="7926"/>
                    <a:pt x="3479" y="8265"/>
                    <a:pt x="3387" y="8601"/>
                  </a:cubicBezTo>
                  <a:cubicBezTo>
                    <a:pt x="3352" y="8730"/>
                    <a:pt x="3246" y="8815"/>
                    <a:pt x="3108" y="8822"/>
                  </a:cubicBezTo>
                  <a:cubicBezTo>
                    <a:pt x="3102" y="8822"/>
                    <a:pt x="3096" y="8823"/>
                    <a:pt x="3090" y="8823"/>
                  </a:cubicBezTo>
                  <a:cubicBezTo>
                    <a:pt x="2958" y="8823"/>
                    <a:pt x="2852" y="8750"/>
                    <a:pt x="2802" y="8632"/>
                  </a:cubicBezTo>
                  <a:cubicBezTo>
                    <a:pt x="2741" y="8482"/>
                    <a:pt x="2710" y="8320"/>
                    <a:pt x="2666" y="8163"/>
                  </a:cubicBezTo>
                  <a:cubicBezTo>
                    <a:pt x="2601" y="7926"/>
                    <a:pt x="2569" y="7697"/>
                    <a:pt x="2730" y="7486"/>
                  </a:cubicBezTo>
                  <a:cubicBezTo>
                    <a:pt x="2816" y="7371"/>
                    <a:pt x="2914" y="7277"/>
                    <a:pt x="3059" y="7277"/>
                  </a:cubicBezTo>
                  <a:close/>
                  <a:moveTo>
                    <a:pt x="6194" y="5620"/>
                  </a:moveTo>
                  <a:cubicBezTo>
                    <a:pt x="6198" y="5620"/>
                    <a:pt x="6202" y="5620"/>
                    <a:pt x="6207" y="5620"/>
                  </a:cubicBezTo>
                  <a:cubicBezTo>
                    <a:pt x="6505" y="5626"/>
                    <a:pt x="6675" y="5878"/>
                    <a:pt x="6807" y="6636"/>
                  </a:cubicBezTo>
                  <a:cubicBezTo>
                    <a:pt x="6849" y="6907"/>
                    <a:pt x="6778" y="7415"/>
                    <a:pt x="6622" y="7901"/>
                  </a:cubicBezTo>
                  <a:cubicBezTo>
                    <a:pt x="6476" y="8351"/>
                    <a:pt x="6270" y="8780"/>
                    <a:pt x="6088" y="9217"/>
                  </a:cubicBezTo>
                  <a:cubicBezTo>
                    <a:pt x="6038" y="9336"/>
                    <a:pt x="5963" y="9443"/>
                    <a:pt x="5854" y="9514"/>
                  </a:cubicBezTo>
                  <a:cubicBezTo>
                    <a:pt x="5700" y="9614"/>
                    <a:pt x="5542" y="9732"/>
                    <a:pt x="5364" y="9732"/>
                  </a:cubicBezTo>
                  <a:cubicBezTo>
                    <a:pt x="5297" y="9732"/>
                    <a:pt x="5227" y="9715"/>
                    <a:pt x="5154" y="9674"/>
                  </a:cubicBezTo>
                  <a:cubicBezTo>
                    <a:pt x="4910" y="9542"/>
                    <a:pt x="4896" y="9302"/>
                    <a:pt x="4921" y="9052"/>
                  </a:cubicBezTo>
                  <a:cubicBezTo>
                    <a:pt x="5017" y="8088"/>
                    <a:pt x="5147" y="7134"/>
                    <a:pt x="5531" y="6234"/>
                  </a:cubicBezTo>
                  <a:cubicBezTo>
                    <a:pt x="5661" y="5934"/>
                    <a:pt x="5797" y="5620"/>
                    <a:pt x="6194" y="5620"/>
                  </a:cubicBezTo>
                  <a:close/>
                  <a:moveTo>
                    <a:pt x="12535" y="8460"/>
                  </a:moveTo>
                  <a:cubicBezTo>
                    <a:pt x="12575" y="8460"/>
                    <a:pt x="12616" y="8461"/>
                    <a:pt x="12657" y="8464"/>
                  </a:cubicBezTo>
                  <a:cubicBezTo>
                    <a:pt x="12908" y="8482"/>
                    <a:pt x="13117" y="8598"/>
                    <a:pt x="13194" y="8853"/>
                  </a:cubicBezTo>
                  <a:cubicBezTo>
                    <a:pt x="13263" y="9085"/>
                    <a:pt x="13167" y="9285"/>
                    <a:pt x="12995" y="9437"/>
                  </a:cubicBezTo>
                  <a:cubicBezTo>
                    <a:pt x="12571" y="9811"/>
                    <a:pt x="12098" y="10113"/>
                    <a:pt x="11572" y="10325"/>
                  </a:cubicBezTo>
                  <a:cubicBezTo>
                    <a:pt x="11169" y="10489"/>
                    <a:pt x="10768" y="10657"/>
                    <a:pt x="10363" y="10810"/>
                  </a:cubicBezTo>
                  <a:cubicBezTo>
                    <a:pt x="10210" y="10867"/>
                    <a:pt x="10047" y="10911"/>
                    <a:pt x="9889" y="10913"/>
                  </a:cubicBezTo>
                  <a:cubicBezTo>
                    <a:pt x="9882" y="10914"/>
                    <a:pt x="9875" y="10914"/>
                    <a:pt x="9869" y="10914"/>
                  </a:cubicBezTo>
                  <a:cubicBezTo>
                    <a:pt x="9397" y="10914"/>
                    <a:pt x="9169" y="10514"/>
                    <a:pt x="9405" y="10099"/>
                  </a:cubicBezTo>
                  <a:cubicBezTo>
                    <a:pt x="9458" y="10006"/>
                    <a:pt x="9523" y="9910"/>
                    <a:pt x="9606" y="9845"/>
                  </a:cubicBezTo>
                  <a:cubicBezTo>
                    <a:pt x="10351" y="9265"/>
                    <a:pt x="11118" y="8721"/>
                    <a:pt x="12179" y="8478"/>
                  </a:cubicBezTo>
                  <a:cubicBezTo>
                    <a:pt x="12244" y="8477"/>
                    <a:pt x="12382" y="8460"/>
                    <a:pt x="12535" y="8460"/>
                  </a:cubicBezTo>
                  <a:close/>
                  <a:moveTo>
                    <a:pt x="9415" y="12204"/>
                  </a:moveTo>
                  <a:cubicBezTo>
                    <a:pt x="9778" y="12204"/>
                    <a:pt x="10019" y="12327"/>
                    <a:pt x="10136" y="12553"/>
                  </a:cubicBezTo>
                  <a:cubicBezTo>
                    <a:pt x="10287" y="12851"/>
                    <a:pt x="10136" y="13197"/>
                    <a:pt x="9680" y="13559"/>
                  </a:cubicBezTo>
                  <a:cubicBezTo>
                    <a:pt x="9247" y="13908"/>
                    <a:pt x="8748" y="14120"/>
                    <a:pt x="8212" y="14249"/>
                  </a:cubicBezTo>
                  <a:cubicBezTo>
                    <a:pt x="8089" y="14279"/>
                    <a:pt x="7964" y="14304"/>
                    <a:pt x="7838" y="14320"/>
                  </a:cubicBezTo>
                  <a:cubicBezTo>
                    <a:pt x="7723" y="14336"/>
                    <a:pt x="7653" y="14500"/>
                    <a:pt x="7545" y="14500"/>
                  </a:cubicBezTo>
                  <a:cubicBezTo>
                    <a:pt x="7520" y="14500"/>
                    <a:pt x="7494" y="14491"/>
                    <a:pt x="7464" y="14471"/>
                  </a:cubicBezTo>
                  <a:cubicBezTo>
                    <a:pt x="7288" y="14347"/>
                    <a:pt x="7130" y="14189"/>
                    <a:pt x="6993" y="14021"/>
                  </a:cubicBezTo>
                  <a:cubicBezTo>
                    <a:pt x="6802" y="13788"/>
                    <a:pt x="6845" y="13541"/>
                    <a:pt x="7102" y="13238"/>
                  </a:cubicBezTo>
                  <a:cubicBezTo>
                    <a:pt x="7182" y="13142"/>
                    <a:pt x="7279" y="13054"/>
                    <a:pt x="7384" y="12985"/>
                  </a:cubicBezTo>
                  <a:cubicBezTo>
                    <a:pt x="7903" y="12645"/>
                    <a:pt x="8468" y="12399"/>
                    <a:pt x="8978" y="12253"/>
                  </a:cubicBezTo>
                  <a:cubicBezTo>
                    <a:pt x="9139" y="12220"/>
                    <a:pt x="9285" y="12204"/>
                    <a:pt x="9415" y="12204"/>
                  </a:cubicBezTo>
                  <a:close/>
                  <a:moveTo>
                    <a:pt x="2662" y="10266"/>
                  </a:moveTo>
                  <a:cubicBezTo>
                    <a:pt x="2673" y="10266"/>
                    <a:pt x="2684" y="10266"/>
                    <a:pt x="2694" y="10267"/>
                  </a:cubicBezTo>
                  <a:cubicBezTo>
                    <a:pt x="2940" y="10284"/>
                    <a:pt x="3081" y="10439"/>
                    <a:pt x="3166" y="10662"/>
                  </a:cubicBezTo>
                  <a:cubicBezTo>
                    <a:pt x="3272" y="10940"/>
                    <a:pt x="3263" y="11235"/>
                    <a:pt x="3267" y="11523"/>
                  </a:cubicBezTo>
                  <a:cubicBezTo>
                    <a:pt x="3287" y="12487"/>
                    <a:pt x="3081" y="13437"/>
                    <a:pt x="3035" y="14398"/>
                  </a:cubicBezTo>
                  <a:cubicBezTo>
                    <a:pt x="3025" y="14621"/>
                    <a:pt x="2925" y="14835"/>
                    <a:pt x="2656" y="14862"/>
                  </a:cubicBezTo>
                  <a:cubicBezTo>
                    <a:pt x="2641" y="14863"/>
                    <a:pt x="2626" y="14864"/>
                    <a:pt x="2611" y="14864"/>
                  </a:cubicBezTo>
                  <a:cubicBezTo>
                    <a:pt x="2407" y="14864"/>
                    <a:pt x="2292" y="14722"/>
                    <a:pt x="2206" y="14537"/>
                  </a:cubicBezTo>
                  <a:cubicBezTo>
                    <a:pt x="2129" y="14369"/>
                    <a:pt x="2072" y="14199"/>
                    <a:pt x="2044" y="14019"/>
                  </a:cubicBezTo>
                  <a:cubicBezTo>
                    <a:pt x="1982" y="13153"/>
                    <a:pt x="1798" y="12288"/>
                    <a:pt x="1979" y="11419"/>
                  </a:cubicBezTo>
                  <a:cubicBezTo>
                    <a:pt x="2037" y="11132"/>
                    <a:pt x="2092" y="10847"/>
                    <a:pt x="2230" y="10587"/>
                  </a:cubicBezTo>
                  <a:cubicBezTo>
                    <a:pt x="2324" y="10413"/>
                    <a:pt x="2451" y="10266"/>
                    <a:pt x="2662" y="10266"/>
                  </a:cubicBezTo>
                  <a:close/>
                  <a:moveTo>
                    <a:pt x="10846" y="15102"/>
                  </a:moveTo>
                  <a:cubicBezTo>
                    <a:pt x="10904" y="15102"/>
                    <a:pt x="10962" y="15103"/>
                    <a:pt x="11020" y="15106"/>
                  </a:cubicBezTo>
                  <a:cubicBezTo>
                    <a:pt x="11396" y="15123"/>
                    <a:pt x="11768" y="15198"/>
                    <a:pt x="11908" y="15610"/>
                  </a:cubicBezTo>
                  <a:cubicBezTo>
                    <a:pt x="12038" y="15999"/>
                    <a:pt x="11883" y="16337"/>
                    <a:pt x="11585" y="16585"/>
                  </a:cubicBezTo>
                  <a:cubicBezTo>
                    <a:pt x="10883" y="17175"/>
                    <a:pt x="10116" y="17667"/>
                    <a:pt x="9241" y="17949"/>
                  </a:cubicBezTo>
                  <a:cubicBezTo>
                    <a:pt x="8827" y="18084"/>
                    <a:pt x="8418" y="18250"/>
                    <a:pt x="7958" y="18281"/>
                  </a:cubicBezTo>
                  <a:cubicBezTo>
                    <a:pt x="7775" y="18344"/>
                    <a:pt x="7592" y="18375"/>
                    <a:pt x="7411" y="18375"/>
                  </a:cubicBezTo>
                  <a:cubicBezTo>
                    <a:pt x="7123" y="18375"/>
                    <a:pt x="6837" y="18299"/>
                    <a:pt x="6551" y="18157"/>
                  </a:cubicBezTo>
                  <a:cubicBezTo>
                    <a:pt x="5937" y="17852"/>
                    <a:pt x="5839" y="17329"/>
                    <a:pt x="6342" y="16852"/>
                  </a:cubicBezTo>
                  <a:cubicBezTo>
                    <a:pt x="6661" y="16550"/>
                    <a:pt x="7032" y="16315"/>
                    <a:pt x="7429" y="16126"/>
                  </a:cubicBezTo>
                  <a:cubicBezTo>
                    <a:pt x="8168" y="15772"/>
                    <a:pt x="8937" y="15494"/>
                    <a:pt x="9723" y="15264"/>
                  </a:cubicBezTo>
                  <a:cubicBezTo>
                    <a:pt x="10091" y="15158"/>
                    <a:pt x="10466" y="15102"/>
                    <a:pt x="10846" y="15102"/>
                  </a:cubicBezTo>
                  <a:close/>
                  <a:moveTo>
                    <a:pt x="14645" y="1"/>
                  </a:moveTo>
                  <a:cubicBezTo>
                    <a:pt x="13083" y="1"/>
                    <a:pt x="11538" y="218"/>
                    <a:pt x="9997" y="498"/>
                  </a:cubicBezTo>
                  <a:cubicBezTo>
                    <a:pt x="9172" y="667"/>
                    <a:pt x="8394" y="982"/>
                    <a:pt x="7597" y="1244"/>
                  </a:cubicBezTo>
                  <a:cubicBezTo>
                    <a:pt x="6143" y="1718"/>
                    <a:pt x="4820" y="2421"/>
                    <a:pt x="3606" y="3341"/>
                  </a:cubicBezTo>
                  <a:cubicBezTo>
                    <a:pt x="1996" y="4565"/>
                    <a:pt x="904" y="6148"/>
                    <a:pt x="439" y="8114"/>
                  </a:cubicBezTo>
                  <a:cubicBezTo>
                    <a:pt x="1" y="9971"/>
                    <a:pt x="133" y="11839"/>
                    <a:pt x="616" y="13676"/>
                  </a:cubicBezTo>
                  <a:cubicBezTo>
                    <a:pt x="960" y="14980"/>
                    <a:pt x="1475" y="16228"/>
                    <a:pt x="2013" y="17458"/>
                  </a:cubicBezTo>
                  <a:cubicBezTo>
                    <a:pt x="2661" y="18939"/>
                    <a:pt x="3709" y="20042"/>
                    <a:pt x="5281" y="20557"/>
                  </a:cubicBezTo>
                  <a:cubicBezTo>
                    <a:pt x="6298" y="20891"/>
                    <a:pt x="7307" y="21077"/>
                    <a:pt x="8306" y="21077"/>
                  </a:cubicBezTo>
                  <a:cubicBezTo>
                    <a:pt x="9557" y="21077"/>
                    <a:pt x="10789" y="20785"/>
                    <a:pt x="11994" y="20124"/>
                  </a:cubicBezTo>
                  <a:cubicBezTo>
                    <a:pt x="13821" y="19121"/>
                    <a:pt x="15241" y="17741"/>
                    <a:pt x="15965" y="15734"/>
                  </a:cubicBezTo>
                  <a:cubicBezTo>
                    <a:pt x="16419" y="14472"/>
                    <a:pt x="16709" y="13181"/>
                    <a:pt x="16613" y="11832"/>
                  </a:cubicBezTo>
                  <a:cubicBezTo>
                    <a:pt x="16503" y="10308"/>
                    <a:pt x="16213" y="8805"/>
                    <a:pt x="16074" y="7284"/>
                  </a:cubicBezTo>
                  <a:cubicBezTo>
                    <a:pt x="15959" y="6039"/>
                    <a:pt x="15975" y="4816"/>
                    <a:pt x="16363" y="3616"/>
                  </a:cubicBezTo>
                  <a:cubicBezTo>
                    <a:pt x="16616" y="2839"/>
                    <a:pt x="16734" y="2025"/>
                    <a:pt x="17047" y="1260"/>
                  </a:cubicBezTo>
                  <a:cubicBezTo>
                    <a:pt x="17259" y="749"/>
                    <a:pt x="17052" y="383"/>
                    <a:pt x="16539" y="172"/>
                  </a:cubicBezTo>
                  <a:cubicBezTo>
                    <a:pt x="16387" y="108"/>
                    <a:pt x="16229" y="80"/>
                    <a:pt x="16064" y="65"/>
                  </a:cubicBezTo>
                  <a:cubicBezTo>
                    <a:pt x="15589" y="21"/>
                    <a:pt x="15116" y="1"/>
                    <a:pt x="14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35"/>
            <p:cNvSpPr/>
            <p:nvPr/>
          </p:nvSpPr>
          <p:spPr>
            <a:xfrm>
              <a:off x="7096833" y="2187117"/>
              <a:ext cx="610203" cy="1435044"/>
            </a:xfrm>
            <a:custGeom>
              <a:rect b="b" l="l" r="r" t="t"/>
              <a:pathLst>
                <a:path extrusionOk="0" fill="none" h="25286" w="10752">
                  <a:moveTo>
                    <a:pt x="10752" y="1"/>
                  </a:moveTo>
                  <a:cubicBezTo>
                    <a:pt x="3879" y="6406"/>
                    <a:pt x="0" y="15900"/>
                    <a:pt x="422" y="25286"/>
                  </a:cubicBezTo>
                </a:path>
              </a:pathLst>
            </a:custGeom>
            <a:noFill/>
            <a:ln cap="rnd" cmpd="sng" w="17500">
              <a:solidFill>
                <a:srgbClr val="2F785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3" name="Google Shape;803;p35"/>
          <p:cNvGrpSpPr/>
          <p:nvPr/>
        </p:nvGrpSpPr>
        <p:grpSpPr>
          <a:xfrm rot="7137762">
            <a:off x="-330407" y="380759"/>
            <a:ext cx="1361307" cy="915504"/>
            <a:chOff x="8430775" y="950050"/>
            <a:chExt cx="1450384" cy="975410"/>
          </a:xfrm>
        </p:grpSpPr>
        <p:sp>
          <p:nvSpPr>
            <p:cNvPr id="804" name="Google Shape;804;p35"/>
            <p:cNvSpPr/>
            <p:nvPr/>
          </p:nvSpPr>
          <p:spPr>
            <a:xfrm>
              <a:off x="8430775" y="950050"/>
              <a:ext cx="1450384" cy="975410"/>
            </a:xfrm>
            <a:custGeom>
              <a:rect b="b" l="l" r="r" t="t"/>
              <a:pathLst>
                <a:path extrusionOk="0" h="18885" w="28081">
                  <a:moveTo>
                    <a:pt x="13559" y="8850"/>
                  </a:moveTo>
                  <a:lnTo>
                    <a:pt x="13559" y="8850"/>
                  </a:lnTo>
                  <a:cubicBezTo>
                    <a:pt x="13559" y="8851"/>
                    <a:pt x="13559" y="8851"/>
                    <a:pt x="13559" y="8851"/>
                  </a:cubicBezTo>
                  <a:cubicBezTo>
                    <a:pt x="13559" y="8851"/>
                    <a:pt x="13559" y="8851"/>
                    <a:pt x="13559" y="8850"/>
                  </a:cubicBezTo>
                  <a:close/>
                  <a:moveTo>
                    <a:pt x="21786" y="1"/>
                  </a:moveTo>
                  <a:cubicBezTo>
                    <a:pt x="21728" y="1"/>
                    <a:pt x="21656" y="14"/>
                    <a:pt x="21566" y="38"/>
                  </a:cubicBezTo>
                  <a:cubicBezTo>
                    <a:pt x="21497" y="58"/>
                    <a:pt x="21425" y="72"/>
                    <a:pt x="21361" y="104"/>
                  </a:cubicBezTo>
                  <a:cubicBezTo>
                    <a:pt x="20754" y="405"/>
                    <a:pt x="20111" y="612"/>
                    <a:pt x="19476" y="845"/>
                  </a:cubicBezTo>
                  <a:cubicBezTo>
                    <a:pt x="18806" y="1089"/>
                    <a:pt x="18149" y="1369"/>
                    <a:pt x="17551" y="1760"/>
                  </a:cubicBezTo>
                  <a:cubicBezTo>
                    <a:pt x="16537" y="2426"/>
                    <a:pt x="15837" y="3316"/>
                    <a:pt x="15611" y="4533"/>
                  </a:cubicBezTo>
                  <a:cubicBezTo>
                    <a:pt x="15549" y="4863"/>
                    <a:pt x="15485" y="5223"/>
                    <a:pt x="15638" y="5516"/>
                  </a:cubicBezTo>
                  <a:cubicBezTo>
                    <a:pt x="15759" y="5746"/>
                    <a:pt x="15671" y="5845"/>
                    <a:pt x="15553" y="5989"/>
                  </a:cubicBezTo>
                  <a:cubicBezTo>
                    <a:pt x="14770" y="6941"/>
                    <a:pt x="13989" y="7898"/>
                    <a:pt x="13203" y="8848"/>
                  </a:cubicBezTo>
                  <a:cubicBezTo>
                    <a:pt x="13062" y="9017"/>
                    <a:pt x="12985" y="9223"/>
                    <a:pt x="12766" y="9345"/>
                  </a:cubicBezTo>
                  <a:cubicBezTo>
                    <a:pt x="9952" y="10896"/>
                    <a:pt x="7282" y="12667"/>
                    <a:pt x="4673" y="14535"/>
                  </a:cubicBezTo>
                  <a:cubicBezTo>
                    <a:pt x="4637" y="14561"/>
                    <a:pt x="4606" y="14610"/>
                    <a:pt x="4544" y="14610"/>
                  </a:cubicBezTo>
                  <a:cubicBezTo>
                    <a:pt x="4518" y="14610"/>
                    <a:pt x="4487" y="14601"/>
                    <a:pt x="4449" y="14579"/>
                  </a:cubicBezTo>
                  <a:cubicBezTo>
                    <a:pt x="4935" y="13924"/>
                    <a:pt x="4921" y="12998"/>
                    <a:pt x="5669" y="12483"/>
                  </a:cubicBezTo>
                  <a:cubicBezTo>
                    <a:pt x="6002" y="12253"/>
                    <a:pt x="6249" y="11923"/>
                    <a:pt x="6577" y="11677"/>
                  </a:cubicBezTo>
                  <a:cubicBezTo>
                    <a:pt x="7494" y="10989"/>
                    <a:pt x="8245" y="10160"/>
                    <a:pt x="8813" y="9147"/>
                  </a:cubicBezTo>
                  <a:cubicBezTo>
                    <a:pt x="9167" y="8515"/>
                    <a:pt x="9465" y="7862"/>
                    <a:pt x="9731" y="7195"/>
                  </a:cubicBezTo>
                  <a:cubicBezTo>
                    <a:pt x="10120" y="6216"/>
                    <a:pt x="10460" y="5220"/>
                    <a:pt x="10810" y="4226"/>
                  </a:cubicBezTo>
                  <a:cubicBezTo>
                    <a:pt x="10883" y="4016"/>
                    <a:pt x="10923" y="3790"/>
                    <a:pt x="10953" y="3569"/>
                  </a:cubicBezTo>
                  <a:cubicBezTo>
                    <a:pt x="10975" y="3399"/>
                    <a:pt x="11102" y="3184"/>
                    <a:pt x="10916" y="3065"/>
                  </a:cubicBezTo>
                  <a:cubicBezTo>
                    <a:pt x="10867" y="3034"/>
                    <a:pt x="10817" y="3021"/>
                    <a:pt x="10768" y="3021"/>
                  </a:cubicBezTo>
                  <a:cubicBezTo>
                    <a:pt x="10626" y="3021"/>
                    <a:pt x="10488" y="3126"/>
                    <a:pt x="10373" y="3202"/>
                  </a:cubicBezTo>
                  <a:cubicBezTo>
                    <a:pt x="9451" y="3799"/>
                    <a:pt x="8527" y="4396"/>
                    <a:pt x="7677" y="5096"/>
                  </a:cubicBezTo>
                  <a:cubicBezTo>
                    <a:pt x="5261" y="7084"/>
                    <a:pt x="4410" y="9661"/>
                    <a:pt x="4815" y="12707"/>
                  </a:cubicBezTo>
                  <a:cubicBezTo>
                    <a:pt x="4831" y="12830"/>
                    <a:pt x="4814" y="12935"/>
                    <a:pt x="4770" y="13046"/>
                  </a:cubicBezTo>
                  <a:cubicBezTo>
                    <a:pt x="4498" y="13743"/>
                    <a:pt x="4168" y="14415"/>
                    <a:pt x="3821" y="15077"/>
                  </a:cubicBezTo>
                  <a:cubicBezTo>
                    <a:pt x="3756" y="15198"/>
                    <a:pt x="3674" y="15300"/>
                    <a:pt x="3568" y="15389"/>
                  </a:cubicBezTo>
                  <a:cubicBezTo>
                    <a:pt x="2534" y="16255"/>
                    <a:pt x="1499" y="17123"/>
                    <a:pt x="461" y="17987"/>
                  </a:cubicBezTo>
                  <a:cubicBezTo>
                    <a:pt x="334" y="18092"/>
                    <a:pt x="235" y="18217"/>
                    <a:pt x="144" y="18352"/>
                  </a:cubicBezTo>
                  <a:cubicBezTo>
                    <a:pt x="1" y="18571"/>
                    <a:pt x="137" y="18709"/>
                    <a:pt x="300" y="18822"/>
                  </a:cubicBezTo>
                  <a:cubicBezTo>
                    <a:pt x="361" y="18864"/>
                    <a:pt x="420" y="18885"/>
                    <a:pt x="475" y="18885"/>
                  </a:cubicBezTo>
                  <a:cubicBezTo>
                    <a:pt x="566" y="18885"/>
                    <a:pt x="647" y="18828"/>
                    <a:pt x="708" y="18719"/>
                  </a:cubicBezTo>
                  <a:cubicBezTo>
                    <a:pt x="763" y="18622"/>
                    <a:pt x="840" y="18550"/>
                    <a:pt x="922" y="18479"/>
                  </a:cubicBezTo>
                  <a:cubicBezTo>
                    <a:pt x="1533" y="17960"/>
                    <a:pt x="2146" y="17443"/>
                    <a:pt x="2755" y="16923"/>
                  </a:cubicBezTo>
                  <a:cubicBezTo>
                    <a:pt x="2822" y="16868"/>
                    <a:pt x="2890" y="16830"/>
                    <a:pt x="2977" y="16830"/>
                  </a:cubicBezTo>
                  <a:cubicBezTo>
                    <a:pt x="2984" y="16830"/>
                    <a:pt x="2992" y="16830"/>
                    <a:pt x="2999" y="16831"/>
                  </a:cubicBezTo>
                  <a:cubicBezTo>
                    <a:pt x="3160" y="16842"/>
                    <a:pt x="3321" y="16848"/>
                    <a:pt x="3482" y="16848"/>
                  </a:cubicBezTo>
                  <a:cubicBezTo>
                    <a:pt x="3970" y="16848"/>
                    <a:pt x="4457" y="16800"/>
                    <a:pt x="4937" y="16735"/>
                  </a:cubicBezTo>
                  <a:cubicBezTo>
                    <a:pt x="4996" y="16727"/>
                    <a:pt x="5051" y="16723"/>
                    <a:pt x="5105" y="16723"/>
                  </a:cubicBezTo>
                  <a:cubicBezTo>
                    <a:pt x="5434" y="16723"/>
                    <a:pt x="5662" y="16872"/>
                    <a:pt x="5887" y="17098"/>
                  </a:cubicBezTo>
                  <a:cubicBezTo>
                    <a:pt x="5943" y="17154"/>
                    <a:pt x="5988" y="17225"/>
                    <a:pt x="6047" y="17280"/>
                  </a:cubicBezTo>
                  <a:cubicBezTo>
                    <a:pt x="6320" y="17535"/>
                    <a:pt x="6579" y="17797"/>
                    <a:pt x="6939" y="17951"/>
                  </a:cubicBezTo>
                  <a:cubicBezTo>
                    <a:pt x="7447" y="18168"/>
                    <a:pt x="7944" y="18268"/>
                    <a:pt x="8432" y="18268"/>
                  </a:cubicBezTo>
                  <a:cubicBezTo>
                    <a:pt x="9162" y="18268"/>
                    <a:pt x="9872" y="18044"/>
                    <a:pt x="10564" y="17648"/>
                  </a:cubicBezTo>
                  <a:cubicBezTo>
                    <a:pt x="10979" y="17412"/>
                    <a:pt x="11404" y="17201"/>
                    <a:pt x="11836" y="16997"/>
                  </a:cubicBezTo>
                  <a:cubicBezTo>
                    <a:pt x="12475" y="16695"/>
                    <a:pt x="13082" y="16344"/>
                    <a:pt x="13590" y="15843"/>
                  </a:cubicBezTo>
                  <a:cubicBezTo>
                    <a:pt x="13711" y="15722"/>
                    <a:pt x="13858" y="15607"/>
                    <a:pt x="13797" y="15408"/>
                  </a:cubicBezTo>
                  <a:cubicBezTo>
                    <a:pt x="13741" y="15219"/>
                    <a:pt x="13556" y="15204"/>
                    <a:pt x="13402" y="15170"/>
                  </a:cubicBezTo>
                  <a:cubicBezTo>
                    <a:pt x="13155" y="15116"/>
                    <a:pt x="12903" y="15091"/>
                    <a:pt x="12656" y="15044"/>
                  </a:cubicBezTo>
                  <a:cubicBezTo>
                    <a:pt x="11921" y="14909"/>
                    <a:pt x="11219" y="14621"/>
                    <a:pt x="10476" y="14521"/>
                  </a:cubicBezTo>
                  <a:cubicBezTo>
                    <a:pt x="10129" y="14474"/>
                    <a:pt x="9789" y="14449"/>
                    <a:pt x="9458" y="14449"/>
                  </a:cubicBezTo>
                  <a:cubicBezTo>
                    <a:pt x="8013" y="14449"/>
                    <a:pt x="6726" y="14924"/>
                    <a:pt x="5688" y="16132"/>
                  </a:cubicBezTo>
                  <a:cubicBezTo>
                    <a:pt x="5645" y="16185"/>
                    <a:pt x="5603" y="16227"/>
                    <a:pt x="5534" y="16231"/>
                  </a:cubicBezTo>
                  <a:cubicBezTo>
                    <a:pt x="4848" y="16286"/>
                    <a:pt x="4163" y="16343"/>
                    <a:pt x="3476" y="16398"/>
                  </a:cubicBezTo>
                  <a:cubicBezTo>
                    <a:pt x="3959" y="15939"/>
                    <a:pt x="4460" y="15533"/>
                    <a:pt x="4957" y="15122"/>
                  </a:cubicBezTo>
                  <a:cubicBezTo>
                    <a:pt x="6073" y="14198"/>
                    <a:pt x="7178" y="13258"/>
                    <a:pt x="8342" y="12393"/>
                  </a:cubicBezTo>
                  <a:cubicBezTo>
                    <a:pt x="8548" y="12240"/>
                    <a:pt x="8768" y="12202"/>
                    <a:pt x="9022" y="12198"/>
                  </a:cubicBezTo>
                  <a:cubicBezTo>
                    <a:pt x="9086" y="12196"/>
                    <a:pt x="9150" y="12196"/>
                    <a:pt x="9215" y="12196"/>
                  </a:cubicBezTo>
                  <a:cubicBezTo>
                    <a:pt x="9949" y="12196"/>
                    <a:pt x="10680" y="12293"/>
                    <a:pt x="11414" y="12293"/>
                  </a:cubicBezTo>
                  <a:cubicBezTo>
                    <a:pt x="11453" y="12293"/>
                    <a:pt x="11493" y="12293"/>
                    <a:pt x="11533" y="12293"/>
                  </a:cubicBezTo>
                  <a:cubicBezTo>
                    <a:pt x="11593" y="12292"/>
                    <a:pt x="11654" y="12290"/>
                    <a:pt x="11714" y="12290"/>
                  </a:cubicBezTo>
                  <a:cubicBezTo>
                    <a:pt x="12106" y="12290"/>
                    <a:pt x="12463" y="12341"/>
                    <a:pt x="12592" y="12843"/>
                  </a:cubicBezTo>
                  <a:cubicBezTo>
                    <a:pt x="12595" y="12850"/>
                    <a:pt x="12604" y="12857"/>
                    <a:pt x="12609" y="12864"/>
                  </a:cubicBezTo>
                  <a:cubicBezTo>
                    <a:pt x="13040" y="13335"/>
                    <a:pt x="13535" y="13701"/>
                    <a:pt x="14197" y="13746"/>
                  </a:cubicBezTo>
                  <a:cubicBezTo>
                    <a:pt x="14332" y="13755"/>
                    <a:pt x="14466" y="13760"/>
                    <a:pt x="14601" y="13760"/>
                  </a:cubicBezTo>
                  <a:cubicBezTo>
                    <a:pt x="15096" y="13760"/>
                    <a:pt x="15586" y="13690"/>
                    <a:pt x="16052" y="13491"/>
                  </a:cubicBezTo>
                  <a:cubicBezTo>
                    <a:pt x="17584" y="12834"/>
                    <a:pt x="18601" y="11624"/>
                    <a:pt x="19486" y="10276"/>
                  </a:cubicBezTo>
                  <a:cubicBezTo>
                    <a:pt x="19549" y="10180"/>
                    <a:pt x="19587" y="10062"/>
                    <a:pt x="19510" y="9947"/>
                  </a:cubicBezTo>
                  <a:cubicBezTo>
                    <a:pt x="19456" y="9868"/>
                    <a:pt x="19386" y="9844"/>
                    <a:pt x="19312" y="9844"/>
                  </a:cubicBezTo>
                  <a:cubicBezTo>
                    <a:pt x="19263" y="9844"/>
                    <a:pt x="19213" y="9855"/>
                    <a:pt x="19166" y="9867"/>
                  </a:cubicBezTo>
                  <a:cubicBezTo>
                    <a:pt x="18816" y="9957"/>
                    <a:pt x="18466" y="10043"/>
                    <a:pt x="18107" y="10083"/>
                  </a:cubicBezTo>
                  <a:cubicBezTo>
                    <a:pt x="17291" y="10173"/>
                    <a:pt x="16477" y="10251"/>
                    <a:pt x="15662" y="10342"/>
                  </a:cubicBezTo>
                  <a:cubicBezTo>
                    <a:pt x="14380" y="10485"/>
                    <a:pt x="13247" y="10972"/>
                    <a:pt x="12303" y="11864"/>
                  </a:cubicBezTo>
                  <a:cubicBezTo>
                    <a:pt x="12216" y="11948"/>
                    <a:pt x="12124" y="11967"/>
                    <a:pt x="12012" y="11967"/>
                  </a:cubicBezTo>
                  <a:cubicBezTo>
                    <a:pt x="11238" y="11962"/>
                    <a:pt x="10464" y="11965"/>
                    <a:pt x="9690" y="11961"/>
                  </a:cubicBezTo>
                  <a:cubicBezTo>
                    <a:pt x="9522" y="11961"/>
                    <a:pt x="9349" y="11960"/>
                    <a:pt x="9198" y="11868"/>
                  </a:cubicBezTo>
                  <a:cubicBezTo>
                    <a:pt x="9206" y="11794"/>
                    <a:pt x="9262" y="11777"/>
                    <a:pt x="9304" y="11748"/>
                  </a:cubicBezTo>
                  <a:cubicBezTo>
                    <a:pt x="11798" y="9999"/>
                    <a:pt x="14448" y="8530"/>
                    <a:pt x="17220" y="7273"/>
                  </a:cubicBezTo>
                  <a:cubicBezTo>
                    <a:pt x="17317" y="7228"/>
                    <a:pt x="17417" y="7203"/>
                    <a:pt x="17525" y="7203"/>
                  </a:cubicBezTo>
                  <a:cubicBezTo>
                    <a:pt x="17536" y="7203"/>
                    <a:pt x="17547" y="7203"/>
                    <a:pt x="17558" y="7204"/>
                  </a:cubicBezTo>
                  <a:cubicBezTo>
                    <a:pt x="18420" y="7246"/>
                    <a:pt x="19284" y="7245"/>
                    <a:pt x="20146" y="7334"/>
                  </a:cubicBezTo>
                  <a:cubicBezTo>
                    <a:pt x="20516" y="7373"/>
                    <a:pt x="20802" y="7509"/>
                    <a:pt x="21035" y="7735"/>
                  </a:cubicBezTo>
                  <a:cubicBezTo>
                    <a:pt x="21521" y="8206"/>
                    <a:pt x="22122" y="8377"/>
                    <a:pt x="22748" y="8451"/>
                  </a:cubicBezTo>
                  <a:cubicBezTo>
                    <a:pt x="22936" y="8474"/>
                    <a:pt x="23120" y="8484"/>
                    <a:pt x="23301" y="8484"/>
                  </a:cubicBezTo>
                  <a:cubicBezTo>
                    <a:pt x="24515" y="8484"/>
                    <a:pt x="25581" y="7999"/>
                    <a:pt x="26544" y="7217"/>
                  </a:cubicBezTo>
                  <a:cubicBezTo>
                    <a:pt x="26711" y="7080"/>
                    <a:pt x="26870" y="6932"/>
                    <a:pt x="27017" y="6774"/>
                  </a:cubicBezTo>
                  <a:cubicBezTo>
                    <a:pt x="27181" y="6593"/>
                    <a:pt x="27130" y="6442"/>
                    <a:pt x="26894" y="6377"/>
                  </a:cubicBezTo>
                  <a:cubicBezTo>
                    <a:pt x="26808" y="6353"/>
                    <a:pt x="26718" y="6339"/>
                    <a:pt x="26629" y="6335"/>
                  </a:cubicBezTo>
                  <a:cubicBezTo>
                    <a:pt x="26132" y="6302"/>
                    <a:pt x="25644" y="6223"/>
                    <a:pt x="25159" y="6119"/>
                  </a:cubicBezTo>
                  <a:cubicBezTo>
                    <a:pt x="24597" y="5999"/>
                    <a:pt x="24035" y="5851"/>
                    <a:pt x="23457" y="5828"/>
                  </a:cubicBezTo>
                  <a:cubicBezTo>
                    <a:pt x="23383" y="5825"/>
                    <a:pt x="23310" y="5824"/>
                    <a:pt x="23237" y="5824"/>
                  </a:cubicBezTo>
                  <a:cubicBezTo>
                    <a:pt x="22223" y="5824"/>
                    <a:pt x="21317" y="6109"/>
                    <a:pt x="20640" y="6956"/>
                  </a:cubicBezTo>
                  <a:cubicBezTo>
                    <a:pt x="20605" y="7001"/>
                    <a:pt x="20565" y="7029"/>
                    <a:pt x="20508" y="7033"/>
                  </a:cubicBezTo>
                  <a:cubicBezTo>
                    <a:pt x="20284" y="7044"/>
                    <a:pt x="20059" y="7052"/>
                    <a:pt x="19835" y="7052"/>
                  </a:cubicBezTo>
                  <a:cubicBezTo>
                    <a:pt x="19365" y="7052"/>
                    <a:pt x="18896" y="7015"/>
                    <a:pt x="18430" y="6886"/>
                  </a:cubicBezTo>
                  <a:cubicBezTo>
                    <a:pt x="19293" y="6384"/>
                    <a:pt x="20252" y="6091"/>
                    <a:pt x="21065" y="5505"/>
                  </a:cubicBezTo>
                  <a:cubicBezTo>
                    <a:pt x="21539" y="5162"/>
                    <a:pt x="22092" y="4946"/>
                    <a:pt x="22609" y="4671"/>
                  </a:cubicBezTo>
                  <a:cubicBezTo>
                    <a:pt x="22665" y="4640"/>
                    <a:pt x="22717" y="4625"/>
                    <a:pt x="22770" y="4625"/>
                  </a:cubicBezTo>
                  <a:cubicBezTo>
                    <a:pt x="22815" y="4625"/>
                    <a:pt x="22862" y="4636"/>
                    <a:pt x="22912" y="4658"/>
                  </a:cubicBezTo>
                  <a:cubicBezTo>
                    <a:pt x="23186" y="4777"/>
                    <a:pt x="23464" y="4871"/>
                    <a:pt x="23769" y="4878"/>
                  </a:cubicBezTo>
                  <a:cubicBezTo>
                    <a:pt x="23799" y="4879"/>
                    <a:pt x="23829" y="4879"/>
                    <a:pt x="23859" y="4879"/>
                  </a:cubicBezTo>
                  <a:cubicBezTo>
                    <a:pt x="24642" y="4879"/>
                    <a:pt x="25356" y="4649"/>
                    <a:pt x="26018" y="4228"/>
                  </a:cubicBezTo>
                  <a:cubicBezTo>
                    <a:pt x="27089" y="3548"/>
                    <a:pt x="27807" y="2622"/>
                    <a:pt x="28037" y="1356"/>
                  </a:cubicBezTo>
                  <a:cubicBezTo>
                    <a:pt x="28081" y="1120"/>
                    <a:pt x="28015" y="989"/>
                    <a:pt x="27858" y="989"/>
                  </a:cubicBezTo>
                  <a:cubicBezTo>
                    <a:pt x="27810" y="989"/>
                    <a:pt x="27753" y="1001"/>
                    <a:pt x="27689" y="1026"/>
                  </a:cubicBezTo>
                  <a:cubicBezTo>
                    <a:pt x="27175" y="1225"/>
                    <a:pt x="26638" y="1270"/>
                    <a:pt x="26103" y="1343"/>
                  </a:cubicBezTo>
                  <a:cubicBezTo>
                    <a:pt x="25416" y="1439"/>
                    <a:pt x="24734" y="1569"/>
                    <a:pt x="24088" y="1835"/>
                  </a:cubicBezTo>
                  <a:cubicBezTo>
                    <a:pt x="23526" y="2063"/>
                    <a:pt x="23034" y="2385"/>
                    <a:pt x="22695" y="2903"/>
                  </a:cubicBezTo>
                  <a:cubicBezTo>
                    <a:pt x="22458" y="3268"/>
                    <a:pt x="22310" y="3663"/>
                    <a:pt x="22403" y="4104"/>
                  </a:cubicBezTo>
                  <a:cubicBezTo>
                    <a:pt x="22439" y="4279"/>
                    <a:pt x="22397" y="4358"/>
                    <a:pt x="22247" y="4441"/>
                  </a:cubicBezTo>
                  <a:cubicBezTo>
                    <a:pt x="21600" y="4794"/>
                    <a:pt x="20958" y="5161"/>
                    <a:pt x="20314" y="5522"/>
                  </a:cubicBezTo>
                  <a:cubicBezTo>
                    <a:pt x="19929" y="5739"/>
                    <a:pt x="19566" y="6012"/>
                    <a:pt x="19157" y="6163"/>
                  </a:cubicBezTo>
                  <a:cubicBezTo>
                    <a:pt x="17667" y="6719"/>
                    <a:pt x="16267" y="7464"/>
                    <a:pt x="14854" y="8180"/>
                  </a:cubicBezTo>
                  <a:cubicBezTo>
                    <a:pt x="14426" y="8398"/>
                    <a:pt x="14025" y="8668"/>
                    <a:pt x="13571" y="8837"/>
                  </a:cubicBezTo>
                  <a:lnTo>
                    <a:pt x="13571" y="8837"/>
                  </a:lnTo>
                  <a:cubicBezTo>
                    <a:pt x="14304" y="8038"/>
                    <a:pt x="14911" y="7137"/>
                    <a:pt x="15629" y="6325"/>
                  </a:cubicBezTo>
                  <a:cubicBezTo>
                    <a:pt x="15758" y="6180"/>
                    <a:pt x="15857" y="5975"/>
                    <a:pt x="16049" y="5975"/>
                  </a:cubicBezTo>
                  <a:cubicBezTo>
                    <a:pt x="16109" y="5975"/>
                    <a:pt x="16178" y="5995"/>
                    <a:pt x="16260" y="6043"/>
                  </a:cubicBezTo>
                  <a:cubicBezTo>
                    <a:pt x="16264" y="6045"/>
                    <a:pt x="16269" y="6046"/>
                    <a:pt x="16275" y="6046"/>
                  </a:cubicBezTo>
                  <a:cubicBezTo>
                    <a:pt x="16287" y="6046"/>
                    <a:pt x="16301" y="6042"/>
                    <a:pt x="16314" y="6041"/>
                  </a:cubicBezTo>
                  <a:cubicBezTo>
                    <a:pt x="16882" y="5983"/>
                    <a:pt x="17431" y="5841"/>
                    <a:pt x="17934" y="5563"/>
                  </a:cubicBezTo>
                  <a:cubicBezTo>
                    <a:pt x="19054" y="4946"/>
                    <a:pt x="19908" y="4027"/>
                    <a:pt x="20657" y="3021"/>
                  </a:cubicBezTo>
                  <a:cubicBezTo>
                    <a:pt x="21248" y="2230"/>
                    <a:pt x="21751" y="1369"/>
                    <a:pt x="21938" y="370"/>
                  </a:cubicBezTo>
                  <a:cubicBezTo>
                    <a:pt x="21988" y="110"/>
                    <a:pt x="21952" y="1"/>
                    <a:pt x="21786" y="1"/>
                  </a:cubicBezTo>
                  <a:close/>
                </a:path>
              </a:pathLst>
            </a:custGeom>
            <a:solidFill>
              <a:srgbClr val="2F78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35"/>
            <p:cNvSpPr/>
            <p:nvPr/>
          </p:nvSpPr>
          <p:spPr>
            <a:xfrm>
              <a:off x="8681478" y="1179064"/>
              <a:ext cx="265533" cy="426164"/>
            </a:xfrm>
            <a:custGeom>
              <a:rect b="b" l="l" r="r" t="t"/>
              <a:pathLst>
                <a:path extrusionOk="0" h="8251" w="5141">
                  <a:moveTo>
                    <a:pt x="4100" y="3279"/>
                  </a:moveTo>
                  <a:cubicBezTo>
                    <a:pt x="4099" y="3282"/>
                    <a:pt x="4098" y="3284"/>
                    <a:pt x="4096" y="3287"/>
                  </a:cubicBezTo>
                  <a:lnTo>
                    <a:pt x="4096" y="3287"/>
                  </a:lnTo>
                  <a:cubicBezTo>
                    <a:pt x="4099" y="3287"/>
                    <a:pt x="4101" y="3287"/>
                    <a:pt x="4103" y="3286"/>
                  </a:cubicBezTo>
                  <a:lnTo>
                    <a:pt x="4100" y="3279"/>
                  </a:lnTo>
                  <a:close/>
                  <a:moveTo>
                    <a:pt x="4975" y="0"/>
                  </a:moveTo>
                  <a:cubicBezTo>
                    <a:pt x="4897" y="0"/>
                    <a:pt x="4813" y="125"/>
                    <a:pt x="4757" y="199"/>
                  </a:cubicBezTo>
                  <a:cubicBezTo>
                    <a:pt x="4364" y="705"/>
                    <a:pt x="3983" y="1219"/>
                    <a:pt x="3592" y="1724"/>
                  </a:cubicBezTo>
                  <a:cubicBezTo>
                    <a:pt x="3541" y="1789"/>
                    <a:pt x="3518" y="1903"/>
                    <a:pt x="3399" y="1903"/>
                  </a:cubicBezTo>
                  <a:cubicBezTo>
                    <a:pt x="3394" y="1903"/>
                    <a:pt x="3388" y="1903"/>
                    <a:pt x="3382" y="1902"/>
                  </a:cubicBezTo>
                  <a:cubicBezTo>
                    <a:pt x="3362" y="1610"/>
                    <a:pt x="3518" y="1331"/>
                    <a:pt x="3433" y="974"/>
                  </a:cubicBezTo>
                  <a:lnTo>
                    <a:pt x="3433" y="974"/>
                  </a:lnTo>
                  <a:cubicBezTo>
                    <a:pt x="3248" y="1307"/>
                    <a:pt x="3249" y="1613"/>
                    <a:pt x="3247" y="1912"/>
                  </a:cubicBezTo>
                  <a:cubicBezTo>
                    <a:pt x="3244" y="2110"/>
                    <a:pt x="3197" y="2279"/>
                    <a:pt x="3077" y="2440"/>
                  </a:cubicBezTo>
                  <a:cubicBezTo>
                    <a:pt x="2466" y="3258"/>
                    <a:pt x="1995" y="4160"/>
                    <a:pt x="1500" y="5048"/>
                  </a:cubicBezTo>
                  <a:cubicBezTo>
                    <a:pt x="1401" y="5225"/>
                    <a:pt x="1360" y="5450"/>
                    <a:pt x="1154" y="5592"/>
                  </a:cubicBezTo>
                  <a:cubicBezTo>
                    <a:pt x="1134" y="4775"/>
                    <a:pt x="1236" y="3989"/>
                    <a:pt x="1205" y="3196"/>
                  </a:cubicBezTo>
                  <a:lnTo>
                    <a:pt x="1205" y="3196"/>
                  </a:lnTo>
                  <a:cubicBezTo>
                    <a:pt x="1110" y="3312"/>
                    <a:pt x="1073" y="3435"/>
                    <a:pt x="1049" y="3569"/>
                  </a:cubicBezTo>
                  <a:cubicBezTo>
                    <a:pt x="929" y="4297"/>
                    <a:pt x="962" y="5042"/>
                    <a:pt x="841" y="5770"/>
                  </a:cubicBezTo>
                  <a:cubicBezTo>
                    <a:pt x="801" y="6000"/>
                    <a:pt x="877" y="6248"/>
                    <a:pt x="749" y="6454"/>
                  </a:cubicBezTo>
                  <a:cubicBezTo>
                    <a:pt x="471" y="6900"/>
                    <a:pt x="318" y="7404"/>
                    <a:pt x="83" y="7870"/>
                  </a:cubicBezTo>
                  <a:cubicBezTo>
                    <a:pt x="25" y="7986"/>
                    <a:pt x="1" y="8117"/>
                    <a:pt x="69" y="8251"/>
                  </a:cubicBezTo>
                  <a:cubicBezTo>
                    <a:pt x="191" y="8193"/>
                    <a:pt x="251" y="8104"/>
                    <a:pt x="292" y="8005"/>
                  </a:cubicBezTo>
                  <a:cubicBezTo>
                    <a:pt x="774" y="6850"/>
                    <a:pt x="1385" y="5757"/>
                    <a:pt x="1981" y="4659"/>
                  </a:cubicBezTo>
                  <a:cubicBezTo>
                    <a:pt x="2084" y="4472"/>
                    <a:pt x="2183" y="4290"/>
                    <a:pt x="2408" y="4197"/>
                  </a:cubicBezTo>
                  <a:cubicBezTo>
                    <a:pt x="2839" y="4017"/>
                    <a:pt x="3261" y="3810"/>
                    <a:pt x="3678" y="3601"/>
                  </a:cubicBezTo>
                  <a:cubicBezTo>
                    <a:pt x="3833" y="3525"/>
                    <a:pt x="4003" y="3451"/>
                    <a:pt x="4096" y="3287"/>
                  </a:cubicBezTo>
                  <a:lnTo>
                    <a:pt x="4096" y="3287"/>
                  </a:lnTo>
                  <a:cubicBezTo>
                    <a:pt x="3865" y="3305"/>
                    <a:pt x="3679" y="3440"/>
                    <a:pt x="3477" y="3526"/>
                  </a:cubicBezTo>
                  <a:cubicBezTo>
                    <a:pt x="3124" y="3680"/>
                    <a:pt x="2771" y="3827"/>
                    <a:pt x="2410" y="3979"/>
                  </a:cubicBezTo>
                  <a:cubicBezTo>
                    <a:pt x="2411" y="3902"/>
                    <a:pt x="2459" y="3828"/>
                    <a:pt x="2502" y="3752"/>
                  </a:cubicBezTo>
                  <a:cubicBezTo>
                    <a:pt x="2774" y="3255"/>
                    <a:pt x="3111" y="2798"/>
                    <a:pt x="3440" y="2340"/>
                  </a:cubicBezTo>
                  <a:cubicBezTo>
                    <a:pt x="3701" y="1974"/>
                    <a:pt x="3930" y="1583"/>
                    <a:pt x="4270" y="1280"/>
                  </a:cubicBezTo>
                  <a:lnTo>
                    <a:pt x="4270" y="1280"/>
                  </a:lnTo>
                  <a:lnTo>
                    <a:pt x="4264" y="1281"/>
                  </a:lnTo>
                  <a:cubicBezTo>
                    <a:pt x="4442" y="933"/>
                    <a:pt x="4730" y="666"/>
                    <a:pt x="4940" y="340"/>
                  </a:cubicBezTo>
                  <a:cubicBezTo>
                    <a:pt x="5001" y="245"/>
                    <a:pt x="5140" y="106"/>
                    <a:pt x="5019" y="15"/>
                  </a:cubicBezTo>
                  <a:cubicBezTo>
                    <a:pt x="5005" y="5"/>
                    <a:pt x="4990" y="0"/>
                    <a:pt x="4975" y="0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35"/>
            <p:cNvSpPr/>
            <p:nvPr/>
          </p:nvSpPr>
          <p:spPr>
            <a:xfrm>
              <a:off x="9048908" y="1522894"/>
              <a:ext cx="288517" cy="99994"/>
            </a:xfrm>
            <a:custGeom>
              <a:rect b="b" l="l" r="r" t="t"/>
              <a:pathLst>
                <a:path extrusionOk="0" h="1936" w="5586">
                  <a:moveTo>
                    <a:pt x="2651" y="157"/>
                  </a:moveTo>
                  <a:cubicBezTo>
                    <a:pt x="2648" y="162"/>
                    <a:pt x="2646" y="166"/>
                    <a:pt x="2644" y="171"/>
                  </a:cubicBezTo>
                  <a:lnTo>
                    <a:pt x="2644" y="171"/>
                  </a:lnTo>
                  <a:cubicBezTo>
                    <a:pt x="2649" y="167"/>
                    <a:pt x="2653" y="163"/>
                    <a:pt x="2658" y="159"/>
                  </a:cubicBezTo>
                  <a:lnTo>
                    <a:pt x="2651" y="157"/>
                  </a:lnTo>
                  <a:close/>
                  <a:moveTo>
                    <a:pt x="4003" y="1"/>
                  </a:moveTo>
                  <a:cubicBezTo>
                    <a:pt x="3702" y="162"/>
                    <a:pt x="3500" y="373"/>
                    <a:pt x="3368" y="623"/>
                  </a:cubicBezTo>
                  <a:cubicBezTo>
                    <a:pt x="3232" y="883"/>
                    <a:pt x="3028" y="966"/>
                    <a:pt x="2768" y="1003"/>
                  </a:cubicBezTo>
                  <a:cubicBezTo>
                    <a:pt x="2516" y="1038"/>
                    <a:pt x="2266" y="1104"/>
                    <a:pt x="1981" y="1104"/>
                  </a:cubicBezTo>
                  <a:cubicBezTo>
                    <a:pt x="1955" y="1104"/>
                    <a:pt x="1929" y="1104"/>
                    <a:pt x="1903" y="1103"/>
                  </a:cubicBezTo>
                  <a:cubicBezTo>
                    <a:pt x="2116" y="718"/>
                    <a:pt x="2465" y="513"/>
                    <a:pt x="2644" y="171"/>
                  </a:cubicBezTo>
                  <a:lnTo>
                    <a:pt x="2644" y="171"/>
                  </a:lnTo>
                  <a:cubicBezTo>
                    <a:pt x="2463" y="325"/>
                    <a:pt x="2249" y="456"/>
                    <a:pt x="2116" y="643"/>
                  </a:cubicBezTo>
                  <a:cubicBezTo>
                    <a:pt x="1771" y="1128"/>
                    <a:pt x="1300" y="1216"/>
                    <a:pt x="797" y="1216"/>
                  </a:cubicBezTo>
                  <a:cubicBezTo>
                    <a:pt x="701" y="1216"/>
                    <a:pt x="603" y="1213"/>
                    <a:pt x="506" y="1209"/>
                  </a:cubicBezTo>
                  <a:cubicBezTo>
                    <a:pt x="411" y="1203"/>
                    <a:pt x="316" y="1186"/>
                    <a:pt x="220" y="1186"/>
                  </a:cubicBezTo>
                  <a:cubicBezTo>
                    <a:pt x="217" y="1186"/>
                    <a:pt x="213" y="1186"/>
                    <a:pt x="209" y="1186"/>
                  </a:cubicBezTo>
                  <a:cubicBezTo>
                    <a:pt x="185" y="1186"/>
                    <a:pt x="159" y="1183"/>
                    <a:pt x="133" y="1183"/>
                  </a:cubicBezTo>
                  <a:cubicBezTo>
                    <a:pt x="79" y="1183"/>
                    <a:pt x="28" y="1195"/>
                    <a:pt x="1" y="1265"/>
                  </a:cubicBezTo>
                  <a:cubicBezTo>
                    <a:pt x="413" y="1379"/>
                    <a:pt x="830" y="1437"/>
                    <a:pt x="1247" y="1437"/>
                  </a:cubicBezTo>
                  <a:cubicBezTo>
                    <a:pt x="1516" y="1437"/>
                    <a:pt x="1784" y="1413"/>
                    <a:pt x="2052" y="1365"/>
                  </a:cubicBezTo>
                  <a:cubicBezTo>
                    <a:pt x="2184" y="1342"/>
                    <a:pt x="2309" y="1328"/>
                    <a:pt x="2429" y="1328"/>
                  </a:cubicBezTo>
                  <a:cubicBezTo>
                    <a:pt x="2722" y="1328"/>
                    <a:pt x="2984" y="1413"/>
                    <a:pt x="3229" y="1666"/>
                  </a:cubicBezTo>
                  <a:cubicBezTo>
                    <a:pt x="3396" y="1838"/>
                    <a:pt x="3622" y="1935"/>
                    <a:pt x="3870" y="1935"/>
                  </a:cubicBezTo>
                  <a:cubicBezTo>
                    <a:pt x="3939" y="1935"/>
                    <a:pt x="4009" y="1928"/>
                    <a:pt x="4080" y="1913"/>
                  </a:cubicBezTo>
                  <a:cubicBezTo>
                    <a:pt x="3980" y="1849"/>
                    <a:pt x="3874" y="1803"/>
                    <a:pt x="3763" y="1770"/>
                  </a:cubicBezTo>
                  <a:cubicBezTo>
                    <a:pt x="3547" y="1703"/>
                    <a:pt x="3345" y="1604"/>
                    <a:pt x="3152" y="1489"/>
                  </a:cubicBezTo>
                  <a:cubicBezTo>
                    <a:pt x="3078" y="1447"/>
                    <a:pt x="2957" y="1412"/>
                    <a:pt x="2968" y="1313"/>
                  </a:cubicBezTo>
                  <a:cubicBezTo>
                    <a:pt x="2978" y="1207"/>
                    <a:pt x="3107" y="1228"/>
                    <a:pt x="3187" y="1203"/>
                  </a:cubicBezTo>
                  <a:cubicBezTo>
                    <a:pt x="3471" y="1117"/>
                    <a:pt x="3759" y="1045"/>
                    <a:pt x="4041" y="950"/>
                  </a:cubicBezTo>
                  <a:cubicBezTo>
                    <a:pt x="4099" y="931"/>
                    <a:pt x="4151" y="919"/>
                    <a:pt x="4202" y="919"/>
                  </a:cubicBezTo>
                  <a:cubicBezTo>
                    <a:pt x="4272" y="919"/>
                    <a:pt x="4338" y="941"/>
                    <a:pt x="4412" y="996"/>
                  </a:cubicBezTo>
                  <a:cubicBezTo>
                    <a:pt x="4515" y="1072"/>
                    <a:pt x="4633" y="1144"/>
                    <a:pt x="4775" y="1144"/>
                  </a:cubicBezTo>
                  <a:cubicBezTo>
                    <a:pt x="4818" y="1144"/>
                    <a:pt x="4862" y="1137"/>
                    <a:pt x="4909" y="1123"/>
                  </a:cubicBezTo>
                  <a:cubicBezTo>
                    <a:pt x="4839" y="990"/>
                    <a:pt x="4725" y="955"/>
                    <a:pt x="4621" y="908"/>
                  </a:cubicBezTo>
                  <a:cubicBezTo>
                    <a:pt x="4490" y="850"/>
                    <a:pt x="4497" y="792"/>
                    <a:pt x="4619" y="736"/>
                  </a:cubicBezTo>
                  <a:cubicBezTo>
                    <a:pt x="4758" y="671"/>
                    <a:pt x="4902" y="615"/>
                    <a:pt x="5038" y="548"/>
                  </a:cubicBezTo>
                  <a:cubicBezTo>
                    <a:pt x="5229" y="459"/>
                    <a:pt x="5412" y="359"/>
                    <a:pt x="5586" y="142"/>
                  </a:cubicBezTo>
                  <a:lnTo>
                    <a:pt x="5586" y="142"/>
                  </a:lnTo>
                  <a:cubicBezTo>
                    <a:pt x="4824" y="198"/>
                    <a:pt x="4254" y="672"/>
                    <a:pt x="3536" y="774"/>
                  </a:cubicBezTo>
                  <a:cubicBezTo>
                    <a:pt x="3667" y="492"/>
                    <a:pt x="3925" y="325"/>
                    <a:pt x="4003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35"/>
            <p:cNvSpPr/>
            <p:nvPr/>
          </p:nvSpPr>
          <p:spPr>
            <a:xfrm>
              <a:off x="8725690" y="1732746"/>
              <a:ext cx="348483" cy="82847"/>
            </a:xfrm>
            <a:custGeom>
              <a:rect b="b" l="l" r="r" t="t"/>
              <a:pathLst>
                <a:path extrusionOk="0" h="1604" w="6747">
                  <a:moveTo>
                    <a:pt x="3356" y="0"/>
                  </a:moveTo>
                  <a:lnTo>
                    <a:pt x="3356" y="0"/>
                  </a:lnTo>
                  <a:cubicBezTo>
                    <a:pt x="3158" y="33"/>
                    <a:pt x="2999" y="132"/>
                    <a:pt x="2851" y="247"/>
                  </a:cubicBezTo>
                  <a:cubicBezTo>
                    <a:pt x="2467" y="545"/>
                    <a:pt x="2083" y="844"/>
                    <a:pt x="1708" y="1153"/>
                  </a:cubicBezTo>
                  <a:cubicBezTo>
                    <a:pt x="1564" y="1273"/>
                    <a:pt x="1411" y="1344"/>
                    <a:pt x="1221" y="1351"/>
                  </a:cubicBezTo>
                  <a:cubicBezTo>
                    <a:pt x="869" y="1365"/>
                    <a:pt x="519" y="1389"/>
                    <a:pt x="169" y="1414"/>
                  </a:cubicBezTo>
                  <a:cubicBezTo>
                    <a:pt x="100" y="1420"/>
                    <a:pt x="0" y="1413"/>
                    <a:pt x="6" y="1510"/>
                  </a:cubicBezTo>
                  <a:cubicBezTo>
                    <a:pt x="10" y="1570"/>
                    <a:pt x="65" y="1577"/>
                    <a:pt x="120" y="1577"/>
                  </a:cubicBezTo>
                  <a:cubicBezTo>
                    <a:pt x="134" y="1577"/>
                    <a:pt x="148" y="1577"/>
                    <a:pt x="161" y="1577"/>
                  </a:cubicBezTo>
                  <a:cubicBezTo>
                    <a:pt x="181" y="1576"/>
                    <a:pt x="200" y="1576"/>
                    <a:pt x="220" y="1576"/>
                  </a:cubicBezTo>
                  <a:cubicBezTo>
                    <a:pt x="421" y="1576"/>
                    <a:pt x="620" y="1603"/>
                    <a:pt x="821" y="1603"/>
                  </a:cubicBezTo>
                  <a:cubicBezTo>
                    <a:pt x="888" y="1603"/>
                    <a:pt x="956" y="1600"/>
                    <a:pt x="1023" y="1592"/>
                  </a:cubicBezTo>
                  <a:cubicBezTo>
                    <a:pt x="1826" y="1496"/>
                    <a:pt x="2632" y="1413"/>
                    <a:pt x="3433" y="1306"/>
                  </a:cubicBezTo>
                  <a:cubicBezTo>
                    <a:pt x="4416" y="1173"/>
                    <a:pt x="5389" y="992"/>
                    <a:pt x="6343" y="720"/>
                  </a:cubicBezTo>
                  <a:cubicBezTo>
                    <a:pt x="6484" y="679"/>
                    <a:pt x="6640" y="658"/>
                    <a:pt x="6747" y="504"/>
                  </a:cubicBezTo>
                  <a:cubicBezTo>
                    <a:pt x="6675" y="465"/>
                    <a:pt x="6607" y="452"/>
                    <a:pt x="6541" y="452"/>
                  </a:cubicBezTo>
                  <a:cubicBezTo>
                    <a:pt x="6462" y="452"/>
                    <a:pt x="6387" y="471"/>
                    <a:pt x="6312" y="489"/>
                  </a:cubicBezTo>
                  <a:cubicBezTo>
                    <a:pt x="5863" y="590"/>
                    <a:pt x="5418" y="699"/>
                    <a:pt x="4969" y="799"/>
                  </a:cubicBezTo>
                  <a:cubicBezTo>
                    <a:pt x="4893" y="816"/>
                    <a:pt x="4800" y="861"/>
                    <a:pt x="4724" y="861"/>
                  </a:cubicBezTo>
                  <a:cubicBezTo>
                    <a:pt x="4690" y="861"/>
                    <a:pt x="4660" y="852"/>
                    <a:pt x="4636" y="827"/>
                  </a:cubicBezTo>
                  <a:cubicBezTo>
                    <a:pt x="4541" y="729"/>
                    <a:pt x="4701" y="630"/>
                    <a:pt x="4727" y="524"/>
                  </a:cubicBezTo>
                  <a:cubicBezTo>
                    <a:pt x="4740" y="473"/>
                    <a:pt x="4763" y="424"/>
                    <a:pt x="4811" y="297"/>
                  </a:cubicBezTo>
                  <a:lnTo>
                    <a:pt x="4811" y="297"/>
                  </a:lnTo>
                  <a:cubicBezTo>
                    <a:pt x="4588" y="427"/>
                    <a:pt x="4485" y="562"/>
                    <a:pt x="4411" y="714"/>
                  </a:cubicBezTo>
                  <a:cubicBezTo>
                    <a:pt x="4327" y="887"/>
                    <a:pt x="4197" y="956"/>
                    <a:pt x="4013" y="990"/>
                  </a:cubicBezTo>
                  <a:cubicBezTo>
                    <a:pt x="3480" y="1084"/>
                    <a:pt x="2948" y="1167"/>
                    <a:pt x="2410" y="1224"/>
                  </a:cubicBezTo>
                  <a:cubicBezTo>
                    <a:pt x="2323" y="1233"/>
                    <a:pt x="2236" y="1253"/>
                    <a:pt x="2138" y="1253"/>
                  </a:cubicBezTo>
                  <a:cubicBezTo>
                    <a:pt x="2079" y="1253"/>
                    <a:pt x="2017" y="1246"/>
                    <a:pt x="1949" y="1225"/>
                  </a:cubicBezTo>
                  <a:cubicBezTo>
                    <a:pt x="2427" y="788"/>
                    <a:pt x="2956" y="467"/>
                    <a:pt x="3356" y="0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35"/>
            <p:cNvSpPr/>
            <p:nvPr/>
          </p:nvSpPr>
          <p:spPr>
            <a:xfrm>
              <a:off x="9241971" y="1007226"/>
              <a:ext cx="262692" cy="246371"/>
            </a:xfrm>
            <a:custGeom>
              <a:rect b="b" l="l" r="r" t="t"/>
              <a:pathLst>
                <a:path extrusionOk="0" h="4770" w="5086">
                  <a:moveTo>
                    <a:pt x="5085" y="1"/>
                  </a:moveTo>
                  <a:lnTo>
                    <a:pt x="5085" y="1"/>
                  </a:lnTo>
                  <a:cubicBezTo>
                    <a:pt x="4827" y="67"/>
                    <a:pt x="4636" y="183"/>
                    <a:pt x="4454" y="314"/>
                  </a:cubicBezTo>
                  <a:cubicBezTo>
                    <a:pt x="3244" y="1196"/>
                    <a:pt x="2115" y="2168"/>
                    <a:pt x="1123" y="3294"/>
                  </a:cubicBezTo>
                  <a:cubicBezTo>
                    <a:pt x="1055" y="3369"/>
                    <a:pt x="1006" y="3475"/>
                    <a:pt x="847" y="3493"/>
                  </a:cubicBezTo>
                  <a:cubicBezTo>
                    <a:pt x="925" y="2920"/>
                    <a:pt x="1003" y="2359"/>
                    <a:pt x="1080" y="1784"/>
                  </a:cubicBezTo>
                  <a:lnTo>
                    <a:pt x="1080" y="1784"/>
                  </a:lnTo>
                  <a:cubicBezTo>
                    <a:pt x="963" y="1808"/>
                    <a:pt x="960" y="1883"/>
                    <a:pt x="942" y="1937"/>
                  </a:cubicBezTo>
                  <a:cubicBezTo>
                    <a:pt x="805" y="2343"/>
                    <a:pt x="774" y="2762"/>
                    <a:pt x="791" y="3189"/>
                  </a:cubicBezTo>
                  <a:cubicBezTo>
                    <a:pt x="801" y="3495"/>
                    <a:pt x="746" y="3767"/>
                    <a:pt x="520" y="4004"/>
                  </a:cubicBezTo>
                  <a:cubicBezTo>
                    <a:pt x="308" y="4227"/>
                    <a:pt x="111" y="4468"/>
                    <a:pt x="1" y="4769"/>
                  </a:cubicBezTo>
                  <a:cubicBezTo>
                    <a:pt x="382" y="4389"/>
                    <a:pt x="766" y="4015"/>
                    <a:pt x="1101" y="3599"/>
                  </a:cubicBezTo>
                  <a:cubicBezTo>
                    <a:pt x="1878" y="2638"/>
                    <a:pt x="2839" y="1885"/>
                    <a:pt x="3801" y="1130"/>
                  </a:cubicBezTo>
                  <a:cubicBezTo>
                    <a:pt x="3884" y="1065"/>
                    <a:pt x="3962" y="1035"/>
                    <a:pt x="4056" y="1035"/>
                  </a:cubicBezTo>
                  <a:cubicBezTo>
                    <a:pt x="4086" y="1035"/>
                    <a:pt x="4116" y="1038"/>
                    <a:pt x="4150" y="1044"/>
                  </a:cubicBezTo>
                  <a:cubicBezTo>
                    <a:pt x="4240" y="1059"/>
                    <a:pt x="4333" y="1069"/>
                    <a:pt x="4426" y="1069"/>
                  </a:cubicBezTo>
                  <a:cubicBezTo>
                    <a:pt x="4521" y="1069"/>
                    <a:pt x="4617" y="1058"/>
                    <a:pt x="4711" y="1032"/>
                  </a:cubicBezTo>
                  <a:cubicBezTo>
                    <a:pt x="4770" y="1017"/>
                    <a:pt x="4852" y="1008"/>
                    <a:pt x="4858" y="935"/>
                  </a:cubicBezTo>
                  <a:cubicBezTo>
                    <a:pt x="4865" y="853"/>
                    <a:pt x="4773" y="862"/>
                    <a:pt x="4721" y="835"/>
                  </a:cubicBezTo>
                  <a:cubicBezTo>
                    <a:pt x="4608" y="778"/>
                    <a:pt x="4468" y="836"/>
                    <a:pt x="4334" y="747"/>
                  </a:cubicBezTo>
                  <a:cubicBezTo>
                    <a:pt x="4576" y="500"/>
                    <a:pt x="4912" y="354"/>
                    <a:pt x="5085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35"/>
            <p:cNvSpPr/>
            <p:nvPr/>
          </p:nvSpPr>
          <p:spPr>
            <a:xfrm>
              <a:off x="9581717" y="1038629"/>
              <a:ext cx="256959" cy="151748"/>
            </a:xfrm>
            <a:custGeom>
              <a:rect b="b" l="l" r="r" t="t"/>
              <a:pathLst>
                <a:path extrusionOk="0" h="2938" w="4975">
                  <a:moveTo>
                    <a:pt x="4975" y="1"/>
                  </a:moveTo>
                  <a:lnTo>
                    <a:pt x="4975" y="1"/>
                  </a:lnTo>
                  <a:cubicBezTo>
                    <a:pt x="4246" y="290"/>
                    <a:pt x="3620" y="783"/>
                    <a:pt x="2820" y="1100"/>
                  </a:cubicBezTo>
                  <a:cubicBezTo>
                    <a:pt x="3017" y="740"/>
                    <a:pt x="3244" y="474"/>
                    <a:pt x="3314" y="55"/>
                  </a:cubicBezTo>
                  <a:lnTo>
                    <a:pt x="3314" y="55"/>
                  </a:lnTo>
                  <a:cubicBezTo>
                    <a:pt x="3096" y="255"/>
                    <a:pt x="2955" y="424"/>
                    <a:pt x="2921" y="623"/>
                  </a:cubicBezTo>
                  <a:cubicBezTo>
                    <a:pt x="2842" y="1096"/>
                    <a:pt x="2542" y="1349"/>
                    <a:pt x="2139" y="1533"/>
                  </a:cubicBezTo>
                  <a:cubicBezTo>
                    <a:pt x="1953" y="1620"/>
                    <a:pt x="1780" y="1742"/>
                    <a:pt x="1599" y="1838"/>
                  </a:cubicBezTo>
                  <a:cubicBezTo>
                    <a:pt x="1476" y="1905"/>
                    <a:pt x="1362" y="1996"/>
                    <a:pt x="1194" y="2010"/>
                  </a:cubicBezTo>
                  <a:cubicBezTo>
                    <a:pt x="1218" y="1741"/>
                    <a:pt x="1411" y="1562"/>
                    <a:pt x="1433" y="1308"/>
                  </a:cubicBezTo>
                  <a:lnTo>
                    <a:pt x="1433" y="1308"/>
                  </a:lnTo>
                  <a:cubicBezTo>
                    <a:pt x="1108" y="1985"/>
                    <a:pt x="608" y="2507"/>
                    <a:pt x="0" y="2938"/>
                  </a:cubicBezTo>
                  <a:cubicBezTo>
                    <a:pt x="134" y="2899"/>
                    <a:pt x="239" y="2832"/>
                    <a:pt x="343" y="2764"/>
                  </a:cubicBezTo>
                  <a:cubicBezTo>
                    <a:pt x="799" y="2458"/>
                    <a:pt x="1262" y="2161"/>
                    <a:pt x="1761" y="1927"/>
                  </a:cubicBezTo>
                  <a:cubicBezTo>
                    <a:pt x="1841" y="1890"/>
                    <a:pt x="1914" y="1871"/>
                    <a:pt x="1991" y="1871"/>
                  </a:cubicBezTo>
                  <a:cubicBezTo>
                    <a:pt x="2048" y="1871"/>
                    <a:pt x="2106" y="1881"/>
                    <a:pt x="2171" y="1902"/>
                  </a:cubicBezTo>
                  <a:cubicBezTo>
                    <a:pt x="2563" y="2032"/>
                    <a:pt x="2969" y="2116"/>
                    <a:pt x="3387" y="2121"/>
                  </a:cubicBezTo>
                  <a:cubicBezTo>
                    <a:pt x="3399" y="2121"/>
                    <a:pt x="3412" y="2121"/>
                    <a:pt x="3426" y="2121"/>
                  </a:cubicBezTo>
                  <a:cubicBezTo>
                    <a:pt x="3500" y="2121"/>
                    <a:pt x="3587" y="2110"/>
                    <a:pt x="3596" y="2040"/>
                  </a:cubicBezTo>
                  <a:cubicBezTo>
                    <a:pt x="3607" y="1917"/>
                    <a:pt x="3476" y="1933"/>
                    <a:pt x="3394" y="1920"/>
                  </a:cubicBezTo>
                  <a:cubicBezTo>
                    <a:pt x="3021" y="1865"/>
                    <a:pt x="2646" y="1844"/>
                    <a:pt x="2206" y="1713"/>
                  </a:cubicBezTo>
                  <a:cubicBezTo>
                    <a:pt x="2344" y="1628"/>
                    <a:pt x="2427" y="1580"/>
                    <a:pt x="2511" y="1526"/>
                  </a:cubicBezTo>
                  <a:cubicBezTo>
                    <a:pt x="3163" y="1128"/>
                    <a:pt x="3895" y="874"/>
                    <a:pt x="4537" y="453"/>
                  </a:cubicBezTo>
                  <a:cubicBezTo>
                    <a:pt x="4713" y="338"/>
                    <a:pt x="4897" y="227"/>
                    <a:pt x="4975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35"/>
            <p:cNvSpPr/>
            <p:nvPr/>
          </p:nvSpPr>
          <p:spPr>
            <a:xfrm>
              <a:off x="9498149" y="1278231"/>
              <a:ext cx="284488" cy="95398"/>
            </a:xfrm>
            <a:custGeom>
              <a:rect b="b" l="l" r="r" t="t"/>
              <a:pathLst>
                <a:path extrusionOk="0" h="1847" w="5508">
                  <a:moveTo>
                    <a:pt x="1792" y="425"/>
                  </a:moveTo>
                  <a:cubicBezTo>
                    <a:pt x="1788" y="428"/>
                    <a:pt x="1784" y="432"/>
                    <a:pt x="1781" y="435"/>
                  </a:cubicBezTo>
                  <a:lnTo>
                    <a:pt x="1781" y="435"/>
                  </a:lnTo>
                  <a:cubicBezTo>
                    <a:pt x="1781" y="435"/>
                    <a:pt x="1782" y="435"/>
                    <a:pt x="1782" y="435"/>
                  </a:cubicBezTo>
                  <a:cubicBezTo>
                    <a:pt x="1784" y="435"/>
                    <a:pt x="1787" y="435"/>
                    <a:pt x="1789" y="435"/>
                  </a:cubicBezTo>
                  <a:lnTo>
                    <a:pt x="1792" y="425"/>
                  </a:lnTo>
                  <a:close/>
                  <a:moveTo>
                    <a:pt x="4011" y="0"/>
                  </a:moveTo>
                  <a:cubicBezTo>
                    <a:pt x="3919" y="0"/>
                    <a:pt x="3861" y="53"/>
                    <a:pt x="3804" y="103"/>
                  </a:cubicBezTo>
                  <a:cubicBezTo>
                    <a:pt x="3547" y="328"/>
                    <a:pt x="3296" y="559"/>
                    <a:pt x="3039" y="786"/>
                  </a:cubicBezTo>
                  <a:cubicBezTo>
                    <a:pt x="2967" y="851"/>
                    <a:pt x="2904" y="950"/>
                    <a:pt x="2804" y="957"/>
                  </a:cubicBezTo>
                  <a:cubicBezTo>
                    <a:pt x="2583" y="974"/>
                    <a:pt x="2362" y="982"/>
                    <a:pt x="2139" y="982"/>
                  </a:cubicBezTo>
                  <a:cubicBezTo>
                    <a:pt x="1838" y="982"/>
                    <a:pt x="1533" y="967"/>
                    <a:pt x="1216" y="937"/>
                  </a:cubicBezTo>
                  <a:cubicBezTo>
                    <a:pt x="1429" y="748"/>
                    <a:pt x="1604" y="591"/>
                    <a:pt x="1781" y="435"/>
                  </a:cubicBezTo>
                  <a:lnTo>
                    <a:pt x="1781" y="435"/>
                  </a:lnTo>
                  <a:cubicBezTo>
                    <a:pt x="1567" y="436"/>
                    <a:pt x="1398" y="564"/>
                    <a:pt x="1278" y="700"/>
                  </a:cubicBezTo>
                  <a:cubicBezTo>
                    <a:pt x="1102" y="899"/>
                    <a:pt x="903" y="936"/>
                    <a:pt x="681" y="936"/>
                  </a:cubicBezTo>
                  <a:cubicBezTo>
                    <a:pt x="639" y="936"/>
                    <a:pt x="597" y="935"/>
                    <a:pt x="554" y="933"/>
                  </a:cubicBezTo>
                  <a:cubicBezTo>
                    <a:pt x="502" y="931"/>
                    <a:pt x="448" y="928"/>
                    <a:pt x="394" y="928"/>
                  </a:cubicBezTo>
                  <a:cubicBezTo>
                    <a:pt x="260" y="928"/>
                    <a:pt x="124" y="947"/>
                    <a:pt x="1" y="1043"/>
                  </a:cubicBezTo>
                  <a:cubicBezTo>
                    <a:pt x="76" y="1096"/>
                    <a:pt x="149" y="1103"/>
                    <a:pt x="219" y="1103"/>
                  </a:cubicBezTo>
                  <a:cubicBezTo>
                    <a:pt x="241" y="1103"/>
                    <a:pt x="263" y="1102"/>
                    <a:pt x="285" y="1102"/>
                  </a:cubicBezTo>
                  <a:cubicBezTo>
                    <a:pt x="292" y="1102"/>
                    <a:pt x="300" y="1102"/>
                    <a:pt x="307" y="1103"/>
                  </a:cubicBezTo>
                  <a:cubicBezTo>
                    <a:pt x="600" y="1111"/>
                    <a:pt x="894" y="1120"/>
                    <a:pt x="1187" y="1120"/>
                  </a:cubicBezTo>
                  <a:cubicBezTo>
                    <a:pt x="1253" y="1120"/>
                    <a:pt x="1320" y="1119"/>
                    <a:pt x="1387" y="1118"/>
                  </a:cubicBezTo>
                  <a:cubicBezTo>
                    <a:pt x="1393" y="1118"/>
                    <a:pt x="1400" y="1118"/>
                    <a:pt x="1407" y="1118"/>
                  </a:cubicBezTo>
                  <a:cubicBezTo>
                    <a:pt x="1620" y="1118"/>
                    <a:pt x="1779" y="1185"/>
                    <a:pt x="1929" y="1349"/>
                  </a:cubicBezTo>
                  <a:cubicBezTo>
                    <a:pt x="2105" y="1541"/>
                    <a:pt x="2280" y="1747"/>
                    <a:pt x="2541" y="1846"/>
                  </a:cubicBezTo>
                  <a:cubicBezTo>
                    <a:pt x="2449" y="1556"/>
                    <a:pt x="2132" y="1443"/>
                    <a:pt x="1995" y="1149"/>
                  </a:cubicBezTo>
                  <a:cubicBezTo>
                    <a:pt x="2410" y="1124"/>
                    <a:pt x="2802" y="1097"/>
                    <a:pt x="3192" y="1074"/>
                  </a:cubicBezTo>
                  <a:cubicBezTo>
                    <a:pt x="3379" y="1063"/>
                    <a:pt x="3569" y="1036"/>
                    <a:pt x="3756" y="1036"/>
                  </a:cubicBezTo>
                  <a:cubicBezTo>
                    <a:pt x="4000" y="1036"/>
                    <a:pt x="4238" y="1082"/>
                    <a:pt x="4455" y="1268"/>
                  </a:cubicBezTo>
                  <a:cubicBezTo>
                    <a:pt x="4468" y="1279"/>
                    <a:pt x="4490" y="1290"/>
                    <a:pt x="4511" y="1290"/>
                  </a:cubicBezTo>
                  <a:cubicBezTo>
                    <a:pt x="4531" y="1290"/>
                    <a:pt x="4552" y="1281"/>
                    <a:pt x="4568" y="1254"/>
                  </a:cubicBezTo>
                  <a:cubicBezTo>
                    <a:pt x="4366" y="1000"/>
                    <a:pt x="4369" y="1001"/>
                    <a:pt x="4695" y="912"/>
                  </a:cubicBezTo>
                  <a:cubicBezTo>
                    <a:pt x="4978" y="834"/>
                    <a:pt x="5262" y="751"/>
                    <a:pt x="5507" y="569"/>
                  </a:cubicBezTo>
                  <a:lnTo>
                    <a:pt x="5507" y="569"/>
                  </a:lnTo>
                  <a:cubicBezTo>
                    <a:pt x="4766" y="577"/>
                    <a:pt x="4073" y="936"/>
                    <a:pt x="3262" y="936"/>
                  </a:cubicBezTo>
                  <a:cubicBezTo>
                    <a:pt x="3223" y="936"/>
                    <a:pt x="3183" y="935"/>
                    <a:pt x="3144" y="933"/>
                  </a:cubicBezTo>
                  <a:cubicBezTo>
                    <a:pt x="3511" y="595"/>
                    <a:pt x="3820" y="308"/>
                    <a:pt x="4129" y="24"/>
                  </a:cubicBezTo>
                  <a:cubicBezTo>
                    <a:pt x="4084" y="7"/>
                    <a:pt x="4045" y="0"/>
                    <a:pt x="4011" y="0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35"/>
            <p:cNvSpPr/>
            <p:nvPr/>
          </p:nvSpPr>
          <p:spPr>
            <a:xfrm>
              <a:off x="9357871" y="1140636"/>
              <a:ext cx="74376" cy="12654"/>
            </a:xfrm>
            <a:custGeom>
              <a:rect b="b" l="l" r="r" t="t"/>
              <a:pathLst>
                <a:path extrusionOk="0" h="245" w="1440">
                  <a:moveTo>
                    <a:pt x="1" y="35"/>
                  </a:moveTo>
                  <a:lnTo>
                    <a:pt x="1" y="35"/>
                  </a:lnTo>
                  <a:cubicBezTo>
                    <a:pt x="291" y="193"/>
                    <a:pt x="597" y="245"/>
                    <a:pt x="909" y="245"/>
                  </a:cubicBezTo>
                  <a:cubicBezTo>
                    <a:pt x="1084" y="245"/>
                    <a:pt x="1262" y="228"/>
                    <a:pt x="1440" y="205"/>
                  </a:cubicBezTo>
                  <a:cubicBezTo>
                    <a:pt x="981" y="0"/>
                    <a:pt x="487" y="51"/>
                    <a:pt x="1" y="35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35"/>
            <p:cNvSpPr/>
            <p:nvPr/>
          </p:nvSpPr>
          <p:spPr>
            <a:xfrm>
              <a:off x="8887919" y="1811150"/>
              <a:ext cx="63581" cy="33572"/>
            </a:xfrm>
            <a:custGeom>
              <a:rect b="b" l="l" r="r" t="t"/>
              <a:pathLst>
                <a:path extrusionOk="0" h="650" w="1231">
                  <a:moveTo>
                    <a:pt x="0" y="1"/>
                  </a:moveTo>
                  <a:lnTo>
                    <a:pt x="0" y="1"/>
                  </a:lnTo>
                  <a:cubicBezTo>
                    <a:pt x="388" y="262"/>
                    <a:pt x="745" y="575"/>
                    <a:pt x="1231" y="650"/>
                  </a:cubicBezTo>
                  <a:cubicBezTo>
                    <a:pt x="857" y="369"/>
                    <a:pt x="469" y="109"/>
                    <a:pt x="0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35"/>
            <p:cNvSpPr/>
            <p:nvPr/>
          </p:nvSpPr>
          <p:spPr>
            <a:xfrm>
              <a:off x="9385193" y="1023702"/>
              <a:ext cx="18077" cy="49481"/>
            </a:xfrm>
            <a:custGeom>
              <a:rect b="b" l="l" r="r" t="t"/>
              <a:pathLst>
                <a:path extrusionOk="0" h="958" w="350">
                  <a:moveTo>
                    <a:pt x="349" y="1"/>
                  </a:moveTo>
                  <a:lnTo>
                    <a:pt x="349" y="1"/>
                  </a:lnTo>
                  <a:cubicBezTo>
                    <a:pt x="131" y="281"/>
                    <a:pt x="1" y="593"/>
                    <a:pt x="15" y="957"/>
                  </a:cubicBezTo>
                  <a:cubicBezTo>
                    <a:pt x="169" y="651"/>
                    <a:pt x="293" y="338"/>
                    <a:pt x="349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35"/>
            <p:cNvSpPr/>
            <p:nvPr/>
          </p:nvSpPr>
          <p:spPr>
            <a:xfrm>
              <a:off x="8901605" y="1222243"/>
              <a:ext cx="47156" cy="27581"/>
            </a:xfrm>
            <a:custGeom>
              <a:rect b="b" l="l" r="r" t="t"/>
              <a:pathLst>
                <a:path extrusionOk="0" h="534" w="913">
                  <a:moveTo>
                    <a:pt x="883" y="1"/>
                  </a:moveTo>
                  <a:cubicBezTo>
                    <a:pt x="591" y="149"/>
                    <a:pt x="302" y="295"/>
                    <a:pt x="11" y="443"/>
                  </a:cubicBezTo>
                  <a:lnTo>
                    <a:pt x="11" y="443"/>
                  </a:lnTo>
                  <a:cubicBezTo>
                    <a:pt x="11" y="443"/>
                    <a:pt x="11" y="443"/>
                    <a:pt x="11" y="442"/>
                  </a:cubicBezTo>
                  <a:cubicBezTo>
                    <a:pt x="8" y="444"/>
                    <a:pt x="1" y="448"/>
                    <a:pt x="1" y="448"/>
                  </a:cubicBezTo>
                  <a:cubicBezTo>
                    <a:pt x="4" y="446"/>
                    <a:pt x="7" y="445"/>
                    <a:pt x="11" y="443"/>
                  </a:cubicBezTo>
                  <a:lnTo>
                    <a:pt x="11" y="443"/>
                  </a:lnTo>
                  <a:cubicBezTo>
                    <a:pt x="11" y="491"/>
                    <a:pt x="26" y="533"/>
                    <a:pt x="64" y="533"/>
                  </a:cubicBezTo>
                  <a:cubicBezTo>
                    <a:pt x="75" y="533"/>
                    <a:pt x="89" y="529"/>
                    <a:pt x="105" y="520"/>
                  </a:cubicBezTo>
                  <a:cubicBezTo>
                    <a:pt x="376" y="368"/>
                    <a:pt x="643" y="207"/>
                    <a:pt x="912" y="47"/>
                  </a:cubicBezTo>
                  <a:cubicBezTo>
                    <a:pt x="902" y="32"/>
                    <a:pt x="892" y="16"/>
                    <a:pt x="883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35"/>
            <p:cNvSpPr/>
            <p:nvPr/>
          </p:nvSpPr>
          <p:spPr>
            <a:xfrm>
              <a:off x="9590652" y="1296463"/>
              <a:ext cx="4442" cy="4184"/>
            </a:xfrm>
            <a:custGeom>
              <a:rect b="b" l="l" r="r" t="t"/>
              <a:pathLst>
                <a:path extrusionOk="0" h="81" w="86">
                  <a:moveTo>
                    <a:pt x="66" y="1"/>
                  </a:moveTo>
                  <a:cubicBezTo>
                    <a:pt x="65" y="1"/>
                    <a:pt x="64" y="1"/>
                    <a:pt x="64" y="2"/>
                  </a:cubicBezTo>
                  <a:cubicBezTo>
                    <a:pt x="49" y="20"/>
                    <a:pt x="35" y="38"/>
                    <a:pt x="21" y="57"/>
                  </a:cubicBezTo>
                  <a:lnTo>
                    <a:pt x="21" y="57"/>
                  </a:lnTo>
                  <a:cubicBezTo>
                    <a:pt x="42" y="42"/>
                    <a:pt x="64" y="26"/>
                    <a:pt x="85" y="10"/>
                  </a:cubicBezTo>
                  <a:cubicBezTo>
                    <a:pt x="79" y="7"/>
                    <a:pt x="70" y="1"/>
                    <a:pt x="66" y="1"/>
                  </a:cubicBezTo>
                  <a:close/>
                  <a:moveTo>
                    <a:pt x="21" y="57"/>
                  </a:moveTo>
                  <a:cubicBezTo>
                    <a:pt x="14" y="62"/>
                    <a:pt x="7" y="67"/>
                    <a:pt x="1" y="72"/>
                  </a:cubicBezTo>
                  <a:lnTo>
                    <a:pt x="4" y="81"/>
                  </a:lnTo>
                  <a:cubicBezTo>
                    <a:pt x="9" y="73"/>
                    <a:pt x="15" y="65"/>
                    <a:pt x="21" y="57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35"/>
            <p:cNvSpPr/>
            <p:nvPr/>
          </p:nvSpPr>
          <p:spPr>
            <a:xfrm>
              <a:off x="8901451" y="1345478"/>
              <a:ext cx="671" cy="568"/>
            </a:xfrm>
            <a:custGeom>
              <a:rect b="b" l="l" r="r" t="t"/>
              <a:pathLst>
                <a:path extrusionOk="0" h="11" w="13">
                  <a:moveTo>
                    <a:pt x="12" y="1"/>
                  </a:moveTo>
                  <a:lnTo>
                    <a:pt x="2" y="7"/>
                  </a:lnTo>
                  <a:cubicBezTo>
                    <a:pt x="2" y="6"/>
                    <a:pt x="2" y="6"/>
                    <a:pt x="2" y="6"/>
                  </a:cubicBezTo>
                  <a:lnTo>
                    <a:pt x="2" y="6"/>
                  </a:lnTo>
                  <a:cubicBezTo>
                    <a:pt x="1" y="6"/>
                    <a:pt x="5" y="11"/>
                    <a:pt x="5" y="11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35"/>
            <p:cNvSpPr/>
            <p:nvPr/>
          </p:nvSpPr>
          <p:spPr>
            <a:xfrm>
              <a:off x="8897629" y="1345788"/>
              <a:ext cx="4132" cy="1291"/>
            </a:xfrm>
            <a:custGeom>
              <a:rect b="b" l="l" r="r" t="t"/>
              <a:pathLst>
                <a:path extrusionOk="0" h="25" w="80">
                  <a:moveTo>
                    <a:pt x="76" y="1"/>
                  </a:moveTo>
                  <a:lnTo>
                    <a:pt x="76" y="1"/>
                  </a:lnTo>
                  <a:cubicBezTo>
                    <a:pt x="76" y="1"/>
                    <a:pt x="76" y="1"/>
                    <a:pt x="76" y="1"/>
                  </a:cubicBezTo>
                  <a:lnTo>
                    <a:pt x="76" y="1"/>
                  </a:lnTo>
                  <a:cubicBezTo>
                    <a:pt x="76" y="1"/>
                    <a:pt x="76" y="1"/>
                    <a:pt x="76" y="1"/>
                  </a:cubicBezTo>
                  <a:close/>
                  <a:moveTo>
                    <a:pt x="76" y="1"/>
                  </a:moveTo>
                  <a:lnTo>
                    <a:pt x="76" y="1"/>
                  </a:lnTo>
                  <a:cubicBezTo>
                    <a:pt x="50" y="8"/>
                    <a:pt x="24" y="13"/>
                    <a:pt x="0" y="17"/>
                  </a:cubicBezTo>
                  <a:lnTo>
                    <a:pt x="1" y="25"/>
                  </a:lnTo>
                  <a:cubicBezTo>
                    <a:pt x="28" y="17"/>
                    <a:pt x="52" y="10"/>
                    <a:pt x="79" y="6"/>
                  </a:cubicBezTo>
                  <a:cubicBezTo>
                    <a:pt x="79" y="6"/>
                    <a:pt x="75" y="2"/>
                    <a:pt x="76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35"/>
            <p:cNvSpPr/>
            <p:nvPr/>
          </p:nvSpPr>
          <p:spPr>
            <a:xfrm>
              <a:off x="8893238" y="1346666"/>
              <a:ext cx="4494" cy="2221"/>
            </a:xfrm>
            <a:custGeom>
              <a:rect b="b" l="l" r="r" t="t"/>
              <a:pathLst>
                <a:path extrusionOk="0" h="43" w="87">
                  <a:moveTo>
                    <a:pt x="84" y="0"/>
                  </a:moveTo>
                  <a:cubicBezTo>
                    <a:pt x="55" y="13"/>
                    <a:pt x="29" y="26"/>
                    <a:pt x="0" y="36"/>
                  </a:cubicBezTo>
                  <a:lnTo>
                    <a:pt x="3" y="43"/>
                  </a:lnTo>
                  <a:cubicBezTo>
                    <a:pt x="31" y="32"/>
                    <a:pt x="58" y="20"/>
                    <a:pt x="86" y="8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35"/>
            <p:cNvSpPr/>
            <p:nvPr/>
          </p:nvSpPr>
          <p:spPr>
            <a:xfrm>
              <a:off x="9185777" y="1531003"/>
              <a:ext cx="930" cy="52"/>
            </a:xfrm>
            <a:custGeom>
              <a:rect b="b" l="l" r="r" t="t"/>
              <a:pathLst>
                <a:path extrusionOk="0" h="1" w="18">
                  <a:moveTo>
                    <a:pt x="1" y="0"/>
                  </a:moveTo>
                  <a:cubicBezTo>
                    <a:pt x="1" y="1"/>
                    <a:pt x="3" y="1"/>
                    <a:pt x="5" y="1"/>
                  </a:cubicBezTo>
                  <a:cubicBezTo>
                    <a:pt x="10" y="1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0" name="Google Shape;820;p35"/>
          <p:cNvGrpSpPr/>
          <p:nvPr/>
        </p:nvGrpSpPr>
        <p:grpSpPr>
          <a:xfrm flipH="1" rot="10800000">
            <a:off x="35414" y="-429222"/>
            <a:ext cx="1324811" cy="1324757"/>
            <a:chOff x="1441538" y="3350388"/>
            <a:chExt cx="616650" cy="616625"/>
          </a:xfrm>
        </p:grpSpPr>
        <p:sp>
          <p:nvSpPr>
            <p:cNvPr id="821" name="Google Shape;821;p35"/>
            <p:cNvSpPr/>
            <p:nvPr/>
          </p:nvSpPr>
          <p:spPr>
            <a:xfrm>
              <a:off x="1471413" y="3350388"/>
              <a:ext cx="586775" cy="570275"/>
            </a:xfrm>
            <a:custGeom>
              <a:rect b="b" l="l" r="r" t="t"/>
              <a:pathLst>
                <a:path extrusionOk="0" h="22811" w="23471">
                  <a:moveTo>
                    <a:pt x="20736" y="935"/>
                  </a:moveTo>
                  <a:cubicBezTo>
                    <a:pt x="20763" y="935"/>
                    <a:pt x="20791" y="938"/>
                    <a:pt x="20821" y="943"/>
                  </a:cubicBezTo>
                  <a:cubicBezTo>
                    <a:pt x="21020" y="980"/>
                    <a:pt x="21038" y="1139"/>
                    <a:pt x="20997" y="1323"/>
                  </a:cubicBezTo>
                  <a:cubicBezTo>
                    <a:pt x="20930" y="1488"/>
                    <a:pt x="20833" y="1639"/>
                    <a:pt x="20645" y="1639"/>
                  </a:cubicBezTo>
                  <a:cubicBezTo>
                    <a:pt x="20615" y="1639"/>
                    <a:pt x="20583" y="1636"/>
                    <a:pt x="20548" y="1628"/>
                  </a:cubicBezTo>
                  <a:cubicBezTo>
                    <a:pt x="20368" y="1585"/>
                    <a:pt x="20311" y="1429"/>
                    <a:pt x="20363" y="1258"/>
                  </a:cubicBezTo>
                  <a:cubicBezTo>
                    <a:pt x="20422" y="1067"/>
                    <a:pt x="20545" y="935"/>
                    <a:pt x="20736" y="935"/>
                  </a:cubicBezTo>
                  <a:close/>
                  <a:moveTo>
                    <a:pt x="15518" y="2806"/>
                  </a:moveTo>
                  <a:cubicBezTo>
                    <a:pt x="15536" y="2806"/>
                    <a:pt x="15554" y="2808"/>
                    <a:pt x="15572" y="2811"/>
                  </a:cubicBezTo>
                  <a:cubicBezTo>
                    <a:pt x="15698" y="2834"/>
                    <a:pt x="15756" y="2926"/>
                    <a:pt x="15728" y="3051"/>
                  </a:cubicBezTo>
                  <a:cubicBezTo>
                    <a:pt x="15700" y="3172"/>
                    <a:pt x="15611" y="3214"/>
                    <a:pt x="15509" y="3214"/>
                  </a:cubicBezTo>
                  <a:cubicBezTo>
                    <a:pt x="15506" y="3214"/>
                    <a:pt x="15502" y="3214"/>
                    <a:pt x="15499" y="3214"/>
                  </a:cubicBezTo>
                  <a:cubicBezTo>
                    <a:pt x="15362" y="3171"/>
                    <a:pt x="15297" y="3092"/>
                    <a:pt x="15325" y="2967"/>
                  </a:cubicBezTo>
                  <a:cubicBezTo>
                    <a:pt x="15351" y="2861"/>
                    <a:pt x="15424" y="2806"/>
                    <a:pt x="15518" y="2806"/>
                  </a:cubicBezTo>
                  <a:close/>
                  <a:moveTo>
                    <a:pt x="15216" y="4214"/>
                  </a:moveTo>
                  <a:cubicBezTo>
                    <a:pt x="15236" y="4214"/>
                    <a:pt x="15257" y="4218"/>
                    <a:pt x="15278" y="4225"/>
                  </a:cubicBezTo>
                  <a:cubicBezTo>
                    <a:pt x="15421" y="4279"/>
                    <a:pt x="15605" y="4448"/>
                    <a:pt x="15522" y="4680"/>
                  </a:cubicBezTo>
                  <a:cubicBezTo>
                    <a:pt x="15465" y="4837"/>
                    <a:pt x="15346" y="4910"/>
                    <a:pt x="15206" y="4910"/>
                  </a:cubicBezTo>
                  <a:cubicBezTo>
                    <a:pt x="15166" y="4910"/>
                    <a:pt x="15126" y="4904"/>
                    <a:pt x="15084" y="4893"/>
                  </a:cubicBezTo>
                  <a:cubicBezTo>
                    <a:pt x="14895" y="4842"/>
                    <a:pt x="14887" y="4676"/>
                    <a:pt x="14916" y="4539"/>
                  </a:cubicBezTo>
                  <a:cubicBezTo>
                    <a:pt x="14966" y="4354"/>
                    <a:pt x="15090" y="4214"/>
                    <a:pt x="15216" y="4214"/>
                  </a:cubicBezTo>
                  <a:close/>
                  <a:moveTo>
                    <a:pt x="21879" y="5473"/>
                  </a:moveTo>
                  <a:cubicBezTo>
                    <a:pt x="21905" y="5473"/>
                    <a:pt x="21931" y="5476"/>
                    <a:pt x="21959" y="5481"/>
                  </a:cubicBezTo>
                  <a:cubicBezTo>
                    <a:pt x="22103" y="5543"/>
                    <a:pt x="22171" y="5647"/>
                    <a:pt x="22124" y="5795"/>
                  </a:cubicBezTo>
                  <a:cubicBezTo>
                    <a:pt x="22086" y="5910"/>
                    <a:pt x="22002" y="5968"/>
                    <a:pt x="21901" y="5968"/>
                  </a:cubicBezTo>
                  <a:cubicBezTo>
                    <a:pt x="21871" y="5968"/>
                    <a:pt x="21840" y="5963"/>
                    <a:pt x="21808" y="5953"/>
                  </a:cubicBezTo>
                  <a:cubicBezTo>
                    <a:pt x="21683" y="5915"/>
                    <a:pt x="21556" y="5833"/>
                    <a:pt x="21618" y="5665"/>
                  </a:cubicBezTo>
                  <a:cubicBezTo>
                    <a:pt x="21663" y="5536"/>
                    <a:pt x="21756" y="5473"/>
                    <a:pt x="21879" y="5473"/>
                  </a:cubicBezTo>
                  <a:close/>
                  <a:moveTo>
                    <a:pt x="20814" y="5707"/>
                  </a:moveTo>
                  <a:cubicBezTo>
                    <a:pt x="20844" y="5707"/>
                    <a:pt x="20875" y="5711"/>
                    <a:pt x="20908" y="5720"/>
                  </a:cubicBezTo>
                  <a:cubicBezTo>
                    <a:pt x="21049" y="5757"/>
                    <a:pt x="21067" y="5875"/>
                    <a:pt x="21059" y="5991"/>
                  </a:cubicBezTo>
                  <a:cubicBezTo>
                    <a:pt x="20984" y="6122"/>
                    <a:pt x="20886" y="6193"/>
                    <a:pt x="20764" y="6193"/>
                  </a:cubicBezTo>
                  <a:cubicBezTo>
                    <a:pt x="20733" y="6193"/>
                    <a:pt x="20700" y="6188"/>
                    <a:pt x="20665" y="6179"/>
                  </a:cubicBezTo>
                  <a:cubicBezTo>
                    <a:pt x="20533" y="6139"/>
                    <a:pt x="20464" y="6029"/>
                    <a:pt x="20526" y="5903"/>
                  </a:cubicBezTo>
                  <a:cubicBezTo>
                    <a:pt x="20584" y="5783"/>
                    <a:pt x="20686" y="5707"/>
                    <a:pt x="20814" y="5707"/>
                  </a:cubicBezTo>
                  <a:close/>
                  <a:moveTo>
                    <a:pt x="10130" y="6101"/>
                  </a:moveTo>
                  <a:cubicBezTo>
                    <a:pt x="10155" y="6101"/>
                    <a:pt x="10180" y="6103"/>
                    <a:pt x="10207" y="6108"/>
                  </a:cubicBezTo>
                  <a:cubicBezTo>
                    <a:pt x="10433" y="6152"/>
                    <a:pt x="10495" y="6344"/>
                    <a:pt x="10525" y="6540"/>
                  </a:cubicBezTo>
                  <a:cubicBezTo>
                    <a:pt x="10561" y="6792"/>
                    <a:pt x="10519" y="7044"/>
                    <a:pt x="10468" y="7271"/>
                  </a:cubicBezTo>
                  <a:cubicBezTo>
                    <a:pt x="10412" y="7450"/>
                    <a:pt x="10350" y="7605"/>
                    <a:pt x="10213" y="7719"/>
                  </a:cubicBezTo>
                  <a:cubicBezTo>
                    <a:pt x="10126" y="7794"/>
                    <a:pt x="10028" y="7848"/>
                    <a:pt x="9920" y="7848"/>
                  </a:cubicBezTo>
                  <a:cubicBezTo>
                    <a:pt x="9886" y="7848"/>
                    <a:pt x="9852" y="7842"/>
                    <a:pt x="9816" y="7831"/>
                  </a:cubicBezTo>
                  <a:cubicBezTo>
                    <a:pt x="9660" y="7780"/>
                    <a:pt x="9640" y="7640"/>
                    <a:pt x="9595" y="7497"/>
                  </a:cubicBezTo>
                  <a:cubicBezTo>
                    <a:pt x="9466" y="7090"/>
                    <a:pt x="9507" y="6723"/>
                    <a:pt x="9737" y="6373"/>
                  </a:cubicBezTo>
                  <a:cubicBezTo>
                    <a:pt x="9835" y="6222"/>
                    <a:pt x="9955" y="6101"/>
                    <a:pt x="10130" y="6101"/>
                  </a:cubicBezTo>
                  <a:close/>
                  <a:moveTo>
                    <a:pt x="9515" y="8920"/>
                  </a:moveTo>
                  <a:cubicBezTo>
                    <a:pt x="9534" y="8920"/>
                    <a:pt x="9554" y="8923"/>
                    <a:pt x="9575" y="8929"/>
                  </a:cubicBezTo>
                  <a:cubicBezTo>
                    <a:pt x="9716" y="8967"/>
                    <a:pt x="9710" y="9112"/>
                    <a:pt x="9678" y="9228"/>
                  </a:cubicBezTo>
                  <a:cubicBezTo>
                    <a:pt x="9646" y="9337"/>
                    <a:pt x="9574" y="9395"/>
                    <a:pt x="9472" y="9395"/>
                  </a:cubicBezTo>
                  <a:cubicBezTo>
                    <a:pt x="9451" y="9395"/>
                    <a:pt x="9428" y="9393"/>
                    <a:pt x="9404" y="9387"/>
                  </a:cubicBezTo>
                  <a:cubicBezTo>
                    <a:pt x="9293" y="9332"/>
                    <a:pt x="9236" y="9245"/>
                    <a:pt x="9281" y="9126"/>
                  </a:cubicBezTo>
                  <a:cubicBezTo>
                    <a:pt x="9324" y="9016"/>
                    <a:pt x="9403" y="8920"/>
                    <a:pt x="9515" y="8920"/>
                  </a:cubicBezTo>
                  <a:close/>
                  <a:moveTo>
                    <a:pt x="19226" y="9769"/>
                  </a:moveTo>
                  <a:cubicBezTo>
                    <a:pt x="19251" y="9769"/>
                    <a:pt x="19276" y="9771"/>
                    <a:pt x="19302" y="9774"/>
                  </a:cubicBezTo>
                  <a:cubicBezTo>
                    <a:pt x="19436" y="9826"/>
                    <a:pt x="19495" y="9927"/>
                    <a:pt x="19450" y="10056"/>
                  </a:cubicBezTo>
                  <a:cubicBezTo>
                    <a:pt x="19409" y="10165"/>
                    <a:pt x="19325" y="10221"/>
                    <a:pt x="19221" y="10221"/>
                  </a:cubicBezTo>
                  <a:cubicBezTo>
                    <a:pt x="19193" y="10221"/>
                    <a:pt x="19163" y="10217"/>
                    <a:pt x="19133" y="10209"/>
                  </a:cubicBezTo>
                  <a:cubicBezTo>
                    <a:pt x="19002" y="10175"/>
                    <a:pt x="18915" y="10086"/>
                    <a:pt x="18959" y="9948"/>
                  </a:cubicBezTo>
                  <a:cubicBezTo>
                    <a:pt x="19002" y="9816"/>
                    <a:pt x="19104" y="9769"/>
                    <a:pt x="19226" y="9769"/>
                  </a:cubicBezTo>
                  <a:close/>
                  <a:moveTo>
                    <a:pt x="17145" y="10174"/>
                  </a:moveTo>
                  <a:cubicBezTo>
                    <a:pt x="17165" y="10174"/>
                    <a:pt x="17185" y="10176"/>
                    <a:pt x="17207" y="10179"/>
                  </a:cubicBezTo>
                  <a:cubicBezTo>
                    <a:pt x="17365" y="10206"/>
                    <a:pt x="17534" y="10209"/>
                    <a:pt x="17569" y="10401"/>
                  </a:cubicBezTo>
                  <a:cubicBezTo>
                    <a:pt x="17603" y="10581"/>
                    <a:pt x="17486" y="10696"/>
                    <a:pt x="17331" y="10758"/>
                  </a:cubicBezTo>
                  <a:cubicBezTo>
                    <a:pt x="17102" y="10848"/>
                    <a:pt x="16866" y="10903"/>
                    <a:pt x="16636" y="10903"/>
                  </a:cubicBezTo>
                  <a:cubicBezTo>
                    <a:pt x="16607" y="10903"/>
                    <a:pt x="16579" y="10902"/>
                    <a:pt x="16550" y="10900"/>
                  </a:cubicBezTo>
                  <a:cubicBezTo>
                    <a:pt x="16389" y="10856"/>
                    <a:pt x="16279" y="10786"/>
                    <a:pt x="16275" y="10629"/>
                  </a:cubicBezTo>
                  <a:cubicBezTo>
                    <a:pt x="16271" y="10483"/>
                    <a:pt x="16377" y="10416"/>
                    <a:pt x="16508" y="10411"/>
                  </a:cubicBezTo>
                  <a:cubicBezTo>
                    <a:pt x="16744" y="10401"/>
                    <a:pt x="16903" y="10174"/>
                    <a:pt x="17145" y="10174"/>
                  </a:cubicBezTo>
                  <a:close/>
                  <a:moveTo>
                    <a:pt x="12600" y="15459"/>
                  </a:moveTo>
                  <a:cubicBezTo>
                    <a:pt x="12626" y="15459"/>
                    <a:pt x="12653" y="15463"/>
                    <a:pt x="12681" y="15470"/>
                  </a:cubicBezTo>
                  <a:cubicBezTo>
                    <a:pt x="12815" y="15501"/>
                    <a:pt x="12870" y="15599"/>
                    <a:pt x="12842" y="15733"/>
                  </a:cubicBezTo>
                  <a:cubicBezTo>
                    <a:pt x="12784" y="15847"/>
                    <a:pt x="12700" y="15909"/>
                    <a:pt x="12593" y="15909"/>
                  </a:cubicBezTo>
                  <a:cubicBezTo>
                    <a:pt x="12569" y="15909"/>
                    <a:pt x="12545" y="15906"/>
                    <a:pt x="12519" y="15900"/>
                  </a:cubicBezTo>
                  <a:cubicBezTo>
                    <a:pt x="12383" y="15866"/>
                    <a:pt x="12321" y="15759"/>
                    <a:pt x="12365" y="15628"/>
                  </a:cubicBezTo>
                  <a:cubicBezTo>
                    <a:pt x="12403" y="15517"/>
                    <a:pt x="12493" y="15459"/>
                    <a:pt x="12600" y="15459"/>
                  </a:cubicBezTo>
                  <a:close/>
                  <a:moveTo>
                    <a:pt x="11083" y="15498"/>
                  </a:moveTo>
                  <a:cubicBezTo>
                    <a:pt x="11176" y="15498"/>
                    <a:pt x="11264" y="15534"/>
                    <a:pt x="11301" y="15649"/>
                  </a:cubicBezTo>
                  <a:cubicBezTo>
                    <a:pt x="11340" y="15781"/>
                    <a:pt x="11237" y="15838"/>
                    <a:pt x="11157" y="15910"/>
                  </a:cubicBezTo>
                  <a:cubicBezTo>
                    <a:pt x="10873" y="16167"/>
                    <a:pt x="10518" y="16042"/>
                    <a:pt x="10252" y="16117"/>
                  </a:cubicBezTo>
                  <a:cubicBezTo>
                    <a:pt x="10083" y="16075"/>
                    <a:pt x="9991" y="16021"/>
                    <a:pt x="9991" y="15891"/>
                  </a:cubicBezTo>
                  <a:cubicBezTo>
                    <a:pt x="9990" y="15776"/>
                    <a:pt x="10066" y="15724"/>
                    <a:pt x="10169" y="15698"/>
                  </a:cubicBezTo>
                  <a:cubicBezTo>
                    <a:pt x="10449" y="15633"/>
                    <a:pt x="10725" y="15557"/>
                    <a:pt x="11007" y="15505"/>
                  </a:cubicBezTo>
                  <a:cubicBezTo>
                    <a:pt x="11032" y="15500"/>
                    <a:pt x="11058" y="15498"/>
                    <a:pt x="11083" y="15498"/>
                  </a:cubicBezTo>
                  <a:close/>
                  <a:moveTo>
                    <a:pt x="2581" y="14646"/>
                  </a:moveTo>
                  <a:cubicBezTo>
                    <a:pt x="2603" y="14646"/>
                    <a:pt x="2626" y="14649"/>
                    <a:pt x="2650" y="14655"/>
                  </a:cubicBezTo>
                  <a:cubicBezTo>
                    <a:pt x="2800" y="14695"/>
                    <a:pt x="2844" y="14829"/>
                    <a:pt x="2859" y="14964"/>
                  </a:cubicBezTo>
                  <a:cubicBezTo>
                    <a:pt x="2885" y="15175"/>
                    <a:pt x="2794" y="15367"/>
                    <a:pt x="2734" y="15640"/>
                  </a:cubicBezTo>
                  <a:cubicBezTo>
                    <a:pt x="2686" y="15760"/>
                    <a:pt x="2617" y="15955"/>
                    <a:pt x="2521" y="16136"/>
                  </a:cubicBezTo>
                  <a:cubicBezTo>
                    <a:pt x="2468" y="16235"/>
                    <a:pt x="2383" y="16300"/>
                    <a:pt x="2282" y="16300"/>
                  </a:cubicBezTo>
                  <a:cubicBezTo>
                    <a:pt x="2241" y="16300"/>
                    <a:pt x="2198" y="16289"/>
                    <a:pt x="2154" y="16267"/>
                  </a:cubicBezTo>
                  <a:cubicBezTo>
                    <a:pt x="1987" y="16179"/>
                    <a:pt x="1945" y="16027"/>
                    <a:pt x="2048" y="15872"/>
                  </a:cubicBezTo>
                  <a:cubicBezTo>
                    <a:pt x="2125" y="15756"/>
                    <a:pt x="2124" y="15663"/>
                    <a:pt x="2102" y="15536"/>
                  </a:cubicBezTo>
                  <a:cubicBezTo>
                    <a:pt x="2054" y="15268"/>
                    <a:pt x="2200" y="15048"/>
                    <a:pt x="2323" y="14827"/>
                  </a:cubicBezTo>
                  <a:cubicBezTo>
                    <a:pt x="2380" y="14724"/>
                    <a:pt x="2466" y="14646"/>
                    <a:pt x="2581" y="14646"/>
                  </a:cubicBezTo>
                  <a:close/>
                  <a:moveTo>
                    <a:pt x="2449" y="16825"/>
                  </a:moveTo>
                  <a:cubicBezTo>
                    <a:pt x="2470" y="16825"/>
                    <a:pt x="2492" y="16827"/>
                    <a:pt x="2516" y="16831"/>
                  </a:cubicBezTo>
                  <a:cubicBezTo>
                    <a:pt x="2667" y="16882"/>
                    <a:pt x="2749" y="16992"/>
                    <a:pt x="2717" y="17154"/>
                  </a:cubicBezTo>
                  <a:cubicBezTo>
                    <a:pt x="2688" y="17288"/>
                    <a:pt x="2605" y="17362"/>
                    <a:pt x="2487" y="17362"/>
                  </a:cubicBezTo>
                  <a:cubicBezTo>
                    <a:pt x="2459" y="17362"/>
                    <a:pt x="2429" y="17358"/>
                    <a:pt x="2398" y="17349"/>
                  </a:cubicBezTo>
                  <a:cubicBezTo>
                    <a:pt x="2230" y="17305"/>
                    <a:pt x="2175" y="17178"/>
                    <a:pt x="2217" y="17018"/>
                  </a:cubicBezTo>
                  <a:cubicBezTo>
                    <a:pt x="2250" y="16894"/>
                    <a:pt x="2326" y="16825"/>
                    <a:pt x="2449" y="16825"/>
                  </a:cubicBezTo>
                  <a:close/>
                  <a:moveTo>
                    <a:pt x="7644" y="20357"/>
                  </a:moveTo>
                  <a:cubicBezTo>
                    <a:pt x="7680" y="20357"/>
                    <a:pt x="7720" y="20361"/>
                    <a:pt x="7762" y="20369"/>
                  </a:cubicBezTo>
                  <a:cubicBezTo>
                    <a:pt x="7849" y="20396"/>
                    <a:pt x="7952" y="20471"/>
                    <a:pt x="7890" y="20592"/>
                  </a:cubicBezTo>
                  <a:cubicBezTo>
                    <a:pt x="7829" y="20716"/>
                    <a:pt x="7735" y="20746"/>
                    <a:pt x="7632" y="20746"/>
                  </a:cubicBezTo>
                  <a:cubicBezTo>
                    <a:pt x="7548" y="20746"/>
                    <a:pt x="7458" y="20726"/>
                    <a:pt x="7375" y="20722"/>
                  </a:cubicBezTo>
                  <a:cubicBezTo>
                    <a:pt x="7296" y="20719"/>
                    <a:pt x="7232" y="20694"/>
                    <a:pt x="7289" y="20588"/>
                  </a:cubicBezTo>
                  <a:cubicBezTo>
                    <a:pt x="7369" y="20440"/>
                    <a:pt x="7478" y="20357"/>
                    <a:pt x="7644" y="20357"/>
                  </a:cubicBezTo>
                  <a:close/>
                  <a:moveTo>
                    <a:pt x="21380" y="0"/>
                  </a:moveTo>
                  <a:cubicBezTo>
                    <a:pt x="21253" y="0"/>
                    <a:pt x="21123" y="10"/>
                    <a:pt x="20991" y="27"/>
                  </a:cubicBezTo>
                  <a:cubicBezTo>
                    <a:pt x="19879" y="178"/>
                    <a:pt x="18769" y="362"/>
                    <a:pt x="17645" y="366"/>
                  </a:cubicBezTo>
                  <a:cubicBezTo>
                    <a:pt x="16279" y="373"/>
                    <a:pt x="15197" y="866"/>
                    <a:pt x="14400" y="2001"/>
                  </a:cubicBezTo>
                  <a:cubicBezTo>
                    <a:pt x="13525" y="3248"/>
                    <a:pt x="12325" y="4032"/>
                    <a:pt x="10839" y="4378"/>
                  </a:cubicBezTo>
                  <a:cubicBezTo>
                    <a:pt x="10583" y="4437"/>
                    <a:pt x="10331" y="4533"/>
                    <a:pt x="10077" y="4609"/>
                  </a:cubicBezTo>
                  <a:cubicBezTo>
                    <a:pt x="9483" y="4787"/>
                    <a:pt x="8991" y="5122"/>
                    <a:pt x="8558" y="5556"/>
                  </a:cubicBezTo>
                  <a:cubicBezTo>
                    <a:pt x="7622" y="6489"/>
                    <a:pt x="7124" y="7636"/>
                    <a:pt x="6945" y="8923"/>
                  </a:cubicBezTo>
                  <a:cubicBezTo>
                    <a:pt x="6767" y="10206"/>
                    <a:pt x="6123" y="11109"/>
                    <a:pt x="4913" y="11604"/>
                  </a:cubicBezTo>
                  <a:cubicBezTo>
                    <a:pt x="4467" y="11788"/>
                    <a:pt x="4036" y="12005"/>
                    <a:pt x="3635" y="12282"/>
                  </a:cubicBezTo>
                  <a:cubicBezTo>
                    <a:pt x="2387" y="13143"/>
                    <a:pt x="1538" y="14329"/>
                    <a:pt x="874" y="15663"/>
                  </a:cubicBezTo>
                  <a:cubicBezTo>
                    <a:pt x="315" y="16783"/>
                    <a:pt x="0" y="17904"/>
                    <a:pt x="520" y="19168"/>
                  </a:cubicBezTo>
                  <a:cubicBezTo>
                    <a:pt x="799" y="19851"/>
                    <a:pt x="1172" y="20393"/>
                    <a:pt x="1756" y="20809"/>
                  </a:cubicBezTo>
                  <a:cubicBezTo>
                    <a:pt x="2089" y="21046"/>
                    <a:pt x="2468" y="21233"/>
                    <a:pt x="2761" y="21511"/>
                  </a:cubicBezTo>
                  <a:cubicBezTo>
                    <a:pt x="3373" y="22091"/>
                    <a:pt x="4079" y="22432"/>
                    <a:pt x="4853" y="22506"/>
                  </a:cubicBezTo>
                  <a:cubicBezTo>
                    <a:pt x="5445" y="22670"/>
                    <a:pt x="6006" y="22810"/>
                    <a:pt x="6575" y="22810"/>
                  </a:cubicBezTo>
                  <a:cubicBezTo>
                    <a:pt x="6827" y="22810"/>
                    <a:pt x="7080" y="22783"/>
                    <a:pt x="7338" y="22717"/>
                  </a:cubicBezTo>
                  <a:cubicBezTo>
                    <a:pt x="8582" y="22404"/>
                    <a:pt x="9593" y="21735"/>
                    <a:pt x="10357" y="20720"/>
                  </a:cubicBezTo>
                  <a:cubicBezTo>
                    <a:pt x="11054" y="19795"/>
                    <a:pt x="11599" y="18766"/>
                    <a:pt x="12180" y="17768"/>
                  </a:cubicBezTo>
                  <a:cubicBezTo>
                    <a:pt x="12385" y="17417"/>
                    <a:pt x="12646" y="17232"/>
                    <a:pt x="13031" y="17185"/>
                  </a:cubicBezTo>
                  <a:cubicBezTo>
                    <a:pt x="13186" y="17169"/>
                    <a:pt x="13343" y="17145"/>
                    <a:pt x="13498" y="17145"/>
                  </a:cubicBezTo>
                  <a:cubicBezTo>
                    <a:pt x="15222" y="17136"/>
                    <a:pt x="16329" y="16220"/>
                    <a:pt x="17050" y="14736"/>
                  </a:cubicBezTo>
                  <a:cubicBezTo>
                    <a:pt x="17315" y="14192"/>
                    <a:pt x="17551" y="13636"/>
                    <a:pt x="17753" y="13069"/>
                  </a:cubicBezTo>
                  <a:cubicBezTo>
                    <a:pt x="17984" y="12413"/>
                    <a:pt x="18405" y="11922"/>
                    <a:pt x="19011" y="11589"/>
                  </a:cubicBezTo>
                  <a:cubicBezTo>
                    <a:pt x="19277" y="11444"/>
                    <a:pt x="19541" y="11295"/>
                    <a:pt x="19813" y="11167"/>
                  </a:cubicBezTo>
                  <a:cubicBezTo>
                    <a:pt x="20437" y="10869"/>
                    <a:pt x="21018" y="10505"/>
                    <a:pt x="21552" y="10066"/>
                  </a:cubicBezTo>
                  <a:cubicBezTo>
                    <a:pt x="22910" y="8951"/>
                    <a:pt x="23471" y="7539"/>
                    <a:pt x="23142" y="5796"/>
                  </a:cubicBezTo>
                  <a:cubicBezTo>
                    <a:pt x="22909" y="4561"/>
                    <a:pt x="22844" y="3339"/>
                    <a:pt x="23229" y="2112"/>
                  </a:cubicBezTo>
                  <a:cubicBezTo>
                    <a:pt x="23427" y="1481"/>
                    <a:pt x="23224" y="929"/>
                    <a:pt x="22716" y="486"/>
                  </a:cubicBezTo>
                  <a:cubicBezTo>
                    <a:pt x="22315" y="138"/>
                    <a:pt x="21866" y="0"/>
                    <a:pt x="21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35"/>
            <p:cNvSpPr/>
            <p:nvPr/>
          </p:nvSpPr>
          <p:spPr>
            <a:xfrm>
              <a:off x="1441538" y="3378963"/>
              <a:ext cx="587125" cy="588050"/>
            </a:xfrm>
            <a:custGeom>
              <a:rect b="b" l="l" r="r" t="t"/>
              <a:pathLst>
                <a:path extrusionOk="0" h="23522" w="23485">
                  <a:moveTo>
                    <a:pt x="16505" y="7325"/>
                  </a:moveTo>
                  <a:lnTo>
                    <a:pt x="16509" y="7344"/>
                  </a:lnTo>
                  <a:cubicBezTo>
                    <a:pt x="16509" y="7344"/>
                    <a:pt x="16504" y="7329"/>
                    <a:pt x="16504" y="7327"/>
                  </a:cubicBezTo>
                  <a:cubicBezTo>
                    <a:pt x="16504" y="7327"/>
                    <a:pt x="16505" y="7326"/>
                    <a:pt x="16505" y="7325"/>
                  </a:cubicBezTo>
                  <a:close/>
                  <a:moveTo>
                    <a:pt x="10642" y="17403"/>
                  </a:moveTo>
                  <a:cubicBezTo>
                    <a:pt x="10640" y="17404"/>
                    <a:pt x="10638" y="17406"/>
                    <a:pt x="10636" y="17407"/>
                  </a:cubicBezTo>
                  <a:lnTo>
                    <a:pt x="10636" y="17407"/>
                  </a:lnTo>
                  <a:cubicBezTo>
                    <a:pt x="10637" y="17407"/>
                    <a:pt x="10638" y="17407"/>
                    <a:pt x="10639" y="17407"/>
                  </a:cubicBezTo>
                  <a:cubicBezTo>
                    <a:pt x="10640" y="17408"/>
                    <a:pt x="10642" y="17408"/>
                    <a:pt x="10642" y="17408"/>
                  </a:cubicBezTo>
                  <a:cubicBezTo>
                    <a:pt x="10646" y="17408"/>
                    <a:pt x="10642" y="17403"/>
                    <a:pt x="10642" y="17403"/>
                  </a:cubicBezTo>
                  <a:close/>
                  <a:moveTo>
                    <a:pt x="18691" y="1"/>
                  </a:moveTo>
                  <a:lnTo>
                    <a:pt x="18691" y="1"/>
                  </a:lnTo>
                  <a:cubicBezTo>
                    <a:pt x="18499" y="125"/>
                    <a:pt x="18502" y="126"/>
                    <a:pt x="18448" y="293"/>
                  </a:cubicBezTo>
                  <a:cubicBezTo>
                    <a:pt x="18108" y="1354"/>
                    <a:pt x="17942" y="2449"/>
                    <a:pt x="17785" y="3548"/>
                  </a:cubicBezTo>
                  <a:cubicBezTo>
                    <a:pt x="17695" y="4180"/>
                    <a:pt x="17517" y="4804"/>
                    <a:pt x="17483" y="5438"/>
                  </a:cubicBezTo>
                  <a:cubicBezTo>
                    <a:pt x="17462" y="5840"/>
                    <a:pt x="17285" y="6068"/>
                    <a:pt x="17030" y="6318"/>
                  </a:cubicBezTo>
                  <a:cubicBezTo>
                    <a:pt x="15774" y="7536"/>
                    <a:pt x="14529" y="8764"/>
                    <a:pt x="13278" y="9987"/>
                  </a:cubicBezTo>
                  <a:cubicBezTo>
                    <a:pt x="13179" y="10082"/>
                    <a:pt x="13100" y="10209"/>
                    <a:pt x="12950" y="10245"/>
                  </a:cubicBezTo>
                  <a:cubicBezTo>
                    <a:pt x="12892" y="10110"/>
                    <a:pt x="12956" y="10013"/>
                    <a:pt x="12984" y="9912"/>
                  </a:cubicBezTo>
                  <a:cubicBezTo>
                    <a:pt x="13621" y="7660"/>
                    <a:pt x="14258" y="5409"/>
                    <a:pt x="14898" y="3157"/>
                  </a:cubicBezTo>
                  <a:cubicBezTo>
                    <a:pt x="14933" y="3027"/>
                    <a:pt x="14970" y="2900"/>
                    <a:pt x="14995" y="2771"/>
                  </a:cubicBezTo>
                  <a:cubicBezTo>
                    <a:pt x="15012" y="2677"/>
                    <a:pt x="15030" y="2552"/>
                    <a:pt x="14924" y="2515"/>
                  </a:cubicBezTo>
                  <a:cubicBezTo>
                    <a:pt x="14907" y="2509"/>
                    <a:pt x="14892" y="2506"/>
                    <a:pt x="14878" y="2506"/>
                  </a:cubicBezTo>
                  <a:cubicBezTo>
                    <a:pt x="14791" y="2506"/>
                    <a:pt x="14761" y="2616"/>
                    <a:pt x="14738" y="2687"/>
                  </a:cubicBezTo>
                  <a:cubicBezTo>
                    <a:pt x="14646" y="2974"/>
                    <a:pt x="14567" y="3265"/>
                    <a:pt x="14484" y="3554"/>
                  </a:cubicBezTo>
                  <a:cubicBezTo>
                    <a:pt x="13937" y="5467"/>
                    <a:pt x="13474" y="7402"/>
                    <a:pt x="13000" y="9335"/>
                  </a:cubicBezTo>
                  <a:cubicBezTo>
                    <a:pt x="12843" y="9976"/>
                    <a:pt x="12674" y="10598"/>
                    <a:pt x="12181" y="11113"/>
                  </a:cubicBezTo>
                  <a:cubicBezTo>
                    <a:pt x="10427" y="12948"/>
                    <a:pt x="8491" y="14585"/>
                    <a:pt x="6645" y="16319"/>
                  </a:cubicBezTo>
                  <a:cubicBezTo>
                    <a:pt x="6607" y="16356"/>
                    <a:pt x="6569" y="16398"/>
                    <a:pt x="6500" y="16398"/>
                  </a:cubicBezTo>
                  <a:cubicBezTo>
                    <a:pt x="6477" y="16398"/>
                    <a:pt x="6450" y="16393"/>
                    <a:pt x="6419" y="16383"/>
                  </a:cubicBezTo>
                  <a:cubicBezTo>
                    <a:pt x="6778" y="13919"/>
                    <a:pt x="7208" y="11465"/>
                    <a:pt x="8010" y="9087"/>
                  </a:cubicBezTo>
                  <a:lnTo>
                    <a:pt x="8010" y="9087"/>
                  </a:lnTo>
                  <a:cubicBezTo>
                    <a:pt x="7821" y="9320"/>
                    <a:pt x="7712" y="9582"/>
                    <a:pt x="7622" y="9856"/>
                  </a:cubicBezTo>
                  <a:cubicBezTo>
                    <a:pt x="7253" y="10993"/>
                    <a:pt x="6947" y="12148"/>
                    <a:pt x="6733" y="13325"/>
                  </a:cubicBezTo>
                  <a:cubicBezTo>
                    <a:pt x="6555" y="14307"/>
                    <a:pt x="6294" y="15279"/>
                    <a:pt x="6226" y="16280"/>
                  </a:cubicBezTo>
                  <a:cubicBezTo>
                    <a:pt x="6205" y="16591"/>
                    <a:pt x="6105" y="16810"/>
                    <a:pt x="5880" y="17029"/>
                  </a:cubicBezTo>
                  <a:cubicBezTo>
                    <a:pt x="3934" y="18918"/>
                    <a:pt x="1942" y="20766"/>
                    <a:pt x="357" y="22991"/>
                  </a:cubicBezTo>
                  <a:cubicBezTo>
                    <a:pt x="234" y="23166"/>
                    <a:pt x="120" y="23345"/>
                    <a:pt x="0" y="23522"/>
                  </a:cubicBezTo>
                  <a:cubicBezTo>
                    <a:pt x="480" y="23149"/>
                    <a:pt x="919" y="22741"/>
                    <a:pt x="1294" y="22277"/>
                  </a:cubicBezTo>
                  <a:cubicBezTo>
                    <a:pt x="2245" y="21100"/>
                    <a:pt x="3319" y="20045"/>
                    <a:pt x="4407" y="19000"/>
                  </a:cubicBezTo>
                  <a:cubicBezTo>
                    <a:pt x="4504" y="18909"/>
                    <a:pt x="4606" y="18831"/>
                    <a:pt x="4740" y="18794"/>
                  </a:cubicBezTo>
                  <a:cubicBezTo>
                    <a:pt x="6487" y="18322"/>
                    <a:pt x="8230" y="17840"/>
                    <a:pt x="10021" y="17557"/>
                  </a:cubicBezTo>
                  <a:cubicBezTo>
                    <a:pt x="10226" y="17525"/>
                    <a:pt x="10455" y="17550"/>
                    <a:pt x="10636" y="17407"/>
                  </a:cubicBezTo>
                  <a:lnTo>
                    <a:pt x="10636" y="17407"/>
                  </a:lnTo>
                  <a:cubicBezTo>
                    <a:pt x="8742" y="17664"/>
                    <a:pt x="6798" y="17660"/>
                    <a:pt x="5000" y="18494"/>
                  </a:cubicBezTo>
                  <a:cubicBezTo>
                    <a:pt x="5063" y="18344"/>
                    <a:pt x="5145" y="18245"/>
                    <a:pt x="5238" y="18161"/>
                  </a:cubicBezTo>
                  <a:cubicBezTo>
                    <a:pt x="7114" y="16446"/>
                    <a:pt x="8988" y="14736"/>
                    <a:pt x="10860" y="13017"/>
                  </a:cubicBezTo>
                  <a:cubicBezTo>
                    <a:pt x="11031" y="12860"/>
                    <a:pt x="11212" y="12728"/>
                    <a:pt x="11435" y="12664"/>
                  </a:cubicBezTo>
                  <a:cubicBezTo>
                    <a:pt x="11435" y="12664"/>
                    <a:pt x="11439" y="12667"/>
                    <a:pt x="11440" y="12667"/>
                  </a:cubicBezTo>
                  <a:cubicBezTo>
                    <a:pt x="11440" y="12667"/>
                    <a:pt x="11441" y="12666"/>
                    <a:pt x="11440" y="12666"/>
                  </a:cubicBezTo>
                  <a:cubicBezTo>
                    <a:pt x="11265" y="12529"/>
                    <a:pt x="11443" y="12464"/>
                    <a:pt x="11508" y="12400"/>
                  </a:cubicBezTo>
                  <a:cubicBezTo>
                    <a:pt x="13028" y="10852"/>
                    <a:pt x="14495" y="9253"/>
                    <a:pt x="16059" y="7746"/>
                  </a:cubicBezTo>
                  <a:cubicBezTo>
                    <a:pt x="16147" y="7662"/>
                    <a:pt x="16224" y="7560"/>
                    <a:pt x="16353" y="7549"/>
                  </a:cubicBezTo>
                  <a:cubicBezTo>
                    <a:pt x="17325" y="7470"/>
                    <a:pt x="18205" y="7024"/>
                    <a:pt x="19152" y="6842"/>
                  </a:cubicBezTo>
                  <a:cubicBezTo>
                    <a:pt x="20301" y="6623"/>
                    <a:pt x="21444" y="6376"/>
                    <a:pt x="22587" y="6131"/>
                  </a:cubicBezTo>
                  <a:cubicBezTo>
                    <a:pt x="22809" y="6083"/>
                    <a:pt x="23054" y="6057"/>
                    <a:pt x="23215" y="5834"/>
                  </a:cubicBezTo>
                  <a:cubicBezTo>
                    <a:pt x="23136" y="5785"/>
                    <a:pt x="23059" y="5769"/>
                    <a:pt x="22984" y="5769"/>
                  </a:cubicBezTo>
                  <a:cubicBezTo>
                    <a:pt x="22911" y="5769"/>
                    <a:pt x="22841" y="5784"/>
                    <a:pt x="22773" y="5798"/>
                  </a:cubicBezTo>
                  <a:cubicBezTo>
                    <a:pt x="20731" y="6201"/>
                    <a:pt x="18656" y="6481"/>
                    <a:pt x="16712" y="7295"/>
                  </a:cubicBezTo>
                  <a:cubicBezTo>
                    <a:pt x="16667" y="7314"/>
                    <a:pt x="16622" y="7329"/>
                    <a:pt x="16575" y="7329"/>
                  </a:cubicBezTo>
                  <a:cubicBezTo>
                    <a:pt x="16554" y="7329"/>
                    <a:pt x="16533" y="7326"/>
                    <a:pt x="16512" y="7319"/>
                  </a:cubicBezTo>
                  <a:lnTo>
                    <a:pt x="16512" y="7319"/>
                  </a:lnTo>
                  <a:cubicBezTo>
                    <a:pt x="17604" y="6166"/>
                    <a:pt x="18787" y="5102"/>
                    <a:pt x="19840" y="3909"/>
                  </a:cubicBezTo>
                  <a:cubicBezTo>
                    <a:pt x="19962" y="3773"/>
                    <a:pt x="20127" y="3743"/>
                    <a:pt x="20294" y="3708"/>
                  </a:cubicBezTo>
                  <a:cubicBezTo>
                    <a:pt x="21214" y="3511"/>
                    <a:pt x="22133" y="3315"/>
                    <a:pt x="23053" y="3111"/>
                  </a:cubicBezTo>
                  <a:cubicBezTo>
                    <a:pt x="23194" y="3080"/>
                    <a:pt x="23365" y="3077"/>
                    <a:pt x="23485" y="2828"/>
                  </a:cubicBezTo>
                  <a:lnTo>
                    <a:pt x="23485" y="2828"/>
                  </a:lnTo>
                  <a:cubicBezTo>
                    <a:pt x="22347" y="2954"/>
                    <a:pt x="21328" y="3349"/>
                    <a:pt x="20191" y="3581"/>
                  </a:cubicBezTo>
                  <a:cubicBezTo>
                    <a:pt x="20782" y="2717"/>
                    <a:pt x="21564" y="2123"/>
                    <a:pt x="22055" y="1309"/>
                  </a:cubicBezTo>
                  <a:lnTo>
                    <a:pt x="21976" y="1245"/>
                  </a:lnTo>
                  <a:cubicBezTo>
                    <a:pt x="21510" y="1708"/>
                    <a:pt x="21043" y="2172"/>
                    <a:pt x="20576" y="2637"/>
                  </a:cubicBezTo>
                  <a:cubicBezTo>
                    <a:pt x="20552" y="2615"/>
                    <a:pt x="20528" y="2596"/>
                    <a:pt x="20506" y="2574"/>
                  </a:cubicBezTo>
                  <a:cubicBezTo>
                    <a:pt x="20726" y="1955"/>
                    <a:pt x="20944" y="1334"/>
                    <a:pt x="21165" y="716"/>
                  </a:cubicBezTo>
                  <a:lnTo>
                    <a:pt x="21165" y="716"/>
                  </a:lnTo>
                  <a:cubicBezTo>
                    <a:pt x="20937" y="1049"/>
                    <a:pt x="20809" y="1423"/>
                    <a:pt x="20657" y="1788"/>
                  </a:cubicBezTo>
                  <a:cubicBezTo>
                    <a:pt x="20436" y="2319"/>
                    <a:pt x="20353" y="2913"/>
                    <a:pt x="19935" y="3352"/>
                  </a:cubicBezTo>
                  <a:cubicBezTo>
                    <a:pt x="19295" y="4025"/>
                    <a:pt x="18658" y="4700"/>
                    <a:pt x="18015" y="5369"/>
                  </a:cubicBezTo>
                  <a:cubicBezTo>
                    <a:pt x="17933" y="5456"/>
                    <a:pt x="17867" y="5581"/>
                    <a:pt x="17669" y="5581"/>
                  </a:cubicBezTo>
                  <a:cubicBezTo>
                    <a:pt x="17663" y="5581"/>
                    <a:pt x="17656" y="5580"/>
                    <a:pt x="17649" y="5580"/>
                  </a:cubicBezTo>
                  <a:cubicBezTo>
                    <a:pt x="18035" y="3717"/>
                    <a:pt x="18156" y="1825"/>
                    <a:pt x="186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35"/>
            <p:cNvSpPr/>
            <p:nvPr/>
          </p:nvSpPr>
          <p:spPr>
            <a:xfrm>
              <a:off x="1733313" y="3682313"/>
              <a:ext cx="181150" cy="14250"/>
            </a:xfrm>
            <a:custGeom>
              <a:rect b="b" l="l" r="r" t="t"/>
              <a:pathLst>
                <a:path extrusionOk="0" h="570" w="7246">
                  <a:moveTo>
                    <a:pt x="7001" y="1"/>
                  </a:moveTo>
                  <a:cubicBezTo>
                    <a:pt x="6985" y="1"/>
                    <a:pt x="6969" y="1"/>
                    <a:pt x="6952" y="2"/>
                  </a:cubicBezTo>
                  <a:cubicBezTo>
                    <a:pt x="4969" y="146"/>
                    <a:pt x="2978" y="127"/>
                    <a:pt x="998" y="304"/>
                  </a:cubicBezTo>
                  <a:cubicBezTo>
                    <a:pt x="657" y="334"/>
                    <a:pt x="297" y="340"/>
                    <a:pt x="4" y="569"/>
                  </a:cubicBezTo>
                  <a:lnTo>
                    <a:pt x="4" y="569"/>
                  </a:lnTo>
                  <a:cubicBezTo>
                    <a:pt x="121" y="557"/>
                    <a:pt x="240" y="540"/>
                    <a:pt x="356" y="534"/>
                  </a:cubicBezTo>
                  <a:cubicBezTo>
                    <a:pt x="2486" y="436"/>
                    <a:pt x="4615" y="340"/>
                    <a:pt x="6745" y="238"/>
                  </a:cubicBezTo>
                  <a:cubicBezTo>
                    <a:pt x="6914" y="231"/>
                    <a:pt x="7102" y="252"/>
                    <a:pt x="7246" y="84"/>
                  </a:cubicBezTo>
                  <a:cubicBezTo>
                    <a:pt x="7160" y="16"/>
                    <a:pt x="7081" y="1"/>
                    <a:pt x="7001" y="1"/>
                  </a:cubicBezTo>
                  <a:close/>
                  <a:moveTo>
                    <a:pt x="4" y="569"/>
                  </a:moveTo>
                  <a:cubicBezTo>
                    <a:pt x="3" y="569"/>
                    <a:pt x="2" y="570"/>
                    <a:pt x="1" y="570"/>
                  </a:cubicBezTo>
                  <a:lnTo>
                    <a:pt x="4" y="570"/>
                  </a:lnTo>
                  <a:cubicBezTo>
                    <a:pt x="4" y="570"/>
                    <a:pt x="4" y="569"/>
                    <a:pt x="4" y="5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35"/>
            <p:cNvSpPr/>
            <p:nvPr/>
          </p:nvSpPr>
          <p:spPr>
            <a:xfrm>
              <a:off x="1727563" y="3695663"/>
              <a:ext cx="5825" cy="950"/>
            </a:xfrm>
            <a:custGeom>
              <a:rect b="b" l="l" r="r" t="t"/>
              <a:pathLst>
                <a:path extrusionOk="0" h="38" w="233">
                  <a:moveTo>
                    <a:pt x="2" y="0"/>
                  </a:moveTo>
                  <a:cubicBezTo>
                    <a:pt x="1" y="0"/>
                    <a:pt x="9" y="2"/>
                    <a:pt x="8" y="2"/>
                  </a:cubicBezTo>
                  <a:cubicBezTo>
                    <a:pt x="21" y="4"/>
                    <a:pt x="34" y="6"/>
                    <a:pt x="47" y="8"/>
                  </a:cubicBezTo>
                  <a:lnTo>
                    <a:pt x="47" y="8"/>
                  </a:lnTo>
                  <a:cubicBezTo>
                    <a:pt x="32" y="5"/>
                    <a:pt x="17" y="3"/>
                    <a:pt x="2" y="0"/>
                  </a:cubicBezTo>
                  <a:close/>
                  <a:moveTo>
                    <a:pt x="47" y="8"/>
                  </a:moveTo>
                  <a:lnTo>
                    <a:pt x="47" y="8"/>
                  </a:lnTo>
                  <a:cubicBezTo>
                    <a:pt x="108" y="18"/>
                    <a:pt x="168" y="27"/>
                    <a:pt x="229" y="37"/>
                  </a:cubicBezTo>
                  <a:cubicBezTo>
                    <a:pt x="229" y="37"/>
                    <a:pt x="230" y="37"/>
                    <a:pt x="230" y="37"/>
                  </a:cubicBezTo>
                  <a:lnTo>
                    <a:pt x="230" y="37"/>
                  </a:lnTo>
                  <a:cubicBezTo>
                    <a:pt x="231" y="37"/>
                    <a:pt x="232" y="37"/>
                    <a:pt x="232" y="37"/>
                  </a:cubicBezTo>
                  <a:cubicBezTo>
                    <a:pt x="233" y="37"/>
                    <a:pt x="232" y="36"/>
                    <a:pt x="232" y="36"/>
                  </a:cubicBezTo>
                  <a:cubicBezTo>
                    <a:pt x="232" y="36"/>
                    <a:pt x="231" y="37"/>
                    <a:pt x="230" y="37"/>
                  </a:cubicBezTo>
                  <a:lnTo>
                    <a:pt x="230" y="37"/>
                  </a:lnTo>
                  <a:cubicBezTo>
                    <a:pt x="168" y="26"/>
                    <a:pt x="108" y="17"/>
                    <a:pt x="47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36"/>
          <p:cNvSpPr/>
          <p:nvPr/>
        </p:nvSpPr>
        <p:spPr>
          <a:xfrm flipH="1">
            <a:off x="-5" y="4067174"/>
            <a:ext cx="9144068" cy="1098343"/>
          </a:xfrm>
          <a:custGeom>
            <a:rect b="b" l="l" r="r" t="t"/>
            <a:pathLst>
              <a:path extrusionOk="0" h="61506" w="257380">
                <a:moveTo>
                  <a:pt x="16205" y="1"/>
                </a:moveTo>
                <a:cubicBezTo>
                  <a:pt x="10605" y="1"/>
                  <a:pt x="5058" y="733"/>
                  <a:pt x="1" y="2427"/>
                </a:cubicBezTo>
                <a:lnTo>
                  <a:pt x="1" y="61505"/>
                </a:lnTo>
                <a:lnTo>
                  <a:pt x="257380" y="61505"/>
                </a:lnTo>
                <a:lnTo>
                  <a:pt x="257380" y="32527"/>
                </a:lnTo>
                <a:cubicBezTo>
                  <a:pt x="238342" y="36434"/>
                  <a:pt x="219267" y="38205"/>
                  <a:pt x="200200" y="38205"/>
                </a:cubicBezTo>
                <a:cubicBezTo>
                  <a:pt x="147836" y="38205"/>
                  <a:pt x="95525" y="24848"/>
                  <a:pt x="44179" y="5688"/>
                </a:cubicBezTo>
                <a:cubicBezTo>
                  <a:pt x="36342" y="2330"/>
                  <a:pt x="26190" y="1"/>
                  <a:pt x="1620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7" name="Google Shape;827;p36"/>
          <p:cNvSpPr/>
          <p:nvPr/>
        </p:nvSpPr>
        <p:spPr>
          <a:xfrm flipH="1" rot="5258485">
            <a:off x="455742" y="-220236"/>
            <a:ext cx="944404" cy="1180106"/>
          </a:xfrm>
          <a:custGeom>
            <a:rect b="b" l="l" r="r" t="t"/>
            <a:pathLst>
              <a:path extrusionOk="0" h="23431" w="18753">
                <a:moveTo>
                  <a:pt x="14224" y="0"/>
                </a:moveTo>
                <a:cubicBezTo>
                  <a:pt x="14173" y="0"/>
                  <a:pt x="14120" y="3"/>
                  <a:pt x="14066" y="9"/>
                </a:cubicBezTo>
                <a:cubicBezTo>
                  <a:pt x="13242" y="101"/>
                  <a:pt x="12945" y="773"/>
                  <a:pt x="12770" y="1483"/>
                </a:cubicBezTo>
                <a:cubicBezTo>
                  <a:pt x="12367" y="3127"/>
                  <a:pt x="12446" y="4795"/>
                  <a:pt x="12649" y="6446"/>
                </a:cubicBezTo>
                <a:cubicBezTo>
                  <a:pt x="12862" y="8197"/>
                  <a:pt x="13202" y="9935"/>
                  <a:pt x="13487" y="11678"/>
                </a:cubicBezTo>
                <a:cubicBezTo>
                  <a:pt x="13075" y="11124"/>
                  <a:pt x="12777" y="10535"/>
                  <a:pt x="12499" y="9937"/>
                </a:cubicBezTo>
                <a:cubicBezTo>
                  <a:pt x="11314" y="7401"/>
                  <a:pt x="10082" y="4886"/>
                  <a:pt x="8696" y="2452"/>
                </a:cubicBezTo>
                <a:cubicBezTo>
                  <a:pt x="8298" y="1755"/>
                  <a:pt x="7881" y="1063"/>
                  <a:pt x="7272" y="531"/>
                </a:cubicBezTo>
                <a:cubicBezTo>
                  <a:pt x="6922" y="226"/>
                  <a:pt x="6569" y="80"/>
                  <a:pt x="6249" y="80"/>
                </a:cubicBezTo>
                <a:cubicBezTo>
                  <a:pt x="5719" y="80"/>
                  <a:pt x="5277" y="479"/>
                  <a:pt x="5078" y="1219"/>
                </a:cubicBezTo>
                <a:cubicBezTo>
                  <a:pt x="4944" y="1713"/>
                  <a:pt x="4975" y="2206"/>
                  <a:pt x="5070" y="2705"/>
                </a:cubicBezTo>
                <a:cubicBezTo>
                  <a:pt x="5307" y="3987"/>
                  <a:pt x="5734" y="5211"/>
                  <a:pt x="6230" y="6416"/>
                </a:cubicBezTo>
                <a:cubicBezTo>
                  <a:pt x="7013" y="8322"/>
                  <a:pt x="7992" y="10133"/>
                  <a:pt x="8952" y="11953"/>
                </a:cubicBezTo>
                <a:cubicBezTo>
                  <a:pt x="7082" y="10099"/>
                  <a:pt x="5099" y="8413"/>
                  <a:pt x="3159" y="6688"/>
                </a:cubicBezTo>
                <a:cubicBezTo>
                  <a:pt x="2809" y="6375"/>
                  <a:pt x="2473" y="6039"/>
                  <a:pt x="2003" y="5921"/>
                </a:cubicBezTo>
                <a:cubicBezTo>
                  <a:pt x="1745" y="5856"/>
                  <a:pt x="1481" y="5793"/>
                  <a:pt x="1227" y="5793"/>
                </a:cubicBezTo>
                <a:cubicBezTo>
                  <a:pt x="931" y="5793"/>
                  <a:pt x="650" y="5878"/>
                  <a:pt x="409" y="6145"/>
                </a:cubicBezTo>
                <a:cubicBezTo>
                  <a:pt x="1" y="6597"/>
                  <a:pt x="104" y="7143"/>
                  <a:pt x="289" y="7658"/>
                </a:cubicBezTo>
                <a:cubicBezTo>
                  <a:pt x="620" y="8576"/>
                  <a:pt x="1182" y="9371"/>
                  <a:pt x="1770" y="10137"/>
                </a:cubicBezTo>
                <a:cubicBezTo>
                  <a:pt x="4388" y="13552"/>
                  <a:pt x="7620" y="16339"/>
                  <a:pt x="10951" y="19023"/>
                </a:cubicBezTo>
                <a:cubicBezTo>
                  <a:pt x="12770" y="20487"/>
                  <a:pt x="14514" y="22052"/>
                  <a:pt x="16617" y="23127"/>
                </a:cubicBezTo>
                <a:cubicBezTo>
                  <a:pt x="16879" y="23262"/>
                  <a:pt x="17142" y="23430"/>
                  <a:pt x="17397" y="23430"/>
                </a:cubicBezTo>
                <a:cubicBezTo>
                  <a:pt x="17579" y="23430"/>
                  <a:pt x="17758" y="23343"/>
                  <a:pt x="17928" y="23094"/>
                </a:cubicBezTo>
                <a:cubicBezTo>
                  <a:pt x="18381" y="22433"/>
                  <a:pt x="18752" y="21764"/>
                  <a:pt x="18701" y="20889"/>
                </a:cubicBezTo>
                <a:cubicBezTo>
                  <a:pt x="18653" y="20077"/>
                  <a:pt x="18370" y="19324"/>
                  <a:pt x="18301" y="18531"/>
                </a:cubicBezTo>
                <a:cubicBezTo>
                  <a:pt x="17951" y="14452"/>
                  <a:pt x="17506" y="10387"/>
                  <a:pt x="16847" y="6347"/>
                </a:cubicBezTo>
                <a:cubicBezTo>
                  <a:pt x="16564" y="4610"/>
                  <a:pt x="16396" y="2839"/>
                  <a:pt x="15593" y="1229"/>
                </a:cubicBezTo>
                <a:cubicBezTo>
                  <a:pt x="15297" y="635"/>
                  <a:pt x="14966" y="0"/>
                  <a:pt x="14224" y="0"/>
                </a:cubicBezTo>
                <a:close/>
              </a:path>
            </a:pathLst>
          </a:custGeom>
          <a:solidFill>
            <a:srgbClr val="21543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8" name="Google Shape;828;p36"/>
          <p:cNvSpPr/>
          <p:nvPr/>
        </p:nvSpPr>
        <p:spPr>
          <a:xfrm flipH="1" rot="8353261">
            <a:off x="-361577" y="269994"/>
            <a:ext cx="944479" cy="1180083"/>
          </a:xfrm>
          <a:custGeom>
            <a:rect b="b" l="l" r="r" t="t"/>
            <a:pathLst>
              <a:path extrusionOk="0" h="23431" w="18753">
                <a:moveTo>
                  <a:pt x="14224" y="0"/>
                </a:moveTo>
                <a:cubicBezTo>
                  <a:pt x="14173" y="0"/>
                  <a:pt x="14120" y="3"/>
                  <a:pt x="14066" y="9"/>
                </a:cubicBezTo>
                <a:cubicBezTo>
                  <a:pt x="13242" y="101"/>
                  <a:pt x="12945" y="773"/>
                  <a:pt x="12770" y="1483"/>
                </a:cubicBezTo>
                <a:cubicBezTo>
                  <a:pt x="12367" y="3127"/>
                  <a:pt x="12446" y="4795"/>
                  <a:pt x="12649" y="6446"/>
                </a:cubicBezTo>
                <a:cubicBezTo>
                  <a:pt x="12862" y="8197"/>
                  <a:pt x="13202" y="9935"/>
                  <a:pt x="13487" y="11678"/>
                </a:cubicBezTo>
                <a:cubicBezTo>
                  <a:pt x="13075" y="11124"/>
                  <a:pt x="12777" y="10535"/>
                  <a:pt x="12499" y="9937"/>
                </a:cubicBezTo>
                <a:cubicBezTo>
                  <a:pt x="11314" y="7401"/>
                  <a:pt x="10082" y="4886"/>
                  <a:pt x="8696" y="2452"/>
                </a:cubicBezTo>
                <a:cubicBezTo>
                  <a:pt x="8298" y="1755"/>
                  <a:pt x="7881" y="1063"/>
                  <a:pt x="7272" y="531"/>
                </a:cubicBezTo>
                <a:cubicBezTo>
                  <a:pt x="6922" y="226"/>
                  <a:pt x="6569" y="80"/>
                  <a:pt x="6249" y="80"/>
                </a:cubicBezTo>
                <a:cubicBezTo>
                  <a:pt x="5719" y="80"/>
                  <a:pt x="5277" y="479"/>
                  <a:pt x="5078" y="1219"/>
                </a:cubicBezTo>
                <a:cubicBezTo>
                  <a:pt x="4944" y="1713"/>
                  <a:pt x="4975" y="2206"/>
                  <a:pt x="5070" y="2705"/>
                </a:cubicBezTo>
                <a:cubicBezTo>
                  <a:pt x="5307" y="3987"/>
                  <a:pt x="5734" y="5211"/>
                  <a:pt x="6230" y="6416"/>
                </a:cubicBezTo>
                <a:cubicBezTo>
                  <a:pt x="7013" y="8322"/>
                  <a:pt x="7992" y="10133"/>
                  <a:pt x="8952" y="11953"/>
                </a:cubicBezTo>
                <a:cubicBezTo>
                  <a:pt x="7082" y="10099"/>
                  <a:pt x="5099" y="8413"/>
                  <a:pt x="3159" y="6688"/>
                </a:cubicBezTo>
                <a:cubicBezTo>
                  <a:pt x="2809" y="6375"/>
                  <a:pt x="2473" y="6039"/>
                  <a:pt x="2003" y="5921"/>
                </a:cubicBezTo>
                <a:cubicBezTo>
                  <a:pt x="1745" y="5856"/>
                  <a:pt x="1481" y="5793"/>
                  <a:pt x="1227" y="5793"/>
                </a:cubicBezTo>
                <a:cubicBezTo>
                  <a:pt x="931" y="5793"/>
                  <a:pt x="650" y="5878"/>
                  <a:pt x="409" y="6145"/>
                </a:cubicBezTo>
                <a:cubicBezTo>
                  <a:pt x="1" y="6597"/>
                  <a:pt x="104" y="7143"/>
                  <a:pt x="289" y="7658"/>
                </a:cubicBezTo>
                <a:cubicBezTo>
                  <a:pt x="620" y="8576"/>
                  <a:pt x="1182" y="9371"/>
                  <a:pt x="1770" y="10137"/>
                </a:cubicBezTo>
                <a:cubicBezTo>
                  <a:pt x="4388" y="13552"/>
                  <a:pt x="7620" y="16339"/>
                  <a:pt x="10951" y="19023"/>
                </a:cubicBezTo>
                <a:cubicBezTo>
                  <a:pt x="12770" y="20487"/>
                  <a:pt x="14514" y="22052"/>
                  <a:pt x="16617" y="23127"/>
                </a:cubicBezTo>
                <a:cubicBezTo>
                  <a:pt x="16879" y="23262"/>
                  <a:pt x="17142" y="23430"/>
                  <a:pt x="17397" y="23430"/>
                </a:cubicBezTo>
                <a:cubicBezTo>
                  <a:pt x="17579" y="23430"/>
                  <a:pt x="17758" y="23343"/>
                  <a:pt x="17928" y="23094"/>
                </a:cubicBezTo>
                <a:cubicBezTo>
                  <a:pt x="18381" y="22433"/>
                  <a:pt x="18752" y="21764"/>
                  <a:pt x="18701" y="20889"/>
                </a:cubicBezTo>
                <a:cubicBezTo>
                  <a:pt x="18653" y="20077"/>
                  <a:pt x="18370" y="19324"/>
                  <a:pt x="18301" y="18531"/>
                </a:cubicBezTo>
                <a:cubicBezTo>
                  <a:pt x="17951" y="14452"/>
                  <a:pt x="17506" y="10387"/>
                  <a:pt x="16847" y="6347"/>
                </a:cubicBezTo>
                <a:cubicBezTo>
                  <a:pt x="16564" y="4610"/>
                  <a:pt x="16396" y="2839"/>
                  <a:pt x="15593" y="1229"/>
                </a:cubicBezTo>
                <a:cubicBezTo>
                  <a:pt x="15297" y="635"/>
                  <a:pt x="14966" y="0"/>
                  <a:pt x="14224" y="0"/>
                </a:cubicBezTo>
                <a:close/>
              </a:path>
            </a:pathLst>
          </a:custGeom>
          <a:solidFill>
            <a:srgbClr val="21543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29" name="Google Shape;829;p36"/>
          <p:cNvGrpSpPr/>
          <p:nvPr/>
        </p:nvGrpSpPr>
        <p:grpSpPr>
          <a:xfrm flipH="1" rot="-9829854">
            <a:off x="-321032" y="-193498"/>
            <a:ext cx="1659691" cy="1659683"/>
            <a:chOff x="1441538" y="3350388"/>
            <a:chExt cx="616650" cy="616625"/>
          </a:xfrm>
        </p:grpSpPr>
        <p:sp>
          <p:nvSpPr>
            <p:cNvPr id="830" name="Google Shape;830;p36"/>
            <p:cNvSpPr/>
            <p:nvPr/>
          </p:nvSpPr>
          <p:spPr>
            <a:xfrm>
              <a:off x="1471413" y="3350388"/>
              <a:ext cx="586775" cy="570275"/>
            </a:xfrm>
            <a:custGeom>
              <a:rect b="b" l="l" r="r" t="t"/>
              <a:pathLst>
                <a:path extrusionOk="0" h="22811" w="23471">
                  <a:moveTo>
                    <a:pt x="20736" y="935"/>
                  </a:moveTo>
                  <a:cubicBezTo>
                    <a:pt x="20763" y="935"/>
                    <a:pt x="20791" y="938"/>
                    <a:pt x="20821" y="943"/>
                  </a:cubicBezTo>
                  <a:cubicBezTo>
                    <a:pt x="21020" y="980"/>
                    <a:pt x="21038" y="1139"/>
                    <a:pt x="20997" y="1323"/>
                  </a:cubicBezTo>
                  <a:cubicBezTo>
                    <a:pt x="20930" y="1488"/>
                    <a:pt x="20833" y="1639"/>
                    <a:pt x="20645" y="1639"/>
                  </a:cubicBezTo>
                  <a:cubicBezTo>
                    <a:pt x="20615" y="1639"/>
                    <a:pt x="20583" y="1636"/>
                    <a:pt x="20548" y="1628"/>
                  </a:cubicBezTo>
                  <a:cubicBezTo>
                    <a:pt x="20368" y="1585"/>
                    <a:pt x="20311" y="1429"/>
                    <a:pt x="20363" y="1258"/>
                  </a:cubicBezTo>
                  <a:cubicBezTo>
                    <a:pt x="20422" y="1067"/>
                    <a:pt x="20545" y="935"/>
                    <a:pt x="20736" y="935"/>
                  </a:cubicBezTo>
                  <a:close/>
                  <a:moveTo>
                    <a:pt x="15518" y="2806"/>
                  </a:moveTo>
                  <a:cubicBezTo>
                    <a:pt x="15536" y="2806"/>
                    <a:pt x="15554" y="2808"/>
                    <a:pt x="15572" y="2811"/>
                  </a:cubicBezTo>
                  <a:cubicBezTo>
                    <a:pt x="15698" y="2834"/>
                    <a:pt x="15756" y="2926"/>
                    <a:pt x="15728" y="3051"/>
                  </a:cubicBezTo>
                  <a:cubicBezTo>
                    <a:pt x="15700" y="3172"/>
                    <a:pt x="15611" y="3214"/>
                    <a:pt x="15509" y="3214"/>
                  </a:cubicBezTo>
                  <a:cubicBezTo>
                    <a:pt x="15506" y="3214"/>
                    <a:pt x="15502" y="3214"/>
                    <a:pt x="15499" y="3214"/>
                  </a:cubicBezTo>
                  <a:cubicBezTo>
                    <a:pt x="15362" y="3171"/>
                    <a:pt x="15297" y="3092"/>
                    <a:pt x="15325" y="2967"/>
                  </a:cubicBezTo>
                  <a:cubicBezTo>
                    <a:pt x="15351" y="2861"/>
                    <a:pt x="15424" y="2806"/>
                    <a:pt x="15518" y="2806"/>
                  </a:cubicBezTo>
                  <a:close/>
                  <a:moveTo>
                    <a:pt x="15216" y="4214"/>
                  </a:moveTo>
                  <a:cubicBezTo>
                    <a:pt x="15236" y="4214"/>
                    <a:pt x="15257" y="4218"/>
                    <a:pt x="15278" y="4225"/>
                  </a:cubicBezTo>
                  <a:cubicBezTo>
                    <a:pt x="15421" y="4279"/>
                    <a:pt x="15605" y="4448"/>
                    <a:pt x="15522" y="4680"/>
                  </a:cubicBezTo>
                  <a:cubicBezTo>
                    <a:pt x="15465" y="4837"/>
                    <a:pt x="15346" y="4910"/>
                    <a:pt x="15206" y="4910"/>
                  </a:cubicBezTo>
                  <a:cubicBezTo>
                    <a:pt x="15166" y="4910"/>
                    <a:pt x="15126" y="4904"/>
                    <a:pt x="15084" y="4893"/>
                  </a:cubicBezTo>
                  <a:cubicBezTo>
                    <a:pt x="14895" y="4842"/>
                    <a:pt x="14887" y="4676"/>
                    <a:pt x="14916" y="4539"/>
                  </a:cubicBezTo>
                  <a:cubicBezTo>
                    <a:pt x="14966" y="4354"/>
                    <a:pt x="15090" y="4214"/>
                    <a:pt x="15216" y="4214"/>
                  </a:cubicBezTo>
                  <a:close/>
                  <a:moveTo>
                    <a:pt x="21879" y="5473"/>
                  </a:moveTo>
                  <a:cubicBezTo>
                    <a:pt x="21905" y="5473"/>
                    <a:pt x="21931" y="5476"/>
                    <a:pt x="21959" y="5481"/>
                  </a:cubicBezTo>
                  <a:cubicBezTo>
                    <a:pt x="22103" y="5543"/>
                    <a:pt x="22171" y="5647"/>
                    <a:pt x="22124" y="5795"/>
                  </a:cubicBezTo>
                  <a:cubicBezTo>
                    <a:pt x="22086" y="5910"/>
                    <a:pt x="22002" y="5968"/>
                    <a:pt x="21901" y="5968"/>
                  </a:cubicBezTo>
                  <a:cubicBezTo>
                    <a:pt x="21871" y="5968"/>
                    <a:pt x="21840" y="5963"/>
                    <a:pt x="21808" y="5953"/>
                  </a:cubicBezTo>
                  <a:cubicBezTo>
                    <a:pt x="21683" y="5915"/>
                    <a:pt x="21556" y="5833"/>
                    <a:pt x="21618" y="5665"/>
                  </a:cubicBezTo>
                  <a:cubicBezTo>
                    <a:pt x="21663" y="5536"/>
                    <a:pt x="21756" y="5473"/>
                    <a:pt x="21879" y="5473"/>
                  </a:cubicBezTo>
                  <a:close/>
                  <a:moveTo>
                    <a:pt x="20814" y="5707"/>
                  </a:moveTo>
                  <a:cubicBezTo>
                    <a:pt x="20844" y="5707"/>
                    <a:pt x="20875" y="5711"/>
                    <a:pt x="20908" y="5720"/>
                  </a:cubicBezTo>
                  <a:cubicBezTo>
                    <a:pt x="21049" y="5757"/>
                    <a:pt x="21067" y="5875"/>
                    <a:pt x="21059" y="5991"/>
                  </a:cubicBezTo>
                  <a:cubicBezTo>
                    <a:pt x="20984" y="6122"/>
                    <a:pt x="20886" y="6193"/>
                    <a:pt x="20764" y="6193"/>
                  </a:cubicBezTo>
                  <a:cubicBezTo>
                    <a:pt x="20733" y="6193"/>
                    <a:pt x="20700" y="6188"/>
                    <a:pt x="20665" y="6179"/>
                  </a:cubicBezTo>
                  <a:cubicBezTo>
                    <a:pt x="20533" y="6139"/>
                    <a:pt x="20464" y="6029"/>
                    <a:pt x="20526" y="5903"/>
                  </a:cubicBezTo>
                  <a:cubicBezTo>
                    <a:pt x="20584" y="5783"/>
                    <a:pt x="20686" y="5707"/>
                    <a:pt x="20814" y="5707"/>
                  </a:cubicBezTo>
                  <a:close/>
                  <a:moveTo>
                    <a:pt x="10130" y="6101"/>
                  </a:moveTo>
                  <a:cubicBezTo>
                    <a:pt x="10155" y="6101"/>
                    <a:pt x="10180" y="6103"/>
                    <a:pt x="10207" y="6108"/>
                  </a:cubicBezTo>
                  <a:cubicBezTo>
                    <a:pt x="10433" y="6152"/>
                    <a:pt x="10495" y="6344"/>
                    <a:pt x="10525" y="6540"/>
                  </a:cubicBezTo>
                  <a:cubicBezTo>
                    <a:pt x="10561" y="6792"/>
                    <a:pt x="10519" y="7044"/>
                    <a:pt x="10468" y="7271"/>
                  </a:cubicBezTo>
                  <a:cubicBezTo>
                    <a:pt x="10412" y="7450"/>
                    <a:pt x="10350" y="7605"/>
                    <a:pt x="10213" y="7719"/>
                  </a:cubicBezTo>
                  <a:cubicBezTo>
                    <a:pt x="10126" y="7794"/>
                    <a:pt x="10028" y="7848"/>
                    <a:pt x="9920" y="7848"/>
                  </a:cubicBezTo>
                  <a:cubicBezTo>
                    <a:pt x="9886" y="7848"/>
                    <a:pt x="9852" y="7842"/>
                    <a:pt x="9816" y="7831"/>
                  </a:cubicBezTo>
                  <a:cubicBezTo>
                    <a:pt x="9660" y="7780"/>
                    <a:pt x="9640" y="7640"/>
                    <a:pt x="9595" y="7497"/>
                  </a:cubicBezTo>
                  <a:cubicBezTo>
                    <a:pt x="9466" y="7090"/>
                    <a:pt x="9507" y="6723"/>
                    <a:pt x="9737" y="6373"/>
                  </a:cubicBezTo>
                  <a:cubicBezTo>
                    <a:pt x="9835" y="6222"/>
                    <a:pt x="9955" y="6101"/>
                    <a:pt x="10130" y="6101"/>
                  </a:cubicBezTo>
                  <a:close/>
                  <a:moveTo>
                    <a:pt x="9515" y="8920"/>
                  </a:moveTo>
                  <a:cubicBezTo>
                    <a:pt x="9534" y="8920"/>
                    <a:pt x="9554" y="8923"/>
                    <a:pt x="9575" y="8929"/>
                  </a:cubicBezTo>
                  <a:cubicBezTo>
                    <a:pt x="9716" y="8967"/>
                    <a:pt x="9710" y="9112"/>
                    <a:pt x="9678" y="9228"/>
                  </a:cubicBezTo>
                  <a:cubicBezTo>
                    <a:pt x="9646" y="9337"/>
                    <a:pt x="9574" y="9395"/>
                    <a:pt x="9472" y="9395"/>
                  </a:cubicBezTo>
                  <a:cubicBezTo>
                    <a:pt x="9451" y="9395"/>
                    <a:pt x="9428" y="9393"/>
                    <a:pt x="9404" y="9387"/>
                  </a:cubicBezTo>
                  <a:cubicBezTo>
                    <a:pt x="9293" y="9332"/>
                    <a:pt x="9236" y="9245"/>
                    <a:pt x="9281" y="9126"/>
                  </a:cubicBezTo>
                  <a:cubicBezTo>
                    <a:pt x="9324" y="9016"/>
                    <a:pt x="9403" y="8920"/>
                    <a:pt x="9515" y="8920"/>
                  </a:cubicBezTo>
                  <a:close/>
                  <a:moveTo>
                    <a:pt x="19226" y="9769"/>
                  </a:moveTo>
                  <a:cubicBezTo>
                    <a:pt x="19251" y="9769"/>
                    <a:pt x="19276" y="9771"/>
                    <a:pt x="19302" y="9774"/>
                  </a:cubicBezTo>
                  <a:cubicBezTo>
                    <a:pt x="19436" y="9826"/>
                    <a:pt x="19495" y="9927"/>
                    <a:pt x="19450" y="10056"/>
                  </a:cubicBezTo>
                  <a:cubicBezTo>
                    <a:pt x="19409" y="10165"/>
                    <a:pt x="19325" y="10221"/>
                    <a:pt x="19221" y="10221"/>
                  </a:cubicBezTo>
                  <a:cubicBezTo>
                    <a:pt x="19193" y="10221"/>
                    <a:pt x="19163" y="10217"/>
                    <a:pt x="19133" y="10209"/>
                  </a:cubicBezTo>
                  <a:cubicBezTo>
                    <a:pt x="19002" y="10175"/>
                    <a:pt x="18915" y="10086"/>
                    <a:pt x="18959" y="9948"/>
                  </a:cubicBezTo>
                  <a:cubicBezTo>
                    <a:pt x="19002" y="9816"/>
                    <a:pt x="19104" y="9769"/>
                    <a:pt x="19226" y="9769"/>
                  </a:cubicBezTo>
                  <a:close/>
                  <a:moveTo>
                    <a:pt x="17145" y="10174"/>
                  </a:moveTo>
                  <a:cubicBezTo>
                    <a:pt x="17165" y="10174"/>
                    <a:pt x="17185" y="10176"/>
                    <a:pt x="17207" y="10179"/>
                  </a:cubicBezTo>
                  <a:cubicBezTo>
                    <a:pt x="17365" y="10206"/>
                    <a:pt x="17534" y="10209"/>
                    <a:pt x="17569" y="10401"/>
                  </a:cubicBezTo>
                  <a:cubicBezTo>
                    <a:pt x="17603" y="10581"/>
                    <a:pt x="17486" y="10696"/>
                    <a:pt x="17331" y="10758"/>
                  </a:cubicBezTo>
                  <a:cubicBezTo>
                    <a:pt x="17102" y="10848"/>
                    <a:pt x="16866" y="10903"/>
                    <a:pt x="16636" y="10903"/>
                  </a:cubicBezTo>
                  <a:cubicBezTo>
                    <a:pt x="16607" y="10903"/>
                    <a:pt x="16579" y="10902"/>
                    <a:pt x="16550" y="10900"/>
                  </a:cubicBezTo>
                  <a:cubicBezTo>
                    <a:pt x="16389" y="10856"/>
                    <a:pt x="16279" y="10786"/>
                    <a:pt x="16275" y="10629"/>
                  </a:cubicBezTo>
                  <a:cubicBezTo>
                    <a:pt x="16271" y="10483"/>
                    <a:pt x="16377" y="10416"/>
                    <a:pt x="16508" y="10411"/>
                  </a:cubicBezTo>
                  <a:cubicBezTo>
                    <a:pt x="16744" y="10401"/>
                    <a:pt x="16903" y="10174"/>
                    <a:pt x="17145" y="10174"/>
                  </a:cubicBezTo>
                  <a:close/>
                  <a:moveTo>
                    <a:pt x="12600" y="15459"/>
                  </a:moveTo>
                  <a:cubicBezTo>
                    <a:pt x="12626" y="15459"/>
                    <a:pt x="12653" y="15463"/>
                    <a:pt x="12681" y="15470"/>
                  </a:cubicBezTo>
                  <a:cubicBezTo>
                    <a:pt x="12815" y="15501"/>
                    <a:pt x="12870" y="15599"/>
                    <a:pt x="12842" y="15733"/>
                  </a:cubicBezTo>
                  <a:cubicBezTo>
                    <a:pt x="12784" y="15847"/>
                    <a:pt x="12700" y="15909"/>
                    <a:pt x="12593" y="15909"/>
                  </a:cubicBezTo>
                  <a:cubicBezTo>
                    <a:pt x="12569" y="15909"/>
                    <a:pt x="12545" y="15906"/>
                    <a:pt x="12519" y="15900"/>
                  </a:cubicBezTo>
                  <a:cubicBezTo>
                    <a:pt x="12383" y="15866"/>
                    <a:pt x="12321" y="15759"/>
                    <a:pt x="12365" y="15628"/>
                  </a:cubicBezTo>
                  <a:cubicBezTo>
                    <a:pt x="12403" y="15517"/>
                    <a:pt x="12493" y="15459"/>
                    <a:pt x="12600" y="15459"/>
                  </a:cubicBezTo>
                  <a:close/>
                  <a:moveTo>
                    <a:pt x="11083" y="15498"/>
                  </a:moveTo>
                  <a:cubicBezTo>
                    <a:pt x="11176" y="15498"/>
                    <a:pt x="11264" y="15534"/>
                    <a:pt x="11301" y="15649"/>
                  </a:cubicBezTo>
                  <a:cubicBezTo>
                    <a:pt x="11340" y="15781"/>
                    <a:pt x="11237" y="15838"/>
                    <a:pt x="11157" y="15910"/>
                  </a:cubicBezTo>
                  <a:cubicBezTo>
                    <a:pt x="10873" y="16167"/>
                    <a:pt x="10518" y="16042"/>
                    <a:pt x="10252" y="16117"/>
                  </a:cubicBezTo>
                  <a:cubicBezTo>
                    <a:pt x="10083" y="16075"/>
                    <a:pt x="9991" y="16021"/>
                    <a:pt x="9991" y="15891"/>
                  </a:cubicBezTo>
                  <a:cubicBezTo>
                    <a:pt x="9990" y="15776"/>
                    <a:pt x="10066" y="15724"/>
                    <a:pt x="10169" y="15698"/>
                  </a:cubicBezTo>
                  <a:cubicBezTo>
                    <a:pt x="10449" y="15633"/>
                    <a:pt x="10725" y="15557"/>
                    <a:pt x="11007" y="15505"/>
                  </a:cubicBezTo>
                  <a:cubicBezTo>
                    <a:pt x="11032" y="15500"/>
                    <a:pt x="11058" y="15498"/>
                    <a:pt x="11083" y="15498"/>
                  </a:cubicBezTo>
                  <a:close/>
                  <a:moveTo>
                    <a:pt x="2581" y="14646"/>
                  </a:moveTo>
                  <a:cubicBezTo>
                    <a:pt x="2603" y="14646"/>
                    <a:pt x="2626" y="14649"/>
                    <a:pt x="2650" y="14655"/>
                  </a:cubicBezTo>
                  <a:cubicBezTo>
                    <a:pt x="2800" y="14695"/>
                    <a:pt x="2844" y="14829"/>
                    <a:pt x="2859" y="14964"/>
                  </a:cubicBezTo>
                  <a:cubicBezTo>
                    <a:pt x="2885" y="15175"/>
                    <a:pt x="2794" y="15367"/>
                    <a:pt x="2734" y="15640"/>
                  </a:cubicBezTo>
                  <a:cubicBezTo>
                    <a:pt x="2686" y="15760"/>
                    <a:pt x="2617" y="15955"/>
                    <a:pt x="2521" y="16136"/>
                  </a:cubicBezTo>
                  <a:cubicBezTo>
                    <a:pt x="2468" y="16235"/>
                    <a:pt x="2383" y="16300"/>
                    <a:pt x="2282" y="16300"/>
                  </a:cubicBezTo>
                  <a:cubicBezTo>
                    <a:pt x="2241" y="16300"/>
                    <a:pt x="2198" y="16289"/>
                    <a:pt x="2154" y="16267"/>
                  </a:cubicBezTo>
                  <a:cubicBezTo>
                    <a:pt x="1987" y="16179"/>
                    <a:pt x="1945" y="16027"/>
                    <a:pt x="2048" y="15872"/>
                  </a:cubicBezTo>
                  <a:cubicBezTo>
                    <a:pt x="2125" y="15756"/>
                    <a:pt x="2124" y="15663"/>
                    <a:pt x="2102" y="15536"/>
                  </a:cubicBezTo>
                  <a:cubicBezTo>
                    <a:pt x="2054" y="15268"/>
                    <a:pt x="2200" y="15048"/>
                    <a:pt x="2323" y="14827"/>
                  </a:cubicBezTo>
                  <a:cubicBezTo>
                    <a:pt x="2380" y="14724"/>
                    <a:pt x="2466" y="14646"/>
                    <a:pt x="2581" y="14646"/>
                  </a:cubicBezTo>
                  <a:close/>
                  <a:moveTo>
                    <a:pt x="2449" y="16825"/>
                  </a:moveTo>
                  <a:cubicBezTo>
                    <a:pt x="2470" y="16825"/>
                    <a:pt x="2492" y="16827"/>
                    <a:pt x="2516" y="16831"/>
                  </a:cubicBezTo>
                  <a:cubicBezTo>
                    <a:pt x="2667" y="16882"/>
                    <a:pt x="2749" y="16992"/>
                    <a:pt x="2717" y="17154"/>
                  </a:cubicBezTo>
                  <a:cubicBezTo>
                    <a:pt x="2688" y="17288"/>
                    <a:pt x="2605" y="17362"/>
                    <a:pt x="2487" y="17362"/>
                  </a:cubicBezTo>
                  <a:cubicBezTo>
                    <a:pt x="2459" y="17362"/>
                    <a:pt x="2429" y="17358"/>
                    <a:pt x="2398" y="17349"/>
                  </a:cubicBezTo>
                  <a:cubicBezTo>
                    <a:pt x="2230" y="17305"/>
                    <a:pt x="2175" y="17178"/>
                    <a:pt x="2217" y="17018"/>
                  </a:cubicBezTo>
                  <a:cubicBezTo>
                    <a:pt x="2250" y="16894"/>
                    <a:pt x="2326" y="16825"/>
                    <a:pt x="2449" y="16825"/>
                  </a:cubicBezTo>
                  <a:close/>
                  <a:moveTo>
                    <a:pt x="7644" y="20357"/>
                  </a:moveTo>
                  <a:cubicBezTo>
                    <a:pt x="7680" y="20357"/>
                    <a:pt x="7720" y="20361"/>
                    <a:pt x="7762" y="20369"/>
                  </a:cubicBezTo>
                  <a:cubicBezTo>
                    <a:pt x="7849" y="20396"/>
                    <a:pt x="7952" y="20471"/>
                    <a:pt x="7890" y="20592"/>
                  </a:cubicBezTo>
                  <a:cubicBezTo>
                    <a:pt x="7829" y="20716"/>
                    <a:pt x="7735" y="20746"/>
                    <a:pt x="7632" y="20746"/>
                  </a:cubicBezTo>
                  <a:cubicBezTo>
                    <a:pt x="7548" y="20746"/>
                    <a:pt x="7458" y="20726"/>
                    <a:pt x="7375" y="20722"/>
                  </a:cubicBezTo>
                  <a:cubicBezTo>
                    <a:pt x="7296" y="20719"/>
                    <a:pt x="7232" y="20694"/>
                    <a:pt x="7289" y="20588"/>
                  </a:cubicBezTo>
                  <a:cubicBezTo>
                    <a:pt x="7369" y="20440"/>
                    <a:pt x="7478" y="20357"/>
                    <a:pt x="7644" y="20357"/>
                  </a:cubicBezTo>
                  <a:close/>
                  <a:moveTo>
                    <a:pt x="21380" y="0"/>
                  </a:moveTo>
                  <a:cubicBezTo>
                    <a:pt x="21253" y="0"/>
                    <a:pt x="21123" y="10"/>
                    <a:pt x="20991" y="27"/>
                  </a:cubicBezTo>
                  <a:cubicBezTo>
                    <a:pt x="19879" y="178"/>
                    <a:pt x="18769" y="362"/>
                    <a:pt x="17645" y="366"/>
                  </a:cubicBezTo>
                  <a:cubicBezTo>
                    <a:pt x="16279" y="373"/>
                    <a:pt x="15197" y="866"/>
                    <a:pt x="14400" y="2001"/>
                  </a:cubicBezTo>
                  <a:cubicBezTo>
                    <a:pt x="13525" y="3248"/>
                    <a:pt x="12325" y="4032"/>
                    <a:pt x="10839" y="4378"/>
                  </a:cubicBezTo>
                  <a:cubicBezTo>
                    <a:pt x="10583" y="4437"/>
                    <a:pt x="10331" y="4533"/>
                    <a:pt x="10077" y="4609"/>
                  </a:cubicBezTo>
                  <a:cubicBezTo>
                    <a:pt x="9483" y="4787"/>
                    <a:pt x="8991" y="5122"/>
                    <a:pt x="8558" y="5556"/>
                  </a:cubicBezTo>
                  <a:cubicBezTo>
                    <a:pt x="7622" y="6489"/>
                    <a:pt x="7124" y="7636"/>
                    <a:pt x="6945" y="8923"/>
                  </a:cubicBezTo>
                  <a:cubicBezTo>
                    <a:pt x="6767" y="10206"/>
                    <a:pt x="6123" y="11109"/>
                    <a:pt x="4913" y="11604"/>
                  </a:cubicBezTo>
                  <a:cubicBezTo>
                    <a:pt x="4467" y="11788"/>
                    <a:pt x="4036" y="12005"/>
                    <a:pt x="3635" y="12282"/>
                  </a:cubicBezTo>
                  <a:cubicBezTo>
                    <a:pt x="2387" y="13143"/>
                    <a:pt x="1538" y="14329"/>
                    <a:pt x="874" y="15663"/>
                  </a:cubicBezTo>
                  <a:cubicBezTo>
                    <a:pt x="315" y="16783"/>
                    <a:pt x="0" y="17904"/>
                    <a:pt x="520" y="19168"/>
                  </a:cubicBezTo>
                  <a:cubicBezTo>
                    <a:pt x="799" y="19851"/>
                    <a:pt x="1172" y="20393"/>
                    <a:pt x="1756" y="20809"/>
                  </a:cubicBezTo>
                  <a:cubicBezTo>
                    <a:pt x="2089" y="21046"/>
                    <a:pt x="2468" y="21233"/>
                    <a:pt x="2761" y="21511"/>
                  </a:cubicBezTo>
                  <a:cubicBezTo>
                    <a:pt x="3373" y="22091"/>
                    <a:pt x="4079" y="22432"/>
                    <a:pt x="4853" y="22506"/>
                  </a:cubicBezTo>
                  <a:cubicBezTo>
                    <a:pt x="5445" y="22670"/>
                    <a:pt x="6006" y="22810"/>
                    <a:pt x="6575" y="22810"/>
                  </a:cubicBezTo>
                  <a:cubicBezTo>
                    <a:pt x="6827" y="22810"/>
                    <a:pt x="7080" y="22783"/>
                    <a:pt x="7338" y="22717"/>
                  </a:cubicBezTo>
                  <a:cubicBezTo>
                    <a:pt x="8582" y="22404"/>
                    <a:pt x="9593" y="21735"/>
                    <a:pt x="10357" y="20720"/>
                  </a:cubicBezTo>
                  <a:cubicBezTo>
                    <a:pt x="11054" y="19795"/>
                    <a:pt x="11599" y="18766"/>
                    <a:pt x="12180" y="17768"/>
                  </a:cubicBezTo>
                  <a:cubicBezTo>
                    <a:pt x="12385" y="17417"/>
                    <a:pt x="12646" y="17232"/>
                    <a:pt x="13031" y="17185"/>
                  </a:cubicBezTo>
                  <a:cubicBezTo>
                    <a:pt x="13186" y="17169"/>
                    <a:pt x="13343" y="17145"/>
                    <a:pt x="13498" y="17145"/>
                  </a:cubicBezTo>
                  <a:cubicBezTo>
                    <a:pt x="15222" y="17136"/>
                    <a:pt x="16329" y="16220"/>
                    <a:pt x="17050" y="14736"/>
                  </a:cubicBezTo>
                  <a:cubicBezTo>
                    <a:pt x="17315" y="14192"/>
                    <a:pt x="17551" y="13636"/>
                    <a:pt x="17753" y="13069"/>
                  </a:cubicBezTo>
                  <a:cubicBezTo>
                    <a:pt x="17984" y="12413"/>
                    <a:pt x="18405" y="11922"/>
                    <a:pt x="19011" y="11589"/>
                  </a:cubicBezTo>
                  <a:cubicBezTo>
                    <a:pt x="19277" y="11444"/>
                    <a:pt x="19541" y="11295"/>
                    <a:pt x="19813" y="11167"/>
                  </a:cubicBezTo>
                  <a:cubicBezTo>
                    <a:pt x="20437" y="10869"/>
                    <a:pt x="21018" y="10505"/>
                    <a:pt x="21552" y="10066"/>
                  </a:cubicBezTo>
                  <a:cubicBezTo>
                    <a:pt x="22910" y="8951"/>
                    <a:pt x="23471" y="7539"/>
                    <a:pt x="23142" y="5796"/>
                  </a:cubicBezTo>
                  <a:cubicBezTo>
                    <a:pt x="22909" y="4561"/>
                    <a:pt x="22844" y="3339"/>
                    <a:pt x="23229" y="2112"/>
                  </a:cubicBezTo>
                  <a:cubicBezTo>
                    <a:pt x="23427" y="1481"/>
                    <a:pt x="23224" y="929"/>
                    <a:pt x="22716" y="486"/>
                  </a:cubicBezTo>
                  <a:cubicBezTo>
                    <a:pt x="22315" y="138"/>
                    <a:pt x="21866" y="0"/>
                    <a:pt x="213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36"/>
            <p:cNvSpPr/>
            <p:nvPr/>
          </p:nvSpPr>
          <p:spPr>
            <a:xfrm>
              <a:off x="1441538" y="3378963"/>
              <a:ext cx="587125" cy="588050"/>
            </a:xfrm>
            <a:custGeom>
              <a:rect b="b" l="l" r="r" t="t"/>
              <a:pathLst>
                <a:path extrusionOk="0" h="23522" w="23485">
                  <a:moveTo>
                    <a:pt x="16505" y="7325"/>
                  </a:moveTo>
                  <a:lnTo>
                    <a:pt x="16509" y="7344"/>
                  </a:lnTo>
                  <a:cubicBezTo>
                    <a:pt x="16509" y="7344"/>
                    <a:pt x="16504" y="7329"/>
                    <a:pt x="16504" y="7327"/>
                  </a:cubicBezTo>
                  <a:cubicBezTo>
                    <a:pt x="16504" y="7327"/>
                    <a:pt x="16505" y="7326"/>
                    <a:pt x="16505" y="7325"/>
                  </a:cubicBezTo>
                  <a:close/>
                  <a:moveTo>
                    <a:pt x="10642" y="17403"/>
                  </a:moveTo>
                  <a:cubicBezTo>
                    <a:pt x="10640" y="17404"/>
                    <a:pt x="10638" y="17406"/>
                    <a:pt x="10636" y="17407"/>
                  </a:cubicBezTo>
                  <a:lnTo>
                    <a:pt x="10636" y="17407"/>
                  </a:lnTo>
                  <a:cubicBezTo>
                    <a:pt x="10637" y="17407"/>
                    <a:pt x="10638" y="17407"/>
                    <a:pt x="10639" y="17407"/>
                  </a:cubicBezTo>
                  <a:cubicBezTo>
                    <a:pt x="10640" y="17408"/>
                    <a:pt x="10642" y="17408"/>
                    <a:pt x="10642" y="17408"/>
                  </a:cubicBezTo>
                  <a:cubicBezTo>
                    <a:pt x="10646" y="17408"/>
                    <a:pt x="10642" y="17403"/>
                    <a:pt x="10642" y="17403"/>
                  </a:cubicBezTo>
                  <a:close/>
                  <a:moveTo>
                    <a:pt x="18691" y="1"/>
                  </a:moveTo>
                  <a:lnTo>
                    <a:pt x="18691" y="1"/>
                  </a:lnTo>
                  <a:cubicBezTo>
                    <a:pt x="18499" y="125"/>
                    <a:pt x="18502" y="126"/>
                    <a:pt x="18448" y="293"/>
                  </a:cubicBezTo>
                  <a:cubicBezTo>
                    <a:pt x="18108" y="1354"/>
                    <a:pt x="17942" y="2449"/>
                    <a:pt x="17785" y="3548"/>
                  </a:cubicBezTo>
                  <a:cubicBezTo>
                    <a:pt x="17695" y="4180"/>
                    <a:pt x="17517" y="4804"/>
                    <a:pt x="17483" y="5438"/>
                  </a:cubicBezTo>
                  <a:cubicBezTo>
                    <a:pt x="17462" y="5840"/>
                    <a:pt x="17285" y="6068"/>
                    <a:pt x="17030" y="6318"/>
                  </a:cubicBezTo>
                  <a:cubicBezTo>
                    <a:pt x="15774" y="7536"/>
                    <a:pt x="14529" y="8764"/>
                    <a:pt x="13278" y="9987"/>
                  </a:cubicBezTo>
                  <a:cubicBezTo>
                    <a:pt x="13179" y="10082"/>
                    <a:pt x="13100" y="10209"/>
                    <a:pt x="12950" y="10245"/>
                  </a:cubicBezTo>
                  <a:cubicBezTo>
                    <a:pt x="12892" y="10110"/>
                    <a:pt x="12956" y="10013"/>
                    <a:pt x="12984" y="9912"/>
                  </a:cubicBezTo>
                  <a:cubicBezTo>
                    <a:pt x="13621" y="7660"/>
                    <a:pt x="14258" y="5409"/>
                    <a:pt x="14898" y="3157"/>
                  </a:cubicBezTo>
                  <a:cubicBezTo>
                    <a:pt x="14933" y="3027"/>
                    <a:pt x="14970" y="2900"/>
                    <a:pt x="14995" y="2771"/>
                  </a:cubicBezTo>
                  <a:cubicBezTo>
                    <a:pt x="15012" y="2677"/>
                    <a:pt x="15030" y="2552"/>
                    <a:pt x="14924" y="2515"/>
                  </a:cubicBezTo>
                  <a:cubicBezTo>
                    <a:pt x="14907" y="2509"/>
                    <a:pt x="14892" y="2506"/>
                    <a:pt x="14878" y="2506"/>
                  </a:cubicBezTo>
                  <a:cubicBezTo>
                    <a:pt x="14791" y="2506"/>
                    <a:pt x="14761" y="2616"/>
                    <a:pt x="14738" y="2687"/>
                  </a:cubicBezTo>
                  <a:cubicBezTo>
                    <a:pt x="14646" y="2974"/>
                    <a:pt x="14567" y="3265"/>
                    <a:pt x="14484" y="3554"/>
                  </a:cubicBezTo>
                  <a:cubicBezTo>
                    <a:pt x="13937" y="5467"/>
                    <a:pt x="13474" y="7402"/>
                    <a:pt x="13000" y="9335"/>
                  </a:cubicBezTo>
                  <a:cubicBezTo>
                    <a:pt x="12843" y="9976"/>
                    <a:pt x="12674" y="10598"/>
                    <a:pt x="12181" y="11113"/>
                  </a:cubicBezTo>
                  <a:cubicBezTo>
                    <a:pt x="10427" y="12948"/>
                    <a:pt x="8491" y="14585"/>
                    <a:pt x="6645" y="16319"/>
                  </a:cubicBezTo>
                  <a:cubicBezTo>
                    <a:pt x="6607" y="16356"/>
                    <a:pt x="6569" y="16398"/>
                    <a:pt x="6500" y="16398"/>
                  </a:cubicBezTo>
                  <a:cubicBezTo>
                    <a:pt x="6477" y="16398"/>
                    <a:pt x="6450" y="16393"/>
                    <a:pt x="6419" y="16383"/>
                  </a:cubicBezTo>
                  <a:cubicBezTo>
                    <a:pt x="6778" y="13919"/>
                    <a:pt x="7208" y="11465"/>
                    <a:pt x="8010" y="9087"/>
                  </a:cubicBezTo>
                  <a:lnTo>
                    <a:pt x="8010" y="9087"/>
                  </a:lnTo>
                  <a:cubicBezTo>
                    <a:pt x="7821" y="9320"/>
                    <a:pt x="7712" y="9582"/>
                    <a:pt x="7622" y="9856"/>
                  </a:cubicBezTo>
                  <a:cubicBezTo>
                    <a:pt x="7253" y="10993"/>
                    <a:pt x="6947" y="12148"/>
                    <a:pt x="6733" y="13325"/>
                  </a:cubicBezTo>
                  <a:cubicBezTo>
                    <a:pt x="6555" y="14307"/>
                    <a:pt x="6294" y="15279"/>
                    <a:pt x="6226" y="16280"/>
                  </a:cubicBezTo>
                  <a:cubicBezTo>
                    <a:pt x="6205" y="16591"/>
                    <a:pt x="6105" y="16810"/>
                    <a:pt x="5880" y="17029"/>
                  </a:cubicBezTo>
                  <a:cubicBezTo>
                    <a:pt x="3934" y="18918"/>
                    <a:pt x="1942" y="20766"/>
                    <a:pt x="357" y="22991"/>
                  </a:cubicBezTo>
                  <a:cubicBezTo>
                    <a:pt x="234" y="23166"/>
                    <a:pt x="120" y="23345"/>
                    <a:pt x="0" y="23522"/>
                  </a:cubicBezTo>
                  <a:cubicBezTo>
                    <a:pt x="480" y="23149"/>
                    <a:pt x="919" y="22741"/>
                    <a:pt x="1294" y="22277"/>
                  </a:cubicBezTo>
                  <a:cubicBezTo>
                    <a:pt x="2245" y="21100"/>
                    <a:pt x="3319" y="20045"/>
                    <a:pt x="4407" y="19000"/>
                  </a:cubicBezTo>
                  <a:cubicBezTo>
                    <a:pt x="4504" y="18909"/>
                    <a:pt x="4606" y="18831"/>
                    <a:pt x="4740" y="18794"/>
                  </a:cubicBezTo>
                  <a:cubicBezTo>
                    <a:pt x="6487" y="18322"/>
                    <a:pt x="8230" y="17840"/>
                    <a:pt x="10021" y="17557"/>
                  </a:cubicBezTo>
                  <a:cubicBezTo>
                    <a:pt x="10226" y="17525"/>
                    <a:pt x="10455" y="17550"/>
                    <a:pt x="10636" y="17407"/>
                  </a:cubicBezTo>
                  <a:lnTo>
                    <a:pt x="10636" y="17407"/>
                  </a:lnTo>
                  <a:cubicBezTo>
                    <a:pt x="8742" y="17664"/>
                    <a:pt x="6798" y="17660"/>
                    <a:pt x="5000" y="18494"/>
                  </a:cubicBezTo>
                  <a:cubicBezTo>
                    <a:pt x="5063" y="18344"/>
                    <a:pt x="5145" y="18245"/>
                    <a:pt x="5238" y="18161"/>
                  </a:cubicBezTo>
                  <a:cubicBezTo>
                    <a:pt x="7114" y="16446"/>
                    <a:pt x="8988" y="14736"/>
                    <a:pt x="10860" y="13017"/>
                  </a:cubicBezTo>
                  <a:cubicBezTo>
                    <a:pt x="11031" y="12860"/>
                    <a:pt x="11212" y="12728"/>
                    <a:pt x="11435" y="12664"/>
                  </a:cubicBezTo>
                  <a:cubicBezTo>
                    <a:pt x="11435" y="12664"/>
                    <a:pt x="11439" y="12667"/>
                    <a:pt x="11440" y="12667"/>
                  </a:cubicBezTo>
                  <a:cubicBezTo>
                    <a:pt x="11440" y="12667"/>
                    <a:pt x="11441" y="12666"/>
                    <a:pt x="11440" y="12666"/>
                  </a:cubicBezTo>
                  <a:cubicBezTo>
                    <a:pt x="11265" y="12529"/>
                    <a:pt x="11443" y="12464"/>
                    <a:pt x="11508" y="12400"/>
                  </a:cubicBezTo>
                  <a:cubicBezTo>
                    <a:pt x="13028" y="10852"/>
                    <a:pt x="14495" y="9253"/>
                    <a:pt x="16059" y="7746"/>
                  </a:cubicBezTo>
                  <a:cubicBezTo>
                    <a:pt x="16147" y="7662"/>
                    <a:pt x="16224" y="7560"/>
                    <a:pt x="16353" y="7549"/>
                  </a:cubicBezTo>
                  <a:cubicBezTo>
                    <a:pt x="17325" y="7470"/>
                    <a:pt x="18205" y="7024"/>
                    <a:pt x="19152" y="6842"/>
                  </a:cubicBezTo>
                  <a:cubicBezTo>
                    <a:pt x="20301" y="6623"/>
                    <a:pt x="21444" y="6376"/>
                    <a:pt x="22587" y="6131"/>
                  </a:cubicBezTo>
                  <a:cubicBezTo>
                    <a:pt x="22809" y="6083"/>
                    <a:pt x="23054" y="6057"/>
                    <a:pt x="23215" y="5834"/>
                  </a:cubicBezTo>
                  <a:cubicBezTo>
                    <a:pt x="23136" y="5785"/>
                    <a:pt x="23059" y="5769"/>
                    <a:pt x="22984" y="5769"/>
                  </a:cubicBezTo>
                  <a:cubicBezTo>
                    <a:pt x="22911" y="5769"/>
                    <a:pt x="22841" y="5784"/>
                    <a:pt x="22773" y="5798"/>
                  </a:cubicBezTo>
                  <a:cubicBezTo>
                    <a:pt x="20731" y="6201"/>
                    <a:pt x="18656" y="6481"/>
                    <a:pt x="16712" y="7295"/>
                  </a:cubicBezTo>
                  <a:cubicBezTo>
                    <a:pt x="16667" y="7314"/>
                    <a:pt x="16622" y="7329"/>
                    <a:pt x="16575" y="7329"/>
                  </a:cubicBezTo>
                  <a:cubicBezTo>
                    <a:pt x="16554" y="7329"/>
                    <a:pt x="16533" y="7326"/>
                    <a:pt x="16512" y="7319"/>
                  </a:cubicBezTo>
                  <a:lnTo>
                    <a:pt x="16512" y="7319"/>
                  </a:lnTo>
                  <a:cubicBezTo>
                    <a:pt x="17604" y="6166"/>
                    <a:pt x="18787" y="5102"/>
                    <a:pt x="19840" y="3909"/>
                  </a:cubicBezTo>
                  <a:cubicBezTo>
                    <a:pt x="19962" y="3773"/>
                    <a:pt x="20127" y="3743"/>
                    <a:pt x="20294" y="3708"/>
                  </a:cubicBezTo>
                  <a:cubicBezTo>
                    <a:pt x="21214" y="3511"/>
                    <a:pt x="22133" y="3315"/>
                    <a:pt x="23053" y="3111"/>
                  </a:cubicBezTo>
                  <a:cubicBezTo>
                    <a:pt x="23194" y="3080"/>
                    <a:pt x="23365" y="3077"/>
                    <a:pt x="23485" y="2828"/>
                  </a:cubicBezTo>
                  <a:lnTo>
                    <a:pt x="23485" y="2828"/>
                  </a:lnTo>
                  <a:cubicBezTo>
                    <a:pt x="22347" y="2954"/>
                    <a:pt x="21328" y="3349"/>
                    <a:pt x="20191" y="3581"/>
                  </a:cubicBezTo>
                  <a:cubicBezTo>
                    <a:pt x="20782" y="2717"/>
                    <a:pt x="21564" y="2123"/>
                    <a:pt x="22055" y="1309"/>
                  </a:cubicBezTo>
                  <a:lnTo>
                    <a:pt x="21976" y="1245"/>
                  </a:lnTo>
                  <a:cubicBezTo>
                    <a:pt x="21510" y="1708"/>
                    <a:pt x="21043" y="2172"/>
                    <a:pt x="20576" y="2637"/>
                  </a:cubicBezTo>
                  <a:cubicBezTo>
                    <a:pt x="20552" y="2615"/>
                    <a:pt x="20528" y="2596"/>
                    <a:pt x="20506" y="2574"/>
                  </a:cubicBezTo>
                  <a:cubicBezTo>
                    <a:pt x="20726" y="1955"/>
                    <a:pt x="20944" y="1334"/>
                    <a:pt x="21165" y="716"/>
                  </a:cubicBezTo>
                  <a:lnTo>
                    <a:pt x="21165" y="716"/>
                  </a:lnTo>
                  <a:cubicBezTo>
                    <a:pt x="20937" y="1049"/>
                    <a:pt x="20809" y="1423"/>
                    <a:pt x="20657" y="1788"/>
                  </a:cubicBezTo>
                  <a:cubicBezTo>
                    <a:pt x="20436" y="2319"/>
                    <a:pt x="20353" y="2913"/>
                    <a:pt x="19935" y="3352"/>
                  </a:cubicBezTo>
                  <a:cubicBezTo>
                    <a:pt x="19295" y="4025"/>
                    <a:pt x="18658" y="4700"/>
                    <a:pt x="18015" y="5369"/>
                  </a:cubicBezTo>
                  <a:cubicBezTo>
                    <a:pt x="17933" y="5456"/>
                    <a:pt x="17867" y="5581"/>
                    <a:pt x="17669" y="5581"/>
                  </a:cubicBezTo>
                  <a:cubicBezTo>
                    <a:pt x="17663" y="5581"/>
                    <a:pt x="17656" y="5580"/>
                    <a:pt x="17649" y="5580"/>
                  </a:cubicBezTo>
                  <a:cubicBezTo>
                    <a:pt x="18035" y="3717"/>
                    <a:pt x="18156" y="1825"/>
                    <a:pt x="186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36"/>
            <p:cNvSpPr/>
            <p:nvPr/>
          </p:nvSpPr>
          <p:spPr>
            <a:xfrm>
              <a:off x="1733313" y="3682313"/>
              <a:ext cx="181150" cy="14250"/>
            </a:xfrm>
            <a:custGeom>
              <a:rect b="b" l="l" r="r" t="t"/>
              <a:pathLst>
                <a:path extrusionOk="0" h="570" w="7246">
                  <a:moveTo>
                    <a:pt x="7001" y="1"/>
                  </a:moveTo>
                  <a:cubicBezTo>
                    <a:pt x="6985" y="1"/>
                    <a:pt x="6969" y="1"/>
                    <a:pt x="6952" y="2"/>
                  </a:cubicBezTo>
                  <a:cubicBezTo>
                    <a:pt x="4969" y="146"/>
                    <a:pt x="2978" y="127"/>
                    <a:pt x="998" y="304"/>
                  </a:cubicBezTo>
                  <a:cubicBezTo>
                    <a:pt x="657" y="334"/>
                    <a:pt x="297" y="340"/>
                    <a:pt x="4" y="569"/>
                  </a:cubicBezTo>
                  <a:lnTo>
                    <a:pt x="4" y="569"/>
                  </a:lnTo>
                  <a:cubicBezTo>
                    <a:pt x="121" y="557"/>
                    <a:pt x="240" y="540"/>
                    <a:pt x="356" y="534"/>
                  </a:cubicBezTo>
                  <a:cubicBezTo>
                    <a:pt x="2486" y="436"/>
                    <a:pt x="4615" y="340"/>
                    <a:pt x="6745" y="238"/>
                  </a:cubicBezTo>
                  <a:cubicBezTo>
                    <a:pt x="6914" y="231"/>
                    <a:pt x="7102" y="252"/>
                    <a:pt x="7246" y="84"/>
                  </a:cubicBezTo>
                  <a:cubicBezTo>
                    <a:pt x="7160" y="16"/>
                    <a:pt x="7081" y="1"/>
                    <a:pt x="7001" y="1"/>
                  </a:cubicBezTo>
                  <a:close/>
                  <a:moveTo>
                    <a:pt x="4" y="569"/>
                  </a:moveTo>
                  <a:cubicBezTo>
                    <a:pt x="3" y="569"/>
                    <a:pt x="2" y="570"/>
                    <a:pt x="1" y="570"/>
                  </a:cubicBezTo>
                  <a:lnTo>
                    <a:pt x="4" y="570"/>
                  </a:lnTo>
                  <a:cubicBezTo>
                    <a:pt x="4" y="570"/>
                    <a:pt x="4" y="569"/>
                    <a:pt x="4" y="5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36"/>
            <p:cNvSpPr/>
            <p:nvPr/>
          </p:nvSpPr>
          <p:spPr>
            <a:xfrm>
              <a:off x="1727563" y="3695663"/>
              <a:ext cx="5825" cy="950"/>
            </a:xfrm>
            <a:custGeom>
              <a:rect b="b" l="l" r="r" t="t"/>
              <a:pathLst>
                <a:path extrusionOk="0" h="38" w="233">
                  <a:moveTo>
                    <a:pt x="2" y="0"/>
                  </a:moveTo>
                  <a:cubicBezTo>
                    <a:pt x="1" y="0"/>
                    <a:pt x="9" y="2"/>
                    <a:pt x="8" y="2"/>
                  </a:cubicBezTo>
                  <a:cubicBezTo>
                    <a:pt x="21" y="4"/>
                    <a:pt x="34" y="6"/>
                    <a:pt x="47" y="8"/>
                  </a:cubicBezTo>
                  <a:lnTo>
                    <a:pt x="47" y="8"/>
                  </a:lnTo>
                  <a:cubicBezTo>
                    <a:pt x="32" y="5"/>
                    <a:pt x="17" y="3"/>
                    <a:pt x="2" y="0"/>
                  </a:cubicBezTo>
                  <a:close/>
                  <a:moveTo>
                    <a:pt x="47" y="8"/>
                  </a:moveTo>
                  <a:lnTo>
                    <a:pt x="47" y="8"/>
                  </a:lnTo>
                  <a:cubicBezTo>
                    <a:pt x="108" y="18"/>
                    <a:pt x="168" y="27"/>
                    <a:pt x="229" y="37"/>
                  </a:cubicBezTo>
                  <a:cubicBezTo>
                    <a:pt x="229" y="37"/>
                    <a:pt x="230" y="37"/>
                    <a:pt x="230" y="37"/>
                  </a:cubicBezTo>
                  <a:lnTo>
                    <a:pt x="230" y="37"/>
                  </a:lnTo>
                  <a:cubicBezTo>
                    <a:pt x="231" y="37"/>
                    <a:pt x="232" y="37"/>
                    <a:pt x="232" y="37"/>
                  </a:cubicBezTo>
                  <a:cubicBezTo>
                    <a:pt x="233" y="37"/>
                    <a:pt x="232" y="36"/>
                    <a:pt x="232" y="36"/>
                  </a:cubicBezTo>
                  <a:cubicBezTo>
                    <a:pt x="232" y="36"/>
                    <a:pt x="231" y="37"/>
                    <a:pt x="230" y="37"/>
                  </a:cubicBezTo>
                  <a:lnTo>
                    <a:pt x="230" y="37"/>
                  </a:lnTo>
                  <a:cubicBezTo>
                    <a:pt x="168" y="26"/>
                    <a:pt x="108" y="17"/>
                    <a:pt x="47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5"/>
          <p:cNvSpPr/>
          <p:nvPr>
            <p:ph idx="2" type="pic"/>
          </p:nvPr>
        </p:nvSpPr>
        <p:spPr>
          <a:xfrm>
            <a:off x="1920240" y="1315187"/>
            <a:ext cx="1828800" cy="1828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9" name="Google Shape;59;p5"/>
          <p:cNvSpPr/>
          <p:nvPr>
            <p:ph idx="3" type="pic"/>
          </p:nvPr>
        </p:nvSpPr>
        <p:spPr>
          <a:xfrm>
            <a:off x="5394960" y="1315187"/>
            <a:ext cx="1828800" cy="1828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61" name="Google Shape;61;p5"/>
          <p:cNvSpPr txBox="1"/>
          <p:nvPr>
            <p:ph idx="1" type="subTitle"/>
          </p:nvPr>
        </p:nvSpPr>
        <p:spPr>
          <a:xfrm>
            <a:off x="4983941" y="3903253"/>
            <a:ext cx="2648100" cy="47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2" name="Google Shape;62;p5"/>
          <p:cNvSpPr txBox="1"/>
          <p:nvPr>
            <p:ph idx="4" type="subTitle"/>
          </p:nvPr>
        </p:nvSpPr>
        <p:spPr>
          <a:xfrm>
            <a:off x="1511950" y="3903252"/>
            <a:ext cx="2651700" cy="47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3" name="Google Shape;63;p5"/>
          <p:cNvSpPr txBox="1"/>
          <p:nvPr>
            <p:ph idx="5" type="subTitle"/>
          </p:nvPr>
        </p:nvSpPr>
        <p:spPr>
          <a:xfrm>
            <a:off x="4983941" y="3256755"/>
            <a:ext cx="2648100" cy="64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4" name="Google Shape;64;p5"/>
          <p:cNvSpPr txBox="1"/>
          <p:nvPr>
            <p:ph idx="6" type="subTitle"/>
          </p:nvPr>
        </p:nvSpPr>
        <p:spPr>
          <a:xfrm>
            <a:off x="1511950" y="3256755"/>
            <a:ext cx="2651700" cy="64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5" name="Google Shape;65;p5"/>
          <p:cNvSpPr/>
          <p:nvPr/>
        </p:nvSpPr>
        <p:spPr>
          <a:xfrm>
            <a:off x="0" y="4626859"/>
            <a:ext cx="9144071" cy="534935"/>
          </a:xfrm>
          <a:custGeom>
            <a:rect b="b" l="l" r="r" t="t"/>
            <a:pathLst>
              <a:path extrusionOk="0" h="20099" w="266591">
                <a:moveTo>
                  <a:pt x="177921" y="0"/>
                </a:moveTo>
                <a:cubicBezTo>
                  <a:pt x="141060" y="0"/>
                  <a:pt x="115281" y="7266"/>
                  <a:pt x="83821" y="7266"/>
                </a:cubicBezTo>
                <a:cubicBezTo>
                  <a:pt x="72193" y="7266"/>
                  <a:pt x="59789" y="6273"/>
                  <a:pt x="45762" y="3555"/>
                </a:cubicBezTo>
                <a:cubicBezTo>
                  <a:pt x="37645" y="1748"/>
                  <a:pt x="27129" y="496"/>
                  <a:pt x="16785" y="496"/>
                </a:cubicBezTo>
                <a:cubicBezTo>
                  <a:pt x="10985" y="496"/>
                  <a:pt x="5238" y="890"/>
                  <a:pt x="1" y="1800"/>
                </a:cubicBezTo>
                <a:lnTo>
                  <a:pt x="1" y="20098"/>
                </a:lnTo>
                <a:lnTo>
                  <a:pt x="266590" y="20098"/>
                </a:lnTo>
                <a:lnTo>
                  <a:pt x="266590" y="4512"/>
                </a:lnTo>
                <a:cubicBezTo>
                  <a:pt x="261542" y="6524"/>
                  <a:pt x="255665" y="7280"/>
                  <a:pt x="249337" y="7280"/>
                </a:cubicBezTo>
                <a:cubicBezTo>
                  <a:pt x="231731" y="7280"/>
                  <a:pt x="210633" y="1424"/>
                  <a:pt x="194179" y="472"/>
                </a:cubicBezTo>
                <a:cubicBezTo>
                  <a:pt x="188509" y="144"/>
                  <a:pt x="183105" y="0"/>
                  <a:pt x="177921" y="0"/>
                </a:cubicBezTo>
                <a:close/>
              </a:path>
            </a:pathLst>
          </a:custGeom>
          <a:solidFill>
            <a:srgbClr val="93BC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6" name="Google Shape;66;p5"/>
          <p:cNvGrpSpPr/>
          <p:nvPr/>
        </p:nvGrpSpPr>
        <p:grpSpPr>
          <a:xfrm flipH="1" rot="-527838">
            <a:off x="7715095" y="3968944"/>
            <a:ext cx="1467196" cy="1722043"/>
            <a:chOff x="6820850" y="1569000"/>
            <a:chExt cx="477125" cy="560000"/>
          </a:xfrm>
        </p:grpSpPr>
        <p:sp>
          <p:nvSpPr>
            <p:cNvPr id="67" name="Google Shape;67;p5"/>
            <p:cNvSpPr/>
            <p:nvPr/>
          </p:nvSpPr>
          <p:spPr>
            <a:xfrm>
              <a:off x="6820850" y="1569000"/>
              <a:ext cx="477125" cy="560000"/>
            </a:xfrm>
            <a:custGeom>
              <a:rect b="b" l="l" r="r" t="t"/>
              <a:pathLst>
                <a:path extrusionOk="0" h="22400" w="19085">
                  <a:moveTo>
                    <a:pt x="8483" y="10467"/>
                  </a:moveTo>
                  <a:cubicBezTo>
                    <a:pt x="8484" y="10468"/>
                    <a:pt x="8484" y="10469"/>
                    <a:pt x="8482" y="10469"/>
                  </a:cubicBezTo>
                  <a:cubicBezTo>
                    <a:pt x="8482" y="10468"/>
                    <a:pt x="8483" y="10467"/>
                    <a:pt x="8483" y="10467"/>
                  </a:cubicBezTo>
                  <a:close/>
                  <a:moveTo>
                    <a:pt x="18146" y="1"/>
                  </a:moveTo>
                  <a:cubicBezTo>
                    <a:pt x="18092" y="1"/>
                    <a:pt x="18028" y="30"/>
                    <a:pt x="17956" y="89"/>
                  </a:cubicBezTo>
                  <a:cubicBezTo>
                    <a:pt x="17589" y="397"/>
                    <a:pt x="17158" y="581"/>
                    <a:pt x="16737" y="792"/>
                  </a:cubicBezTo>
                  <a:cubicBezTo>
                    <a:pt x="16198" y="1061"/>
                    <a:pt x="15672" y="1358"/>
                    <a:pt x="15212" y="1755"/>
                  </a:cubicBezTo>
                  <a:cubicBezTo>
                    <a:pt x="14812" y="2103"/>
                    <a:pt x="14495" y="2502"/>
                    <a:pt x="14361" y="3024"/>
                  </a:cubicBezTo>
                  <a:cubicBezTo>
                    <a:pt x="14266" y="3392"/>
                    <a:pt x="14253" y="3761"/>
                    <a:pt x="14452" y="4097"/>
                  </a:cubicBezTo>
                  <a:cubicBezTo>
                    <a:pt x="14533" y="4231"/>
                    <a:pt x="14520" y="4308"/>
                    <a:pt x="14420" y="4418"/>
                  </a:cubicBezTo>
                  <a:cubicBezTo>
                    <a:pt x="13984" y="4891"/>
                    <a:pt x="13558" y="5371"/>
                    <a:pt x="13127" y="5848"/>
                  </a:cubicBezTo>
                  <a:cubicBezTo>
                    <a:pt x="12869" y="6134"/>
                    <a:pt x="12645" y="6460"/>
                    <a:pt x="12351" y="6699"/>
                  </a:cubicBezTo>
                  <a:cubicBezTo>
                    <a:pt x="11276" y="7572"/>
                    <a:pt x="10329" y="8576"/>
                    <a:pt x="9364" y="9561"/>
                  </a:cubicBezTo>
                  <a:cubicBezTo>
                    <a:pt x="9071" y="9860"/>
                    <a:pt x="8814" y="10196"/>
                    <a:pt x="8485" y="10463"/>
                  </a:cubicBezTo>
                  <a:lnTo>
                    <a:pt x="8485" y="10463"/>
                  </a:lnTo>
                  <a:cubicBezTo>
                    <a:pt x="8870" y="9600"/>
                    <a:pt x="9121" y="8683"/>
                    <a:pt x="9487" y="7812"/>
                  </a:cubicBezTo>
                  <a:cubicBezTo>
                    <a:pt x="9563" y="7630"/>
                    <a:pt x="9584" y="7392"/>
                    <a:pt x="9828" y="7392"/>
                  </a:cubicBezTo>
                  <a:cubicBezTo>
                    <a:pt x="9858" y="7392"/>
                    <a:pt x="9891" y="7395"/>
                    <a:pt x="9928" y="7403"/>
                  </a:cubicBezTo>
                  <a:cubicBezTo>
                    <a:pt x="9930" y="7403"/>
                    <a:pt x="9931" y="7403"/>
                    <a:pt x="9933" y="7403"/>
                  </a:cubicBezTo>
                  <a:cubicBezTo>
                    <a:pt x="9946" y="7403"/>
                    <a:pt x="9961" y="7394"/>
                    <a:pt x="9973" y="7387"/>
                  </a:cubicBezTo>
                  <a:cubicBezTo>
                    <a:pt x="10428" y="7180"/>
                    <a:pt x="10841" y="6910"/>
                    <a:pt x="11177" y="6542"/>
                  </a:cubicBezTo>
                  <a:cubicBezTo>
                    <a:pt x="11929" y="5722"/>
                    <a:pt x="12377" y="4725"/>
                    <a:pt x="12715" y="3687"/>
                  </a:cubicBezTo>
                  <a:cubicBezTo>
                    <a:pt x="12982" y="2872"/>
                    <a:pt x="13158" y="2021"/>
                    <a:pt x="13036" y="1146"/>
                  </a:cubicBezTo>
                  <a:cubicBezTo>
                    <a:pt x="13008" y="959"/>
                    <a:pt x="12963" y="872"/>
                    <a:pt x="12872" y="872"/>
                  </a:cubicBezTo>
                  <a:cubicBezTo>
                    <a:pt x="12814" y="872"/>
                    <a:pt x="12737" y="908"/>
                    <a:pt x="12635" y="976"/>
                  </a:cubicBezTo>
                  <a:cubicBezTo>
                    <a:pt x="12581" y="1012"/>
                    <a:pt x="12528" y="1044"/>
                    <a:pt x="12482" y="1088"/>
                  </a:cubicBezTo>
                  <a:cubicBezTo>
                    <a:pt x="12066" y="1506"/>
                    <a:pt x="11592" y="1856"/>
                    <a:pt x="11133" y="2224"/>
                  </a:cubicBezTo>
                  <a:cubicBezTo>
                    <a:pt x="10648" y="2613"/>
                    <a:pt x="10187" y="3024"/>
                    <a:pt x="9801" y="3515"/>
                  </a:cubicBezTo>
                  <a:cubicBezTo>
                    <a:pt x="9151" y="4346"/>
                    <a:pt x="8821" y="5275"/>
                    <a:pt x="8973" y="6343"/>
                  </a:cubicBezTo>
                  <a:cubicBezTo>
                    <a:pt x="9014" y="6630"/>
                    <a:pt x="9059" y="6946"/>
                    <a:pt x="9268" y="7145"/>
                  </a:cubicBezTo>
                  <a:cubicBezTo>
                    <a:pt x="9432" y="7304"/>
                    <a:pt x="9385" y="7410"/>
                    <a:pt x="9329" y="7560"/>
                  </a:cubicBezTo>
                  <a:cubicBezTo>
                    <a:pt x="8950" y="8563"/>
                    <a:pt x="8572" y="9569"/>
                    <a:pt x="8188" y="10571"/>
                  </a:cubicBezTo>
                  <a:cubicBezTo>
                    <a:pt x="8119" y="10749"/>
                    <a:pt x="8112" y="10941"/>
                    <a:pt x="7965" y="11102"/>
                  </a:cubicBezTo>
                  <a:cubicBezTo>
                    <a:pt x="6079" y="13162"/>
                    <a:pt x="4367" y="15365"/>
                    <a:pt x="2736" y="17632"/>
                  </a:cubicBezTo>
                  <a:cubicBezTo>
                    <a:pt x="2707" y="17671"/>
                    <a:pt x="2695" y="17736"/>
                    <a:pt x="2608" y="17736"/>
                  </a:cubicBezTo>
                  <a:cubicBezTo>
                    <a:pt x="2595" y="17736"/>
                    <a:pt x="2579" y="17735"/>
                    <a:pt x="2562" y="17731"/>
                  </a:cubicBezTo>
                  <a:cubicBezTo>
                    <a:pt x="2784" y="17057"/>
                    <a:pt x="2513" y="16296"/>
                    <a:pt x="2988" y="15664"/>
                  </a:cubicBezTo>
                  <a:cubicBezTo>
                    <a:pt x="3197" y="15382"/>
                    <a:pt x="3309" y="15039"/>
                    <a:pt x="3510" y="14747"/>
                  </a:cubicBezTo>
                  <a:cubicBezTo>
                    <a:pt x="4072" y="13922"/>
                    <a:pt x="4463" y="13029"/>
                    <a:pt x="4649" y="12037"/>
                  </a:cubicBezTo>
                  <a:cubicBezTo>
                    <a:pt x="4766" y="11415"/>
                    <a:pt x="4830" y="10795"/>
                    <a:pt x="4862" y="10170"/>
                  </a:cubicBezTo>
                  <a:cubicBezTo>
                    <a:pt x="4910" y="9254"/>
                    <a:pt x="4914" y="8337"/>
                    <a:pt x="4926" y="7421"/>
                  </a:cubicBezTo>
                  <a:cubicBezTo>
                    <a:pt x="4930" y="7226"/>
                    <a:pt x="4897" y="7030"/>
                    <a:pt x="4861" y="6838"/>
                  </a:cubicBezTo>
                  <a:cubicBezTo>
                    <a:pt x="4833" y="6693"/>
                    <a:pt x="4876" y="6480"/>
                    <a:pt x="4690" y="6433"/>
                  </a:cubicBezTo>
                  <a:cubicBezTo>
                    <a:pt x="4669" y="6428"/>
                    <a:pt x="4650" y="6426"/>
                    <a:pt x="4630" y="6426"/>
                  </a:cubicBezTo>
                  <a:cubicBezTo>
                    <a:pt x="4474" y="6426"/>
                    <a:pt x="4369" y="6584"/>
                    <a:pt x="4279" y="6697"/>
                  </a:cubicBezTo>
                  <a:cubicBezTo>
                    <a:pt x="3687" y="7447"/>
                    <a:pt x="3090" y="8196"/>
                    <a:pt x="2583" y="9009"/>
                  </a:cubicBezTo>
                  <a:cubicBezTo>
                    <a:pt x="1147" y="11322"/>
                    <a:pt x="1161" y="13684"/>
                    <a:pt x="2342" y="16083"/>
                  </a:cubicBezTo>
                  <a:cubicBezTo>
                    <a:pt x="2390" y="16182"/>
                    <a:pt x="2404" y="16272"/>
                    <a:pt x="2398" y="16375"/>
                  </a:cubicBezTo>
                  <a:cubicBezTo>
                    <a:pt x="2367" y="17027"/>
                    <a:pt x="2283" y="17672"/>
                    <a:pt x="2180" y="18314"/>
                  </a:cubicBezTo>
                  <a:cubicBezTo>
                    <a:pt x="2160" y="18432"/>
                    <a:pt x="2123" y="18540"/>
                    <a:pt x="2060" y="18643"/>
                  </a:cubicBezTo>
                  <a:cubicBezTo>
                    <a:pt x="1446" y="19645"/>
                    <a:pt x="833" y="20648"/>
                    <a:pt x="218" y="21650"/>
                  </a:cubicBezTo>
                  <a:cubicBezTo>
                    <a:pt x="142" y="21773"/>
                    <a:pt x="95" y="21904"/>
                    <a:pt x="60" y="22039"/>
                  </a:cubicBezTo>
                  <a:cubicBezTo>
                    <a:pt x="1" y="22262"/>
                    <a:pt x="153" y="22337"/>
                    <a:pt x="318" y="22385"/>
                  </a:cubicBezTo>
                  <a:cubicBezTo>
                    <a:pt x="351" y="22395"/>
                    <a:pt x="382" y="22399"/>
                    <a:pt x="410" y="22399"/>
                  </a:cubicBezTo>
                  <a:cubicBezTo>
                    <a:pt x="525" y="22399"/>
                    <a:pt x="600" y="22323"/>
                    <a:pt x="626" y="22186"/>
                  </a:cubicBezTo>
                  <a:cubicBezTo>
                    <a:pt x="646" y="22090"/>
                    <a:pt x="689" y="22010"/>
                    <a:pt x="737" y="21928"/>
                  </a:cubicBezTo>
                  <a:cubicBezTo>
                    <a:pt x="1094" y="21331"/>
                    <a:pt x="1457" y="20733"/>
                    <a:pt x="1814" y="20134"/>
                  </a:cubicBezTo>
                  <a:cubicBezTo>
                    <a:pt x="1856" y="20064"/>
                    <a:pt x="1906" y="20012"/>
                    <a:pt x="1989" y="19990"/>
                  </a:cubicBezTo>
                  <a:cubicBezTo>
                    <a:pt x="2538" y="19848"/>
                    <a:pt x="3059" y="19619"/>
                    <a:pt x="3561" y="19371"/>
                  </a:cubicBezTo>
                  <a:cubicBezTo>
                    <a:pt x="3703" y="19300"/>
                    <a:pt x="3833" y="19270"/>
                    <a:pt x="3957" y="19270"/>
                  </a:cubicBezTo>
                  <a:cubicBezTo>
                    <a:pt x="4123" y="19270"/>
                    <a:pt x="4280" y="19324"/>
                    <a:pt x="4444" y="19406"/>
                  </a:cubicBezTo>
                  <a:cubicBezTo>
                    <a:pt x="4508" y="19439"/>
                    <a:pt x="4564" y="19484"/>
                    <a:pt x="4628" y="19512"/>
                  </a:cubicBezTo>
                  <a:cubicBezTo>
                    <a:pt x="4924" y="19646"/>
                    <a:pt x="5211" y="19791"/>
                    <a:pt x="5551" y="19817"/>
                  </a:cubicBezTo>
                  <a:cubicBezTo>
                    <a:pt x="5649" y="19824"/>
                    <a:pt x="5745" y="19828"/>
                    <a:pt x="5839" y="19828"/>
                  </a:cubicBezTo>
                  <a:cubicBezTo>
                    <a:pt x="6898" y="19828"/>
                    <a:pt x="7750" y="19355"/>
                    <a:pt x="8456" y="18559"/>
                  </a:cubicBezTo>
                  <a:cubicBezTo>
                    <a:pt x="8733" y="18249"/>
                    <a:pt x="9024" y="17957"/>
                    <a:pt x="9324" y="17669"/>
                  </a:cubicBezTo>
                  <a:cubicBezTo>
                    <a:pt x="9766" y="17244"/>
                    <a:pt x="10168" y="16784"/>
                    <a:pt x="10449" y="16231"/>
                  </a:cubicBezTo>
                  <a:cubicBezTo>
                    <a:pt x="10517" y="16098"/>
                    <a:pt x="10604" y="15963"/>
                    <a:pt x="10500" y="15815"/>
                  </a:cubicBezTo>
                  <a:cubicBezTo>
                    <a:pt x="10442" y="15733"/>
                    <a:pt x="10363" y="15711"/>
                    <a:pt x="10281" y="15711"/>
                  </a:cubicBezTo>
                  <a:cubicBezTo>
                    <a:pt x="10224" y="15711"/>
                    <a:pt x="10165" y="15722"/>
                    <a:pt x="10109" y="15729"/>
                  </a:cubicBezTo>
                  <a:cubicBezTo>
                    <a:pt x="9892" y="15753"/>
                    <a:pt x="9677" y="15802"/>
                    <a:pt x="9460" y="15832"/>
                  </a:cubicBezTo>
                  <a:cubicBezTo>
                    <a:pt x="8813" y="15925"/>
                    <a:pt x="8156" y="15884"/>
                    <a:pt x="7515" y="16007"/>
                  </a:cubicBezTo>
                  <a:cubicBezTo>
                    <a:pt x="5912" y="16317"/>
                    <a:pt x="4653" y="17089"/>
                    <a:pt x="4014" y="18670"/>
                  </a:cubicBezTo>
                  <a:cubicBezTo>
                    <a:pt x="3992" y="18722"/>
                    <a:pt x="3969" y="18770"/>
                    <a:pt x="3914" y="18792"/>
                  </a:cubicBezTo>
                  <a:cubicBezTo>
                    <a:pt x="3365" y="19028"/>
                    <a:pt x="2815" y="19265"/>
                    <a:pt x="2264" y="19502"/>
                  </a:cubicBezTo>
                  <a:cubicBezTo>
                    <a:pt x="2534" y="18990"/>
                    <a:pt x="2834" y="18516"/>
                    <a:pt x="3131" y="18037"/>
                  </a:cubicBezTo>
                  <a:cubicBezTo>
                    <a:pt x="3794" y="16965"/>
                    <a:pt x="4443" y="15883"/>
                    <a:pt x="5163" y="14844"/>
                  </a:cubicBezTo>
                  <a:cubicBezTo>
                    <a:pt x="5291" y="14659"/>
                    <a:pt x="5462" y="14570"/>
                    <a:pt x="5671" y="14494"/>
                  </a:cubicBezTo>
                  <a:cubicBezTo>
                    <a:pt x="6357" y="14243"/>
                    <a:pt x="7078" y="14119"/>
                    <a:pt x="7766" y="13874"/>
                  </a:cubicBezTo>
                  <a:cubicBezTo>
                    <a:pt x="7952" y="13808"/>
                    <a:pt x="8136" y="13740"/>
                    <a:pt x="8308" y="13740"/>
                  </a:cubicBezTo>
                  <a:cubicBezTo>
                    <a:pt x="8485" y="13740"/>
                    <a:pt x="8651" y="13812"/>
                    <a:pt x="8795" y="14032"/>
                  </a:cubicBezTo>
                  <a:cubicBezTo>
                    <a:pt x="8798" y="14041"/>
                    <a:pt x="8806" y="14044"/>
                    <a:pt x="8813" y="14048"/>
                  </a:cubicBezTo>
                  <a:cubicBezTo>
                    <a:pt x="9175" y="14246"/>
                    <a:pt x="9548" y="14388"/>
                    <a:pt x="9945" y="14388"/>
                  </a:cubicBezTo>
                  <a:cubicBezTo>
                    <a:pt x="10083" y="14388"/>
                    <a:pt x="10224" y="14371"/>
                    <a:pt x="10369" y="14333"/>
                  </a:cubicBezTo>
                  <a:cubicBezTo>
                    <a:pt x="10905" y="14192"/>
                    <a:pt x="11410" y="13980"/>
                    <a:pt x="11829" y="13606"/>
                  </a:cubicBezTo>
                  <a:cubicBezTo>
                    <a:pt x="12906" y="12640"/>
                    <a:pt x="13411" y="11360"/>
                    <a:pt x="13765" y="10001"/>
                  </a:cubicBezTo>
                  <a:cubicBezTo>
                    <a:pt x="13792" y="9902"/>
                    <a:pt x="13791" y="9795"/>
                    <a:pt x="13693" y="9721"/>
                  </a:cubicBezTo>
                  <a:cubicBezTo>
                    <a:pt x="13652" y="9691"/>
                    <a:pt x="13612" y="9680"/>
                    <a:pt x="13573" y="9680"/>
                  </a:cubicBezTo>
                  <a:cubicBezTo>
                    <a:pt x="13506" y="9680"/>
                    <a:pt x="13443" y="9715"/>
                    <a:pt x="13386" y="9752"/>
                  </a:cubicBezTo>
                  <a:cubicBezTo>
                    <a:pt x="13122" y="9923"/>
                    <a:pt x="12859" y="10093"/>
                    <a:pt x="12573" y="10225"/>
                  </a:cubicBezTo>
                  <a:cubicBezTo>
                    <a:pt x="11925" y="10526"/>
                    <a:pt x="11275" y="10818"/>
                    <a:pt x="10630" y="11118"/>
                  </a:cubicBezTo>
                  <a:cubicBezTo>
                    <a:pt x="9611" y="11594"/>
                    <a:pt x="8812" y="12309"/>
                    <a:pt x="8283" y="13309"/>
                  </a:cubicBezTo>
                  <a:cubicBezTo>
                    <a:pt x="8233" y="13403"/>
                    <a:pt x="8163" y="13444"/>
                    <a:pt x="8071" y="13474"/>
                  </a:cubicBezTo>
                  <a:cubicBezTo>
                    <a:pt x="7433" y="13687"/>
                    <a:pt x="6794" y="13904"/>
                    <a:pt x="6153" y="14116"/>
                  </a:cubicBezTo>
                  <a:cubicBezTo>
                    <a:pt x="6047" y="14151"/>
                    <a:pt x="5939" y="14187"/>
                    <a:pt x="5827" y="14187"/>
                  </a:cubicBezTo>
                  <a:cubicBezTo>
                    <a:pt x="5793" y="14187"/>
                    <a:pt x="5758" y="14184"/>
                    <a:pt x="5723" y="14176"/>
                  </a:cubicBezTo>
                  <a:cubicBezTo>
                    <a:pt x="5709" y="14114"/>
                    <a:pt x="5751" y="14082"/>
                    <a:pt x="5778" y="14047"/>
                  </a:cubicBezTo>
                  <a:cubicBezTo>
                    <a:pt x="7349" y="11912"/>
                    <a:pt x="9127" y="9961"/>
                    <a:pt x="11061" y="8154"/>
                  </a:cubicBezTo>
                  <a:cubicBezTo>
                    <a:pt x="11138" y="8083"/>
                    <a:pt x="11219" y="8031"/>
                    <a:pt x="11322" y="8003"/>
                  </a:cubicBezTo>
                  <a:cubicBezTo>
                    <a:pt x="12045" y="7798"/>
                    <a:pt x="12758" y="7557"/>
                    <a:pt x="13494" y="7390"/>
                  </a:cubicBezTo>
                  <a:cubicBezTo>
                    <a:pt x="13606" y="7365"/>
                    <a:pt x="13713" y="7352"/>
                    <a:pt x="13815" y="7352"/>
                  </a:cubicBezTo>
                  <a:cubicBezTo>
                    <a:pt x="14002" y="7352"/>
                    <a:pt x="14174" y="7394"/>
                    <a:pt x="14338" y="7473"/>
                  </a:cubicBezTo>
                  <a:cubicBezTo>
                    <a:pt x="14635" y="7615"/>
                    <a:pt x="14937" y="7669"/>
                    <a:pt x="15240" y="7669"/>
                  </a:cubicBezTo>
                  <a:cubicBezTo>
                    <a:pt x="15477" y="7669"/>
                    <a:pt x="15714" y="7636"/>
                    <a:pt x="15950" y="7586"/>
                  </a:cubicBezTo>
                  <a:cubicBezTo>
                    <a:pt x="17189" y="7325"/>
                    <a:pt x="18075" y="6562"/>
                    <a:pt x="18737" y="5512"/>
                  </a:cubicBezTo>
                  <a:cubicBezTo>
                    <a:pt x="18836" y="5352"/>
                    <a:pt x="18927" y="5187"/>
                    <a:pt x="19002" y="5017"/>
                  </a:cubicBezTo>
                  <a:cubicBezTo>
                    <a:pt x="19085" y="4832"/>
                    <a:pt x="19013" y="4722"/>
                    <a:pt x="18825" y="4722"/>
                  </a:cubicBezTo>
                  <a:cubicBezTo>
                    <a:pt x="18815" y="4722"/>
                    <a:pt x="18804" y="4722"/>
                    <a:pt x="18793" y="4723"/>
                  </a:cubicBezTo>
                  <a:cubicBezTo>
                    <a:pt x="18716" y="4729"/>
                    <a:pt x="18638" y="4743"/>
                    <a:pt x="18562" y="4763"/>
                  </a:cubicBezTo>
                  <a:cubicBezTo>
                    <a:pt x="18144" y="4873"/>
                    <a:pt x="17718" y="4943"/>
                    <a:pt x="17290" y="4993"/>
                  </a:cubicBezTo>
                  <a:cubicBezTo>
                    <a:pt x="16792" y="5049"/>
                    <a:pt x="16287" y="5083"/>
                    <a:pt x="15804" y="5225"/>
                  </a:cubicBezTo>
                  <a:cubicBezTo>
                    <a:pt x="14881" y="5498"/>
                    <a:pt x="14139" y="5988"/>
                    <a:pt x="13793" y="6939"/>
                  </a:cubicBezTo>
                  <a:cubicBezTo>
                    <a:pt x="13776" y="6987"/>
                    <a:pt x="13753" y="7020"/>
                    <a:pt x="13706" y="7039"/>
                  </a:cubicBezTo>
                  <a:cubicBezTo>
                    <a:pt x="13141" y="7262"/>
                    <a:pt x="12571" y="7462"/>
                    <a:pt x="11950" y="7497"/>
                  </a:cubicBezTo>
                  <a:cubicBezTo>
                    <a:pt x="12519" y="6841"/>
                    <a:pt x="13230" y="6333"/>
                    <a:pt x="13738" y="5625"/>
                  </a:cubicBezTo>
                  <a:cubicBezTo>
                    <a:pt x="14033" y="5211"/>
                    <a:pt x="14430" y="4878"/>
                    <a:pt x="14780" y="4509"/>
                  </a:cubicBezTo>
                  <a:cubicBezTo>
                    <a:pt x="14842" y="4441"/>
                    <a:pt x="14906" y="4411"/>
                    <a:pt x="14992" y="4411"/>
                  </a:cubicBezTo>
                  <a:cubicBezTo>
                    <a:pt x="15004" y="4411"/>
                    <a:pt x="15015" y="4412"/>
                    <a:pt x="15027" y="4413"/>
                  </a:cubicBezTo>
                  <a:cubicBezTo>
                    <a:pt x="15117" y="4421"/>
                    <a:pt x="15207" y="4426"/>
                    <a:pt x="15297" y="4426"/>
                  </a:cubicBezTo>
                  <a:cubicBezTo>
                    <a:pt x="15464" y="4426"/>
                    <a:pt x="15630" y="4408"/>
                    <a:pt x="15796" y="4356"/>
                  </a:cubicBezTo>
                  <a:cubicBezTo>
                    <a:pt x="16475" y="4143"/>
                    <a:pt x="17024" y="3745"/>
                    <a:pt x="17469" y="3193"/>
                  </a:cubicBezTo>
                  <a:cubicBezTo>
                    <a:pt x="18162" y="2335"/>
                    <a:pt x="18498" y="1373"/>
                    <a:pt x="18336" y="264"/>
                  </a:cubicBezTo>
                  <a:cubicBezTo>
                    <a:pt x="18311" y="92"/>
                    <a:pt x="18244" y="1"/>
                    <a:pt x="18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5"/>
            <p:cNvSpPr/>
            <p:nvPr/>
          </p:nvSpPr>
          <p:spPr>
            <a:xfrm>
              <a:off x="6868800" y="1765825"/>
              <a:ext cx="61450" cy="204275"/>
            </a:xfrm>
            <a:custGeom>
              <a:rect b="b" l="l" r="r" t="t"/>
              <a:pathLst>
                <a:path extrusionOk="0" h="8171" w="2458">
                  <a:moveTo>
                    <a:pt x="2452" y="2946"/>
                  </a:moveTo>
                  <a:cubicBezTo>
                    <a:pt x="2451" y="2948"/>
                    <a:pt x="2451" y="2950"/>
                    <a:pt x="2451" y="2952"/>
                  </a:cubicBezTo>
                  <a:lnTo>
                    <a:pt x="2451" y="2952"/>
                  </a:lnTo>
                  <a:cubicBezTo>
                    <a:pt x="2453" y="2951"/>
                    <a:pt x="2455" y="2950"/>
                    <a:pt x="2457" y="2949"/>
                  </a:cubicBezTo>
                  <a:lnTo>
                    <a:pt x="2452" y="2946"/>
                  </a:lnTo>
                  <a:close/>
                  <a:moveTo>
                    <a:pt x="2282" y="0"/>
                  </a:moveTo>
                  <a:cubicBezTo>
                    <a:pt x="2205" y="0"/>
                    <a:pt x="2167" y="144"/>
                    <a:pt x="2138" y="228"/>
                  </a:cubicBezTo>
                  <a:cubicBezTo>
                    <a:pt x="1956" y="753"/>
                    <a:pt x="1784" y="1283"/>
                    <a:pt x="1602" y="1809"/>
                  </a:cubicBezTo>
                  <a:cubicBezTo>
                    <a:pt x="1577" y="1881"/>
                    <a:pt x="1594" y="1987"/>
                    <a:pt x="1478" y="2015"/>
                  </a:cubicBezTo>
                  <a:cubicBezTo>
                    <a:pt x="1382" y="1778"/>
                    <a:pt x="1431" y="1507"/>
                    <a:pt x="1264" y="1235"/>
                  </a:cubicBezTo>
                  <a:lnTo>
                    <a:pt x="1264" y="1235"/>
                  </a:lnTo>
                  <a:cubicBezTo>
                    <a:pt x="1203" y="1562"/>
                    <a:pt x="1290" y="1812"/>
                    <a:pt x="1371" y="2060"/>
                  </a:cubicBezTo>
                  <a:cubicBezTo>
                    <a:pt x="1424" y="2225"/>
                    <a:pt x="1431" y="2376"/>
                    <a:pt x="1378" y="2543"/>
                  </a:cubicBezTo>
                  <a:cubicBezTo>
                    <a:pt x="1103" y="3385"/>
                    <a:pt x="963" y="4260"/>
                    <a:pt x="803" y="5129"/>
                  </a:cubicBezTo>
                  <a:cubicBezTo>
                    <a:pt x="771" y="5303"/>
                    <a:pt x="801" y="5499"/>
                    <a:pt x="671" y="5675"/>
                  </a:cubicBezTo>
                  <a:cubicBezTo>
                    <a:pt x="427" y="5007"/>
                    <a:pt x="291" y="4329"/>
                    <a:pt x="46" y="3686"/>
                  </a:cubicBezTo>
                  <a:cubicBezTo>
                    <a:pt x="1" y="3806"/>
                    <a:pt x="2" y="3919"/>
                    <a:pt x="22" y="4034"/>
                  </a:cubicBezTo>
                  <a:cubicBezTo>
                    <a:pt x="126" y="4669"/>
                    <a:pt x="359" y="5275"/>
                    <a:pt x="461" y="5910"/>
                  </a:cubicBezTo>
                  <a:cubicBezTo>
                    <a:pt x="493" y="6109"/>
                    <a:pt x="623" y="6292"/>
                    <a:pt x="575" y="6500"/>
                  </a:cubicBezTo>
                  <a:cubicBezTo>
                    <a:pt x="472" y="6945"/>
                    <a:pt x="486" y="7403"/>
                    <a:pt x="420" y="7851"/>
                  </a:cubicBezTo>
                  <a:cubicBezTo>
                    <a:pt x="403" y="7964"/>
                    <a:pt x="418" y="8080"/>
                    <a:pt x="514" y="8170"/>
                  </a:cubicBezTo>
                  <a:cubicBezTo>
                    <a:pt x="599" y="8090"/>
                    <a:pt x="621" y="8000"/>
                    <a:pt x="628" y="7906"/>
                  </a:cubicBezTo>
                  <a:cubicBezTo>
                    <a:pt x="706" y="6818"/>
                    <a:pt x="905" y="5749"/>
                    <a:pt x="1090" y="4676"/>
                  </a:cubicBezTo>
                  <a:cubicBezTo>
                    <a:pt x="1122" y="4493"/>
                    <a:pt x="1152" y="4317"/>
                    <a:pt x="1313" y="4175"/>
                  </a:cubicBezTo>
                  <a:cubicBezTo>
                    <a:pt x="1618" y="3906"/>
                    <a:pt x="1907" y="3618"/>
                    <a:pt x="2195" y="3329"/>
                  </a:cubicBezTo>
                  <a:cubicBezTo>
                    <a:pt x="2301" y="3221"/>
                    <a:pt x="2421" y="3115"/>
                    <a:pt x="2451" y="2952"/>
                  </a:cubicBezTo>
                  <a:lnTo>
                    <a:pt x="2451" y="2952"/>
                  </a:lnTo>
                  <a:cubicBezTo>
                    <a:pt x="2266" y="3033"/>
                    <a:pt x="2151" y="3193"/>
                    <a:pt x="2007" y="3322"/>
                  </a:cubicBezTo>
                  <a:cubicBezTo>
                    <a:pt x="1759" y="3546"/>
                    <a:pt x="1509" y="3766"/>
                    <a:pt x="1252" y="3992"/>
                  </a:cubicBezTo>
                  <a:cubicBezTo>
                    <a:pt x="1232" y="3927"/>
                    <a:pt x="1252" y="3852"/>
                    <a:pt x="1265" y="3779"/>
                  </a:cubicBezTo>
                  <a:cubicBezTo>
                    <a:pt x="1350" y="3292"/>
                    <a:pt x="1502" y="2822"/>
                    <a:pt x="1646" y="2352"/>
                  </a:cubicBezTo>
                  <a:cubicBezTo>
                    <a:pt x="1759" y="1980"/>
                    <a:pt x="1839" y="1592"/>
                    <a:pt x="2034" y="1248"/>
                  </a:cubicBezTo>
                  <a:lnTo>
                    <a:pt x="2034" y="1248"/>
                  </a:lnTo>
                  <a:cubicBezTo>
                    <a:pt x="2033" y="1250"/>
                    <a:pt x="2033" y="1253"/>
                    <a:pt x="2033" y="1256"/>
                  </a:cubicBezTo>
                  <a:lnTo>
                    <a:pt x="2034" y="1247"/>
                  </a:lnTo>
                  <a:lnTo>
                    <a:pt x="2034" y="1247"/>
                  </a:lnTo>
                  <a:cubicBezTo>
                    <a:pt x="2034" y="1247"/>
                    <a:pt x="2034" y="1247"/>
                    <a:pt x="2034" y="1248"/>
                  </a:cubicBezTo>
                  <a:lnTo>
                    <a:pt x="2034" y="1248"/>
                  </a:lnTo>
                  <a:cubicBezTo>
                    <a:pt x="2086" y="916"/>
                    <a:pt x="2246" y="617"/>
                    <a:pt x="2329" y="293"/>
                  </a:cubicBezTo>
                  <a:cubicBezTo>
                    <a:pt x="2353" y="197"/>
                    <a:pt x="2429" y="45"/>
                    <a:pt x="2304" y="4"/>
                  </a:cubicBezTo>
                  <a:cubicBezTo>
                    <a:pt x="2296" y="2"/>
                    <a:pt x="2289" y="0"/>
                    <a:pt x="2282" y="0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5"/>
            <p:cNvSpPr/>
            <p:nvPr/>
          </p:nvSpPr>
          <p:spPr>
            <a:xfrm>
              <a:off x="7024600" y="1852125"/>
              <a:ext cx="107375" cy="61975"/>
            </a:xfrm>
            <a:custGeom>
              <a:rect b="b" l="l" r="r" t="t"/>
              <a:pathLst>
                <a:path extrusionOk="0" h="2479" w="4295">
                  <a:moveTo>
                    <a:pt x="1883" y="826"/>
                  </a:moveTo>
                  <a:lnTo>
                    <a:pt x="1874" y="832"/>
                  </a:lnTo>
                  <a:cubicBezTo>
                    <a:pt x="1874" y="836"/>
                    <a:pt x="1873" y="840"/>
                    <a:pt x="1872" y="844"/>
                  </a:cubicBezTo>
                  <a:lnTo>
                    <a:pt x="1872" y="844"/>
                  </a:lnTo>
                  <a:cubicBezTo>
                    <a:pt x="1876" y="838"/>
                    <a:pt x="1879" y="832"/>
                    <a:pt x="1883" y="826"/>
                  </a:cubicBezTo>
                  <a:close/>
                  <a:moveTo>
                    <a:pt x="4294" y="1"/>
                  </a:moveTo>
                  <a:lnTo>
                    <a:pt x="4294" y="1"/>
                  </a:lnTo>
                  <a:cubicBezTo>
                    <a:pt x="3681" y="261"/>
                    <a:pt x="3342" y="811"/>
                    <a:pt x="2779" y="1095"/>
                  </a:cubicBezTo>
                  <a:cubicBezTo>
                    <a:pt x="2807" y="825"/>
                    <a:pt x="2974" y="615"/>
                    <a:pt x="2948" y="325"/>
                  </a:cubicBezTo>
                  <a:lnTo>
                    <a:pt x="2948" y="325"/>
                  </a:lnTo>
                  <a:cubicBezTo>
                    <a:pt x="2743" y="540"/>
                    <a:pt x="2636" y="771"/>
                    <a:pt x="2597" y="1016"/>
                  </a:cubicBezTo>
                  <a:cubicBezTo>
                    <a:pt x="2557" y="1267"/>
                    <a:pt x="2410" y="1392"/>
                    <a:pt x="2207" y="1495"/>
                  </a:cubicBezTo>
                  <a:cubicBezTo>
                    <a:pt x="1990" y="1604"/>
                    <a:pt x="1788" y="1744"/>
                    <a:pt x="1521" y="1820"/>
                  </a:cubicBezTo>
                  <a:cubicBezTo>
                    <a:pt x="1590" y="1443"/>
                    <a:pt x="1821" y="1174"/>
                    <a:pt x="1872" y="844"/>
                  </a:cubicBezTo>
                  <a:lnTo>
                    <a:pt x="1872" y="844"/>
                  </a:lnTo>
                  <a:cubicBezTo>
                    <a:pt x="1768" y="1021"/>
                    <a:pt x="1628" y="1186"/>
                    <a:pt x="1571" y="1377"/>
                  </a:cubicBezTo>
                  <a:cubicBezTo>
                    <a:pt x="1390" y="1968"/>
                    <a:pt x="910" y="2144"/>
                    <a:pt x="400" y="2293"/>
                  </a:cubicBezTo>
                  <a:cubicBezTo>
                    <a:pt x="316" y="2315"/>
                    <a:pt x="230" y="2328"/>
                    <a:pt x="148" y="2356"/>
                  </a:cubicBezTo>
                  <a:cubicBezTo>
                    <a:pt x="89" y="2377"/>
                    <a:pt x="6" y="2380"/>
                    <a:pt x="0" y="2479"/>
                  </a:cubicBezTo>
                  <a:cubicBezTo>
                    <a:pt x="614" y="2445"/>
                    <a:pt x="1190" y="2283"/>
                    <a:pt x="1722" y="1992"/>
                  </a:cubicBezTo>
                  <a:cubicBezTo>
                    <a:pt x="1931" y="1877"/>
                    <a:pt x="2131" y="1800"/>
                    <a:pt x="2341" y="1800"/>
                  </a:cubicBezTo>
                  <a:cubicBezTo>
                    <a:pt x="2480" y="1800"/>
                    <a:pt x="2622" y="1833"/>
                    <a:pt x="2775" y="1912"/>
                  </a:cubicBezTo>
                  <a:cubicBezTo>
                    <a:pt x="2884" y="1968"/>
                    <a:pt x="3004" y="1997"/>
                    <a:pt x="3126" y="1997"/>
                  </a:cubicBezTo>
                  <a:cubicBezTo>
                    <a:pt x="3267" y="1997"/>
                    <a:pt x="3411" y="1958"/>
                    <a:pt x="3546" y="1878"/>
                  </a:cubicBezTo>
                  <a:cubicBezTo>
                    <a:pt x="3461" y="1856"/>
                    <a:pt x="3377" y="1847"/>
                    <a:pt x="3293" y="1847"/>
                  </a:cubicBezTo>
                  <a:cubicBezTo>
                    <a:pt x="3277" y="1847"/>
                    <a:pt x="3261" y="1847"/>
                    <a:pt x="3244" y="1848"/>
                  </a:cubicBezTo>
                  <a:cubicBezTo>
                    <a:pt x="3229" y="1848"/>
                    <a:pt x="3214" y="1849"/>
                    <a:pt x="3199" y="1849"/>
                  </a:cubicBezTo>
                  <a:cubicBezTo>
                    <a:pt x="3017" y="1849"/>
                    <a:pt x="2838" y="1825"/>
                    <a:pt x="2660" y="1787"/>
                  </a:cubicBezTo>
                  <a:cubicBezTo>
                    <a:pt x="2588" y="1772"/>
                    <a:pt x="2478" y="1778"/>
                    <a:pt x="2460" y="1693"/>
                  </a:cubicBezTo>
                  <a:cubicBezTo>
                    <a:pt x="2439" y="1601"/>
                    <a:pt x="2549" y="1583"/>
                    <a:pt x="2609" y="1540"/>
                  </a:cubicBezTo>
                  <a:cubicBezTo>
                    <a:pt x="2821" y="1392"/>
                    <a:pt x="3038" y="1251"/>
                    <a:pt x="3244" y="1096"/>
                  </a:cubicBezTo>
                  <a:cubicBezTo>
                    <a:pt x="3314" y="1043"/>
                    <a:pt x="3378" y="1012"/>
                    <a:pt x="3455" y="1012"/>
                  </a:cubicBezTo>
                  <a:cubicBezTo>
                    <a:pt x="3488" y="1012"/>
                    <a:pt x="3523" y="1017"/>
                    <a:pt x="3563" y="1030"/>
                  </a:cubicBezTo>
                  <a:cubicBezTo>
                    <a:pt x="3633" y="1051"/>
                    <a:pt x="3707" y="1069"/>
                    <a:pt x="3781" y="1069"/>
                  </a:cubicBezTo>
                  <a:cubicBezTo>
                    <a:pt x="3857" y="1069"/>
                    <a:pt x="3933" y="1050"/>
                    <a:pt x="4008" y="996"/>
                  </a:cubicBezTo>
                  <a:cubicBezTo>
                    <a:pt x="3915" y="905"/>
                    <a:pt x="3810" y="910"/>
                    <a:pt x="3712" y="900"/>
                  </a:cubicBezTo>
                  <a:cubicBezTo>
                    <a:pt x="3586" y="889"/>
                    <a:pt x="3577" y="839"/>
                    <a:pt x="3662" y="757"/>
                  </a:cubicBezTo>
                  <a:cubicBezTo>
                    <a:pt x="3760" y="666"/>
                    <a:pt x="3863" y="579"/>
                    <a:pt x="3957" y="488"/>
                  </a:cubicBezTo>
                  <a:cubicBezTo>
                    <a:pt x="4090" y="362"/>
                    <a:pt x="4211" y="227"/>
                    <a:pt x="42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5"/>
            <p:cNvSpPr/>
            <p:nvPr/>
          </p:nvSpPr>
          <p:spPr>
            <a:xfrm>
              <a:off x="6924725" y="1978700"/>
              <a:ext cx="132850" cy="68700"/>
            </a:xfrm>
            <a:custGeom>
              <a:rect b="b" l="l" r="r" t="t"/>
              <a:pathLst>
                <a:path extrusionOk="0" h="2748" w="5314">
                  <a:moveTo>
                    <a:pt x="5246" y="1"/>
                  </a:moveTo>
                  <a:cubicBezTo>
                    <a:pt x="5127" y="1"/>
                    <a:pt x="5038" y="62"/>
                    <a:pt x="4951" y="115"/>
                  </a:cubicBezTo>
                  <a:cubicBezTo>
                    <a:pt x="4609" y="323"/>
                    <a:pt x="4273" y="539"/>
                    <a:pt x="3930" y="745"/>
                  </a:cubicBezTo>
                  <a:cubicBezTo>
                    <a:pt x="3860" y="787"/>
                    <a:pt x="3780" y="872"/>
                    <a:pt x="3706" y="872"/>
                  </a:cubicBezTo>
                  <a:cubicBezTo>
                    <a:pt x="3691" y="872"/>
                    <a:pt x="3676" y="868"/>
                    <a:pt x="3662" y="861"/>
                  </a:cubicBezTo>
                  <a:cubicBezTo>
                    <a:pt x="3556" y="804"/>
                    <a:pt x="3661" y="680"/>
                    <a:pt x="3654" y="584"/>
                  </a:cubicBezTo>
                  <a:cubicBezTo>
                    <a:pt x="3649" y="539"/>
                    <a:pt x="3655" y="492"/>
                    <a:pt x="3659" y="374"/>
                  </a:cubicBezTo>
                  <a:lnTo>
                    <a:pt x="3659" y="374"/>
                  </a:lnTo>
                  <a:cubicBezTo>
                    <a:pt x="3513" y="543"/>
                    <a:pt x="3465" y="684"/>
                    <a:pt x="3442" y="829"/>
                  </a:cubicBezTo>
                  <a:cubicBezTo>
                    <a:pt x="3419" y="997"/>
                    <a:pt x="3332" y="1089"/>
                    <a:pt x="3189" y="1168"/>
                  </a:cubicBezTo>
                  <a:cubicBezTo>
                    <a:pt x="2779" y="1395"/>
                    <a:pt x="2362" y="1613"/>
                    <a:pt x="1933" y="1809"/>
                  </a:cubicBezTo>
                  <a:cubicBezTo>
                    <a:pt x="1825" y="1858"/>
                    <a:pt x="1722" y="1933"/>
                    <a:pt x="1554" y="1939"/>
                  </a:cubicBezTo>
                  <a:cubicBezTo>
                    <a:pt x="1828" y="1445"/>
                    <a:pt x="2173" y="1033"/>
                    <a:pt x="2372" y="536"/>
                  </a:cubicBezTo>
                  <a:lnTo>
                    <a:pt x="2372" y="536"/>
                  </a:lnTo>
                  <a:cubicBezTo>
                    <a:pt x="2220" y="618"/>
                    <a:pt x="2116" y="745"/>
                    <a:pt x="2025" y="880"/>
                  </a:cubicBezTo>
                  <a:cubicBezTo>
                    <a:pt x="1792" y="1233"/>
                    <a:pt x="1560" y="1586"/>
                    <a:pt x="1335" y="1946"/>
                  </a:cubicBezTo>
                  <a:cubicBezTo>
                    <a:pt x="1248" y="2085"/>
                    <a:pt x="1143" y="2184"/>
                    <a:pt x="988" y="2243"/>
                  </a:cubicBezTo>
                  <a:cubicBezTo>
                    <a:pt x="704" y="2353"/>
                    <a:pt x="422" y="2469"/>
                    <a:pt x="140" y="2588"/>
                  </a:cubicBezTo>
                  <a:cubicBezTo>
                    <a:pt x="85" y="2610"/>
                    <a:pt x="0" y="2631"/>
                    <a:pt x="33" y="2712"/>
                  </a:cubicBezTo>
                  <a:cubicBezTo>
                    <a:pt x="43" y="2739"/>
                    <a:pt x="64" y="2748"/>
                    <a:pt x="87" y="2748"/>
                  </a:cubicBezTo>
                  <a:cubicBezTo>
                    <a:pt x="116" y="2748"/>
                    <a:pt x="150" y="2734"/>
                    <a:pt x="178" y="2723"/>
                  </a:cubicBezTo>
                  <a:cubicBezTo>
                    <a:pt x="414" y="2636"/>
                    <a:pt x="665" y="2606"/>
                    <a:pt x="895" y="2496"/>
                  </a:cubicBezTo>
                  <a:cubicBezTo>
                    <a:pt x="1530" y="2193"/>
                    <a:pt x="2171" y="1902"/>
                    <a:pt x="2801" y="1590"/>
                  </a:cubicBezTo>
                  <a:cubicBezTo>
                    <a:pt x="3576" y="1206"/>
                    <a:pt x="4330" y="787"/>
                    <a:pt x="5039" y="296"/>
                  </a:cubicBezTo>
                  <a:cubicBezTo>
                    <a:pt x="5144" y="224"/>
                    <a:pt x="5268" y="165"/>
                    <a:pt x="5313" y="7"/>
                  </a:cubicBezTo>
                  <a:cubicBezTo>
                    <a:pt x="5290" y="2"/>
                    <a:pt x="5268" y="1"/>
                    <a:pt x="52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7055775" y="1620875"/>
              <a:ext cx="74675" cy="133675"/>
            </a:xfrm>
            <a:custGeom>
              <a:rect b="b" l="l" r="r" t="t"/>
              <a:pathLst>
                <a:path extrusionOk="0" h="5347" w="2987">
                  <a:moveTo>
                    <a:pt x="2899" y="1"/>
                  </a:moveTo>
                  <a:cubicBezTo>
                    <a:pt x="2703" y="128"/>
                    <a:pt x="2577" y="275"/>
                    <a:pt x="2465" y="434"/>
                  </a:cubicBezTo>
                  <a:cubicBezTo>
                    <a:pt x="1714" y="1499"/>
                    <a:pt x="1051" y="2614"/>
                    <a:pt x="545" y="3819"/>
                  </a:cubicBezTo>
                  <a:cubicBezTo>
                    <a:pt x="513" y="3901"/>
                    <a:pt x="500" y="4003"/>
                    <a:pt x="375" y="4061"/>
                  </a:cubicBezTo>
                  <a:cubicBezTo>
                    <a:pt x="280" y="3565"/>
                    <a:pt x="186" y="3083"/>
                    <a:pt x="91" y="2586"/>
                  </a:cubicBezTo>
                  <a:cubicBezTo>
                    <a:pt x="1" y="2640"/>
                    <a:pt x="19" y="2702"/>
                    <a:pt x="20" y="2750"/>
                  </a:cubicBezTo>
                  <a:cubicBezTo>
                    <a:pt x="20" y="3124"/>
                    <a:pt x="112" y="3479"/>
                    <a:pt x="242" y="3825"/>
                  </a:cubicBezTo>
                  <a:cubicBezTo>
                    <a:pt x="338" y="4075"/>
                    <a:pt x="368" y="4313"/>
                    <a:pt x="248" y="4573"/>
                  </a:cubicBezTo>
                  <a:cubicBezTo>
                    <a:pt x="136" y="4814"/>
                    <a:pt x="42" y="5070"/>
                    <a:pt x="33" y="5346"/>
                  </a:cubicBezTo>
                  <a:cubicBezTo>
                    <a:pt x="241" y="4929"/>
                    <a:pt x="454" y="4512"/>
                    <a:pt x="615" y="4078"/>
                  </a:cubicBezTo>
                  <a:cubicBezTo>
                    <a:pt x="987" y="3066"/>
                    <a:pt x="1571" y="2180"/>
                    <a:pt x="2154" y="1288"/>
                  </a:cubicBezTo>
                  <a:cubicBezTo>
                    <a:pt x="2220" y="1189"/>
                    <a:pt x="2295" y="1140"/>
                    <a:pt x="2418" y="1121"/>
                  </a:cubicBezTo>
                  <a:cubicBezTo>
                    <a:pt x="2577" y="1094"/>
                    <a:pt x="2738" y="1048"/>
                    <a:pt x="2878" y="955"/>
                  </a:cubicBezTo>
                  <a:cubicBezTo>
                    <a:pt x="2922" y="927"/>
                    <a:pt x="2987" y="897"/>
                    <a:pt x="2971" y="835"/>
                  </a:cubicBezTo>
                  <a:cubicBezTo>
                    <a:pt x="2962" y="796"/>
                    <a:pt x="2936" y="789"/>
                    <a:pt x="2906" y="789"/>
                  </a:cubicBezTo>
                  <a:cubicBezTo>
                    <a:pt x="2886" y="789"/>
                    <a:pt x="2865" y="792"/>
                    <a:pt x="2847" y="792"/>
                  </a:cubicBezTo>
                  <a:cubicBezTo>
                    <a:pt x="2841" y="792"/>
                    <a:pt x="2835" y="792"/>
                    <a:pt x="2830" y="791"/>
                  </a:cubicBezTo>
                  <a:cubicBezTo>
                    <a:pt x="2822" y="790"/>
                    <a:pt x="2814" y="789"/>
                    <a:pt x="2805" y="789"/>
                  </a:cubicBezTo>
                  <a:cubicBezTo>
                    <a:pt x="2726" y="789"/>
                    <a:pt x="2650" y="835"/>
                    <a:pt x="2558" y="835"/>
                  </a:cubicBezTo>
                  <a:cubicBezTo>
                    <a:pt x="2536" y="835"/>
                    <a:pt x="2513" y="833"/>
                    <a:pt x="2489" y="826"/>
                  </a:cubicBezTo>
                  <a:cubicBezTo>
                    <a:pt x="2617" y="554"/>
                    <a:pt x="2853" y="341"/>
                    <a:pt x="28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5"/>
            <p:cNvSpPr/>
            <p:nvPr/>
          </p:nvSpPr>
          <p:spPr>
            <a:xfrm>
              <a:off x="7183675" y="1588400"/>
              <a:ext cx="82175" cy="95150"/>
            </a:xfrm>
            <a:custGeom>
              <a:rect b="b" l="l" r="r" t="t"/>
              <a:pathLst>
                <a:path extrusionOk="0" h="3806" w="3287">
                  <a:moveTo>
                    <a:pt x="3287" y="0"/>
                  </a:moveTo>
                  <a:lnTo>
                    <a:pt x="3287" y="0"/>
                  </a:lnTo>
                  <a:cubicBezTo>
                    <a:pt x="2766" y="442"/>
                    <a:pt x="2386" y="1020"/>
                    <a:pt x="1815" y="1506"/>
                  </a:cubicBezTo>
                  <a:cubicBezTo>
                    <a:pt x="1878" y="1153"/>
                    <a:pt x="1991" y="871"/>
                    <a:pt x="1932" y="505"/>
                  </a:cubicBezTo>
                  <a:lnTo>
                    <a:pt x="1932" y="505"/>
                  </a:lnTo>
                  <a:cubicBezTo>
                    <a:pt x="1808" y="731"/>
                    <a:pt x="1740" y="909"/>
                    <a:pt x="1768" y="1084"/>
                  </a:cubicBezTo>
                  <a:cubicBezTo>
                    <a:pt x="1833" y="1497"/>
                    <a:pt x="1657" y="1788"/>
                    <a:pt x="1376" y="2053"/>
                  </a:cubicBezTo>
                  <a:cubicBezTo>
                    <a:pt x="1246" y="2176"/>
                    <a:pt x="1138" y="2324"/>
                    <a:pt x="1015" y="2456"/>
                  </a:cubicBezTo>
                  <a:cubicBezTo>
                    <a:pt x="931" y="2543"/>
                    <a:pt x="862" y="2650"/>
                    <a:pt x="728" y="2710"/>
                  </a:cubicBezTo>
                  <a:cubicBezTo>
                    <a:pt x="672" y="2480"/>
                    <a:pt x="782" y="2279"/>
                    <a:pt x="728" y="2063"/>
                  </a:cubicBezTo>
                  <a:lnTo>
                    <a:pt x="728" y="2063"/>
                  </a:lnTo>
                  <a:cubicBezTo>
                    <a:pt x="649" y="2712"/>
                    <a:pt x="383" y="3282"/>
                    <a:pt x="0" y="3806"/>
                  </a:cubicBezTo>
                  <a:cubicBezTo>
                    <a:pt x="100" y="3740"/>
                    <a:pt x="169" y="3655"/>
                    <a:pt x="234" y="3568"/>
                  </a:cubicBezTo>
                  <a:cubicBezTo>
                    <a:pt x="528" y="3191"/>
                    <a:pt x="826" y="2818"/>
                    <a:pt x="1171" y="2485"/>
                  </a:cubicBezTo>
                  <a:cubicBezTo>
                    <a:pt x="1269" y="2393"/>
                    <a:pt x="1362" y="2353"/>
                    <a:pt x="1502" y="2351"/>
                  </a:cubicBezTo>
                  <a:cubicBezTo>
                    <a:pt x="1861" y="2347"/>
                    <a:pt x="2220" y="2305"/>
                    <a:pt x="2566" y="2192"/>
                  </a:cubicBezTo>
                  <a:cubicBezTo>
                    <a:pt x="2631" y="2170"/>
                    <a:pt x="2731" y="2139"/>
                    <a:pt x="2715" y="2067"/>
                  </a:cubicBezTo>
                  <a:cubicBezTo>
                    <a:pt x="2703" y="2016"/>
                    <a:pt x="2673" y="2002"/>
                    <a:pt x="2637" y="2002"/>
                  </a:cubicBezTo>
                  <a:cubicBezTo>
                    <a:pt x="2598" y="2002"/>
                    <a:pt x="2553" y="2019"/>
                    <a:pt x="2516" y="2025"/>
                  </a:cubicBezTo>
                  <a:cubicBezTo>
                    <a:pt x="2193" y="2083"/>
                    <a:pt x="1877" y="2169"/>
                    <a:pt x="1476" y="2183"/>
                  </a:cubicBezTo>
                  <a:cubicBezTo>
                    <a:pt x="1568" y="2076"/>
                    <a:pt x="1623" y="2012"/>
                    <a:pt x="1679" y="1943"/>
                  </a:cubicBezTo>
                  <a:cubicBezTo>
                    <a:pt x="2107" y="1432"/>
                    <a:pt x="2639" y="1019"/>
                    <a:pt x="3052" y="494"/>
                  </a:cubicBezTo>
                  <a:cubicBezTo>
                    <a:pt x="3165" y="349"/>
                    <a:pt x="3285" y="208"/>
                    <a:pt x="3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5"/>
            <p:cNvSpPr/>
            <p:nvPr/>
          </p:nvSpPr>
          <p:spPr>
            <a:xfrm>
              <a:off x="7169450" y="1701625"/>
              <a:ext cx="110200" cy="49975"/>
            </a:xfrm>
            <a:custGeom>
              <a:rect b="b" l="l" r="r" t="t"/>
              <a:pathLst>
                <a:path extrusionOk="0" h="1999" w="4408">
                  <a:moveTo>
                    <a:pt x="1303" y="984"/>
                  </a:moveTo>
                  <a:cubicBezTo>
                    <a:pt x="1302" y="986"/>
                    <a:pt x="1301" y="988"/>
                    <a:pt x="1300" y="989"/>
                  </a:cubicBezTo>
                  <a:lnTo>
                    <a:pt x="1300" y="989"/>
                  </a:lnTo>
                  <a:cubicBezTo>
                    <a:pt x="1303" y="988"/>
                    <a:pt x="1307" y="987"/>
                    <a:pt x="1310" y="986"/>
                  </a:cubicBezTo>
                  <a:lnTo>
                    <a:pt x="1303" y="984"/>
                  </a:lnTo>
                  <a:close/>
                  <a:moveTo>
                    <a:pt x="3103" y="1"/>
                  </a:moveTo>
                  <a:cubicBezTo>
                    <a:pt x="2960" y="1"/>
                    <a:pt x="2916" y="82"/>
                    <a:pt x="2871" y="158"/>
                  </a:cubicBezTo>
                  <a:cubicBezTo>
                    <a:pt x="2723" y="414"/>
                    <a:pt x="2579" y="675"/>
                    <a:pt x="2432" y="934"/>
                  </a:cubicBezTo>
                  <a:cubicBezTo>
                    <a:pt x="2390" y="1007"/>
                    <a:pt x="2367" y="1107"/>
                    <a:pt x="2285" y="1141"/>
                  </a:cubicBezTo>
                  <a:cubicBezTo>
                    <a:pt x="1869" y="1316"/>
                    <a:pt x="1443" y="1456"/>
                    <a:pt x="971" y="1566"/>
                  </a:cubicBezTo>
                  <a:cubicBezTo>
                    <a:pt x="1096" y="1350"/>
                    <a:pt x="1197" y="1170"/>
                    <a:pt x="1300" y="989"/>
                  </a:cubicBezTo>
                  <a:lnTo>
                    <a:pt x="1300" y="989"/>
                  </a:lnTo>
                  <a:cubicBezTo>
                    <a:pt x="1124" y="1051"/>
                    <a:pt x="1021" y="1204"/>
                    <a:pt x="960" y="1349"/>
                  </a:cubicBezTo>
                  <a:cubicBezTo>
                    <a:pt x="854" y="1600"/>
                    <a:pt x="657" y="1675"/>
                    <a:pt x="428" y="1741"/>
                  </a:cubicBezTo>
                  <a:cubicBezTo>
                    <a:pt x="273" y="1786"/>
                    <a:pt x="106" y="1826"/>
                    <a:pt x="0" y="1986"/>
                  </a:cubicBezTo>
                  <a:cubicBezTo>
                    <a:pt x="28" y="1995"/>
                    <a:pt x="54" y="1998"/>
                    <a:pt x="78" y="1998"/>
                  </a:cubicBezTo>
                  <a:cubicBezTo>
                    <a:pt x="150" y="1998"/>
                    <a:pt x="209" y="1968"/>
                    <a:pt x="269" y="1950"/>
                  </a:cubicBezTo>
                  <a:cubicBezTo>
                    <a:pt x="569" y="1858"/>
                    <a:pt x="868" y="1766"/>
                    <a:pt x="1163" y="1662"/>
                  </a:cubicBezTo>
                  <a:cubicBezTo>
                    <a:pt x="1240" y="1635"/>
                    <a:pt x="1312" y="1621"/>
                    <a:pt x="1383" y="1621"/>
                  </a:cubicBezTo>
                  <a:cubicBezTo>
                    <a:pt x="1479" y="1621"/>
                    <a:pt x="1573" y="1647"/>
                    <a:pt x="1673" y="1703"/>
                  </a:cubicBezTo>
                  <a:cubicBezTo>
                    <a:pt x="1870" y="1811"/>
                    <a:pt x="2072" y="1934"/>
                    <a:pt x="2315" y="1943"/>
                  </a:cubicBezTo>
                  <a:cubicBezTo>
                    <a:pt x="2159" y="1727"/>
                    <a:pt x="1867" y="1724"/>
                    <a:pt x="1673" y="1519"/>
                  </a:cubicBezTo>
                  <a:cubicBezTo>
                    <a:pt x="2009" y="1381"/>
                    <a:pt x="2322" y="1253"/>
                    <a:pt x="2638" y="1124"/>
                  </a:cubicBezTo>
                  <a:cubicBezTo>
                    <a:pt x="2899" y="1018"/>
                    <a:pt x="3153" y="874"/>
                    <a:pt x="3432" y="874"/>
                  </a:cubicBezTo>
                  <a:cubicBezTo>
                    <a:pt x="3529" y="874"/>
                    <a:pt x="3629" y="892"/>
                    <a:pt x="3733" y="934"/>
                  </a:cubicBezTo>
                  <a:cubicBezTo>
                    <a:pt x="3743" y="937"/>
                    <a:pt x="3754" y="940"/>
                    <a:pt x="3766" y="940"/>
                  </a:cubicBezTo>
                  <a:cubicBezTo>
                    <a:pt x="3791" y="940"/>
                    <a:pt x="3816" y="928"/>
                    <a:pt x="3823" y="891"/>
                  </a:cubicBezTo>
                  <a:cubicBezTo>
                    <a:pt x="3588" y="736"/>
                    <a:pt x="3588" y="738"/>
                    <a:pt x="3832" y="574"/>
                  </a:cubicBezTo>
                  <a:cubicBezTo>
                    <a:pt x="4046" y="431"/>
                    <a:pt x="4255" y="285"/>
                    <a:pt x="4407" y="66"/>
                  </a:cubicBezTo>
                  <a:lnTo>
                    <a:pt x="4407" y="66"/>
                  </a:lnTo>
                  <a:cubicBezTo>
                    <a:pt x="3767" y="290"/>
                    <a:pt x="3283" y="815"/>
                    <a:pt x="2559" y="1024"/>
                  </a:cubicBezTo>
                  <a:cubicBezTo>
                    <a:pt x="2768" y="643"/>
                    <a:pt x="2944" y="321"/>
                    <a:pt x="3118" y="1"/>
                  </a:cubicBezTo>
                  <a:cubicBezTo>
                    <a:pt x="3113" y="1"/>
                    <a:pt x="3108" y="1"/>
                    <a:pt x="3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7087850" y="1687975"/>
              <a:ext cx="30900" cy="7200"/>
            </a:xfrm>
            <a:custGeom>
              <a:rect b="b" l="l" r="r" t="t"/>
              <a:pathLst>
                <a:path extrusionOk="0" h="288" w="1236">
                  <a:moveTo>
                    <a:pt x="1108" y="1"/>
                  </a:moveTo>
                  <a:cubicBezTo>
                    <a:pt x="722" y="1"/>
                    <a:pt x="368" y="158"/>
                    <a:pt x="0" y="268"/>
                  </a:cubicBezTo>
                  <a:cubicBezTo>
                    <a:pt x="82" y="281"/>
                    <a:pt x="161" y="288"/>
                    <a:pt x="240" y="288"/>
                  </a:cubicBezTo>
                  <a:cubicBezTo>
                    <a:pt x="590" y="288"/>
                    <a:pt x="915" y="162"/>
                    <a:pt x="1235" y="6"/>
                  </a:cubicBezTo>
                  <a:cubicBezTo>
                    <a:pt x="1192" y="2"/>
                    <a:pt x="1150" y="1"/>
                    <a:pt x="11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6990300" y="2024625"/>
              <a:ext cx="29875" cy="5525"/>
            </a:xfrm>
            <a:custGeom>
              <a:rect b="b" l="l" r="r" t="t"/>
              <a:pathLst>
                <a:path extrusionOk="0" h="221" w="1195">
                  <a:moveTo>
                    <a:pt x="185" y="1"/>
                  </a:moveTo>
                  <a:cubicBezTo>
                    <a:pt x="124" y="1"/>
                    <a:pt x="63" y="4"/>
                    <a:pt x="1" y="10"/>
                  </a:cubicBezTo>
                  <a:cubicBezTo>
                    <a:pt x="322" y="97"/>
                    <a:pt x="638" y="221"/>
                    <a:pt x="973" y="221"/>
                  </a:cubicBezTo>
                  <a:cubicBezTo>
                    <a:pt x="1046" y="221"/>
                    <a:pt x="1120" y="215"/>
                    <a:pt x="1194" y="202"/>
                  </a:cubicBezTo>
                  <a:cubicBezTo>
                    <a:pt x="865" y="94"/>
                    <a:pt x="533" y="1"/>
                    <a:pt x="1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5"/>
            <p:cNvSpPr/>
            <p:nvPr/>
          </p:nvSpPr>
          <p:spPr>
            <a:xfrm>
              <a:off x="7086825" y="1641125"/>
              <a:ext cx="4300" cy="22075"/>
            </a:xfrm>
            <a:custGeom>
              <a:rect b="b" l="l" r="r" t="t"/>
              <a:pathLst>
                <a:path extrusionOk="0" h="883" w="172">
                  <a:moveTo>
                    <a:pt x="125" y="1"/>
                  </a:moveTo>
                  <a:cubicBezTo>
                    <a:pt x="22" y="293"/>
                    <a:pt x="0" y="586"/>
                    <a:pt x="113" y="883"/>
                  </a:cubicBezTo>
                  <a:cubicBezTo>
                    <a:pt x="156" y="588"/>
                    <a:pt x="171" y="294"/>
                    <a:pt x="1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6919575" y="1781800"/>
              <a:ext cx="15950" cy="16800"/>
            </a:xfrm>
            <a:custGeom>
              <a:rect b="b" l="l" r="r" t="t"/>
              <a:pathLst>
                <a:path extrusionOk="0" h="672" w="638">
                  <a:moveTo>
                    <a:pt x="601" y="0"/>
                  </a:moveTo>
                  <a:cubicBezTo>
                    <a:pt x="404" y="204"/>
                    <a:pt x="205" y="407"/>
                    <a:pt x="6" y="609"/>
                  </a:cubicBezTo>
                  <a:lnTo>
                    <a:pt x="6" y="609"/>
                  </a:lnTo>
                  <a:cubicBezTo>
                    <a:pt x="6" y="609"/>
                    <a:pt x="6" y="609"/>
                    <a:pt x="6" y="608"/>
                  </a:cubicBezTo>
                  <a:cubicBezTo>
                    <a:pt x="3" y="608"/>
                    <a:pt x="0" y="615"/>
                    <a:pt x="0" y="615"/>
                  </a:cubicBezTo>
                  <a:cubicBezTo>
                    <a:pt x="2" y="613"/>
                    <a:pt x="4" y="611"/>
                    <a:pt x="6" y="609"/>
                  </a:cubicBezTo>
                  <a:lnTo>
                    <a:pt x="6" y="609"/>
                  </a:lnTo>
                  <a:cubicBezTo>
                    <a:pt x="17" y="644"/>
                    <a:pt x="37" y="671"/>
                    <a:pt x="62" y="671"/>
                  </a:cubicBezTo>
                  <a:cubicBezTo>
                    <a:pt x="75" y="671"/>
                    <a:pt x="89" y="664"/>
                    <a:pt x="105" y="648"/>
                  </a:cubicBezTo>
                  <a:cubicBezTo>
                    <a:pt x="285" y="445"/>
                    <a:pt x="460" y="239"/>
                    <a:pt x="638" y="33"/>
                  </a:cubicBezTo>
                  <a:lnTo>
                    <a:pt x="601" y="0"/>
                  </a:ln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7202000" y="1724325"/>
              <a:ext cx="1300" cy="2075"/>
            </a:xfrm>
            <a:custGeom>
              <a:rect b="b" l="l" r="r" t="t"/>
              <a:pathLst>
                <a:path extrusionOk="0" h="83" w="52">
                  <a:moveTo>
                    <a:pt x="34" y="0"/>
                  </a:moveTo>
                  <a:cubicBezTo>
                    <a:pt x="34" y="0"/>
                    <a:pt x="33" y="0"/>
                    <a:pt x="33" y="0"/>
                  </a:cubicBezTo>
                  <a:cubicBezTo>
                    <a:pt x="25" y="20"/>
                    <a:pt x="18" y="40"/>
                    <a:pt x="12" y="60"/>
                  </a:cubicBezTo>
                  <a:lnTo>
                    <a:pt x="12" y="60"/>
                  </a:lnTo>
                  <a:cubicBezTo>
                    <a:pt x="25" y="41"/>
                    <a:pt x="39" y="22"/>
                    <a:pt x="52" y="3"/>
                  </a:cubicBezTo>
                  <a:cubicBezTo>
                    <a:pt x="46" y="3"/>
                    <a:pt x="37" y="0"/>
                    <a:pt x="34" y="0"/>
                  </a:cubicBezTo>
                  <a:close/>
                  <a:moveTo>
                    <a:pt x="12" y="60"/>
                  </a:moveTo>
                  <a:cubicBezTo>
                    <a:pt x="8" y="65"/>
                    <a:pt x="4" y="71"/>
                    <a:pt x="1" y="76"/>
                  </a:cubicBezTo>
                  <a:lnTo>
                    <a:pt x="5" y="82"/>
                  </a:lnTo>
                  <a:cubicBezTo>
                    <a:pt x="7" y="75"/>
                    <a:pt x="10" y="67"/>
                    <a:pt x="12" y="60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5"/>
            <p:cNvSpPr/>
            <p:nvPr/>
          </p:nvSpPr>
          <p:spPr>
            <a:xfrm>
              <a:off x="6933000" y="1837025"/>
              <a:ext cx="250" cy="325"/>
            </a:xfrm>
            <a:custGeom>
              <a:rect b="b" l="l" r="r" t="t"/>
              <a:pathLst>
                <a:path extrusionOk="0" h="13" w="10">
                  <a:moveTo>
                    <a:pt x="9" y="1"/>
                  </a:moveTo>
                  <a:cubicBezTo>
                    <a:pt x="9" y="1"/>
                    <a:pt x="2" y="8"/>
                    <a:pt x="1" y="8"/>
                  </a:cubicBezTo>
                  <a:lnTo>
                    <a:pt x="6" y="12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6931550" y="1837275"/>
              <a:ext cx="1625" cy="1025"/>
            </a:xfrm>
            <a:custGeom>
              <a:rect b="b" l="l" r="r" t="t"/>
              <a:pathLst>
                <a:path extrusionOk="0" h="41" w="65">
                  <a:moveTo>
                    <a:pt x="59" y="1"/>
                  </a:moveTo>
                  <a:cubicBezTo>
                    <a:pt x="39" y="12"/>
                    <a:pt x="21" y="25"/>
                    <a:pt x="1" y="36"/>
                  </a:cubicBezTo>
                  <a:lnTo>
                    <a:pt x="7" y="40"/>
                  </a:lnTo>
                  <a:lnTo>
                    <a:pt x="64" y="4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6930125" y="1838175"/>
              <a:ext cx="1575" cy="1400"/>
            </a:xfrm>
            <a:custGeom>
              <a:rect b="b" l="l" r="r" t="t"/>
              <a:pathLst>
                <a:path extrusionOk="0" h="56" w="63">
                  <a:moveTo>
                    <a:pt x="58" y="0"/>
                  </a:moveTo>
                  <a:lnTo>
                    <a:pt x="0" y="52"/>
                  </a:lnTo>
                  <a:lnTo>
                    <a:pt x="4" y="55"/>
                  </a:lnTo>
                  <a:cubicBezTo>
                    <a:pt x="24" y="38"/>
                    <a:pt x="44" y="20"/>
                    <a:pt x="62" y="4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5"/>
            <p:cNvSpPr/>
            <p:nvPr/>
          </p:nvSpPr>
          <p:spPr>
            <a:xfrm>
              <a:off x="7071450" y="1872775"/>
              <a:ext cx="375" cy="175"/>
            </a:xfrm>
            <a:custGeom>
              <a:rect b="b" l="l" r="r" t="t"/>
              <a:pathLst>
                <a:path extrusionOk="0" h="7" w="15">
                  <a:moveTo>
                    <a:pt x="14" y="0"/>
                  </a:moveTo>
                  <a:lnTo>
                    <a:pt x="6" y="3"/>
                  </a:lnTo>
                  <a:lnTo>
                    <a:pt x="0" y="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" name="Google Shape;83;p5"/>
          <p:cNvGrpSpPr/>
          <p:nvPr/>
        </p:nvGrpSpPr>
        <p:grpSpPr>
          <a:xfrm flipH="1" rot="3956110">
            <a:off x="-720354" y="3314873"/>
            <a:ext cx="1731900" cy="1164735"/>
            <a:chOff x="4938650" y="1239185"/>
            <a:chExt cx="976517" cy="656726"/>
          </a:xfrm>
        </p:grpSpPr>
        <p:sp>
          <p:nvSpPr>
            <p:cNvPr id="84" name="Google Shape;84;p5"/>
            <p:cNvSpPr/>
            <p:nvPr/>
          </p:nvSpPr>
          <p:spPr>
            <a:xfrm>
              <a:off x="4938650" y="1239185"/>
              <a:ext cx="976517" cy="656726"/>
            </a:xfrm>
            <a:custGeom>
              <a:rect b="b" l="l" r="r" t="t"/>
              <a:pathLst>
                <a:path extrusionOk="0" h="18885" w="28081">
                  <a:moveTo>
                    <a:pt x="13559" y="8850"/>
                  </a:moveTo>
                  <a:lnTo>
                    <a:pt x="13559" y="8850"/>
                  </a:lnTo>
                  <a:cubicBezTo>
                    <a:pt x="13559" y="8851"/>
                    <a:pt x="13559" y="8851"/>
                    <a:pt x="13559" y="8851"/>
                  </a:cubicBezTo>
                  <a:cubicBezTo>
                    <a:pt x="13559" y="8851"/>
                    <a:pt x="13559" y="8851"/>
                    <a:pt x="13559" y="8850"/>
                  </a:cubicBezTo>
                  <a:close/>
                  <a:moveTo>
                    <a:pt x="21786" y="1"/>
                  </a:moveTo>
                  <a:cubicBezTo>
                    <a:pt x="21728" y="1"/>
                    <a:pt x="21656" y="14"/>
                    <a:pt x="21566" y="38"/>
                  </a:cubicBezTo>
                  <a:cubicBezTo>
                    <a:pt x="21497" y="58"/>
                    <a:pt x="21425" y="72"/>
                    <a:pt x="21361" y="104"/>
                  </a:cubicBezTo>
                  <a:cubicBezTo>
                    <a:pt x="20754" y="405"/>
                    <a:pt x="20111" y="612"/>
                    <a:pt x="19476" y="845"/>
                  </a:cubicBezTo>
                  <a:cubicBezTo>
                    <a:pt x="18806" y="1089"/>
                    <a:pt x="18149" y="1369"/>
                    <a:pt x="17551" y="1760"/>
                  </a:cubicBezTo>
                  <a:cubicBezTo>
                    <a:pt x="16537" y="2426"/>
                    <a:pt x="15837" y="3316"/>
                    <a:pt x="15611" y="4533"/>
                  </a:cubicBezTo>
                  <a:cubicBezTo>
                    <a:pt x="15549" y="4863"/>
                    <a:pt x="15485" y="5223"/>
                    <a:pt x="15638" y="5516"/>
                  </a:cubicBezTo>
                  <a:cubicBezTo>
                    <a:pt x="15759" y="5746"/>
                    <a:pt x="15671" y="5845"/>
                    <a:pt x="15553" y="5989"/>
                  </a:cubicBezTo>
                  <a:cubicBezTo>
                    <a:pt x="14770" y="6941"/>
                    <a:pt x="13989" y="7898"/>
                    <a:pt x="13203" y="8848"/>
                  </a:cubicBezTo>
                  <a:cubicBezTo>
                    <a:pt x="13062" y="9017"/>
                    <a:pt x="12985" y="9223"/>
                    <a:pt x="12766" y="9345"/>
                  </a:cubicBezTo>
                  <a:cubicBezTo>
                    <a:pt x="9952" y="10896"/>
                    <a:pt x="7282" y="12667"/>
                    <a:pt x="4673" y="14535"/>
                  </a:cubicBezTo>
                  <a:cubicBezTo>
                    <a:pt x="4637" y="14561"/>
                    <a:pt x="4606" y="14610"/>
                    <a:pt x="4544" y="14610"/>
                  </a:cubicBezTo>
                  <a:cubicBezTo>
                    <a:pt x="4518" y="14610"/>
                    <a:pt x="4487" y="14601"/>
                    <a:pt x="4449" y="14579"/>
                  </a:cubicBezTo>
                  <a:cubicBezTo>
                    <a:pt x="4935" y="13924"/>
                    <a:pt x="4921" y="12998"/>
                    <a:pt x="5669" y="12483"/>
                  </a:cubicBezTo>
                  <a:cubicBezTo>
                    <a:pt x="6002" y="12253"/>
                    <a:pt x="6249" y="11923"/>
                    <a:pt x="6577" y="11677"/>
                  </a:cubicBezTo>
                  <a:cubicBezTo>
                    <a:pt x="7494" y="10989"/>
                    <a:pt x="8245" y="10160"/>
                    <a:pt x="8813" y="9147"/>
                  </a:cubicBezTo>
                  <a:cubicBezTo>
                    <a:pt x="9167" y="8515"/>
                    <a:pt x="9465" y="7862"/>
                    <a:pt x="9731" y="7195"/>
                  </a:cubicBezTo>
                  <a:cubicBezTo>
                    <a:pt x="10120" y="6216"/>
                    <a:pt x="10460" y="5220"/>
                    <a:pt x="10810" y="4226"/>
                  </a:cubicBezTo>
                  <a:cubicBezTo>
                    <a:pt x="10883" y="4016"/>
                    <a:pt x="10923" y="3790"/>
                    <a:pt x="10953" y="3569"/>
                  </a:cubicBezTo>
                  <a:cubicBezTo>
                    <a:pt x="10975" y="3399"/>
                    <a:pt x="11102" y="3184"/>
                    <a:pt x="10916" y="3065"/>
                  </a:cubicBezTo>
                  <a:cubicBezTo>
                    <a:pt x="10867" y="3034"/>
                    <a:pt x="10817" y="3021"/>
                    <a:pt x="10768" y="3021"/>
                  </a:cubicBezTo>
                  <a:cubicBezTo>
                    <a:pt x="10626" y="3021"/>
                    <a:pt x="10488" y="3126"/>
                    <a:pt x="10373" y="3202"/>
                  </a:cubicBezTo>
                  <a:cubicBezTo>
                    <a:pt x="9451" y="3799"/>
                    <a:pt x="8527" y="4396"/>
                    <a:pt x="7677" y="5096"/>
                  </a:cubicBezTo>
                  <a:cubicBezTo>
                    <a:pt x="5261" y="7084"/>
                    <a:pt x="4410" y="9661"/>
                    <a:pt x="4815" y="12707"/>
                  </a:cubicBezTo>
                  <a:cubicBezTo>
                    <a:pt x="4831" y="12830"/>
                    <a:pt x="4814" y="12935"/>
                    <a:pt x="4770" y="13046"/>
                  </a:cubicBezTo>
                  <a:cubicBezTo>
                    <a:pt x="4498" y="13743"/>
                    <a:pt x="4168" y="14415"/>
                    <a:pt x="3821" y="15077"/>
                  </a:cubicBezTo>
                  <a:cubicBezTo>
                    <a:pt x="3756" y="15198"/>
                    <a:pt x="3674" y="15300"/>
                    <a:pt x="3568" y="15389"/>
                  </a:cubicBezTo>
                  <a:cubicBezTo>
                    <a:pt x="2534" y="16255"/>
                    <a:pt x="1499" y="17123"/>
                    <a:pt x="461" y="17987"/>
                  </a:cubicBezTo>
                  <a:cubicBezTo>
                    <a:pt x="334" y="18092"/>
                    <a:pt x="235" y="18217"/>
                    <a:pt x="144" y="18352"/>
                  </a:cubicBezTo>
                  <a:cubicBezTo>
                    <a:pt x="1" y="18571"/>
                    <a:pt x="137" y="18709"/>
                    <a:pt x="300" y="18822"/>
                  </a:cubicBezTo>
                  <a:cubicBezTo>
                    <a:pt x="361" y="18864"/>
                    <a:pt x="420" y="18885"/>
                    <a:pt x="475" y="18885"/>
                  </a:cubicBezTo>
                  <a:cubicBezTo>
                    <a:pt x="566" y="18885"/>
                    <a:pt x="647" y="18828"/>
                    <a:pt x="708" y="18719"/>
                  </a:cubicBezTo>
                  <a:cubicBezTo>
                    <a:pt x="763" y="18622"/>
                    <a:pt x="840" y="18550"/>
                    <a:pt x="922" y="18479"/>
                  </a:cubicBezTo>
                  <a:cubicBezTo>
                    <a:pt x="1533" y="17960"/>
                    <a:pt x="2146" y="17443"/>
                    <a:pt x="2755" y="16923"/>
                  </a:cubicBezTo>
                  <a:cubicBezTo>
                    <a:pt x="2822" y="16868"/>
                    <a:pt x="2890" y="16830"/>
                    <a:pt x="2977" y="16830"/>
                  </a:cubicBezTo>
                  <a:cubicBezTo>
                    <a:pt x="2984" y="16830"/>
                    <a:pt x="2992" y="16830"/>
                    <a:pt x="2999" y="16831"/>
                  </a:cubicBezTo>
                  <a:cubicBezTo>
                    <a:pt x="3160" y="16842"/>
                    <a:pt x="3321" y="16848"/>
                    <a:pt x="3482" y="16848"/>
                  </a:cubicBezTo>
                  <a:cubicBezTo>
                    <a:pt x="3970" y="16848"/>
                    <a:pt x="4457" y="16800"/>
                    <a:pt x="4937" y="16735"/>
                  </a:cubicBezTo>
                  <a:cubicBezTo>
                    <a:pt x="4996" y="16727"/>
                    <a:pt x="5051" y="16723"/>
                    <a:pt x="5105" y="16723"/>
                  </a:cubicBezTo>
                  <a:cubicBezTo>
                    <a:pt x="5434" y="16723"/>
                    <a:pt x="5662" y="16872"/>
                    <a:pt x="5887" y="17098"/>
                  </a:cubicBezTo>
                  <a:cubicBezTo>
                    <a:pt x="5943" y="17154"/>
                    <a:pt x="5988" y="17225"/>
                    <a:pt x="6047" y="17280"/>
                  </a:cubicBezTo>
                  <a:cubicBezTo>
                    <a:pt x="6320" y="17535"/>
                    <a:pt x="6579" y="17797"/>
                    <a:pt x="6939" y="17951"/>
                  </a:cubicBezTo>
                  <a:cubicBezTo>
                    <a:pt x="7447" y="18168"/>
                    <a:pt x="7944" y="18268"/>
                    <a:pt x="8432" y="18268"/>
                  </a:cubicBezTo>
                  <a:cubicBezTo>
                    <a:pt x="9162" y="18268"/>
                    <a:pt x="9872" y="18044"/>
                    <a:pt x="10564" y="17648"/>
                  </a:cubicBezTo>
                  <a:cubicBezTo>
                    <a:pt x="10979" y="17412"/>
                    <a:pt x="11404" y="17201"/>
                    <a:pt x="11836" y="16997"/>
                  </a:cubicBezTo>
                  <a:cubicBezTo>
                    <a:pt x="12475" y="16695"/>
                    <a:pt x="13082" y="16344"/>
                    <a:pt x="13590" y="15843"/>
                  </a:cubicBezTo>
                  <a:cubicBezTo>
                    <a:pt x="13711" y="15722"/>
                    <a:pt x="13858" y="15607"/>
                    <a:pt x="13797" y="15408"/>
                  </a:cubicBezTo>
                  <a:cubicBezTo>
                    <a:pt x="13741" y="15219"/>
                    <a:pt x="13556" y="15204"/>
                    <a:pt x="13402" y="15170"/>
                  </a:cubicBezTo>
                  <a:cubicBezTo>
                    <a:pt x="13155" y="15116"/>
                    <a:pt x="12903" y="15091"/>
                    <a:pt x="12656" y="15044"/>
                  </a:cubicBezTo>
                  <a:cubicBezTo>
                    <a:pt x="11921" y="14909"/>
                    <a:pt x="11219" y="14621"/>
                    <a:pt x="10476" y="14521"/>
                  </a:cubicBezTo>
                  <a:cubicBezTo>
                    <a:pt x="10129" y="14474"/>
                    <a:pt x="9789" y="14449"/>
                    <a:pt x="9458" y="14449"/>
                  </a:cubicBezTo>
                  <a:cubicBezTo>
                    <a:pt x="8013" y="14449"/>
                    <a:pt x="6726" y="14924"/>
                    <a:pt x="5688" y="16132"/>
                  </a:cubicBezTo>
                  <a:cubicBezTo>
                    <a:pt x="5645" y="16185"/>
                    <a:pt x="5603" y="16227"/>
                    <a:pt x="5534" y="16231"/>
                  </a:cubicBezTo>
                  <a:cubicBezTo>
                    <a:pt x="4848" y="16286"/>
                    <a:pt x="4163" y="16343"/>
                    <a:pt x="3476" y="16398"/>
                  </a:cubicBezTo>
                  <a:cubicBezTo>
                    <a:pt x="3959" y="15939"/>
                    <a:pt x="4460" y="15533"/>
                    <a:pt x="4957" y="15122"/>
                  </a:cubicBezTo>
                  <a:cubicBezTo>
                    <a:pt x="6073" y="14198"/>
                    <a:pt x="7178" y="13258"/>
                    <a:pt x="8342" y="12393"/>
                  </a:cubicBezTo>
                  <a:cubicBezTo>
                    <a:pt x="8548" y="12240"/>
                    <a:pt x="8768" y="12202"/>
                    <a:pt x="9022" y="12198"/>
                  </a:cubicBezTo>
                  <a:cubicBezTo>
                    <a:pt x="9086" y="12196"/>
                    <a:pt x="9150" y="12196"/>
                    <a:pt x="9215" y="12196"/>
                  </a:cubicBezTo>
                  <a:cubicBezTo>
                    <a:pt x="9949" y="12196"/>
                    <a:pt x="10680" y="12293"/>
                    <a:pt x="11414" y="12293"/>
                  </a:cubicBezTo>
                  <a:cubicBezTo>
                    <a:pt x="11453" y="12293"/>
                    <a:pt x="11493" y="12293"/>
                    <a:pt x="11533" y="12293"/>
                  </a:cubicBezTo>
                  <a:cubicBezTo>
                    <a:pt x="11593" y="12292"/>
                    <a:pt x="11654" y="12290"/>
                    <a:pt x="11714" y="12290"/>
                  </a:cubicBezTo>
                  <a:cubicBezTo>
                    <a:pt x="12106" y="12290"/>
                    <a:pt x="12463" y="12341"/>
                    <a:pt x="12592" y="12843"/>
                  </a:cubicBezTo>
                  <a:cubicBezTo>
                    <a:pt x="12595" y="12850"/>
                    <a:pt x="12604" y="12857"/>
                    <a:pt x="12609" y="12864"/>
                  </a:cubicBezTo>
                  <a:cubicBezTo>
                    <a:pt x="13040" y="13335"/>
                    <a:pt x="13535" y="13701"/>
                    <a:pt x="14197" y="13746"/>
                  </a:cubicBezTo>
                  <a:cubicBezTo>
                    <a:pt x="14332" y="13755"/>
                    <a:pt x="14466" y="13760"/>
                    <a:pt x="14601" y="13760"/>
                  </a:cubicBezTo>
                  <a:cubicBezTo>
                    <a:pt x="15096" y="13760"/>
                    <a:pt x="15586" y="13690"/>
                    <a:pt x="16052" y="13491"/>
                  </a:cubicBezTo>
                  <a:cubicBezTo>
                    <a:pt x="17584" y="12834"/>
                    <a:pt x="18601" y="11624"/>
                    <a:pt x="19486" y="10276"/>
                  </a:cubicBezTo>
                  <a:cubicBezTo>
                    <a:pt x="19549" y="10180"/>
                    <a:pt x="19587" y="10062"/>
                    <a:pt x="19510" y="9947"/>
                  </a:cubicBezTo>
                  <a:cubicBezTo>
                    <a:pt x="19456" y="9868"/>
                    <a:pt x="19386" y="9844"/>
                    <a:pt x="19312" y="9844"/>
                  </a:cubicBezTo>
                  <a:cubicBezTo>
                    <a:pt x="19263" y="9844"/>
                    <a:pt x="19213" y="9855"/>
                    <a:pt x="19166" y="9867"/>
                  </a:cubicBezTo>
                  <a:cubicBezTo>
                    <a:pt x="18816" y="9957"/>
                    <a:pt x="18466" y="10043"/>
                    <a:pt x="18107" y="10083"/>
                  </a:cubicBezTo>
                  <a:cubicBezTo>
                    <a:pt x="17291" y="10173"/>
                    <a:pt x="16477" y="10251"/>
                    <a:pt x="15662" y="10342"/>
                  </a:cubicBezTo>
                  <a:cubicBezTo>
                    <a:pt x="14380" y="10485"/>
                    <a:pt x="13247" y="10972"/>
                    <a:pt x="12303" y="11864"/>
                  </a:cubicBezTo>
                  <a:cubicBezTo>
                    <a:pt x="12216" y="11948"/>
                    <a:pt x="12124" y="11967"/>
                    <a:pt x="12012" y="11967"/>
                  </a:cubicBezTo>
                  <a:cubicBezTo>
                    <a:pt x="11238" y="11962"/>
                    <a:pt x="10464" y="11965"/>
                    <a:pt x="9690" y="11961"/>
                  </a:cubicBezTo>
                  <a:cubicBezTo>
                    <a:pt x="9522" y="11961"/>
                    <a:pt x="9349" y="11960"/>
                    <a:pt x="9198" y="11868"/>
                  </a:cubicBezTo>
                  <a:cubicBezTo>
                    <a:pt x="9206" y="11794"/>
                    <a:pt x="9262" y="11777"/>
                    <a:pt x="9304" y="11748"/>
                  </a:cubicBezTo>
                  <a:cubicBezTo>
                    <a:pt x="11798" y="9999"/>
                    <a:pt x="14448" y="8530"/>
                    <a:pt x="17220" y="7273"/>
                  </a:cubicBezTo>
                  <a:cubicBezTo>
                    <a:pt x="17317" y="7228"/>
                    <a:pt x="17417" y="7203"/>
                    <a:pt x="17525" y="7203"/>
                  </a:cubicBezTo>
                  <a:cubicBezTo>
                    <a:pt x="17536" y="7203"/>
                    <a:pt x="17547" y="7203"/>
                    <a:pt x="17558" y="7204"/>
                  </a:cubicBezTo>
                  <a:cubicBezTo>
                    <a:pt x="18420" y="7246"/>
                    <a:pt x="19284" y="7245"/>
                    <a:pt x="20146" y="7334"/>
                  </a:cubicBezTo>
                  <a:cubicBezTo>
                    <a:pt x="20516" y="7373"/>
                    <a:pt x="20802" y="7509"/>
                    <a:pt x="21035" y="7735"/>
                  </a:cubicBezTo>
                  <a:cubicBezTo>
                    <a:pt x="21521" y="8206"/>
                    <a:pt x="22122" y="8377"/>
                    <a:pt x="22748" y="8451"/>
                  </a:cubicBezTo>
                  <a:cubicBezTo>
                    <a:pt x="22936" y="8474"/>
                    <a:pt x="23120" y="8484"/>
                    <a:pt x="23301" y="8484"/>
                  </a:cubicBezTo>
                  <a:cubicBezTo>
                    <a:pt x="24515" y="8484"/>
                    <a:pt x="25581" y="7999"/>
                    <a:pt x="26544" y="7217"/>
                  </a:cubicBezTo>
                  <a:cubicBezTo>
                    <a:pt x="26711" y="7080"/>
                    <a:pt x="26870" y="6932"/>
                    <a:pt x="27017" y="6774"/>
                  </a:cubicBezTo>
                  <a:cubicBezTo>
                    <a:pt x="27181" y="6593"/>
                    <a:pt x="27130" y="6442"/>
                    <a:pt x="26894" y="6377"/>
                  </a:cubicBezTo>
                  <a:cubicBezTo>
                    <a:pt x="26808" y="6353"/>
                    <a:pt x="26718" y="6339"/>
                    <a:pt x="26629" y="6335"/>
                  </a:cubicBezTo>
                  <a:cubicBezTo>
                    <a:pt x="26132" y="6302"/>
                    <a:pt x="25644" y="6223"/>
                    <a:pt x="25159" y="6119"/>
                  </a:cubicBezTo>
                  <a:cubicBezTo>
                    <a:pt x="24597" y="5999"/>
                    <a:pt x="24035" y="5851"/>
                    <a:pt x="23457" y="5828"/>
                  </a:cubicBezTo>
                  <a:cubicBezTo>
                    <a:pt x="23383" y="5825"/>
                    <a:pt x="23310" y="5824"/>
                    <a:pt x="23237" y="5824"/>
                  </a:cubicBezTo>
                  <a:cubicBezTo>
                    <a:pt x="22223" y="5824"/>
                    <a:pt x="21317" y="6109"/>
                    <a:pt x="20640" y="6956"/>
                  </a:cubicBezTo>
                  <a:cubicBezTo>
                    <a:pt x="20605" y="7001"/>
                    <a:pt x="20565" y="7029"/>
                    <a:pt x="20508" y="7033"/>
                  </a:cubicBezTo>
                  <a:cubicBezTo>
                    <a:pt x="20284" y="7044"/>
                    <a:pt x="20059" y="7052"/>
                    <a:pt x="19835" y="7052"/>
                  </a:cubicBezTo>
                  <a:cubicBezTo>
                    <a:pt x="19365" y="7052"/>
                    <a:pt x="18896" y="7015"/>
                    <a:pt x="18430" y="6886"/>
                  </a:cubicBezTo>
                  <a:cubicBezTo>
                    <a:pt x="19293" y="6384"/>
                    <a:pt x="20252" y="6091"/>
                    <a:pt x="21065" y="5505"/>
                  </a:cubicBezTo>
                  <a:cubicBezTo>
                    <a:pt x="21539" y="5162"/>
                    <a:pt x="22092" y="4946"/>
                    <a:pt x="22609" y="4671"/>
                  </a:cubicBezTo>
                  <a:cubicBezTo>
                    <a:pt x="22665" y="4640"/>
                    <a:pt x="22717" y="4625"/>
                    <a:pt x="22770" y="4625"/>
                  </a:cubicBezTo>
                  <a:cubicBezTo>
                    <a:pt x="22815" y="4625"/>
                    <a:pt x="22862" y="4636"/>
                    <a:pt x="22912" y="4658"/>
                  </a:cubicBezTo>
                  <a:cubicBezTo>
                    <a:pt x="23186" y="4777"/>
                    <a:pt x="23464" y="4871"/>
                    <a:pt x="23769" y="4878"/>
                  </a:cubicBezTo>
                  <a:cubicBezTo>
                    <a:pt x="23799" y="4879"/>
                    <a:pt x="23829" y="4879"/>
                    <a:pt x="23859" y="4879"/>
                  </a:cubicBezTo>
                  <a:cubicBezTo>
                    <a:pt x="24642" y="4879"/>
                    <a:pt x="25356" y="4649"/>
                    <a:pt x="26018" y="4228"/>
                  </a:cubicBezTo>
                  <a:cubicBezTo>
                    <a:pt x="27089" y="3548"/>
                    <a:pt x="27807" y="2622"/>
                    <a:pt x="28037" y="1356"/>
                  </a:cubicBezTo>
                  <a:cubicBezTo>
                    <a:pt x="28081" y="1120"/>
                    <a:pt x="28015" y="989"/>
                    <a:pt x="27858" y="989"/>
                  </a:cubicBezTo>
                  <a:cubicBezTo>
                    <a:pt x="27810" y="989"/>
                    <a:pt x="27753" y="1001"/>
                    <a:pt x="27689" y="1026"/>
                  </a:cubicBezTo>
                  <a:cubicBezTo>
                    <a:pt x="27175" y="1225"/>
                    <a:pt x="26638" y="1270"/>
                    <a:pt x="26103" y="1343"/>
                  </a:cubicBezTo>
                  <a:cubicBezTo>
                    <a:pt x="25416" y="1439"/>
                    <a:pt x="24734" y="1569"/>
                    <a:pt x="24088" y="1835"/>
                  </a:cubicBezTo>
                  <a:cubicBezTo>
                    <a:pt x="23526" y="2063"/>
                    <a:pt x="23034" y="2385"/>
                    <a:pt x="22695" y="2903"/>
                  </a:cubicBezTo>
                  <a:cubicBezTo>
                    <a:pt x="22458" y="3268"/>
                    <a:pt x="22310" y="3663"/>
                    <a:pt x="22403" y="4104"/>
                  </a:cubicBezTo>
                  <a:cubicBezTo>
                    <a:pt x="22439" y="4279"/>
                    <a:pt x="22397" y="4358"/>
                    <a:pt x="22247" y="4441"/>
                  </a:cubicBezTo>
                  <a:cubicBezTo>
                    <a:pt x="21600" y="4794"/>
                    <a:pt x="20958" y="5161"/>
                    <a:pt x="20314" y="5522"/>
                  </a:cubicBezTo>
                  <a:cubicBezTo>
                    <a:pt x="19929" y="5739"/>
                    <a:pt x="19566" y="6012"/>
                    <a:pt x="19157" y="6163"/>
                  </a:cubicBezTo>
                  <a:cubicBezTo>
                    <a:pt x="17667" y="6719"/>
                    <a:pt x="16267" y="7464"/>
                    <a:pt x="14854" y="8180"/>
                  </a:cubicBezTo>
                  <a:cubicBezTo>
                    <a:pt x="14426" y="8398"/>
                    <a:pt x="14025" y="8668"/>
                    <a:pt x="13571" y="8837"/>
                  </a:cubicBezTo>
                  <a:lnTo>
                    <a:pt x="13571" y="8837"/>
                  </a:lnTo>
                  <a:cubicBezTo>
                    <a:pt x="14304" y="8038"/>
                    <a:pt x="14911" y="7137"/>
                    <a:pt x="15629" y="6325"/>
                  </a:cubicBezTo>
                  <a:cubicBezTo>
                    <a:pt x="15758" y="6180"/>
                    <a:pt x="15857" y="5975"/>
                    <a:pt x="16049" y="5975"/>
                  </a:cubicBezTo>
                  <a:cubicBezTo>
                    <a:pt x="16109" y="5975"/>
                    <a:pt x="16178" y="5995"/>
                    <a:pt x="16260" y="6043"/>
                  </a:cubicBezTo>
                  <a:cubicBezTo>
                    <a:pt x="16264" y="6045"/>
                    <a:pt x="16269" y="6046"/>
                    <a:pt x="16275" y="6046"/>
                  </a:cubicBezTo>
                  <a:cubicBezTo>
                    <a:pt x="16287" y="6046"/>
                    <a:pt x="16301" y="6042"/>
                    <a:pt x="16314" y="6041"/>
                  </a:cubicBezTo>
                  <a:cubicBezTo>
                    <a:pt x="16882" y="5983"/>
                    <a:pt x="17431" y="5841"/>
                    <a:pt x="17934" y="5563"/>
                  </a:cubicBezTo>
                  <a:cubicBezTo>
                    <a:pt x="19054" y="4946"/>
                    <a:pt x="19908" y="4027"/>
                    <a:pt x="20657" y="3021"/>
                  </a:cubicBezTo>
                  <a:cubicBezTo>
                    <a:pt x="21248" y="2230"/>
                    <a:pt x="21751" y="1369"/>
                    <a:pt x="21938" y="370"/>
                  </a:cubicBezTo>
                  <a:cubicBezTo>
                    <a:pt x="21988" y="110"/>
                    <a:pt x="21952" y="1"/>
                    <a:pt x="217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5"/>
            <p:cNvSpPr/>
            <p:nvPr/>
          </p:nvSpPr>
          <p:spPr>
            <a:xfrm>
              <a:off x="5107450" y="1393379"/>
              <a:ext cx="178778" cy="286929"/>
            </a:xfrm>
            <a:custGeom>
              <a:rect b="b" l="l" r="r" t="t"/>
              <a:pathLst>
                <a:path extrusionOk="0" h="8251" w="5141">
                  <a:moveTo>
                    <a:pt x="4100" y="3279"/>
                  </a:moveTo>
                  <a:cubicBezTo>
                    <a:pt x="4099" y="3282"/>
                    <a:pt x="4098" y="3284"/>
                    <a:pt x="4096" y="3287"/>
                  </a:cubicBezTo>
                  <a:lnTo>
                    <a:pt x="4096" y="3287"/>
                  </a:lnTo>
                  <a:cubicBezTo>
                    <a:pt x="4099" y="3287"/>
                    <a:pt x="4101" y="3287"/>
                    <a:pt x="4103" y="3286"/>
                  </a:cubicBezTo>
                  <a:lnTo>
                    <a:pt x="4100" y="3279"/>
                  </a:lnTo>
                  <a:close/>
                  <a:moveTo>
                    <a:pt x="4975" y="0"/>
                  </a:moveTo>
                  <a:cubicBezTo>
                    <a:pt x="4897" y="0"/>
                    <a:pt x="4813" y="125"/>
                    <a:pt x="4757" y="199"/>
                  </a:cubicBezTo>
                  <a:cubicBezTo>
                    <a:pt x="4364" y="705"/>
                    <a:pt x="3983" y="1219"/>
                    <a:pt x="3592" y="1724"/>
                  </a:cubicBezTo>
                  <a:cubicBezTo>
                    <a:pt x="3541" y="1789"/>
                    <a:pt x="3518" y="1903"/>
                    <a:pt x="3399" y="1903"/>
                  </a:cubicBezTo>
                  <a:cubicBezTo>
                    <a:pt x="3394" y="1903"/>
                    <a:pt x="3388" y="1903"/>
                    <a:pt x="3382" y="1902"/>
                  </a:cubicBezTo>
                  <a:cubicBezTo>
                    <a:pt x="3362" y="1610"/>
                    <a:pt x="3518" y="1331"/>
                    <a:pt x="3433" y="974"/>
                  </a:cubicBezTo>
                  <a:lnTo>
                    <a:pt x="3433" y="974"/>
                  </a:lnTo>
                  <a:cubicBezTo>
                    <a:pt x="3248" y="1307"/>
                    <a:pt x="3249" y="1613"/>
                    <a:pt x="3247" y="1912"/>
                  </a:cubicBezTo>
                  <a:cubicBezTo>
                    <a:pt x="3244" y="2110"/>
                    <a:pt x="3197" y="2279"/>
                    <a:pt x="3077" y="2440"/>
                  </a:cubicBezTo>
                  <a:cubicBezTo>
                    <a:pt x="2466" y="3258"/>
                    <a:pt x="1995" y="4160"/>
                    <a:pt x="1500" y="5048"/>
                  </a:cubicBezTo>
                  <a:cubicBezTo>
                    <a:pt x="1401" y="5225"/>
                    <a:pt x="1360" y="5450"/>
                    <a:pt x="1154" y="5592"/>
                  </a:cubicBezTo>
                  <a:cubicBezTo>
                    <a:pt x="1134" y="4775"/>
                    <a:pt x="1236" y="3989"/>
                    <a:pt x="1205" y="3196"/>
                  </a:cubicBezTo>
                  <a:lnTo>
                    <a:pt x="1205" y="3196"/>
                  </a:lnTo>
                  <a:cubicBezTo>
                    <a:pt x="1110" y="3312"/>
                    <a:pt x="1073" y="3435"/>
                    <a:pt x="1049" y="3569"/>
                  </a:cubicBezTo>
                  <a:cubicBezTo>
                    <a:pt x="929" y="4297"/>
                    <a:pt x="962" y="5042"/>
                    <a:pt x="841" y="5770"/>
                  </a:cubicBezTo>
                  <a:cubicBezTo>
                    <a:pt x="801" y="6000"/>
                    <a:pt x="877" y="6248"/>
                    <a:pt x="749" y="6454"/>
                  </a:cubicBezTo>
                  <a:cubicBezTo>
                    <a:pt x="471" y="6900"/>
                    <a:pt x="318" y="7404"/>
                    <a:pt x="83" y="7870"/>
                  </a:cubicBezTo>
                  <a:cubicBezTo>
                    <a:pt x="25" y="7986"/>
                    <a:pt x="1" y="8117"/>
                    <a:pt x="69" y="8251"/>
                  </a:cubicBezTo>
                  <a:cubicBezTo>
                    <a:pt x="191" y="8193"/>
                    <a:pt x="251" y="8104"/>
                    <a:pt x="292" y="8005"/>
                  </a:cubicBezTo>
                  <a:cubicBezTo>
                    <a:pt x="774" y="6850"/>
                    <a:pt x="1385" y="5757"/>
                    <a:pt x="1981" y="4659"/>
                  </a:cubicBezTo>
                  <a:cubicBezTo>
                    <a:pt x="2084" y="4472"/>
                    <a:pt x="2183" y="4290"/>
                    <a:pt x="2408" y="4197"/>
                  </a:cubicBezTo>
                  <a:cubicBezTo>
                    <a:pt x="2839" y="4017"/>
                    <a:pt x="3261" y="3810"/>
                    <a:pt x="3678" y="3601"/>
                  </a:cubicBezTo>
                  <a:cubicBezTo>
                    <a:pt x="3833" y="3525"/>
                    <a:pt x="4003" y="3451"/>
                    <a:pt x="4096" y="3287"/>
                  </a:cubicBezTo>
                  <a:lnTo>
                    <a:pt x="4096" y="3287"/>
                  </a:lnTo>
                  <a:cubicBezTo>
                    <a:pt x="3865" y="3305"/>
                    <a:pt x="3679" y="3440"/>
                    <a:pt x="3477" y="3526"/>
                  </a:cubicBezTo>
                  <a:cubicBezTo>
                    <a:pt x="3124" y="3680"/>
                    <a:pt x="2771" y="3827"/>
                    <a:pt x="2410" y="3979"/>
                  </a:cubicBezTo>
                  <a:cubicBezTo>
                    <a:pt x="2411" y="3902"/>
                    <a:pt x="2459" y="3828"/>
                    <a:pt x="2502" y="3752"/>
                  </a:cubicBezTo>
                  <a:cubicBezTo>
                    <a:pt x="2774" y="3255"/>
                    <a:pt x="3111" y="2798"/>
                    <a:pt x="3440" y="2340"/>
                  </a:cubicBezTo>
                  <a:cubicBezTo>
                    <a:pt x="3701" y="1974"/>
                    <a:pt x="3930" y="1583"/>
                    <a:pt x="4270" y="1280"/>
                  </a:cubicBezTo>
                  <a:lnTo>
                    <a:pt x="4270" y="1280"/>
                  </a:lnTo>
                  <a:lnTo>
                    <a:pt x="4264" y="1281"/>
                  </a:lnTo>
                  <a:cubicBezTo>
                    <a:pt x="4442" y="933"/>
                    <a:pt x="4730" y="666"/>
                    <a:pt x="4940" y="340"/>
                  </a:cubicBezTo>
                  <a:cubicBezTo>
                    <a:pt x="5001" y="245"/>
                    <a:pt x="5140" y="106"/>
                    <a:pt x="5019" y="15"/>
                  </a:cubicBezTo>
                  <a:cubicBezTo>
                    <a:pt x="5005" y="5"/>
                    <a:pt x="4990" y="0"/>
                    <a:pt x="4975" y="0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5"/>
            <p:cNvSpPr/>
            <p:nvPr/>
          </p:nvSpPr>
          <p:spPr>
            <a:xfrm>
              <a:off x="5354844" y="1624880"/>
              <a:ext cx="194253" cy="67324"/>
            </a:xfrm>
            <a:custGeom>
              <a:rect b="b" l="l" r="r" t="t"/>
              <a:pathLst>
                <a:path extrusionOk="0" h="1936" w="5586">
                  <a:moveTo>
                    <a:pt x="2651" y="157"/>
                  </a:moveTo>
                  <a:cubicBezTo>
                    <a:pt x="2648" y="162"/>
                    <a:pt x="2646" y="166"/>
                    <a:pt x="2644" y="171"/>
                  </a:cubicBezTo>
                  <a:lnTo>
                    <a:pt x="2644" y="171"/>
                  </a:lnTo>
                  <a:cubicBezTo>
                    <a:pt x="2649" y="167"/>
                    <a:pt x="2653" y="163"/>
                    <a:pt x="2658" y="159"/>
                  </a:cubicBezTo>
                  <a:lnTo>
                    <a:pt x="2651" y="157"/>
                  </a:lnTo>
                  <a:close/>
                  <a:moveTo>
                    <a:pt x="4003" y="1"/>
                  </a:moveTo>
                  <a:cubicBezTo>
                    <a:pt x="3702" y="162"/>
                    <a:pt x="3500" y="373"/>
                    <a:pt x="3368" y="623"/>
                  </a:cubicBezTo>
                  <a:cubicBezTo>
                    <a:pt x="3232" y="883"/>
                    <a:pt x="3028" y="966"/>
                    <a:pt x="2768" y="1003"/>
                  </a:cubicBezTo>
                  <a:cubicBezTo>
                    <a:pt x="2516" y="1038"/>
                    <a:pt x="2266" y="1104"/>
                    <a:pt x="1981" y="1104"/>
                  </a:cubicBezTo>
                  <a:cubicBezTo>
                    <a:pt x="1955" y="1104"/>
                    <a:pt x="1929" y="1104"/>
                    <a:pt x="1903" y="1103"/>
                  </a:cubicBezTo>
                  <a:cubicBezTo>
                    <a:pt x="2116" y="718"/>
                    <a:pt x="2465" y="513"/>
                    <a:pt x="2644" y="171"/>
                  </a:cubicBezTo>
                  <a:lnTo>
                    <a:pt x="2644" y="171"/>
                  </a:lnTo>
                  <a:cubicBezTo>
                    <a:pt x="2463" y="325"/>
                    <a:pt x="2249" y="456"/>
                    <a:pt x="2116" y="643"/>
                  </a:cubicBezTo>
                  <a:cubicBezTo>
                    <a:pt x="1771" y="1128"/>
                    <a:pt x="1300" y="1216"/>
                    <a:pt x="797" y="1216"/>
                  </a:cubicBezTo>
                  <a:cubicBezTo>
                    <a:pt x="701" y="1216"/>
                    <a:pt x="603" y="1213"/>
                    <a:pt x="506" y="1209"/>
                  </a:cubicBezTo>
                  <a:cubicBezTo>
                    <a:pt x="411" y="1203"/>
                    <a:pt x="316" y="1186"/>
                    <a:pt x="220" y="1186"/>
                  </a:cubicBezTo>
                  <a:cubicBezTo>
                    <a:pt x="217" y="1186"/>
                    <a:pt x="213" y="1186"/>
                    <a:pt x="209" y="1186"/>
                  </a:cubicBezTo>
                  <a:cubicBezTo>
                    <a:pt x="185" y="1186"/>
                    <a:pt x="159" y="1183"/>
                    <a:pt x="133" y="1183"/>
                  </a:cubicBezTo>
                  <a:cubicBezTo>
                    <a:pt x="79" y="1183"/>
                    <a:pt x="28" y="1195"/>
                    <a:pt x="1" y="1265"/>
                  </a:cubicBezTo>
                  <a:cubicBezTo>
                    <a:pt x="413" y="1379"/>
                    <a:pt x="830" y="1437"/>
                    <a:pt x="1247" y="1437"/>
                  </a:cubicBezTo>
                  <a:cubicBezTo>
                    <a:pt x="1516" y="1437"/>
                    <a:pt x="1784" y="1413"/>
                    <a:pt x="2052" y="1365"/>
                  </a:cubicBezTo>
                  <a:cubicBezTo>
                    <a:pt x="2184" y="1342"/>
                    <a:pt x="2309" y="1328"/>
                    <a:pt x="2429" y="1328"/>
                  </a:cubicBezTo>
                  <a:cubicBezTo>
                    <a:pt x="2722" y="1328"/>
                    <a:pt x="2984" y="1413"/>
                    <a:pt x="3229" y="1666"/>
                  </a:cubicBezTo>
                  <a:cubicBezTo>
                    <a:pt x="3396" y="1838"/>
                    <a:pt x="3622" y="1935"/>
                    <a:pt x="3870" y="1935"/>
                  </a:cubicBezTo>
                  <a:cubicBezTo>
                    <a:pt x="3939" y="1935"/>
                    <a:pt x="4009" y="1928"/>
                    <a:pt x="4080" y="1913"/>
                  </a:cubicBezTo>
                  <a:cubicBezTo>
                    <a:pt x="3980" y="1849"/>
                    <a:pt x="3874" y="1803"/>
                    <a:pt x="3763" y="1770"/>
                  </a:cubicBezTo>
                  <a:cubicBezTo>
                    <a:pt x="3547" y="1703"/>
                    <a:pt x="3345" y="1604"/>
                    <a:pt x="3152" y="1489"/>
                  </a:cubicBezTo>
                  <a:cubicBezTo>
                    <a:pt x="3078" y="1447"/>
                    <a:pt x="2957" y="1412"/>
                    <a:pt x="2968" y="1313"/>
                  </a:cubicBezTo>
                  <a:cubicBezTo>
                    <a:pt x="2978" y="1207"/>
                    <a:pt x="3107" y="1228"/>
                    <a:pt x="3187" y="1203"/>
                  </a:cubicBezTo>
                  <a:cubicBezTo>
                    <a:pt x="3471" y="1117"/>
                    <a:pt x="3759" y="1045"/>
                    <a:pt x="4041" y="950"/>
                  </a:cubicBezTo>
                  <a:cubicBezTo>
                    <a:pt x="4099" y="931"/>
                    <a:pt x="4151" y="919"/>
                    <a:pt x="4202" y="919"/>
                  </a:cubicBezTo>
                  <a:cubicBezTo>
                    <a:pt x="4272" y="919"/>
                    <a:pt x="4338" y="941"/>
                    <a:pt x="4412" y="996"/>
                  </a:cubicBezTo>
                  <a:cubicBezTo>
                    <a:pt x="4515" y="1072"/>
                    <a:pt x="4633" y="1144"/>
                    <a:pt x="4775" y="1144"/>
                  </a:cubicBezTo>
                  <a:cubicBezTo>
                    <a:pt x="4818" y="1144"/>
                    <a:pt x="4862" y="1137"/>
                    <a:pt x="4909" y="1123"/>
                  </a:cubicBezTo>
                  <a:cubicBezTo>
                    <a:pt x="4839" y="990"/>
                    <a:pt x="4725" y="955"/>
                    <a:pt x="4621" y="908"/>
                  </a:cubicBezTo>
                  <a:cubicBezTo>
                    <a:pt x="4490" y="850"/>
                    <a:pt x="4497" y="792"/>
                    <a:pt x="4619" y="736"/>
                  </a:cubicBezTo>
                  <a:cubicBezTo>
                    <a:pt x="4758" y="671"/>
                    <a:pt x="4902" y="615"/>
                    <a:pt x="5038" y="548"/>
                  </a:cubicBezTo>
                  <a:cubicBezTo>
                    <a:pt x="5229" y="459"/>
                    <a:pt x="5412" y="359"/>
                    <a:pt x="5586" y="142"/>
                  </a:cubicBezTo>
                  <a:lnTo>
                    <a:pt x="5586" y="142"/>
                  </a:lnTo>
                  <a:cubicBezTo>
                    <a:pt x="4824" y="198"/>
                    <a:pt x="4254" y="672"/>
                    <a:pt x="3536" y="774"/>
                  </a:cubicBezTo>
                  <a:cubicBezTo>
                    <a:pt x="3667" y="492"/>
                    <a:pt x="3925" y="325"/>
                    <a:pt x="4003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5"/>
            <p:cNvSpPr/>
            <p:nvPr/>
          </p:nvSpPr>
          <p:spPr>
            <a:xfrm>
              <a:off x="5137218" y="1766173"/>
              <a:ext cx="234627" cy="55779"/>
            </a:xfrm>
            <a:custGeom>
              <a:rect b="b" l="l" r="r" t="t"/>
              <a:pathLst>
                <a:path extrusionOk="0" h="1604" w="6747">
                  <a:moveTo>
                    <a:pt x="3356" y="0"/>
                  </a:moveTo>
                  <a:lnTo>
                    <a:pt x="3356" y="0"/>
                  </a:lnTo>
                  <a:cubicBezTo>
                    <a:pt x="3158" y="33"/>
                    <a:pt x="2999" y="132"/>
                    <a:pt x="2851" y="247"/>
                  </a:cubicBezTo>
                  <a:cubicBezTo>
                    <a:pt x="2467" y="545"/>
                    <a:pt x="2083" y="844"/>
                    <a:pt x="1708" y="1153"/>
                  </a:cubicBezTo>
                  <a:cubicBezTo>
                    <a:pt x="1564" y="1273"/>
                    <a:pt x="1411" y="1344"/>
                    <a:pt x="1221" y="1351"/>
                  </a:cubicBezTo>
                  <a:cubicBezTo>
                    <a:pt x="869" y="1365"/>
                    <a:pt x="519" y="1389"/>
                    <a:pt x="169" y="1414"/>
                  </a:cubicBezTo>
                  <a:cubicBezTo>
                    <a:pt x="100" y="1420"/>
                    <a:pt x="0" y="1413"/>
                    <a:pt x="6" y="1510"/>
                  </a:cubicBezTo>
                  <a:cubicBezTo>
                    <a:pt x="10" y="1570"/>
                    <a:pt x="65" y="1577"/>
                    <a:pt x="120" y="1577"/>
                  </a:cubicBezTo>
                  <a:cubicBezTo>
                    <a:pt x="134" y="1577"/>
                    <a:pt x="148" y="1577"/>
                    <a:pt x="161" y="1577"/>
                  </a:cubicBezTo>
                  <a:cubicBezTo>
                    <a:pt x="181" y="1576"/>
                    <a:pt x="200" y="1576"/>
                    <a:pt x="220" y="1576"/>
                  </a:cubicBezTo>
                  <a:cubicBezTo>
                    <a:pt x="421" y="1576"/>
                    <a:pt x="620" y="1603"/>
                    <a:pt x="821" y="1603"/>
                  </a:cubicBezTo>
                  <a:cubicBezTo>
                    <a:pt x="888" y="1603"/>
                    <a:pt x="956" y="1600"/>
                    <a:pt x="1023" y="1592"/>
                  </a:cubicBezTo>
                  <a:cubicBezTo>
                    <a:pt x="1826" y="1496"/>
                    <a:pt x="2632" y="1413"/>
                    <a:pt x="3433" y="1306"/>
                  </a:cubicBezTo>
                  <a:cubicBezTo>
                    <a:pt x="4416" y="1173"/>
                    <a:pt x="5389" y="992"/>
                    <a:pt x="6343" y="720"/>
                  </a:cubicBezTo>
                  <a:cubicBezTo>
                    <a:pt x="6484" y="679"/>
                    <a:pt x="6640" y="658"/>
                    <a:pt x="6747" y="504"/>
                  </a:cubicBezTo>
                  <a:cubicBezTo>
                    <a:pt x="6675" y="465"/>
                    <a:pt x="6607" y="452"/>
                    <a:pt x="6541" y="452"/>
                  </a:cubicBezTo>
                  <a:cubicBezTo>
                    <a:pt x="6462" y="452"/>
                    <a:pt x="6387" y="471"/>
                    <a:pt x="6312" y="489"/>
                  </a:cubicBezTo>
                  <a:cubicBezTo>
                    <a:pt x="5863" y="590"/>
                    <a:pt x="5418" y="699"/>
                    <a:pt x="4969" y="799"/>
                  </a:cubicBezTo>
                  <a:cubicBezTo>
                    <a:pt x="4893" y="816"/>
                    <a:pt x="4800" y="861"/>
                    <a:pt x="4724" y="861"/>
                  </a:cubicBezTo>
                  <a:cubicBezTo>
                    <a:pt x="4690" y="861"/>
                    <a:pt x="4660" y="852"/>
                    <a:pt x="4636" y="827"/>
                  </a:cubicBezTo>
                  <a:cubicBezTo>
                    <a:pt x="4541" y="729"/>
                    <a:pt x="4701" y="630"/>
                    <a:pt x="4727" y="524"/>
                  </a:cubicBezTo>
                  <a:cubicBezTo>
                    <a:pt x="4740" y="473"/>
                    <a:pt x="4763" y="424"/>
                    <a:pt x="4811" y="297"/>
                  </a:cubicBezTo>
                  <a:lnTo>
                    <a:pt x="4811" y="297"/>
                  </a:lnTo>
                  <a:cubicBezTo>
                    <a:pt x="4588" y="427"/>
                    <a:pt x="4485" y="562"/>
                    <a:pt x="4411" y="714"/>
                  </a:cubicBezTo>
                  <a:cubicBezTo>
                    <a:pt x="4327" y="887"/>
                    <a:pt x="4197" y="956"/>
                    <a:pt x="4013" y="990"/>
                  </a:cubicBezTo>
                  <a:cubicBezTo>
                    <a:pt x="3480" y="1084"/>
                    <a:pt x="2948" y="1167"/>
                    <a:pt x="2410" y="1224"/>
                  </a:cubicBezTo>
                  <a:cubicBezTo>
                    <a:pt x="2323" y="1233"/>
                    <a:pt x="2236" y="1253"/>
                    <a:pt x="2138" y="1253"/>
                  </a:cubicBezTo>
                  <a:cubicBezTo>
                    <a:pt x="2079" y="1253"/>
                    <a:pt x="2017" y="1246"/>
                    <a:pt x="1949" y="1225"/>
                  </a:cubicBezTo>
                  <a:cubicBezTo>
                    <a:pt x="2427" y="788"/>
                    <a:pt x="2956" y="467"/>
                    <a:pt x="3356" y="0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5"/>
            <p:cNvSpPr/>
            <p:nvPr/>
          </p:nvSpPr>
          <p:spPr>
            <a:xfrm>
              <a:off x="5484835" y="1277681"/>
              <a:ext cx="176866" cy="165877"/>
            </a:xfrm>
            <a:custGeom>
              <a:rect b="b" l="l" r="r" t="t"/>
              <a:pathLst>
                <a:path extrusionOk="0" h="4770" w="5086">
                  <a:moveTo>
                    <a:pt x="5085" y="1"/>
                  </a:moveTo>
                  <a:lnTo>
                    <a:pt x="5085" y="1"/>
                  </a:lnTo>
                  <a:cubicBezTo>
                    <a:pt x="4827" y="67"/>
                    <a:pt x="4636" y="183"/>
                    <a:pt x="4454" y="314"/>
                  </a:cubicBezTo>
                  <a:cubicBezTo>
                    <a:pt x="3244" y="1196"/>
                    <a:pt x="2115" y="2168"/>
                    <a:pt x="1123" y="3294"/>
                  </a:cubicBezTo>
                  <a:cubicBezTo>
                    <a:pt x="1055" y="3369"/>
                    <a:pt x="1006" y="3475"/>
                    <a:pt x="847" y="3493"/>
                  </a:cubicBezTo>
                  <a:cubicBezTo>
                    <a:pt x="925" y="2920"/>
                    <a:pt x="1003" y="2359"/>
                    <a:pt x="1080" y="1784"/>
                  </a:cubicBezTo>
                  <a:lnTo>
                    <a:pt x="1080" y="1784"/>
                  </a:lnTo>
                  <a:cubicBezTo>
                    <a:pt x="963" y="1808"/>
                    <a:pt x="960" y="1883"/>
                    <a:pt x="942" y="1937"/>
                  </a:cubicBezTo>
                  <a:cubicBezTo>
                    <a:pt x="805" y="2343"/>
                    <a:pt x="774" y="2762"/>
                    <a:pt x="791" y="3189"/>
                  </a:cubicBezTo>
                  <a:cubicBezTo>
                    <a:pt x="801" y="3495"/>
                    <a:pt x="746" y="3767"/>
                    <a:pt x="520" y="4004"/>
                  </a:cubicBezTo>
                  <a:cubicBezTo>
                    <a:pt x="308" y="4227"/>
                    <a:pt x="111" y="4468"/>
                    <a:pt x="1" y="4769"/>
                  </a:cubicBezTo>
                  <a:cubicBezTo>
                    <a:pt x="382" y="4389"/>
                    <a:pt x="766" y="4015"/>
                    <a:pt x="1101" y="3599"/>
                  </a:cubicBezTo>
                  <a:cubicBezTo>
                    <a:pt x="1878" y="2638"/>
                    <a:pt x="2839" y="1885"/>
                    <a:pt x="3801" y="1130"/>
                  </a:cubicBezTo>
                  <a:cubicBezTo>
                    <a:pt x="3884" y="1065"/>
                    <a:pt x="3962" y="1035"/>
                    <a:pt x="4056" y="1035"/>
                  </a:cubicBezTo>
                  <a:cubicBezTo>
                    <a:pt x="4086" y="1035"/>
                    <a:pt x="4116" y="1038"/>
                    <a:pt x="4150" y="1044"/>
                  </a:cubicBezTo>
                  <a:cubicBezTo>
                    <a:pt x="4240" y="1059"/>
                    <a:pt x="4333" y="1069"/>
                    <a:pt x="4426" y="1069"/>
                  </a:cubicBezTo>
                  <a:cubicBezTo>
                    <a:pt x="4521" y="1069"/>
                    <a:pt x="4617" y="1058"/>
                    <a:pt x="4711" y="1032"/>
                  </a:cubicBezTo>
                  <a:cubicBezTo>
                    <a:pt x="4770" y="1017"/>
                    <a:pt x="4852" y="1008"/>
                    <a:pt x="4858" y="935"/>
                  </a:cubicBezTo>
                  <a:cubicBezTo>
                    <a:pt x="4865" y="853"/>
                    <a:pt x="4773" y="862"/>
                    <a:pt x="4721" y="835"/>
                  </a:cubicBezTo>
                  <a:cubicBezTo>
                    <a:pt x="4608" y="778"/>
                    <a:pt x="4468" y="836"/>
                    <a:pt x="4334" y="747"/>
                  </a:cubicBezTo>
                  <a:cubicBezTo>
                    <a:pt x="4576" y="500"/>
                    <a:pt x="4912" y="354"/>
                    <a:pt x="5085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5"/>
            <p:cNvSpPr/>
            <p:nvPr/>
          </p:nvSpPr>
          <p:spPr>
            <a:xfrm>
              <a:off x="5713588" y="1298825"/>
              <a:ext cx="173006" cy="102169"/>
            </a:xfrm>
            <a:custGeom>
              <a:rect b="b" l="l" r="r" t="t"/>
              <a:pathLst>
                <a:path extrusionOk="0" h="2938" w="4975">
                  <a:moveTo>
                    <a:pt x="4975" y="1"/>
                  </a:moveTo>
                  <a:lnTo>
                    <a:pt x="4975" y="1"/>
                  </a:lnTo>
                  <a:cubicBezTo>
                    <a:pt x="4246" y="290"/>
                    <a:pt x="3620" y="783"/>
                    <a:pt x="2820" y="1100"/>
                  </a:cubicBezTo>
                  <a:cubicBezTo>
                    <a:pt x="3017" y="740"/>
                    <a:pt x="3244" y="474"/>
                    <a:pt x="3314" y="55"/>
                  </a:cubicBezTo>
                  <a:lnTo>
                    <a:pt x="3314" y="55"/>
                  </a:lnTo>
                  <a:cubicBezTo>
                    <a:pt x="3096" y="255"/>
                    <a:pt x="2955" y="424"/>
                    <a:pt x="2921" y="623"/>
                  </a:cubicBezTo>
                  <a:cubicBezTo>
                    <a:pt x="2842" y="1096"/>
                    <a:pt x="2542" y="1349"/>
                    <a:pt x="2139" y="1533"/>
                  </a:cubicBezTo>
                  <a:cubicBezTo>
                    <a:pt x="1953" y="1620"/>
                    <a:pt x="1780" y="1742"/>
                    <a:pt x="1599" y="1838"/>
                  </a:cubicBezTo>
                  <a:cubicBezTo>
                    <a:pt x="1476" y="1905"/>
                    <a:pt x="1362" y="1996"/>
                    <a:pt x="1194" y="2010"/>
                  </a:cubicBezTo>
                  <a:cubicBezTo>
                    <a:pt x="1218" y="1741"/>
                    <a:pt x="1411" y="1562"/>
                    <a:pt x="1433" y="1308"/>
                  </a:cubicBezTo>
                  <a:lnTo>
                    <a:pt x="1433" y="1308"/>
                  </a:lnTo>
                  <a:cubicBezTo>
                    <a:pt x="1108" y="1985"/>
                    <a:pt x="608" y="2507"/>
                    <a:pt x="0" y="2938"/>
                  </a:cubicBezTo>
                  <a:cubicBezTo>
                    <a:pt x="134" y="2899"/>
                    <a:pt x="239" y="2832"/>
                    <a:pt x="343" y="2764"/>
                  </a:cubicBezTo>
                  <a:cubicBezTo>
                    <a:pt x="799" y="2458"/>
                    <a:pt x="1262" y="2161"/>
                    <a:pt x="1761" y="1927"/>
                  </a:cubicBezTo>
                  <a:cubicBezTo>
                    <a:pt x="1841" y="1890"/>
                    <a:pt x="1914" y="1871"/>
                    <a:pt x="1991" y="1871"/>
                  </a:cubicBezTo>
                  <a:cubicBezTo>
                    <a:pt x="2048" y="1871"/>
                    <a:pt x="2106" y="1881"/>
                    <a:pt x="2171" y="1902"/>
                  </a:cubicBezTo>
                  <a:cubicBezTo>
                    <a:pt x="2563" y="2032"/>
                    <a:pt x="2969" y="2116"/>
                    <a:pt x="3387" y="2121"/>
                  </a:cubicBezTo>
                  <a:cubicBezTo>
                    <a:pt x="3399" y="2121"/>
                    <a:pt x="3412" y="2121"/>
                    <a:pt x="3426" y="2121"/>
                  </a:cubicBezTo>
                  <a:cubicBezTo>
                    <a:pt x="3500" y="2121"/>
                    <a:pt x="3587" y="2110"/>
                    <a:pt x="3596" y="2040"/>
                  </a:cubicBezTo>
                  <a:cubicBezTo>
                    <a:pt x="3607" y="1917"/>
                    <a:pt x="3476" y="1933"/>
                    <a:pt x="3394" y="1920"/>
                  </a:cubicBezTo>
                  <a:cubicBezTo>
                    <a:pt x="3021" y="1865"/>
                    <a:pt x="2646" y="1844"/>
                    <a:pt x="2206" y="1713"/>
                  </a:cubicBezTo>
                  <a:cubicBezTo>
                    <a:pt x="2344" y="1628"/>
                    <a:pt x="2427" y="1580"/>
                    <a:pt x="2511" y="1526"/>
                  </a:cubicBezTo>
                  <a:cubicBezTo>
                    <a:pt x="3163" y="1128"/>
                    <a:pt x="3895" y="874"/>
                    <a:pt x="4537" y="453"/>
                  </a:cubicBezTo>
                  <a:cubicBezTo>
                    <a:pt x="4713" y="338"/>
                    <a:pt x="4897" y="227"/>
                    <a:pt x="4975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5"/>
            <p:cNvSpPr/>
            <p:nvPr/>
          </p:nvSpPr>
          <p:spPr>
            <a:xfrm>
              <a:off x="5657321" y="1460148"/>
              <a:ext cx="191541" cy="64229"/>
            </a:xfrm>
            <a:custGeom>
              <a:rect b="b" l="l" r="r" t="t"/>
              <a:pathLst>
                <a:path extrusionOk="0" h="1847" w="5508">
                  <a:moveTo>
                    <a:pt x="1792" y="425"/>
                  </a:moveTo>
                  <a:cubicBezTo>
                    <a:pt x="1788" y="428"/>
                    <a:pt x="1784" y="432"/>
                    <a:pt x="1781" y="435"/>
                  </a:cubicBezTo>
                  <a:lnTo>
                    <a:pt x="1781" y="435"/>
                  </a:lnTo>
                  <a:cubicBezTo>
                    <a:pt x="1781" y="435"/>
                    <a:pt x="1782" y="435"/>
                    <a:pt x="1782" y="435"/>
                  </a:cubicBezTo>
                  <a:cubicBezTo>
                    <a:pt x="1784" y="435"/>
                    <a:pt x="1787" y="435"/>
                    <a:pt x="1789" y="435"/>
                  </a:cubicBezTo>
                  <a:lnTo>
                    <a:pt x="1792" y="425"/>
                  </a:lnTo>
                  <a:close/>
                  <a:moveTo>
                    <a:pt x="4011" y="0"/>
                  </a:moveTo>
                  <a:cubicBezTo>
                    <a:pt x="3919" y="0"/>
                    <a:pt x="3861" y="53"/>
                    <a:pt x="3804" y="103"/>
                  </a:cubicBezTo>
                  <a:cubicBezTo>
                    <a:pt x="3547" y="328"/>
                    <a:pt x="3296" y="559"/>
                    <a:pt x="3039" y="786"/>
                  </a:cubicBezTo>
                  <a:cubicBezTo>
                    <a:pt x="2967" y="851"/>
                    <a:pt x="2904" y="950"/>
                    <a:pt x="2804" y="957"/>
                  </a:cubicBezTo>
                  <a:cubicBezTo>
                    <a:pt x="2583" y="974"/>
                    <a:pt x="2362" y="982"/>
                    <a:pt x="2139" y="982"/>
                  </a:cubicBezTo>
                  <a:cubicBezTo>
                    <a:pt x="1838" y="982"/>
                    <a:pt x="1533" y="967"/>
                    <a:pt x="1216" y="937"/>
                  </a:cubicBezTo>
                  <a:cubicBezTo>
                    <a:pt x="1429" y="748"/>
                    <a:pt x="1604" y="591"/>
                    <a:pt x="1781" y="435"/>
                  </a:cubicBezTo>
                  <a:lnTo>
                    <a:pt x="1781" y="435"/>
                  </a:lnTo>
                  <a:cubicBezTo>
                    <a:pt x="1567" y="436"/>
                    <a:pt x="1398" y="564"/>
                    <a:pt x="1278" y="700"/>
                  </a:cubicBezTo>
                  <a:cubicBezTo>
                    <a:pt x="1102" y="899"/>
                    <a:pt x="903" y="936"/>
                    <a:pt x="681" y="936"/>
                  </a:cubicBezTo>
                  <a:cubicBezTo>
                    <a:pt x="639" y="936"/>
                    <a:pt x="597" y="935"/>
                    <a:pt x="554" y="933"/>
                  </a:cubicBezTo>
                  <a:cubicBezTo>
                    <a:pt x="502" y="931"/>
                    <a:pt x="448" y="928"/>
                    <a:pt x="394" y="928"/>
                  </a:cubicBezTo>
                  <a:cubicBezTo>
                    <a:pt x="260" y="928"/>
                    <a:pt x="124" y="947"/>
                    <a:pt x="1" y="1043"/>
                  </a:cubicBezTo>
                  <a:cubicBezTo>
                    <a:pt x="76" y="1096"/>
                    <a:pt x="149" y="1103"/>
                    <a:pt x="219" y="1103"/>
                  </a:cubicBezTo>
                  <a:cubicBezTo>
                    <a:pt x="241" y="1103"/>
                    <a:pt x="263" y="1102"/>
                    <a:pt x="285" y="1102"/>
                  </a:cubicBezTo>
                  <a:cubicBezTo>
                    <a:pt x="292" y="1102"/>
                    <a:pt x="300" y="1102"/>
                    <a:pt x="307" y="1103"/>
                  </a:cubicBezTo>
                  <a:cubicBezTo>
                    <a:pt x="600" y="1111"/>
                    <a:pt x="894" y="1120"/>
                    <a:pt x="1187" y="1120"/>
                  </a:cubicBezTo>
                  <a:cubicBezTo>
                    <a:pt x="1253" y="1120"/>
                    <a:pt x="1320" y="1119"/>
                    <a:pt x="1387" y="1118"/>
                  </a:cubicBezTo>
                  <a:cubicBezTo>
                    <a:pt x="1393" y="1118"/>
                    <a:pt x="1400" y="1118"/>
                    <a:pt x="1407" y="1118"/>
                  </a:cubicBezTo>
                  <a:cubicBezTo>
                    <a:pt x="1620" y="1118"/>
                    <a:pt x="1779" y="1185"/>
                    <a:pt x="1929" y="1349"/>
                  </a:cubicBezTo>
                  <a:cubicBezTo>
                    <a:pt x="2105" y="1541"/>
                    <a:pt x="2280" y="1747"/>
                    <a:pt x="2541" y="1846"/>
                  </a:cubicBezTo>
                  <a:cubicBezTo>
                    <a:pt x="2449" y="1556"/>
                    <a:pt x="2132" y="1443"/>
                    <a:pt x="1995" y="1149"/>
                  </a:cubicBezTo>
                  <a:cubicBezTo>
                    <a:pt x="2410" y="1124"/>
                    <a:pt x="2802" y="1097"/>
                    <a:pt x="3192" y="1074"/>
                  </a:cubicBezTo>
                  <a:cubicBezTo>
                    <a:pt x="3379" y="1063"/>
                    <a:pt x="3569" y="1036"/>
                    <a:pt x="3756" y="1036"/>
                  </a:cubicBezTo>
                  <a:cubicBezTo>
                    <a:pt x="4000" y="1036"/>
                    <a:pt x="4238" y="1082"/>
                    <a:pt x="4455" y="1268"/>
                  </a:cubicBezTo>
                  <a:cubicBezTo>
                    <a:pt x="4468" y="1279"/>
                    <a:pt x="4490" y="1290"/>
                    <a:pt x="4511" y="1290"/>
                  </a:cubicBezTo>
                  <a:cubicBezTo>
                    <a:pt x="4531" y="1290"/>
                    <a:pt x="4552" y="1281"/>
                    <a:pt x="4568" y="1254"/>
                  </a:cubicBezTo>
                  <a:cubicBezTo>
                    <a:pt x="4366" y="1000"/>
                    <a:pt x="4369" y="1001"/>
                    <a:pt x="4695" y="912"/>
                  </a:cubicBezTo>
                  <a:cubicBezTo>
                    <a:pt x="4978" y="834"/>
                    <a:pt x="5262" y="751"/>
                    <a:pt x="5507" y="569"/>
                  </a:cubicBezTo>
                  <a:lnTo>
                    <a:pt x="5507" y="569"/>
                  </a:lnTo>
                  <a:cubicBezTo>
                    <a:pt x="4766" y="577"/>
                    <a:pt x="4073" y="936"/>
                    <a:pt x="3262" y="936"/>
                  </a:cubicBezTo>
                  <a:cubicBezTo>
                    <a:pt x="3223" y="936"/>
                    <a:pt x="3183" y="935"/>
                    <a:pt x="3144" y="933"/>
                  </a:cubicBezTo>
                  <a:cubicBezTo>
                    <a:pt x="3511" y="595"/>
                    <a:pt x="3820" y="308"/>
                    <a:pt x="4129" y="24"/>
                  </a:cubicBezTo>
                  <a:cubicBezTo>
                    <a:pt x="4084" y="7"/>
                    <a:pt x="4045" y="0"/>
                    <a:pt x="4011" y="0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5"/>
            <p:cNvSpPr/>
            <p:nvPr/>
          </p:nvSpPr>
          <p:spPr>
            <a:xfrm>
              <a:off x="5562871" y="1367506"/>
              <a:ext cx="50076" cy="8520"/>
            </a:xfrm>
            <a:custGeom>
              <a:rect b="b" l="l" r="r" t="t"/>
              <a:pathLst>
                <a:path extrusionOk="0" h="245" w="1440">
                  <a:moveTo>
                    <a:pt x="1" y="35"/>
                  </a:moveTo>
                  <a:lnTo>
                    <a:pt x="1" y="35"/>
                  </a:lnTo>
                  <a:cubicBezTo>
                    <a:pt x="291" y="193"/>
                    <a:pt x="597" y="245"/>
                    <a:pt x="909" y="245"/>
                  </a:cubicBezTo>
                  <a:cubicBezTo>
                    <a:pt x="1084" y="245"/>
                    <a:pt x="1262" y="228"/>
                    <a:pt x="1440" y="205"/>
                  </a:cubicBezTo>
                  <a:cubicBezTo>
                    <a:pt x="981" y="0"/>
                    <a:pt x="487" y="51"/>
                    <a:pt x="1" y="35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5"/>
            <p:cNvSpPr/>
            <p:nvPr/>
          </p:nvSpPr>
          <p:spPr>
            <a:xfrm>
              <a:off x="5246448" y="1818962"/>
              <a:ext cx="42808" cy="22604"/>
            </a:xfrm>
            <a:custGeom>
              <a:rect b="b" l="l" r="r" t="t"/>
              <a:pathLst>
                <a:path extrusionOk="0" h="650" w="1231">
                  <a:moveTo>
                    <a:pt x="0" y="1"/>
                  </a:moveTo>
                  <a:lnTo>
                    <a:pt x="0" y="1"/>
                  </a:lnTo>
                  <a:cubicBezTo>
                    <a:pt x="388" y="262"/>
                    <a:pt x="745" y="575"/>
                    <a:pt x="1231" y="650"/>
                  </a:cubicBezTo>
                  <a:cubicBezTo>
                    <a:pt x="857" y="369"/>
                    <a:pt x="469" y="109"/>
                    <a:pt x="0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5"/>
            <p:cNvSpPr/>
            <p:nvPr/>
          </p:nvSpPr>
          <p:spPr>
            <a:xfrm>
              <a:off x="5581267" y="1288775"/>
              <a:ext cx="12171" cy="33314"/>
            </a:xfrm>
            <a:custGeom>
              <a:rect b="b" l="l" r="r" t="t"/>
              <a:pathLst>
                <a:path extrusionOk="0" h="958" w="350">
                  <a:moveTo>
                    <a:pt x="349" y="1"/>
                  </a:moveTo>
                  <a:lnTo>
                    <a:pt x="349" y="1"/>
                  </a:lnTo>
                  <a:cubicBezTo>
                    <a:pt x="131" y="281"/>
                    <a:pt x="1" y="593"/>
                    <a:pt x="15" y="957"/>
                  </a:cubicBezTo>
                  <a:cubicBezTo>
                    <a:pt x="169" y="651"/>
                    <a:pt x="293" y="338"/>
                    <a:pt x="349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5255664" y="1422452"/>
              <a:ext cx="31750" cy="18570"/>
            </a:xfrm>
            <a:custGeom>
              <a:rect b="b" l="l" r="r" t="t"/>
              <a:pathLst>
                <a:path extrusionOk="0" h="534" w="913">
                  <a:moveTo>
                    <a:pt x="883" y="1"/>
                  </a:moveTo>
                  <a:cubicBezTo>
                    <a:pt x="591" y="149"/>
                    <a:pt x="302" y="295"/>
                    <a:pt x="11" y="443"/>
                  </a:cubicBezTo>
                  <a:lnTo>
                    <a:pt x="11" y="443"/>
                  </a:lnTo>
                  <a:cubicBezTo>
                    <a:pt x="11" y="443"/>
                    <a:pt x="11" y="443"/>
                    <a:pt x="11" y="442"/>
                  </a:cubicBezTo>
                  <a:cubicBezTo>
                    <a:pt x="8" y="444"/>
                    <a:pt x="1" y="448"/>
                    <a:pt x="1" y="448"/>
                  </a:cubicBezTo>
                  <a:cubicBezTo>
                    <a:pt x="4" y="446"/>
                    <a:pt x="7" y="445"/>
                    <a:pt x="11" y="443"/>
                  </a:cubicBezTo>
                  <a:lnTo>
                    <a:pt x="11" y="443"/>
                  </a:lnTo>
                  <a:cubicBezTo>
                    <a:pt x="11" y="491"/>
                    <a:pt x="26" y="533"/>
                    <a:pt x="64" y="533"/>
                  </a:cubicBezTo>
                  <a:cubicBezTo>
                    <a:pt x="75" y="533"/>
                    <a:pt x="89" y="529"/>
                    <a:pt x="105" y="520"/>
                  </a:cubicBezTo>
                  <a:cubicBezTo>
                    <a:pt x="376" y="368"/>
                    <a:pt x="643" y="207"/>
                    <a:pt x="912" y="47"/>
                  </a:cubicBezTo>
                  <a:cubicBezTo>
                    <a:pt x="902" y="32"/>
                    <a:pt x="892" y="16"/>
                    <a:pt x="883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5719604" y="1472424"/>
              <a:ext cx="2991" cy="2817"/>
            </a:xfrm>
            <a:custGeom>
              <a:rect b="b" l="l" r="r" t="t"/>
              <a:pathLst>
                <a:path extrusionOk="0" h="81" w="86">
                  <a:moveTo>
                    <a:pt x="66" y="1"/>
                  </a:moveTo>
                  <a:cubicBezTo>
                    <a:pt x="65" y="1"/>
                    <a:pt x="64" y="1"/>
                    <a:pt x="64" y="2"/>
                  </a:cubicBezTo>
                  <a:cubicBezTo>
                    <a:pt x="49" y="20"/>
                    <a:pt x="35" y="38"/>
                    <a:pt x="21" y="57"/>
                  </a:cubicBezTo>
                  <a:lnTo>
                    <a:pt x="21" y="57"/>
                  </a:lnTo>
                  <a:cubicBezTo>
                    <a:pt x="42" y="42"/>
                    <a:pt x="64" y="26"/>
                    <a:pt x="85" y="10"/>
                  </a:cubicBezTo>
                  <a:cubicBezTo>
                    <a:pt x="79" y="7"/>
                    <a:pt x="70" y="1"/>
                    <a:pt x="66" y="1"/>
                  </a:cubicBezTo>
                  <a:close/>
                  <a:moveTo>
                    <a:pt x="21" y="57"/>
                  </a:moveTo>
                  <a:cubicBezTo>
                    <a:pt x="14" y="62"/>
                    <a:pt x="7" y="67"/>
                    <a:pt x="1" y="72"/>
                  </a:cubicBezTo>
                  <a:lnTo>
                    <a:pt x="4" y="81"/>
                  </a:lnTo>
                  <a:cubicBezTo>
                    <a:pt x="9" y="73"/>
                    <a:pt x="15" y="65"/>
                    <a:pt x="21" y="57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5255559" y="1505426"/>
              <a:ext cx="452" cy="383"/>
            </a:xfrm>
            <a:custGeom>
              <a:rect b="b" l="l" r="r" t="t"/>
              <a:pathLst>
                <a:path extrusionOk="0" h="11" w="13">
                  <a:moveTo>
                    <a:pt x="12" y="1"/>
                  </a:moveTo>
                  <a:lnTo>
                    <a:pt x="2" y="7"/>
                  </a:lnTo>
                  <a:cubicBezTo>
                    <a:pt x="2" y="6"/>
                    <a:pt x="2" y="6"/>
                    <a:pt x="2" y="6"/>
                  </a:cubicBezTo>
                  <a:lnTo>
                    <a:pt x="2" y="6"/>
                  </a:lnTo>
                  <a:cubicBezTo>
                    <a:pt x="1" y="6"/>
                    <a:pt x="5" y="11"/>
                    <a:pt x="5" y="11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5252986" y="1505635"/>
              <a:ext cx="2782" cy="869"/>
            </a:xfrm>
            <a:custGeom>
              <a:rect b="b" l="l" r="r" t="t"/>
              <a:pathLst>
                <a:path extrusionOk="0" h="25" w="80">
                  <a:moveTo>
                    <a:pt x="76" y="1"/>
                  </a:moveTo>
                  <a:lnTo>
                    <a:pt x="76" y="1"/>
                  </a:lnTo>
                  <a:cubicBezTo>
                    <a:pt x="76" y="1"/>
                    <a:pt x="76" y="1"/>
                    <a:pt x="76" y="1"/>
                  </a:cubicBezTo>
                  <a:lnTo>
                    <a:pt x="76" y="1"/>
                  </a:lnTo>
                  <a:cubicBezTo>
                    <a:pt x="76" y="1"/>
                    <a:pt x="76" y="1"/>
                    <a:pt x="76" y="1"/>
                  </a:cubicBezTo>
                  <a:close/>
                  <a:moveTo>
                    <a:pt x="76" y="1"/>
                  </a:moveTo>
                  <a:lnTo>
                    <a:pt x="76" y="1"/>
                  </a:lnTo>
                  <a:cubicBezTo>
                    <a:pt x="50" y="8"/>
                    <a:pt x="24" y="13"/>
                    <a:pt x="0" y="17"/>
                  </a:cubicBezTo>
                  <a:lnTo>
                    <a:pt x="1" y="25"/>
                  </a:lnTo>
                  <a:cubicBezTo>
                    <a:pt x="28" y="17"/>
                    <a:pt x="52" y="10"/>
                    <a:pt x="79" y="6"/>
                  </a:cubicBezTo>
                  <a:cubicBezTo>
                    <a:pt x="79" y="6"/>
                    <a:pt x="75" y="2"/>
                    <a:pt x="76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5"/>
            <p:cNvSpPr/>
            <p:nvPr/>
          </p:nvSpPr>
          <p:spPr>
            <a:xfrm>
              <a:off x="5250030" y="1506226"/>
              <a:ext cx="3025" cy="1495"/>
            </a:xfrm>
            <a:custGeom>
              <a:rect b="b" l="l" r="r" t="t"/>
              <a:pathLst>
                <a:path extrusionOk="0" h="43" w="87">
                  <a:moveTo>
                    <a:pt x="84" y="0"/>
                  </a:moveTo>
                  <a:cubicBezTo>
                    <a:pt x="55" y="13"/>
                    <a:pt x="29" y="26"/>
                    <a:pt x="0" y="36"/>
                  </a:cubicBezTo>
                  <a:lnTo>
                    <a:pt x="3" y="43"/>
                  </a:lnTo>
                  <a:cubicBezTo>
                    <a:pt x="31" y="32"/>
                    <a:pt x="58" y="20"/>
                    <a:pt x="86" y="8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5"/>
            <p:cNvSpPr/>
            <p:nvPr/>
          </p:nvSpPr>
          <p:spPr>
            <a:xfrm>
              <a:off x="5446999" y="1630340"/>
              <a:ext cx="626" cy="35"/>
            </a:xfrm>
            <a:custGeom>
              <a:rect b="b" l="l" r="r" t="t"/>
              <a:pathLst>
                <a:path extrusionOk="0" h="1" w="18">
                  <a:moveTo>
                    <a:pt x="1" y="0"/>
                  </a:moveTo>
                  <a:cubicBezTo>
                    <a:pt x="1" y="1"/>
                    <a:pt x="3" y="1"/>
                    <a:pt x="5" y="1"/>
                  </a:cubicBezTo>
                  <a:cubicBezTo>
                    <a:pt x="10" y="1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" name="Google Shape;100;p5"/>
          <p:cNvGrpSpPr/>
          <p:nvPr/>
        </p:nvGrpSpPr>
        <p:grpSpPr>
          <a:xfrm flipH="1" rot="2719158">
            <a:off x="8005318" y="4089694"/>
            <a:ext cx="1772385" cy="1129030"/>
            <a:chOff x="5713600" y="2313938"/>
            <a:chExt cx="1144935" cy="729337"/>
          </a:xfrm>
        </p:grpSpPr>
        <p:sp>
          <p:nvSpPr>
            <p:cNvPr id="101" name="Google Shape;101;p5"/>
            <p:cNvSpPr/>
            <p:nvPr/>
          </p:nvSpPr>
          <p:spPr>
            <a:xfrm>
              <a:off x="5928166" y="2313938"/>
              <a:ext cx="930370" cy="591766"/>
            </a:xfrm>
            <a:custGeom>
              <a:rect b="b" l="l" r="r" t="t"/>
              <a:pathLst>
                <a:path extrusionOk="0" h="17017" w="26754">
                  <a:moveTo>
                    <a:pt x="20391" y="0"/>
                  </a:moveTo>
                  <a:cubicBezTo>
                    <a:pt x="17943" y="0"/>
                    <a:pt x="15506" y="204"/>
                    <a:pt x="13104" y="864"/>
                  </a:cubicBezTo>
                  <a:cubicBezTo>
                    <a:pt x="8371" y="2165"/>
                    <a:pt x="4694" y="4876"/>
                    <a:pt x="2402" y="9256"/>
                  </a:cubicBezTo>
                  <a:cubicBezTo>
                    <a:pt x="1484" y="10873"/>
                    <a:pt x="720" y="12523"/>
                    <a:pt x="346" y="14308"/>
                  </a:cubicBezTo>
                  <a:cubicBezTo>
                    <a:pt x="0" y="15952"/>
                    <a:pt x="194" y="16341"/>
                    <a:pt x="1738" y="16524"/>
                  </a:cubicBezTo>
                  <a:cubicBezTo>
                    <a:pt x="2625" y="16629"/>
                    <a:pt x="3500" y="16844"/>
                    <a:pt x="4386" y="16933"/>
                  </a:cubicBezTo>
                  <a:cubicBezTo>
                    <a:pt x="4951" y="16988"/>
                    <a:pt x="5514" y="17017"/>
                    <a:pt x="6075" y="17017"/>
                  </a:cubicBezTo>
                  <a:cubicBezTo>
                    <a:pt x="7701" y="17017"/>
                    <a:pt x="9304" y="16772"/>
                    <a:pt x="10848" y="16203"/>
                  </a:cubicBezTo>
                  <a:cubicBezTo>
                    <a:pt x="13782" y="15122"/>
                    <a:pt x="16186" y="13254"/>
                    <a:pt x="18213" y="10892"/>
                  </a:cubicBezTo>
                  <a:cubicBezTo>
                    <a:pt x="20069" y="8728"/>
                    <a:pt x="21962" y="6599"/>
                    <a:pt x="23896" y="4503"/>
                  </a:cubicBezTo>
                  <a:cubicBezTo>
                    <a:pt x="24714" y="3616"/>
                    <a:pt x="25544" y="2732"/>
                    <a:pt x="26200" y="1715"/>
                  </a:cubicBezTo>
                  <a:cubicBezTo>
                    <a:pt x="26753" y="854"/>
                    <a:pt x="26516" y="278"/>
                    <a:pt x="25511" y="212"/>
                  </a:cubicBezTo>
                  <a:cubicBezTo>
                    <a:pt x="23804" y="99"/>
                    <a:pt x="22095" y="0"/>
                    <a:pt x="203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5713600" y="2364954"/>
              <a:ext cx="1017238" cy="678321"/>
            </a:xfrm>
            <a:custGeom>
              <a:rect b="b" l="l" r="r" t="t"/>
              <a:pathLst>
                <a:path extrusionOk="0" h="19506" w="29252">
                  <a:moveTo>
                    <a:pt x="17947" y="5662"/>
                  </a:moveTo>
                  <a:lnTo>
                    <a:pt x="17941" y="5670"/>
                  </a:lnTo>
                  <a:cubicBezTo>
                    <a:pt x="17942" y="5675"/>
                    <a:pt x="17943" y="5680"/>
                    <a:pt x="17945" y="5685"/>
                  </a:cubicBezTo>
                  <a:lnTo>
                    <a:pt x="17945" y="5685"/>
                  </a:lnTo>
                  <a:cubicBezTo>
                    <a:pt x="17945" y="5677"/>
                    <a:pt x="17946" y="5670"/>
                    <a:pt x="17947" y="5662"/>
                  </a:cubicBezTo>
                  <a:close/>
                  <a:moveTo>
                    <a:pt x="25828" y="1"/>
                  </a:moveTo>
                  <a:cubicBezTo>
                    <a:pt x="25115" y="791"/>
                    <a:pt x="24764" y="1620"/>
                    <a:pt x="24284" y="2360"/>
                  </a:cubicBezTo>
                  <a:cubicBezTo>
                    <a:pt x="24125" y="2610"/>
                    <a:pt x="23981" y="2853"/>
                    <a:pt x="23704" y="2991"/>
                  </a:cubicBezTo>
                  <a:cubicBezTo>
                    <a:pt x="21898" y="3889"/>
                    <a:pt x="20087" y="4780"/>
                    <a:pt x="18370" y="5840"/>
                  </a:cubicBezTo>
                  <a:cubicBezTo>
                    <a:pt x="18279" y="5896"/>
                    <a:pt x="18207" y="5924"/>
                    <a:pt x="18148" y="5924"/>
                  </a:cubicBezTo>
                  <a:cubicBezTo>
                    <a:pt x="18045" y="5924"/>
                    <a:pt x="17985" y="5842"/>
                    <a:pt x="17945" y="5685"/>
                  </a:cubicBezTo>
                  <a:lnTo>
                    <a:pt x="17945" y="5685"/>
                  </a:lnTo>
                  <a:cubicBezTo>
                    <a:pt x="17908" y="6069"/>
                    <a:pt x="17651" y="6280"/>
                    <a:pt x="17354" y="6487"/>
                  </a:cubicBezTo>
                  <a:cubicBezTo>
                    <a:pt x="15524" y="7754"/>
                    <a:pt x="13703" y="9032"/>
                    <a:pt x="11879" y="10304"/>
                  </a:cubicBezTo>
                  <a:cubicBezTo>
                    <a:pt x="11706" y="10424"/>
                    <a:pt x="11568" y="10616"/>
                    <a:pt x="11275" y="10616"/>
                  </a:cubicBezTo>
                  <a:cubicBezTo>
                    <a:pt x="11261" y="10616"/>
                    <a:pt x="11247" y="10615"/>
                    <a:pt x="11232" y="10614"/>
                  </a:cubicBezTo>
                  <a:cubicBezTo>
                    <a:pt x="11613" y="8843"/>
                    <a:pt x="12848" y="7448"/>
                    <a:pt x="13285" y="5713"/>
                  </a:cubicBezTo>
                  <a:lnTo>
                    <a:pt x="13285" y="5713"/>
                  </a:lnTo>
                  <a:cubicBezTo>
                    <a:pt x="13044" y="5868"/>
                    <a:pt x="12840" y="6051"/>
                    <a:pt x="12715" y="6276"/>
                  </a:cubicBezTo>
                  <a:cubicBezTo>
                    <a:pt x="11874" y="7807"/>
                    <a:pt x="11083" y="9365"/>
                    <a:pt x="10507" y="11019"/>
                  </a:cubicBezTo>
                  <a:cubicBezTo>
                    <a:pt x="10405" y="11314"/>
                    <a:pt x="10271" y="11531"/>
                    <a:pt x="10041" y="11722"/>
                  </a:cubicBezTo>
                  <a:cubicBezTo>
                    <a:pt x="7768" y="13606"/>
                    <a:pt x="5503" y="15501"/>
                    <a:pt x="3222" y="17374"/>
                  </a:cubicBezTo>
                  <a:cubicBezTo>
                    <a:pt x="2223" y="18193"/>
                    <a:pt x="1111" y="18848"/>
                    <a:pt x="1" y="19504"/>
                  </a:cubicBezTo>
                  <a:lnTo>
                    <a:pt x="11" y="19502"/>
                  </a:lnTo>
                  <a:cubicBezTo>
                    <a:pt x="42" y="19505"/>
                    <a:pt x="74" y="19506"/>
                    <a:pt x="104" y="19506"/>
                  </a:cubicBezTo>
                  <a:cubicBezTo>
                    <a:pt x="579" y="19506"/>
                    <a:pt x="920" y="19170"/>
                    <a:pt x="1299" y="18958"/>
                  </a:cubicBezTo>
                  <a:cubicBezTo>
                    <a:pt x="4147" y="17365"/>
                    <a:pt x="6664" y="15316"/>
                    <a:pt x="9163" y="13245"/>
                  </a:cubicBezTo>
                  <a:cubicBezTo>
                    <a:pt x="9411" y="13040"/>
                    <a:pt x="9637" y="12853"/>
                    <a:pt x="10008" y="12853"/>
                  </a:cubicBezTo>
                  <a:cubicBezTo>
                    <a:pt x="10018" y="12853"/>
                    <a:pt x="10027" y="12853"/>
                    <a:pt x="10037" y="12854"/>
                  </a:cubicBezTo>
                  <a:cubicBezTo>
                    <a:pt x="12134" y="12916"/>
                    <a:pt x="14235" y="12941"/>
                    <a:pt x="16334" y="12972"/>
                  </a:cubicBezTo>
                  <a:cubicBezTo>
                    <a:pt x="16377" y="12973"/>
                    <a:pt x="16420" y="12974"/>
                    <a:pt x="16464" y="12974"/>
                  </a:cubicBezTo>
                  <a:cubicBezTo>
                    <a:pt x="16707" y="12974"/>
                    <a:pt x="16964" y="12940"/>
                    <a:pt x="17244" y="12607"/>
                  </a:cubicBezTo>
                  <a:cubicBezTo>
                    <a:pt x="15797" y="12481"/>
                    <a:pt x="14393" y="12419"/>
                    <a:pt x="12968" y="12419"/>
                  </a:cubicBezTo>
                  <a:cubicBezTo>
                    <a:pt x="12021" y="12419"/>
                    <a:pt x="11064" y="12447"/>
                    <a:pt x="10079" y="12501"/>
                  </a:cubicBezTo>
                  <a:cubicBezTo>
                    <a:pt x="11142" y="11540"/>
                    <a:pt x="12206" y="10912"/>
                    <a:pt x="13139" y="10127"/>
                  </a:cubicBezTo>
                  <a:cubicBezTo>
                    <a:pt x="13767" y="9599"/>
                    <a:pt x="14429" y="9392"/>
                    <a:pt x="15139" y="9392"/>
                  </a:cubicBezTo>
                  <a:cubicBezTo>
                    <a:pt x="15416" y="9392"/>
                    <a:pt x="15701" y="9423"/>
                    <a:pt x="15993" y="9480"/>
                  </a:cubicBezTo>
                  <a:cubicBezTo>
                    <a:pt x="17369" y="9745"/>
                    <a:pt x="18766" y="9739"/>
                    <a:pt x="20156" y="9815"/>
                  </a:cubicBezTo>
                  <a:cubicBezTo>
                    <a:pt x="20216" y="9818"/>
                    <a:pt x="20277" y="9824"/>
                    <a:pt x="20341" y="9824"/>
                  </a:cubicBezTo>
                  <a:cubicBezTo>
                    <a:pt x="20522" y="9824"/>
                    <a:pt x="20719" y="9780"/>
                    <a:pt x="20918" y="9508"/>
                  </a:cubicBezTo>
                  <a:cubicBezTo>
                    <a:pt x="18840" y="9259"/>
                    <a:pt x="16839" y="9317"/>
                    <a:pt x="14860" y="9140"/>
                  </a:cubicBezTo>
                  <a:cubicBezTo>
                    <a:pt x="14866" y="8849"/>
                    <a:pt x="15048" y="8791"/>
                    <a:pt x="15175" y="8703"/>
                  </a:cubicBezTo>
                  <a:cubicBezTo>
                    <a:pt x="17059" y="7404"/>
                    <a:pt x="18958" y="6131"/>
                    <a:pt x="20988" y="5060"/>
                  </a:cubicBezTo>
                  <a:cubicBezTo>
                    <a:pt x="21251" y="4920"/>
                    <a:pt x="21484" y="4848"/>
                    <a:pt x="21720" y="4848"/>
                  </a:cubicBezTo>
                  <a:cubicBezTo>
                    <a:pt x="21943" y="4848"/>
                    <a:pt x="22168" y="4912"/>
                    <a:pt x="22424" y="5044"/>
                  </a:cubicBezTo>
                  <a:cubicBezTo>
                    <a:pt x="23725" y="5715"/>
                    <a:pt x="25182" y="5780"/>
                    <a:pt x="26601" y="5957"/>
                  </a:cubicBezTo>
                  <a:cubicBezTo>
                    <a:pt x="26639" y="5962"/>
                    <a:pt x="26682" y="5965"/>
                    <a:pt x="26726" y="5965"/>
                  </a:cubicBezTo>
                  <a:cubicBezTo>
                    <a:pt x="26885" y="5965"/>
                    <a:pt x="27060" y="5924"/>
                    <a:pt x="27087" y="5773"/>
                  </a:cubicBezTo>
                  <a:cubicBezTo>
                    <a:pt x="27135" y="5499"/>
                    <a:pt x="26844" y="5475"/>
                    <a:pt x="26651" y="5440"/>
                  </a:cubicBezTo>
                  <a:cubicBezTo>
                    <a:pt x="25649" y="5252"/>
                    <a:pt x="24642" y="5095"/>
                    <a:pt x="23643" y="4892"/>
                  </a:cubicBezTo>
                  <a:cubicBezTo>
                    <a:pt x="23166" y="4795"/>
                    <a:pt x="22651" y="4828"/>
                    <a:pt x="22219" y="4537"/>
                  </a:cubicBezTo>
                  <a:lnTo>
                    <a:pt x="22219" y="4537"/>
                  </a:lnTo>
                  <a:cubicBezTo>
                    <a:pt x="22244" y="4428"/>
                    <a:pt x="22332" y="4379"/>
                    <a:pt x="22421" y="4335"/>
                  </a:cubicBezTo>
                  <a:cubicBezTo>
                    <a:pt x="24364" y="3391"/>
                    <a:pt x="26205" y="2232"/>
                    <a:pt x="28269" y="1539"/>
                  </a:cubicBezTo>
                  <a:cubicBezTo>
                    <a:pt x="28525" y="1454"/>
                    <a:pt x="28770" y="1336"/>
                    <a:pt x="29010" y="1213"/>
                  </a:cubicBezTo>
                  <a:cubicBezTo>
                    <a:pt x="29112" y="1159"/>
                    <a:pt x="29251" y="1079"/>
                    <a:pt x="29198" y="931"/>
                  </a:cubicBezTo>
                  <a:cubicBezTo>
                    <a:pt x="29160" y="824"/>
                    <a:pt x="29058" y="793"/>
                    <a:pt x="28955" y="793"/>
                  </a:cubicBezTo>
                  <a:cubicBezTo>
                    <a:pt x="28930" y="793"/>
                    <a:pt x="28904" y="795"/>
                    <a:pt x="28879" y="798"/>
                  </a:cubicBezTo>
                  <a:cubicBezTo>
                    <a:pt x="28674" y="826"/>
                    <a:pt x="28468" y="860"/>
                    <a:pt x="28269" y="914"/>
                  </a:cubicBezTo>
                  <a:cubicBezTo>
                    <a:pt x="27362" y="1165"/>
                    <a:pt x="26515" y="1563"/>
                    <a:pt x="25674" y="1974"/>
                  </a:cubicBezTo>
                  <a:cubicBezTo>
                    <a:pt x="25563" y="2027"/>
                    <a:pt x="25438" y="2147"/>
                    <a:pt x="25317" y="2147"/>
                  </a:cubicBezTo>
                  <a:cubicBezTo>
                    <a:pt x="25269" y="2147"/>
                    <a:pt x="25221" y="2128"/>
                    <a:pt x="25174" y="2080"/>
                  </a:cubicBezTo>
                  <a:cubicBezTo>
                    <a:pt x="25019" y="1919"/>
                    <a:pt x="25228" y="1739"/>
                    <a:pt x="25273" y="1567"/>
                  </a:cubicBezTo>
                  <a:cubicBezTo>
                    <a:pt x="25405" y="1088"/>
                    <a:pt x="25788" y="698"/>
                    <a:pt x="258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6337543" y="2395556"/>
              <a:ext cx="86451" cy="166677"/>
            </a:xfrm>
            <a:custGeom>
              <a:rect b="b" l="l" r="r" t="t"/>
              <a:pathLst>
                <a:path extrusionOk="0" h="4793" w="2486">
                  <a:moveTo>
                    <a:pt x="2265" y="0"/>
                  </a:moveTo>
                  <a:cubicBezTo>
                    <a:pt x="1368" y="1521"/>
                    <a:pt x="544" y="3082"/>
                    <a:pt x="5" y="4784"/>
                  </a:cubicBezTo>
                  <a:lnTo>
                    <a:pt x="0" y="4792"/>
                  </a:lnTo>
                  <a:cubicBezTo>
                    <a:pt x="830" y="3230"/>
                    <a:pt x="1658" y="1671"/>
                    <a:pt x="2485" y="112"/>
                  </a:cubicBezTo>
                  <a:cubicBezTo>
                    <a:pt x="2412" y="75"/>
                    <a:pt x="2340" y="38"/>
                    <a:pt x="2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" name="Google Shape;104;p5"/>
          <p:cNvGrpSpPr/>
          <p:nvPr/>
        </p:nvGrpSpPr>
        <p:grpSpPr>
          <a:xfrm flipH="1">
            <a:off x="-167025" y="3960688"/>
            <a:ext cx="1086298" cy="1387040"/>
            <a:chOff x="1099800" y="1282875"/>
            <a:chExt cx="881950" cy="1128225"/>
          </a:xfrm>
        </p:grpSpPr>
        <p:sp>
          <p:nvSpPr>
            <p:cNvPr id="105" name="Google Shape;105;p5"/>
            <p:cNvSpPr/>
            <p:nvPr/>
          </p:nvSpPr>
          <p:spPr>
            <a:xfrm>
              <a:off x="1099800" y="1282875"/>
              <a:ext cx="881950" cy="1128225"/>
            </a:xfrm>
            <a:custGeom>
              <a:rect b="b" l="l" r="r" t="t"/>
              <a:pathLst>
                <a:path extrusionOk="0" h="45129" w="35278">
                  <a:moveTo>
                    <a:pt x="3462" y="0"/>
                  </a:moveTo>
                  <a:cubicBezTo>
                    <a:pt x="2611" y="0"/>
                    <a:pt x="1897" y="727"/>
                    <a:pt x="1970" y="1611"/>
                  </a:cubicBezTo>
                  <a:lnTo>
                    <a:pt x="1970" y="1630"/>
                  </a:lnTo>
                  <a:cubicBezTo>
                    <a:pt x="2141" y="3583"/>
                    <a:pt x="1652" y="5438"/>
                    <a:pt x="1016" y="7243"/>
                  </a:cubicBezTo>
                  <a:cubicBezTo>
                    <a:pt x="71" y="9910"/>
                    <a:pt x="4" y="12530"/>
                    <a:pt x="1248" y="15111"/>
                  </a:cubicBezTo>
                  <a:cubicBezTo>
                    <a:pt x="1549" y="15730"/>
                    <a:pt x="1786" y="16438"/>
                    <a:pt x="1532" y="17022"/>
                  </a:cubicBezTo>
                  <a:cubicBezTo>
                    <a:pt x="606" y="19147"/>
                    <a:pt x="1" y="24423"/>
                    <a:pt x="6" y="24875"/>
                  </a:cubicBezTo>
                  <a:cubicBezTo>
                    <a:pt x="46" y="28599"/>
                    <a:pt x="1647" y="31545"/>
                    <a:pt x="4492" y="33866"/>
                  </a:cubicBezTo>
                  <a:cubicBezTo>
                    <a:pt x="5120" y="34382"/>
                    <a:pt x="5592" y="34974"/>
                    <a:pt x="5773" y="35788"/>
                  </a:cubicBezTo>
                  <a:cubicBezTo>
                    <a:pt x="6136" y="37445"/>
                    <a:pt x="7606" y="42149"/>
                    <a:pt x="9832" y="43589"/>
                  </a:cubicBezTo>
                  <a:cubicBezTo>
                    <a:pt x="11626" y="44612"/>
                    <a:pt x="13466" y="45129"/>
                    <a:pt x="15351" y="45129"/>
                  </a:cubicBezTo>
                  <a:cubicBezTo>
                    <a:pt x="16518" y="45129"/>
                    <a:pt x="17703" y="44931"/>
                    <a:pt x="18905" y="44532"/>
                  </a:cubicBezTo>
                  <a:cubicBezTo>
                    <a:pt x="19275" y="44409"/>
                    <a:pt x="19753" y="44372"/>
                    <a:pt x="20306" y="44372"/>
                  </a:cubicBezTo>
                  <a:cubicBezTo>
                    <a:pt x="21143" y="44372"/>
                    <a:pt x="22153" y="44456"/>
                    <a:pt x="23227" y="44456"/>
                  </a:cubicBezTo>
                  <a:cubicBezTo>
                    <a:pt x="25071" y="44456"/>
                    <a:pt x="27103" y="44207"/>
                    <a:pt x="28766" y="42849"/>
                  </a:cubicBezTo>
                  <a:cubicBezTo>
                    <a:pt x="30083" y="41789"/>
                    <a:pt x="31659" y="41198"/>
                    <a:pt x="33018" y="40241"/>
                  </a:cubicBezTo>
                  <a:cubicBezTo>
                    <a:pt x="33040" y="40224"/>
                    <a:pt x="33060" y="40207"/>
                    <a:pt x="33077" y="40191"/>
                  </a:cubicBezTo>
                  <a:cubicBezTo>
                    <a:pt x="33194" y="40073"/>
                    <a:pt x="33305" y="39959"/>
                    <a:pt x="33417" y="39845"/>
                  </a:cubicBezTo>
                  <a:cubicBezTo>
                    <a:pt x="33423" y="39836"/>
                    <a:pt x="33431" y="39828"/>
                    <a:pt x="33437" y="39820"/>
                  </a:cubicBezTo>
                  <a:cubicBezTo>
                    <a:pt x="34742" y="38257"/>
                    <a:pt x="34926" y="36539"/>
                    <a:pt x="34137" y="34678"/>
                  </a:cubicBezTo>
                  <a:cubicBezTo>
                    <a:pt x="33598" y="33403"/>
                    <a:pt x="33668" y="32103"/>
                    <a:pt x="34176" y="30839"/>
                  </a:cubicBezTo>
                  <a:cubicBezTo>
                    <a:pt x="34943" y="28942"/>
                    <a:pt x="35278" y="27054"/>
                    <a:pt x="34340" y="25120"/>
                  </a:cubicBezTo>
                  <a:cubicBezTo>
                    <a:pt x="32842" y="21867"/>
                    <a:pt x="30831" y="20785"/>
                    <a:pt x="29528" y="19147"/>
                  </a:cubicBezTo>
                  <a:cubicBezTo>
                    <a:pt x="28306" y="17613"/>
                    <a:pt x="27132" y="9679"/>
                    <a:pt x="18383" y="7026"/>
                  </a:cubicBezTo>
                  <a:cubicBezTo>
                    <a:pt x="18260" y="6998"/>
                    <a:pt x="18143" y="6973"/>
                    <a:pt x="18023" y="6945"/>
                  </a:cubicBezTo>
                  <a:cubicBezTo>
                    <a:pt x="18006" y="6942"/>
                    <a:pt x="17992" y="6939"/>
                    <a:pt x="17973" y="6931"/>
                  </a:cubicBezTo>
                  <a:cubicBezTo>
                    <a:pt x="16938" y="6565"/>
                    <a:pt x="15894" y="6225"/>
                    <a:pt x="14876" y="5821"/>
                  </a:cubicBezTo>
                  <a:cubicBezTo>
                    <a:pt x="14354" y="5611"/>
                    <a:pt x="12789" y="4696"/>
                    <a:pt x="12095" y="3843"/>
                  </a:cubicBezTo>
                  <a:cubicBezTo>
                    <a:pt x="12089" y="3834"/>
                    <a:pt x="12081" y="3823"/>
                    <a:pt x="12075" y="3815"/>
                  </a:cubicBezTo>
                  <a:cubicBezTo>
                    <a:pt x="11166" y="2473"/>
                    <a:pt x="8786" y="1273"/>
                    <a:pt x="6719" y="682"/>
                  </a:cubicBezTo>
                  <a:cubicBezTo>
                    <a:pt x="6049" y="495"/>
                    <a:pt x="4718" y="219"/>
                    <a:pt x="3742" y="26"/>
                  </a:cubicBezTo>
                  <a:cubicBezTo>
                    <a:pt x="3648" y="9"/>
                    <a:pt x="3554" y="0"/>
                    <a:pt x="3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1176600" y="1403275"/>
              <a:ext cx="733175" cy="881600"/>
            </a:xfrm>
            <a:custGeom>
              <a:rect b="b" l="l" r="r" t="t"/>
              <a:pathLst>
                <a:path extrusionOk="0" h="35264" w="29327">
                  <a:moveTo>
                    <a:pt x="7209" y="0"/>
                  </a:moveTo>
                  <a:cubicBezTo>
                    <a:pt x="6445" y="1666"/>
                    <a:pt x="6732" y="3393"/>
                    <a:pt x="5555" y="4690"/>
                  </a:cubicBezTo>
                  <a:cubicBezTo>
                    <a:pt x="4350" y="3284"/>
                    <a:pt x="3970" y="1465"/>
                    <a:pt x="2667" y="229"/>
                  </a:cubicBezTo>
                  <a:lnTo>
                    <a:pt x="2667" y="229"/>
                  </a:lnTo>
                  <a:cubicBezTo>
                    <a:pt x="3502" y="3744"/>
                    <a:pt x="5337" y="6844"/>
                    <a:pt x="7070" y="10289"/>
                  </a:cubicBezTo>
                  <a:cubicBezTo>
                    <a:pt x="4185" y="9904"/>
                    <a:pt x="2135" y="8526"/>
                    <a:pt x="0" y="7290"/>
                  </a:cubicBezTo>
                  <a:lnTo>
                    <a:pt x="0" y="7290"/>
                  </a:lnTo>
                  <a:cubicBezTo>
                    <a:pt x="179" y="8208"/>
                    <a:pt x="854" y="8596"/>
                    <a:pt x="1504" y="8997"/>
                  </a:cubicBezTo>
                  <a:cubicBezTo>
                    <a:pt x="2972" y="9904"/>
                    <a:pt x="4542" y="10601"/>
                    <a:pt x="6224" y="10981"/>
                  </a:cubicBezTo>
                  <a:cubicBezTo>
                    <a:pt x="7282" y="11221"/>
                    <a:pt x="7932" y="11795"/>
                    <a:pt x="8384" y="12783"/>
                  </a:cubicBezTo>
                  <a:cubicBezTo>
                    <a:pt x="9709" y="15679"/>
                    <a:pt x="11444" y="18329"/>
                    <a:pt x="13369" y="20859"/>
                  </a:cubicBezTo>
                  <a:cubicBezTo>
                    <a:pt x="13623" y="21194"/>
                    <a:pt x="14069" y="21482"/>
                    <a:pt x="13804" y="22293"/>
                  </a:cubicBezTo>
                  <a:cubicBezTo>
                    <a:pt x="9938" y="21975"/>
                    <a:pt x="6088" y="21384"/>
                    <a:pt x="1973" y="20053"/>
                  </a:cubicBezTo>
                  <a:lnTo>
                    <a:pt x="1973" y="20053"/>
                  </a:lnTo>
                  <a:cubicBezTo>
                    <a:pt x="2461" y="21217"/>
                    <a:pt x="3136" y="21476"/>
                    <a:pt x="3831" y="21668"/>
                  </a:cubicBezTo>
                  <a:cubicBezTo>
                    <a:pt x="7025" y="22550"/>
                    <a:pt x="10309" y="22893"/>
                    <a:pt x="13606" y="22949"/>
                  </a:cubicBezTo>
                  <a:cubicBezTo>
                    <a:pt x="14574" y="22966"/>
                    <a:pt x="15205" y="23105"/>
                    <a:pt x="15782" y="23867"/>
                  </a:cubicBezTo>
                  <a:cubicBezTo>
                    <a:pt x="17099" y="25602"/>
                    <a:pt x="18505" y="27270"/>
                    <a:pt x="20084" y="28780"/>
                  </a:cubicBezTo>
                  <a:cubicBezTo>
                    <a:pt x="20310" y="28994"/>
                    <a:pt x="20600" y="29223"/>
                    <a:pt x="20338" y="29795"/>
                  </a:cubicBezTo>
                  <a:cubicBezTo>
                    <a:pt x="18516" y="30512"/>
                    <a:pt x="16544" y="31212"/>
                    <a:pt x="14530" y="31820"/>
                  </a:cubicBezTo>
                  <a:cubicBezTo>
                    <a:pt x="12490" y="32437"/>
                    <a:pt x="10303" y="32404"/>
                    <a:pt x="8308" y="33263"/>
                  </a:cubicBezTo>
                  <a:cubicBezTo>
                    <a:pt x="8732" y="33461"/>
                    <a:pt x="9157" y="33527"/>
                    <a:pt x="9579" y="33527"/>
                  </a:cubicBezTo>
                  <a:cubicBezTo>
                    <a:pt x="10048" y="33527"/>
                    <a:pt x="10514" y="33446"/>
                    <a:pt x="10973" y="33374"/>
                  </a:cubicBezTo>
                  <a:cubicBezTo>
                    <a:pt x="14047" y="32897"/>
                    <a:pt x="17080" y="32166"/>
                    <a:pt x="19869" y="30780"/>
                  </a:cubicBezTo>
                  <a:cubicBezTo>
                    <a:pt x="20353" y="30540"/>
                    <a:pt x="20759" y="30431"/>
                    <a:pt x="21123" y="30431"/>
                  </a:cubicBezTo>
                  <a:cubicBezTo>
                    <a:pt x="21782" y="30431"/>
                    <a:pt x="22306" y="30787"/>
                    <a:pt x="22913" y="31380"/>
                  </a:cubicBezTo>
                  <a:cubicBezTo>
                    <a:pt x="24300" y="32738"/>
                    <a:pt x="25814" y="33957"/>
                    <a:pt x="27304" y="35263"/>
                  </a:cubicBezTo>
                  <a:cubicBezTo>
                    <a:pt x="27578" y="34778"/>
                    <a:pt x="27346" y="34568"/>
                    <a:pt x="27195" y="34401"/>
                  </a:cubicBezTo>
                  <a:cubicBezTo>
                    <a:pt x="26668" y="33812"/>
                    <a:pt x="26124" y="33232"/>
                    <a:pt x="25549" y="32696"/>
                  </a:cubicBezTo>
                  <a:cubicBezTo>
                    <a:pt x="24277" y="31514"/>
                    <a:pt x="24252" y="31514"/>
                    <a:pt x="25290" y="30041"/>
                  </a:cubicBezTo>
                  <a:cubicBezTo>
                    <a:pt x="26593" y="28197"/>
                    <a:pt x="27653" y="26224"/>
                    <a:pt x="28526" y="24151"/>
                  </a:cubicBezTo>
                  <a:cubicBezTo>
                    <a:pt x="28894" y="23284"/>
                    <a:pt x="29327" y="22408"/>
                    <a:pt x="29154" y="21362"/>
                  </a:cubicBezTo>
                  <a:lnTo>
                    <a:pt x="29154" y="21362"/>
                  </a:lnTo>
                  <a:cubicBezTo>
                    <a:pt x="28551" y="22221"/>
                    <a:pt x="28046" y="23128"/>
                    <a:pt x="27605" y="24062"/>
                  </a:cubicBezTo>
                  <a:cubicBezTo>
                    <a:pt x="26732" y="25912"/>
                    <a:pt x="25770" y="27717"/>
                    <a:pt x="24587" y="29396"/>
                  </a:cubicBezTo>
                  <a:cubicBezTo>
                    <a:pt x="24038" y="30176"/>
                    <a:pt x="23785" y="30545"/>
                    <a:pt x="23481" y="30545"/>
                  </a:cubicBezTo>
                  <a:cubicBezTo>
                    <a:pt x="23213" y="30545"/>
                    <a:pt x="22904" y="30258"/>
                    <a:pt x="22319" y="29714"/>
                  </a:cubicBezTo>
                  <a:cubicBezTo>
                    <a:pt x="21789" y="29218"/>
                    <a:pt x="21259" y="28724"/>
                    <a:pt x="20743" y="28210"/>
                  </a:cubicBezTo>
                  <a:cubicBezTo>
                    <a:pt x="18547" y="26032"/>
                    <a:pt x="18985" y="26453"/>
                    <a:pt x="20084" y="24257"/>
                  </a:cubicBezTo>
                  <a:cubicBezTo>
                    <a:pt x="20614" y="23192"/>
                    <a:pt x="21183" y="22146"/>
                    <a:pt x="21677" y="21069"/>
                  </a:cubicBezTo>
                  <a:cubicBezTo>
                    <a:pt x="22274" y="19771"/>
                    <a:pt x="22854" y="18457"/>
                    <a:pt x="22891" y="16954"/>
                  </a:cubicBezTo>
                  <a:lnTo>
                    <a:pt x="22891" y="16954"/>
                  </a:lnTo>
                  <a:cubicBezTo>
                    <a:pt x="21356" y="19730"/>
                    <a:pt x="20363" y="22787"/>
                    <a:pt x="18371" y="25563"/>
                  </a:cubicBezTo>
                  <a:cubicBezTo>
                    <a:pt x="17490" y="24458"/>
                    <a:pt x="16767" y="23443"/>
                    <a:pt x="15930" y="22536"/>
                  </a:cubicBezTo>
                  <a:cubicBezTo>
                    <a:pt x="15141" y="21677"/>
                    <a:pt x="15129" y="20954"/>
                    <a:pt x="15685" y="19905"/>
                  </a:cubicBezTo>
                  <a:cubicBezTo>
                    <a:pt x="17141" y="17160"/>
                    <a:pt x="18327" y="14289"/>
                    <a:pt x="18963" y="11224"/>
                  </a:cubicBezTo>
                  <a:cubicBezTo>
                    <a:pt x="19097" y="10568"/>
                    <a:pt x="19303" y="9912"/>
                    <a:pt x="18815" y="9226"/>
                  </a:cubicBezTo>
                  <a:cubicBezTo>
                    <a:pt x="17716" y="13076"/>
                    <a:pt x="16452" y="16814"/>
                    <a:pt x="14577" y="20578"/>
                  </a:cubicBezTo>
                  <a:cubicBezTo>
                    <a:pt x="13232" y="19085"/>
                    <a:pt x="12499" y="17598"/>
                    <a:pt x="11522" y="16293"/>
                  </a:cubicBezTo>
                  <a:cubicBezTo>
                    <a:pt x="10750" y="15255"/>
                    <a:pt x="10719" y="14423"/>
                    <a:pt x="11461" y="13280"/>
                  </a:cubicBezTo>
                  <a:cubicBezTo>
                    <a:pt x="13079" y="10783"/>
                    <a:pt x="14351" y="8091"/>
                    <a:pt x="15057" y="5167"/>
                  </a:cubicBezTo>
                  <a:cubicBezTo>
                    <a:pt x="15157" y="4760"/>
                    <a:pt x="15255" y="4366"/>
                    <a:pt x="14781" y="3521"/>
                  </a:cubicBezTo>
                  <a:cubicBezTo>
                    <a:pt x="13782" y="7457"/>
                    <a:pt x="12354" y="10719"/>
                    <a:pt x="10275" y="14027"/>
                  </a:cubicBezTo>
                  <a:cubicBezTo>
                    <a:pt x="9369" y="12289"/>
                    <a:pt x="8702" y="10777"/>
                    <a:pt x="7834" y="9393"/>
                  </a:cubicBezTo>
                  <a:cubicBezTo>
                    <a:pt x="6587" y="7413"/>
                    <a:pt x="5803" y="5524"/>
                    <a:pt x="7067" y="3186"/>
                  </a:cubicBezTo>
                  <a:cubicBezTo>
                    <a:pt x="7480" y="2416"/>
                    <a:pt x="7801" y="1286"/>
                    <a:pt x="72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oogle Shape;108;p6"/>
          <p:cNvGrpSpPr/>
          <p:nvPr/>
        </p:nvGrpSpPr>
        <p:grpSpPr>
          <a:xfrm flipH="1" rot="-2857537">
            <a:off x="7636537" y="-98548"/>
            <a:ext cx="1064122" cy="715642"/>
            <a:chOff x="4948175" y="1615250"/>
            <a:chExt cx="702025" cy="472125"/>
          </a:xfrm>
        </p:grpSpPr>
        <p:sp>
          <p:nvSpPr>
            <p:cNvPr id="109" name="Google Shape;109;p6"/>
            <p:cNvSpPr/>
            <p:nvPr/>
          </p:nvSpPr>
          <p:spPr>
            <a:xfrm>
              <a:off x="4948175" y="1615250"/>
              <a:ext cx="702025" cy="472125"/>
            </a:xfrm>
            <a:custGeom>
              <a:rect b="b" l="l" r="r" t="t"/>
              <a:pathLst>
                <a:path extrusionOk="0" h="18885" w="28081">
                  <a:moveTo>
                    <a:pt x="13559" y="8850"/>
                  </a:moveTo>
                  <a:lnTo>
                    <a:pt x="13559" y="8850"/>
                  </a:lnTo>
                  <a:cubicBezTo>
                    <a:pt x="13559" y="8851"/>
                    <a:pt x="13559" y="8851"/>
                    <a:pt x="13559" y="8851"/>
                  </a:cubicBezTo>
                  <a:cubicBezTo>
                    <a:pt x="13559" y="8851"/>
                    <a:pt x="13559" y="8851"/>
                    <a:pt x="13559" y="8850"/>
                  </a:cubicBezTo>
                  <a:close/>
                  <a:moveTo>
                    <a:pt x="21786" y="1"/>
                  </a:moveTo>
                  <a:cubicBezTo>
                    <a:pt x="21728" y="1"/>
                    <a:pt x="21656" y="14"/>
                    <a:pt x="21566" y="38"/>
                  </a:cubicBezTo>
                  <a:cubicBezTo>
                    <a:pt x="21497" y="58"/>
                    <a:pt x="21425" y="72"/>
                    <a:pt x="21361" y="104"/>
                  </a:cubicBezTo>
                  <a:cubicBezTo>
                    <a:pt x="20754" y="405"/>
                    <a:pt x="20111" y="612"/>
                    <a:pt x="19476" y="845"/>
                  </a:cubicBezTo>
                  <a:cubicBezTo>
                    <a:pt x="18806" y="1089"/>
                    <a:pt x="18149" y="1369"/>
                    <a:pt x="17551" y="1760"/>
                  </a:cubicBezTo>
                  <a:cubicBezTo>
                    <a:pt x="16537" y="2426"/>
                    <a:pt x="15837" y="3316"/>
                    <a:pt x="15611" y="4533"/>
                  </a:cubicBezTo>
                  <a:cubicBezTo>
                    <a:pt x="15549" y="4863"/>
                    <a:pt x="15485" y="5223"/>
                    <a:pt x="15638" y="5516"/>
                  </a:cubicBezTo>
                  <a:cubicBezTo>
                    <a:pt x="15759" y="5746"/>
                    <a:pt x="15671" y="5845"/>
                    <a:pt x="15553" y="5989"/>
                  </a:cubicBezTo>
                  <a:cubicBezTo>
                    <a:pt x="14770" y="6941"/>
                    <a:pt x="13989" y="7898"/>
                    <a:pt x="13203" y="8848"/>
                  </a:cubicBezTo>
                  <a:cubicBezTo>
                    <a:pt x="13062" y="9017"/>
                    <a:pt x="12985" y="9223"/>
                    <a:pt x="12766" y="9345"/>
                  </a:cubicBezTo>
                  <a:cubicBezTo>
                    <a:pt x="9952" y="10896"/>
                    <a:pt x="7282" y="12667"/>
                    <a:pt x="4673" y="14535"/>
                  </a:cubicBezTo>
                  <a:cubicBezTo>
                    <a:pt x="4637" y="14561"/>
                    <a:pt x="4606" y="14610"/>
                    <a:pt x="4544" y="14610"/>
                  </a:cubicBezTo>
                  <a:cubicBezTo>
                    <a:pt x="4518" y="14610"/>
                    <a:pt x="4487" y="14601"/>
                    <a:pt x="4449" y="14579"/>
                  </a:cubicBezTo>
                  <a:cubicBezTo>
                    <a:pt x="4935" y="13924"/>
                    <a:pt x="4921" y="12998"/>
                    <a:pt x="5669" y="12483"/>
                  </a:cubicBezTo>
                  <a:cubicBezTo>
                    <a:pt x="6002" y="12253"/>
                    <a:pt x="6249" y="11923"/>
                    <a:pt x="6577" y="11677"/>
                  </a:cubicBezTo>
                  <a:cubicBezTo>
                    <a:pt x="7494" y="10989"/>
                    <a:pt x="8245" y="10160"/>
                    <a:pt x="8813" y="9147"/>
                  </a:cubicBezTo>
                  <a:cubicBezTo>
                    <a:pt x="9167" y="8515"/>
                    <a:pt x="9465" y="7862"/>
                    <a:pt x="9731" y="7195"/>
                  </a:cubicBezTo>
                  <a:cubicBezTo>
                    <a:pt x="10120" y="6216"/>
                    <a:pt x="10460" y="5220"/>
                    <a:pt x="10810" y="4226"/>
                  </a:cubicBezTo>
                  <a:cubicBezTo>
                    <a:pt x="10883" y="4016"/>
                    <a:pt x="10923" y="3790"/>
                    <a:pt x="10953" y="3569"/>
                  </a:cubicBezTo>
                  <a:cubicBezTo>
                    <a:pt x="10975" y="3399"/>
                    <a:pt x="11102" y="3184"/>
                    <a:pt x="10916" y="3065"/>
                  </a:cubicBezTo>
                  <a:cubicBezTo>
                    <a:pt x="10867" y="3034"/>
                    <a:pt x="10817" y="3021"/>
                    <a:pt x="10768" y="3021"/>
                  </a:cubicBezTo>
                  <a:cubicBezTo>
                    <a:pt x="10626" y="3021"/>
                    <a:pt x="10488" y="3126"/>
                    <a:pt x="10373" y="3202"/>
                  </a:cubicBezTo>
                  <a:cubicBezTo>
                    <a:pt x="9451" y="3799"/>
                    <a:pt x="8527" y="4396"/>
                    <a:pt x="7677" y="5096"/>
                  </a:cubicBezTo>
                  <a:cubicBezTo>
                    <a:pt x="5261" y="7084"/>
                    <a:pt x="4410" y="9661"/>
                    <a:pt x="4815" y="12707"/>
                  </a:cubicBezTo>
                  <a:cubicBezTo>
                    <a:pt x="4831" y="12830"/>
                    <a:pt x="4814" y="12935"/>
                    <a:pt x="4770" y="13046"/>
                  </a:cubicBezTo>
                  <a:cubicBezTo>
                    <a:pt x="4498" y="13743"/>
                    <a:pt x="4168" y="14415"/>
                    <a:pt x="3821" y="15077"/>
                  </a:cubicBezTo>
                  <a:cubicBezTo>
                    <a:pt x="3756" y="15198"/>
                    <a:pt x="3674" y="15300"/>
                    <a:pt x="3568" y="15389"/>
                  </a:cubicBezTo>
                  <a:cubicBezTo>
                    <a:pt x="2534" y="16255"/>
                    <a:pt x="1499" y="17123"/>
                    <a:pt x="461" y="17987"/>
                  </a:cubicBezTo>
                  <a:cubicBezTo>
                    <a:pt x="334" y="18092"/>
                    <a:pt x="235" y="18217"/>
                    <a:pt x="144" y="18352"/>
                  </a:cubicBezTo>
                  <a:cubicBezTo>
                    <a:pt x="1" y="18571"/>
                    <a:pt x="137" y="18709"/>
                    <a:pt x="300" y="18822"/>
                  </a:cubicBezTo>
                  <a:cubicBezTo>
                    <a:pt x="361" y="18864"/>
                    <a:pt x="420" y="18885"/>
                    <a:pt x="475" y="18885"/>
                  </a:cubicBezTo>
                  <a:cubicBezTo>
                    <a:pt x="566" y="18885"/>
                    <a:pt x="647" y="18828"/>
                    <a:pt x="708" y="18719"/>
                  </a:cubicBezTo>
                  <a:cubicBezTo>
                    <a:pt x="763" y="18622"/>
                    <a:pt x="840" y="18550"/>
                    <a:pt x="922" y="18479"/>
                  </a:cubicBezTo>
                  <a:cubicBezTo>
                    <a:pt x="1533" y="17960"/>
                    <a:pt x="2146" y="17443"/>
                    <a:pt x="2755" y="16923"/>
                  </a:cubicBezTo>
                  <a:cubicBezTo>
                    <a:pt x="2822" y="16868"/>
                    <a:pt x="2890" y="16830"/>
                    <a:pt x="2977" y="16830"/>
                  </a:cubicBezTo>
                  <a:cubicBezTo>
                    <a:pt x="2984" y="16830"/>
                    <a:pt x="2992" y="16830"/>
                    <a:pt x="2999" y="16831"/>
                  </a:cubicBezTo>
                  <a:cubicBezTo>
                    <a:pt x="3160" y="16842"/>
                    <a:pt x="3321" y="16848"/>
                    <a:pt x="3482" y="16848"/>
                  </a:cubicBezTo>
                  <a:cubicBezTo>
                    <a:pt x="3970" y="16848"/>
                    <a:pt x="4457" y="16800"/>
                    <a:pt x="4937" y="16735"/>
                  </a:cubicBezTo>
                  <a:cubicBezTo>
                    <a:pt x="4996" y="16727"/>
                    <a:pt x="5051" y="16723"/>
                    <a:pt x="5105" y="16723"/>
                  </a:cubicBezTo>
                  <a:cubicBezTo>
                    <a:pt x="5434" y="16723"/>
                    <a:pt x="5662" y="16872"/>
                    <a:pt x="5887" y="17098"/>
                  </a:cubicBezTo>
                  <a:cubicBezTo>
                    <a:pt x="5943" y="17154"/>
                    <a:pt x="5988" y="17225"/>
                    <a:pt x="6047" y="17280"/>
                  </a:cubicBezTo>
                  <a:cubicBezTo>
                    <a:pt x="6320" y="17535"/>
                    <a:pt x="6579" y="17797"/>
                    <a:pt x="6939" y="17951"/>
                  </a:cubicBezTo>
                  <a:cubicBezTo>
                    <a:pt x="7447" y="18168"/>
                    <a:pt x="7944" y="18268"/>
                    <a:pt x="8432" y="18268"/>
                  </a:cubicBezTo>
                  <a:cubicBezTo>
                    <a:pt x="9162" y="18268"/>
                    <a:pt x="9872" y="18044"/>
                    <a:pt x="10564" y="17648"/>
                  </a:cubicBezTo>
                  <a:cubicBezTo>
                    <a:pt x="10979" y="17412"/>
                    <a:pt x="11404" y="17201"/>
                    <a:pt x="11836" y="16997"/>
                  </a:cubicBezTo>
                  <a:cubicBezTo>
                    <a:pt x="12475" y="16695"/>
                    <a:pt x="13082" y="16344"/>
                    <a:pt x="13590" y="15843"/>
                  </a:cubicBezTo>
                  <a:cubicBezTo>
                    <a:pt x="13711" y="15722"/>
                    <a:pt x="13858" y="15607"/>
                    <a:pt x="13797" y="15408"/>
                  </a:cubicBezTo>
                  <a:cubicBezTo>
                    <a:pt x="13741" y="15219"/>
                    <a:pt x="13556" y="15204"/>
                    <a:pt x="13402" y="15170"/>
                  </a:cubicBezTo>
                  <a:cubicBezTo>
                    <a:pt x="13155" y="15116"/>
                    <a:pt x="12903" y="15091"/>
                    <a:pt x="12656" y="15044"/>
                  </a:cubicBezTo>
                  <a:cubicBezTo>
                    <a:pt x="11921" y="14909"/>
                    <a:pt x="11219" y="14621"/>
                    <a:pt x="10476" y="14521"/>
                  </a:cubicBezTo>
                  <a:cubicBezTo>
                    <a:pt x="10129" y="14474"/>
                    <a:pt x="9789" y="14449"/>
                    <a:pt x="9458" y="14449"/>
                  </a:cubicBezTo>
                  <a:cubicBezTo>
                    <a:pt x="8013" y="14449"/>
                    <a:pt x="6726" y="14924"/>
                    <a:pt x="5688" y="16132"/>
                  </a:cubicBezTo>
                  <a:cubicBezTo>
                    <a:pt x="5645" y="16185"/>
                    <a:pt x="5603" y="16227"/>
                    <a:pt x="5534" y="16231"/>
                  </a:cubicBezTo>
                  <a:cubicBezTo>
                    <a:pt x="4848" y="16286"/>
                    <a:pt x="4163" y="16343"/>
                    <a:pt x="3476" y="16398"/>
                  </a:cubicBezTo>
                  <a:cubicBezTo>
                    <a:pt x="3959" y="15939"/>
                    <a:pt x="4460" y="15533"/>
                    <a:pt x="4957" y="15122"/>
                  </a:cubicBezTo>
                  <a:cubicBezTo>
                    <a:pt x="6073" y="14198"/>
                    <a:pt x="7178" y="13258"/>
                    <a:pt x="8342" y="12393"/>
                  </a:cubicBezTo>
                  <a:cubicBezTo>
                    <a:pt x="8548" y="12240"/>
                    <a:pt x="8768" y="12202"/>
                    <a:pt x="9022" y="12198"/>
                  </a:cubicBezTo>
                  <a:cubicBezTo>
                    <a:pt x="9086" y="12196"/>
                    <a:pt x="9150" y="12196"/>
                    <a:pt x="9215" y="12196"/>
                  </a:cubicBezTo>
                  <a:cubicBezTo>
                    <a:pt x="9949" y="12196"/>
                    <a:pt x="10680" y="12293"/>
                    <a:pt x="11414" y="12293"/>
                  </a:cubicBezTo>
                  <a:cubicBezTo>
                    <a:pt x="11453" y="12293"/>
                    <a:pt x="11493" y="12293"/>
                    <a:pt x="11533" y="12293"/>
                  </a:cubicBezTo>
                  <a:cubicBezTo>
                    <a:pt x="11593" y="12292"/>
                    <a:pt x="11654" y="12290"/>
                    <a:pt x="11714" y="12290"/>
                  </a:cubicBezTo>
                  <a:cubicBezTo>
                    <a:pt x="12106" y="12290"/>
                    <a:pt x="12463" y="12341"/>
                    <a:pt x="12592" y="12843"/>
                  </a:cubicBezTo>
                  <a:cubicBezTo>
                    <a:pt x="12595" y="12850"/>
                    <a:pt x="12604" y="12857"/>
                    <a:pt x="12609" y="12864"/>
                  </a:cubicBezTo>
                  <a:cubicBezTo>
                    <a:pt x="13040" y="13335"/>
                    <a:pt x="13535" y="13701"/>
                    <a:pt x="14197" y="13746"/>
                  </a:cubicBezTo>
                  <a:cubicBezTo>
                    <a:pt x="14332" y="13755"/>
                    <a:pt x="14466" y="13760"/>
                    <a:pt x="14601" y="13760"/>
                  </a:cubicBezTo>
                  <a:cubicBezTo>
                    <a:pt x="15096" y="13760"/>
                    <a:pt x="15586" y="13690"/>
                    <a:pt x="16052" y="13491"/>
                  </a:cubicBezTo>
                  <a:cubicBezTo>
                    <a:pt x="17584" y="12834"/>
                    <a:pt x="18601" y="11624"/>
                    <a:pt x="19486" y="10276"/>
                  </a:cubicBezTo>
                  <a:cubicBezTo>
                    <a:pt x="19549" y="10180"/>
                    <a:pt x="19587" y="10062"/>
                    <a:pt x="19510" y="9947"/>
                  </a:cubicBezTo>
                  <a:cubicBezTo>
                    <a:pt x="19456" y="9868"/>
                    <a:pt x="19386" y="9844"/>
                    <a:pt x="19312" y="9844"/>
                  </a:cubicBezTo>
                  <a:cubicBezTo>
                    <a:pt x="19263" y="9844"/>
                    <a:pt x="19213" y="9855"/>
                    <a:pt x="19166" y="9867"/>
                  </a:cubicBezTo>
                  <a:cubicBezTo>
                    <a:pt x="18816" y="9957"/>
                    <a:pt x="18466" y="10043"/>
                    <a:pt x="18107" y="10083"/>
                  </a:cubicBezTo>
                  <a:cubicBezTo>
                    <a:pt x="17291" y="10173"/>
                    <a:pt x="16477" y="10251"/>
                    <a:pt x="15662" y="10342"/>
                  </a:cubicBezTo>
                  <a:cubicBezTo>
                    <a:pt x="14380" y="10485"/>
                    <a:pt x="13247" y="10972"/>
                    <a:pt x="12303" y="11864"/>
                  </a:cubicBezTo>
                  <a:cubicBezTo>
                    <a:pt x="12216" y="11948"/>
                    <a:pt x="12124" y="11967"/>
                    <a:pt x="12012" y="11967"/>
                  </a:cubicBezTo>
                  <a:cubicBezTo>
                    <a:pt x="11238" y="11962"/>
                    <a:pt x="10464" y="11965"/>
                    <a:pt x="9690" y="11961"/>
                  </a:cubicBezTo>
                  <a:cubicBezTo>
                    <a:pt x="9522" y="11961"/>
                    <a:pt x="9349" y="11960"/>
                    <a:pt x="9198" y="11868"/>
                  </a:cubicBezTo>
                  <a:cubicBezTo>
                    <a:pt x="9206" y="11794"/>
                    <a:pt x="9262" y="11777"/>
                    <a:pt x="9304" y="11748"/>
                  </a:cubicBezTo>
                  <a:cubicBezTo>
                    <a:pt x="11798" y="9999"/>
                    <a:pt x="14448" y="8530"/>
                    <a:pt x="17220" y="7273"/>
                  </a:cubicBezTo>
                  <a:cubicBezTo>
                    <a:pt x="17317" y="7228"/>
                    <a:pt x="17417" y="7203"/>
                    <a:pt x="17525" y="7203"/>
                  </a:cubicBezTo>
                  <a:cubicBezTo>
                    <a:pt x="17536" y="7203"/>
                    <a:pt x="17547" y="7203"/>
                    <a:pt x="17558" y="7204"/>
                  </a:cubicBezTo>
                  <a:cubicBezTo>
                    <a:pt x="18420" y="7246"/>
                    <a:pt x="19284" y="7245"/>
                    <a:pt x="20146" y="7334"/>
                  </a:cubicBezTo>
                  <a:cubicBezTo>
                    <a:pt x="20516" y="7373"/>
                    <a:pt x="20802" y="7509"/>
                    <a:pt x="21035" y="7735"/>
                  </a:cubicBezTo>
                  <a:cubicBezTo>
                    <a:pt x="21521" y="8206"/>
                    <a:pt x="22122" y="8377"/>
                    <a:pt x="22748" y="8451"/>
                  </a:cubicBezTo>
                  <a:cubicBezTo>
                    <a:pt x="22936" y="8474"/>
                    <a:pt x="23120" y="8484"/>
                    <a:pt x="23301" y="8484"/>
                  </a:cubicBezTo>
                  <a:cubicBezTo>
                    <a:pt x="24515" y="8484"/>
                    <a:pt x="25581" y="7999"/>
                    <a:pt x="26544" y="7217"/>
                  </a:cubicBezTo>
                  <a:cubicBezTo>
                    <a:pt x="26711" y="7080"/>
                    <a:pt x="26870" y="6932"/>
                    <a:pt x="27017" y="6774"/>
                  </a:cubicBezTo>
                  <a:cubicBezTo>
                    <a:pt x="27181" y="6593"/>
                    <a:pt x="27130" y="6442"/>
                    <a:pt x="26894" y="6377"/>
                  </a:cubicBezTo>
                  <a:cubicBezTo>
                    <a:pt x="26808" y="6353"/>
                    <a:pt x="26718" y="6339"/>
                    <a:pt x="26629" y="6335"/>
                  </a:cubicBezTo>
                  <a:cubicBezTo>
                    <a:pt x="26132" y="6302"/>
                    <a:pt x="25644" y="6223"/>
                    <a:pt x="25159" y="6119"/>
                  </a:cubicBezTo>
                  <a:cubicBezTo>
                    <a:pt x="24597" y="5999"/>
                    <a:pt x="24035" y="5851"/>
                    <a:pt x="23457" y="5828"/>
                  </a:cubicBezTo>
                  <a:cubicBezTo>
                    <a:pt x="23383" y="5825"/>
                    <a:pt x="23310" y="5824"/>
                    <a:pt x="23237" y="5824"/>
                  </a:cubicBezTo>
                  <a:cubicBezTo>
                    <a:pt x="22223" y="5824"/>
                    <a:pt x="21317" y="6109"/>
                    <a:pt x="20640" y="6956"/>
                  </a:cubicBezTo>
                  <a:cubicBezTo>
                    <a:pt x="20605" y="7001"/>
                    <a:pt x="20565" y="7029"/>
                    <a:pt x="20508" y="7033"/>
                  </a:cubicBezTo>
                  <a:cubicBezTo>
                    <a:pt x="20284" y="7044"/>
                    <a:pt x="20059" y="7052"/>
                    <a:pt x="19835" y="7052"/>
                  </a:cubicBezTo>
                  <a:cubicBezTo>
                    <a:pt x="19365" y="7052"/>
                    <a:pt x="18896" y="7015"/>
                    <a:pt x="18430" y="6886"/>
                  </a:cubicBezTo>
                  <a:cubicBezTo>
                    <a:pt x="19293" y="6384"/>
                    <a:pt x="20252" y="6091"/>
                    <a:pt x="21065" y="5505"/>
                  </a:cubicBezTo>
                  <a:cubicBezTo>
                    <a:pt x="21539" y="5162"/>
                    <a:pt x="22092" y="4946"/>
                    <a:pt x="22609" y="4671"/>
                  </a:cubicBezTo>
                  <a:cubicBezTo>
                    <a:pt x="22665" y="4640"/>
                    <a:pt x="22717" y="4625"/>
                    <a:pt x="22770" y="4625"/>
                  </a:cubicBezTo>
                  <a:cubicBezTo>
                    <a:pt x="22815" y="4625"/>
                    <a:pt x="22862" y="4636"/>
                    <a:pt x="22912" y="4658"/>
                  </a:cubicBezTo>
                  <a:cubicBezTo>
                    <a:pt x="23186" y="4777"/>
                    <a:pt x="23464" y="4871"/>
                    <a:pt x="23769" y="4878"/>
                  </a:cubicBezTo>
                  <a:cubicBezTo>
                    <a:pt x="23799" y="4879"/>
                    <a:pt x="23829" y="4879"/>
                    <a:pt x="23859" y="4879"/>
                  </a:cubicBezTo>
                  <a:cubicBezTo>
                    <a:pt x="24642" y="4879"/>
                    <a:pt x="25356" y="4649"/>
                    <a:pt x="26018" y="4228"/>
                  </a:cubicBezTo>
                  <a:cubicBezTo>
                    <a:pt x="27089" y="3548"/>
                    <a:pt x="27807" y="2622"/>
                    <a:pt x="28037" y="1356"/>
                  </a:cubicBezTo>
                  <a:cubicBezTo>
                    <a:pt x="28081" y="1120"/>
                    <a:pt x="28015" y="989"/>
                    <a:pt x="27858" y="989"/>
                  </a:cubicBezTo>
                  <a:cubicBezTo>
                    <a:pt x="27810" y="989"/>
                    <a:pt x="27753" y="1001"/>
                    <a:pt x="27689" y="1026"/>
                  </a:cubicBezTo>
                  <a:cubicBezTo>
                    <a:pt x="27175" y="1225"/>
                    <a:pt x="26638" y="1270"/>
                    <a:pt x="26103" y="1343"/>
                  </a:cubicBezTo>
                  <a:cubicBezTo>
                    <a:pt x="25416" y="1439"/>
                    <a:pt x="24734" y="1569"/>
                    <a:pt x="24088" y="1835"/>
                  </a:cubicBezTo>
                  <a:cubicBezTo>
                    <a:pt x="23526" y="2063"/>
                    <a:pt x="23034" y="2385"/>
                    <a:pt x="22695" y="2903"/>
                  </a:cubicBezTo>
                  <a:cubicBezTo>
                    <a:pt x="22458" y="3268"/>
                    <a:pt x="22310" y="3663"/>
                    <a:pt x="22403" y="4104"/>
                  </a:cubicBezTo>
                  <a:cubicBezTo>
                    <a:pt x="22439" y="4279"/>
                    <a:pt x="22397" y="4358"/>
                    <a:pt x="22247" y="4441"/>
                  </a:cubicBezTo>
                  <a:cubicBezTo>
                    <a:pt x="21600" y="4794"/>
                    <a:pt x="20958" y="5161"/>
                    <a:pt x="20314" y="5522"/>
                  </a:cubicBezTo>
                  <a:cubicBezTo>
                    <a:pt x="19929" y="5739"/>
                    <a:pt x="19566" y="6012"/>
                    <a:pt x="19157" y="6163"/>
                  </a:cubicBezTo>
                  <a:cubicBezTo>
                    <a:pt x="17667" y="6719"/>
                    <a:pt x="16267" y="7464"/>
                    <a:pt x="14854" y="8180"/>
                  </a:cubicBezTo>
                  <a:cubicBezTo>
                    <a:pt x="14426" y="8398"/>
                    <a:pt x="14025" y="8668"/>
                    <a:pt x="13571" y="8837"/>
                  </a:cubicBezTo>
                  <a:lnTo>
                    <a:pt x="13571" y="8837"/>
                  </a:lnTo>
                  <a:cubicBezTo>
                    <a:pt x="14304" y="8038"/>
                    <a:pt x="14911" y="7137"/>
                    <a:pt x="15629" y="6325"/>
                  </a:cubicBezTo>
                  <a:cubicBezTo>
                    <a:pt x="15758" y="6180"/>
                    <a:pt x="15857" y="5975"/>
                    <a:pt x="16049" y="5975"/>
                  </a:cubicBezTo>
                  <a:cubicBezTo>
                    <a:pt x="16109" y="5975"/>
                    <a:pt x="16178" y="5995"/>
                    <a:pt x="16260" y="6043"/>
                  </a:cubicBezTo>
                  <a:cubicBezTo>
                    <a:pt x="16264" y="6045"/>
                    <a:pt x="16269" y="6046"/>
                    <a:pt x="16275" y="6046"/>
                  </a:cubicBezTo>
                  <a:cubicBezTo>
                    <a:pt x="16287" y="6046"/>
                    <a:pt x="16301" y="6042"/>
                    <a:pt x="16314" y="6041"/>
                  </a:cubicBezTo>
                  <a:cubicBezTo>
                    <a:pt x="16882" y="5983"/>
                    <a:pt x="17431" y="5841"/>
                    <a:pt x="17934" y="5563"/>
                  </a:cubicBezTo>
                  <a:cubicBezTo>
                    <a:pt x="19054" y="4946"/>
                    <a:pt x="19908" y="4027"/>
                    <a:pt x="20657" y="3021"/>
                  </a:cubicBezTo>
                  <a:cubicBezTo>
                    <a:pt x="21248" y="2230"/>
                    <a:pt x="21751" y="1369"/>
                    <a:pt x="21938" y="370"/>
                  </a:cubicBezTo>
                  <a:cubicBezTo>
                    <a:pt x="21988" y="110"/>
                    <a:pt x="21952" y="1"/>
                    <a:pt x="21786" y="1"/>
                  </a:cubicBezTo>
                  <a:close/>
                </a:path>
              </a:pathLst>
            </a:custGeom>
            <a:solidFill>
              <a:srgbClr val="2F78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6"/>
            <p:cNvSpPr/>
            <p:nvPr/>
          </p:nvSpPr>
          <p:spPr>
            <a:xfrm>
              <a:off x="5069525" y="1726100"/>
              <a:ext cx="128525" cy="206275"/>
            </a:xfrm>
            <a:custGeom>
              <a:rect b="b" l="l" r="r" t="t"/>
              <a:pathLst>
                <a:path extrusionOk="0" h="8251" w="5141">
                  <a:moveTo>
                    <a:pt x="4100" y="3279"/>
                  </a:moveTo>
                  <a:cubicBezTo>
                    <a:pt x="4099" y="3282"/>
                    <a:pt x="4098" y="3284"/>
                    <a:pt x="4096" y="3287"/>
                  </a:cubicBezTo>
                  <a:lnTo>
                    <a:pt x="4096" y="3287"/>
                  </a:lnTo>
                  <a:cubicBezTo>
                    <a:pt x="4099" y="3287"/>
                    <a:pt x="4101" y="3287"/>
                    <a:pt x="4103" y="3286"/>
                  </a:cubicBezTo>
                  <a:lnTo>
                    <a:pt x="4100" y="3279"/>
                  </a:lnTo>
                  <a:close/>
                  <a:moveTo>
                    <a:pt x="4975" y="0"/>
                  </a:moveTo>
                  <a:cubicBezTo>
                    <a:pt x="4897" y="0"/>
                    <a:pt x="4813" y="125"/>
                    <a:pt x="4757" y="199"/>
                  </a:cubicBezTo>
                  <a:cubicBezTo>
                    <a:pt x="4364" y="705"/>
                    <a:pt x="3983" y="1219"/>
                    <a:pt x="3592" y="1724"/>
                  </a:cubicBezTo>
                  <a:cubicBezTo>
                    <a:pt x="3541" y="1789"/>
                    <a:pt x="3518" y="1903"/>
                    <a:pt x="3399" y="1903"/>
                  </a:cubicBezTo>
                  <a:cubicBezTo>
                    <a:pt x="3394" y="1903"/>
                    <a:pt x="3388" y="1903"/>
                    <a:pt x="3382" y="1902"/>
                  </a:cubicBezTo>
                  <a:cubicBezTo>
                    <a:pt x="3362" y="1610"/>
                    <a:pt x="3518" y="1331"/>
                    <a:pt x="3433" y="974"/>
                  </a:cubicBezTo>
                  <a:lnTo>
                    <a:pt x="3433" y="974"/>
                  </a:lnTo>
                  <a:cubicBezTo>
                    <a:pt x="3248" y="1307"/>
                    <a:pt x="3249" y="1613"/>
                    <a:pt x="3247" y="1912"/>
                  </a:cubicBezTo>
                  <a:cubicBezTo>
                    <a:pt x="3244" y="2110"/>
                    <a:pt x="3197" y="2279"/>
                    <a:pt x="3077" y="2440"/>
                  </a:cubicBezTo>
                  <a:cubicBezTo>
                    <a:pt x="2466" y="3258"/>
                    <a:pt x="1995" y="4160"/>
                    <a:pt x="1500" y="5048"/>
                  </a:cubicBezTo>
                  <a:cubicBezTo>
                    <a:pt x="1401" y="5225"/>
                    <a:pt x="1360" y="5450"/>
                    <a:pt x="1154" y="5592"/>
                  </a:cubicBezTo>
                  <a:cubicBezTo>
                    <a:pt x="1134" y="4775"/>
                    <a:pt x="1236" y="3989"/>
                    <a:pt x="1205" y="3196"/>
                  </a:cubicBezTo>
                  <a:lnTo>
                    <a:pt x="1205" y="3196"/>
                  </a:lnTo>
                  <a:cubicBezTo>
                    <a:pt x="1110" y="3312"/>
                    <a:pt x="1073" y="3435"/>
                    <a:pt x="1049" y="3569"/>
                  </a:cubicBezTo>
                  <a:cubicBezTo>
                    <a:pt x="929" y="4297"/>
                    <a:pt x="962" y="5042"/>
                    <a:pt x="841" y="5770"/>
                  </a:cubicBezTo>
                  <a:cubicBezTo>
                    <a:pt x="801" y="6000"/>
                    <a:pt x="877" y="6248"/>
                    <a:pt x="749" y="6454"/>
                  </a:cubicBezTo>
                  <a:cubicBezTo>
                    <a:pt x="471" y="6900"/>
                    <a:pt x="318" y="7404"/>
                    <a:pt x="83" y="7870"/>
                  </a:cubicBezTo>
                  <a:cubicBezTo>
                    <a:pt x="25" y="7986"/>
                    <a:pt x="1" y="8117"/>
                    <a:pt x="69" y="8251"/>
                  </a:cubicBezTo>
                  <a:cubicBezTo>
                    <a:pt x="191" y="8193"/>
                    <a:pt x="251" y="8104"/>
                    <a:pt x="292" y="8005"/>
                  </a:cubicBezTo>
                  <a:cubicBezTo>
                    <a:pt x="774" y="6850"/>
                    <a:pt x="1385" y="5757"/>
                    <a:pt x="1981" y="4659"/>
                  </a:cubicBezTo>
                  <a:cubicBezTo>
                    <a:pt x="2084" y="4472"/>
                    <a:pt x="2183" y="4290"/>
                    <a:pt x="2408" y="4197"/>
                  </a:cubicBezTo>
                  <a:cubicBezTo>
                    <a:pt x="2839" y="4017"/>
                    <a:pt x="3261" y="3810"/>
                    <a:pt x="3678" y="3601"/>
                  </a:cubicBezTo>
                  <a:cubicBezTo>
                    <a:pt x="3833" y="3525"/>
                    <a:pt x="4003" y="3451"/>
                    <a:pt x="4096" y="3287"/>
                  </a:cubicBezTo>
                  <a:lnTo>
                    <a:pt x="4096" y="3287"/>
                  </a:lnTo>
                  <a:cubicBezTo>
                    <a:pt x="3865" y="3305"/>
                    <a:pt x="3679" y="3440"/>
                    <a:pt x="3477" y="3526"/>
                  </a:cubicBezTo>
                  <a:cubicBezTo>
                    <a:pt x="3124" y="3680"/>
                    <a:pt x="2771" y="3827"/>
                    <a:pt x="2410" y="3979"/>
                  </a:cubicBezTo>
                  <a:cubicBezTo>
                    <a:pt x="2411" y="3902"/>
                    <a:pt x="2459" y="3828"/>
                    <a:pt x="2502" y="3752"/>
                  </a:cubicBezTo>
                  <a:cubicBezTo>
                    <a:pt x="2774" y="3255"/>
                    <a:pt x="3111" y="2798"/>
                    <a:pt x="3440" y="2340"/>
                  </a:cubicBezTo>
                  <a:cubicBezTo>
                    <a:pt x="3701" y="1974"/>
                    <a:pt x="3930" y="1583"/>
                    <a:pt x="4270" y="1280"/>
                  </a:cubicBezTo>
                  <a:lnTo>
                    <a:pt x="4270" y="1280"/>
                  </a:lnTo>
                  <a:lnTo>
                    <a:pt x="4264" y="1281"/>
                  </a:lnTo>
                  <a:cubicBezTo>
                    <a:pt x="4442" y="933"/>
                    <a:pt x="4730" y="666"/>
                    <a:pt x="4940" y="340"/>
                  </a:cubicBezTo>
                  <a:cubicBezTo>
                    <a:pt x="5001" y="245"/>
                    <a:pt x="5140" y="106"/>
                    <a:pt x="5019" y="15"/>
                  </a:cubicBezTo>
                  <a:cubicBezTo>
                    <a:pt x="5005" y="5"/>
                    <a:pt x="4990" y="0"/>
                    <a:pt x="4975" y="0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6"/>
            <p:cNvSpPr/>
            <p:nvPr/>
          </p:nvSpPr>
          <p:spPr>
            <a:xfrm>
              <a:off x="5247375" y="1892525"/>
              <a:ext cx="139650" cy="48400"/>
            </a:xfrm>
            <a:custGeom>
              <a:rect b="b" l="l" r="r" t="t"/>
              <a:pathLst>
                <a:path extrusionOk="0" h="1936" w="5586">
                  <a:moveTo>
                    <a:pt x="2651" y="157"/>
                  </a:moveTo>
                  <a:cubicBezTo>
                    <a:pt x="2648" y="162"/>
                    <a:pt x="2646" y="166"/>
                    <a:pt x="2644" y="171"/>
                  </a:cubicBezTo>
                  <a:lnTo>
                    <a:pt x="2644" y="171"/>
                  </a:lnTo>
                  <a:cubicBezTo>
                    <a:pt x="2649" y="167"/>
                    <a:pt x="2653" y="163"/>
                    <a:pt x="2658" y="159"/>
                  </a:cubicBezTo>
                  <a:lnTo>
                    <a:pt x="2651" y="157"/>
                  </a:lnTo>
                  <a:close/>
                  <a:moveTo>
                    <a:pt x="4003" y="1"/>
                  </a:moveTo>
                  <a:cubicBezTo>
                    <a:pt x="3702" y="162"/>
                    <a:pt x="3500" y="373"/>
                    <a:pt x="3368" y="623"/>
                  </a:cubicBezTo>
                  <a:cubicBezTo>
                    <a:pt x="3232" y="883"/>
                    <a:pt x="3028" y="966"/>
                    <a:pt x="2768" y="1003"/>
                  </a:cubicBezTo>
                  <a:cubicBezTo>
                    <a:pt x="2516" y="1038"/>
                    <a:pt x="2266" y="1104"/>
                    <a:pt x="1981" y="1104"/>
                  </a:cubicBezTo>
                  <a:cubicBezTo>
                    <a:pt x="1955" y="1104"/>
                    <a:pt x="1929" y="1104"/>
                    <a:pt x="1903" y="1103"/>
                  </a:cubicBezTo>
                  <a:cubicBezTo>
                    <a:pt x="2116" y="718"/>
                    <a:pt x="2465" y="513"/>
                    <a:pt x="2644" y="171"/>
                  </a:cubicBezTo>
                  <a:lnTo>
                    <a:pt x="2644" y="171"/>
                  </a:lnTo>
                  <a:cubicBezTo>
                    <a:pt x="2463" y="325"/>
                    <a:pt x="2249" y="456"/>
                    <a:pt x="2116" y="643"/>
                  </a:cubicBezTo>
                  <a:cubicBezTo>
                    <a:pt x="1771" y="1128"/>
                    <a:pt x="1300" y="1216"/>
                    <a:pt x="797" y="1216"/>
                  </a:cubicBezTo>
                  <a:cubicBezTo>
                    <a:pt x="701" y="1216"/>
                    <a:pt x="603" y="1213"/>
                    <a:pt x="506" y="1209"/>
                  </a:cubicBezTo>
                  <a:cubicBezTo>
                    <a:pt x="411" y="1203"/>
                    <a:pt x="316" y="1186"/>
                    <a:pt x="220" y="1186"/>
                  </a:cubicBezTo>
                  <a:cubicBezTo>
                    <a:pt x="217" y="1186"/>
                    <a:pt x="213" y="1186"/>
                    <a:pt x="209" y="1186"/>
                  </a:cubicBezTo>
                  <a:cubicBezTo>
                    <a:pt x="185" y="1186"/>
                    <a:pt x="159" y="1183"/>
                    <a:pt x="133" y="1183"/>
                  </a:cubicBezTo>
                  <a:cubicBezTo>
                    <a:pt x="79" y="1183"/>
                    <a:pt x="28" y="1195"/>
                    <a:pt x="1" y="1265"/>
                  </a:cubicBezTo>
                  <a:cubicBezTo>
                    <a:pt x="413" y="1379"/>
                    <a:pt x="830" y="1437"/>
                    <a:pt x="1247" y="1437"/>
                  </a:cubicBezTo>
                  <a:cubicBezTo>
                    <a:pt x="1516" y="1437"/>
                    <a:pt x="1784" y="1413"/>
                    <a:pt x="2052" y="1365"/>
                  </a:cubicBezTo>
                  <a:cubicBezTo>
                    <a:pt x="2184" y="1342"/>
                    <a:pt x="2309" y="1328"/>
                    <a:pt x="2429" y="1328"/>
                  </a:cubicBezTo>
                  <a:cubicBezTo>
                    <a:pt x="2722" y="1328"/>
                    <a:pt x="2984" y="1413"/>
                    <a:pt x="3229" y="1666"/>
                  </a:cubicBezTo>
                  <a:cubicBezTo>
                    <a:pt x="3396" y="1838"/>
                    <a:pt x="3622" y="1935"/>
                    <a:pt x="3870" y="1935"/>
                  </a:cubicBezTo>
                  <a:cubicBezTo>
                    <a:pt x="3939" y="1935"/>
                    <a:pt x="4009" y="1928"/>
                    <a:pt x="4080" y="1913"/>
                  </a:cubicBezTo>
                  <a:cubicBezTo>
                    <a:pt x="3980" y="1849"/>
                    <a:pt x="3874" y="1803"/>
                    <a:pt x="3763" y="1770"/>
                  </a:cubicBezTo>
                  <a:cubicBezTo>
                    <a:pt x="3547" y="1703"/>
                    <a:pt x="3345" y="1604"/>
                    <a:pt x="3152" y="1489"/>
                  </a:cubicBezTo>
                  <a:cubicBezTo>
                    <a:pt x="3078" y="1447"/>
                    <a:pt x="2957" y="1412"/>
                    <a:pt x="2968" y="1313"/>
                  </a:cubicBezTo>
                  <a:cubicBezTo>
                    <a:pt x="2978" y="1207"/>
                    <a:pt x="3107" y="1228"/>
                    <a:pt x="3187" y="1203"/>
                  </a:cubicBezTo>
                  <a:cubicBezTo>
                    <a:pt x="3471" y="1117"/>
                    <a:pt x="3759" y="1045"/>
                    <a:pt x="4041" y="950"/>
                  </a:cubicBezTo>
                  <a:cubicBezTo>
                    <a:pt x="4099" y="931"/>
                    <a:pt x="4151" y="919"/>
                    <a:pt x="4202" y="919"/>
                  </a:cubicBezTo>
                  <a:cubicBezTo>
                    <a:pt x="4272" y="919"/>
                    <a:pt x="4338" y="941"/>
                    <a:pt x="4412" y="996"/>
                  </a:cubicBezTo>
                  <a:cubicBezTo>
                    <a:pt x="4515" y="1072"/>
                    <a:pt x="4633" y="1144"/>
                    <a:pt x="4775" y="1144"/>
                  </a:cubicBezTo>
                  <a:cubicBezTo>
                    <a:pt x="4818" y="1144"/>
                    <a:pt x="4862" y="1137"/>
                    <a:pt x="4909" y="1123"/>
                  </a:cubicBezTo>
                  <a:cubicBezTo>
                    <a:pt x="4839" y="990"/>
                    <a:pt x="4725" y="955"/>
                    <a:pt x="4621" y="908"/>
                  </a:cubicBezTo>
                  <a:cubicBezTo>
                    <a:pt x="4490" y="850"/>
                    <a:pt x="4497" y="792"/>
                    <a:pt x="4619" y="736"/>
                  </a:cubicBezTo>
                  <a:cubicBezTo>
                    <a:pt x="4758" y="671"/>
                    <a:pt x="4902" y="615"/>
                    <a:pt x="5038" y="548"/>
                  </a:cubicBezTo>
                  <a:cubicBezTo>
                    <a:pt x="5229" y="459"/>
                    <a:pt x="5412" y="359"/>
                    <a:pt x="5586" y="142"/>
                  </a:cubicBezTo>
                  <a:lnTo>
                    <a:pt x="5586" y="142"/>
                  </a:lnTo>
                  <a:cubicBezTo>
                    <a:pt x="4824" y="198"/>
                    <a:pt x="4254" y="672"/>
                    <a:pt x="3536" y="774"/>
                  </a:cubicBezTo>
                  <a:cubicBezTo>
                    <a:pt x="3667" y="492"/>
                    <a:pt x="3925" y="325"/>
                    <a:pt x="4003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6"/>
            <p:cNvSpPr/>
            <p:nvPr/>
          </p:nvSpPr>
          <p:spPr>
            <a:xfrm>
              <a:off x="5090925" y="1994100"/>
              <a:ext cx="168675" cy="40100"/>
            </a:xfrm>
            <a:custGeom>
              <a:rect b="b" l="l" r="r" t="t"/>
              <a:pathLst>
                <a:path extrusionOk="0" h="1604" w="6747">
                  <a:moveTo>
                    <a:pt x="3356" y="0"/>
                  </a:moveTo>
                  <a:lnTo>
                    <a:pt x="3356" y="0"/>
                  </a:lnTo>
                  <a:cubicBezTo>
                    <a:pt x="3158" y="33"/>
                    <a:pt x="2999" y="132"/>
                    <a:pt x="2851" y="247"/>
                  </a:cubicBezTo>
                  <a:cubicBezTo>
                    <a:pt x="2467" y="545"/>
                    <a:pt x="2083" y="844"/>
                    <a:pt x="1708" y="1153"/>
                  </a:cubicBezTo>
                  <a:cubicBezTo>
                    <a:pt x="1564" y="1273"/>
                    <a:pt x="1411" y="1344"/>
                    <a:pt x="1221" y="1351"/>
                  </a:cubicBezTo>
                  <a:cubicBezTo>
                    <a:pt x="869" y="1365"/>
                    <a:pt x="519" y="1389"/>
                    <a:pt x="169" y="1414"/>
                  </a:cubicBezTo>
                  <a:cubicBezTo>
                    <a:pt x="100" y="1420"/>
                    <a:pt x="0" y="1413"/>
                    <a:pt x="6" y="1510"/>
                  </a:cubicBezTo>
                  <a:cubicBezTo>
                    <a:pt x="10" y="1570"/>
                    <a:pt x="65" y="1577"/>
                    <a:pt x="120" y="1577"/>
                  </a:cubicBezTo>
                  <a:cubicBezTo>
                    <a:pt x="134" y="1577"/>
                    <a:pt x="148" y="1577"/>
                    <a:pt x="161" y="1577"/>
                  </a:cubicBezTo>
                  <a:cubicBezTo>
                    <a:pt x="181" y="1576"/>
                    <a:pt x="200" y="1576"/>
                    <a:pt x="220" y="1576"/>
                  </a:cubicBezTo>
                  <a:cubicBezTo>
                    <a:pt x="421" y="1576"/>
                    <a:pt x="620" y="1603"/>
                    <a:pt x="821" y="1603"/>
                  </a:cubicBezTo>
                  <a:cubicBezTo>
                    <a:pt x="888" y="1603"/>
                    <a:pt x="956" y="1600"/>
                    <a:pt x="1023" y="1592"/>
                  </a:cubicBezTo>
                  <a:cubicBezTo>
                    <a:pt x="1826" y="1496"/>
                    <a:pt x="2632" y="1413"/>
                    <a:pt x="3433" y="1306"/>
                  </a:cubicBezTo>
                  <a:cubicBezTo>
                    <a:pt x="4416" y="1173"/>
                    <a:pt x="5389" y="992"/>
                    <a:pt x="6343" y="720"/>
                  </a:cubicBezTo>
                  <a:cubicBezTo>
                    <a:pt x="6484" y="679"/>
                    <a:pt x="6640" y="658"/>
                    <a:pt x="6747" y="504"/>
                  </a:cubicBezTo>
                  <a:cubicBezTo>
                    <a:pt x="6675" y="465"/>
                    <a:pt x="6607" y="452"/>
                    <a:pt x="6541" y="452"/>
                  </a:cubicBezTo>
                  <a:cubicBezTo>
                    <a:pt x="6462" y="452"/>
                    <a:pt x="6387" y="471"/>
                    <a:pt x="6312" y="489"/>
                  </a:cubicBezTo>
                  <a:cubicBezTo>
                    <a:pt x="5863" y="590"/>
                    <a:pt x="5418" y="699"/>
                    <a:pt x="4969" y="799"/>
                  </a:cubicBezTo>
                  <a:cubicBezTo>
                    <a:pt x="4893" y="816"/>
                    <a:pt x="4800" y="861"/>
                    <a:pt x="4724" y="861"/>
                  </a:cubicBezTo>
                  <a:cubicBezTo>
                    <a:pt x="4690" y="861"/>
                    <a:pt x="4660" y="852"/>
                    <a:pt x="4636" y="827"/>
                  </a:cubicBezTo>
                  <a:cubicBezTo>
                    <a:pt x="4541" y="729"/>
                    <a:pt x="4701" y="630"/>
                    <a:pt x="4727" y="524"/>
                  </a:cubicBezTo>
                  <a:cubicBezTo>
                    <a:pt x="4740" y="473"/>
                    <a:pt x="4763" y="424"/>
                    <a:pt x="4811" y="297"/>
                  </a:cubicBezTo>
                  <a:lnTo>
                    <a:pt x="4811" y="297"/>
                  </a:lnTo>
                  <a:cubicBezTo>
                    <a:pt x="4588" y="427"/>
                    <a:pt x="4485" y="562"/>
                    <a:pt x="4411" y="714"/>
                  </a:cubicBezTo>
                  <a:cubicBezTo>
                    <a:pt x="4327" y="887"/>
                    <a:pt x="4197" y="956"/>
                    <a:pt x="4013" y="990"/>
                  </a:cubicBezTo>
                  <a:cubicBezTo>
                    <a:pt x="3480" y="1084"/>
                    <a:pt x="2948" y="1167"/>
                    <a:pt x="2410" y="1224"/>
                  </a:cubicBezTo>
                  <a:cubicBezTo>
                    <a:pt x="2323" y="1233"/>
                    <a:pt x="2236" y="1253"/>
                    <a:pt x="2138" y="1253"/>
                  </a:cubicBezTo>
                  <a:cubicBezTo>
                    <a:pt x="2079" y="1253"/>
                    <a:pt x="2017" y="1246"/>
                    <a:pt x="1949" y="1225"/>
                  </a:cubicBezTo>
                  <a:cubicBezTo>
                    <a:pt x="2427" y="788"/>
                    <a:pt x="2956" y="467"/>
                    <a:pt x="3356" y="0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6"/>
            <p:cNvSpPr/>
            <p:nvPr/>
          </p:nvSpPr>
          <p:spPr>
            <a:xfrm>
              <a:off x="5340825" y="1642925"/>
              <a:ext cx="127150" cy="119250"/>
            </a:xfrm>
            <a:custGeom>
              <a:rect b="b" l="l" r="r" t="t"/>
              <a:pathLst>
                <a:path extrusionOk="0" h="4770" w="5086">
                  <a:moveTo>
                    <a:pt x="5085" y="1"/>
                  </a:moveTo>
                  <a:lnTo>
                    <a:pt x="5085" y="1"/>
                  </a:lnTo>
                  <a:cubicBezTo>
                    <a:pt x="4827" y="67"/>
                    <a:pt x="4636" y="183"/>
                    <a:pt x="4454" y="314"/>
                  </a:cubicBezTo>
                  <a:cubicBezTo>
                    <a:pt x="3244" y="1196"/>
                    <a:pt x="2115" y="2168"/>
                    <a:pt x="1123" y="3294"/>
                  </a:cubicBezTo>
                  <a:cubicBezTo>
                    <a:pt x="1055" y="3369"/>
                    <a:pt x="1006" y="3475"/>
                    <a:pt x="847" y="3493"/>
                  </a:cubicBezTo>
                  <a:cubicBezTo>
                    <a:pt x="925" y="2920"/>
                    <a:pt x="1003" y="2359"/>
                    <a:pt x="1080" y="1784"/>
                  </a:cubicBezTo>
                  <a:lnTo>
                    <a:pt x="1080" y="1784"/>
                  </a:lnTo>
                  <a:cubicBezTo>
                    <a:pt x="963" y="1808"/>
                    <a:pt x="960" y="1883"/>
                    <a:pt x="942" y="1937"/>
                  </a:cubicBezTo>
                  <a:cubicBezTo>
                    <a:pt x="805" y="2343"/>
                    <a:pt x="774" y="2762"/>
                    <a:pt x="791" y="3189"/>
                  </a:cubicBezTo>
                  <a:cubicBezTo>
                    <a:pt x="801" y="3495"/>
                    <a:pt x="746" y="3767"/>
                    <a:pt x="520" y="4004"/>
                  </a:cubicBezTo>
                  <a:cubicBezTo>
                    <a:pt x="308" y="4227"/>
                    <a:pt x="111" y="4468"/>
                    <a:pt x="1" y="4769"/>
                  </a:cubicBezTo>
                  <a:cubicBezTo>
                    <a:pt x="382" y="4389"/>
                    <a:pt x="766" y="4015"/>
                    <a:pt x="1101" y="3599"/>
                  </a:cubicBezTo>
                  <a:cubicBezTo>
                    <a:pt x="1878" y="2638"/>
                    <a:pt x="2839" y="1885"/>
                    <a:pt x="3801" y="1130"/>
                  </a:cubicBezTo>
                  <a:cubicBezTo>
                    <a:pt x="3884" y="1065"/>
                    <a:pt x="3962" y="1035"/>
                    <a:pt x="4056" y="1035"/>
                  </a:cubicBezTo>
                  <a:cubicBezTo>
                    <a:pt x="4086" y="1035"/>
                    <a:pt x="4116" y="1038"/>
                    <a:pt x="4150" y="1044"/>
                  </a:cubicBezTo>
                  <a:cubicBezTo>
                    <a:pt x="4240" y="1059"/>
                    <a:pt x="4333" y="1069"/>
                    <a:pt x="4426" y="1069"/>
                  </a:cubicBezTo>
                  <a:cubicBezTo>
                    <a:pt x="4521" y="1069"/>
                    <a:pt x="4617" y="1058"/>
                    <a:pt x="4711" y="1032"/>
                  </a:cubicBezTo>
                  <a:cubicBezTo>
                    <a:pt x="4770" y="1017"/>
                    <a:pt x="4852" y="1008"/>
                    <a:pt x="4858" y="935"/>
                  </a:cubicBezTo>
                  <a:cubicBezTo>
                    <a:pt x="4865" y="853"/>
                    <a:pt x="4773" y="862"/>
                    <a:pt x="4721" y="835"/>
                  </a:cubicBezTo>
                  <a:cubicBezTo>
                    <a:pt x="4608" y="778"/>
                    <a:pt x="4468" y="836"/>
                    <a:pt x="4334" y="747"/>
                  </a:cubicBezTo>
                  <a:cubicBezTo>
                    <a:pt x="4576" y="500"/>
                    <a:pt x="4912" y="354"/>
                    <a:pt x="5085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6"/>
            <p:cNvSpPr/>
            <p:nvPr/>
          </p:nvSpPr>
          <p:spPr>
            <a:xfrm>
              <a:off x="5505275" y="1658125"/>
              <a:ext cx="124375" cy="73450"/>
            </a:xfrm>
            <a:custGeom>
              <a:rect b="b" l="l" r="r" t="t"/>
              <a:pathLst>
                <a:path extrusionOk="0" h="2938" w="4975">
                  <a:moveTo>
                    <a:pt x="4975" y="1"/>
                  </a:moveTo>
                  <a:lnTo>
                    <a:pt x="4975" y="1"/>
                  </a:lnTo>
                  <a:cubicBezTo>
                    <a:pt x="4246" y="290"/>
                    <a:pt x="3620" y="783"/>
                    <a:pt x="2820" y="1100"/>
                  </a:cubicBezTo>
                  <a:cubicBezTo>
                    <a:pt x="3017" y="740"/>
                    <a:pt x="3244" y="474"/>
                    <a:pt x="3314" y="55"/>
                  </a:cubicBezTo>
                  <a:lnTo>
                    <a:pt x="3314" y="55"/>
                  </a:lnTo>
                  <a:cubicBezTo>
                    <a:pt x="3096" y="255"/>
                    <a:pt x="2955" y="424"/>
                    <a:pt x="2921" y="623"/>
                  </a:cubicBezTo>
                  <a:cubicBezTo>
                    <a:pt x="2842" y="1096"/>
                    <a:pt x="2542" y="1349"/>
                    <a:pt x="2139" y="1533"/>
                  </a:cubicBezTo>
                  <a:cubicBezTo>
                    <a:pt x="1953" y="1620"/>
                    <a:pt x="1780" y="1742"/>
                    <a:pt x="1599" y="1838"/>
                  </a:cubicBezTo>
                  <a:cubicBezTo>
                    <a:pt x="1476" y="1905"/>
                    <a:pt x="1362" y="1996"/>
                    <a:pt x="1194" y="2010"/>
                  </a:cubicBezTo>
                  <a:cubicBezTo>
                    <a:pt x="1218" y="1741"/>
                    <a:pt x="1411" y="1562"/>
                    <a:pt x="1433" y="1308"/>
                  </a:cubicBezTo>
                  <a:lnTo>
                    <a:pt x="1433" y="1308"/>
                  </a:lnTo>
                  <a:cubicBezTo>
                    <a:pt x="1108" y="1985"/>
                    <a:pt x="608" y="2507"/>
                    <a:pt x="0" y="2938"/>
                  </a:cubicBezTo>
                  <a:cubicBezTo>
                    <a:pt x="134" y="2899"/>
                    <a:pt x="239" y="2832"/>
                    <a:pt x="343" y="2764"/>
                  </a:cubicBezTo>
                  <a:cubicBezTo>
                    <a:pt x="799" y="2458"/>
                    <a:pt x="1262" y="2161"/>
                    <a:pt x="1761" y="1927"/>
                  </a:cubicBezTo>
                  <a:cubicBezTo>
                    <a:pt x="1841" y="1890"/>
                    <a:pt x="1914" y="1871"/>
                    <a:pt x="1991" y="1871"/>
                  </a:cubicBezTo>
                  <a:cubicBezTo>
                    <a:pt x="2048" y="1871"/>
                    <a:pt x="2106" y="1881"/>
                    <a:pt x="2171" y="1902"/>
                  </a:cubicBezTo>
                  <a:cubicBezTo>
                    <a:pt x="2563" y="2032"/>
                    <a:pt x="2969" y="2116"/>
                    <a:pt x="3387" y="2121"/>
                  </a:cubicBezTo>
                  <a:cubicBezTo>
                    <a:pt x="3399" y="2121"/>
                    <a:pt x="3412" y="2121"/>
                    <a:pt x="3426" y="2121"/>
                  </a:cubicBezTo>
                  <a:cubicBezTo>
                    <a:pt x="3500" y="2121"/>
                    <a:pt x="3587" y="2110"/>
                    <a:pt x="3596" y="2040"/>
                  </a:cubicBezTo>
                  <a:cubicBezTo>
                    <a:pt x="3607" y="1917"/>
                    <a:pt x="3476" y="1933"/>
                    <a:pt x="3394" y="1920"/>
                  </a:cubicBezTo>
                  <a:cubicBezTo>
                    <a:pt x="3021" y="1865"/>
                    <a:pt x="2646" y="1844"/>
                    <a:pt x="2206" y="1713"/>
                  </a:cubicBezTo>
                  <a:cubicBezTo>
                    <a:pt x="2344" y="1628"/>
                    <a:pt x="2427" y="1580"/>
                    <a:pt x="2511" y="1526"/>
                  </a:cubicBezTo>
                  <a:cubicBezTo>
                    <a:pt x="3163" y="1128"/>
                    <a:pt x="3895" y="874"/>
                    <a:pt x="4537" y="453"/>
                  </a:cubicBezTo>
                  <a:cubicBezTo>
                    <a:pt x="4713" y="338"/>
                    <a:pt x="4897" y="227"/>
                    <a:pt x="4975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6"/>
            <p:cNvSpPr/>
            <p:nvPr/>
          </p:nvSpPr>
          <p:spPr>
            <a:xfrm>
              <a:off x="5464825" y="1774100"/>
              <a:ext cx="137700" cy="46175"/>
            </a:xfrm>
            <a:custGeom>
              <a:rect b="b" l="l" r="r" t="t"/>
              <a:pathLst>
                <a:path extrusionOk="0" h="1847" w="5508">
                  <a:moveTo>
                    <a:pt x="1792" y="425"/>
                  </a:moveTo>
                  <a:cubicBezTo>
                    <a:pt x="1788" y="428"/>
                    <a:pt x="1784" y="432"/>
                    <a:pt x="1781" y="435"/>
                  </a:cubicBezTo>
                  <a:lnTo>
                    <a:pt x="1781" y="435"/>
                  </a:lnTo>
                  <a:cubicBezTo>
                    <a:pt x="1781" y="435"/>
                    <a:pt x="1782" y="435"/>
                    <a:pt x="1782" y="435"/>
                  </a:cubicBezTo>
                  <a:cubicBezTo>
                    <a:pt x="1784" y="435"/>
                    <a:pt x="1787" y="435"/>
                    <a:pt x="1789" y="435"/>
                  </a:cubicBezTo>
                  <a:lnTo>
                    <a:pt x="1792" y="425"/>
                  </a:lnTo>
                  <a:close/>
                  <a:moveTo>
                    <a:pt x="4011" y="0"/>
                  </a:moveTo>
                  <a:cubicBezTo>
                    <a:pt x="3919" y="0"/>
                    <a:pt x="3861" y="53"/>
                    <a:pt x="3804" y="103"/>
                  </a:cubicBezTo>
                  <a:cubicBezTo>
                    <a:pt x="3547" y="328"/>
                    <a:pt x="3296" y="559"/>
                    <a:pt x="3039" y="786"/>
                  </a:cubicBezTo>
                  <a:cubicBezTo>
                    <a:pt x="2967" y="851"/>
                    <a:pt x="2904" y="950"/>
                    <a:pt x="2804" y="957"/>
                  </a:cubicBezTo>
                  <a:cubicBezTo>
                    <a:pt x="2583" y="974"/>
                    <a:pt x="2362" y="982"/>
                    <a:pt x="2139" y="982"/>
                  </a:cubicBezTo>
                  <a:cubicBezTo>
                    <a:pt x="1838" y="982"/>
                    <a:pt x="1533" y="967"/>
                    <a:pt x="1216" y="937"/>
                  </a:cubicBezTo>
                  <a:cubicBezTo>
                    <a:pt x="1429" y="748"/>
                    <a:pt x="1604" y="591"/>
                    <a:pt x="1781" y="435"/>
                  </a:cubicBezTo>
                  <a:lnTo>
                    <a:pt x="1781" y="435"/>
                  </a:lnTo>
                  <a:cubicBezTo>
                    <a:pt x="1567" y="436"/>
                    <a:pt x="1398" y="564"/>
                    <a:pt x="1278" y="700"/>
                  </a:cubicBezTo>
                  <a:cubicBezTo>
                    <a:pt x="1102" y="899"/>
                    <a:pt x="903" y="936"/>
                    <a:pt x="681" y="936"/>
                  </a:cubicBezTo>
                  <a:cubicBezTo>
                    <a:pt x="639" y="936"/>
                    <a:pt x="597" y="935"/>
                    <a:pt x="554" y="933"/>
                  </a:cubicBezTo>
                  <a:cubicBezTo>
                    <a:pt x="502" y="931"/>
                    <a:pt x="448" y="928"/>
                    <a:pt x="394" y="928"/>
                  </a:cubicBezTo>
                  <a:cubicBezTo>
                    <a:pt x="260" y="928"/>
                    <a:pt x="124" y="947"/>
                    <a:pt x="1" y="1043"/>
                  </a:cubicBezTo>
                  <a:cubicBezTo>
                    <a:pt x="76" y="1096"/>
                    <a:pt x="149" y="1103"/>
                    <a:pt x="219" y="1103"/>
                  </a:cubicBezTo>
                  <a:cubicBezTo>
                    <a:pt x="241" y="1103"/>
                    <a:pt x="263" y="1102"/>
                    <a:pt x="285" y="1102"/>
                  </a:cubicBezTo>
                  <a:cubicBezTo>
                    <a:pt x="292" y="1102"/>
                    <a:pt x="300" y="1102"/>
                    <a:pt x="307" y="1103"/>
                  </a:cubicBezTo>
                  <a:cubicBezTo>
                    <a:pt x="600" y="1111"/>
                    <a:pt x="894" y="1120"/>
                    <a:pt x="1187" y="1120"/>
                  </a:cubicBezTo>
                  <a:cubicBezTo>
                    <a:pt x="1253" y="1120"/>
                    <a:pt x="1320" y="1119"/>
                    <a:pt x="1387" y="1118"/>
                  </a:cubicBezTo>
                  <a:cubicBezTo>
                    <a:pt x="1393" y="1118"/>
                    <a:pt x="1400" y="1118"/>
                    <a:pt x="1407" y="1118"/>
                  </a:cubicBezTo>
                  <a:cubicBezTo>
                    <a:pt x="1620" y="1118"/>
                    <a:pt x="1779" y="1185"/>
                    <a:pt x="1929" y="1349"/>
                  </a:cubicBezTo>
                  <a:cubicBezTo>
                    <a:pt x="2105" y="1541"/>
                    <a:pt x="2280" y="1747"/>
                    <a:pt x="2541" y="1846"/>
                  </a:cubicBezTo>
                  <a:cubicBezTo>
                    <a:pt x="2449" y="1556"/>
                    <a:pt x="2132" y="1443"/>
                    <a:pt x="1995" y="1149"/>
                  </a:cubicBezTo>
                  <a:cubicBezTo>
                    <a:pt x="2410" y="1124"/>
                    <a:pt x="2802" y="1097"/>
                    <a:pt x="3192" y="1074"/>
                  </a:cubicBezTo>
                  <a:cubicBezTo>
                    <a:pt x="3379" y="1063"/>
                    <a:pt x="3569" y="1036"/>
                    <a:pt x="3756" y="1036"/>
                  </a:cubicBezTo>
                  <a:cubicBezTo>
                    <a:pt x="4000" y="1036"/>
                    <a:pt x="4238" y="1082"/>
                    <a:pt x="4455" y="1268"/>
                  </a:cubicBezTo>
                  <a:cubicBezTo>
                    <a:pt x="4468" y="1279"/>
                    <a:pt x="4490" y="1290"/>
                    <a:pt x="4511" y="1290"/>
                  </a:cubicBezTo>
                  <a:cubicBezTo>
                    <a:pt x="4531" y="1290"/>
                    <a:pt x="4552" y="1281"/>
                    <a:pt x="4568" y="1254"/>
                  </a:cubicBezTo>
                  <a:cubicBezTo>
                    <a:pt x="4366" y="1000"/>
                    <a:pt x="4369" y="1001"/>
                    <a:pt x="4695" y="912"/>
                  </a:cubicBezTo>
                  <a:cubicBezTo>
                    <a:pt x="4978" y="834"/>
                    <a:pt x="5262" y="751"/>
                    <a:pt x="5507" y="569"/>
                  </a:cubicBezTo>
                  <a:lnTo>
                    <a:pt x="5507" y="569"/>
                  </a:lnTo>
                  <a:cubicBezTo>
                    <a:pt x="4766" y="577"/>
                    <a:pt x="4073" y="936"/>
                    <a:pt x="3262" y="936"/>
                  </a:cubicBezTo>
                  <a:cubicBezTo>
                    <a:pt x="3223" y="936"/>
                    <a:pt x="3183" y="935"/>
                    <a:pt x="3144" y="933"/>
                  </a:cubicBezTo>
                  <a:cubicBezTo>
                    <a:pt x="3511" y="595"/>
                    <a:pt x="3820" y="308"/>
                    <a:pt x="4129" y="24"/>
                  </a:cubicBezTo>
                  <a:cubicBezTo>
                    <a:pt x="4084" y="7"/>
                    <a:pt x="4045" y="0"/>
                    <a:pt x="4011" y="0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6"/>
            <p:cNvSpPr/>
            <p:nvPr/>
          </p:nvSpPr>
          <p:spPr>
            <a:xfrm>
              <a:off x="5396925" y="1707500"/>
              <a:ext cx="36000" cy="6125"/>
            </a:xfrm>
            <a:custGeom>
              <a:rect b="b" l="l" r="r" t="t"/>
              <a:pathLst>
                <a:path extrusionOk="0" h="245" w="1440">
                  <a:moveTo>
                    <a:pt x="1" y="35"/>
                  </a:moveTo>
                  <a:lnTo>
                    <a:pt x="1" y="35"/>
                  </a:lnTo>
                  <a:cubicBezTo>
                    <a:pt x="291" y="193"/>
                    <a:pt x="597" y="245"/>
                    <a:pt x="909" y="245"/>
                  </a:cubicBezTo>
                  <a:cubicBezTo>
                    <a:pt x="1084" y="245"/>
                    <a:pt x="1262" y="228"/>
                    <a:pt x="1440" y="205"/>
                  </a:cubicBezTo>
                  <a:cubicBezTo>
                    <a:pt x="981" y="0"/>
                    <a:pt x="487" y="51"/>
                    <a:pt x="1" y="35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6"/>
            <p:cNvSpPr/>
            <p:nvPr/>
          </p:nvSpPr>
          <p:spPr>
            <a:xfrm>
              <a:off x="5169450" y="2032050"/>
              <a:ext cx="30775" cy="16250"/>
            </a:xfrm>
            <a:custGeom>
              <a:rect b="b" l="l" r="r" t="t"/>
              <a:pathLst>
                <a:path extrusionOk="0" h="650" w="1231">
                  <a:moveTo>
                    <a:pt x="0" y="1"/>
                  </a:moveTo>
                  <a:lnTo>
                    <a:pt x="0" y="1"/>
                  </a:lnTo>
                  <a:cubicBezTo>
                    <a:pt x="388" y="262"/>
                    <a:pt x="745" y="575"/>
                    <a:pt x="1231" y="650"/>
                  </a:cubicBezTo>
                  <a:cubicBezTo>
                    <a:pt x="857" y="369"/>
                    <a:pt x="469" y="109"/>
                    <a:pt x="0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6"/>
            <p:cNvSpPr/>
            <p:nvPr/>
          </p:nvSpPr>
          <p:spPr>
            <a:xfrm>
              <a:off x="5410150" y="1650900"/>
              <a:ext cx="8750" cy="23950"/>
            </a:xfrm>
            <a:custGeom>
              <a:rect b="b" l="l" r="r" t="t"/>
              <a:pathLst>
                <a:path extrusionOk="0" h="958" w="350">
                  <a:moveTo>
                    <a:pt x="349" y="1"/>
                  </a:moveTo>
                  <a:lnTo>
                    <a:pt x="349" y="1"/>
                  </a:lnTo>
                  <a:cubicBezTo>
                    <a:pt x="131" y="281"/>
                    <a:pt x="1" y="593"/>
                    <a:pt x="15" y="957"/>
                  </a:cubicBezTo>
                  <a:cubicBezTo>
                    <a:pt x="169" y="651"/>
                    <a:pt x="293" y="338"/>
                    <a:pt x="349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6"/>
            <p:cNvSpPr/>
            <p:nvPr/>
          </p:nvSpPr>
          <p:spPr>
            <a:xfrm>
              <a:off x="5176075" y="1747000"/>
              <a:ext cx="22825" cy="13350"/>
            </a:xfrm>
            <a:custGeom>
              <a:rect b="b" l="l" r="r" t="t"/>
              <a:pathLst>
                <a:path extrusionOk="0" h="534" w="913">
                  <a:moveTo>
                    <a:pt x="883" y="1"/>
                  </a:moveTo>
                  <a:cubicBezTo>
                    <a:pt x="591" y="149"/>
                    <a:pt x="302" y="295"/>
                    <a:pt x="11" y="443"/>
                  </a:cubicBezTo>
                  <a:lnTo>
                    <a:pt x="11" y="443"/>
                  </a:lnTo>
                  <a:cubicBezTo>
                    <a:pt x="11" y="443"/>
                    <a:pt x="11" y="443"/>
                    <a:pt x="11" y="442"/>
                  </a:cubicBezTo>
                  <a:cubicBezTo>
                    <a:pt x="8" y="444"/>
                    <a:pt x="1" y="448"/>
                    <a:pt x="1" y="448"/>
                  </a:cubicBezTo>
                  <a:cubicBezTo>
                    <a:pt x="4" y="446"/>
                    <a:pt x="7" y="445"/>
                    <a:pt x="11" y="443"/>
                  </a:cubicBezTo>
                  <a:lnTo>
                    <a:pt x="11" y="443"/>
                  </a:lnTo>
                  <a:cubicBezTo>
                    <a:pt x="11" y="491"/>
                    <a:pt x="26" y="533"/>
                    <a:pt x="64" y="533"/>
                  </a:cubicBezTo>
                  <a:cubicBezTo>
                    <a:pt x="75" y="533"/>
                    <a:pt x="89" y="529"/>
                    <a:pt x="105" y="520"/>
                  </a:cubicBezTo>
                  <a:cubicBezTo>
                    <a:pt x="376" y="368"/>
                    <a:pt x="643" y="207"/>
                    <a:pt x="912" y="47"/>
                  </a:cubicBezTo>
                  <a:cubicBezTo>
                    <a:pt x="902" y="32"/>
                    <a:pt x="892" y="16"/>
                    <a:pt x="883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6"/>
            <p:cNvSpPr/>
            <p:nvPr/>
          </p:nvSpPr>
          <p:spPr>
            <a:xfrm>
              <a:off x="5509600" y="1782925"/>
              <a:ext cx="2150" cy="2025"/>
            </a:xfrm>
            <a:custGeom>
              <a:rect b="b" l="l" r="r" t="t"/>
              <a:pathLst>
                <a:path extrusionOk="0" h="81" w="86">
                  <a:moveTo>
                    <a:pt x="66" y="1"/>
                  </a:moveTo>
                  <a:cubicBezTo>
                    <a:pt x="65" y="1"/>
                    <a:pt x="64" y="1"/>
                    <a:pt x="64" y="2"/>
                  </a:cubicBezTo>
                  <a:cubicBezTo>
                    <a:pt x="49" y="20"/>
                    <a:pt x="35" y="38"/>
                    <a:pt x="21" y="57"/>
                  </a:cubicBezTo>
                  <a:lnTo>
                    <a:pt x="21" y="57"/>
                  </a:lnTo>
                  <a:cubicBezTo>
                    <a:pt x="42" y="42"/>
                    <a:pt x="64" y="26"/>
                    <a:pt x="85" y="10"/>
                  </a:cubicBezTo>
                  <a:cubicBezTo>
                    <a:pt x="79" y="7"/>
                    <a:pt x="70" y="1"/>
                    <a:pt x="66" y="1"/>
                  </a:cubicBezTo>
                  <a:close/>
                  <a:moveTo>
                    <a:pt x="21" y="57"/>
                  </a:moveTo>
                  <a:cubicBezTo>
                    <a:pt x="14" y="62"/>
                    <a:pt x="7" y="67"/>
                    <a:pt x="1" y="72"/>
                  </a:cubicBezTo>
                  <a:lnTo>
                    <a:pt x="4" y="81"/>
                  </a:lnTo>
                  <a:cubicBezTo>
                    <a:pt x="9" y="73"/>
                    <a:pt x="15" y="65"/>
                    <a:pt x="21" y="57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6"/>
            <p:cNvSpPr/>
            <p:nvPr/>
          </p:nvSpPr>
          <p:spPr>
            <a:xfrm>
              <a:off x="5176000" y="1806650"/>
              <a:ext cx="325" cy="275"/>
            </a:xfrm>
            <a:custGeom>
              <a:rect b="b" l="l" r="r" t="t"/>
              <a:pathLst>
                <a:path extrusionOk="0" h="11" w="13">
                  <a:moveTo>
                    <a:pt x="12" y="1"/>
                  </a:moveTo>
                  <a:lnTo>
                    <a:pt x="2" y="7"/>
                  </a:lnTo>
                  <a:cubicBezTo>
                    <a:pt x="2" y="6"/>
                    <a:pt x="2" y="6"/>
                    <a:pt x="2" y="6"/>
                  </a:cubicBezTo>
                  <a:lnTo>
                    <a:pt x="2" y="6"/>
                  </a:lnTo>
                  <a:cubicBezTo>
                    <a:pt x="1" y="6"/>
                    <a:pt x="5" y="11"/>
                    <a:pt x="5" y="11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6"/>
            <p:cNvSpPr/>
            <p:nvPr/>
          </p:nvSpPr>
          <p:spPr>
            <a:xfrm>
              <a:off x="5174150" y="1806800"/>
              <a:ext cx="2000" cy="625"/>
            </a:xfrm>
            <a:custGeom>
              <a:rect b="b" l="l" r="r" t="t"/>
              <a:pathLst>
                <a:path extrusionOk="0" h="25" w="80">
                  <a:moveTo>
                    <a:pt x="76" y="1"/>
                  </a:moveTo>
                  <a:lnTo>
                    <a:pt x="76" y="1"/>
                  </a:lnTo>
                  <a:cubicBezTo>
                    <a:pt x="76" y="1"/>
                    <a:pt x="76" y="1"/>
                    <a:pt x="76" y="1"/>
                  </a:cubicBezTo>
                  <a:lnTo>
                    <a:pt x="76" y="1"/>
                  </a:lnTo>
                  <a:cubicBezTo>
                    <a:pt x="76" y="1"/>
                    <a:pt x="76" y="1"/>
                    <a:pt x="76" y="1"/>
                  </a:cubicBezTo>
                  <a:close/>
                  <a:moveTo>
                    <a:pt x="76" y="1"/>
                  </a:moveTo>
                  <a:lnTo>
                    <a:pt x="76" y="1"/>
                  </a:lnTo>
                  <a:cubicBezTo>
                    <a:pt x="50" y="8"/>
                    <a:pt x="24" y="13"/>
                    <a:pt x="0" y="17"/>
                  </a:cubicBezTo>
                  <a:lnTo>
                    <a:pt x="1" y="25"/>
                  </a:lnTo>
                  <a:cubicBezTo>
                    <a:pt x="28" y="17"/>
                    <a:pt x="52" y="10"/>
                    <a:pt x="79" y="6"/>
                  </a:cubicBezTo>
                  <a:cubicBezTo>
                    <a:pt x="79" y="6"/>
                    <a:pt x="75" y="2"/>
                    <a:pt x="76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5172025" y="1807225"/>
              <a:ext cx="2175" cy="1075"/>
            </a:xfrm>
            <a:custGeom>
              <a:rect b="b" l="l" r="r" t="t"/>
              <a:pathLst>
                <a:path extrusionOk="0" h="43" w="87">
                  <a:moveTo>
                    <a:pt x="84" y="0"/>
                  </a:moveTo>
                  <a:cubicBezTo>
                    <a:pt x="55" y="13"/>
                    <a:pt x="29" y="26"/>
                    <a:pt x="0" y="36"/>
                  </a:cubicBezTo>
                  <a:lnTo>
                    <a:pt x="3" y="43"/>
                  </a:lnTo>
                  <a:cubicBezTo>
                    <a:pt x="31" y="32"/>
                    <a:pt x="58" y="20"/>
                    <a:pt x="86" y="8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6"/>
            <p:cNvSpPr/>
            <p:nvPr/>
          </p:nvSpPr>
          <p:spPr>
            <a:xfrm>
              <a:off x="5313625" y="1896450"/>
              <a:ext cx="450" cy="25"/>
            </a:xfrm>
            <a:custGeom>
              <a:rect b="b" l="l" r="r" t="t"/>
              <a:pathLst>
                <a:path extrusionOk="0" h="1" w="18">
                  <a:moveTo>
                    <a:pt x="1" y="0"/>
                  </a:moveTo>
                  <a:cubicBezTo>
                    <a:pt x="1" y="1"/>
                    <a:pt x="3" y="1"/>
                    <a:pt x="5" y="1"/>
                  </a:cubicBezTo>
                  <a:cubicBezTo>
                    <a:pt x="10" y="1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6"/>
          <p:cNvSpPr/>
          <p:nvPr/>
        </p:nvSpPr>
        <p:spPr>
          <a:xfrm>
            <a:off x="-36" y="4629145"/>
            <a:ext cx="9144071" cy="530362"/>
          </a:xfrm>
          <a:custGeom>
            <a:rect b="b" l="l" r="r" t="t"/>
            <a:pathLst>
              <a:path extrusionOk="0" h="20099" w="266591">
                <a:moveTo>
                  <a:pt x="177921" y="0"/>
                </a:moveTo>
                <a:cubicBezTo>
                  <a:pt x="141060" y="0"/>
                  <a:pt x="115281" y="7266"/>
                  <a:pt x="83821" y="7266"/>
                </a:cubicBezTo>
                <a:cubicBezTo>
                  <a:pt x="72193" y="7266"/>
                  <a:pt x="59789" y="6273"/>
                  <a:pt x="45762" y="3555"/>
                </a:cubicBezTo>
                <a:cubicBezTo>
                  <a:pt x="37645" y="1748"/>
                  <a:pt x="27129" y="496"/>
                  <a:pt x="16785" y="496"/>
                </a:cubicBezTo>
                <a:cubicBezTo>
                  <a:pt x="10985" y="496"/>
                  <a:pt x="5238" y="890"/>
                  <a:pt x="1" y="1800"/>
                </a:cubicBezTo>
                <a:lnTo>
                  <a:pt x="1" y="20098"/>
                </a:lnTo>
                <a:lnTo>
                  <a:pt x="266590" y="20098"/>
                </a:lnTo>
                <a:lnTo>
                  <a:pt x="266590" y="4512"/>
                </a:lnTo>
                <a:cubicBezTo>
                  <a:pt x="261542" y="6524"/>
                  <a:pt x="255665" y="7280"/>
                  <a:pt x="249337" y="7280"/>
                </a:cubicBezTo>
                <a:cubicBezTo>
                  <a:pt x="231731" y="7280"/>
                  <a:pt x="210633" y="1424"/>
                  <a:pt x="194179" y="472"/>
                </a:cubicBezTo>
                <a:cubicBezTo>
                  <a:pt x="188509" y="144"/>
                  <a:pt x="183105" y="0"/>
                  <a:pt x="17792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6" name="Google Shape;126;p6"/>
          <p:cNvGrpSpPr/>
          <p:nvPr/>
        </p:nvGrpSpPr>
        <p:grpSpPr>
          <a:xfrm flipH="1" rot="9910714">
            <a:off x="8423858" y="-24586"/>
            <a:ext cx="881925" cy="1128193"/>
            <a:chOff x="1099800" y="1282875"/>
            <a:chExt cx="881950" cy="1128225"/>
          </a:xfrm>
        </p:grpSpPr>
        <p:sp>
          <p:nvSpPr>
            <p:cNvPr id="127" name="Google Shape;127;p6"/>
            <p:cNvSpPr/>
            <p:nvPr/>
          </p:nvSpPr>
          <p:spPr>
            <a:xfrm>
              <a:off x="1099800" y="1282875"/>
              <a:ext cx="881950" cy="1128225"/>
            </a:xfrm>
            <a:custGeom>
              <a:rect b="b" l="l" r="r" t="t"/>
              <a:pathLst>
                <a:path extrusionOk="0" h="45129" w="35278">
                  <a:moveTo>
                    <a:pt x="3462" y="0"/>
                  </a:moveTo>
                  <a:cubicBezTo>
                    <a:pt x="2611" y="0"/>
                    <a:pt x="1897" y="727"/>
                    <a:pt x="1970" y="1611"/>
                  </a:cubicBezTo>
                  <a:lnTo>
                    <a:pt x="1970" y="1630"/>
                  </a:lnTo>
                  <a:cubicBezTo>
                    <a:pt x="2141" y="3583"/>
                    <a:pt x="1652" y="5438"/>
                    <a:pt x="1016" y="7243"/>
                  </a:cubicBezTo>
                  <a:cubicBezTo>
                    <a:pt x="71" y="9910"/>
                    <a:pt x="4" y="12530"/>
                    <a:pt x="1248" y="15111"/>
                  </a:cubicBezTo>
                  <a:cubicBezTo>
                    <a:pt x="1549" y="15730"/>
                    <a:pt x="1786" y="16438"/>
                    <a:pt x="1532" y="17022"/>
                  </a:cubicBezTo>
                  <a:cubicBezTo>
                    <a:pt x="606" y="19147"/>
                    <a:pt x="1" y="24423"/>
                    <a:pt x="6" y="24875"/>
                  </a:cubicBezTo>
                  <a:cubicBezTo>
                    <a:pt x="46" y="28599"/>
                    <a:pt x="1647" y="31545"/>
                    <a:pt x="4492" y="33866"/>
                  </a:cubicBezTo>
                  <a:cubicBezTo>
                    <a:pt x="5120" y="34382"/>
                    <a:pt x="5592" y="34974"/>
                    <a:pt x="5773" y="35788"/>
                  </a:cubicBezTo>
                  <a:cubicBezTo>
                    <a:pt x="6136" y="37445"/>
                    <a:pt x="7606" y="42149"/>
                    <a:pt x="9832" y="43589"/>
                  </a:cubicBezTo>
                  <a:cubicBezTo>
                    <a:pt x="11626" y="44612"/>
                    <a:pt x="13466" y="45129"/>
                    <a:pt x="15351" y="45129"/>
                  </a:cubicBezTo>
                  <a:cubicBezTo>
                    <a:pt x="16518" y="45129"/>
                    <a:pt x="17703" y="44931"/>
                    <a:pt x="18905" y="44532"/>
                  </a:cubicBezTo>
                  <a:cubicBezTo>
                    <a:pt x="19275" y="44409"/>
                    <a:pt x="19753" y="44372"/>
                    <a:pt x="20306" y="44372"/>
                  </a:cubicBezTo>
                  <a:cubicBezTo>
                    <a:pt x="21143" y="44372"/>
                    <a:pt x="22153" y="44456"/>
                    <a:pt x="23227" y="44456"/>
                  </a:cubicBezTo>
                  <a:cubicBezTo>
                    <a:pt x="25071" y="44456"/>
                    <a:pt x="27103" y="44207"/>
                    <a:pt x="28766" y="42849"/>
                  </a:cubicBezTo>
                  <a:cubicBezTo>
                    <a:pt x="30083" y="41789"/>
                    <a:pt x="31659" y="41198"/>
                    <a:pt x="33018" y="40241"/>
                  </a:cubicBezTo>
                  <a:cubicBezTo>
                    <a:pt x="33040" y="40224"/>
                    <a:pt x="33060" y="40207"/>
                    <a:pt x="33077" y="40191"/>
                  </a:cubicBezTo>
                  <a:cubicBezTo>
                    <a:pt x="33194" y="40073"/>
                    <a:pt x="33305" y="39959"/>
                    <a:pt x="33417" y="39845"/>
                  </a:cubicBezTo>
                  <a:cubicBezTo>
                    <a:pt x="33423" y="39836"/>
                    <a:pt x="33431" y="39828"/>
                    <a:pt x="33437" y="39820"/>
                  </a:cubicBezTo>
                  <a:cubicBezTo>
                    <a:pt x="34742" y="38257"/>
                    <a:pt x="34926" y="36539"/>
                    <a:pt x="34137" y="34678"/>
                  </a:cubicBezTo>
                  <a:cubicBezTo>
                    <a:pt x="33598" y="33403"/>
                    <a:pt x="33668" y="32103"/>
                    <a:pt x="34176" y="30839"/>
                  </a:cubicBezTo>
                  <a:cubicBezTo>
                    <a:pt x="34943" y="28942"/>
                    <a:pt x="35278" y="27054"/>
                    <a:pt x="34340" y="25120"/>
                  </a:cubicBezTo>
                  <a:cubicBezTo>
                    <a:pt x="32842" y="21867"/>
                    <a:pt x="30831" y="20785"/>
                    <a:pt x="29528" y="19147"/>
                  </a:cubicBezTo>
                  <a:cubicBezTo>
                    <a:pt x="28306" y="17613"/>
                    <a:pt x="27132" y="9679"/>
                    <a:pt x="18383" y="7026"/>
                  </a:cubicBezTo>
                  <a:cubicBezTo>
                    <a:pt x="18260" y="6998"/>
                    <a:pt x="18143" y="6973"/>
                    <a:pt x="18023" y="6945"/>
                  </a:cubicBezTo>
                  <a:cubicBezTo>
                    <a:pt x="18006" y="6942"/>
                    <a:pt x="17992" y="6939"/>
                    <a:pt x="17973" y="6931"/>
                  </a:cubicBezTo>
                  <a:cubicBezTo>
                    <a:pt x="16938" y="6565"/>
                    <a:pt x="15894" y="6225"/>
                    <a:pt x="14876" y="5821"/>
                  </a:cubicBezTo>
                  <a:cubicBezTo>
                    <a:pt x="14354" y="5611"/>
                    <a:pt x="12789" y="4696"/>
                    <a:pt x="12095" y="3843"/>
                  </a:cubicBezTo>
                  <a:cubicBezTo>
                    <a:pt x="12089" y="3834"/>
                    <a:pt x="12081" y="3823"/>
                    <a:pt x="12075" y="3815"/>
                  </a:cubicBezTo>
                  <a:cubicBezTo>
                    <a:pt x="11166" y="2473"/>
                    <a:pt x="8786" y="1273"/>
                    <a:pt x="6719" y="682"/>
                  </a:cubicBezTo>
                  <a:cubicBezTo>
                    <a:pt x="6049" y="495"/>
                    <a:pt x="4718" y="219"/>
                    <a:pt x="3742" y="26"/>
                  </a:cubicBezTo>
                  <a:cubicBezTo>
                    <a:pt x="3648" y="9"/>
                    <a:pt x="3554" y="0"/>
                    <a:pt x="3462" y="0"/>
                  </a:cubicBezTo>
                  <a:close/>
                </a:path>
              </a:pathLst>
            </a:custGeom>
            <a:solidFill>
              <a:srgbClr val="93BC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1176600" y="1403275"/>
              <a:ext cx="733175" cy="881600"/>
            </a:xfrm>
            <a:custGeom>
              <a:rect b="b" l="l" r="r" t="t"/>
              <a:pathLst>
                <a:path extrusionOk="0" h="35264" w="29327">
                  <a:moveTo>
                    <a:pt x="7209" y="0"/>
                  </a:moveTo>
                  <a:cubicBezTo>
                    <a:pt x="6445" y="1666"/>
                    <a:pt x="6732" y="3393"/>
                    <a:pt x="5555" y="4690"/>
                  </a:cubicBezTo>
                  <a:cubicBezTo>
                    <a:pt x="4350" y="3284"/>
                    <a:pt x="3970" y="1465"/>
                    <a:pt x="2667" y="229"/>
                  </a:cubicBezTo>
                  <a:lnTo>
                    <a:pt x="2667" y="229"/>
                  </a:lnTo>
                  <a:cubicBezTo>
                    <a:pt x="3502" y="3744"/>
                    <a:pt x="5337" y="6844"/>
                    <a:pt x="7070" y="10289"/>
                  </a:cubicBezTo>
                  <a:cubicBezTo>
                    <a:pt x="4185" y="9904"/>
                    <a:pt x="2135" y="8526"/>
                    <a:pt x="0" y="7290"/>
                  </a:cubicBezTo>
                  <a:lnTo>
                    <a:pt x="0" y="7290"/>
                  </a:lnTo>
                  <a:cubicBezTo>
                    <a:pt x="179" y="8208"/>
                    <a:pt x="854" y="8596"/>
                    <a:pt x="1504" y="8997"/>
                  </a:cubicBezTo>
                  <a:cubicBezTo>
                    <a:pt x="2972" y="9904"/>
                    <a:pt x="4542" y="10601"/>
                    <a:pt x="6224" y="10981"/>
                  </a:cubicBezTo>
                  <a:cubicBezTo>
                    <a:pt x="7282" y="11221"/>
                    <a:pt x="7932" y="11795"/>
                    <a:pt x="8384" y="12783"/>
                  </a:cubicBezTo>
                  <a:cubicBezTo>
                    <a:pt x="9709" y="15679"/>
                    <a:pt x="11444" y="18329"/>
                    <a:pt x="13369" y="20859"/>
                  </a:cubicBezTo>
                  <a:cubicBezTo>
                    <a:pt x="13623" y="21194"/>
                    <a:pt x="14069" y="21482"/>
                    <a:pt x="13804" y="22293"/>
                  </a:cubicBezTo>
                  <a:cubicBezTo>
                    <a:pt x="9938" y="21975"/>
                    <a:pt x="6088" y="21384"/>
                    <a:pt x="1973" y="20053"/>
                  </a:cubicBezTo>
                  <a:lnTo>
                    <a:pt x="1973" y="20053"/>
                  </a:lnTo>
                  <a:cubicBezTo>
                    <a:pt x="2461" y="21217"/>
                    <a:pt x="3136" y="21476"/>
                    <a:pt x="3831" y="21668"/>
                  </a:cubicBezTo>
                  <a:cubicBezTo>
                    <a:pt x="7025" y="22550"/>
                    <a:pt x="10309" y="22893"/>
                    <a:pt x="13606" y="22949"/>
                  </a:cubicBezTo>
                  <a:cubicBezTo>
                    <a:pt x="14574" y="22966"/>
                    <a:pt x="15205" y="23105"/>
                    <a:pt x="15782" y="23867"/>
                  </a:cubicBezTo>
                  <a:cubicBezTo>
                    <a:pt x="17099" y="25602"/>
                    <a:pt x="18505" y="27270"/>
                    <a:pt x="20084" y="28780"/>
                  </a:cubicBezTo>
                  <a:cubicBezTo>
                    <a:pt x="20310" y="28994"/>
                    <a:pt x="20600" y="29223"/>
                    <a:pt x="20338" y="29795"/>
                  </a:cubicBezTo>
                  <a:cubicBezTo>
                    <a:pt x="18516" y="30512"/>
                    <a:pt x="16544" y="31212"/>
                    <a:pt x="14530" y="31820"/>
                  </a:cubicBezTo>
                  <a:cubicBezTo>
                    <a:pt x="12490" y="32437"/>
                    <a:pt x="10303" y="32404"/>
                    <a:pt x="8308" y="33263"/>
                  </a:cubicBezTo>
                  <a:cubicBezTo>
                    <a:pt x="8732" y="33461"/>
                    <a:pt x="9157" y="33527"/>
                    <a:pt x="9579" y="33527"/>
                  </a:cubicBezTo>
                  <a:cubicBezTo>
                    <a:pt x="10048" y="33527"/>
                    <a:pt x="10514" y="33446"/>
                    <a:pt x="10973" y="33374"/>
                  </a:cubicBezTo>
                  <a:cubicBezTo>
                    <a:pt x="14047" y="32897"/>
                    <a:pt x="17080" y="32166"/>
                    <a:pt x="19869" y="30780"/>
                  </a:cubicBezTo>
                  <a:cubicBezTo>
                    <a:pt x="20353" y="30540"/>
                    <a:pt x="20759" y="30431"/>
                    <a:pt x="21123" y="30431"/>
                  </a:cubicBezTo>
                  <a:cubicBezTo>
                    <a:pt x="21782" y="30431"/>
                    <a:pt x="22306" y="30787"/>
                    <a:pt x="22913" y="31380"/>
                  </a:cubicBezTo>
                  <a:cubicBezTo>
                    <a:pt x="24300" y="32738"/>
                    <a:pt x="25814" y="33957"/>
                    <a:pt x="27304" y="35263"/>
                  </a:cubicBezTo>
                  <a:cubicBezTo>
                    <a:pt x="27578" y="34778"/>
                    <a:pt x="27346" y="34568"/>
                    <a:pt x="27195" y="34401"/>
                  </a:cubicBezTo>
                  <a:cubicBezTo>
                    <a:pt x="26668" y="33812"/>
                    <a:pt x="26124" y="33232"/>
                    <a:pt x="25549" y="32696"/>
                  </a:cubicBezTo>
                  <a:cubicBezTo>
                    <a:pt x="24277" y="31514"/>
                    <a:pt x="24252" y="31514"/>
                    <a:pt x="25290" y="30041"/>
                  </a:cubicBezTo>
                  <a:cubicBezTo>
                    <a:pt x="26593" y="28197"/>
                    <a:pt x="27653" y="26224"/>
                    <a:pt x="28526" y="24151"/>
                  </a:cubicBezTo>
                  <a:cubicBezTo>
                    <a:pt x="28894" y="23284"/>
                    <a:pt x="29327" y="22408"/>
                    <a:pt x="29154" y="21362"/>
                  </a:cubicBezTo>
                  <a:lnTo>
                    <a:pt x="29154" y="21362"/>
                  </a:lnTo>
                  <a:cubicBezTo>
                    <a:pt x="28551" y="22221"/>
                    <a:pt x="28046" y="23128"/>
                    <a:pt x="27605" y="24062"/>
                  </a:cubicBezTo>
                  <a:cubicBezTo>
                    <a:pt x="26732" y="25912"/>
                    <a:pt x="25770" y="27717"/>
                    <a:pt x="24587" y="29396"/>
                  </a:cubicBezTo>
                  <a:cubicBezTo>
                    <a:pt x="24038" y="30176"/>
                    <a:pt x="23785" y="30545"/>
                    <a:pt x="23481" y="30545"/>
                  </a:cubicBezTo>
                  <a:cubicBezTo>
                    <a:pt x="23213" y="30545"/>
                    <a:pt x="22904" y="30258"/>
                    <a:pt x="22319" y="29714"/>
                  </a:cubicBezTo>
                  <a:cubicBezTo>
                    <a:pt x="21789" y="29218"/>
                    <a:pt x="21259" y="28724"/>
                    <a:pt x="20743" y="28210"/>
                  </a:cubicBezTo>
                  <a:cubicBezTo>
                    <a:pt x="18547" y="26032"/>
                    <a:pt x="18985" y="26453"/>
                    <a:pt x="20084" y="24257"/>
                  </a:cubicBezTo>
                  <a:cubicBezTo>
                    <a:pt x="20614" y="23192"/>
                    <a:pt x="21183" y="22146"/>
                    <a:pt x="21677" y="21069"/>
                  </a:cubicBezTo>
                  <a:cubicBezTo>
                    <a:pt x="22274" y="19771"/>
                    <a:pt x="22854" y="18457"/>
                    <a:pt x="22891" y="16954"/>
                  </a:cubicBezTo>
                  <a:lnTo>
                    <a:pt x="22891" y="16954"/>
                  </a:lnTo>
                  <a:cubicBezTo>
                    <a:pt x="21356" y="19730"/>
                    <a:pt x="20363" y="22787"/>
                    <a:pt x="18371" y="25563"/>
                  </a:cubicBezTo>
                  <a:cubicBezTo>
                    <a:pt x="17490" y="24458"/>
                    <a:pt x="16767" y="23443"/>
                    <a:pt x="15930" y="22536"/>
                  </a:cubicBezTo>
                  <a:cubicBezTo>
                    <a:pt x="15141" y="21677"/>
                    <a:pt x="15129" y="20954"/>
                    <a:pt x="15685" y="19905"/>
                  </a:cubicBezTo>
                  <a:cubicBezTo>
                    <a:pt x="17141" y="17160"/>
                    <a:pt x="18327" y="14289"/>
                    <a:pt x="18963" y="11224"/>
                  </a:cubicBezTo>
                  <a:cubicBezTo>
                    <a:pt x="19097" y="10568"/>
                    <a:pt x="19303" y="9912"/>
                    <a:pt x="18815" y="9226"/>
                  </a:cubicBezTo>
                  <a:cubicBezTo>
                    <a:pt x="17716" y="13076"/>
                    <a:pt x="16452" y="16814"/>
                    <a:pt x="14577" y="20578"/>
                  </a:cubicBezTo>
                  <a:cubicBezTo>
                    <a:pt x="13232" y="19085"/>
                    <a:pt x="12499" y="17598"/>
                    <a:pt x="11522" y="16293"/>
                  </a:cubicBezTo>
                  <a:cubicBezTo>
                    <a:pt x="10750" y="15255"/>
                    <a:pt x="10719" y="14423"/>
                    <a:pt x="11461" y="13280"/>
                  </a:cubicBezTo>
                  <a:cubicBezTo>
                    <a:pt x="13079" y="10783"/>
                    <a:pt x="14351" y="8091"/>
                    <a:pt x="15057" y="5167"/>
                  </a:cubicBezTo>
                  <a:cubicBezTo>
                    <a:pt x="15157" y="4760"/>
                    <a:pt x="15255" y="4366"/>
                    <a:pt x="14781" y="3521"/>
                  </a:cubicBezTo>
                  <a:cubicBezTo>
                    <a:pt x="13782" y="7457"/>
                    <a:pt x="12354" y="10719"/>
                    <a:pt x="10275" y="14027"/>
                  </a:cubicBezTo>
                  <a:cubicBezTo>
                    <a:pt x="9369" y="12289"/>
                    <a:pt x="8702" y="10777"/>
                    <a:pt x="7834" y="9393"/>
                  </a:cubicBezTo>
                  <a:cubicBezTo>
                    <a:pt x="6587" y="7413"/>
                    <a:pt x="5803" y="5524"/>
                    <a:pt x="7067" y="3186"/>
                  </a:cubicBezTo>
                  <a:cubicBezTo>
                    <a:pt x="7480" y="2416"/>
                    <a:pt x="7801" y="1286"/>
                    <a:pt x="7209" y="0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9" name="Google Shape;129;p6"/>
          <p:cNvGrpSpPr/>
          <p:nvPr/>
        </p:nvGrpSpPr>
        <p:grpSpPr>
          <a:xfrm rot="-131084">
            <a:off x="-176715" y="3816966"/>
            <a:ext cx="883212" cy="1344263"/>
            <a:chOff x="-1147615" y="3290651"/>
            <a:chExt cx="833399" cy="1268447"/>
          </a:xfrm>
        </p:grpSpPr>
        <p:sp>
          <p:nvSpPr>
            <p:cNvPr id="130" name="Google Shape;130;p6"/>
            <p:cNvSpPr/>
            <p:nvPr/>
          </p:nvSpPr>
          <p:spPr>
            <a:xfrm>
              <a:off x="-1147615" y="3290651"/>
              <a:ext cx="833399" cy="1017751"/>
            </a:xfrm>
            <a:custGeom>
              <a:rect b="b" l="l" r="r" t="t"/>
              <a:pathLst>
                <a:path extrusionOk="0" h="21078" w="17260">
                  <a:moveTo>
                    <a:pt x="14836" y="1581"/>
                  </a:moveTo>
                  <a:cubicBezTo>
                    <a:pt x="15083" y="1581"/>
                    <a:pt x="15314" y="1760"/>
                    <a:pt x="15354" y="2001"/>
                  </a:cubicBezTo>
                  <a:cubicBezTo>
                    <a:pt x="15406" y="2297"/>
                    <a:pt x="15135" y="2674"/>
                    <a:pt x="14832" y="2730"/>
                  </a:cubicBezTo>
                  <a:cubicBezTo>
                    <a:pt x="14799" y="2736"/>
                    <a:pt x="14766" y="2739"/>
                    <a:pt x="14735" y="2739"/>
                  </a:cubicBezTo>
                  <a:cubicBezTo>
                    <a:pt x="14494" y="2739"/>
                    <a:pt x="14295" y="2570"/>
                    <a:pt x="14245" y="2307"/>
                  </a:cubicBezTo>
                  <a:cubicBezTo>
                    <a:pt x="14183" y="1985"/>
                    <a:pt x="14420" y="1648"/>
                    <a:pt x="14747" y="1589"/>
                  </a:cubicBezTo>
                  <a:cubicBezTo>
                    <a:pt x="14777" y="1583"/>
                    <a:pt x="14806" y="1581"/>
                    <a:pt x="14836" y="1581"/>
                  </a:cubicBezTo>
                  <a:close/>
                  <a:moveTo>
                    <a:pt x="10638" y="2630"/>
                  </a:moveTo>
                  <a:cubicBezTo>
                    <a:pt x="10971" y="2630"/>
                    <a:pt x="11221" y="2926"/>
                    <a:pt x="11121" y="3255"/>
                  </a:cubicBezTo>
                  <a:cubicBezTo>
                    <a:pt x="10986" y="3700"/>
                    <a:pt x="10686" y="4051"/>
                    <a:pt x="10333" y="4336"/>
                  </a:cubicBezTo>
                  <a:cubicBezTo>
                    <a:pt x="10265" y="4391"/>
                    <a:pt x="10188" y="4415"/>
                    <a:pt x="10112" y="4415"/>
                  </a:cubicBezTo>
                  <a:cubicBezTo>
                    <a:pt x="9914" y="4415"/>
                    <a:pt x="9718" y="4249"/>
                    <a:pt x="9687" y="4017"/>
                  </a:cubicBezTo>
                  <a:cubicBezTo>
                    <a:pt x="9642" y="3686"/>
                    <a:pt x="10114" y="2835"/>
                    <a:pt x="10428" y="2688"/>
                  </a:cubicBezTo>
                  <a:cubicBezTo>
                    <a:pt x="10477" y="2664"/>
                    <a:pt x="10528" y="2648"/>
                    <a:pt x="10560" y="2636"/>
                  </a:cubicBezTo>
                  <a:cubicBezTo>
                    <a:pt x="10587" y="2632"/>
                    <a:pt x="10613" y="2630"/>
                    <a:pt x="10638" y="2630"/>
                  </a:cubicBezTo>
                  <a:close/>
                  <a:moveTo>
                    <a:pt x="8375" y="2901"/>
                  </a:moveTo>
                  <a:cubicBezTo>
                    <a:pt x="8687" y="2901"/>
                    <a:pt x="8913" y="3089"/>
                    <a:pt x="8918" y="3391"/>
                  </a:cubicBezTo>
                  <a:cubicBezTo>
                    <a:pt x="8923" y="4209"/>
                    <a:pt x="8692" y="4964"/>
                    <a:pt x="8153" y="5598"/>
                  </a:cubicBezTo>
                  <a:cubicBezTo>
                    <a:pt x="8006" y="5768"/>
                    <a:pt x="7804" y="5817"/>
                    <a:pt x="7598" y="5817"/>
                  </a:cubicBezTo>
                  <a:cubicBezTo>
                    <a:pt x="7548" y="5817"/>
                    <a:pt x="7498" y="5814"/>
                    <a:pt x="7449" y="5809"/>
                  </a:cubicBezTo>
                  <a:cubicBezTo>
                    <a:pt x="7203" y="5784"/>
                    <a:pt x="7034" y="5608"/>
                    <a:pt x="7066" y="5363"/>
                  </a:cubicBezTo>
                  <a:cubicBezTo>
                    <a:pt x="7165" y="4608"/>
                    <a:pt x="7309" y="3861"/>
                    <a:pt x="7787" y="3231"/>
                  </a:cubicBezTo>
                  <a:cubicBezTo>
                    <a:pt x="7907" y="3070"/>
                    <a:pt x="8063" y="2942"/>
                    <a:pt x="8206" y="2918"/>
                  </a:cubicBezTo>
                  <a:cubicBezTo>
                    <a:pt x="8265" y="2906"/>
                    <a:pt x="8321" y="2901"/>
                    <a:pt x="8375" y="2901"/>
                  </a:cubicBezTo>
                  <a:close/>
                  <a:moveTo>
                    <a:pt x="13074" y="6262"/>
                  </a:moveTo>
                  <a:cubicBezTo>
                    <a:pt x="13216" y="6262"/>
                    <a:pt x="13369" y="6314"/>
                    <a:pt x="13457" y="6487"/>
                  </a:cubicBezTo>
                  <a:cubicBezTo>
                    <a:pt x="13575" y="6707"/>
                    <a:pt x="13520" y="6909"/>
                    <a:pt x="13319" y="7057"/>
                  </a:cubicBezTo>
                  <a:cubicBezTo>
                    <a:pt x="13102" y="7218"/>
                    <a:pt x="12869" y="7359"/>
                    <a:pt x="12606" y="7431"/>
                  </a:cubicBezTo>
                  <a:cubicBezTo>
                    <a:pt x="12534" y="7451"/>
                    <a:pt x="12470" y="7461"/>
                    <a:pt x="12415" y="7461"/>
                  </a:cubicBezTo>
                  <a:cubicBezTo>
                    <a:pt x="12197" y="7461"/>
                    <a:pt x="12116" y="7306"/>
                    <a:pt x="12176" y="7006"/>
                  </a:cubicBezTo>
                  <a:cubicBezTo>
                    <a:pt x="12248" y="6632"/>
                    <a:pt x="12559" y="6338"/>
                    <a:pt x="12997" y="6267"/>
                  </a:cubicBezTo>
                  <a:cubicBezTo>
                    <a:pt x="13022" y="6263"/>
                    <a:pt x="13048" y="6262"/>
                    <a:pt x="13074" y="6262"/>
                  </a:cubicBezTo>
                  <a:close/>
                  <a:moveTo>
                    <a:pt x="3059" y="7277"/>
                  </a:moveTo>
                  <a:cubicBezTo>
                    <a:pt x="3069" y="7277"/>
                    <a:pt x="3079" y="7277"/>
                    <a:pt x="3090" y="7278"/>
                  </a:cubicBezTo>
                  <a:cubicBezTo>
                    <a:pt x="3273" y="7295"/>
                    <a:pt x="3385" y="7408"/>
                    <a:pt x="3435" y="7580"/>
                  </a:cubicBezTo>
                  <a:cubicBezTo>
                    <a:pt x="3540" y="7926"/>
                    <a:pt x="3479" y="8265"/>
                    <a:pt x="3387" y="8601"/>
                  </a:cubicBezTo>
                  <a:cubicBezTo>
                    <a:pt x="3352" y="8730"/>
                    <a:pt x="3246" y="8815"/>
                    <a:pt x="3108" y="8822"/>
                  </a:cubicBezTo>
                  <a:cubicBezTo>
                    <a:pt x="3102" y="8822"/>
                    <a:pt x="3096" y="8823"/>
                    <a:pt x="3090" y="8823"/>
                  </a:cubicBezTo>
                  <a:cubicBezTo>
                    <a:pt x="2958" y="8823"/>
                    <a:pt x="2852" y="8750"/>
                    <a:pt x="2802" y="8632"/>
                  </a:cubicBezTo>
                  <a:cubicBezTo>
                    <a:pt x="2741" y="8482"/>
                    <a:pt x="2710" y="8320"/>
                    <a:pt x="2666" y="8163"/>
                  </a:cubicBezTo>
                  <a:cubicBezTo>
                    <a:pt x="2601" y="7926"/>
                    <a:pt x="2569" y="7697"/>
                    <a:pt x="2730" y="7486"/>
                  </a:cubicBezTo>
                  <a:cubicBezTo>
                    <a:pt x="2816" y="7371"/>
                    <a:pt x="2914" y="7277"/>
                    <a:pt x="3059" y="7277"/>
                  </a:cubicBezTo>
                  <a:close/>
                  <a:moveTo>
                    <a:pt x="6194" y="5620"/>
                  </a:moveTo>
                  <a:cubicBezTo>
                    <a:pt x="6198" y="5620"/>
                    <a:pt x="6202" y="5620"/>
                    <a:pt x="6207" y="5620"/>
                  </a:cubicBezTo>
                  <a:cubicBezTo>
                    <a:pt x="6505" y="5626"/>
                    <a:pt x="6675" y="5878"/>
                    <a:pt x="6807" y="6636"/>
                  </a:cubicBezTo>
                  <a:cubicBezTo>
                    <a:pt x="6849" y="6907"/>
                    <a:pt x="6778" y="7415"/>
                    <a:pt x="6622" y="7901"/>
                  </a:cubicBezTo>
                  <a:cubicBezTo>
                    <a:pt x="6476" y="8351"/>
                    <a:pt x="6270" y="8780"/>
                    <a:pt x="6088" y="9217"/>
                  </a:cubicBezTo>
                  <a:cubicBezTo>
                    <a:pt x="6038" y="9336"/>
                    <a:pt x="5963" y="9443"/>
                    <a:pt x="5854" y="9514"/>
                  </a:cubicBezTo>
                  <a:cubicBezTo>
                    <a:pt x="5700" y="9614"/>
                    <a:pt x="5542" y="9732"/>
                    <a:pt x="5364" y="9732"/>
                  </a:cubicBezTo>
                  <a:cubicBezTo>
                    <a:pt x="5297" y="9732"/>
                    <a:pt x="5227" y="9715"/>
                    <a:pt x="5154" y="9674"/>
                  </a:cubicBezTo>
                  <a:cubicBezTo>
                    <a:pt x="4910" y="9542"/>
                    <a:pt x="4896" y="9302"/>
                    <a:pt x="4921" y="9052"/>
                  </a:cubicBezTo>
                  <a:cubicBezTo>
                    <a:pt x="5017" y="8088"/>
                    <a:pt x="5147" y="7134"/>
                    <a:pt x="5531" y="6234"/>
                  </a:cubicBezTo>
                  <a:cubicBezTo>
                    <a:pt x="5661" y="5934"/>
                    <a:pt x="5797" y="5620"/>
                    <a:pt x="6194" y="5620"/>
                  </a:cubicBezTo>
                  <a:close/>
                  <a:moveTo>
                    <a:pt x="12535" y="8460"/>
                  </a:moveTo>
                  <a:cubicBezTo>
                    <a:pt x="12575" y="8460"/>
                    <a:pt x="12616" y="8461"/>
                    <a:pt x="12657" y="8464"/>
                  </a:cubicBezTo>
                  <a:cubicBezTo>
                    <a:pt x="12908" y="8482"/>
                    <a:pt x="13117" y="8598"/>
                    <a:pt x="13194" y="8853"/>
                  </a:cubicBezTo>
                  <a:cubicBezTo>
                    <a:pt x="13263" y="9085"/>
                    <a:pt x="13167" y="9285"/>
                    <a:pt x="12995" y="9437"/>
                  </a:cubicBezTo>
                  <a:cubicBezTo>
                    <a:pt x="12571" y="9811"/>
                    <a:pt x="12098" y="10113"/>
                    <a:pt x="11572" y="10325"/>
                  </a:cubicBezTo>
                  <a:cubicBezTo>
                    <a:pt x="11169" y="10489"/>
                    <a:pt x="10768" y="10657"/>
                    <a:pt x="10363" y="10810"/>
                  </a:cubicBezTo>
                  <a:cubicBezTo>
                    <a:pt x="10210" y="10867"/>
                    <a:pt x="10047" y="10911"/>
                    <a:pt x="9889" y="10913"/>
                  </a:cubicBezTo>
                  <a:cubicBezTo>
                    <a:pt x="9882" y="10914"/>
                    <a:pt x="9875" y="10914"/>
                    <a:pt x="9869" y="10914"/>
                  </a:cubicBezTo>
                  <a:cubicBezTo>
                    <a:pt x="9397" y="10914"/>
                    <a:pt x="9169" y="10514"/>
                    <a:pt x="9405" y="10099"/>
                  </a:cubicBezTo>
                  <a:cubicBezTo>
                    <a:pt x="9458" y="10006"/>
                    <a:pt x="9523" y="9910"/>
                    <a:pt x="9606" y="9845"/>
                  </a:cubicBezTo>
                  <a:cubicBezTo>
                    <a:pt x="10351" y="9265"/>
                    <a:pt x="11118" y="8721"/>
                    <a:pt x="12179" y="8478"/>
                  </a:cubicBezTo>
                  <a:cubicBezTo>
                    <a:pt x="12244" y="8477"/>
                    <a:pt x="12382" y="8460"/>
                    <a:pt x="12535" y="8460"/>
                  </a:cubicBezTo>
                  <a:close/>
                  <a:moveTo>
                    <a:pt x="9415" y="12204"/>
                  </a:moveTo>
                  <a:cubicBezTo>
                    <a:pt x="9778" y="12204"/>
                    <a:pt x="10019" y="12327"/>
                    <a:pt x="10136" y="12553"/>
                  </a:cubicBezTo>
                  <a:cubicBezTo>
                    <a:pt x="10287" y="12851"/>
                    <a:pt x="10136" y="13197"/>
                    <a:pt x="9680" y="13559"/>
                  </a:cubicBezTo>
                  <a:cubicBezTo>
                    <a:pt x="9247" y="13908"/>
                    <a:pt x="8748" y="14120"/>
                    <a:pt x="8212" y="14249"/>
                  </a:cubicBezTo>
                  <a:cubicBezTo>
                    <a:pt x="8089" y="14279"/>
                    <a:pt x="7964" y="14304"/>
                    <a:pt x="7838" y="14320"/>
                  </a:cubicBezTo>
                  <a:cubicBezTo>
                    <a:pt x="7723" y="14336"/>
                    <a:pt x="7653" y="14500"/>
                    <a:pt x="7545" y="14500"/>
                  </a:cubicBezTo>
                  <a:cubicBezTo>
                    <a:pt x="7520" y="14500"/>
                    <a:pt x="7494" y="14491"/>
                    <a:pt x="7464" y="14471"/>
                  </a:cubicBezTo>
                  <a:cubicBezTo>
                    <a:pt x="7288" y="14347"/>
                    <a:pt x="7130" y="14189"/>
                    <a:pt x="6993" y="14021"/>
                  </a:cubicBezTo>
                  <a:cubicBezTo>
                    <a:pt x="6802" y="13788"/>
                    <a:pt x="6845" y="13541"/>
                    <a:pt x="7102" y="13238"/>
                  </a:cubicBezTo>
                  <a:cubicBezTo>
                    <a:pt x="7182" y="13142"/>
                    <a:pt x="7279" y="13054"/>
                    <a:pt x="7384" y="12985"/>
                  </a:cubicBezTo>
                  <a:cubicBezTo>
                    <a:pt x="7903" y="12645"/>
                    <a:pt x="8468" y="12399"/>
                    <a:pt x="8978" y="12253"/>
                  </a:cubicBezTo>
                  <a:cubicBezTo>
                    <a:pt x="9139" y="12220"/>
                    <a:pt x="9285" y="12204"/>
                    <a:pt x="9415" y="12204"/>
                  </a:cubicBezTo>
                  <a:close/>
                  <a:moveTo>
                    <a:pt x="2662" y="10266"/>
                  </a:moveTo>
                  <a:cubicBezTo>
                    <a:pt x="2673" y="10266"/>
                    <a:pt x="2684" y="10266"/>
                    <a:pt x="2694" y="10267"/>
                  </a:cubicBezTo>
                  <a:cubicBezTo>
                    <a:pt x="2940" y="10284"/>
                    <a:pt x="3081" y="10439"/>
                    <a:pt x="3166" y="10662"/>
                  </a:cubicBezTo>
                  <a:cubicBezTo>
                    <a:pt x="3272" y="10940"/>
                    <a:pt x="3263" y="11235"/>
                    <a:pt x="3267" y="11523"/>
                  </a:cubicBezTo>
                  <a:cubicBezTo>
                    <a:pt x="3287" y="12487"/>
                    <a:pt x="3081" y="13437"/>
                    <a:pt x="3035" y="14398"/>
                  </a:cubicBezTo>
                  <a:cubicBezTo>
                    <a:pt x="3025" y="14621"/>
                    <a:pt x="2925" y="14835"/>
                    <a:pt x="2656" y="14862"/>
                  </a:cubicBezTo>
                  <a:cubicBezTo>
                    <a:pt x="2641" y="14863"/>
                    <a:pt x="2626" y="14864"/>
                    <a:pt x="2611" y="14864"/>
                  </a:cubicBezTo>
                  <a:cubicBezTo>
                    <a:pt x="2407" y="14864"/>
                    <a:pt x="2292" y="14722"/>
                    <a:pt x="2206" y="14537"/>
                  </a:cubicBezTo>
                  <a:cubicBezTo>
                    <a:pt x="2129" y="14369"/>
                    <a:pt x="2072" y="14199"/>
                    <a:pt x="2044" y="14019"/>
                  </a:cubicBezTo>
                  <a:cubicBezTo>
                    <a:pt x="1982" y="13153"/>
                    <a:pt x="1798" y="12288"/>
                    <a:pt x="1979" y="11419"/>
                  </a:cubicBezTo>
                  <a:cubicBezTo>
                    <a:pt x="2037" y="11132"/>
                    <a:pt x="2092" y="10847"/>
                    <a:pt x="2230" y="10587"/>
                  </a:cubicBezTo>
                  <a:cubicBezTo>
                    <a:pt x="2324" y="10413"/>
                    <a:pt x="2451" y="10266"/>
                    <a:pt x="2662" y="10266"/>
                  </a:cubicBezTo>
                  <a:close/>
                  <a:moveTo>
                    <a:pt x="10846" y="15102"/>
                  </a:moveTo>
                  <a:cubicBezTo>
                    <a:pt x="10904" y="15102"/>
                    <a:pt x="10962" y="15103"/>
                    <a:pt x="11020" y="15106"/>
                  </a:cubicBezTo>
                  <a:cubicBezTo>
                    <a:pt x="11396" y="15123"/>
                    <a:pt x="11768" y="15198"/>
                    <a:pt x="11908" y="15610"/>
                  </a:cubicBezTo>
                  <a:cubicBezTo>
                    <a:pt x="12038" y="15999"/>
                    <a:pt x="11883" y="16337"/>
                    <a:pt x="11585" y="16585"/>
                  </a:cubicBezTo>
                  <a:cubicBezTo>
                    <a:pt x="10883" y="17175"/>
                    <a:pt x="10116" y="17667"/>
                    <a:pt x="9241" y="17949"/>
                  </a:cubicBezTo>
                  <a:cubicBezTo>
                    <a:pt x="8827" y="18084"/>
                    <a:pt x="8418" y="18250"/>
                    <a:pt x="7958" y="18281"/>
                  </a:cubicBezTo>
                  <a:cubicBezTo>
                    <a:pt x="7775" y="18344"/>
                    <a:pt x="7592" y="18375"/>
                    <a:pt x="7411" y="18375"/>
                  </a:cubicBezTo>
                  <a:cubicBezTo>
                    <a:pt x="7123" y="18375"/>
                    <a:pt x="6837" y="18299"/>
                    <a:pt x="6551" y="18157"/>
                  </a:cubicBezTo>
                  <a:cubicBezTo>
                    <a:pt x="5937" y="17852"/>
                    <a:pt x="5839" y="17329"/>
                    <a:pt x="6342" y="16852"/>
                  </a:cubicBezTo>
                  <a:cubicBezTo>
                    <a:pt x="6661" y="16550"/>
                    <a:pt x="7032" y="16315"/>
                    <a:pt x="7429" y="16126"/>
                  </a:cubicBezTo>
                  <a:cubicBezTo>
                    <a:pt x="8168" y="15772"/>
                    <a:pt x="8937" y="15494"/>
                    <a:pt x="9723" y="15264"/>
                  </a:cubicBezTo>
                  <a:cubicBezTo>
                    <a:pt x="10091" y="15158"/>
                    <a:pt x="10466" y="15102"/>
                    <a:pt x="10846" y="15102"/>
                  </a:cubicBezTo>
                  <a:close/>
                  <a:moveTo>
                    <a:pt x="14645" y="1"/>
                  </a:moveTo>
                  <a:cubicBezTo>
                    <a:pt x="13083" y="1"/>
                    <a:pt x="11538" y="218"/>
                    <a:pt x="9997" y="498"/>
                  </a:cubicBezTo>
                  <a:cubicBezTo>
                    <a:pt x="9172" y="667"/>
                    <a:pt x="8394" y="982"/>
                    <a:pt x="7597" y="1244"/>
                  </a:cubicBezTo>
                  <a:cubicBezTo>
                    <a:pt x="6143" y="1718"/>
                    <a:pt x="4820" y="2421"/>
                    <a:pt x="3606" y="3341"/>
                  </a:cubicBezTo>
                  <a:cubicBezTo>
                    <a:pt x="1996" y="4565"/>
                    <a:pt x="904" y="6148"/>
                    <a:pt x="439" y="8114"/>
                  </a:cubicBezTo>
                  <a:cubicBezTo>
                    <a:pt x="1" y="9971"/>
                    <a:pt x="133" y="11839"/>
                    <a:pt x="616" y="13676"/>
                  </a:cubicBezTo>
                  <a:cubicBezTo>
                    <a:pt x="960" y="14980"/>
                    <a:pt x="1475" y="16228"/>
                    <a:pt x="2013" y="17458"/>
                  </a:cubicBezTo>
                  <a:cubicBezTo>
                    <a:pt x="2661" y="18939"/>
                    <a:pt x="3709" y="20042"/>
                    <a:pt x="5281" y="20557"/>
                  </a:cubicBezTo>
                  <a:cubicBezTo>
                    <a:pt x="6298" y="20891"/>
                    <a:pt x="7307" y="21077"/>
                    <a:pt x="8306" y="21077"/>
                  </a:cubicBezTo>
                  <a:cubicBezTo>
                    <a:pt x="9557" y="21077"/>
                    <a:pt x="10789" y="20785"/>
                    <a:pt x="11994" y="20124"/>
                  </a:cubicBezTo>
                  <a:cubicBezTo>
                    <a:pt x="13821" y="19121"/>
                    <a:pt x="15241" y="17741"/>
                    <a:pt x="15965" y="15734"/>
                  </a:cubicBezTo>
                  <a:cubicBezTo>
                    <a:pt x="16419" y="14472"/>
                    <a:pt x="16709" y="13181"/>
                    <a:pt x="16613" y="11832"/>
                  </a:cubicBezTo>
                  <a:cubicBezTo>
                    <a:pt x="16503" y="10308"/>
                    <a:pt x="16213" y="8805"/>
                    <a:pt x="16074" y="7284"/>
                  </a:cubicBezTo>
                  <a:cubicBezTo>
                    <a:pt x="15959" y="6039"/>
                    <a:pt x="15975" y="4816"/>
                    <a:pt x="16363" y="3616"/>
                  </a:cubicBezTo>
                  <a:cubicBezTo>
                    <a:pt x="16616" y="2839"/>
                    <a:pt x="16734" y="2025"/>
                    <a:pt x="17047" y="1260"/>
                  </a:cubicBezTo>
                  <a:cubicBezTo>
                    <a:pt x="17259" y="749"/>
                    <a:pt x="17052" y="383"/>
                    <a:pt x="16539" y="172"/>
                  </a:cubicBezTo>
                  <a:cubicBezTo>
                    <a:pt x="16387" y="108"/>
                    <a:pt x="16229" y="80"/>
                    <a:pt x="16064" y="65"/>
                  </a:cubicBezTo>
                  <a:cubicBezTo>
                    <a:pt x="15589" y="21"/>
                    <a:pt x="15116" y="1"/>
                    <a:pt x="14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6"/>
            <p:cNvSpPr/>
            <p:nvPr/>
          </p:nvSpPr>
          <p:spPr>
            <a:xfrm>
              <a:off x="-986243" y="3338163"/>
              <a:ext cx="519160" cy="1220935"/>
            </a:xfrm>
            <a:custGeom>
              <a:rect b="b" l="l" r="r" t="t"/>
              <a:pathLst>
                <a:path extrusionOk="0" fill="none" h="25286" w="10752">
                  <a:moveTo>
                    <a:pt x="10752" y="1"/>
                  </a:moveTo>
                  <a:cubicBezTo>
                    <a:pt x="3879" y="6406"/>
                    <a:pt x="0" y="15900"/>
                    <a:pt x="422" y="25286"/>
                  </a:cubicBezTo>
                </a:path>
              </a:pathLst>
            </a:custGeom>
            <a:noFill/>
            <a:ln cap="rnd" cmpd="sng" w="17500">
              <a:solidFill>
                <a:srgbClr val="2F785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2" name="Google Shape;132;p6"/>
          <p:cNvSpPr/>
          <p:nvPr/>
        </p:nvSpPr>
        <p:spPr>
          <a:xfrm rot="5812757">
            <a:off x="56616" y="4308381"/>
            <a:ext cx="698279" cy="872467"/>
          </a:xfrm>
          <a:custGeom>
            <a:rect b="b" l="l" r="r" t="t"/>
            <a:pathLst>
              <a:path extrusionOk="0" h="23431" w="18753">
                <a:moveTo>
                  <a:pt x="14224" y="0"/>
                </a:moveTo>
                <a:cubicBezTo>
                  <a:pt x="14173" y="0"/>
                  <a:pt x="14120" y="3"/>
                  <a:pt x="14066" y="9"/>
                </a:cubicBezTo>
                <a:cubicBezTo>
                  <a:pt x="13242" y="101"/>
                  <a:pt x="12945" y="773"/>
                  <a:pt x="12770" y="1483"/>
                </a:cubicBezTo>
                <a:cubicBezTo>
                  <a:pt x="12367" y="3127"/>
                  <a:pt x="12446" y="4795"/>
                  <a:pt x="12649" y="6446"/>
                </a:cubicBezTo>
                <a:cubicBezTo>
                  <a:pt x="12862" y="8197"/>
                  <a:pt x="13202" y="9935"/>
                  <a:pt x="13487" y="11678"/>
                </a:cubicBezTo>
                <a:cubicBezTo>
                  <a:pt x="13075" y="11124"/>
                  <a:pt x="12777" y="10535"/>
                  <a:pt x="12499" y="9937"/>
                </a:cubicBezTo>
                <a:cubicBezTo>
                  <a:pt x="11314" y="7401"/>
                  <a:pt x="10082" y="4886"/>
                  <a:pt x="8696" y="2452"/>
                </a:cubicBezTo>
                <a:cubicBezTo>
                  <a:pt x="8298" y="1755"/>
                  <a:pt x="7881" y="1063"/>
                  <a:pt x="7272" y="531"/>
                </a:cubicBezTo>
                <a:cubicBezTo>
                  <a:pt x="6922" y="226"/>
                  <a:pt x="6569" y="80"/>
                  <a:pt x="6249" y="80"/>
                </a:cubicBezTo>
                <a:cubicBezTo>
                  <a:pt x="5719" y="80"/>
                  <a:pt x="5277" y="479"/>
                  <a:pt x="5078" y="1219"/>
                </a:cubicBezTo>
                <a:cubicBezTo>
                  <a:pt x="4944" y="1713"/>
                  <a:pt x="4975" y="2206"/>
                  <a:pt x="5070" y="2705"/>
                </a:cubicBezTo>
                <a:cubicBezTo>
                  <a:pt x="5307" y="3987"/>
                  <a:pt x="5734" y="5211"/>
                  <a:pt x="6230" y="6416"/>
                </a:cubicBezTo>
                <a:cubicBezTo>
                  <a:pt x="7013" y="8322"/>
                  <a:pt x="7992" y="10133"/>
                  <a:pt x="8952" y="11953"/>
                </a:cubicBezTo>
                <a:cubicBezTo>
                  <a:pt x="7082" y="10099"/>
                  <a:pt x="5099" y="8413"/>
                  <a:pt x="3159" y="6688"/>
                </a:cubicBezTo>
                <a:cubicBezTo>
                  <a:pt x="2809" y="6375"/>
                  <a:pt x="2473" y="6039"/>
                  <a:pt x="2003" y="5921"/>
                </a:cubicBezTo>
                <a:cubicBezTo>
                  <a:pt x="1745" y="5856"/>
                  <a:pt x="1481" y="5793"/>
                  <a:pt x="1227" y="5793"/>
                </a:cubicBezTo>
                <a:cubicBezTo>
                  <a:pt x="931" y="5793"/>
                  <a:pt x="650" y="5878"/>
                  <a:pt x="409" y="6145"/>
                </a:cubicBezTo>
                <a:cubicBezTo>
                  <a:pt x="1" y="6597"/>
                  <a:pt x="104" y="7143"/>
                  <a:pt x="289" y="7658"/>
                </a:cubicBezTo>
                <a:cubicBezTo>
                  <a:pt x="620" y="8576"/>
                  <a:pt x="1182" y="9371"/>
                  <a:pt x="1770" y="10137"/>
                </a:cubicBezTo>
                <a:cubicBezTo>
                  <a:pt x="4388" y="13552"/>
                  <a:pt x="7620" y="16339"/>
                  <a:pt x="10951" y="19023"/>
                </a:cubicBezTo>
                <a:cubicBezTo>
                  <a:pt x="12770" y="20487"/>
                  <a:pt x="14514" y="22052"/>
                  <a:pt x="16617" y="23127"/>
                </a:cubicBezTo>
                <a:cubicBezTo>
                  <a:pt x="16879" y="23262"/>
                  <a:pt x="17142" y="23430"/>
                  <a:pt x="17397" y="23430"/>
                </a:cubicBezTo>
                <a:cubicBezTo>
                  <a:pt x="17579" y="23430"/>
                  <a:pt x="17758" y="23343"/>
                  <a:pt x="17928" y="23094"/>
                </a:cubicBezTo>
                <a:cubicBezTo>
                  <a:pt x="18381" y="22433"/>
                  <a:pt x="18752" y="21764"/>
                  <a:pt x="18701" y="20889"/>
                </a:cubicBezTo>
                <a:cubicBezTo>
                  <a:pt x="18653" y="20077"/>
                  <a:pt x="18370" y="19324"/>
                  <a:pt x="18301" y="18531"/>
                </a:cubicBezTo>
                <a:cubicBezTo>
                  <a:pt x="17951" y="14452"/>
                  <a:pt x="17506" y="10387"/>
                  <a:pt x="16847" y="6347"/>
                </a:cubicBezTo>
                <a:cubicBezTo>
                  <a:pt x="16564" y="4610"/>
                  <a:pt x="16396" y="2839"/>
                  <a:pt x="15593" y="1229"/>
                </a:cubicBezTo>
                <a:cubicBezTo>
                  <a:pt x="15297" y="635"/>
                  <a:pt x="14966" y="0"/>
                  <a:pt x="14224" y="0"/>
                </a:cubicBezTo>
                <a:close/>
              </a:path>
            </a:pathLst>
          </a:custGeom>
          <a:solidFill>
            <a:srgbClr val="21543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/>
          <p:cNvSpPr/>
          <p:nvPr/>
        </p:nvSpPr>
        <p:spPr>
          <a:xfrm flipH="1">
            <a:off x="-25" y="4609501"/>
            <a:ext cx="9144071" cy="548652"/>
          </a:xfrm>
          <a:custGeom>
            <a:rect b="b" l="l" r="r" t="t"/>
            <a:pathLst>
              <a:path extrusionOk="0" h="20099" w="266591">
                <a:moveTo>
                  <a:pt x="177921" y="0"/>
                </a:moveTo>
                <a:cubicBezTo>
                  <a:pt x="141060" y="0"/>
                  <a:pt x="115281" y="7266"/>
                  <a:pt x="83821" y="7266"/>
                </a:cubicBezTo>
                <a:cubicBezTo>
                  <a:pt x="72193" y="7266"/>
                  <a:pt x="59789" y="6273"/>
                  <a:pt x="45762" y="3555"/>
                </a:cubicBezTo>
                <a:cubicBezTo>
                  <a:pt x="37645" y="1748"/>
                  <a:pt x="27129" y="496"/>
                  <a:pt x="16785" y="496"/>
                </a:cubicBezTo>
                <a:cubicBezTo>
                  <a:pt x="10985" y="496"/>
                  <a:pt x="5238" y="890"/>
                  <a:pt x="1" y="1800"/>
                </a:cubicBezTo>
                <a:lnTo>
                  <a:pt x="1" y="20098"/>
                </a:lnTo>
                <a:lnTo>
                  <a:pt x="266590" y="20098"/>
                </a:lnTo>
                <a:lnTo>
                  <a:pt x="266590" y="4512"/>
                </a:lnTo>
                <a:cubicBezTo>
                  <a:pt x="261542" y="6524"/>
                  <a:pt x="255665" y="7280"/>
                  <a:pt x="249337" y="7280"/>
                </a:cubicBezTo>
                <a:cubicBezTo>
                  <a:pt x="231731" y="7280"/>
                  <a:pt x="210633" y="1424"/>
                  <a:pt x="194179" y="472"/>
                </a:cubicBezTo>
                <a:cubicBezTo>
                  <a:pt x="188509" y="144"/>
                  <a:pt x="183105" y="0"/>
                  <a:pt x="177921" y="0"/>
                </a:cubicBezTo>
                <a:close/>
              </a:path>
            </a:pathLst>
          </a:custGeom>
          <a:solidFill>
            <a:srgbClr val="93BC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7"/>
          <p:cNvSpPr txBox="1"/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grpSp>
        <p:nvGrpSpPr>
          <p:cNvPr id="137" name="Google Shape;137;p7"/>
          <p:cNvGrpSpPr/>
          <p:nvPr/>
        </p:nvGrpSpPr>
        <p:grpSpPr>
          <a:xfrm rot="1360296">
            <a:off x="-95103" y="4056361"/>
            <a:ext cx="1467215" cy="1722065"/>
            <a:chOff x="6820850" y="1569000"/>
            <a:chExt cx="477125" cy="560000"/>
          </a:xfrm>
        </p:grpSpPr>
        <p:sp>
          <p:nvSpPr>
            <p:cNvPr id="138" name="Google Shape;138;p7"/>
            <p:cNvSpPr/>
            <p:nvPr/>
          </p:nvSpPr>
          <p:spPr>
            <a:xfrm>
              <a:off x="6820850" y="1569000"/>
              <a:ext cx="477125" cy="560000"/>
            </a:xfrm>
            <a:custGeom>
              <a:rect b="b" l="l" r="r" t="t"/>
              <a:pathLst>
                <a:path extrusionOk="0" h="22400" w="19085">
                  <a:moveTo>
                    <a:pt x="8483" y="10467"/>
                  </a:moveTo>
                  <a:cubicBezTo>
                    <a:pt x="8484" y="10468"/>
                    <a:pt x="8484" y="10469"/>
                    <a:pt x="8482" y="10469"/>
                  </a:cubicBezTo>
                  <a:cubicBezTo>
                    <a:pt x="8482" y="10468"/>
                    <a:pt x="8483" y="10467"/>
                    <a:pt x="8483" y="10467"/>
                  </a:cubicBezTo>
                  <a:close/>
                  <a:moveTo>
                    <a:pt x="18146" y="1"/>
                  </a:moveTo>
                  <a:cubicBezTo>
                    <a:pt x="18092" y="1"/>
                    <a:pt x="18028" y="30"/>
                    <a:pt x="17956" y="89"/>
                  </a:cubicBezTo>
                  <a:cubicBezTo>
                    <a:pt x="17589" y="397"/>
                    <a:pt x="17158" y="581"/>
                    <a:pt x="16737" y="792"/>
                  </a:cubicBezTo>
                  <a:cubicBezTo>
                    <a:pt x="16198" y="1061"/>
                    <a:pt x="15672" y="1358"/>
                    <a:pt x="15212" y="1755"/>
                  </a:cubicBezTo>
                  <a:cubicBezTo>
                    <a:pt x="14812" y="2103"/>
                    <a:pt x="14495" y="2502"/>
                    <a:pt x="14361" y="3024"/>
                  </a:cubicBezTo>
                  <a:cubicBezTo>
                    <a:pt x="14266" y="3392"/>
                    <a:pt x="14253" y="3761"/>
                    <a:pt x="14452" y="4097"/>
                  </a:cubicBezTo>
                  <a:cubicBezTo>
                    <a:pt x="14533" y="4231"/>
                    <a:pt x="14520" y="4308"/>
                    <a:pt x="14420" y="4418"/>
                  </a:cubicBezTo>
                  <a:cubicBezTo>
                    <a:pt x="13984" y="4891"/>
                    <a:pt x="13558" y="5371"/>
                    <a:pt x="13127" y="5848"/>
                  </a:cubicBezTo>
                  <a:cubicBezTo>
                    <a:pt x="12869" y="6134"/>
                    <a:pt x="12645" y="6460"/>
                    <a:pt x="12351" y="6699"/>
                  </a:cubicBezTo>
                  <a:cubicBezTo>
                    <a:pt x="11276" y="7572"/>
                    <a:pt x="10329" y="8576"/>
                    <a:pt x="9364" y="9561"/>
                  </a:cubicBezTo>
                  <a:cubicBezTo>
                    <a:pt x="9071" y="9860"/>
                    <a:pt x="8814" y="10196"/>
                    <a:pt x="8485" y="10463"/>
                  </a:cubicBezTo>
                  <a:lnTo>
                    <a:pt x="8485" y="10463"/>
                  </a:lnTo>
                  <a:cubicBezTo>
                    <a:pt x="8870" y="9600"/>
                    <a:pt x="9121" y="8683"/>
                    <a:pt x="9487" y="7812"/>
                  </a:cubicBezTo>
                  <a:cubicBezTo>
                    <a:pt x="9563" y="7630"/>
                    <a:pt x="9584" y="7392"/>
                    <a:pt x="9828" y="7392"/>
                  </a:cubicBezTo>
                  <a:cubicBezTo>
                    <a:pt x="9858" y="7392"/>
                    <a:pt x="9891" y="7395"/>
                    <a:pt x="9928" y="7403"/>
                  </a:cubicBezTo>
                  <a:cubicBezTo>
                    <a:pt x="9930" y="7403"/>
                    <a:pt x="9931" y="7403"/>
                    <a:pt x="9933" y="7403"/>
                  </a:cubicBezTo>
                  <a:cubicBezTo>
                    <a:pt x="9946" y="7403"/>
                    <a:pt x="9961" y="7394"/>
                    <a:pt x="9973" y="7387"/>
                  </a:cubicBezTo>
                  <a:cubicBezTo>
                    <a:pt x="10428" y="7180"/>
                    <a:pt x="10841" y="6910"/>
                    <a:pt x="11177" y="6542"/>
                  </a:cubicBezTo>
                  <a:cubicBezTo>
                    <a:pt x="11929" y="5722"/>
                    <a:pt x="12377" y="4725"/>
                    <a:pt x="12715" y="3687"/>
                  </a:cubicBezTo>
                  <a:cubicBezTo>
                    <a:pt x="12982" y="2872"/>
                    <a:pt x="13158" y="2021"/>
                    <a:pt x="13036" y="1146"/>
                  </a:cubicBezTo>
                  <a:cubicBezTo>
                    <a:pt x="13008" y="959"/>
                    <a:pt x="12963" y="872"/>
                    <a:pt x="12872" y="872"/>
                  </a:cubicBezTo>
                  <a:cubicBezTo>
                    <a:pt x="12814" y="872"/>
                    <a:pt x="12737" y="908"/>
                    <a:pt x="12635" y="976"/>
                  </a:cubicBezTo>
                  <a:cubicBezTo>
                    <a:pt x="12581" y="1012"/>
                    <a:pt x="12528" y="1044"/>
                    <a:pt x="12482" y="1088"/>
                  </a:cubicBezTo>
                  <a:cubicBezTo>
                    <a:pt x="12066" y="1506"/>
                    <a:pt x="11592" y="1856"/>
                    <a:pt x="11133" y="2224"/>
                  </a:cubicBezTo>
                  <a:cubicBezTo>
                    <a:pt x="10648" y="2613"/>
                    <a:pt x="10187" y="3024"/>
                    <a:pt x="9801" y="3515"/>
                  </a:cubicBezTo>
                  <a:cubicBezTo>
                    <a:pt x="9151" y="4346"/>
                    <a:pt x="8821" y="5275"/>
                    <a:pt x="8973" y="6343"/>
                  </a:cubicBezTo>
                  <a:cubicBezTo>
                    <a:pt x="9014" y="6630"/>
                    <a:pt x="9059" y="6946"/>
                    <a:pt x="9268" y="7145"/>
                  </a:cubicBezTo>
                  <a:cubicBezTo>
                    <a:pt x="9432" y="7304"/>
                    <a:pt x="9385" y="7410"/>
                    <a:pt x="9329" y="7560"/>
                  </a:cubicBezTo>
                  <a:cubicBezTo>
                    <a:pt x="8950" y="8563"/>
                    <a:pt x="8572" y="9569"/>
                    <a:pt x="8188" y="10571"/>
                  </a:cubicBezTo>
                  <a:cubicBezTo>
                    <a:pt x="8119" y="10749"/>
                    <a:pt x="8112" y="10941"/>
                    <a:pt x="7965" y="11102"/>
                  </a:cubicBezTo>
                  <a:cubicBezTo>
                    <a:pt x="6079" y="13162"/>
                    <a:pt x="4367" y="15365"/>
                    <a:pt x="2736" y="17632"/>
                  </a:cubicBezTo>
                  <a:cubicBezTo>
                    <a:pt x="2707" y="17671"/>
                    <a:pt x="2695" y="17736"/>
                    <a:pt x="2608" y="17736"/>
                  </a:cubicBezTo>
                  <a:cubicBezTo>
                    <a:pt x="2595" y="17736"/>
                    <a:pt x="2579" y="17735"/>
                    <a:pt x="2562" y="17731"/>
                  </a:cubicBezTo>
                  <a:cubicBezTo>
                    <a:pt x="2784" y="17057"/>
                    <a:pt x="2513" y="16296"/>
                    <a:pt x="2988" y="15664"/>
                  </a:cubicBezTo>
                  <a:cubicBezTo>
                    <a:pt x="3197" y="15382"/>
                    <a:pt x="3309" y="15039"/>
                    <a:pt x="3510" y="14747"/>
                  </a:cubicBezTo>
                  <a:cubicBezTo>
                    <a:pt x="4072" y="13922"/>
                    <a:pt x="4463" y="13029"/>
                    <a:pt x="4649" y="12037"/>
                  </a:cubicBezTo>
                  <a:cubicBezTo>
                    <a:pt x="4766" y="11415"/>
                    <a:pt x="4830" y="10795"/>
                    <a:pt x="4862" y="10170"/>
                  </a:cubicBezTo>
                  <a:cubicBezTo>
                    <a:pt x="4910" y="9254"/>
                    <a:pt x="4914" y="8337"/>
                    <a:pt x="4926" y="7421"/>
                  </a:cubicBezTo>
                  <a:cubicBezTo>
                    <a:pt x="4930" y="7226"/>
                    <a:pt x="4897" y="7030"/>
                    <a:pt x="4861" y="6838"/>
                  </a:cubicBezTo>
                  <a:cubicBezTo>
                    <a:pt x="4833" y="6693"/>
                    <a:pt x="4876" y="6480"/>
                    <a:pt x="4690" y="6433"/>
                  </a:cubicBezTo>
                  <a:cubicBezTo>
                    <a:pt x="4669" y="6428"/>
                    <a:pt x="4650" y="6426"/>
                    <a:pt x="4630" y="6426"/>
                  </a:cubicBezTo>
                  <a:cubicBezTo>
                    <a:pt x="4474" y="6426"/>
                    <a:pt x="4369" y="6584"/>
                    <a:pt x="4279" y="6697"/>
                  </a:cubicBezTo>
                  <a:cubicBezTo>
                    <a:pt x="3687" y="7447"/>
                    <a:pt x="3090" y="8196"/>
                    <a:pt x="2583" y="9009"/>
                  </a:cubicBezTo>
                  <a:cubicBezTo>
                    <a:pt x="1147" y="11322"/>
                    <a:pt x="1161" y="13684"/>
                    <a:pt x="2342" y="16083"/>
                  </a:cubicBezTo>
                  <a:cubicBezTo>
                    <a:pt x="2390" y="16182"/>
                    <a:pt x="2404" y="16272"/>
                    <a:pt x="2398" y="16375"/>
                  </a:cubicBezTo>
                  <a:cubicBezTo>
                    <a:pt x="2367" y="17027"/>
                    <a:pt x="2283" y="17672"/>
                    <a:pt x="2180" y="18314"/>
                  </a:cubicBezTo>
                  <a:cubicBezTo>
                    <a:pt x="2160" y="18432"/>
                    <a:pt x="2123" y="18540"/>
                    <a:pt x="2060" y="18643"/>
                  </a:cubicBezTo>
                  <a:cubicBezTo>
                    <a:pt x="1446" y="19645"/>
                    <a:pt x="833" y="20648"/>
                    <a:pt x="218" y="21650"/>
                  </a:cubicBezTo>
                  <a:cubicBezTo>
                    <a:pt x="142" y="21773"/>
                    <a:pt x="95" y="21904"/>
                    <a:pt x="60" y="22039"/>
                  </a:cubicBezTo>
                  <a:cubicBezTo>
                    <a:pt x="1" y="22262"/>
                    <a:pt x="153" y="22337"/>
                    <a:pt x="318" y="22385"/>
                  </a:cubicBezTo>
                  <a:cubicBezTo>
                    <a:pt x="351" y="22395"/>
                    <a:pt x="382" y="22399"/>
                    <a:pt x="410" y="22399"/>
                  </a:cubicBezTo>
                  <a:cubicBezTo>
                    <a:pt x="525" y="22399"/>
                    <a:pt x="600" y="22323"/>
                    <a:pt x="626" y="22186"/>
                  </a:cubicBezTo>
                  <a:cubicBezTo>
                    <a:pt x="646" y="22090"/>
                    <a:pt x="689" y="22010"/>
                    <a:pt x="737" y="21928"/>
                  </a:cubicBezTo>
                  <a:cubicBezTo>
                    <a:pt x="1094" y="21331"/>
                    <a:pt x="1457" y="20733"/>
                    <a:pt x="1814" y="20134"/>
                  </a:cubicBezTo>
                  <a:cubicBezTo>
                    <a:pt x="1856" y="20064"/>
                    <a:pt x="1906" y="20012"/>
                    <a:pt x="1989" y="19990"/>
                  </a:cubicBezTo>
                  <a:cubicBezTo>
                    <a:pt x="2538" y="19848"/>
                    <a:pt x="3059" y="19619"/>
                    <a:pt x="3561" y="19371"/>
                  </a:cubicBezTo>
                  <a:cubicBezTo>
                    <a:pt x="3703" y="19300"/>
                    <a:pt x="3833" y="19270"/>
                    <a:pt x="3957" y="19270"/>
                  </a:cubicBezTo>
                  <a:cubicBezTo>
                    <a:pt x="4123" y="19270"/>
                    <a:pt x="4280" y="19324"/>
                    <a:pt x="4444" y="19406"/>
                  </a:cubicBezTo>
                  <a:cubicBezTo>
                    <a:pt x="4508" y="19439"/>
                    <a:pt x="4564" y="19484"/>
                    <a:pt x="4628" y="19512"/>
                  </a:cubicBezTo>
                  <a:cubicBezTo>
                    <a:pt x="4924" y="19646"/>
                    <a:pt x="5211" y="19791"/>
                    <a:pt x="5551" y="19817"/>
                  </a:cubicBezTo>
                  <a:cubicBezTo>
                    <a:pt x="5649" y="19824"/>
                    <a:pt x="5745" y="19828"/>
                    <a:pt x="5839" y="19828"/>
                  </a:cubicBezTo>
                  <a:cubicBezTo>
                    <a:pt x="6898" y="19828"/>
                    <a:pt x="7750" y="19355"/>
                    <a:pt x="8456" y="18559"/>
                  </a:cubicBezTo>
                  <a:cubicBezTo>
                    <a:pt x="8733" y="18249"/>
                    <a:pt x="9024" y="17957"/>
                    <a:pt x="9324" y="17669"/>
                  </a:cubicBezTo>
                  <a:cubicBezTo>
                    <a:pt x="9766" y="17244"/>
                    <a:pt x="10168" y="16784"/>
                    <a:pt x="10449" y="16231"/>
                  </a:cubicBezTo>
                  <a:cubicBezTo>
                    <a:pt x="10517" y="16098"/>
                    <a:pt x="10604" y="15963"/>
                    <a:pt x="10500" y="15815"/>
                  </a:cubicBezTo>
                  <a:cubicBezTo>
                    <a:pt x="10442" y="15733"/>
                    <a:pt x="10363" y="15711"/>
                    <a:pt x="10281" y="15711"/>
                  </a:cubicBezTo>
                  <a:cubicBezTo>
                    <a:pt x="10224" y="15711"/>
                    <a:pt x="10165" y="15722"/>
                    <a:pt x="10109" y="15729"/>
                  </a:cubicBezTo>
                  <a:cubicBezTo>
                    <a:pt x="9892" y="15753"/>
                    <a:pt x="9677" y="15802"/>
                    <a:pt x="9460" y="15832"/>
                  </a:cubicBezTo>
                  <a:cubicBezTo>
                    <a:pt x="8813" y="15925"/>
                    <a:pt x="8156" y="15884"/>
                    <a:pt x="7515" y="16007"/>
                  </a:cubicBezTo>
                  <a:cubicBezTo>
                    <a:pt x="5912" y="16317"/>
                    <a:pt x="4653" y="17089"/>
                    <a:pt x="4014" y="18670"/>
                  </a:cubicBezTo>
                  <a:cubicBezTo>
                    <a:pt x="3992" y="18722"/>
                    <a:pt x="3969" y="18770"/>
                    <a:pt x="3914" y="18792"/>
                  </a:cubicBezTo>
                  <a:cubicBezTo>
                    <a:pt x="3365" y="19028"/>
                    <a:pt x="2815" y="19265"/>
                    <a:pt x="2264" y="19502"/>
                  </a:cubicBezTo>
                  <a:cubicBezTo>
                    <a:pt x="2534" y="18990"/>
                    <a:pt x="2834" y="18516"/>
                    <a:pt x="3131" y="18037"/>
                  </a:cubicBezTo>
                  <a:cubicBezTo>
                    <a:pt x="3794" y="16965"/>
                    <a:pt x="4443" y="15883"/>
                    <a:pt x="5163" y="14844"/>
                  </a:cubicBezTo>
                  <a:cubicBezTo>
                    <a:pt x="5291" y="14659"/>
                    <a:pt x="5462" y="14570"/>
                    <a:pt x="5671" y="14494"/>
                  </a:cubicBezTo>
                  <a:cubicBezTo>
                    <a:pt x="6357" y="14243"/>
                    <a:pt x="7078" y="14119"/>
                    <a:pt x="7766" y="13874"/>
                  </a:cubicBezTo>
                  <a:cubicBezTo>
                    <a:pt x="7952" y="13808"/>
                    <a:pt x="8136" y="13740"/>
                    <a:pt x="8308" y="13740"/>
                  </a:cubicBezTo>
                  <a:cubicBezTo>
                    <a:pt x="8485" y="13740"/>
                    <a:pt x="8651" y="13812"/>
                    <a:pt x="8795" y="14032"/>
                  </a:cubicBezTo>
                  <a:cubicBezTo>
                    <a:pt x="8798" y="14041"/>
                    <a:pt x="8806" y="14044"/>
                    <a:pt x="8813" y="14048"/>
                  </a:cubicBezTo>
                  <a:cubicBezTo>
                    <a:pt x="9175" y="14246"/>
                    <a:pt x="9548" y="14388"/>
                    <a:pt x="9945" y="14388"/>
                  </a:cubicBezTo>
                  <a:cubicBezTo>
                    <a:pt x="10083" y="14388"/>
                    <a:pt x="10224" y="14371"/>
                    <a:pt x="10369" y="14333"/>
                  </a:cubicBezTo>
                  <a:cubicBezTo>
                    <a:pt x="10905" y="14192"/>
                    <a:pt x="11410" y="13980"/>
                    <a:pt x="11829" y="13606"/>
                  </a:cubicBezTo>
                  <a:cubicBezTo>
                    <a:pt x="12906" y="12640"/>
                    <a:pt x="13411" y="11360"/>
                    <a:pt x="13765" y="10001"/>
                  </a:cubicBezTo>
                  <a:cubicBezTo>
                    <a:pt x="13792" y="9902"/>
                    <a:pt x="13791" y="9795"/>
                    <a:pt x="13693" y="9721"/>
                  </a:cubicBezTo>
                  <a:cubicBezTo>
                    <a:pt x="13652" y="9691"/>
                    <a:pt x="13612" y="9680"/>
                    <a:pt x="13573" y="9680"/>
                  </a:cubicBezTo>
                  <a:cubicBezTo>
                    <a:pt x="13506" y="9680"/>
                    <a:pt x="13443" y="9715"/>
                    <a:pt x="13386" y="9752"/>
                  </a:cubicBezTo>
                  <a:cubicBezTo>
                    <a:pt x="13122" y="9923"/>
                    <a:pt x="12859" y="10093"/>
                    <a:pt x="12573" y="10225"/>
                  </a:cubicBezTo>
                  <a:cubicBezTo>
                    <a:pt x="11925" y="10526"/>
                    <a:pt x="11275" y="10818"/>
                    <a:pt x="10630" y="11118"/>
                  </a:cubicBezTo>
                  <a:cubicBezTo>
                    <a:pt x="9611" y="11594"/>
                    <a:pt x="8812" y="12309"/>
                    <a:pt x="8283" y="13309"/>
                  </a:cubicBezTo>
                  <a:cubicBezTo>
                    <a:pt x="8233" y="13403"/>
                    <a:pt x="8163" y="13444"/>
                    <a:pt x="8071" y="13474"/>
                  </a:cubicBezTo>
                  <a:cubicBezTo>
                    <a:pt x="7433" y="13687"/>
                    <a:pt x="6794" y="13904"/>
                    <a:pt x="6153" y="14116"/>
                  </a:cubicBezTo>
                  <a:cubicBezTo>
                    <a:pt x="6047" y="14151"/>
                    <a:pt x="5939" y="14187"/>
                    <a:pt x="5827" y="14187"/>
                  </a:cubicBezTo>
                  <a:cubicBezTo>
                    <a:pt x="5793" y="14187"/>
                    <a:pt x="5758" y="14184"/>
                    <a:pt x="5723" y="14176"/>
                  </a:cubicBezTo>
                  <a:cubicBezTo>
                    <a:pt x="5709" y="14114"/>
                    <a:pt x="5751" y="14082"/>
                    <a:pt x="5778" y="14047"/>
                  </a:cubicBezTo>
                  <a:cubicBezTo>
                    <a:pt x="7349" y="11912"/>
                    <a:pt x="9127" y="9961"/>
                    <a:pt x="11061" y="8154"/>
                  </a:cubicBezTo>
                  <a:cubicBezTo>
                    <a:pt x="11138" y="8083"/>
                    <a:pt x="11219" y="8031"/>
                    <a:pt x="11322" y="8003"/>
                  </a:cubicBezTo>
                  <a:cubicBezTo>
                    <a:pt x="12045" y="7798"/>
                    <a:pt x="12758" y="7557"/>
                    <a:pt x="13494" y="7390"/>
                  </a:cubicBezTo>
                  <a:cubicBezTo>
                    <a:pt x="13606" y="7365"/>
                    <a:pt x="13713" y="7352"/>
                    <a:pt x="13815" y="7352"/>
                  </a:cubicBezTo>
                  <a:cubicBezTo>
                    <a:pt x="14002" y="7352"/>
                    <a:pt x="14174" y="7394"/>
                    <a:pt x="14338" y="7473"/>
                  </a:cubicBezTo>
                  <a:cubicBezTo>
                    <a:pt x="14635" y="7615"/>
                    <a:pt x="14937" y="7669"/>
                    <a:pt x="15240" y="7669"/>
                  </a:cubicBezTo>
                  <a:cubicBezTo>
                    <a:pt x="15477" y="7669"/>
                    <a:pt x="15714" y="7636"/>
                    <a:pt x="15950" y="7586"/>
                  </a:cubicBezTo>
                  <a:cubicBezTo>
                    <a:pt x="17189" y="7325"/>
                    <a:pt x="18075" y="6562"/>
                    <a:pt x="18737" y="5512"/>
                  </a:cubicBezTo>
                  <a:cubicBezTo>
                    <a:pt x="18836" y="5352"/>
                    <a:pt x="18927" y="5187"/>
                    <a:pt x="19002" y="5017"/>
                  </a:cubicBezTo>
                  <a:cubicBezTo>
                    <a:pt x="19085" y="4832"/>
                    <a:pt x="19013" y="4722"/>
                    <a:pt x="18825" y="4722"/>
                  </a:cubicBezTo>
                  <a:cubicBezTo>
                    <a:pt x="18815" y="4722"/>
                    <a:pt x="18804" y="4722"/>
                    <a:pt x="18793" y="4723"/>
                  </a:cubicBezTo>
                  <a:cubicBezTo>
                    <a:pt x="18716" y="4729"/>
                    <a:pt x="18638" y="4743"/>
                    <a:pt x="18562" y="4763"/>
                  </a:cubicBezTo>
                  <a:cubicBezTo>
                    <a:pt x="18144" y="4873"/>
                    <a:pt x="17718" y="4943"/>
                    <a:pt x="17290" y="4993"/>
                  </a:cubicBezTo>
                  <a:cubicBezTo>
                    <a:pt x="16792" y="5049"/>
                    <a:pt x="16287" y="5083"/>
                    <a:pt x="15804" y="5225"/>
                  </a:cubicBezTo>
                  <a:cubicBezTo>
                    <a:pt x="14881" y="5498"/>
                    <a:pt x="14139" y="5988"/>
                    <a:pt x="13793" y="6939"/>
                  </a:cubicBezTo>
                  <a:cubicBezTo>
                    <a:pt x="13776" y="6987"/>
                    <a:pt x="13753" y="7020"/>
                    <a:pt x="13706" y="7039"/>
                  </a:cubicBezTo>
                  <a:cubicBezTo>
                    <a:pt x="13141" y="7262"/>
                    <a:pt x="12571" y="7462"/>
                    <a:pt x="11950" y="7497"/>
                  </a:cubicBezTo>
                  <a:cubicBezTo>
                    <a:pt x="12519" y="6841"/>
                    <a:pt x="13230" y="6333"/>
                    <a:pt x="13738" y="5625"/>
                  </a:cubicBezTo>
                  <a:cubicBezTo>
                    <a:pt x="14033" y="5211"/>
                    <a:pt x="14430" y="4878"/>
                    <a:pt x="14780" y="4509"/>
                  </a:cubicBezTo>
                  <a:cubicBezTo>
                    <a:pt x="14842" y="4441"/>
                    <a:pt x="14906" y="4411"/>
                    <a:pt x="14992" y="4411"/>
                  </a:cubicBezTo>
                  <a:cubicBezTo>
                    <a:pt x="15004" y="4411"/>
                    <a:pt x="15015" y="4412"/>
                    <a:pt x="15027" y="4413"/>
                  </a:cubicBezTo>
                  <a:cubicBezTo>
                    <a:pt x="15117" y="4421"/>
                    <a:pt x="15207" y="4426"/>
                    <a:pt x="15297" y="4426"/>
                  </a:cubicBezTo>
                  <a:cubicBezTo>
                    <a:pt x="15464" y="4426"/>
                    <a:pt x="15630" y="4408"/>
                    <a:pt x="15796" y="4356"/>
                  </a:cubicBezTo>
                  <a:cubicBezTo>
                    <a:pt x="16475" y="4143"/>
                    <a:pt x="17024" y="3745"/>
                    <a:pt x="17469" y="3193"/>
                  </a:cubicBezTo>
                  <a:cubicBezTo>
                    <a:pt x="18162" y="2335"/>
                    <a:pt x="18498" y="1373"/>
                    <a:pt x="18336" y="264"/>
                  </a:cubicBezTo>
                  <a:cubicBezTo>
                    <a:pt x="18311" y="92"/>
                    <a:pt x="18244" y="1"/>
                    <a:pt x="18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7"/>
            <p:cNvSpPr/>
            <p:nvPr/>
          </p:nvSpPr>
          <p:spPr>
            <a:xfrm>
              <a:off x="6868800" y="1765825"/>
              <a:ext cx="61450" cy="204275"/>
            </a:xfrm>
            <a:custGeom>
              <a:rect b="b" l="l" r="r" t="t"/>
              <a:pathLst>
                <a:path extrusionOk="0" h="8171" w="2458">
                  <a:moveTo>
                    <a:pt x="2452" y="2946"/>
                  </a:moveTo>
                  <a:cubicBezTo>
                    <a:pt x="2451" y="2948"/>
                    <a:pt x="2451" y="2950"/>
                    <a:pt x="2451" y="2952"/>
                  </a:cubicBezTo>
                  <a:lnTo>
                    <a:pt x="2451" y="2952"/>
                  </a:lnTo>
                  <a:cubicBezTo>
                    <a:pt x="2453" y="2951"/>
                    <a:pt x="2455" y="2950"/>
                    <a:pt x="2457" y="2949"/>
                  </a:cubicBezTo>
                  <a:lnTo>
                    <a:pt x="2452" y="2946"/>
                  </a:lnTo>
                  <a:close/>
                  <a:moveTo>
                    <a:pt x="2282" y="0"/>
                  </a:moveTo>
                  <a:cubicBezTo>
                    <a:pt x="2205" y="0"/>
                    <a:pt x="2167" y="144"/>
                    <a:pt x="2138" y="228"/>
                  </a:cubicBezTo>
                  <a:cubicBezTo>
                    <a:pt x="1956" y="753"/>
                    <a:pt x="1784" y="1283"/>
                    <a:pt x="1602" y="1809"/>
                  </a:cubicBezTo>
                  <a:cubicBezTo>
                    <a:pt x="1577" y="1881"/>
                    <a:pt x="1594" y="1987"/>
                    <a:pt x="1478" y="2015"/>
                  </a:cubicBezTo>
                  <a:cubicBezTo>
                    <a:pt x="1382" y="1778"/>
                    <a:pt x="1431" y="1507"/>
                    <a:pt x="1264" y="1235"/>
                  </a:cubicBezTo>
                  <a:lnTo>
                    <a:pt x="1264" y="1235"/>
                  </a:lnTo>
                  <a:cubicBezTo>
                    <a:pt x="1203" y="1562"/>
                    <a:pt x="1290" y="1812"/>
                    <a:pt x="1371" y="2060"/>
                  </a:cubicBezTo>
                  <a:cubicBezTo>
                    <a:pt x="1424" y="2225"/>
                    <a:pt x="1431" y="2376"/>
                    <a:pt x="1378" y="2543"/>
                  </a:cubicBezTo>
                  <a:cubicBezTo>
                    <a:pt x="1103" y="3385"/>
                    <a:pt x="963" y="4260"/>
                    <a:pt x="803" y="5129"/>
                  </a:cubicBezTo>
                  <a:cubicBezTo>
                    <a:pt x="771" y="5303"/>
                    <a:pt x="801" y="5499"/>
                    <a:pt x="671" y="5675"/>
                  </a:cubicBezTo>
                  <a:cubicBezTo>
                    <a:pt x="427" y="5007"/>
                    <a:pt x="291" y="4329"/>
                    <a:pt x="46" y="3686"/>
                  </a:cubicBezTo>
                  <a:cubicBezTo>
                    <a:pt x="1" y="3806"/>
                    <a:pt x="2" y="3919"/>
                    <a:pt x="22" y="4034"/>
                  </a:cubicBezTo>
                  <a:cubicBezTo>
                    <a:pt x="126" y="4669"/>
                    <a:pt x="359" y="5275"/>
                    <a:pt x="461" y="5910"/>
                  </a:cubicBezTo>
                  <a:cubicBezTo>
                    <a:pt x="493" y="6109"/>
                    <a:pt x="623" y="6292"/>
                    <a:pt x="575" y="6500"/>
                  </a:cubicBezTo>
                  <a:cubicBezTo>
                    <a:pt x="472" y="6945"/>
                    <a:pt x="486" y="7403"/>
                    <a:pt x="420" y="7851"/>
                  </a:cubicBezTo>
                  <a:cubicBezTo>
                    <a:pt x="403" y="7964"/>
                    <a:pt x="418" y="8080"/>
                    <a:pt x="514" y="8170"/>
                  </a:cubicBezTo>
                  <a:cubicBezTo>
                    <a:pt x="599" y="8090"/>
                    <a:pt x="621" y="8000"/>
                    <a:pt x="628" y="7906"/>
                  </a:cubicBezTo>
                  <a:cubicBezTo>
                    <a:pt x="706" y="6818"/>
                    <a:pt x="905" y="5749"/>
                    <a:pt x="1090" y="4676"/>
                  </a:cubicBezTo>
                  <a:cubicBezTo>
                    <a:pt x="1122" y="4493"/>
                    <a:pt x="1152" y="4317"/>
                    <a:pt x="1313" y="4175"/>
                  </a:cubicBezTo>
                  <a:cubicBezTo>
                    <a:pt x="1618" y="3906"/>
                    <a:pt x="1907" y="3618"/>
                    <a:pt x="2195" y="3329"/>
                  </a:cubicBezTo>
                  <a:cubicBezTo>
                    <a:pt x="2301" y="3221"/>
                    <a:pt x="2421" y="3115"/>
                    <a:pt x="2451" y="2952"/>
                  </a:cubicBezTo>
                  <a:lnTo>
                    <a:pt x="2451" y="2952"/>
                  </a:lnTo>
                  <a:cubicBezTo>
                    <a:pt x="2266" y="3033"/>
                    <a:pt x="2151" y="3193"/>
                    <a:pt x="2007" y="3322"/>
                  </a:cubicBezTo>
                  <a:cubicBezTo>
                    <a:pt x="1759" y="3546"/>
                    <a:pt x="1509" y="3766"/>
                    <a:pt x="1252" y="3992"/>
                  </a:cubicBezTo>
                  <a:cubicBezTo>
                    <a:pt x="1232" y="3927"/>
                    <a:pt x="1252" y="3852"/>
                    <a:pt x="1265" y="3779"/>
                  </a:cubicBezTo>
                  <a:cubicBezTo>
                    <a:pt x="1350" y="3292"/>
                    <a:pt x="1502" y="2822"/>
                    <a:pt x="1646" y="2352"/>
                  </a:cubicBezTo>
                  <a:cubicBezTo>
                    <a:pt x="1759" y="1980"/>
                    <a:pt x="1839" y="1592"/>
                    <a:pt x="2034" y="1248"/>
                  </a:cubicBezTo>
                  <a:lnTo>
                    <a:pt x="2034" y="1248"/>
                  </a:lnTo>
                  <a:cubicBezTo>
                    <a:pt x="2033" y="1250"/>
                    <a:pt x="2033" y="1253"/>
                    <a:pt x="2033" y="1256"/>
                  </a:cubicBezTo>
                  <a:lnTo>
                    <a:pt x="2034" y="1247"/>
                  </a:lnTo>
                  <a:lnTo>
                    <a:pt x="2034" y="1247"/>
                  </a:lnTo>
                  <a:cubicBezTo>
                    <a:pt x="2034" y="1247"/>
                    <a:pt x="2034" y="1247"/>
                    <a:pt x="2034" y="1248"/>
                  </a:cubicBezTo>
                  <a:lnTo>
                    <a:pt x="2034" y="1248"/>
                  </a:lnTo>
                  <a:cubicBezTo>
                    <a:pt x="2086" y="916"/>
                    <a:pt x="2246" y="617"/>
                    <a:pt x="2329" y="293"/>
                  </a:cubicBezTo>
                  <a:cubicBezTo>
                    <a:pt x="2353" y="197"/>
                    <a:pt x="2429" y="45"/>
                    <a:pt x="2304" y="4"/>
                  </a:cubicBezTo>
                  <a:cubicBezTo>
                    <a:pt x="2296" y="2"/>
                    <a:pt x="2289" y="0"/>
                    <a:pt x="2282" y="0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7"/>
            <p:cNvSpPr/>
            <p:nvPr/>
          </p:nvSpPr>
          <p:spPr>
            <a:xfrm>
              <a:off x="7024600" y="1852125"/>
              <a:ext cx="107375" cy="61975"/>
            </a:xfrm>
            <a:custGeom>
              <a:rect b="b" l="l" r="r" t="t"/>
              <a:pathLst>
                <a:path extrusionOk="0" h="2479" w="4295">
                  <a:moveTo>
                    <a:pt x="1883" y="826"/>
                  </a:moveTo>
                  <a:lnTo>
                    <a:pt x="1874" y="832"/>
                  </a:lnTo>
                  <a:cubicBezTo>
                    <a:pt x="1874" y="836"/>
                    <a:pt x="1873" y="840"/>
                    <a:pt x="1872" y="844"/>
                  </a:cubicBezTo>
                  <a:lnTo>
                    <a:pt x="1872" y="844"/>
                  </a:lnTo>
                  <a:cubicBezTo>
                    <a:pt x="1876" y="838"/>
                    <a:pt x="1879" y="832"/>
                    <a:pt x="1883" y="826"/>
                  </a:cubicBezTo>
                  <a:close/>
                  <a:moveTo>
                    <a:pt x="4294" y="1"/>
                  </a:moveTo>
                  <a:lnTo>
                    <a:pt x="4294" y="1"/>
                  </a:lnTo>
                  <a:cubicBezTo>
                    <a:pt x="3681" y="261"/>
                    <a:pt x="3342" y="811"/>
                    <a:pt x="2779" y="1095"/>
                  </a:cubicBezTo>
                  <a:cubicBezTo>
                    <a:pt x="2807" y="825"/>
                    <a:pt x="2974" y="615"/>
                    <a:pt x="2948" y="325"/>
                  </a:cubicBezTo>
                  <a:lnTo>
                    <a:pt x="2948" y="325"/>
                  </a:lnTo>
                  <a:cubicBezTo>
                    <a:pt x="2743" y="540"/>
                    <a:pt x="2636" y="771"/>
                    <a:pt x="2597" y="1016"/>
                  </a:cubicBezTo>
                  <a:cubicBezTo>
                    <a:pt x="2557" y="1267"/>
                    <a:pt x="2410" y="1392"/>
                    <a:pt x="2207" y="1495"/>
                  </a:cubicBezTo>
                  <a:cubicBezTo>
                    <a:pt x="1990" y="1604"/>
                    <a:pt x="1788" y="1744"/>
                    <a:pt x="1521" y="1820"/>
                  </a:cubicBezTo>
                  <a:cubicBezTo>
                    <a:pt x="1590" y="1443"/>
                    <a:pt x="1821" y="1174"/>
                    <a:pt x="1872" y="844"/>
                  </a:cubicBezTo>
                  <a:lnTo>
                    <a:pt x="1872" y="844"/>
                  </a:lnTo>
                  <a:cubicBezTo>
                    <a:pt x="1768" y="1021"/>
                    <a:pt x="1628" y="1186"/>
                    <a:pt x="1571" y="1377"/>
                  </a:cubicBezTo>
                  <a:cubicBezTo>
                    <a:pt x="1390" y="1968"/>
                    <a:pt x="910" y="2144"/>
                    <a:pt x="400" y="2293"/>
                  </a:cubicBezTo>
                  <a:cubicBezTo>
                    <a:pt x="316" y="2315"/>
                    <a:pt x="230" y="2328"/>
                    <a:pt x="148" y="2356"/>
                  </a:cubicBezTo>
                  <a:cubicBezTo>
                    <a:pt x="89" y="2377"/>
                    <a:pt x="6" y="2380"/>
                    <a:pt x="0" y="2479"/>
                  </a:cubicBezTo>
                  <a:cubicBezTo>
                    <a:pt x="614" y="2445"/>
                    <a:pt x="1190" y="2283"/>
                    <a:pt x="1722" y="1992"/>
                  </a:cubicBezTo>
                  <a:cubicBezTo>
                    <a:pt x="1931" y="1877"/>
                    <a:pt x="2131" y="1800"/>
                    <a:pt x="2341" y="1800"/>
                  </a:cubicBezTo>
                  <a:cubicBezTo>
                    <a:pt x="2480" y="1800"/>
                    <a:pt x="2622" y="1833"/>
                    <a:pt x="2775" y="1912"/>
                  </a:cubicBezTo>
                  <a:cubicBezTo>
                    <a:pt x="2884" y="1968"/>
                    <a:pt x="3004" y="1997"/>
                    <a:pt x="3126" y="1997"/>
                  </a:cubicBezTo>
                  <a:cubicBezTo>
                    <a:pt x="3267" y="1997"/>
                    <a:pt x="3411" y="1958"/>
                    <a:pt x="3546" y="1878"/>
                  </a:cubicBezTo>
                  <a:cubicBezTo>
                    <a:pt x="3461" y="1856"/>
                    <a:pt x="3377" y="1847"/>
                    <a:pt x="3293" y="1847"/>
                  </a:cubicBezTo>
                  <a:cubicBezTo>
                    <a:pt x="3277" y="1847"/>
                    <a:pt x="3261" y="1847"/>
                    <a:pt x="3244" y="1848"/>
                  </a:cubicBezTo>
                  <a:cubicBezTo>
                    <a:pt x="3229" y="1848"/>
                    <a:pt x="3214" y="1849"/>
                    <a:pt x="3199" y="1849"/>
                  </a:cubicBezTo>
                  <a:cubicBezTo>
                    <a:pt x="3017" y="1849"/>
                    <a:pt x="2838" y="1825"/>
                    <a:pt x="2660" y="1787"/>
                  </a:cubicBezTo>
                  <a:cubicBezTo>
                    <a:pt x="2588" y="1772"/>
                    <a:pt x="2478" y="1778"/>
                    <a:pt x="2460" y="1693"/>
                  </a:cubicBezTo>
                  <a:cubicBezTo>
                    <a:pt x="2439" y="1601"/>
                    <a:pt x="2549" y="1583"/>
                    <a:pt x="2609" y="1540"/>
                  </a:cubicBezTo>
                  <a:cubicBezTo>
                    <a:pt x="2821" y="1392"/>
                    <a:pt x="3038" y="1251"/>
                    <a:pt x="3244" y="1096"/>
                  </a:cubicBezTo>
                  <a:cubicBezTo>
                    <a:pt x="3314" y="1043"/>
                    <a:pt x="3378" y="1012"/>
                    <a:pt x="3455" y="1012"/>
                  </a:cubicBezTo>
                  <a:cubicBezTo>
                    <a:pt x="3488" y="1012"/>
                    <a:pt x="3523" y="1017"/>
                    <a:pt x="3563" y="1030"/>
                  </a:cubicBezTo>
                  <a:cubicBezTo>
                    <a:pt x="3633" y="1051"/>
                    <a:pt x="3707" y="1069"/>
                    <a:pt x="3781" y="1069"/>
                  </a:cubicBezTo>
                  <a:cubicBezTo>
                    <a:pt x="3857" y="1069"/>
                    <a:pt x="3933" y="1050"/>
                    <a:pt x="4008" y="996"/>
                  </a:cubicBezTo>
                  <a:cubicBezTo>
                    <a:pt x="3915" y="905"/>
                    <a:pt x="3810" y="910"/>
                    <a:pt x="3712" y="900"/>
                  </a:cubicBezTo>
                  <a:cubicBezTo>
                    <a:pt x="3586" y="889"/>
                    <a:pt x="3577" y="839"/>
                    <a:pt x="3662" y="757"/>
                  </a:cubicBezTo>
                  <a:cubicBezTo>
                    <a:pt x="3760" y="666"/>
                    <a:pt x="3863" y="579"/>
                    <a:pt x="3957" y="488"/>
                  </a:cubicBezTo>
                  <a:cubicBezTo>
                    <a:pt x="4090" y="362"/>
                    <a:pt x="4211" y="227"/>
                    <a:pt x="4294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7"/>
            <p:cNvSpPr/>
            <p:nvPr/>
          </p:nvSpPr>
          <p:spPr>
            <a:xfrm>
              <a:off x="6924725" y="1978700"/>
              <a:ext cx="132850" cy="68700"/>
            </a:xfrm>
            <a:custGeom>
              <a:rect b="b" l="l" r="r" t="t"/>
              <a:pathLst>
                <a:path extrusionOk="0" h="2748" w="5314">
                  <a:moveTo>
                    <a:pt x="5246" y="1"/>
                  </a:moveTo>
                  <a:cubicBezTo>
                    <a:pt x="5127" y="1"/>
                    <a:pt x="5038" y="62"/>
                    <a:pt x="4951" y="115"/>
                  </a:cubicBezTo>
                  <a:cubicBezTo>
                    <a:pt x="4609" y="323"/>
                    <a:pt x="4273" y="539"/>
                    <a:pt x="3930" y="745"/>
                  </a:cubicBezTo>
                  <a:cubicBezTo>
                    <a:pt x="3860" y="787"/>
                    <a:pt x="3780" y="872"/>
                    <a:pt x="3706" y="872"/>
                  </a:cubicBezTo>
                  <a:cubicBezTo>
                    <a:pt x="3691" y="872"/>
                    <a:pt x="3676" y="868"/>
                    <a:pt x="3662" y="861"/>
                  </a:cubicBezTo>
                  <a:cubicBezTo>
                    <a:pt x="3556" y="804"/>
                    <a:pt x="3661" y="680"/>
                    <a:pt x="3654" y="584"/>
                  </a:cubicBezTo>
                  <a:cubicBezTo>
                    <a:pt x="3649" y="539"/>
                    <a:pt x="3655" y="492"/>
                    <a:pt x="3659" y="374"/>
                  </a:cubicBezTo>
                  <a:lnTo>
                    <a:pt x="3659" y="374"/>
                  </a:lnTo>
                  <a:cubicBezTo>
                    <a:pt x="3513" y="543"/>
                    <a:pt x="3465" y="684"/>
                    <a:pt x="3442" y="829"/>
                  </a:cubicBezTo>
                  <a:cubicBezTo>
                    <a:pt x="3419" y="997"/>
                    <a:pt x="3332" y="1089"/>
                    <a:pt x="3189" y="1168"/>
                  </a:cubicBezTo>
                  <a:cubicBezTo>
                    <a:pt x="2779" y="1395"/>
                    <a:pt x="2362" y="1613"/>
                    <a:pt x="1933" y="1809"/>
                  </a:cubicBezTo>
                  <a:cubicBezTo>
                    <a:pt x="1825" y="1858"/>
                    <a:pt x="1722" y="1933"/>
                    <a:pt x="1554" y="1939"/>
                  </a:cubicBezTo>
                  <a:cubicBezTo>
                    <a:pt x="1828" y="1445"/>
                    <a:pt x="2173" y="1033"/>
                    <a:pt x="2372" y="536"/>
                  </a:cubicBezTo>
                  <a:lnTo>
                    <a:pt x="2372" y="536"/>
                  </a:lnTo>
                  <a:cubicBezTo>
                    <a:pt x="2220" y="618"/>
                    <a:pt x="2116" y="745"/>
                    <a:pt x="2025" y="880"/>
                  </a:cubicBezTo>
                  <a:cubicBezTo>
                    <a:pt x="1792" y="1233"/>
                    <a:pt x="1560" y="1586"/>
                    <a:pt x="1335" y="1946"/>
                  </a:cubicBezTo>
                  <a:cubicBezTo>
                    <a:pt x="1248" y="2085"/>
                    <a:pt x="1143" y="2184"/>
                    <a:pt x="988" y="2243"/>
                  </a:cubicBezTo>
                  <a:cubicBezTo>
                    <a:pt x="704" y="2353"/>
                    <a:pt x="422" y="2469"/>
                    <a:pt x="140" y="2588"/>
                  </a:cubicBezTo>
                  <a:cubicBezTo>
                    <a:pt x="85" y="2610"/>
                    <a:pt x="0" y="2631"/>
                    <a:pt x="33" y="2712"/>
                  </a:cubicBezTo>
                  <a:cubicBezTo>
                    <a:pt x="43" y="2739"/>
                    <a:pt x="64" y="2748"/>
                    <a:pt x="87" y="2748"/>
                  </a:cubicBezTo>
                  <a:cubicBezTo>
                    <a:pt x="116" y="2748"/>
                    <a:pt x="150" y="2734"/>
                    <a:pt x="178" y="2723"/>
                  </a:cubicBezTo>
                  <a:cubicBezTo>
                    <a:pt x="414" y="2636"/>
                    <a:pt x="665" y="2606"/>
                    <a:pt x="895" y="2496"/>
                  </a:cubicBezTo>
                  <a:cubicBezTo>
                    <a:pt x="1530" y="2193"/>
                    <a:pt x="2171" y="1902"/>
                    <a:pt x="2801" y="1590"/>
                  </a:cubicBezTo>
                  <a:cubicBezTo>
                    <a:pt x="3576" y="1206"/>
                    <a:pt x="4330" y="787"/>
                    <a:pt x="5039" y="296"/>
                  </a:cubicBezTo>
                  <a:cubicBezTo>
                    <a:pt x="5144" y="224"/>
                    <a:pt x="5268" y="165"/>
                    <a:pt x="5313" y="7"/>
                  </a:cubicBezTo>
                  <a:cubicBezTo>
                    <a:pt x="5290" y="2"/>
                    <a:pt x="5268" y="1"/>
                    <a:pt x="5246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7"/>
            <p:cNvSpPr/>
            <p:nvPr/>
          </p:nvSpPr>
          <p:spPr>
            <a:xfrm>
              <a:off x="7055775" y="1620875"/>
              <a:ext cx="74675" cy="133675"/>
            </a:xfrm>
            <a:custGeom>
              <a:rect b="b" l="l" r="r" t="t"/>
              <a:pathLst>
                <a:path extrusionOk="0" h="5347" w="2987">
                  <a:moveTo>
                    <a:pt x="2899" y="1"/>
                  </a:moveTo>
                  <a:cubicBezTo>
                    <a:pt x="2703" y="128"/>
                    <a:pt x="2577" y="275"/>
                    <a:pt x="2465" y="434"/>
                  </a:cubicBezTo>
                  <a:cubicBezTo>
                    <a:pt x="1714" y="1499"/>
                    <a:pt x="1051" y="2614"/>
                    <a:pt x="545" y="3819"/>
                  </a:cubicBezTo>
                  <a:cubicBezTo>
                    <a:pt x="513" y="3901"/>
                    <a:pt x="500" y="4003"/>
                    <a:pt x="375" y="4061"/>
                  </a:cubicBezTo>
                  <a:cubicBezTo>
                    <a:pt x="280" y="3565"/>
                    <a:pt x="186" y="3083"/>
                    <a:pt x="91" y="2586"/>
                  </a:cubicBezTo>
                  <a:cubicBezTo>
                    <a:pt x="1" y="2640"/>
                    <a:pt x="19" y="2702"/>
                    <a:pt x="20" y="2750"/>
                  </a:cubicBezTo>
                  <a:cubicBezTo>
                    <a:pt x="20" y="3124"/>
                    <a:pt x="112" y="3479"/>
                    <a:pt x="242" y="3825"/>
                  </a:cubicBezTo>
                  <a:cubicBezTo>
                    <a:pt x="338" y="4075"/>
                    <a:pt x="368" y="4313"/>
                    <a:pt x="248" y="4573"/>
                  </a:cubicBezTo>
                  <a:cubicBezTo>
                    <a:pt x="136" y="4814"/>
                    <a:pt x="42" y="5070"/>
                    <a:pt x="33" y="5346"/>
                  </a:cubicBezTo>
                  <a:cubicBezTo>
                    <a:pt x="241" y="4929"/>
                    <a:pt x="454" y="4512"/>
                    <a:pt x="615" y="4078"/>
                  </a:cubicBezTo>
                  <a:cubicBezTo>
                    <a:pt x="987" y="3066"/>
                    <a:pt x="1571" y="2180"/>
                    <a:pt x="2154" y="1288"/>
                  </a:cubicBezTo>
                  <a:cubicBezTo>
                    <a:pt x="2220" y="1189"/>
                    <a:pt x="2295" y="1140"/>
                    <a:pt x="2418" y="1121"/>
                  </a:cubicBezTo>
                  <a:cubicBezTo>
                    <a:pt x="2577" y="1094"/>
                    <a:pt x="2738" y="1048"/>
                    <a:pt x="2878" y="955"/>
                  </a:cubicBezTo>
                  <a:cubicBezTo>
                    <a:pt x="2922" y="927"/>
                    <a:pt x="2987" y="897"/>
                    <a:pt x="2971" y="835"/>
                  </a:cubicBezTo>
                  <a:cubicBezTo>
                    <a:pt x="2962" y="796"/>
                    <a:pt x="2936" y="789"/>
                    <a:pt x="2906" y="789"/>
                  </a:cubicBezTo>
                  <a:cubicBezTo>
                    <a:pt x="2886" y="789"/>
                    <a:pt x="2865" y="792"/>
                    <a:pt x="2847" y="792"/>
                  </a:cubicBezTo>
                  <a:cubicBezTo>
                    <a:pt x="2841" y="792"/>
                    <a:pt x="2835" y="792"/>
                    <a:pt x="2830" y="791"/>
                  </a:cubicBezTo>
                  <a:cubicBezTo>
                    <a:pt x="2822" y="790"/>
                    <a:pt x="2814" y="789"/>
                    <a:pt x="2805" y="789"/>
                  </a:cubicBezTo>
                  <a:cubicBezTo>
                    <a:pt x="2726" y="789"/>
                    <a:pt x="2650" y="835"/>
                    <a:pt x="2558" y="835"/>
                  </a:cubicBezTo>
                  <a:cubicBezTo>
                    <a:pt x="2536" y="835"/>
                    <a:pt x="2513" y="833"/>
                    <a:pt x="2489" y="826"/>
                  </a:cubicBezTo>
                  <a:cubicBezTo>
                    <a:pt x="2617" y="554"/>
                    <a:pt x="2853" y="341"/>
                    <a:pt x="2899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7"/>
            <p:cNvSpPr/>
            <p:nvPr/>
          </p:nvSpPr>
          <p:spPr>
            <a:xfrm>
              <a:off x="7183675" y="1588400"/>
              <a:ext cx="82175" cy="95150"/>
            </a:xfrm>
            <a:custGeom>
              <a:rect b="b" l="l" r="r" t="t"/>
              <a:pathLst>
                <a:path extrusionOk="0" h="3806" w="3287">
                  <a:moveTo>
                    <a:pt x="3287" y="0"/>
                  </a:moveTo>
                  <a:lnTo>
                    <a:pt x="3287" y="0"/>
                  </a:lnTo>
                  <a:cubicBezTo>
                    <a:pt x="2766" y="442"/>
                    <a:pt x="2386" y="1020"/>
                    <a:pt x="1815" y="1506"/>
                  </a:cubicBezTo>
                  <a:cubicBezTo>
                    <a:pt x="1878" y="1153"/>
                    <a:pt x="1991" y="871"/>
                    <a:pt x="1932" y="505"/>
                  </a:cubicBezTo>
                  <a:lnTo>
                    <a:pt x="1932" y="505"/>
                  </a:lnTo>
                  <a:cubicBezTo>
                    <a:pt x="1808" y="731"/>
                    <a:pt x="1740" y="909"/>
                    <a:pt x="1768" y="1084"/>
                  </a:cubicBezTo>
                  <a:cubicBezTo>
                    <a:pt x="1833" y="1497"/>
                    <a:pt x="1657" y="1788"/>
                    <a:pt x="1376" y="2053"/>
                  </a:cubicBezTo>
                  <a:cubicBezTo>
                    <a:pt x="1246" y="2176"/>
                    <a:pt x="1138" y="2324"/>
                    <a:pt x="1015" y="2456"/>
                  </a:cubicBezTo>
                  <a:cubicBezTo>
                    <a:pt x="931" y="2543"/>
                    <a:pt x="862" y="2650"/>
                    <a:pt x="728" y="2710"/>
                  </a:cubicBezTo>
                  <a:cubicBezTo>
                    <a:pt x="672" y="2480"/>
                    <a:pt x="782" y="2279"/>
                    <a:pt x="728" y="2063"/>
                  </a:cubicBezTo>
                  <a:lnTo>
                    <a:pt x="728" y="2063"/>
                  </a:lnTo>
                  <a:cubicBezTo>
                    <a:pt x="649" y="2712"/>
                    <a:pt x="383" y="3282"/>
                    <a:pt x="0" y="3806"/>
                  </a:cubicBezTo>
                  <a:cubicBezTo>
                    <a:pt x="100" y="3740"/>
                    <a:pt x="169" y="3655"/>
                    <a:pt x="234" y="3568"/>
                  </a:cubicBezTo>
                  <a:cubicBezTo>
                    <a:pt x="528" y="3191"/>
                    <a:pt x="826" y="2818"/>
                    <a:pt x="1171" y="2485"/>
                  </a:cubicBezTo>
                  <a:cubicBezTo>
                    <a:pt x="1269" y="2393"/>
                    <a:pt x="1362" y="2353"/>
                    <a:pt x="1502" y="2351"/>
                  </a:cubicBezTo>
                  <a:cubicBezTo>
                    <a:pt x="1861" y="2347"/>
                    <a:pt x="2220" y="2305"/>
                    <a:pt x="2566" y="2192"/>
                  </a:cubicBezTo>
                  <a:cubicBezTo>
                    <a:pt x="2631" y="2170"/>
                    <a:pt x="2731" y="2139"/>
                    <a:pt x="2715" y="2067"/>
                  </a:cubicBezTo>
                  <a:cubicBezTo>
                    <a:pt x="2703" y="2016"/>
                    <a:pt x="2673" y="2002"/>
                    <a:pt x="2637" y="2002"/>
                  </a:cubicBezTo>
                  <a:cubicBezTo>
                    <a:pt x="2598" y="2002"/>
                    <a:pt x="2553" y="2019"/>
                    <a:pt x="2516" y="2025"/>
                  </a:cubicBezTo>
                  <a:cubicBezTo>
                    <a:pt x="2193" y="2083"/>
                    <a:pt x="1877" y="2169"/>
                    <a:pt x="1476" y="2183"/>
                  </a:cubicBezTo>
                  <a:cubicBezTo>
                    <a:pt x="1568" y="2076"/>
                    <a:pt x="1623" y="2012"/>
                    <a:pt x="1679" y="1943"/>
                  </a:cubicBezTo>
                  <a:cubicBezTo>
                    <a:pt x="2107" y="1432"/>
                    <a:pt x="2639" y="1019"/>
                    <a:pt x="3052" y="494"/>
                  </a:cubicBezTo>
                  <a:cubicBezTo>
                    <a:pt x="3165" y="349"/>
                    <a:pt x="3285" y="208"/>
                    <a:pt x="3287" y="0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7"/>
            <p:cNvSpPr/>
            <p:nvPr/>
          </p:nvSpPr>
          <p:spPr>
            <a:xfrm>
              <a:off x="7169450" y="1701625"/>
              <a:ext cx="110200" cy="49975"/>
            </a:xfrm>
            <a:custGeom>
              <a:rect b="b" l="l" r="r" t="t"/>
              <a:pathLst>
                <a:path extrusionOk="0" h="1999" w="4408">
                  <a:moveTo>
                    <a:pt x="1303" y="984"/>
                  </a:moveTo>
                  <a:cubicBezTo>
                    <a:pt x="1302" y="986"/>
                    <a:pt x="1301" y="988"/>
                    <a:pt x="1300" y="989"/>
                  </a:cubicBezTo>
                  <a:lnTo>
                    <a:pt x="1300" y="989"/>
                  </a:lnTo>
                  <a:cubicBezTo>
                    <a:pt x="1303" y="988"/>
                    <a:pt x="1307" y="987"/>
                    <a:pt x="1310" y="986"/>
                  </a:cubicBezTo>
                  <a:lnTo>
                    <a:pt x="1303" y="984"/>
                  </a:lnTo>
                  <a:close/>
                  <a:moveTo>
                    <a:pt x="3103" y="1"/>
                  </a:moveTo>
                  <a:cubicBezTo>
                    <a:pt x="2960" y="1"/>
                    <a:pt x="2916" y="82"/>
                    <a:pt x="2871" y="158"/>
                  </a:cubicBezTo>
                  <a:cubicBezTo>
                    <a:pt x="2723" y="414"/>
                    <a:pt x="2579" y="675"/>
                    <a:pt x="2432" y="934"/>
                  </a:cubicBezTo>
                  <a:cubicBezTo>
                    <a:pt x="2390" y="1007"/>
                    <a:pt x="2367" y="1107"/>
                    <a:pt x="2285" y="1141"/>
                  </a:cubicBezTo>
                  <a:cubicBezTo>
                    <a:pt x="1869" y="1316"/>
                    <a:pt x="1443" y="1456"/>
                    <a:pt x="971" y="1566"/>
                  </a:cubicBezTo>
                  <a:cubicBezTo>
                    <a:pt x="1096" y="1350"/>
                    <a:pt x="1197" y="1170"/>
                    <a:pt x="1300" y="989"/>
                  </a:cubicBezTo>
                  <a:lnTo>
                    <a:pt x="1300" y="989"/>
                  </a:lnTo>
                  <a:cubicBezTo>
                    <a:pt x="1124" y="1051"/>
                    <a:pt x="1021" y="1204"/>
                    <a:pt x="960" y="1349"/>
                  </a:cubicBezTo>
                  <a:cubicBezTo>
                    <a:pt x="854" y="1600"/>
                    <a:pt x="657" y="1675"/>
                    <a:pt x="428" y="1741"/>
                  </a:cubicBezTo>
                  <a:cubicBezTo>
                    <a:pt x="273" y="1786"/>
                    <a:pt x="106" y="1826"/>
                    <a:pt x="0" y="1986"/>
                  </a:cubicBezTo>
                  <a:cubicBezTo>
                    <a:pt x="28" y="1995"/>
                    <a:pt x="54" y="1998"/>
                    <a:pt x="78" y="1998"/>
                  </a:cubicBezTo>
                  <a:cubicBezTo>
                    <a:pt x="150" y="1998"/>
                    <a:pt x="209" y="1968"/>
                    <a:pt x="269" y="1950"/>
                  </a:cubicBezTo>
                  <a:cubicBezTo>
                    <a:pt x="569" y="1858"/>
                    <a:pt x="868" y="1766"/>
                    <a:pt x="1163" y="1662"/>
                  </a:cubicBezTo>
                  <a:cubicBezTo>
                    <a:pt x="1240" y="1635"/>
                    <a:pt x="1312" y="1621"/>
                    <a:pt x="1383" y="1621"/>
                  </a:cubicBezTo>
                  <a:cubicBezTo>
                    <a:pt x="1479" y="1621"/>
                    <a:pt x="1573" y="1647"/>
                    <a:pt x="1673" y="1703"/>
                  </a:cubicBezTo>
                  <a:cubicBezTo>
                    <a:pt x="1870" y="1811"/>
                    <a:pt x="2072" y="1934"/>
                    <a:pt x="2315" y="1943"/>
                  </a:cubicBezTo>
                  <a:cubicBezTo>
                    <a:pt x="2159" y="1727"/>
                    <a:pt x="1867" y="1724"/>
                    <a:pt x="1673" y="1519"/>
                  </a:cubicBezTo>
                  <a:cubicBezTo>
                    <a:pt x="2009" y="1381"/>
                    <a:pt x="2322" y="1253"/>
                    <a:pt x="2638" y="1124"/>
                  </a:cubicBezTo>
                  <a:cubicBezTo>
                    <a:pt x="2899" y="1018"/>
                    <a:pt x="3153" y="874"/>
                    <a:pt x="3432" y="874"/>
                  </a:cubicBezTo>
                  <a:cubicBezTo>
                    <a:pt x="3529" y="874"/>
                    <a:pt x="3629" y="892"/>
                    <a:pt x="3733" y="934"/>
                  </a:cubicBezTo>
                  <a:cubicBezTo>
                    <a:pt x="3743" y="937"/>
                    <a:pt x="3754" y="940"/>
                    <a:pt x="3766" y="940"/>
                  </a:cubicBezTo>
                  <a:cubicBezTo>
                    <a:pt x="3791" y="940"/>
                    <a:pt x="3816" y="928"/>
                    <a:pt x="3823" y="891"/>
                  </a:cubicBezTo>
                  <a:cubicBezTo>
                    <a:pt x="3588" y="736"/>
                    <a:pt x="3588" y="738"/>
                    <a:pt x="3832" y="574"/>
                  </a:cubicBezTo>
                  <a:cubicBezTo>
                    <a:pt x="4046" y="431"/>
                    <a:pt x="4255" y="285"/>
                    <a:pt x="4407" y="66"/>
                  </a:cubicBezTo>
                  <a:lnTo>
                    <a:pt x="4407" y="66"/>
                  </a:lnTo>
                  <a:cubicBezTo>
                    <a:pt x="3767" y="290"/>
                    <a:pt x="3283" y="815"/>
                    <a:pt x="2559" y="1024"/>
                  </a:cubicBezTo>
                  <a:cubicBezTo>
                    <a:pt x="2768" y="643"/>
                    <a:pt x="2944" y="321"/>
                    <a:pt x="3118" y="1"/>
                  </a:cubicBezTo>
                  <a:cubicBezTo>
                    <a:pt x="3113" y="1"/>
                    <a:pt x="3108" y="1"/>
                    <a:pt x="3103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7"/>
            <p:cNvSpPr/>
            <p:nvPr/>
          </p:nvSpPr>
          <p:spPr>
            <a:xfrm>
              <a:off x="7087850" y="1687975"/>
              <a:ext cx="30900" cy="7200"/>
            </a:xfrm>
            <a:custGeom>
              <a:rect b="b" l="l" r="r" t="t"/>
              <a:pathLst>
                <a:path extrusionOk="0" h="288" w="1236">
                  <a:moveTo>
                    <a:pt x="1108" y="1"/>
                  </a:moveTo>
                  <a:cubicBezTo>
                    <a:pt x="722" y="1"/>
                    <a:pt x="368" y="158"/>
                    <a:pt x="0" y="268"/>
                  </a:cubicBezTo>
                  <a:cubicBezTo>
                    <a:pt x="82" y="281"/>
                    <a:pt x="161" y="288"/>
                    <a:pt x="240" y="288"/>
                  </a:cubicBezTo>
                  <a:cubicBezTo>
                    <a:pt x="590" y="288"/>
                    <a:pt x="915" y="162"/>
                    <a:pt x="1235" y="6"/>
                  </a:cubicBezTo>
                  <a:cubicBezTo>
                    <a:pt x="1192" y="2"/>
                    <a:pt x="1150" y="1"/>
                    <a:pt x="1108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7"/>
            <p:cNvSpPr/>
            <p:nvPr/>
          </p:nvSpPr>
          <p:spPr>
            <a:xfrm>
              <a:off x="6990300" y="2024625"/>
              <a:ext cx="29875" cy="5525"/>
            </a:xfrm>
            <a:custGeom>
              <a:rect b="b" l="l" r="r" t="t"/>
              <a:pathLst>
                <a:path extrusionOk="0" h="221" w="1195">
                  <a:moveTo>
                    <a:pt x="185" y="1"/>
                  </a:moveTo>
                  <a:cubicBezTo>
                    <a:pt x="124" y="1"/>
                    <a:pt x="63" y="4"/>
                    <a:pt x="1" y="10"/>
                  </a:cubicBezTo>
                  <a:cubicBezTo>
                    <a:pt x="322" y="97"/>
                    <a:pt x="638" y="221"/>
                    <a:pt x="973" y="221"/>
                  </a:cubicBezTo>
                  <a:cubicBezTo>
                    <a:pt x="1046" y="221"/>
                    <a:pt x="1120" y="215"/>
                    <a:pt x="1194" y="202"/>
                  </a:cubicBezTo>
                  <a:cubicBezTo>
                    <a:pt x="865" y="94"/>
                    <a:pt x="533" y="1"/>
                    <a:pt x="185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7"/>
            <p:cNvSpPr/>
            <p:nvPr/>
          </p:nvSpPr>
          <p:spPr>
            <a:xfrm>
              <a:off x="7086825" y="1641125"/>
              <a:ext cx="4300" cy="22075"/>
            </a:xfrm>
            <a:custGeom>
              <a:rect b="b" l="l" r="r" t="t"/>
              <a:pathLst>
                <a:path extrusionOk="0" h="883" w="172">
                  <a:moveTo>
                    <a:pt x="125" y="1"/>
                  </a:moveTo>
                  <a:cubicBezTo>
                    <a:pt x="22" y="293"/>
                    <a:pt x="0" y="586"/>
                    <a:pt x="113" y="883"/>
                  </a:cubicBezTo>
                  <a:cubicBezTo>
                    <a:pt x="156" y="588"/>
                    <a:pt x="171" y="294"/>
                    <a:pt x="125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7"/>
            <p:cNvSpPr/>
            <p:nvPr/>
          </p:nvSpPr>
          <p:spPr>
            <a:xfrm>
              <a:off x="6919575" y="1781800"/>
              <a:ext cx="15950" cy="16800"/>
            </a:xfrm>
            <a:custGeom>
              <a:rect b="b" l="l" r="r" t="t"/>
              <a:pathLst>
                <a:path extrusionOk="0" h="672" w="638">
                  <a:moveTo>
                    <a:pt x="601" y="0"/>
                  </a:moveTo>
                  <a:cubicBezTo>
                    <a:pt x="404" y="204"/>
                    <a:pt x="205" y="407"/>
                    <a:pt x="6" y="609"/>
                  </a:cubicBezTo>
                  <a:lnTo>
                    <a:pt x="6" y="609"/>
                  </a:lnTo>
                  <a:cubicBezTo>
                    <a:pt x="6" y="609"/>
                    <a:pt x="6" y="609"/>
                    <a:pt x="6" y="608"/>
                  </a:cubicBezTo>
                  <a:cubicBezTo>
                    <a:pt x="3" y="608"/>
                    <a:pt x="0" y="615"/>
                    <a:pt x="0" y="615"/>
                  </a:cubicBezTo>
                  <a:cubicBezTo>
                    <a:pt x="2" y="613"/>
                    <a:pt x="4" y="611"/>
                    <a:pt x="6" y="609"/>
                  </a:cubicBezTo>
                  <a:lnTo>
                    <a:pt x="6" y="609"/>
                  </a:lnTo>
                  <a:cubicBezTo>
                    <a:pt x="17" y="644"/>
                    <a:pt x="37" y="671"/>
                    <a:pt x="62" y="671"/>
                  </a:cubicBezTo>
                  <a:cubicBezTo>
                    <a:pt x="75" y="671"/>
                    <a:pt x="89" y="664"/>
                    <a:pt x="105" y="648"/>
                  </a:cubicBezTo>
                  <a:cubicBezTo>
                    <a:pt x="285" y="445"/>
                    <a:pt x="460" y="239"/>
                    <a:pt x="638" y="33"/>
                  </a:cubicBezTo>
                  <a:lnTo>
                    <a:pt x="601" y="0"/>
                  </a:ln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7"/>
            <p:cNvSpPr/>
            <p:nvPr/>
          </p:nvSpPr>
          <p:spPr>
            <a:xfrm>
              <a:off x="7202000" y="1724325"/>
              <a:ext cx="1300" cy="2075"/>
            </a:xfrm>
            <a:custGeom>
              <a:rect b="b" l="l" r="r" t="t"/>
              <a:pathLst>
                <a:path extrusionOk="0" h="83" w="52">
                  <a:moveTo>
                    <a:pt x="34" y="0"/>
                  </a:moveTo>
                  <a:cubicBezTo>
                    <a:pt x="34" y="0"/>
                    <a:pt x="33" y="0"/>
                    <a:pt x="33" y="0"/>
                  </a:cubicBezTo>
                  <a:cubicBezTo>
                    <a:pt x="25" y="20"/>
                    <a:pt x="18" y="40"/>
                    <a:pt x="12" y="60"/>
                  </a:cubicBezTo>
                  <a:lnTo>
                    <a:pt x="12" y="60"/>
                  </a:lnTo>
                  <a:cubicBezTo>
                    <a:pt x="25" y="41"/>
                    <a:pt x="39" y="22"/>
                    <a:pt x="52" y="3"/>
                  </a:cubicBezTo>
                  <a:cubicBezTo>
                    <a:pt x="46" y="3"/>
                    <a:pt x="37" y="0"/>
                    <a:pt x="34" y="0"/>
                  </a:cubicBezTo>
                  <a:close/>
                  <a:moveTo>
                    <a:pt x="12" y="60"/>
                  </a:moveTo>
                  <a:cubicBezTo>
                    <a:pt x="8" y="65"/>
                    <a:pt x="4" y="71"/>
                    <a:pt x="1" y="76"/>
                  </a:cubicBezTo>
                  <a:lnTo>
                    <a:pt x="5" y="82"/>
                  </a:lnTo>
                  <a:cubicBezTo>
                    <a:pt x="7" y="75"/>
                    <a:pt x="10" y="67"/>
                    <a:pt x="12" y="60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7"/>
            <p:cNvSpPr/>
            <p:nvPr/>
          </p:nvSpPr>
          <p:spPr>
            <a:xfrm>
              <a:off x="6933000" y="1837025"/>
              <a:ext cx="250" cy="325"/>
            </a:xfrm>
            <a:custGeom>
              <a:rect b="b" l="l" r="r" t="t"/>
              <a:pathLst>
                <a:path extrusionOk="0" h="13" w="10">
                  <a:moveTo>
                    <a:pt x="9" y="1"/>
                  </a:moveTo>
                  <a:cubicBezTo>
                    <a:pt x="9" y="1"/>
                    <a:pt x="2" y="8"/>
                    <a:pt x="1" y="8"/>
                  </a:cubicBezTo>
                  <a:lnTo>
                    <a:pt x="6" y="12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7"/>
            <p:cNvSpPr/>
            <p:nvPr/>
          </p:nvSpPr>
          <p:spPr>
            <a:xfrm>
              <a:off x="6931550" y="1837275"/>
              <a:ext cx="1625" cy="1025"/>
            </a:xfrm>
            <a:custGeom>
              <a:rect b="b" l="l" r="r" t="t"/>
              <a:pathLst>
                <a:path extrusionOk="0" h="41" w="65">
                  <a:moveTo>
                    <a:pt x="59" y="1"/>
                  </a:moveTo>
                  <a:cubicBezTo>
                    <a:pt x="39" y="12"/>
                    <a:pt x="21" y="25"/>
                    <a:pt x="1" y="36"/>
                  </a:cubicBezTo>
                  <a:lnTo>
                    <a:pt x="7" y="40"/>
                  </a:lnTo>
                  <a:lnTo>
                    <a:pt x="64" y="4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7"/>
            <p:cNvSpPr/>
            <p:nvPr/>
          </p:nvSpPr>
          <p:spPr>
            <a:xfrm>
              <a:off x="6930125" y="1838175"/>
              <a:ext cx="1575" cy="1400"/>
            </a:xfrm>
            <a:custGeom>
              <a:rect b="b" l="l" r="r" t="t"/>
              <a:pathLst>
                <a:path extrusionOk="0" h="56" w="63">
                  <a:moveTo>
                    <a:pt x="58" y="0"/>
                  </a:moveTo>
                  <a:lnTo>
                    <a:pt x="0" y="52"/>
                  </a:lnTo>
                  <a:lnTo>
                    <a:pt x="4" y="55"/>
                  </a:lnTo>
                  <a:cubicBezTo>
                    <a:pt x="24" y="38"/>
                    <a:pt x="44" y="20"/>
                    <a:pt x="62" y="4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7"/>
            <p:cNvSpPr/>
            <p:nvPr/>
          </p:nvSpPr>
          <p:spPr>
            <a:xfrm>
              <a:off x="7071450" y="1872775"/>
              <a:ext cx="375" cy="175"/>
            </a:xfrm>
            <a:custGeom>
              <a:rect b="b" l="l" r="r" t="t"/>
              <a:pathLst>
                <a:path extrusionOk="0" h="7" w="15">
                  <a:moveTo>
                    <a:pt x="14" y="0"/>
                  </a:moveTo>
                  <a:lnTo>
                    <a:pt x="6" y="3"/>
                  </a:lnTo>
                  <a:lnTo>
                    <a:pt x="0" y="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4" name="Google Shape;154;p7"/>
          <p:cNvGrpSpPr/>
          <p:nvPr/>
        </p:nvGrpSpPr>
        <p:grpSpPr>
          <a:xfrm rot="-3956110">
            <a:off x="7958262" y="3201404"/>
            <a:ext cx="1854033" cy="1246872"/>
            <a:chOff x="4938650" y="1239185"/>
            <a:chExt cx="976517" cy="656726"/>
          </a:xfrm>
        </p:grpSpPr>
        <p:sp>
          <p:nvSpPr>
            <p:cNvPr id="155" name="Google Shape;155;p7"/>
            <p:cNvSpPr/>
            <p:nvPr/>
          </p:nvSpPr>
          <p:spPr>
            <a:xfrm>
              <a:off x="4938650" y="1239185"/>
              <a:ext cx="976517" cy="656726"/>
            </a:xfrm>
            <a:custGeom>
              <a:rect b="b" l="l" r="r" t="t"/>
              <a:pathLst>
                <a:path extrusionOk="0" h="18885" w="28081">
                  <a:moveTo>
                    <a:pt x="13559" y="8850"/>
                  </a:moveTo>
                  <a:lnTo>
                    <a:pt x="13559" y="8850"/>
                  </a:lnTo>
                  <a:cubicBezTo>
                    <a:pt x="13559" y="8851"/>
                    <a:pt x="13559" y="8851"/>
                    <a:pt x="13559" y="8851"/>
                  </a:cubicBezTo>
                  <a:cubicBezTo>
                    <a:pt x="13559" y="8851"/>
                    <a:pt x="13559" y="8851"/>
                    <a:pt x="13559" y="8850"/>
                  </a:cubicBezTo>
                  <a:close/>
                  <a:moveTo>
                    <a:pt x="21786" y="1"/>
                  </a:moveTo>
                  <a:cubicBezTo>
                    <a:pt x="21728" y="1"/>
                    <a:pt x="21656" y="14"/>
                    <a:pt x="21566" y="38"/>
                  </a:cubicBezTo>
                  <a:cubicBezTo>
                    <a:pt x="21497" y="58"/>
                    <a:pt x="21425" y="72"/>
                    <a:pt x="21361" y="104"/>
                  </a:cubicBezTo>
                  <a:cubicBezTo>
                    <a:pt x="20754" y="405"/>
                    <a:pt x="20111" y="612"/>
                    <a:pt x="19476" y="845"/>
                  </a:cubicBezTo>
                  <a:cubicBezTo>
                    <a:pt x="18806" y="1089"/>
                    <a:pt x="18149" y="1369"/>
                    <a:pt x="17551" y="1760"/>
                  </a:cubicBezTo>
                  <a:cubicBezTo>
                    <a:pt x="16537" y="2426"/>
                    <a:pt x="15837" y="3316"/>
                    <a:pt x="15611" y="4533"/>
                  </a:cubicBezTo>
                  <a:cubicBezTo>
                    <a:pt x="15549" y="4863"/>
                    <a:pt x="15485" y="5223"/>
                    <a:pt x="15638" y="5516"/>
                  </a:cubicBezTo>
                  <a:cubicBezTo>
                    <a:pt x="15759" y="5746"/>
                    <a:pt x="15671" y="5845"/>
                    <a:pt x="15553" y="5989"/>
                  </a:cubicBezTo>
                  <a:cubicBezTo>
                    <a:pt x="14770" y="6941"/>
                    <a:pt x="13989" y="7898"/>
                    <a:pt x="13203" y="8848"/>
                  </a:cubicBezTo>
                  <a:cubicBezTo>
                    <a:pt x="13062" y="9017"/>
                    <a:pt x="12985" y="9223"/>
                    <a:pt x="12766" y="9345"/>
                  </a:cubicBezTo>
                  <a:cubicBezTo>
                    <a:pt x="9952" y="10896"/>
                    <a:pt x="7282" y="12667"/>
                    <a:pt x="4673" y="14535"/>
                  </a:cubicBezTo>
                  <a:cubicBezTo>
                    <a:pt x="4637" y="14561"/>
                    <a:pt x="4606" y="14610"/>
                    <a:pt x="4544" y="14610"/>
                  </a:cubicBezTo>
                  <a:cubicBezTo>
                    <a:pt x="4518" y="14610"/>
                    <a:pt x="4487" y="14601"/>
                    <a:pt x="4449" y="14579"/>
                  </a:cubicBezTo>
                  <a:cubicBezTo>
                    <a:pt x="4935" y="13924"/>
                    <a:pt x="4921" y="12998"/>
                    <a:pt x="5669" y="12483"/>
                  </a:cubicBezTo>
                  <a:cubicBezTo>
                    <a:pt x="6002" y="12253"/>
                    <a:pt x="6249" y="11923"/>
                    <a:pt x="6577" y="11677"/>
                  </a:cubicBezTo>
                  <a:cubicBezTo>
                    <a:pt x="7494" y="10989"/>
                    <a:pt x="8245" y="10160"/>
                    <a:pt x="8813" y="9147"/>
                  </a:cubicBezTo>
                  <a:cubicBezTo>
                    <a:pt x="9167" y="8515"/>
                    <a:pt x="9465" y="7862"/>
                    <a:pt x="9731" y="7195"/>
                  </a:cubicBezTo>
                  <a:cubicBezTo>
                    <a:pt x="10120" y="6216"/>
                    <a:pt x="10460" y="5220"/>
                    <a:pt x="10810" y="4226"/>
                  </a:cubicBezTo>
                  <a:cubicBezTo>
                    <a:pt x="10883" y="4016"/>
                    <a:pt x="10923" y="3790"/>
                    <a:pt x="10953" y="3569"/>
                  </a:cubicBezTo>
                  <a:cubicBezTo>
                    <a:pt x="10975" y="3399"/>
                    <a:pt x="11102" y="3184"/>
                    <a:pt x="10916" y="3065"/>
                  </a:cubicBezTo>
                  <a:cubicBezTo>
                    <a:pt x="10867" y="3034"/>
                    <a:pt x="10817" y="3021"/>
                    <a:pt x="10768" y="3021"/>
                  </a:cubicBezTo>
                  <a:cubicBezTo>
                    <a:pt x="10626" y="3021"/>
                    <a:pt x="10488" y="3126"/>
                    <a:pt x="10373" y="3202"/>
                  </a:cubicBezTo>
                  <a:cubicBezTo>
                    <a:pt x="9451" y="3799"/>
                    <a:pt x="8527" y="4396"/>
                    <a:pt x="7677" y="5096"/>
                  </a:cubicBezTo>
                  <a:cubicBezTo>
                    <a:pt x="5261" y="7084"/>
                    <a:pt x="4410" y="9661"/>
                    <a:pt x="4815" y="12707"/>
                  </a:cubicBezTo>
                  <a:cubicBezTo>
                    <a:pt x="4831" y="12830"/>
                    <a:pt x="4814" y="12935"/>
                    <a:pt x="4770" y="13046"/>
                  </a:cubicBezTo>
                  <a:cubicBezTo>
                    <a:pt x="4498" y="13743"/>
                    <a:pt x="4168" y="14415"/>
                    <a:pt x="3821" y="15077"/>
                  </a:cubicBezTo>
                  <a:cubicBezTo>
                    <a:pt x="3756" y="15198"/>
                    <a:pt x="3674" y="15300"/>
                    <a:pt x="3568" y="15389"/>
                  </a:cubicBezTo>
                  <a:cubicBezTo>
                    <a:pt x="2534" y="16255"/>
                    <a:pt x="1499" y="17123"/>
                    <a:pt x="461" y="17987"/>
                  </a:cubicBezTo>
                  <a:cubicBezTo>
                    <a:pt x="334" y="18092"/>
                    <a:pt x="235" y="18217"/>
                    <a:pt x="144" y="18352"/>
                  </a:cubicBezTo>
                  <a:cubicBezTo>
                    <a:pt x="1" y="18571"/>
                    <a:pt x="137" y="18709"/>
                    <a:pt x="300" y="18822"/>
                  </a:cubicBezTo>
                  <a:cubicBezTo>
                    <a:pt x="361" y="18864"/>
                    <a:pt x="420" y="18885"/>
                    <a:pt x="475" y="18885"/>
                  </a:cubicBezTo>
                  <a:cubicBezTo>
                    <a:pt x="566" y="18885"/>
                    <a:pt x="647" y="18828"/>
                    <a:pt x="708" y="18719"/>
                  </a:cubicBezTo>
                  <a:cubicBezTo>
                    <a:pt x="763" y="18622"/>
                    <a:pt x="840" y="18550"/>
                    <a:pt x="922" y="18479"/>
                  </a:cubicBezTo>
                  <a:cubicBezTo>
                    <a:pt x="1533" y="17960"/>
                    <a:pt x="2146" y="17443"/>
                    <a:pt x="2755" y="16923"/>
                  </a:cubicBezTo>
                  <a:cubicBezTo>
                    <a:pt x="2822" y="16868"/>
                    <a:pt x="2890" y="16830"/>
                    <a:pt x="2977" y="16830"/>
                  </a:cubicBezTo>
                  <a:cubicBezTo>
                    <a:pt x="2984" y="16830"/>
                    <a:pt x="2992" y="16830"/>
                    <a:pt x="2999" y="16831"/>
                  </a:cubicBezTo>
                  <a:cubicBezTo>
                    <a:pt x="3160" y="16842"/>
                    <a:pt x="3321" y="16848"/>
                    <a:pt x="3482" y="16848"/>
                  </a:cubicBezTo>
                  <a:cubicBezTo>
                    <a:pt x="3970" y="16848"/>
                    <a:pt x="4457" y="16800"/>
                    <a:pt x="4937" y="16735"/>
                  </a:cubicBezTo>
                  <a:cubicBezTo>
                    <a:pt x="4996" y="16727"/>
                    <a:pt x="5051" y="16723"/>
                    <a:pt x="5105" y="16723"/>
                  </a:cubicBezTo>
                  <a:cubicBezTo>
                    <a:pt x="5434" y="16723"/>
                    <a:pt x="5662" y="16872"/>
                    <a:pt x="5887" y="17098"/>
                  </a:cubicBezTo>
                  <a:cubicBezTo>
                    <a:pt x="5943" y="17154"/>
                    <a:pt x="5988" y="17225"/>
                    <a:pt x="6047" y="17280"/>
                  </a:cubicBezTo>
                  <a:cubicBezTo>
                    <a:pt x="6320" y="17535"/>
                    <a:pt x="6579" y="17797"/>
                    <a:pt x="6939" y="17951"/>
                  </a:cubicBezTo>
                  <a:cubicBezTo>
                    <a:pt x="7447" y="18168"/>
                    <a:pt x="7944" y="18268"/>
                    <a:pt x="8432" y="18268"/>
                  </a:cubicBezTo>
                  <a:cubicBezTo>
                    <a:pt x="9162" y="18268"/>
                    <a:pt x="9872" y="18044"/>
                    <a:pt x="10564" y="17648"/>
                  </a:cubicBezTo>
                  <a:cubicBezTo>
                    <a:pt x="10979" y="17412"/>
                    <a:pt x="11404" y="17201"/>
                    <a:pt x="11836" y="16997"/>
                  </a:cubicBezTo>
                  <a:cubicBezTo>
                    <a:pt x="12475" y="16695"/>
                    <a:pt x="13082" y="16344"/>
                    <a:pt x="13590" y="15843"/>
                  </a:cubicBezTo>
                  <a:cubicBezTo>
                    <a:pt x="13711" y="15722"/>
                    <a:pt x="13858" y="15607"/>
                    <a:pt x="13797" y="15408"/>
                  </a:cubicBezTo>
                  <a:cubicBezTo>
                    <a:pt x="13741" y="15219"/>
                    <a:pt x="13556" y="15204"/>
                    <a:pt x="13402" y="15170"/>
                  </a:cubicBezTo>
                  <a:cubicBezTo>
                    <a:pt x="13155" y="15116"/>
                    <a:pt x="12903" y="15091"/>
                    <a:pt x="12656" y="15044"/>
                  </a:cubicBezTo>
                  <a:cubicBezTo>
                    <a:pt x="11921" y="14909"/>
                    <a:pt x="11219" y="14621"/>
                    <a:pt x="10476" y="14521"/>
                  </a:cubicBezTo>
                  <a:cubicBezTo>
                    <a:pt x="10129" y="14474"/>
                    <a:pt x="9789" y="14449"/>
                    <a:pt x="9458" y="14449"/>
                  </a:cubicBezTo>
                  <a:cubicBezTo>
                    <a:pt x="8013" y="14449"/>
                    <a:pt x="6726" y="14924"/>
                    <a:pt x="5688" y="16132"/>
                  </a:cubicBezTo>
                  <a:cubicBezTo>
                    <a:pt x="5645" y="16185"/>
                    <a:pt x="5603" y="16227"/>
                    <a:pt x="5534" y="16231"/>
                  </a:cubicBezTo>
                  <a:cubicBezTo>
                    <a:pt x="4848" y="16286"/>
                    <a:pt x="4163" y="16343"/>
                    <a:pt x="3476" y="16398"/>
                  </a:cubicBezTo>
                  <a:cubicBezTo>
                    <a:pt x="3959" y="15939"/>
                    <a:pt x="4460" y="15533"/>
                    <a:pt x="4957" y="15122"/>
                  </a:cubicBezTo>
                  <a:cubicBezTo>
                    <a:pt x="6073" y="14198"/>
                    <a:pt x="7178" y="13258"/>
                    <a:pt x="8342" y="12393"/>
                  </a:cubicBezTo>
                  <a:cubicBezTo>
                    <a:pt x="8548" y="12240"/>
                    <a:pt x="8768" y="12202"/>
                    <a:pt x="9022" y="12198"/>
                  </a:cubicBezTo>
                  <a:cubicBezTo>
                    <a:pt x="9086" y="12196"/>
                    <a:pt x="9150" y="12196"/>
                    <a:pt x="9215" y="12196"/>
                  </a:cubicBezTo>
                  <a:cubicBezTo>
                    <a:pt x="9949" y="12196"/>
                    <a:pt x="10680" y="12293"/>
                    <a:pt x="11414" y="12293"/>
                  </a:cubicBezTo>
                  <a:cubicBezTo>
                    <a:pt x="11453" y="12293"/>
                    <a:pt x="11493" y="12293"/>
                    <a:pt x="11533" y="12293"/>
                  </a:cubicBezTo>
                  <a:cubicBezTo>
                    <a:pt x="11593" y="12292"/>
                    <a:pt x="11654" y="12290"/>
                    <a:pt x="11714" y="12290"/>
                  </a:cubicBezTo>
                  <a:cubicBezTo>
                    <a:pt x="12106" y="12290"/>
                    <a:pt x="12463" y="12341"/>
                    <a:pt x="12592" y="12843"/>
                  </a:cubicBezTo>
                  <a:cubicBezTo>
                    <a:pt x="12595" y="12850"/>
                    <a:pt x="12604" y="12857"/>
                    <a:pt x="12609" y="12864"/>
                  </a:cubicBezTo>
                  <a:cubicBezTo>
                    <a:pt x="13040" y="13335"/>
                    <a:pt x="13535" y="13701"/>
                    <a:pt x="14197" y="13746"/>
                  </a:cubicBezTo>
                  <a:cubicBezTo>
                    <a:pt x="14332" y="13755"/>
                    <a:pt x="14466" y="13760"/>
                    <a:pt x="14601" y="13760"/>
                  </a:cubicBezTo>
                  <a:cubicBezTo>
                    <a:pt x="15096" y="13760"/>
                    <a:pt x="15586" y="13690"/>
                    <a:pt x="16052" y="13491"/>
                  </a:cubicBezTo>
                  <a:cubicBezTo>
                    <a:pt x="17584" y="12834"/>
                    <a:pt x="18601" y="11624"/>
                    <a:pt x="19486" y="10276"/>
                  </a:cubicBezTo>
                  <a:cubicBezTo>
                    <a:pt x="19549" y="10180"/>
                    <a:pt x="19587" y="10062"/>
                    <a:pt x="19510" y="9947"/>
                  </a:cubicBezTo>
                  <a:cubicBezTo>
                    <a:pt x="19456" y="9868"/>
                    <a:pt x="19386" y="9844"/>
                    <a:pt x="19312" y="9844"/>
                  </a:cubicBezTo>
                  <a:cubicBezTo>
                    <a:pt x="19263" y="9844"/>
                    <a:pt x="19213" y="9855"/>
                    <a:pt x="19166" y="9867"/>
                  </a:cubicBezTo>
                  <a:cubicBezTo>
                    <a:pt x="18816" y="9957"/>
                    <a:pt x="18466" y="10043"/>
                    <a:pt x="18107" y="10083"/>
                  </a:cubicBezTo>
                  <a:cubicBezTo>
                    <a:pt x="17291" y="10173"/>
                    <a:pt x="16477" y="10251"/>
                    <a:pt x="15662" y="10342"/>
                  </a:cubicBezTo>
                  <a:cubicBezTo>
                    <a:pt x="14380" y="10485"/>
                    <a:pt x="13247" y="10972"/>
                    <a:pt x="12303" y="11864"/>
                  </a:cubicBezTo>
                  <a:cubicBezTo>
                    <a:pt x="12216" y="11948"/>
                    <a:pt x="12124" y="11967"/>
                    <a:pt x="12012" y="11967"/>
                  </a:cubicBezTo>
                  <a:cubicBezTo>
                    <a:pt x="11238" y="11962"/>
                    <a:pt x="10464" y="11965"/>
                    <a:pt x="9690" y="11961"/>
                  </a:cubicBezTo>
                  <a:cubicBezTo>
                    <a:pt x="9522" y="11961"/>
                    <a:pt x="9349" y="11960"/>
                    <a:pt x="9198" y="11868"/>
                  </a:cubicBezTo>
                  <a:cubicBezTo>
                    <a:pt x="9206" y="11794"/>
                    <a:pt x="9262" y="11777"/>
                    <a:pt x="9304" y="11748"/>
                  </a:cubicBezTo>
                  <a:cubicBezTo>
                    <a:pt x="11798" y="9999"/>
                    <a:pt x="14448" y="8530"/>
                    <a:pt x="17220" y="7273"/>
                  </a:cubicBezTo>
                  <a:cubicBezTo>
                    <a:pt x="17317" y="7228"/>
                    <a:pt x="17417" y="7203"/>
                    <a:pt x="17525" y="7203"/>
                  </a:cubicBezTo>
                  <a:cubicBezTo>
                    <a:pt x="17536" y="7203"/>
                    <a:pt x="17547" y="7203"/>
                    <a:pt x="17558" y="7204"/>
                  </a:cubicBezTo>
                  <a:cubicBezTo>
                    <a:pt x="18420" y="7246"/>
                    <a:pt x="19284" y="7245"/>
                    <a:pt x="20146" y="7334"/>
                  </a:cubicBezTo>
                  <a:cubicBezTo>
                    <a:pt x="20516" y="7373"/>
                    <a:pt x="20802" y="7509"/>
                    <a:pt x="21035" y="7735"/>
                  </a:cubicBezTo>
                  <a:cubicBezTo>
                    <a:pt x="21521" y="8206"/>
                    <a:pt x="22122" y="8377"/>
                    <a:pt x="22748" y="8451"/>
                  </a:cubicBezTo>
                  <a:cubicBezTo>
                    <a:pt x="22936" y="8474"/>
                    <a:pt x="23120" y="8484"/>
                    <a:pt x="23301" y="8484"/>
                  </a:cubicBezTo>
                  <a:cubicBezTo>
                    <a:pt x="24515" y="8484"/>
                    <a:pt x="25581" y="7999"/>
                    <a:pt x="26544" y="7217"/>
                  </a:cubicBezTo>
                  <a:cubicBezTo>
                    <a:pt x="26711" y="7080"/>
                    <a:pt x="26870" y="6932"/>
                    <a:pt x="27017" y="6774"/>
                  </a:cubicBezTo>
                  <a:cubicBezTo>
                    <a:pt x="27181" y="6593"/>
                    <a:pt x="27130" y="6442"/>
                    <a:pt x="26894" y="6377"/>
                  </a:cubicBezTo>
                  <a:cubicBezTo>
                    <a:pt x="26808" y="6353"/>
                    <a:pt x="26718" y="6339"/>
                    <a:pt x="26629" y="6335"/>
                  </a:cubicBezTo>
                  <a:cubicBezTo>
                    <a:pt x="26132" y="6302"/>
                    <a:pt x="25644" y="6223"/>
                    <a:pt x="25159" y="6119"/>
                  </a:cubicBezTo>
                  <a:cubicBezTo>
                    <a:pt x="24597" y="5999"/>
                    <a:pt x="24035" y="5851"/>
                    <a:pt x="23457" y="5828"/>
                  </a:cubicBezTo>
                  <a:cubicBezTo>
                    <a:pt x="23383" y="5825"/>
                    <a:pt x="23310" y="5824"/>
                    <a:pt x="23237" y="5824"/>
                  </a:cubicBezTo>
                  <a:cubicBezTo>
                    <a:pt x="22223" y="5824"/>
                    <a:pt x="21317" y="6109"/>
                    <a:pt x="20640" y="6956"/>
                  </a:cubicBezTo>
                  <a:cubicBezTo>
                    <a:pt x="20605" y="7001"/>
                    <a:pt x="20565" y="7029"/>
                    <a:pt x="20508" y="7033"/>
                  </a:cubicBezTo>
                  <a:cubicBezTo>
                    <a:pt x="20284" y="7044"/>
                    <a:pt x="20059" y="7052"/>
                    <a:pt x="19835" y="7052"/>
                  </a:cubicBezTo>
                  <a:cubicBezTo>
                    <a:pt x="19365" y="7052"/>
                    <a:pt x="18896" y="7015"/>
                    <a:pt x="18430" y="6886"/>
                  </a:cubicBezTo>
                  <a:cubicBezTo>
                    <a:pt x="19293" y="6384"/>
                    <a:pt x="20252" y="6091"/>
                    <a:pt x="21065" y="5505"/>
                  </a:cubicBezTo>
                  <a:cubicBezTo>
                    <a:pt x="21539" y="5162"/>
                    <a:pt x="22092" y="4946"/>
                    <a:pt x="22609" y="4671"/>
                  </a:cubicBezTo>
                  <a:cubicBezTo>
                    <a:pt x="22665" y="4640"/>
                    <a:pt x="22717" y="4625"/>
                    <a:pt x="22770" y="4625"/>
                  </a:cubicBezTo>
                  <a:cubicBezTo>
                    <a:pt x="22815" y="4625"/>
                    <a:pt x="22862" y="4636"/>
                    <a:pt x="22912" y="4658"/>
                  </a:cubicBezTo>
                  <a:cubicBezTo>
                    <a:pt x="23186" y="4777"/>
                    <a:pt x="23464" y="4871"/>
                    <a:pt x="23769" y="4878"/>
                  </a:cubicBezTo>
                  <a:cubicBezTo>
                    <a:pt x="23799" y="4879"/>
                    <a:pt x="23829" y="4879"/>
                    <a:pt x="23859" y="4879"/>
                  </a:cubicBezTo>
                  <a:cubicBezTo>
                    <a:pt x="24642" y="4879"/>
                    <a:pt x="25356" y="4649"/>
                    <a:pt x="26018" y="4228"/>
                  </a:cubicBezTo>
                  <a:cubicBezTo>
                    <a:pt x="27089" y="3548"/>
                    <a:pt x="27807" y="2622"/>
                    <a:pt x="28037" y="1356"/>
                  </a:cubicBezTo>
                  <a:cubicBezTo>
                    <a:pt x="28081" y="1120"/>
                    <a:pt x="28015" y="989"/>
                    <a:pt x="27858" y="989"/>
                  </a:cubicBezTo>
                  <a:cubicBezTo>
                    <a:pt x="27810" y="989"/>
                    <a:pt x="27753" y="1001"/>
                    <a:pt x="27689" y="1026"/>
                  </a:cubicBezTo>
                  <a:cubicBezTo>
                    <a:pt x="27175" y="1225"/>
                    <a:pt x="26638" y="1270"/>
                    <a:pt x="26103" y="1343"/>
                  </a:cubicBezTo>
                  <a:cubicBezTo>
                    <a:pt x="25416" y="1439"/>
                    <a:pt x="24734" y="1569"/>
                    <a:pt x="24088" y="1835"/>
                  </a:cubicBezTo>
                  <a:cubicBezTo>
                    <a:pt x="23526" y="2063"/>
                    <a:pt x="23034" y="2385"/>
                    <a:pt x="22695" y="2903"/>
                  </a:cubicBezTo>
                  <a:cubicBezTo>
                    <a:pt x="22458" y="3268"/>
                    <a:pt x="22310" y="3663"/>
                    <a:pt x="22403" y="4104"/>
                  </a:cubicBezTo>
                  <a:cubicBezTo>
                    <a:pt x="22439" y="4279"/>
                    <a:pt x="22397" y="4358"/>
                    <a:pt x="22247" y="4441"/>
                  </a:cubicBezTo>
                  <a:cubicBezTo>
                    <a:pt x="21600" y="4794"/>
                    <a:pt x="20958" y="5161"/>
                    <a:pt x="20314" y="5522"/>
                  </a:cubicBezTo>
                  <a:cubicBezTo>
                    <a:pt x="19929" y="5739"/>
                    <a:pt x="19566" y="6012"/>
                    <a:pt x="19157" y="6163"/>
                  </a:cubicBezTo>
                  <a:cubicBezTo>
                    <a:pt x="17667" y="6719"/>
                    <a:pt x="16267" y="7464"/>
                    <a:pt x="14854" y="8180"/>
                  </a:cubicBezTo>
                  <a:cubicBezTo>
                    <a:pt x="14426" y="8398"/>
                    <a:pt x="14025" y="8668"/>
                    <a:pt x="13571" y="8837"/>
                  </a:cubicBezTo>
                  <a:lnTo>
                    <a:pt x="13571" y="8837"/>
                  </a:lnTo>
                  <a:cubicBezTo>
                    <a:pt x="14304" y="8038"/>
                    <a:pt x="14911" y="7137"/>
                    <a:pt x="15629" y="6325"/>
                  </a:cubicBezTo>
                  <a:cubicBezTo>
                    <a:pt x="15758" y="6180"/>
                    <a:pt x="15857" y="5975"/>
                    <a:pt x="16049" y="5975"/>
                  </a:cubicBezTo>
                  <a:cubicBezTo>
                    <a:pt x="16109" y="5975"/>
                    <a:pt x="16178" y="5995"/>
                    <a:pt x="16260" y="6043"/>
                  </a:cubicBezTo>
                  <a:cubicBezTo>
                    <a:pt x="16264" y="6045"/>
                    <a:pt x="16269" y="6046"/>
                    <a:pt x="16275" y="6046"/>
                  </a:cubicBezTo>
                  <a:cubicBezTo>
                    <a:pt x="16287" y="6046"/>
                    <a:pt x="16301" y="6042"/>
                    <a:pt x="16314" y="6041"/>
                  </a:cubicBezTo>
                  <a:cubicBezTo>
                    <a:pt x="16882" y="5983"/>
                    <a:pt x="17431" y="5841"/>
                    <a:pt x="17934" y="5563"/>
                  </a:cubicBezTo>
                  <a:cubicBezTo>
                    <a:pt x="19054" y="4946"/>
                    <a:pt x="19908" y="4027"/>
                    <a:pt x="20657" y="3021"/>
                  </a:cubicBezTo>
                  <a:cubicBezTo>
                    <a:pt x="21248" y="2230"/>
                    <a:pt x="21751" y="1369"/>
                    <a:pt x="21938" y="370"/>
                  </a:cubicBezTo>
                  <a:cubicBezTo>
                    <a:pt x="21988" y="110"/>
                    <a:pt x="21952" y="1"/>
                    <a:pt x="217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5107450" y="1393379"/>
              <a:ext cx="178778" cy="286929"/>
            </a:xfrm>
            <a:custGeom>
              <a:rect b="b" l="l" r="r" t="t"/>
              <a:pathLst>
                <a:path extrusionOk="0" h="8251" w="5141">
                  <a:moveTo>
                    <a:pt x="4100" y="3279"/>
                  </a:moveTo>
                  <a:cubicBezTo>
                    <a:pt x="4099" y="3282"/>
                    <a:pt x="4098" y="3284"/>
                    <a:pt x="4096" y="3287"/>
                  </a:cubicBezTo>
                  <a:lnTo>
                    <a:pt x="4096" y="3287"/>
                  </a:lnTo>
                  <a:cubicBezTo>
                    <a:pt x="4099" y="3287"/>
                    <a:pt x="4101" y="3287"/>
                    <a:pt x="4103" y="3286"/>
                  </a:cubicBezTo>
                  <a:lnTo>
                    <a:pt x="4100" y="3279"/>
                  </a:lnTo>
                  <a:close/>
                  <a:moveTo>
                    <a:pt x="4975" y="0"/>
                  </a:moveTo>
                  <a:cubicBezTo>
                    <a:pt x="4897" y="0"/>
                    <a:pt x="4813" y="125"/>
                    <a:pt x="4757" y="199"/>
                  </a:cubicBezTo>
                  <a:cubicBezTo>
                    <a:pt x="4364" y="705"/>
                    <a:pt x="3983" y="1219"/>
                    <a:pt x="3592" y="1724"/>
                  </a:cubicBezTo>
                  <a:cubicBezTo>
                    <a:pt x="3541" y="1789"/>
                    <a:pt x="3518" y="1903"/>
                    <a:pt x="3399" y="1903"/>
                  </a:cubicBezTo>
                  <a:cubicBezTo>
                    <a:pt x="3394" y="1903"/>
                    <a:pt x="3388" y="1903"/>
                    <a:pt x="3382" y="1902"/>
                  </a:cubicBezTo>
                  <a:cubicBezTo>
                    <a:pt x="3362" y="1610"/>
                    <a:pt x="3518" y="1331"/>
                    <a:pt x="3433" y="974"/>
                  </a:cubicBezTo>
                  <a:lnTo>
                    <a:pt x="3433" y="974"/>
                  </a:lnTo>
                  <a:cubicBezTo>
                    <a:pt x="3248" y="1307"/>
                    <a:pt x="3249" y="1613"/>
                    <a:pt x="3247" y="1912"/>
                  </a:cubicBezTo>
                  <a:cubicBezTo>
                    <a:pt x="3244" y="2110"/>
                    <a:pt x="3197" y="2279"/>
                    <a:pt x="3077" y="2440"/>
                  </a:cubicBezTo>
                  <a:cubicBezTo>
                    <a:pt x="2466" y="3258"/>
                    <a:pt x="1995" y="4160"/>
                    <a:pt x="1500" y="5048"/>
                  </a:cubicBezTo>
                  <a:cubicBezTo>
                    <a:pt x="1401" y="5225"/>
                    <a:pt x="1360" y="5450"/>
                    <a:pt x="1154" y="5592"/>
                  </a:cubicBezTo>
                  <a:cubicBezTo>
                    <a:pt x="1134" y="4775"/>
                    <a:pt x="1236" y="3989"/>
                    <a:pt x="1205" y="3196"/>
                  </a:cubicBezTo>
                  <a:lnTo>
                    <a:pt x="1205" y="3196"/>
                  </a:lnTo>
                  <a:cubicBezTo>
                    <a:pt x="1110" y="3312"/>
                    <a:pt x="1073" y="3435"/>
                    <a:pt x="1049" y="3569"/>
                  </a:cubicBezTo>
                  <a:cubicBezTo>
                    <a:pt x="929" y="4297"/>
                    <a:pt x="962" y="5042"/>
                    <a:pt x="841" y="5770"/>
                  </a:cubicBezTo>
                  <a:cubicBezTo>
                    <a:pt x="801" y="6000"/>
                    <a:pt x="877" y="6248"/>
                    <a:pt x="749" y="6454"/>
                  </a:cubicBezTo>
                  <a:cubicBezTo>
                    <a:pt x="471" y="6900"/>
                    <a:pt x="318" y="7404"/>
                    <a:pt x="83" y="7870"/>
                  </a:cubicBezTo>
                  <a:cubicBezTo>
                    <a:pt x="25" y="7986"/>
                    <a:pt x="1" y="8117"/>
                    <a:pt x="69" y="8251"/>
                  </a:cubicBezTo>
                  <a:cubicBezTo>
                    <a:pt x="191" y="8193"/>
                    <a:pt x="251" y="8104"/>
                    <a:pt x="292" y="8005"/>
                  </a:cubicBezTo>
                  <a:cubicBezTo>
                    <a:pt x="774" y="6850"/>
                    <a:pt x="1385" y="5757"/>
                    <a:pt x="1981" y="4659"/>
                  </a:cubicBezTo>
                  <a:cubicBezTo>
                    <a:pt x="2084" y="4472"/>
                    <a:pt x="2183" y="4290"/>
                    <a:pt x="2408" y="4197"/>
                  </a:cubicBezTo>
                  <a:cubicBezTo>
                    <a:pt x="2839" y="4017"/>
                    <a:pt x="3261" y="3810"/>
                    <a:pt x="3678" y="3601"/>
                  </a:cubicBezTo>
                  <a:cubicBezTo>
                    <a:pt x="3833" y="3525"/>
                    <a:pt x="4003" y="3451"/>
                    <a:pt x="4096" y="3287"/>
                  </a:cubicBezTo>
                  <a:lnTo>
                    <a:pt x="4096" y="3287"/>
                  </a:lnTo>
                  <a:cubicBezTo>
                    <a:pt x="3865" y="3305"/>
                    <a:pt x="3679" y="3440"/>
                    <a:pt x="3477" y="3526"/>
                  </a:cubicBezTo>
                  <a:cubicBezTo>
                    <a:pt x="3124" y="3680"/>
                    <a:pt x="2771" y="3827"/>
                    <a:pt x="2410" y="3979"/>
                  </a:cubicBezTo>
                  <a:cubicBezTo>
                    <a:pt x="2411" y="3902"/>
                    <a:pt x="2459" y="3828"/>
                    <a:pt x="2502" y="3752"/>
                  </a:cubicBezTo>
                  <a:cubicBezTo>
                    <a:pt x="2774" y="3255"/>
                    <a:pt x="3111" y="2798"/>
                    <a:pt x="3440" y="2340"/>
                  </a:cubicBezTo>
                  <a:cubicBezTo>
                    <a:pt x="3701" y="1974"/>
                    <a:pt x="3930" y="1583"/>
                    <a:pt x="4270" y="1280"/>
                  </a:cubicBezTo>
                  <a:lnTo>
                    <a:pt x="4270" y="1280"/>
                  </a:lnTo>
                  <a:lnTo>
                    <a:pt x="4264" y="1281"/>
                  </a:lnTo>
                  <a:cubicBezTo>
                    <a:pt x="4442" y="933"/>
                    <a:pt x="4730" y="666"/>
                    <a:pt x="4940" y="340"/>
                  </a:cubicBezTo>
                  <a:cubicBezTo>
                    <a:pt x="5001" y="245"/>
                    <a:pt x="5140" y="106"/>
                    <a:pt x="5019" y="15"/>
                  </a:cubicBezTo>
                  <a:cubicBezTo>
                    <a:pt x="5005" y="5"/>
                    <a:pt x="4990" y="0"/>
                    <a:pt x="4975" y="0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7"/>
            <p:cNvSpPr/>
            <p:nvPr/>
          </p:nvSpPr>
          <p:spPr>
            <a:xfrm>
              <a:off x="5354844" y="1624880"/>
              <a:ext cx="194253" cy="67324"/>
            </a:xfrm>
            <a:custGeom>
              <a:rect b="b" l="l" r="r" t="t"/>
              <a:pathLst>
                <a:path extrusionOk="0" h="1936" w="5586">
                  <a:moveTo>
                    <a:pt x="2651" y="157"/>
                  </a:moveTo>
                  <a:cubicBezTo>
                    <a:pt x="2648" y="162"/>
                    <a:pt x="2646" y="166"/>
                    <a:pt x="2644" y="171"/>
                  </a:cubicBezTo>
                  <a:lnTo>
                    <a:pt x="2644" y="171"/>
                  </a:lnTo>
                  <a:cubicBezTo>
                    <a:pt x="2649" y="167"/>
                    <a:pt x="2653" y="163"/>
                    <a:pt x="2658" y="159"/>
                  </a:cubicBezTo>
                  <a:lnTo>
                    <a:pt x="2651" y="157"/>
                  </a:lnTo>
                  <a:close/>
                  <a:moveTo>
                    <a:pt x="4003" y="1"/>
                  </a:moveTo>
                  <a:cubicBezTo>
                    <a:pt x="3702" y="162"/>
                    <a:pt x="3500" y="373"/>
                    <a:pt x="3368" y="623"/>
                  </a:cubicBezTo>
                  <a:cubicBezTo>
                    <a:pt x="3232" y="883"/>
                    <a:pt x="3028" y="966"/>
                    <a:pt x="2768" y="1003"/>
                  </a:cubicBezTo>
                  <a:cubicBezTo>
                    <a:pt x="2516" y="1038"/>
                    <a:pt x="2266" y="1104"/>
                    <a:pt x="1981" y="1104"/>
                  </a:cubicBezTo>
                  <a:cubicBezTo>
                    <a:pt x="1955" y="1104"/>
                    <a:pt x="1929" y="1104"/>
                    <a:pt x="1903" y="1103"/>
                  </a:cubicBezTo>
                  <a:cubicBezTo>
                    <a:pt x="2116" y="718"/>
                    <a:pt x="2465" y="513"/>
                    <a:pt x="2644" y="171"/>
                  </a:cubicBezTo>
                  <a:lnTo>
                    <a:pt x="2644" y="171"/>
                  </a:lnTo>
                  <a:cubicBezTo>
                    <a:pt x="2463" y="325"/>
                    <a:pt x="2249" y="456"/>
                    <a:pt x="2116" y="643"/>
                  </a:cubicBezTo>
                  <a:cubicBezTo>
                    <a:pt x="1771" y="1128"/>
                    <a:pt x="1300" y="1216"/>
                    <a:pt x="797" y="1216"/>
                  </a:cubicBezTo>
                  <a:cubicBezTo>
                    <a:pt x="701" y="1216"/>
                    <a:pt x="603" y="1213"/>
                    <a:pt x="506" y="1209"/>
                  </a:cubicBezTo>
                  <a:cubicBezTo>
                    <a:pt x="411" y="1203"/>
                    <a:pt x="316" y="1186"/>
                    <a:pt x="220" y="1186"/>
                  </a:cubicBezTo>
                  <a:cubicBezTo>
                    <a:pt x="217" y="1186"/>
                    <a:pt x="213" y="1186"/>
                    <a:pt x="209" y="1186"/>
                  </a:cubicBezTo>
                  <a:cubicBezTo>
                    <a:pt x="185" y="1186"/>
                    <a:pt x="159" y="1183"/>
                    <a:pt x="133" y="1183"/>
                  </a:cubicBezTo>
                  <a:cubicBezTo>
                    <a:pt x="79" y="1183"/>
                    <a:pt x="28" y="1195"/>
                    <a:pt x="1" y="1265"/>
                  </a:cubicBezTo>
                  <a:cubicBezTo>
                    <a:pt x="413" y="1379"/>
                    <a:pt x="830" y="1437"/>
                    <a:pt x="1247" y="1437"/>
                  </a:cubicBezTo>
                  <a:cubicBezTo>
                    <a:pt x="1516" y="1437"/>
                    <a:pt x="1784" y="1413"/>
                    <a:pt x="2052" y="1365"/>
                  </a:cubicBezTo>
                  <a:cubicBezTo>
                    <a:pt x="2184" y="1342"/>
                    <a:pt x="2309" y="1328"/>
                    <a:pt x="2429" y="1328"/>
                  </a:cubicBezTo>
                  <a:cubicBezTo>
                    <a:pt x="2722" y="1328"/>
                    <a:pt x="2984" y="1413"/>
                    <a:pt x="3229" y="1666"/>
                  </a:cubicBezTo>
                  <a:cubicBezTo>
                    <a:pt x="3396" y="1838"/>
                    <a:pt x="3622" y="1935"/>
                    <a:pt x="3870" y="1935"/>
                  </a:cubicBezTo>
                  <a:cubicBezTo>
                    <a:pt x="3939" y="1935"/>
                    <a:pt x="4009" y="1928"/>
                    <a:pt x="4080" y="1913"/>
                  </a:cubicBezTo>
                  <a:cubicBezTo>
                    <a:pt x="3980" y="1849"/>
                    <a:pt x="3874" y="1803"/>
                    <a:pt x="3763" y="1770"/>
                  </a:cubicBezTo>
                  <a:cubicBezTo>
                    <a:pt x="3547" y="1703"/>
                    <a:pt x="3345" y="1604"/>
                    <a:pt x="3152" y="1489"/>
                  </a:cubicBezTo>
                  <a:cubicBezTo>
                    <a:pt x="3078" y="1447"/>
                    <a:pt x="2957" y="1412"/>
                    <a:pt x="2968" y="1313"/>
                  </a:cubicBezTo>
                  <a:cubicBezTo>
                    <a:pt x="2978" y="1207"/>
                    <a:pt x="3107" y="1228"/>
                    <a:pt x="3187" y="1203"/>
                  </a:cubicBezTo>
                  <a:cubicBezTo>
                    <a:pt x="3471" y="1117"/>
                    <a:pt x="3759" y="1045"/>
                    <a:pt x="4041" y="950"/>
                  </a:cubicBezTo>
                  <a:cubicBezTo>
                    <a:pt x="4099" y="931"/>
                    <a:pt x="4151" y="919"/>
                    <a:pt x="4202" y="919"/>
                  </a:cubicBezTo>
                  <a:cubicBezTo>
                    <a:pt x="4272" y="919"/>
                    <a:pt x="4338" y="941"/>
                    <a:pt x="4412" y="996"/>
                  </a:cubicBezTo>
                  <a:cubicBezTo>
                    <a:pt x="4515" y="1072"/>
                    <a:pt x="4633" y="1144"/>
                    <a:pt x="4775" y="1144"/>
                  </a:cubicBezTo>
                  <a:cubicBezTo>
                    <a:pt x="4818" y="1144"/>
                    <a:pt x="4862" y="1137"/>
                    <a:pt x="4909" y="1123"/>
                  </a:cubicBezTo>
                  <a:cubicBezTo>
                    <a:pt x="4839" y="990"/>
                    <a:pt x="4725" y="955"/>
                    <a:pt x="4621" y="908"/>
                  </a:cubicBezTo>
                  <a:cubicBezTo>
                    <a:pt x="4490" y="850"/>
                    <a:pt x="4497" y="792"/>
                    <a:pt x="4619" y="736"/>
                  </a:cubicBezTo>
                  <a:cubicBezTo>
                    <a:pt x="4758" y="671"/>
                    <a:pt x="4902" y="615"/>
                    <a:pt x="5038" y="548"/>
                  </a:cubicBezTo>
                  <a:cubicBezTo>
                    <a:pt x="5229" y="459"/>
                    <a:pt x="5412" y="359"/>
                    <a:pt x="5586" y="142"/>
                  </a:cubicBezTo>
                  <a:lnTo>
                    <a:pt x="5586" y="142"/>
                  </a:lnTo>
                  <a:cubicBezTo>
                    <a:pt x="4824" y="198"/>
                    <a:pt x="4254" y="672"/>
                    <a:pt x="3536" y="774"/>
                  </a:cubicBezTo>
                  <a:cubicBezTo>
                    <a:pt x="3667" y="492"/>
                    <a:pt x="3925" y="325"/>
                    <a:pt x="4003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7"/>
            <p:cNvSpPr/>
            <p:nvPr/>
          </p:nvSpPr>
          <p:spPr>
            <a:xfrm>
              <a:off x="5137218" y="1766173"/>
              <a:ext cx="234627" cy="55779"/>
            </a:xfrm>
            <a:custGeom>
              <a:rect b="b" l="l" r="r" t="t"/>
              <a:pathLst>
                <a:path extrusionOk="0" h="1604" w="6747">
                  <a:moveTo>
                    <a:pt x="3356" y="0"/>
                  </a:moveTo>
                  <a:lnTo>
                    <a:pt x="3356" y="0"/>
                  </a:lnTo>
                  <a:cubicBezTo>
                    <a:pt x="3158" y="33"/>
                    <a:pt x="2999" y="132"/>
                    <a:pt x="2851" y="247"/>
                  </a:cubicBezTo>
                  <a:cubicBezTo>
                    <a:pt x="2467" y="545"/>
                    <a:pt x="2083" y="844"/>
                    <a:pt x="1708" y="1153"/>
                  </a:cubicBezTo>
                  <a:cubicBezTo>
                    <a:pt x="1564" y="1273"/>
                    <a:pt x="1411" y="1344"/>
                    <a:pt x="1221" y="1351"/>
                  </a:cubicBezTo>
                  <a:cubicBezTo>
                    <a:pt x="869" y="1365"/>
                    <a:pt x="519" y="1389"/>
                    <a:pt x="169" y="1414"/>
                  </a:cubicBezTo>
                  <a:cubicBezTo>
                    <a:pt x="100" y="1420"/>
                    <a:pt x="0" y="1413"/>
                    <a:pt x="6" y="1510"/>
                  </a:cubicBezTo>
                  <a:cubicBezTo>
                    <a:pt x="10" y="1570"/>
                    <a:pt x="65" y="1577"/>
                    <a:pt x="120" y="1577"/>
                  </a:cubicBezTo>
                  <a:cubicBezTo>
                    <a:pt x="134" y="1577"/>
                    <a:pt x="148" y="1577"/>
                    <a:pt x="161" y="1577"/>
                  </a:cubicBezTo>
                  <a:cubicBezTo>
                    <a:pt x="181" y="1576"/>
                    <a:pt x="200" y="1576"/>
                    <a:pt x="220" y="1576"/>
                  </a:cubicBezTo>
                  <a:cubicBezTo>
                    <a:pt x="421" y="1576"/>
                    <a:pt x="620" y="1603"/>
                    <a:pt x="821" y="1603"/>
                  </a:cubicBezTo>
                  <a:cubicBezTo>
                    <a:pt x="888" y="1603"/>
                    <a:pt x="956" y="1600"/>
                    <a:pt x="1023" y="1592"/>
                  </a:cubicBezTo>
                  <a:cubicBezTo>
                    <a:pt x="1826" y="1496"/>
                    <a:pt x="2632" y="1413"/>
                    <a:pt x="3433" y="1306"/>
                  </a:cubicBezTo>
                  <a:cubicBezTo>
                    <a:pt x="4416" y="1173"/>
                    <a:pt x="5389" y="992"/>
                    <a:pt x="6343" y="720"/>
                  </a:cubicBezTo>
                  <a:cubicBezTo>
                    <a:pt x="6484" y="679"/>
                    <a:pt x="6640" y="658"/>
                    <a:pt x="6747" y="504"/>
                  </a:cubicBezTo>
                  <a:cubicBezTo>
                    <a:pt x="6675" y="465"/>
                    <a:pt x="6607" y="452"/>
                    <a:pt x="6541" y="452"/>
                  </a:cubicBezTo>
                  <a:cubicBezTo>
                    <a:pt x="6462" y="452"/>
                    <a:pt x="6387" y="471"/>
                    <a:pt x="6312" y="489"/>
                  </a:cubicBezTo>
                  <a:cubicBezTo>
                    <a:pt x="5863" y="590"/>
                    <a:pt x="5418" y="699"/>
                    <a:pt x="4969" y="799"/>
                  </a:cubicBezTo>
                  <a:cubicBezTo>
                    <a:pt x="4893" y="816"/>
                    <a:pt x="4800" y="861"/>
                    <a:pt x="4724" y="861"/>
                  </a:cubicBezTo>
                  <a:cubicBezTo>
                    <a:pt x="4690" y="861"/>
                    <a:pt x="4660" y="852"/>
                    <a:pt x="4636" y="827"/>
                  </a:cubicBezTo>
                  <a:cubicBezTo>
                    <a:pt x="4541" y="729"/>
                    <a:pt x="4701" y="630"/>
                    <a:pt x="4727" y="524"/>
                  </a:cubicBezTo>
                  <a:cubicBezTo>
                    <a:pt x="4740" y="473"/>
                    <a:pt x="4763" y="424"/>
                    <a:pt x="4811" y="297"/>
                  </a:cubicBezTo>
                  <a:lnTo>
                    <a:pt x="4811" y="297"/>
                  </a:lnTo>
                  <a:cubicBezTo>
                    <a:pt x="4588" y="427"/>
                    <a:pt x="4485" y="562"/>
                    <a:pt x="4411" y="714"/>
                  </a:cubicBezTo>
                  <a:cubicBezTo>
                    <a:pt x="4327" y="887"/>
                    <a:pt x="4197" y="956"/>
                    <a:pt x="4013" y="990"/>
                  </a:cubicBezTo>
                  <a:cubicBezTo>
                    <a:pt x="3480" y="1084"/>
                    <a:pt x="2948" y="1167"/>
                    <a:pt x="2410" y="1224"/>
                  </a:cubicBezTo>
                  <a:cubicBezTo>
                    <a:pt x="2323" y="1233"/>
                    <a:pt x="2236" y="1253"/>
                    <a:pt x="2138" y="1253"/>
                  </a:cubicBezTo>
                  <a:cubicBezTo>
                    <a:pt x="2079" y="1253"/>
                    <a:pt x="2017" y="1246"/>
                    <a:pt x="1949" y="1225"/>
                  </a:cubicBezTo>
                  <a:cubicBezTo>
                    <a:pt x="2427" y="788"/>
                    <a:pt x="2956" y="467"/>
                    <a:pt x="3356" y="0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7"/>
            <p:cNvSpPr/>
            <p:nvPr/>
          </p:nvSpPr>
          <p:spPr>
            <a:xfrm>
              <a:off x="5484835" y="1277681"/>
              <a:ext cx="176866" cy="165877"/>
            </a:xfrm>
            <a:custGeom>
              <a:rect b="b" l="l" r="r" t="t"/>
              <a:pathLst>
                <a:path extrusionOk="0" h="4770" w="5086">
                  <a:moveTo>
                    <a:pt x="5085" y="1"/>
                  </a:moveTo>
                  <a:lnTo>
                    <a:pt x="5085" y="1"/>
                  </a:lnTo>
                  <a:cubicBezTo>
                    <a:pt x="4827" y="67"/>
                    <a:pt x="4636" y="183"/>
                    <a:pt x="4454" y="314"/>
                  </a:cubicBezTo>
                  <a:cubicBezTo>
                    <a:pt x="3244" y="1196"/>
                    <a:pt x="2115" y="2168"/>
                    <a:pt x="1123" y="3294"/>
                  </a:cubicBezTo>
                  <a:cubicBezTo>
                    <a:pt x="1055" y="3369"/>
                    <a:pt x="1006" y="3475"/>
                    <a:pt x="847" y="3493"/>
                  </a:cubicBezTo>
                  <a:cubicBezTo>
                    <a:pt x="925" y="2920"/>
                    <a:pt x="1003" y="2359"/>
                    <a:pt x="1080" y="1784"/>
                  </a:cubicBezTo>
                  <a:lnTo>
                    <a:pt x="1080" y="1784"/>
                  </a:lnTo>
                  <a:cubicBezTo>
                    <a:pt x="963" y="1808"/>
                    <a:pt x="960" y="1883"/>
                    <a:pt x="942" y="1937"/>
                  </a:cubicBezTo>
                  <a:cubicBezTo>
                    <a:pt x="805" y="2343"/>
                    <a:pt x="774" y="2762"/>
                    <a:pt x="791" y="3189"/>
                  </a:cubicBezTo>
                  <a:cubicBezTo>
                    <a:pt x="801" y="3495"/>
                    <a:pt x="746" y="3767"/>
                    <a:pt x="520" y="4004"/>
                  </a:cubicBezTo>
                  <a:cubicBezTo>
                    <a:pt x="308" y="4227"/>
                    <a:pt x="111" y="4468"/>
                    <a:pt x="1" y="4769"/>
                  </a:cubicBezTo>
                  <a:cubicBezTo>
                    <a:pt x="382" y="4389"/>
                    <a:pt x="766" y="4015"/>
                    <a:pt x="1101" y="3599"/>
                  </a:cubicBezTo>
                  <a:cubicBezTo>
                    <a:pt x="1878" y="2638"/>
                    <a:pt x="2839" y="1885"/>
                    <a:pt x="3801" y="1130"/>
                  </a:cubicBezTo>
                  <a:cubicBezTo>
                    <a:pt x="3884" y="1065"/>
                    <a:pt x="3962" y="1035"/>
                    <a:pt x="4056" y="1035"/>
                  </a:cubicBezTo>
                  <a:cubicBezTo>
                    <a:pt x="4086" y="1035"/>
                    <a:pt x="4116" y="1038"/>
                    <a:pt x="4150" y="1044"/>
                  </a:cubicBezTo>
                  <a:cubicBezTo>
                    <a:pt x="4240" y="1059"/>
                    <a:pt x="4333" y="1069"/>
                    <a:pt x="4426" y="1069"/>
                  </a:cubicBezTo>
                  <a:cubicBezTo>
                    <a:pt x="4521" y="1069"/>
                    <a:pt x="4617" y="1058"/>
                    <a:pt x="4711" y="1032"/>
                  </a:cubicBezTo>
                  <a:cubicBezTo>
                    <a:pt x="4770" y="1017"/>
                    <a:pt x="4852" y="1008"/>
                    <a:pt x="4858" y="935"/>
                  </a:cubicBezTo>
                  <a:cubicBezTo>
                    <a:pt x="4865" y="853"/>
                    <a:pt x="4773" y="862"/>
                    <a:pt x="4721" y="835"/>
                  </a:cubicBezTo>
                  <a:cubicBezTo>
                    <a:pt x="4608" y="778"/>
                    <a:pt x="4468" y="836"/>
                    <a:pt x="4334" y="747"/>
                  </a:cubicBezTo>
                  <a:cubicBezTo>
                    <a:pt x="4576" y="500"/>
                    <a:pt x="4912" y="354"/>
                    <a:pt x="5085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7"/>
            <p:cNvSpPr/>
            <p:nvPr/>
          </p:nvSpPr>
          <p:spPr>
            <a:xfrm>
              <a:off x="5713588" y="1298825"/>
              <a:ext cx="173006" cy="102169"/>
            </a:xfrm>
            <a:custGeom>
              <a:rect b="b" l="l" r="r" t="t"/>
              <a:pathLst>
                <a:path extrusionOk="0" h="2938" w="4975">
                  <a:moveTo>
                    <a:pt x="4975" y="1"/>
                  </a:moveTo>
                  <a:lnTo>
                    <a:pt x="4975" y="1"/>
                  </a:lnTo>
                  <a:cubicBezTo>
                    <a:pt x="4246" y="290"/>
                    <a:pt x="3620" y="783"/>
                    <a:pt x="2820" y="1100"/>
                  </a:cubicBezTo>
                  <a:cubicBezTo>
                    <a:pt x="3017" y="740"/>
                    <a:pt x="3244" y="474"/>
                    <a:pt x="3314" y="55"/>
                  </a:cubicBezTo>
                  <a:lnTo>
                    <a:pt x="3314" y="55"/>
                  </a:lnTo>
                  <a:cubicBezTo>
                    <a:pt x="3096" y="255"/>
                    <a:pt x="2955" y="424"/>
                    <a:pt x="2921" y="623"/>
                  </a:cubicBezTo>
                  <a:cubicBezTo>
                    <a:pt x="2842" y="1096"/>
                    <a:pt x="2542" y="1349"/>
                    <a:pt x="2139" y="1533"/>
                  </a:cubicBezTo>
                  <a:cubicBezTo>
                    <a:pt x="1953" y="1620"/>
                    <a:pt x="1780" y="1742"/>
                    <a:pt x="1599" y="1838"/>
                  </a:cubicBezTo>
                  <a:cubicBezTo>
                    <a:pt x="1476" y="1905"/>
                    <a:pt x="1362" y="1996"/>
                    <a:pt x="1194" y="2010"/>
                  </a:cubicBezTo>
                  <a:cubicBezTo>
                    <a:pt x="1218" y="1741"/>
                    <a:pt x="1411" y="1562"/>
                    <a:pt x="1433" y="1308"/>
                  </a:cubicBezTo>
                  <a:lnTo>
                    <a:pt x="1433" y="1308"/>
                  </a:lnTo>
                  <a:cubicBezTo>
                    <a:pt x="1108" y="1985"/>
                    <a:pt x="608" y="2507"/>
                    <a:pt x="0" y="2938"/>
                  </a:cubicBezTo>
                  <a:cubicBezTo>
                    <a:pt x="134" y="2899"/>
                    <a:pt x="239" y="2832"/>
                    <a:pt x="343" y="2764"/>
                  </a:cubicBezTo>
                  <a:cubicBezTo>
                    <a:pt x="799" y="2458"/>
                    <a:pt x="1262" y="2161"/>
                    <a:pt x="1761" y="1927"/>
                  </a:cubicBezTo>
                  <a:cubicBezTo>
                    <a:pt x="1841" y="1890"/>
                    <a:pt x="1914" y="1871"/>
                    <a:pt x="1991" y="1871"/>
                  </a:cubicBezTo>
                  <a:cubicBezTo>
                    <a:pt x="2048" y="1871"/>
                    <a:pt x="2106" y="1881"/>
                    <a:pt x="2171" y="1902"/>
                  </a:cubicBezTo>
                  <a:cubicBezTo>
                    <a:pt x="2563" y="2032"/>
                    <a:pt x="2969" y="2116"/>
                    <a:pt x="3387" y="2121"/>
                  </a:cubicBezTo>
                  <a:cubicBezTo>
                    <a:pt x="3399" y="2121"/>
                    <a:pt x="3412" y="2121"/>
                    <a:pt x="3426" y="2121"/>
                  </a:cubicBezTo>
                  <a:cubicBezTo>
                    <a:pt x="3500" y="2121"/>
                    <a:pt x="3587" y="2110"/>
                    <a:pt x="3596" y="2040"/>
                  </a:cubicBezTo>
                  <a:cubicBezTo>
                    <a:pt x="3607" y="1917"/>
                    <a:pt x="3476" y="1933"/>
                    <a:pt x="3394" y="1920"/>
                  </a:cubicBezTo>
                  <a:cubicBezTo>
                    <a:pt x="3021" y="1865"/>
                    <a:pt x="2646" y="1844"/>
                    <a:pt x="2206" y="1713"/>
                  </a:cubicBezTo>
                  <a:cubicBezTo>
                    <a:pt x="2344" y="1628"/>
                    <a:pt x="2427" y="1580"/>
                    <a:pt x="2511" y="1526"/>
                  </a:cubicBezTo>
                  <a:cubicBezTo>
                    <a:pt x="3163" y="1128"/>
                    <a:pt x="3895" y="874"/>
                    <a:pt x="4537" y="453"/>
                  </a:cubicBezTo>
                  <a:cubicBezTo>
                    <a:pt x="4713" y="338"/>
                    <a:pt x="4897" y="227"/>
                    <a:pt x="4975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5657321" y="1460148"/>
              <a:ext cx="191541" cy="64229"/>
            </a:xfrm>
            <a:custGeom>
              <a:rect b="b" l="l" r="r" t="t"/>
              <a:pathLst>
                <a:path extrusionOk="0" h="1847" w="5508">
                  <a:moveTo>
                    <a:pt x="1792" y="425"/>
                  </a:moveTo>
                  <a:cubicBezTo>
                    <a:pt x="1788" y="428"/>
                    <a:pt x="1784" y="432"/>
                    <a:pt x="1781" y="435"/>
                  </a:cubicBezTo>
                  <a:lnTo>
                    <a:pt x="1781" y="435"/>
                  </a:lnTo>
                  <a:cubicBezTo>
                    <a:pt x="1781" y="435"/>
                    <a:pt x="1782" y="435"/>
                    <a:pt x="1782" y="435"/>
                  </a:cubicBezTo>
                  <a:cubicBezTo>
                    <a:pt x="1784" y="435"/>
                    <a:pt x="1787" y="435"/>
                    <a:pt x="1789" y="435"/>
                  </a:cubicBezTo>
                  <a:lnTo>
                    <a:pt x="1792" y="425"/>
                  </a:lnTo>
                  <a:close/>
                  <a:moveTo>
                    <a:pt x="4011" y="0"/>
                  </a:moveTo>
                  <a:cubicBezTo>
                    <a:pt x="3919" y="0"/>
                    <a:pt x="3861" y="53"/>
                    <a:pt x="3804" y="103"/>
                  </a:cubicBezTo>
                  <a:cubicBezTo>
                    <a:pt x="3547" y="328"/>
                    <a:pt x="3296" y="559"/>
                    <a:pt x="3039" y="786"/>
                  </a:cubicBezTo>
                  <a:cubicBezTo>
                    <a:pt x="2967" y="851"/>
                    <a:pt x="2904" y="950"/>
                    <a:pt x="2804" y="957"/>
                  </a:cubicBezTo>
                  <a:cubicBezTo>
                    <a:pt x="2583" y="974"/>
                    <a:pt x="2362" y="982"/>
                    <a:pt x="2139" y="982"/>
                  </a:cubicBezTo>
                  <a:cubicBezTo>
                    <a:pt x="1838" y="982"/>
                    <a:pt x="1533" y="967"/>
                    <a:pt x="1216" y="937"/>
                  </a:cubicBezTo>
                  <a:cubicBezTo>
                    <a:pt x="1429" y="748"/>
                    <a:pt x="1604" y="591"/>
                    <a:pt x="1781" y="435"/>
                  </a:cubicBezTo>
                  <a:lnTo>
                    <a:pt x="1781" y="435"/>
                  </a:lnTo>
                  <a:cubicBezTo>
                    <a:pt x="1567" y="436"/>
                    <a:pt x="1398" y="564"/>
                    <a:pt x="1278" y="700"/>
                  </a:cubicBezTo>
                  <a:cubicBezTo>
                    <a:pt x="1102" y="899"/>
                    <a:pt x="903" y="936"/>
                    <a:pt x="681" y="936"/>
                  </a:cubicBezTo>
                  <a:cubicBezTo>
                    <a:pt x="639" y="936"/>
                    <a:pt x="597" y="935"/>
                    <a:pt x="554" y="933"/>
                  </a:cubicBezTo>
                  <a:cubicBezTo>
                    <a:pt x="502" y="931"/>
                    <a:pt x="448" y="928"/>
                    <a:pt x="394" y="928"/>
                  </a:cubicBezTo>
                  <a:cubicBezTo>
                    <a:pt x="260" y="928"/>
                    <a:pt x="124" y="947"/>
                    <a:pt x="1" y="1043"/>
                  </a:cubicBezTo>
                  <a:cubicBezTo>
                    <a:pt x="76" y="1096"/>
                    <a:pt x="149" y="1103"/>
                    <a:pt x="219" y="1103"/>
                  </a:cubicBezTo>
                  <a:cubicBezTo>
                    <a:pt x="241" y="1103"/>
                    <a:pt x="263" y="1102"/>
                    <a:pt x="285" y="1102"/>
                  </a:cubicBezTo>
                  <a:cubicBezTo>
                    <a:pt x="292" y="1102"/>
                    <a:pt x="300" y="1102"/>
                    <a:pt x="307" y="1103"/>
                  </a:cubicBezTo>
                  <a:cubicBezTo>
                    <a:pt x="600" y="1111"/>
                    <a:pt x="894" y="1120"/>
                    <a:pt x="1187" y="1120"/>
                  </a:cubicBezTo>
                  <a:cubicBezTo>
                    <a:pt x="1253" y="1120"/>
                    <a:pt x="1320" y="1119"/>
                    <a:pt x="1387" y="1118"/>
                  </a:cubicBezTo>
                  <a:cubicBezTo>
                    <a:pt x="1393" y="1118"/>
                    <a:pt x="1400" y="1118"/>
                    <a:pt x="1407" y="1118"/>
                  </a:cubicBezTo>
                  <a:cubicBezTo>
                    <a:pt x="1620" y="1118"/>
                    <a:pt x="1779" y="1185"/>
                    <a:pt x="1929" y="1349"/>
                  </a:cubicBezTo>
                  <a:cubicBezTo>
                    <a:pt x="2105" y="1541"/>
                    <a:pt x="2280" y="1747"/>
                    <a:pt x="2541" y="1846"/>
                  </a:cubicBezTo>
                  <a:cubicBezTo>
                    <a:pt x="2449" y="1556"/>
                    <a:pt x="2132" y="1443"/>
                    <a:pt x="1995" y="1149"/>
                  </a:cubicBezTo>
                  <a:cubicBezTo>
                    <a:pt x="2410" y="1124"/>
                    <a:pt x="2802" y="1097"/>
                    <a:pt x="3192" y="1074"/>
                  </a:cubicBezTo>
                  <a:cubicBezTo>
                    <a:pt x="3379" y="1063"/>
                    <a:pt x="3569" y="1036"/>
                    <a:pt x="3756" y="1036"/>
                  </a:cubicBezTo>
                  <a:cubicBezTo>
                    <a:pt x="4000" y="1036"/>
                    <a:pt x="4238" y="1082"/>
                    <a:pt x="4455" y="1268"/>
                  </a:cubicBezTo>
                  <a:cubicBezTo>
                    <a:pt x="4468" y="1279"/>
                    <a:pt x="4490" y="1290"/>
                    <a:pt x="4511" y="1290"/>
                  </a:cubicBezTo>
                  <a:cubicBezTo>
                    <a:pt x="4531" y="1290"/>
                    <a:pt x="4552" y="1281"/>
                    <a:pt x="4568" y="1254"/>
                  </a:cubicBezTo>
                  <a:cubicBezTo>
                    <a:pt x="4366" y="1000"/>
                    <a:pt x="4369" y="1001"/>
                    <a:pt x="4695" y="912"/>
                  </a:cubicBezTo>
                  <a:cubicBezTo>
                    <a:pt x="4978" y="834"/>
                    <a:pt x="5262" y="751"/>
                    <a:pt x="5507" y="569"/>
                  </a:cubicBezTo>
                  <a:lnTo>
                    <a:pt x="5507" y="569"/>
                  </a:lnTo>
                  <a:cubicBezTo>
                    <a:pt x="4766" y="577"/>
                    <a:pt x="4073" y="936"/>
                    <a:pt x="3262" y="936"/>
                  </a:cubicBezTo>
                  <a:cubicBezTo>
                    <a:pt x="3223" y="936"/>
                    <a:pt x="3183" y="935"/>
                    <a:pt x="3144" y="933"/>
                  </a:cubicBezTo>
                  <a:cubicBezTo>
                    <a:pt x="3511" y="595"/>
                    <a:pt x="3820" y="308"/>
                    <a:pt x="4129" y="24"/>
                  </a:cubicBezTo>
                  <a:cubicBezTo>
                    <a:pt x="4084" y="7"/>
                    <a:pt x="4045" y="0"/>
                    <a:pt x="4011" y="0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7"/>
            <p:cNvSpPr/>
            <p:nvPr/>
          </p:nvSpPr>
          <p:spPr>
            <a:xfrm>
              <a:off x="5562871" y="1367506"/>
              <a:ext cx="50076" cy="8520"/>
            </a:xfrm>
            <a:custGeom>
              <a:rect b="b" l="l" r="r" t="t"/>
              <a:pathLst>
                <a:path extrusionOk="0" h="245" w="1440">
                  <a:moveTo>
                    <a:pt x="1" y="35"/>
                  </a:moveTo>
                  <a:lnTo>
                    <a:pt x="1" y="35"/>
                  </a:lnTo>
                  <a:cubicBezTo>
                    <a:pt x="291" y="193"/>
                    <a:pt x="597" y="245"/>
                    <a:pt x="909" y="245"/>
                  </a:cubicBezTo>
                  <a:cubicBezTo>
                    <a:pt x="1084" y="245"/>
                    <a:pt x="1262" y="228"/>
                    <a:pt x="1440" y="205"/>
                  </a:cubicBezTo>
                  <a:cubicBezTo>
                    <a:pt x="981" y="0"/>
                    <a:pt x="487" y="51"/>
                    <a:pt x="1" y="35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7"/>
            <p:cNvSpPr/>
            <p:nvPr/>
          </p:nvSpPr>
          <p:spPr>
            <a:xfrm>
              <a:off x="5246448" y="1818962"/>
              <a:ext cx="42808" cy="22604"/>
            </a:xfrm>
            <a:custGeom>
              <a:rect b="b" l="l" r="r" t="t"/>
              <a:pathLst>
                <a:path extrusionOk="0" h="650" w="1231">
                  <a:moveTo>
                    <a:pt x="0" y="1"/>
                  </a:moveTo>
                  <a:lnTo>
                    <a:pt x="0" y="1"/>
                  </a:lnTo>
                  <a:cubicBezTo>
                    <a:pt x="388" y="262"/>
                    <a:pt x="745" y="575"/>
                    <a:pt x="1231" y="650"/>
                  </a:cubicBezTo>
                  <a:cubicBezTo>
                    <a:pt x="857" y="369"/>
                    <a:pt x="469" y="109"/>
                    <a:pt x="0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7"/>
            <p:cNvSpPr/>
            <p:nvPr/>
          </p:nvSpPr>
          <p:spPr>
            <a:xfrm>
              <a:off x="5581267" y="1288775"/>
              <a:ext cx="12171" cy="33314"/>
            </a:xfrm>
            <a:custGeom>
              <a:rect b="b" l="l" r="r" t="t"/>
              <a:pathLst>
                <a:path extrusionOk="0" h="958" w="350">
                  <a:moveTo>
                    <a:pt x="349" y="1"/>
                  </a:moveTo>
                  <a:lnTo>
                    <a:pt x="349" y="1"/>
                  </a:lnTo>
                  <a:cubicBezTo>
                    <a:pt x="131" y="281"/>
                    <a:pt x="1" y="593"/>
                    <a:pt x="15" y="957"/>
                  </a:cubicBezTo>
                  <a:cubicBezTo>
                    <a:pt x="169" y="651"/>
                    <a:pt x="293" y="338"/>
                    <a:pt x="349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7"/>
            <p:cNvSpPr/>
            <p:nvPr/>
          </p:nvSpPr>
          <p:spPr>
            <a:xfrm>
              <a:off x="5255664" y="1422452"/>
              <a:ext cx="31750" cy="18570"/>
            </a:xfrm>
            <a:custGeom>
              <a:rect b="b" l="l" r="r" t="t"/>
              <a:pathLst>
                <a:path extrusionOk="0" h="534" w="913">
                  <a:moveTo>
                    <a:pt x="883" y="1"/>
                  </a:moveTo>
                  <a:cubicBezTo>
                    <a:pt x="591" y="149"/>
                    <a:pt x="302" y="295"/>
                    <a:pt x="11" y="443"/>
                  </a:cubicBezTo>
                  <a:lnTo>
                    <a:pt x="11" y="443"/>
                  </a:lnTo>
                  <a:cubicBezTo>
                    <a:pt x="11" y="443"/>
                    <a:pt x="11" y="443"/>
                    <a:pt x="11" y="442"/>
                  </a:cubicBezTo>
                  <a:cubicBezTo>
                    <a:pt x="8" y="444"/>
                    <a:pt x="1" y="448"/>
                    <a:pt x="1" y="448"/>
                  </a:cubicBezTo>
                  <a:cubicBezTo>
                    <a:pt x="4" y="446"/>
                    <a:pt x="7" y="445"/>
                    <a:pt x="11" y="443"/>
                  </a:cubicBezTo>
                  <a:lnTo>
                    <a:pt x="11" y="443"/>
                  </a:lnTo>
                  <a:cubicBezTo>
                    <a:pt x="11" y="491"/>
                    <a:pt x="26" y="533"/>
                    <a:pt x="64" y="533"/>
                  </a:cubicBezTo>
                  <a:cubicBezTo>
                    <a:pt x="75" y="533"/>
                    <a:pt x="89" y="529"/>
                    <a:pt x="105" y="520"/>
                  </a:cubicBezTo>
                  <a:cubicBezTo>
                    <a:pt x="376" y="368"/>
                    <a:pt x="643" y="207"/>
                    <a:pt x="912" y="47"/>
                  </a:cubicBezTo>
                  <a:cubicBezTo>
                    <a:pt x="902" y="32"/>
                    <a:pt x="892" y="16"/>
                    <a:pt x="883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5719604" y="1472424"/>
              <a:ext cx="2991" cy="2817"/>
            </a:xfrm>
            <a:custGeom>
              <a:rect b="b" l="l" r="r" t="t"/>
              <a:pathLst>
                <a:path extrusionOk="0" h="81" w="86">
                  <a:moveTo>
                    <a:pt x="66" y="1"/>
                  </a:moveTo>
                  <a:cubicBezTo>
                    <a:pt x="65" y="1"/>
                    <a:pt x="64" y="1"/>
                    <a:pt x="64" y="2"/>
                  </a:cubicBezTo>
                  <a:cubicBezTo>
                    <a:pt x="49" y="20"/>
                    <a:pt x="35" y="38"/>
                    <a:pt x="21" y="57"/>
                  </a:cubicBezTo>
                  <a:lnTo>
                    <a:pt x="21" y="57"/>
                  </a:lnTo>
                  <a:cubicBezTo>
                    <a:pt x="42" y="42"/>
                    <a:pt x="64" y="26"/>
                    <a:pt x="85" y="10"/>
                  </a:cubicBezTo>
                  <a:cubicBezTo>
                    <a:pt x="79" y="7"/>
                    <a:pt x="70" y="1"/>
                    <a:pt x="66" y="1"/>
                  </a:cubicBezTo>
                  <a:close/>
                  <a:moveTo>
                    <a:pt x="21" y="57"/>
                  </a:moveTo>
                  <a:cubicBezTo>
                    <a:pt x="14" y="62"/>
                    <a:pt x="7" y="67"/>
                    <a:pt x="1" y="72"/>
                  </a:cubicBezTo>
                  <a:lnTo>
                    <a:pt x="4" y="81"/>
                  </a:lnTo>
                  <a:cubicBezTo>
                    <a:pt x="9" y="73"/>
                    <a:pt x="15" y="65"/>
                    <a:pt x="21" y="57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7"/>
            <p:cNvSpPr/>
            <p:nvPr/>
          </p:nvSpPr>
          <p:spPr>
            <a:xfrm>
              <a:off x="5255559" y="1505426"/>
              <a:ext cx="452" cy="383"/>
            </a:xfrm>
            <a:custGeom>
              <a:rect b="b" l="l" r="r" t="t"/>
              <a:pathLst>
                <a:path extrusionOk="0" h="11" w="13">
                  <a:moveTo>
                    <a:pt x="12" y="1"/>
                  </a:moveTo>
                  <a:lnTo>
                    <a:pt x="2" y="7"/>
                  </a:lnTo>
                  <a:cubicBezTo>
                    <a:pt x="2" y="6"/>
                    <a:pt x="2" y="6"/>
                    <a:pt x="2" y="6"/>
                  </a:cubicBezTo>
                  <a:lnTo>
                    <a:pt x="2" y="6"/>
                  </a:lnTo>
                  <a:cubicBezTo>
                    <a:pt x="1" y="6"/>
                    <a:pt x="5" y="11"/>
                    <a:pt x="5" y="11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5252986" y="1505635"/>
              <a:ext cx="2782" cy="869"/>
            </a:xfrm>
            <a:custGeom>
              <a:rect b="b" l="l" r="r" t="t"/>
              <a:pathLst>
                <a:path extrusionOk="0" h="25" w="80">
                  <a:moveTo>
                    <a:pt x="76" y="1"/>
                  </a:moveTo>
                  <a:lnTo>
                    <a:pt x="76" y="1"/>
                  </a:lnTo>
                  <a:cubicBezTo>
                    <a:pt x="76" y="1"/>
                    <a:pt x="76" y="1"/>
                    <a:pt x="76" y="1"/>
                  </a:cubicBezTo>
                  <a:lnTo>
                    <a:pt x="76" y="1"/>
                  </a:lnTo>
                  <a:cubicBezTo>
                    <a:pt x="76" y="1"/>
                    <a:pt x="76" y="1"/>
                    <a:pt x="76" y="1"/>
                  </a:cubicBezTo>
                  <a:close/>
                  <a:moveTo>
                    <a:pt x="76" y="1"/>
                  </a:moveTo>
                  <a:lnTo>
                    <a:pt x="76" y="1"/>
                  </a:lnTo>
                  <a:cubicBezTo>
                    <a:pt x="50" y="8"/>
                    <a:pt x="24" y="13"/>
                    <a:pt x="0" y="17"/>
                  </a:cubicBezTo>
                  <a:lnTo>
                    <a:pt x="1" y="25"/>
                  </a:lnTo>
                  <a:cubicBezTo>
                    <a:pt x="28" y="17"/>
                    <a:pt x="52" y="10"/>
                    <a:pt x="79" y="6"/>
                  </a:cubicBezTo>
                  <a:cubicBezTo>
                    <a:pt x="79" y="6"/>
                    <a:pt x="75" y="2"/>
                    <a:pt x="76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5250030" y="1506226"/>
              <a:ext cx="3025" cy="1495"/>
            </a:xfrm>
            <a:custGeom>
              <a:rect b="b" l="l" r="r" t="t"/>
              <a:pathLst>
                <a:path extrusionOk="0" h="43" w="87">
                  <a:moveTo>
                    <a:pt x="84" y="0"/>
                  </a:moveTo>
                  <a:cubicBezTo>
                    <a:pt x="55" y="13"/>
                    <a:pt x="29" y="26"/>
                    <a:pt x="0" y="36"/>
                  </a:cubicBezTo>
                  <a:lnTo>
                    <a:pt x="3" y="43"/>
                  </a:lnTo>
                  <a:cubicBezTo>
                    <a:pt x="31" y="32"/>
                    <a:pt x="58" y="20"/>
                    <a:pt x="86" y="8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7"/>
            <p:cNvSpPr/>
            <p:nvPr/>
          </p:nvSpPr>
          <p:spPr>
            <a:xfrm>
              <a:off x="5446999" y="1630340"/>
              <a:ext cx="626" cy="35"/>
            </a:xfrm>
            <a:custGeom>
              <a:rect b="b" l="l" r="r" t="t"/>
              <a:pathLst>
                <a:path extrusionOk="0" h="1" w="18">
                  <a:moveTo>
                    <a:pt x="1" y="0"/>
                  </a:moveTo>
                  <a:cubicBezTo>
                    <a:pt x="1" y="1"/>
                    <a:pt x="3" y="1"/>
                    <a:pt x="5" y="1"/>
                  </a:cubicBezTo>
                  <a:cubicBezTo>
                    <a:pt x="10" y="1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1" name="Google Shape;171;p7"/>
          <p:cNvGrpSpPr/>
          <p:nvPr/>
        </p:nvGrpSpPr>
        <p:grpSpPr>
          <a:xfrm rot="-1886732">
            <a:off x="-732942" y="4152396"/>
            <a:ext cx="1772420" cy="1129052"/>
            <a:chOff x="5713600" y="2313938"/>
            <a:chExt cx="1144935" cy="729337"/>
          </a:xfrm>
        </p:grpSpPr>
        <p:sp>
          <p:nvSpPr>
            <p:cNvPr id="172" name="Google Shape;172;p7"/>
            <p:cNvSpPr/>
            <p:nvPr/>
          </p:nvSpPr>
          <p:spPr>
            <a:xfrm>
              <a:off x="5928166" y="2313938"/>
              <a:ext cx="930370" cy="591766"/>
            </a:xfrm>
            <a:custGeom>
              <a:rect b="b" l="l" r="r" t="t"/>
              <a:pathLst>
                <a:path extrusionOk="0" h="17017" w="26754">
                  <a:moveTo>
                    <a:pt x="20391" y="0"/>
                  </a:moveTo>
                  <a:cubicBezTo>
                    <a:pt x="17943" y="0"/>
                    <a:pt x="15506" y="204"/>
                    <a:pt x="13104" y="864"/>
                  </a:cubicBezTo>
                  <a:cubicBezTo>
                    <a:pt x="8371" y="2165"/>
                    <a:pt x="4694" y="4876"/>
                    <a:pt x="2402" y="9256"/>
                  </a:cubicBezTo>
                  <a:cubicBezTo>
                    <a:pt x="1484" y="10873"/>
                    <a:pt x="720" y="12523"/>
                    <a:pt x="346" y="14308"/>
                  </a:cubicBezTo>
                  <a:cubicBezTo>
                    <a:pt x="0" y="15952"/>
                    <a:pt x="194" y="16341"/>
                    <a:pt x="1738" y="16524"/>
                  </a:cubicBezTo>
                  <a:cubicBezTo>
                    <a:pt x="2625" y="16629"/>
                    <a:pt x="3500" y="16844"/>
                    <a:pt x="4386" y="16933"/>
                  </a:cubicBezTo>
                  <a:cubicBezTo>
                    <a:pt x="4951" y="16988"/>
                    <a:pt x="5514" y="17017"/>
                    <a:pt x="6075" y="17017"/>
                  </a:cubicBezTo>
                  <a:cubicBezTo>
                    <a:pt x="7701" y="17017"/>
                    <a:pt x="9304" y="16772"/>
                    <a:pt x="10848" y="16203"/>
                  </a:cubicBezTo>
                  <a:cubicBezTo>
                    <a:pt x="13782" y="15122"/>
                    <a:pt x="16186" y="13254"/>
                    <a:pt x="18213" y="10892"/>
                  </a:cubicBezTo>
                  <a:cubicBezTo>
                    <a:pt x="20069" y="8728"/>
                    <a:pt x="21962" y="6599"/>
                    <a:pt x="23896" y="4503"/>
                  </a:cubicBezTo>
                  <a:cubicBezTo>
                    <a:pt x="24714" y="3616"/>
                    <a:pt x="25544" y="2732"/>
                    <a:pt x="26200" y="1715"/>
                  </a:cubicBezTo>
                  <a:cubicBezTo>
                    <a:pt x="26753" y="854"/>
                    <a:pt x="26516" y="278"/>
                    <a:pt x="25511" y="212"/>
                  </a:cubicBezTo>
                  <a:cubicBezTo>
                    <a:pt x="23804" y="99"/>
                    <a:pt x="22095" y="0"/>
                    <a:pt x="203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7"/>
            <p:cNvSpPr/>
            <p:nvPr/>
          </p:nvSpPr>
          <p:spPr>
            <a:xfrm>
              <a:off x="5713600" y="2364954"/>
              <a:ext cx="1017238" cy="678321"/>
            </a:xfrm>
            <a:custGeom>
              <a:rect b="b" l="l" r="r" t="t"/>
              <a:pathLst>
                <a:path extrusionOk="0" h="19506" w="29252">
                  <a:moveTo>
                    <a:pt x="17947" y="5662"/>
                  </a:moveTo>
                  <a:lnTo>
                    <a:pt x="17941" y="5670"/>
                  </a:lnTo>
                  <a:cubicBezTo>
                    <a:pt x="17942" y="5675"/>
                    <a:pt x="17943" y="5680"/>
                    <a:pt x="17945" y="5685"/>
                  </a:cubicBezTo>
                  <a:lnTo>
                    <a:pt x="17945" y="5685"/>
                  </a:lnTo>
                  <a:cubicBezTo>
                    <a:pt x="17945" y="5677"/>
                    <a:pt x="17946" y="5670"/>
                    <a:pt x="17947" y="5662"/>
                  </a:cubicBezTo>
                  <a:close/>
                  <a:moveTo>
                    <a:pt x="25828" y="1"/>
                  </a:moveTo>
                  <a:cubicBezTo>
                    <a:pt x="25115" y="791"/>
                    <a:pt x="24764" y="1620"/>
                    <a:pt x="24284" y="2360"/>
                  </a:cubicBezTo>
                  <a:cubicBezTo>
                    <a:pt x="24125" y="2610"/>
                    <a:pt x="23981" y="2853"/>
                    <a:pt x="23704" y="2991"/>
                  </a:cubicBezTo>
                  <a:cubicBezTo>
                    <a:pt x="21898" y="3889"/>
                    <a:pt x="20087" y="4780"/>
                    <a:pt x="18370" y="5840"/>
                  </a:cubicBezTo>
                  <a:cubicBezTo>
                    <a:pt x="18279" y="5896"/>
                    <a:pt x="18207" y="5924"/>
                    <a:pt x="18148" y="5924"/>
                  </a:cubicBezTo>
                  <a:cubicBezTo>
                    <a:pt x="18045" y="5924"/>
                    <a:pt x="17985" y="5842"/>
                    <a:pt x="17945" y="5685"/>
                  </a:cubicBezTo>
                  <a:lnTo>
                    <a:pt x="17945" y="5685"/>
                  </a:lnTo>
                  <a:cubicBezTo>
                    <a:pt x="17908" y="6069"/>
                    <a:pt x="17651" y="6280"/>
                    <a:pt x="17354" y="6487"/>
                  </a:cubicBezTo>
                  <a:cubicBezTo>
                    <a:pt x="15524" y="7754"/>
                    <a:pt x="13703" y="9032"/>
                    <a:pt x="11879" y="10304"/>
                  </a:cubicBezTo>
                  <a:cubicBezTo>
                    <a:pt x="11706" y="10424"/>
                    <a:pt x="11568" y="10616"/>
                    <a:pt x="11275" y="10616"/>
                  </a:cubicBezTo>
                  <a:cubicBezTo>
                    <a:pt x="11261" y="10616"/>
                    <a:pt x="11247" y="10615"/>
                    <a:pt x="11232" y="10614"/>
                  </a:cubicBezTo>
                  <a:cubicBezTo>
                    <a:pt x="11613" y="8843"/>
                    <a:pt x="12848" y="7448"/>
                    <a:pt x="13285" y="5713"/>
                  </a:cubicBezTo>
                  <a:lnTo>
                    <a:pt x="13285" y="5713"/>
                  </a:lnTo>
                  <a:cubicBezTo>
                    <a:pt x="13044" y="5868"/>
                    <a:pt x="12840" y="6051"/>
                    <a:pt x="12715" y="6276"/>
                  </a:cubicBezTo>
                  <a:cubicBezTo>
                    <a:pt x="11874" y="7807"/>
                    <a:pt x="11083" y="9365"/>
                    <a:pt x="10507" y="11019"/>
                  </a:cubicBezTo>
                  <a:cubicBezTo>
                    <a:pt x="10405" y="11314"/>
                    <a:pt x="10271" y="11531"/>
                    <a:pt x="10041" y="11722"/>
                  </a:cubicBezTo>
                  <a:cubicBezTo>
                    <a:pt x="7768" y="13606"/>
                    <a:pt x="5503" y="15501"/>
                    <a:pt x="3222" y="17374"/>
                  </a:cubicBezTo>
                  <a:cubicBezTo>
                    <a:pt x="2223" y="18193"/>
                    <a:pt x="1111" y="18848"/>
                    <a:pt x="1" y="19504"/>
                  </a:cubicBezTo>
                  <a:lnTo>
                    <a:pt x="11" y="19502"/>
                  </a:lnTo>
                  <a:cubicBezTo>
                    <a:pt x="42" y="19505"/>
                    <a:pt x="74" y="19506"/>
                    <a:pt x="104" y="19506"/>
                  </a:cubicBezTo>
                  <a:cubicBezTo>
                    <a:pt x="579" y="19506"/>
                    <a:pt x="920" y="19170"/>
                    <a:pt x="1299" y="18958"/>
                  </a:cubicBezTo>
                  <a:cubicBezTo>
                    <a:pt x="4147" y="17365"/>
                    <a:pt x="6664" y="15316"/>
                    <a:pt x="9163" y="13245"/>
                  </a:cubicBezTo>
                  <a:cubicBezTo>
                    <a:pt x="9411" y="13040"/>
                    <a:pt x="9637" y="12853"/>
                    <a:pt x="10008" y="12853"/>
                  </a:cubicBezTo>
                  <a:cubicBezTo>
                    <a:pt x="10018" y="12853"/>
                    <a:pt x="10027" y="12853"/>
                    <a:pt x="10037" y="12854"/>
                  </a:cubicBezTo>
                  <a:cubicBezTo>
                    <a:pt x="12134" y="12916"/>
                    <a:pt x="14235" y="12941"/>
                    <a:pt x="16334" y="12972"/>
                  </a:cubicBezTo>
                  <a:cubicBezTo>
                    <a:pt x="16377" y="12973"/>
                    <a:pt x="16420" y="12974"/>
                    <a:pt x="16464" y="12974"/>
                  </a:cubicBezTo>
                  <a:cubicBezTo>
                    <a:pt x="16707" y="12974"/>
                    <a:pt x="16964" y="12940"/>
                    <a:pt x="17244" y="12607"/>
                  </a:cubicBezTo>
                  <a:cubicBezTo>
                    <a:pt x="15797" y="12481"/>
                    <a:pt x="14393" y="12419"/>
                    <a:pt x="12968" y="12419"/>
                  </a:cubicBezTo>
                  <a:cubicBezTo>
                    <a:pt x="12021" y="12419"/>
                    <a:pt x="11064" y="12447"/>
                    <a:pt x="10079" y="12501"/>
                  </a:cubicBezTo>
                  <a:cubicBezTo>
                    <a:pt x="11142" y="11540"/>
                    <a:pt x="12206" y="10912"/>
                    <a:pt x="13139" y="10127"/>
                  </a:cubicBezTo>
                  <a:cubicBezTo>
                    <a:pt x="13767" y="9599"/>
                    <a:pt x="14429" y="9392"/>
                    <a:pt x="15139" y="9392"/>
                  </a:cubicBezTo>
                  <a:cubicBezTo>
                    <a:pt x="15416" y="9392"/>
                    <a:pt x="15701" y="9423"/>
                    <a:pt x="15993" y="9480"/>
                  </a:cubicBezTo>
                  <a:cubicBezTo>
                    <a:pt x="17369" y="9745"/>
                    <a:pt x="18766" y="9739"/>
                    <a:pt x="20156" y="9815"/>
                  </a:cubicBezTo>
                  <a:cubicBezTo>
                    <a:pt x="20216" y="9818"/>
                    <a:pt x="20277" y="9824"/>
                    <a:pt x="20341" y="9824"/>
                  </a:cubicBezTo>
                  <a:cubicBezTo>
                    <a:pt x="20522" y="9824"/>
                    <a:pt x="20719" y="9780"/>
                    <a:pt x="20918" y="9508"/>
                  </a:cubicBezTo>
                  <a:cubicBezTo>
                    <a:pt x="18840" y="9259"/>
                    <a:pt x="16839" y="9317"/>
                    <a:pt x="14860" y="9140"/>
                  </a:cubicBezTo>
                  <a:cubicBezTo>
                    <a:pt x="14866" y="8849"/>
                    <a:pt x="15048" y="8791"/>
                    <a:pt x="15175" y="8703"/>
                  </a:cubicBezTo>
                  <a:cubicBezTo>
                    <a:pt x="17059" y="7404"/>
                    <a:pt x="18958" y="6131"/>
                    <a:pt x="20988" y="5060"/>
                  </a:cubicBezTo>
                  <a:cubicBezTo>
                    <a:pt x="21251" y="4920"/>
                    <a:pt x="21484" y="4848"/>
                    <a:pt x="21720" y="4848"/>
                  </a:cubicBezTo>
                  <a:cubicBezTo>
                    <a:pt x="21943" y="4848"/>
                    <a:pt x="22168" y="4912"/>
                    <a:pt x="22424" y="5044"/>
                  </a:cubicBezTo>
                  <a:cubicBezTo>
                    <a:pt x="23725" y="5715"/>
                    <a:pt x="25182" y="5780"/>
                    <a:pt x="26601" y="5957"/>
                  </a:cubicBezTo>
                  <a:cubicBezTo>
                    <a:pt x="26639" y="5962"/>
                    <a:pt x="26682" y="5965"/>
                    <a:pt x="26726" y="5965"/>
                  </a:cubicBezTo>
                  <a:cubicBezTo>
                    <a:pt x="26885" y="5965"/>
                    <a:pt x="27060" y="5924"/>
                    <a:pt x="27087" y="5773"/>
                  </a:cubicBezTo>
                  <a:cubicBezTo>
                    <a:pt x="27135" y="5499"/>
                    <a:pt x="26844" y="5475"/>
                    <a:pt x="26651" y="5440"/>
                  </a:cubicBezTo>
                  <a:cubicBezTo>
                    <a:pt x="25649" y="5252"/>
                    <a:pt x="24642" y="5095"/>
                    <a:pt x="23643" y="4892"/>
                  </a:cubicBezTo>
                  <a:cubicBezTo>
                    <a:pt x="23166" y="4795"/>
                    <a:pt x="22651" y="4828"/>
                    <a:pt x="22219" y="4537"/>
                  </a:cubicBezTo>
                  <a:lnTo>
                    <a:pt x="22219" y="4537"/>
                  </a:lnTo>
                  <a:cubicBezTo>
                    <a:pt x="22244" y="4428"/>
                    <a:pt x="22332" y="4379"/>
                    <a:pt x="22421" y="4335"/>
                  </a:cubicBezTo>
                  <a:cubicBezTo>
                    <a:pt x="24364" y="3391"/>
                    <a:pt x="26205" y="2232"/>
                    <a:pt x="28269" y="1539"/>
                  </a:cubicBezTo>
                  <a:cubicBezTo>
                    <a:pt x="28525" y="1454"/>
                    <a:pt x="28770" y="1336"/>
                    <a:pt x="29010" y="1213"/>
                  </a:cubicBezTo>
                  <a:cubicBezTo>
                    <a:pt x="29112" y="1159"/>
                    <a:pt x="29251" y="1079"/>
                    <a:pt x="29198" y="931"/>
                  </a:cubicBezTo>
                  <a:cubicBezTo>
                    <a:pt x="29160" y="824"/>
                    <a:pt x="29058" y="793"/>
                    <a:pt x="28955" y="793"/>
                  </a:cubicBezTo>
                  <a:cubicBezTo>
                    <a:pt x="28930" y="793"/>
                    <a:pt x="28904" y="795"/>
                    <a:pt x="28879" y="798"/>
                  </a:cubicBezTo>
                  <a:cubicBezTo>
                    <a:pt x="28674" y="826"/>
                    <a:pt x="28468" y="860"/>
                    <a:pt x="28269" y="914"/>
                  </a:cubicBezTo>
                  <a:cubicBezTo>
                    <a:pt x="27362" y="1165"/>
                    <a:pt x="26515" y="1563"/>
                    <a:pt x="25674" y="1974"/>
                  </a:cubicBezTo>
                  <a:cubicBezTo>
                    <a:pt x="25563" y="2027"/>
                    <a:pt x="25438" y="2147"/>
                    <a:pt x="25317" y="2147"/>
                  </a:cubicBezTo>
                  <a:cubicBezTo>
                    <a:pt x="25269" y="2147"/>
                    <a:pt x="25221" y="2128"/>
                    <a:pt x="25174" y="2080"/>
                  </a:cubicBezTo>
                  <a:cubicBezTo>
                    <a:pt x="25019" y="1919"/>
                    <a:pt x="25228" y="1739"/>
                    <a:pt x="25273" y="1567"/>
                  </a:cubicBezTo>
                  <a:cubicBezTo>
                    <a:pt x="25405" y="1088"/>
                    <a:pt x="25788" y="698"/>
                    <a:pt x="258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7"/>
            <p:cNvSpPr/>
            <p:nvPr/>
          </p:nvSpPr>
          <p:spPr>
            <a:xfrm>
              <a:off x="6337543" y="2395556"/>
              <a:ext cx="86451" cy="166677"/>
            </a:xfrm>
            <a:custGeom>
              <a:rect b="b" l="l" r="r" t="t"/>
              <a:pathLst>
                <a:path extrusionOk="0" h="4793" w="2486">
                  <a:moveTo>
                    <a:pt x="2265" y="0"/>
                  </a:moveTo>
                  <a:cubicBezTo>
                    <a:pt x="1368" y="1521"/>
                    <a:pt x="544" y="3082"/>
                    <a:pt x="5" y="4784"/>
                  </a:cubicBezTo>
                  <a:lnTo>
                    <a:pt x="0" y="4792"/>
                  </a:lnTo>
                  <a:cubicBezTo>
                    <a:pt x="830" y="3230"/>
                    <a:pt x="1658" y="1671"/>
                    <a:pt x="2485" y="112"/>
                  </a:cubicBezTo>
                  <a:cubicBezTo>
                    <a:pt x="2412" y="75"/>
                    <a:pt x="2340" y="38"/>
                    <a:pt x="22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5" name="Google Shape;175;p7"/>
          <p:cNvGrpSpPr/>
          <p:nvPr/>
        </p:nvGrpSpPr>
        <p:grpSpPr>
          <a:xfrm>
            <a:off x="8008755" y="3818213"/>
            <a:ext cx="1197864" cy="1529535"/>
            <a:chOff x="1099800" y="1282875"/>
            <a:chExt cx="881950" cy="1128225"/>
          </a:xfrm>
        </p:grpSpPr>
        <p:sp>
          <p:nvSpPr>
            <p:cNvPr id="176" name="Google Shape;176;p7"/>
            <p:cNvSpPr/>
            <p:nvPr/>
          </p:nvSpPr>
          <p:spPr>
            <a:xfrm>
              <a:off x="1099800" y="1282875"/>
              <a:ext cx="881950" cy="1128225"/>
            </a:xfrm>
            <a:custGeom>
              <a:rect b="b" l="l" r="r" t="t"/>
              <a:pathLst>
                <a:path extrusionOk="0" h="45129" w="35278">
                  <a:moveTo>
                    <a:pt x="3462" y="0"/>
                  </a:moveTo>
                  <a:cubicBezTo>
                    <a:pt x="2611" y="0"/>
                    <a:pt x="1897" y="727"/>
                    <a:pt x="1970" y="1611"/>
                  </a:cubicBezTo>
                  <a:lnTo>
                    <a:pt x="1970" y="1630"/>
                  </a:lnTo>
                  <a:cubicBezTo>
                    <a:pt x="2141" y="3583"/>
                    <a:pt x="1652" y="5438"/>
                    <a:pt x="1016" y="7243"/>
                  </a:cubicBezTo>
                  <a:cubicBezTo>
                    <a:pt x="71" y="9910"/>
                    <a:pt x="4" y="12530"/>
                    <a:pt x="1248" y="15111"/>
                  </a:cubicBezTo>
                  <a:cubicBezTo>
                    <a:pt x="1549" y="15730"/>
                    <a:pt x="1786" y="16438"/>
                    <a:pt x="1532" y="17022"/>
                  </a:cubicBezTo>
                  <a:cubicBezTo>
                    <a:pt x="606" y="19147"/>
                    <a:pt x="1" y="24423"/>
                    <a:pt x="6" y="24875"/>
                  </a:cubicBezTo>
                  <a:cubicBezTo>
                    <a:pt x="46" y="28599"/>
                    <a:pt x="1647" y="31545"/>
                    <a:pt x="4492" y="33866"/>
                  </a:cubicBezTo>
                  <a:cubicBezTo>
                    <a:pt x="5120" y="34382"/>
                    <a:pt x="5592" y="34974"/>
                    <a:pt x="5773" y="35788"/>
                  </a:cubicBezTo>
                  <a:cubicBezTo>
                    <a:pt x="6136" y="37445"/>
                    <a:pt x="7606" y="42149"/>
                    <a:pt x="9832" y="43589"/>
                  </a:cubicBezTo>
                  <a:cubicBezTo>
                    <a:pt x="11626" y="44612"/>
                    <a:pt x="13466" y="45129"/>
                    <a:pt x="15351" y="45129"/>
                  </a:cubicBezTo>
                  <a:cubicBezTo>
                    <a:pt x="16518" y="45129"/>
                    <a:pt x="17703" y="44931"/>
                    <a:pt x="18905" y="44532"/>
                  </a:cubicBezTo>
                  <a:cubicBezTo>
                    <a:pt x="19275" y="44409"/>
                    <a:pt x="19753" y="44372"/>
                    <a:pt x="20306" y="44372"/>
                  </a:cubicBezTo>
                  <a:cubicBezTo>
                    <a:pt x="21143" y="44372"/>
                    <a:pt x="22153" y="44456"/>
                    <a:pt x="23227" y="44456"/>
                  </a:cubicBezTo>
                  <a:cubicBezTo>
                    <a:pt x="25071" y="44456"/>
                    <a:pt x="27103" y="44207"/>
                    <a:pt x="28766" y="42849"/>
                  </a:cubicBezTo>
                  <a:cubicBezTo>
                    <a:pt x="30083" y="41789"/>
                    <a:pt x="31659" y="41198"/>
                    <a:pt x="33018" y="40241"/>
                  </a:cubicBezTo>
                  <a:cubicBezTo>
                    <a:pt x="33040" y="40224"/>
                    <a:pt x="33060" y="40207"/>
                    <a:pt x="33077" y="40191"/>
                  </a:cubicBezTo>
                  <a:cubicBezTo>
                    <a:pt x="33194" y="40073"/>
                    <a:pt x="33305" y="39959"/>
                    <a:pt x="33417" y="39845"/>
                  </a:cubicBezTo>
                  <a:cubicBezTo>
                    <a:pt x="33423" y="39836"/>
                    <a:pt x="33431" y="39828"/>
                    <a:pt x="33437" y="39820"/>
                  </a:cubicBezTo>
                  <a:cubicBezTo>
                    <a:pt x="34742" y="38257"/>
                    <a:pt x="34926" y="36539"/>
                    <a:pt x="34137" y="34678"/>
                  </a:cubicBezTo>
                  <a:cubicBezTo>
                    <a:pt x="33598" y="33403"/>
                    <a:pt x="33668" y="32103"/>
                    <a:pt x="34176" y="30839"/>
                  </a:cubicBezTo>
                  <a:cubicBezTo>
                    <a:pt x="34943" y="28942"/>
                    <a:pt x="35278" y="27054"/>
                    <a:pt x="34340" y="25120"/>
                  </a:cubicBezTo>
                  <a:cubicBezTo>
                    <a:pt x="32842" y="21867"/>
                    <a:pt x="30831" y="20785"/>
                    <a:pt x="29528" y="19147"/>
                  </a:cubicBezTo>
                  <a:cubicBezTo>
                    <a:pt x="28306" y="17613"/>
                    <a:pt x="27132" y="9679"/>
                    <a:pt x="18383" y="7026"/>
                  </a:cubicBezTo>
                  <a:cubicBezTo>
                    <a:pt x="18260" y="6998"/>
                    <a:pt x="18143" y="6973"/>
                    <a:pt x="18023" y="6945"/>
                  </a:cubicBezTo>
                  <a:cubicBezTo>
                    <a:pt x="18006" y="6942"/>
                    <a:pt x="17992" y="6939"/>
                    <a:pt x="17973" y="6931"/>
                  </a:cubicBezTo>
                  <a:cubicBezTo>
                    <a:pt x="16938" y="6565"/>
                    <a:pt x="15894" y="6225"/>
                    <a:pt x="14876" y="5821"/>
                  </a:cubicBezTo>
                  <a:cubicBezTo>
                    <a:pt x="14354" y="5611"/>
                    <a:pt x="12789" y="4696"/>
                    <a:pt x="12095" y="3843"/>
                  </a:cubicBezTo>
                  <a:cubicBezTo>
                    <a:pt x="12089" y="3834"/>
                    <a:pt x="12081" y="3823"/>
                    <a:pt x="12075" y="3815"/>
                  </a:cubicBezTo>
                  <a:cubicBezTo>
                    <a:pt x="11166" y="2473"/>
                    <a:pt x="8786" y="1273"/>
                    <a:pt x="6719" y="682"/>
                  </a:cubicBezTo>
                  <a:cubicBezTo>
                    <a:pt x="6049" y="495"/>
                    <a:pt x="4718" y="219"/>
                    <a:pt x="3742" y="26"/>
                  </a:cubicBezTo>
                  <a:cubicBezTo>
                    <a:pt x="3648" y="9"/>
                    <a:pt x="3554" y="0"/>
                    <a:pt x="3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7"/>
            <p:cNvSpPr/>
            <p:nvPr/>
          </p:nvSpPr>
          <p:spPr>
            <a:xfrm>
              <a:off x="1176600" y="1403275"/>
              <a:ext cx="733175" cy="881600"/>
            </a:xfrm>
            <a:custGeom>
              <a:rect b="b" l="l" r="r" t="t"/>
              <a:pathLst>
                <a:path extrusionOk="0" h="35264" w="29327">
                  <a:moveTo>
                    <a:pt x="7209" y="0"/>
                  </a:moveTo>
                  <a:cubicBezTo>
                    <a:pt x="6445" y="1666"/>
                    <a:pt x="6732" y="3393"/>
                    <a:pt x="5555" y="4690"/>
                  </a:cubicBezTo>
                  <a:cubicBezTo>
                    <a:pt x="4350" y="3284"/>
                    <a:pt x="3970" y="1465"/>
                    <a:pt x="2667" y="229"/>
                  </a:cubicBezTo>
                  <a:lnTo>
                    <a:pt x="2667" y="229"/>
                  </a:lnTo>
                  <a:cubicBezTo>
                    <a:pt x="3502" y="3744"/>
                    <a:pt x="5337" y="6844"/>
                    <a:pt x="7070" y="10289"/>
                  </a:cubicBezTo>
                  <a:cubicBezTo>
                    <a:pt x="4185" y="9904"/>
                    <a:pt x="2135" y="8526"/>
                    <a:pt x="0" y="7290"/>
                  </a:cubicBezTo>
                  <a:lnTo>
                    <a:pt x="0" y="7290"/>
                  </a:lnTo>
                  <a:cubicBezTo>
                    <a:pt x="179" y="8208"/>
                    <a:pt x="854" y="8596"/>
                    <a:pt x="1504" y="8997"/>
                  </a:cubicBezTo>
                  <a:cubicBezTo>
                    <a:pt x="2972" y="9904"/>
                    <a:pt x="4542" y="10601"/>
                    <a:pt x="6224" y="10981"/>
                  </a:cubicBezTo>
                  <a:cubicBezTo>
                    <a:pt x="7282" y="11221"/>
                    <a:pt x="7932" y="11795"/>
                    <a:pt x="8384" y="12783"/>
                  </a:cubicBezTo>
                  <a:cubicBezTo>
                    <a:pt x="9709" y="15679"/>
                    <a:pt x="11444" y="18329"/>
                    <a:pt x="13369" y="20859"/>
                  </a:cubicBezTo>
                  <a:cubicBezTo>
                    <a:pt x="13623" y="21194"/>
                    <a:pt x="14069" y="21482"/>
                    <a:pt x="13804" y="22293"/>
                  </a:cubicBezTo>
                  <a:cubicBezTo>
                    <a:pt x="9938" y="21975"/>
                    <a:pt x="6088" y="21384"/>
                    <a:pt x="1973" y="20053"/>
                  </a:cubicBezTo>
                  <a:lnTo>
                    <a:pt x="1973" y="20053"/>
                  </a:lnTo>
                  <a:cubicBezTo>
                    <a:pt x="2461" y="21217"/>
                    <a:pt x="3136" y="21476"/>
                    <a:pt x="3831" y="21668"/>
                  </a:cubicBezTo>
                  <a:cubicBezTo>
                    <a:pt x="7025" y="22550"/>
                    <a:pt x="10309" y="22893"/>
                    <a:pt x="13606" y="22949"/>
                  </a:cubicBezTo>
                  <a:cubicBezTo>
                    <a:pt x="14574" y="22966"/>
                    <a:pt x="15205" y="23105"/>
                    <a:pt x="15782" y="23867"/>
                  </a:cubicBezTo>
                  <a:cubicBezTo>
                    <a:pt x="17099" y="25602"/>
                    <a:pt x="18505" y="27270"/>
                    <a:pt x="20084" y="28780"/>
                  </a:cubicBezTo>
                  <a:cubicBezTo>
                    <a:pt x="20310" y="28994"/>
                    <a:pt x="20600" y="29223"/>
                    <a:pt x="20338" y="29795"/>
                  </a:cubicBezTo>
                  <a:cubicBezTo>
                    <a:pt x="18516" y="30512"/>
                    <a:pt x="16544" y="31212"/>
                    <a:pt x="14530" y="31820"/>
                  </a:cubicBezTo>
                  <a:cubicBezTo>
                    <a:pt x="12490" y="32437"/>
                    <a:pt x="10303" y="32404"/>
                    <a:pt x="8308" y="33263"/>
                  </a:cubicBezTo>
                  <a:cubicBezTo>
                    <a:pt x="8732" y="33461"/>
                    <a:pt x="9157" y="33527"/>
                    <a:pt x="9579" y="33527"/>
                  </a:cubicBezTo>
                  <a:cubicBezTo>
                    <a:pt x="10048" y="33527"/>
                    <a:pt x="10514" y="33446"/>
                    <a:pt x="10973" y="33374"/>
                  </a:cubicBezTo>
                  <a:cubicBezTo>
                    <a:pt x="14047" y="32897"/>
                    <a:pt x="17080" y="32166"/>
                    <a:pt x="19869" y="30780"/>
                  </a:cubicBezTo>
                  <a:cubicBezTo>
                    <a:pt x="20353" y="30540"/>
                    <a:pt x="20759" y="30431"/>
                    <a:pt x="21123" y="30431"/>
                  </a:cubicBezTo>
                  <a:cubicBezTo>
                    <a:pt x="21782" y="30431"/>
                    <a:pt x="22306" y="30787"/>
                    <a:pt x="22913" y="31380"/>
                  </a:cubicBezTo>
                  <a:cubicBezTo>
                    <a:pt x="24300" y="32738"/>
                    <a:pt x="25814" y="33957"/>
                    <a:pt x="27304" y="35263"/>
                  </a:cubicBezTo>
                  <a:cubicBezTo>
                    <a:pt x="27578" y="34778"/>
                    <a:pt x="27346" y="34568"/>
                    <a:pt x="27195" y="34401"/>
                  </a:cubicBezTo>
                  <a:cubicBezTo>
                    <a:pt x="26668" y="33812"/>
                    <a:pt x="26124" y="33232"/>
                    <a:pt x="25549" y="32696"/>
                  </a:cubicBezTo>
                  <a:cubicBezTo>
                    <a:pt x="24277" y="31514"/>
                    <a:pt x="24252" y="31514"/>
                    <a:pt x="25290" y="30041"/>
                  </a:cubicBezTo>
                  <a:cubicBezTo>
                    <a:pt x="26593" y="28197"/>
                    <a:pt x="27653" y="26224"/>
                    <a:pt x="28526" y="24151"/>
                  </a:cubicBezTo>
                  <a:cubicBezTo>
                    <a:pt x="28894" y="23284"/>
                    <a:pt x="29327" y="22408"/>
                    <a:pt x="29154" y="21362"/>
                  </a:cubicBezTo>
                  <a:lnTo>
                    <a:pt x="29154" y="21362"/>
                  </a:lnTo>
                  <a:cubicBezTo>
                    <a:pt x="28551" y="22221"/>
                    <a:pt x="28046" y="23128"/>
                    <a:pt x="27605" y="24062"/>
                  </a:cubicBezTo>
                  <a:cubicBezTo>
                    <a:pt x="26732" y="25912"/>
                    <a:pt x="25770" y="27717"/>
                    <a:pt x="24587" y="29396"/>
                  </a:cubicBezTo>
                  <a:cubicBezTo>
                    <a:pt x="24038" y="30176"/>
                    <a:pt x="23785" y="30545"/>
                    <a:pt x="23481" y="30545"/>
                  </a:cubicBezTo>
                  <a:cubicBezTo>
                    <a:pt x="23213" y="30545"/>
                    <a:pt x="22904" y="30258"/>
                    <a:pt x="22319" y="29714"/>
                  </a:cubicBezTo>
                  <a:cubicBezTo>
                    <a:pt x="21789" y="29218"/>
                    <a:pt x="21259" y="28724"/>
                    <a:pt x="20743" y="28210"/>
                  </a:cubicBezTo>
                  <a:cubicBezTo>
                    <a:pt x="18547" y="26032"/>
                    <a:pt x="18985" y="26453"/>
                    <a:pt x="20084" y="24257"/>
                  </a:cubicBezTo>
                  <a:cubicBezTo>
                    <a:pt x="20614" y="23192"/>
                    <a:pt x="21183" y="22146"/>
                    <a:pt x="21677" y="21069"/>
                  </a:cubicBezTo>
                  <a:cubicBezTo>
                    <a:pt x="22274" y="19771"/>
                    <a:pt x="22854" y="18457"/>
                    <a:pt x="22891" y="16954"/>
                  </a:cubicBezTo>
                  <a:lnTo>
                    <a:pt x="22891" y="16954"/>
                  </a:lnTo>
                  <a:cubicBezTo>
                    <a:pt x="21356" y="19730"/>
                    <a:pt x="20363" y="22787"/>
                    <a:pt x="18371" y="25563"/>
                  </a:cubicBezTo>
                  <a:cubicBezTo>
                    <a:pt x="17490" y="24458"/>
                    <a:pt x="16767" y="23443"/>
                    <a:pt x="15930" y="22536"/>
                  </a:cubicBezTo>
                  <a:cubicBezTo>
                    <a:pt x="15141" y="21677"/>
                    <a:pt x="15129" y="20954"/>
                    <a:pt x="15685" y="19905"/>
                  </a:cubicBezTo>
                  <a:cubicBezTo>
                    <a:pt x="17141" y="17160"/>
                    <a:pt x="18327" y="14289"/>
                    <a:pt x="18963" y="11224"/>
                  </a:cubicBezTo>
                  <a:cubicBezTo>
                    <a:pt x="19097" y="10568"/>
                    <a:pt x="19303" y="9912"/>
                    <a:pt x="18815" y="9226"/>
                  </a:cubicBezTo>
                  <a:cubicBezTo>
                    <a:pt x="17716" y="13076"/>
                    <a:pt x="16452" y="16814"/>
                    <a:pt x="14577" y="20578"/>
                  </a:cubicBezTo>
                  <a:cubicBezTo>
                    <a:pt x="13232" y="19085"/>
                    <a:pt x="12499" y="17598"/>
                    <a:pt x="11522" y="16293"/>
                  </a:cubicBezTo>
                  <a:cubicBezTo>
                    <a:pt x="10750" y="15255"/>
                    <a:pt x="10719" y="14423"/>
                    <a:pt x="11461" y="13280"/>
                  </a:cubicBezTo>
                  <a:cubicBezTo>
                    <a:pt x="13079" y="10783"/>
                    <a:pt x="14351" y="8091"/>
                    <a:pt x="15057" y="5167"/>
                  </a:cubicBezTo>
                  <a:cubicBezTo>
                    <a:pt x="15157" y="4760"/>
                    <a:pt x="15255" y="4366"/>
                    <a:pt x="14781" y="3521"/>
                  </a:cubicBezTo>
                  <a:cubicBezTo>
                    <a:pt x="13782" y="7457"/>
                    <a:pt x="12354" y="10719"/>
                    <a:pt x="10275" y="14027"/>
                  </a:cubicBezTo>
                  <a:cubicBezTo>
                    <a:pt x="9369" y="12289"/>
                    <a:pt x="8702" y="10777"/>
                    <a:pt x="7834" y="9393"/>
                  </a:cubicBezTo>
                  <a:cubicBezTo>
                    <a:pt x="6587" y="7413"/>
                    <a:pt x="5803" y="5524"/>
                    <a:pt x="7067" y="3186"/>
                  </a:cubicBezTo>
                  <a:cubicBezTo>
                    <a:pt x="7480" y="2416"/>
                    <a:pt x="7801" y="1286"/>
                    <a:pt x="72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8" name="Google Shape;178;p7"/>
          <p:cNvSpPr txBox="1"/>
          <p:nvPr>
            <p:ph idx="1" type="body"/>
          </p:nvPr>
        </p:nvSpPr>
        <p:spPr>
          <a:xfrm>
            <a:off x="1330975" y="1597950"/>
            <a:ext cx="3986700" cy="19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 Light"/>
              <a:buChar char="●"/>
              <a:defRPr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indent="-323850" lvl="3" marL="1828800" rtl="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"/>
          <p:cNvSpPr/>
          <p:nvPr/>
        </p:nvSpPr>
        <p:spPr>
          <a:xfrm flipH="1" rot="3031351">
            <a:off x="-419976" y="2308045"/>
            <a:ext cx="911389" cy="1748138"/>
          </a:xfrm>
          <a:custGeom>
            <a:rect b="b" l="l" r="r" t="t"/>
            <a:pathLst>
              <a:path extrusionOk="0" h="32953" w="17180">
                <a:moveTo>
                  <a:pt x="15690" y="0"/>
                </a:moveTo>
                <a:cubicBezTo>
                  <a:pt x="15604" y="0"/>
                  <a:pt x="15548" y="65"/>
                  <a:pt x="15499" y="131"/>
                </a:cubicBezTo>
                <a:cubicBezTo>
                  <a:pt x="15454" y="189"/>
                  <a:pt x="15419" y="256"/>
                  <a:pt x="15390" y="323"/>
                </a:cubicBezTo>
                <a:cubicBezTo>
                  <a:pt x="14956" y="1339"/>
                  <a:pt x="14562" y="2367"/>
                  <a:pt x="14387" y="3467"/>
                </a:cubicBezTo>
                <a:cubicBezTo>
                  <a:pt x="14374" y="3551"/>
                  <a:pt x="14393" y="3659"/>
                  <a:pt x="14233" y="3733"/>
                </a:cubicBezTo>
                <a:cubicBezTo>
                  <a:pt x="14153" y="3321"/>
                  <a:pt x="14061" y="2929"/>
                  <a:pt x="14003" y="2530"/>
                </a:cubicBezTo>
                <a:cubicBezTo>
                  <a:pt x="13906" y="1876"/>
                  <a:pt x="13809" y="1222"/>
                  <a:pt x="13612" y="586"/>
                </a:cubicBezTo>
                <a:cubicBezTo>
                  <a:pt x="13582" y="489"/>
                  <a:pt x="13589" y="321"/>
                  <a:pt x="13459" y="321"/>
                </a:cubicBezTo>
                <a:cubicBezTo>
                  <a:pt x="13455" y="321"/>
                  <a:pt x="13450" y="321"/>
                  <a:pt x="13446" y="321"/>
                </a:cubicBezTo>
                <a:cubicBezTo>
                  <a:pt x="13288" y="334"/>
                  <a:pt x="13292" y="503"/>
                  <a:pt x="13298" y="627"/>
                </a:cubicBezTo>
                <a:cubicBezTo>
                  <a:pt x="13336" y="1658"/>
                  <a:pt x="13413" y="2682"/>
                  <a:pt x="13738" y="3671"/>
                </a:cubicBezTo>
                <a:cubicBezTo>
                  <a:pt x="13816" y="3910"/>
                  <a:pt x="13971" y="4172"/>
                  <a:pt x="13926" y="4388"/>
                </a:cubicBezTo>
                <a:cubicBezTo>
                  <a:pt x="13806" y="4946"/>
                  <a:pt x="13591" y="5482"/>
                  <a:pt x="13415" y="6026"/>
                </a:cubicBezTo>
                <a:cubicBezTo>
                  <a:pt x="13158" y="4943"/>
                  <a:pt x="12670" y="3979"/>
                  <a:pt x="12289" y="2939"/>
                </a:cubicBezTo>
                <a:cubicBezTo>
                  <a:pt x="12222" y="3005"/>
                  <a:pt x="12201" y="3017"/>
                  <a:pt x="12194" y="3035"/>
                </a:cubicBezTo>
                <a:cubicBezTo>
                  <a:pt x="12180" y="3073"/>
                  <a:pt x="12163" y="3114"/>
                  <a:pt x="12163" y="3155"/>
                </a:cubicBezTo>
                <a:cubicBezTo>
                  <a:pt x="12180" y="4426"/>
                  <a:pt x="12342" y="5668"/>
                  <a:pt x="12934" y="6818"/>
                </a:cubicBezTo>
                <a:cubicBezTo>
                  <a:pt x="13004" y="6954"/>
                  <a:pt x="13062" y="7064"/>
                  <a:pt x="13003" y="7226"/>
                </a:cubicBezTo>
                <a:cubicBezTo>
                  <a:pt x="12699" y="8053"/>
                  <a:pt x="12409" y="8885"/>
                  <a:pt x="12112" y="9717"/>
                </a:cubicBezTo>
                <a:cubicBezTo>
                  <a:pt x="12077" y="9814"/>
                  <a:pt x="12038" y="9909"/>
                  <a:pt x="12001" y="10005"/>
                </a:cubicBezTo>
                <a:cubicBezTo>
                  <a:pt x="11908" y="8346"/>
                  <a:pt x="11633" y="6755"/>
                  <a:pt x="11000" y="5209"/>
                </a:cubicBezTo>
                <a:cubicBezTo>
                  <a:pt x="10906" y="5335"/>
                  <a:pt x="10923" y="5455"/>
                  <a:pt x="10927" y="5564"/>
                </a:cubicBezTo>
                <a:cubicBezTo>
                  <a:pt x="10938" y="5963"/>
                  <a:pt x="10930" y="6365"/>
                  <a:pt x="10988" y="6759"/>
                </a:cubicBezTo>
                <a:cubicBezTo>
                  <a:pt x="11181" y="8066"/>
                  <a:pt x="11212" y="9401"/>
                  <a:pt x="11692" y="10655"/>
                </a:cubicBezTo>
                <a:cubicBezTo>
                  <a:pt x="11731" y="10754"/>
                  <a:pt x="11699" y="10841"/>
                  <a:pt x="11664" y="10930"/>
                </a:cubicBezTo>
                <a:cubicBezTo>
                  <a:pt x="11192" y="12133"/>
                  <a:pt x="10776" y="13357"/>
                  <a:pt x="10264" y="14544"/>
                </a:cubicBezTo>
                <a:cubicBezTo>
                  <a:pt x="10219" y="14647"/>
                  <a:pt x="10203" y="14778"/>
                  <a:pt x="10055" y="14856"/>
                </a:cubicBezTo>
                <a:cubicBezTo>
                  <a:pt x="9757" y="12580"/>
                  <a:pt x="9596" y="10305"/>
                  <a:pt x="8826" y="8121"/>
                </a:cubicBezTo>
                <a:cubicBezTo>
                  <a:pt x="8669" y="8228"/>
                  <a:pt x="8709" y="8341"/>
                  <a:pt x="8706" y="8438"/>
                </a:cubicBezTo>
                <a:cubicBezTo>
                  <a:pt x="8641" y="10788"/>
                  <a:pt x="9090" y="13054"/>
                  <a:pt x="9795" y="15279"/>
                </a:cubicBezTo>
                <a:cubicBezTo>
                  <a:pt x="9833" y="15398"/>
                  <a:pt x="9840" y="15497"/>
                  <a:pt x="9788" y="15611"/>
                </a:cubicBezTo>
                <a:cubicBezTo>
                  <a:pt x="9248" y="16816"/>
                  <a:pt x="8711" y="18024"/>
                  <a:pt x="8170" y="19229"/>
                </a:cubicBezTo>
                <a:cubicBezTo>
                  <a:pt x="8134" y="19305"/>
                  <a:pt x="8129" y="19420"/>
                  <a:pt x="7980" y="19441"/>
                </a:cubicBezTo>
                <a:cubicBezTo>
                  <a:pt x="7710" y="18003"/>
                  <a:pt x="7293" y="16604"/>
                  <a:pt x="6885" y="15205"/>
                </a:cubicBezTo>
                <a:cubicBezTo>
                  <a:pt x="6478" y="13805"/>
                  <a:pt x="6194" y="12368"/>
                  <a:pt x="5614" y="11018"/>
                </a:cubicBezTo>
                <a:cubicBezTo>
                  <a:pt x="5498" y="11373"/>
                  <a:pt x="5474" y="11726"/>
                  <a:pt x="5501" y="12080"/>
                </a:cubicBezTo>
                <a:cubicBezTo>
                  <a:pt x="5569" y="13017"/>
                  <a:pt x="5772" y="13930"/>
                  <a:pt x="6019" y="14832"/>
                </a:cubicBezTo>
                <a:cubicBezTo>
                  <a:pt x="6449" y="16398"/>
                  <a:pt x="6799" y="17999"/>
                  <a:pt x="7676" y="19406"/>
                </a:cubicBezTo>
                <a:cubicBezTo>
                  <a:pt x="7794" y="19596"/>
                  <a:pt x="7900" y="19819"/>
                  <a:pt x="7783" y="20059"/>
                </a:cubicBezTo>
                <a:cubicBezTo>
                  <a:pt x="7089" y="21488"/>
                  <a:pt x="6626" y="23011"/>
                  <a:pt x="5999" y="24469"/>
                </a:cubicBezTo>
                <a:cubicBezTo>
                  <a:pt x="5946" y="24597"/>
                  <a:pt x="5886" y="24724"/>
                  <a:pt x="5830" y="24851"/>
                </a:cubicBezTo>
                <a:cubicBezTo>
                  <a:pt x="5802" y="24846"/>
                  <a:pt x="5773" y="24843"/>
                  <a:pt x="5745" y="24837"/>
                </a:cubicBezTo>
                <a:cubicBezTo>
                  <a:pt x="5769" y="23999"/>
                  <a:pt x="5536" y="23197"/>
                  <a:pt x="5419" y="22380"/>
                </a:cubicBezTo>
                <a:cubicBezTo>
                  <a:pt x="5172" y="20652"/>
                  <a:pt x="4835" y="18946"/>
                  <a:pt x="4365" y="17261"/>
                </a:cubicBezTo>
                <a:cubicBezTo>
                  <a:pt x="4104" y="16329"/>
                  <a:pt x="3674" y="15456"/>
                  <a:pt x="3456" y="14513"/>
                </a:cubicBezTo>
                <a:cubicBezTo>
                  <a:pt x="3435" y="14423"/>
                  <a:pt x="3405" y="14302"/>
                  <a:pt x="3286" y="14302"/>
                </a:cubicBezTo>
                <a:cubicBezTo>
                  <a:pt x="3279" y="14302"/>
                  <a:pt x="3272" y="14302"/>
                  <a:pt x="3264" y="14303"/>
                </a:cubicBezTo>
                <a:cubicBezTo>
                  <a:pt x="3123" y="14317"/>
                  <a:pt x="3142" y="14452"/>
                  <a:pt x="3126" y="14551"/>
                </a:cubicBezTo>
                <a:cubicBezTo>
                  <a:pt x="3116" y="14613"/>
                  <a:pt x="3120" y="14677"/>
                  <a:pt x="3123" y="14740"/>
                </a:cubicBezTo>
                <a:cubicBezTo>
                  <a:pt x="3211" y="16970"/>
                  <a:pt x="3421" y="19181"/>
                  <a:pt x="3963" y="21354"/>
                </a:cubicBezTo>
                <a:cubicBezTo>
                  <a:pt x="4317" y="22777"/>
                  <a:pt x="4750" y="24167"/>
                  <a:pt x="5414" y="25478"/>
                </a:cubicBezTo>
                <a:cubicBezTo>
                  <a:pt x="5487" y="25619"/>
                  <a:pt x="5467" y="25733"/>
                  <a:pt x="5421" y="25866"/>
                </a:cubicBezTo>
                <a:cubicBezTo>
                  <a:pt x="5229" y="26432"/>
                  <a:pt x="5040" y="26999"/>
                  <a:pt x="4855" y="27569"/>
                </a:cubicBezTo>
                <a:cubicBezTo>
                  <a:pt x="4700" y="28046"/>
                  <a:pt x="4557" y="28522"/>
                  <a:pt x="4409" y="28994"/>
                </a:cubicBezTo>
                <a:cubicBezTo>
                  <a:pt x="4327" y="28979"/>
                  <a:pt x="4320" y="28937"/>
                  <a:pt x="4313" y="28896"/>
                </a:cubicBezTo>
                <a:cubicBezTo>
                  <a:pt x="4091" y="27538"/>
                  <a:pt x="3582" y="26265"/>
                  <a:pt x="3120" y="24981"/>
                </a:cubicBezTo>
                <a:cubicBezTo>
                  <a:pt x="2295" y="22678"/>
                  <a:pt x="1276" y="20447"/>
                  <a:pt x="585" y="18093"/>
                </a:cubicBezTo>
                <a:cubicBezTo>
                  <a:pt x="527" y="17893"/>
                  <a:pt x="451" y="17697"/>
                  <a:pt x="374" y="17501"/>
                </a:cubicBezTo>
                <a:cubicBezTo>
                  <a:pt x="346" y="17428"/>
                  <a:pt x="294" y="17364"/>
                  <a:pt x="211" y="17364"/>
                </a:cubicBezTo>
                <a:cubicBezTo>
                  <a:pt x="202" y="17364"/>
                  <a:pt x="193" y="17365"/>
                  <a:pt x="184" y="17367"/>
                </a:cubicBezTo>
                <a:cubicBezTo>
                  <a:pt x="85" y="17382"/>
                  <a:pt x="54" y="17467"/>
                  <a:pt x="47" y="17554"/>
                </a:cubicBezTo>
                <a:cubicBezTo>
                  <a:pt x="29" y="17774"/>
                  <a:pt x="0" y="17992"/>
                  <a:pt x="12" y="18213"/>
                </a:cubicBezTo>
                <a:cubicBezTo>
                  <a:pt x="91" y="20012"/>
                  <a:pt x="696" y="21690"/>
                  <a:pt x="1215" y="23385"/>
                </a:cubicBezTo>
                <a:cubicBezTo>
                  <a:pt x="1896" y="25598"/>
                  <a:pt x="3127" y="27562"/>
                  <a:pt x="4070" y="29658"/>
                </a:cubicBezTo>
                <a:cubicBezTo>
                  <a:pt x="4136" y="29804"/>
                  <a:pt x="4158" y="29924"/>
                  <a:pt x="4120" y="30074"/>
                </a:cubicBezTo>
                <a:cubicBezTo>
                  <a:pt x="3929" y="30816"/>
                  <a:pt x="3751" y="31563"/>
                  <a:pt x="3648" y="32325"/>
                </a:cubicBezTo>
                <a:cubicBezTo>
                  <a:pt x="3624" y="32510"/>
                  <a:pt x="3603" y="32696"/>
                  <a:pt x="3641" y="32953"/>
                </a:cubicBezTo>
                <a:cubicBezTo>
                  <a:pt x="3825" y="32665"/>
                  <a:pt x="3911" y="32411"/>
                  <a:pt x="3978" y="32154"/>
                </a:cubicBezTo>
                <a:cubicBezTo>
                  <a:pt x="4189" y="31351"/>
                  <a:pt x="4330" y="30531"/>
                  <a:pt x="4553" y="29732"/>
                </a:cubicBezTo>
                <a:cubicBezTo>
                  <a:pt x="4609" y="29528"/>
                  <a:pt x="4700" y="29409"/>
                  <a:pt x="4896" y="29333"/>
                </a:cubicBezTo>
                <a:cubicBezTo>
                  <a:pt x="5809" y="28980"/>
                  <a:pt x="6662" y="28501"/>
                  <a:pt x="7530" y="28055"/>
                </a:cubicBezTo>
                <a:cubicBezTo>
                  <a:pt x="9664" y="26957"/>
                  <a:pt x="11686" y="25675"/>
                  <a:pt x="13714" y="24395"/>
                </a:cubicBezTo>
                <a:cubicBezTo>
                  <a:pt x="14633" y="23815"/>
                  <a:pt x="15489" y="23161"/>
                  <a:pt x="16299" y="22444"/>
                </a:cubicBezTo>
                <a:cubicBezTo>
                  <a:pt x="16423" y="22334"/>
                  <a:pt x="16589" y="22205"/>
                  <a:pt x="16467" y="22020"/>
                </a:cubicBezTo>
                <a:cubicBezTo>
                  <a:pt x="16416" y="21943"/>
                  <a:pt x="16359" y="21915"/>
                  <a:pt x="16298" y="21915"/>
                </a:cubicBezTo>
                <a:cubicBezTo>
                  <a:pt x="16209" y="21915"/>
                  <a:pt x="16113" y="21977"/>
                  <a:pt x="16024" y="22028"/>
                </a:cubicBezTo>
                <a:cubicBezTo>
                  <a:pt x="14149" y="23110"/>
                  <a:pt x="12204" y="24053"/>
                  <a:pt x="10247" y="24978"/>
                </a:cubicBezTo>
                <a:cubicBezTo>
                  <a:pt x="8332" y="25884"/>
                  <a:pt x="6542" y="26999"/>
                  <a:pt x="5011" y="28491"/>
                </a:cubicBezTo>
                <a:cubicBezTo>
                  <a:pt x="4996" y="28506"/>
                  <a:pt x="4962" y="28502"/>
                  <a:pt x="4913" y="28513"/>
                </a:cubicBezTo>
                <a:cubicBezTo>
                  <a:pt x="5363" y="27055"/>
                  <a:pt x="5821" y="25627"/>
                  <a:pt x="6356" y="24223"/>
                </a:cubicBezTo>
                <a:cubicBezTo>
                  <a:pt x="6397" y="24116"/>
                  <a:pt x="6441" y="24019"/>
                  <a:pt x="6578" y="23983"/>
                </a:cubicBezTo>
                <a:cubicBezTo>
                  <a:pt x="7039" y="23863"/>
                  <a:pt x="7464" y="23650"/>
                  <a:pt x="7879" y="23425"/>
                </a:cubicBezTo>
                <a:cubicBezTo>
                  <a:pt x="10515" y="21994"/>
                  <a:pt x="12931" y="20230"/>
                  <a:pt x="15320" y="18431"/>
                </a:cubicBezTo>
                <a:cubicBezTo>
                  <a:pt x="15430" y="18349"/>
                  <a:pt x="15543" y="18234"/>
                  <a:pt x="15454" y="18085"/>
                </a:cubicBezTo>
                <a:cubicBezTo>
                  <a:pt x="15410" y="18009"/>
                  <a:pt x="15351" y="17983"/>
                  <a:pt x="15287" y="17983"/>
                </a:cubicBezTo>
                <a:cubicBezTo>
                  <a:pt x="15223" y="17983"/>
                  <a:pt x="15154" y="18009"/>
                  <a:pt x="15090" y="18038"/>
                </a:cubicBezTo>
                <a:cubicBezTo>
                  <a:pt x="14936" y="18107"/>
                  <a:pt x="14788" y="18185"/>
                  <a:pt x="14638" y="18263"/>
                </a:cubicBezTo>
                <a:cubicBezTo>
                  <a:pt x="12481" y="19376"/>
                  <a:pt x="10334" y="20504"/>
                  <a:pt x="8398" y="21987"/>
                </a:cubicBezTo>
                <a:cubicBezTo>
                  <a:pt x="7860" y="22397"/>
                  <a:pt x="7336" y="22829"/>
                  <a:pt x="6806" y="23251"/>
                </a:cubicBezTo>
                <a:lnTo>
                  <a:pt x="6806" y="23251"/>
                </a:lnTo>
                <a:cubicBezTo>
                  <a:pt x="6806" y="23215"/>
                  <a:pt x="6798" y="23173"/>
                  <a:pt x="6811" y="23144"/>
                </a:cubicBezTo>
                <a:cubicBezTo>
                  <a:pt x="7437" y="21686"/>
                  <a:pt x="7911" y="20169"/>
                  <a:pt x="8610" y="18742"/>
                </a:cubicBezTo>
                <a:cubicBezTo>
                  <a:pt x="8694" y="18567"/>
                  <a:pt x="8799" y="18470"/>
                  <a:pt x="8994" y="18418"/>
                </a:cubicBezTo>
                <a:cubicBezTo>
                  <a:pt x="9327" y="18326"/>
                  <a:pt x="9654" y="18212"/>
                  <a:pt x="9960" y="18042"/>
                </a:cubicBezTo>
                <a:cubicBezTo>
                  <a:pt x="11799" y="17026"/>
                  <a:pt x="13562" y="15888"/>
                  <a:pt x="15268" y="14663"/>
                </a:cubicBezTo>
                <a:cubicBezTo>
                  <a:pt x="15701" y="14352"/>
                  <a:pt x="16113" y="14008"/>
                  <a:pt x="16529" y="13672"/>
                </a:cubicBezTo>
                <a:cubicBezTo>
                  <a:pt x="16651" y="13573"/>
                  <a:pt x="16807" y="13431"/>
                  <a:pt x="16720" y="13281"/>
                </a:cubicBezTo>
                <a:cubicBezTo>
                  <a:pt x="16692" y="13235"/>
                  <a:pt x="16659" y="13217"/>
                  <a:pt x="16624" y="13217"/>
                </a:cubicBezTo>
                <a:cubicBezTo>
                  <a:pt x="16541" y="13217"/>
                  <a:pt x="16445" y="13309"/>
                  <a:pt x="16370" y="13343"/>
                </a:cubicBezTo>
                <a:cubicBezTo>
                  <a:pt x="14726" y="14095"/>
                  <a:pt x="13196" y="15051"/>
                  <a:pt x="11697" y="16053"/>
                </a:cubicBezTo>
                <a:cubicBezTo>
                  <a:pt x="10810" y="16644"/>
                  <a:pt x="9945" y="17273"/>
                  <a:pt x="9071" y="17886"/>
                </a:cubicBezTo>
                <a:lnTo>
                  <a:pt x="9071" y="17886"/>
                </a:lnTo>
                <a:cubicBezTo>
                  <a:pt x="9040" y="17772"/>
                  <a:pt x="9122" y="17690"/>
                  <a:pt x="9164" y="17605"/>
                </a:cubicBezTo>
                <a:cubicBezTo>
                  <a:pt x="9819" y="16276"/>
                  <a:pt x="10398" y="14913"/>
                  <a:pt x="10976" y="13551"/>
                </a:cubicBezTo>
                <a:cubicBezTo>
                  <a:pt x="11096" y="13269"/>
                  <a:pt x="11183" y="12984"/>
                  <a:pt x="11514" y="12984"/>
                </a:cubicBezTo>
                <a:cubicBezTo>
                  <a:pt x="11559" y="12984"/>
                  <a:pt x="11608" y="12989"/>
                  <a:pt x="11662" y="13000"/>
                </a:cubicBezTo>
                <a:cubicBezTo>
                  <a:pt x="11666" y="13001"/>
                  <a:pt x="11671" y="13002"/>
                  <a:pt x="11675" y="13002"/>
                </a:cubicBezTo>
                <a:cubicBezTo>
                  <a:pt x="11709" y="13002"/>
                  <a:pt x="11747" y="12979"/>
                  <a:pt x="11782" y="12967"/>
                </a:cubicBezTo>
                <a:cubicBezTo>
                  <a:pt x="13380" y="12358"/>
                  <a:pt x="14995" y="11787"/>
                  <a:pt x="16363" y="10709"/>
                </a:cubicBezTo>
                <a:cubicBezTo>
                  <a:pt x="16447" y="10642"/>
                  <a:pt x="16604" y="10601"/>
                  <a:pt x="16525" y="10453"/>
                </a:cubicBezTo>
                <a:cubicBezTo>
                  <a:pt x="16492" y="10392"/>
                  <a:pt x="16446" y="10373"/>
                  <a:pt x="16396" y="10373"/>
                </a:cubicBezTo>
                <a:cubicBezTo>
                  <a:pt x="16336" y="10373"/>
                  <a:pt x="16271" y="10399"/>
                  <a:pt x="16213" y="10417"/>
                </a:cubicBezTo>
                <a:cubicBezTo>
                  <a:pt x="14657" y="10884"/>
                  <a:pt x="13145" y="11447"/>
                  <a:pt x="11788" y="12365"/>
                </a:cubicBezTo>
                <a:cubicBezTo>
                  <a:pt x="11689" y="12431"/>
                  <a:pt x="11592" y="12527"/>
                  <a:pt x="11455" y="12527"/>
                </a:cubicBezTo>
                <a:cubicBezTo>
                  <a:pt x="11448" y="12527"/>
                  <a:pt x="11442" y="12527"/>
                  <a:pt x="11435" y="12526"/>
                </a:cubicBezTo>
                <a:cubicBezTo>
                  <a:pt x="11432" y="12485"/>
                  <a:pt x="11425" y="12463"/>
                  <a:pt x="11432" y="12444"/>
                </a:cubicBezTo>
                <a:cubicBezTo>
                  <a:pt x="11840" y="11375"/>
                  <a:pt x="12249" y="10305"/>
                  <a:pt x="12658" y="9237"/>
                </a:cubicBezTo>
                <a:cubicBezTo>
                  <a:pt x="12688" y="9155"/>
                  <a:pt x="12728" y="9092"/>
                  <a:pt x="12814" y="9051"/>
                </a:cubicBezTo>
                <a:cubicBezTo>
                  <a:pt x="13436" y="8761"/>
                  <a:pt x="13975" y="8337"/>
                  <a:pt x="14523" y="7934"/>
                </a:cubicBezTo>
                <a:cubicBezTo>
                  <a:pt x="15227" y="7421"/>
                  <a:pt x="15939" y="6903"/>
                  <a:pt x="16284" y="6049"/>
                </a:cubicBezTo>
                <a:cubicBezTo>
                  <a:pt x="16325" y="5949"/>
                  <a:pt x="16442" y="5843"/>
                  <a:pt x="16333" y="5737"/>
                </a:cubicBezTo>
                <a:cubicBezTo>
                  <a:pt x="16300" y="5705"/>
                  <a:pt x="16264" y="5693"/>
                  <a:pt x="16226" y="5693"/>
                </a:cubicBezTo>
                <a:cubicBezTo>
                  <a:pt x="16153" y="5693"/>
                  <a:pt x="16076" y="5739"/>
                  <a:pt x="16010" y="5768"/>
                </a:cubicBezTo>
                <a:cubicBezTo>
                  <a:pt x="15732" y="5892"/>
                  <a:pt x="15475" y="6058"/>
                  <a:pt x="15241" y="6255"/>
                </a:cubicBezTo>
                <a:cubicBezTo>
                  <a:pt x="14492" y="6884"/>
                  <a:pt x="13824" y="7600"/>
                  <a:pt x="13182" y="8335"/>
                </a:cubicBezTo>
                <a:cubicBezTo>
                  <a:pt x="13123" y="8402"/>
                  <a:pt x="13081" y="8499"/>
                  <a:pt x="12976" y="8499"/>
                </a:cubicBezTo>
                <a:cubicBezTo>
                  <a:pt x="12965" y="8499"/>
                  <a:pt x="12953" y="8498"/>
                  <a:pt x="12941" y="8496"/>
                </a:cubicBezTo>
                <a:cubicBezTo>
                  <a:pt x="12893" y="8427"/>
                  <a:pt x="12935" y="8372"/>
                  <a:pt x="12956" y="8315"/>
                </a:cubicBezTo>
                <a:cubicBezTo>
                  <a:pt x="13244" y="7548"/>
                  <a:pt x="13540" y="6784"/>
                  <a:pt x="13813" y="6012"/>
                </a:cubicBezTo>
                <a:cubicBezTo>
                  <a:pt x="13900" y="5763"/>
                  <a:pt x="14053" y="5668"/>
                  <a:pt x="14288" y="5578"/>
                </a:cubicBezTo>
                <a:cubicBezTo>
                  <a:pt x="15386" y="5163"/>
                  <a:pt x="16354" y="4562"/>
                  <a:pt x="17034" y="3572"/>
                </a:cubicBezTo>
                <a:cubicBezTo>
                  <a:pt x="17088" y="3496"/>
                  <a:pt x="17180" y="3416"/>
                  <a:pt x="17104" y="3321"/>
                </a:cubicBezTo>
                <a:cubicBezTo>
                  <a:pt x="17077" y="3287"/>
                  <a:pt x="17049" y="3275"/>
                  <a:pt x="17022" y="3275"/>
                </a:cubicBezTo>
                <a:cubicBezTo>
                  <a:pt x="16964" y="3275"/>
                  <a:pt x="16907" y="3332"/>
                  <a:pt x="16855" y="3359"/>
                </a:cubicBezTo>
                <a:cubicBezTo>
                  <a:pt x="15931" y="3839"/>
                  <a:pt x="15021" y="4340"/>
                  <a:pt x="14267" y="5078"/>
                </a:cubicBezTo>
                <a:cubicBezTo>
                  <a:pt x="14235" y="5109"/>
                  <a:pt x="14205" y="5158"/>
                  <a:pt x="14161" y="5158"/>
                </a:cubicBezTo>
                <a:cubicBezTo>
                  <a:pt x="14146" y="5158"/>
                  <a:pt x="14131" y="5154"/>
                  <a:pt x="14113" y="5142"/>
                </a:cubicBezTo>
                <a:cubicBezTo>
                  <a:pt x="14067" y="5111"/>
                  <a:pt x="14071" y="5042"/>
                  <a:pt x="14096" y="4998"/>
                </a:cubicBezTo>
                <a:cubicBezTo>
                  <a:pt x="14352" y="4542"/>
                  <a:pt x="14462" y="4013"/>
                  <a:pt x="14782" y="3592"/>
                </a:cubicBezTo>
                <a:cubicBezTo>
                  <a:pt x="15238" y="2994"/>
                  <a:pt x="15622" y="2355"/>
                  <a:pt x="15866" y="1645"/>
                </a:cubicBezTo>
                <a:cubicBezTo>
                  <a:pt x="16025" y="1175"/>
                  <a:pt x="15962" y="688"/>
                  <a:pt x="15906" y="208"/>
                </a:cubicBezTo>
                <a:cubicBezTo>
                  <a:pt x="15896" y="111"/>
                  <a:pt x="15839" y="31"/>
                  <a:pt x="15733" y="5"/>
                </a:cubicBezTo>
                <a:cubicBezTo>
                  <a:pt x="15718" y="2"/>
                  <a:pt x="15704" y="0"/>
                  <a:pt x="1569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1" name="Google Shape;181;p8"/>
          <p:cNvGrpSpPr/>
          <p:nvPr/>
        </p:nvGrpSpPr>
        <p:grpSpPr>
          <a:xfrm flipH="1" rot="208811">
            <a:off x="-127023" y="3003965"/>
            <a:ext cx="1034593" cy="1574667"/>
            <a:chOff x="8292915" y="3910908"/>
            <a:chExt cx="1034651" cy="1574756"/>
          </a:xfrm>
        </p:grpSpPr>
        <p:sp>
          <p:nvSpPr>
            <p:cNvPr id="182" name="Google Shape;182;p8"/>
            <p:cNvSpPr/>
            <p:nvPr/>
          </p:nvSpPr>
          <p:spPr>
            <a:xfrm flipH="1">
              <a:off x="8292915" y="3910908"/>
              <a:ext cx="1034651" cy="1263521"/>
            </a:xfrm>
            <a:custGeom>
              <a:rect b="b" l="l" r="r" t="t"/>
              <a:pathLst>
                <a:path extrusionOk="0" h="21078" w="17260">
                  <a:moveTo>
                    <a:pt x="14836" y="1581"/>
                  </a:moveTo>
                  <a:cubicBezTo>
                    <a:pt x="15083" y="1581"/>
                    <a:pt x="15314" y="1760"/>
                    <a:pt x="15354" y="2001"/>
                  </a:cubicBezTo>
                  <a:cubicBezTo>
                    <a:pt x="15406" y="2297"/>
                    <a:pt x="15135" y="2674"/>
                    <a:pt x="14832" y="2730"/>
                  </a:cubicBezTo>
                  <a:cubicBezTo>
                    <a:pt x="14799" y="2736"/>
                    <a:pt x="14766" y="2739"/>
                    <a:pt x="14735" y="2739"/>
                  </a:cubicBezTo>
                  <a:cubicBezTo>
                    <a:pt x="14494" y="2739"/>
                    <a:pt x="14295" y="2570"/>
                    <a:pt x="14245" y="2307"/>
                  </a:cubicBezTo>
                  <a:cubicBezTo>
                    <a:pt x="14183" y="1985"/>
                    <a:pt x="14420" y="1648"/>
                    <a:pt x="14747" y="1589"/>
                  </a:cubicBezTo>
                  <a:cubicBezTo>
                    <a:pt x="14777" y="1583"/>
                    <a:pt x="14806" y="1581"/>
                    <a:pt x="14836" y="1581"/>
                  </a:cubicBezTo>
                  <a:close/>
                  <a:moveTo>
                    <a:pt x="10638" y="2630"/>
                  </a:moveTo>
                  <a:cubicBezTo>
                    <a:pt x="10971" y="2630"/>
                    <a:pt x="11221" y="2926"/>
                    <a:pt x="11121" y="3255"/>
                  </a:cubicBezTo>
                  <a:cubicBezTo>
                    <a:pt x="10986" y="3700"/>
                    <a:pt x="10686" y="4051"/>
                    <a:pt x="10333" y="4336"/>
                  </a:cubicBezTo>
                  <a:cubicBezTo>
                    <a:pt x="10265" y="4391"/>
                    <a:pt x="10188" y="4415"/>
                    <a:pt x="10112" y="4415"/>
                  </a:cubicBezTo>
                  <a:cubicBezTo>
                    <a:pt x="9914" y="4415"/>
                    <a:pt x="9718" y="4249"/>
                    <a:pt x="9687" y="4017"/>
                  </a:cubicBezTo>
                  <a:cubicBezTo>
                    <a:pt x="9642" y="3686"/>
                    <a:pt x="10114" y="2835"/>
                    <a:pt x="10428" y="2688"/>
                  </a:cubicBezTo>
                  <a:cubicBezTo>
                    <a:pt x="10477" y="2664"/>
                    <a:pt x="10528" y="2648"/>
                    <a:pt x="10560" y="2636"/>
                  </a:cubicBezTo>
                  <a:cubicBezTo>
                    <a:pt x="10587" y="2632"/>
                    <a:pt x="10613" y="2630"/>
                    <a:pt x="10638" y="2630"/>
                  </a:cubicBezTo>
                  <a:close/>
                  <a:moveTo>
                    <a:pt x="8375" y="2901"/>
                  </a:moveTo>
                  <a:cubicBezTo>
                    <a:pt x="8687" y="2901"/>
                    <a:pt x="8913" y="3089"/>
                    <a:pt x="8918" y="3391"/>
                  </a:cubicBezTo>
                  <a:cubicBezTo>
                    <a:pt x="8923" y="4209"/>
                    <a:pt x="8692" y="4964"/>
                    <a:pt x="8153" y="5598"/>
                  </a:cubicBezTo>
                  <a:cubicBezTo>
                    <a:pt x="8006" y="5768"/>
                    <a:pt x="7804" y="5817"/>
                    <a:pt x="7598" y="5817"/>
                  </a:cubicBezTo>
                  <a:cubicBezTo>
                    <a:pt x="7548" y="5817"/>
                    <a:pt x="7498" y="5814"/>
                    <a:pt x="7449" y="5809"/>
                  </a:cubicBezTo>
                  <a:cubicBezTo>
                    <a:pt x="7203" y="5784"/>
                    <a:pt x="7034" y="5608"/>
                    <a:pt x="7066" y="5363"/>
                  </a:cubicBezTo>
                  <a:cubicBezTo>
                    <a:pt x="7165" y="4608"/>
                    <a:pt x="7309" y="3861"/>
                    <a:pt x="7787" y="3231"/>
                  </a:cubicBezTo>
                  <a:cubicBezTo>
                    <a:pt x="7907" y="3070"/>
                    <a:pt x="8063" y="2942"/>
                    <a:pt x="8206" y="2918"/>
                  </a:cubicBezTo>
                  <a:cubicBezTo>
                    <a:pt x="8265" y="2906"/>
                    <a:pt x="8321" y="2901"/>
                    <a:pt x="8375" y="2901"/>
                  </a:cubicBezTo>
                  <a:close/>
                  <a:moveTo>
                    <a:pt x="13074" y="6262"/>
                  </a:moveTo>
                  <a:cubicBezTo>
                    <a:pt x="13216" y="6262"/>
                    <a:pt x="13369" y="6314"/>
                    <a:pt x="13457" y="6487"/>
                  </a:cubicBezTo>
                  <a:cubicBezTo>
                    <a:pt x="13575" y="6707"/>
                    <a:pt x="13520" y="6909"/>
                    <a:pt x="13319" y="7057"/>
                  </a:cubicBezTo>
                  <a:cubicBezTo>
                    <a:pt x="13102" y="7218"/>
                    <a:pt x="12869" y="7359"/>
                    <a:pt x="12606" y="7431"/>
                  </a:cubicBezTo>
                  <a:cubicBezTo>
                    <a:pt x="12534" y="7451"/>
                    <a:pt x="12470" y="7461"/>
                    <a:pt x="12415" y="7461"/>
                  </a:cubicBezTo>
                  <a:cubicBezTo>
                    <a:pt x="12197" y="7461"/>
                    <a:pt x="12116" y="7306"/>
                    <a:pt x="12176" y="7006"/>
                  </a:cubicBezTo>
                  <a:cubicBezTo>
                    <a:pt x="12248" y="6632"/>
                    <a:pt x="12559" y="6338"/>
                    <a:pt x="12997" y="6267"/>
                  </a:cubicBezTo>
                  <a:cubicBezTo>
                    <a:pt x="13022" y="6263"/>
                    <a:pt x="13048" y="6262"/>
                    <a:pt x="13074" y="6262"/>
                  </a:cubicBezTo>
                  <a:close/>
                  <a:moveTo>
                    <a:pt x="3059" y="7277"/>
                  </a:moveTo>
                  <a:cubicBezTo>
                    <a:pt x="3069" y="7277"/>
                    <a:pt x="3079" y="7277"/>
                    <a:pt x="3090" y="7278"/>
                  </a:cubicBezTo>
                  <a:cubicBezTo>
                    <a:pt x="3273" y="7295"/>
                    <a:pt x="3385" y="7408"/>
                    <a:pt x="3435" y="7580"/>
                  </a:cubicBezTo>
                  <a:cubicBezTo>
                    <a:pt x="3540" y="7926"/>
                    <a:pt x="3479" y="8265"/>
                    <a:pt x="3387" y="8601"/>
                  </a:cubicBezTo>
                  <a:cubicBezTo>
                    <a:pt x="3352" y="8730"/>
                    <a:pt x="3246" y="8815"/>
                    <a:pt x="3108" y="8822"/>
                  </a:cubicBezTo>
                  <a:cubicBezTo>
                    <a:pt x="3102" y="8822"/>
                    <a:pt x="3096" y="8823"/>
                    <a:pt x="3090" y="8823"/>
                  </a:cubicBezTo>
                  <a:cubicBezTo>
                    <a:pt x="2958" y="8823"/>
                    <a:pt x="2852" y="8750"/>
                    <a:pt x="2802" y="8632"/>
                  </a:cubicBezTo>
                  <a:cubicBezTo>
                    <a:pt x="2741" y="8482"/>
                    <a:pt x="2710" y="8320"/>
                    <a:pt x="2666" y="8163"/>
                  </a:cubicBezTo>
                  <a:cubicBezTo>
                    <a:pt x="2601" y="7926"/>
                    <a:pt x="2569" y="7697"/>
                    <a:pt x="2730" y="7486"/>
                  </a:cubicBezTo>
                  <a:cubicBezTo>
                    <a:pt x="2816" y="7371"/>
                    <a:pt x="2914" y="7277"/>
                    <a:pt x="3059" y="7277"/>
                  </a:cubicBezTo>
                  <a:close/>
                  <a:moveTo>
                    <a:pt x="6194" y="5620"/>
                  </a:moveTo>
                  <a:cubicBezTo>
                    <a:pt x="6198" y="5620"/>
                    <a:pt x="6202" y="5620"/>
                    <a:pt x="6207" y="5620"/>
                  </a:cubicBezTo>
                  <a:cubicBezTo>
                    <a:pt x="6505" y="5626"/>
                    <a:pt x="6675" y="5878"/>
                    <a:pt x="6807" y="6636"/>
                  </a:cubicBezTo>
                  <a:cubicBezTo>
                    <a:pt x="6849" y="6907"/>
                    <a:pt x="6778" y="7415"/>
                    <a:pt x="6622" y="7901"/>
                  </a:cubicBezTo>
                  <a:cubicBezTo>
                    <a:pt x="6476" y="8351"/>
                    <a:pt x="6270" y="8780"/>
                    <a:pt x="6088" y="9217"/>
                  </a:cubicBezTo>
                  <a:cubicBezTo>
                    <a:pt x="6038" y="9336"/>
                    <a:pt x="5963" y="9443"/>
                    <a:pt x="5854" y="9514"/>
                  </a:cubicBezTo>
                  <a:cubicBezTo>
                    <a:pt x="5700" y="9614"/>
                    <a:pt x="5542" y="9732"/>
                    <a:pt x="5364" y="9732"/>
                  </a:cubicBezTo>
                  <a:cubicBezTo>
                    <a:pt x="5297" y="9732"/>
                    <a:pt x="5227" y="9715"/>
                    <a:pt x="5154" y="9674"/>
                  </a:cubicBezTo>
                  <a:cubicBezTo>
                    <a:pt x="4910" y="9542"/>
                    <a:pt x="4896" y="9302"/>
                    <a:pt x="4921" y="9052"/>
                  </a:cubicBezTo>
                  <a:cubicBezTo>
                    <a:pt x="5017" y="8088"/>
                    <a:pt x="5147" y="7134"/>
                    <a:pt x="5531" y="6234"/>
                  </a:cubicBezTo>
                  <a:cubicBezTo>
                    <a:pt x="5661" y="5934"/>
                    <a:pt x="5797" y="5620"/>
                    <a:pt x="6194" y="5620"/>
                  </a:cubicBezTo>
                  <a:close/>
                  <a:moveTo>
                    <a:pt x="12535" y="8460"/>
                  </a:moveTo>
                  <a:cubicBezTo>
                    <a:pt x="12575" y="8460"/>
                    <a:pt x="12616" y="8461"/>
                    <a:pt x="12657" y="8464"/>
                  </a:cubicBezTo>
                  <a:cubicBezTo>
                    <a:pt x="12908" y="8482"/>
                    <a:pt x="13117" y="8598"/>
                    <a:pt x="13194" y="8853"/>
                  </a:cubicBezTo>
                  <a:cubicBezTo>
                    <a:pt x="13263" y="9085"/>
                    <a:pt x="13167" y="9285"/>
                    <a:pt x="12995" y="9437"/>
                  </a:cubicBezTo>
                  <a:cubicBezTo>
                    <a:pt x="12571" y="9811"/>
                    <a:pt x="12098" y="10113"/>
                    <a:pt x="11572" y="10325"/>
                  </a:cubicBezTo>
                  <a:cubicBezTo>
                    <a:pt x="11169" y="10489"/>
                    <a:pt x="10768" y="10657"/>
                    <a:pt x="10363" y="10810"/>
                  </a:cubicBezTo>
                  <a:cubicBezTo>
                    <a:pt x="10210" y="10867"/>
                    <a:pt x="10047" y="10911"/>
                    <a:pt x="9889" y="10913"/>
                  </a:cubicBezTo>
                  <a:cubicBezTo>
                    <a:pt x="9882" y="10914"/>
                    <a:pt x="9875" y="10914"/>
                    <a:pt x="9869" y="10914"/>
                  </a:cubicBezTo>
                  <a:cubicBezTo>
                    <a:pt x="9397" y="10914"/>
                    <a:pt x="9169" y="10514"/>
                    <a:pt x="9405" y="10099"/>
                  </a:cubicBezTo>
                  <a:cubicBezTo>
                    <a:pt x="9458" y="10006"/>
                    <a:pt x="9523" y="9910"/>
                    <a:pt x="9606" y="9845"/>
                  </a:cubicBezTo>
                  <a:cubicBezTo>
                    <a:pt x="10351" y="9265"/>
                    <a:pt x="11118" y="8721"/>
                    <a:pt x="12179" y="8478"/>
                  </a:cubicBezTo>
                  <a:cubicBezTo>
                    <a:pt x="12244" y="8477"/>
                    <a:pt x="12382" y="8460"/>
                    <a:pt x="12535" y="8460"/>
                  </a:cubicBezTo>
                  <a:close/>
                  <a:moveTo>
                    <a:pt x="9415" y="12204"/>
                  </a:moveTo>
                  <a:cubicBezTo>
                    <a:pt x="9778" y="12204"/>
                    <a:pt x="10019" y="12327"/>
                    <a:pt x="10136" y="12553"/>
                  </a:cubicBezTo>
                  <a:cubicBezTo>
                    <a:pt x="10287" y="12851"/>
                    <a:pt x="10136" y="13197"/>
                    <a:pt x="9680" y="13559"/>
                  </a:cubicBezTo>
                  <a:cubicBezTo>
                    <a:pt x="9247" y="13908"/>
                    <a:pt x="8748" y="14120"/>
                    <a:pt x="8212" y="14249"/>
                  </a:cubicBezTo>
                  <a:cubicBezTo>
                    <a:pt x="8089" y="14279"/>
                    <a:pt x="7964" y="14304"/>
                    <a:pt x="7838" y="14320"/>
                  </a:cubicBezTo>
                  <a:cubicBezTo>
                    <a:pt x="7723" y="14336"/>
                    <a:pt x="7653" y="14500"/>
                    <a:pt x="7545" y="14500"/>
                  </a:cubicBezTo>
                  <a:cubicBezTo>
                    <a:pt x="7520" y="14500"/>
                    <a:pt x="7494" y="14491"/>
                    <a:pt x="7464" y="14471"/>
                  </a:cubicBezTo>
                  <a:cubicBezTo>
                    <a:pt x="7288" y="14347"/>
                    <a:pt x="7130" y="14189"/>
                    <a:pt x="6993" y="14021"/>
                  </a:cubicBezTo>
                  <a:cubicBezTo>
                    <a:pt x="6802" y="13788"/>
                    <a:pt x="6845" y="13541"/>
                    <a:pt x="7102" y="13238"/>
                  </a:cubicBezTo>
                  <a:cubicBezTo>
                    <a:pt x="7182" y="13142"/>
                    <a:pt x="7279" y="13054"/>
                    <a:pt x="7384" y="12985"/>
                  </a:cubicBezTo>
                  <a:cubicBezTo>
                    <a:pt x="7903" y="12645"/>
                    <a:pt x="8468" y="12399"/>
                    <a:pt x="8978" y="12253"/>
                  </a:cubicBezTo>
                  <a:cubicBezTo>
                    <a:pt x="9139" y="12220"/>
                    <a:pt x="9285" y="12204"/>
                    <a:pt x="9415" y="12204"/>
                  </a:cubicBezTo>
                  <a:close/>
                  <a:moveTo>
                    <a:pt x="2662" y="10266"/>
                  </a:moveTo>
                  <a:cubicBezTo>
                    <a:pt x="2673" y="10266"/>
                    <a:pt x="2684" y="10266"/>
                    <a:pt x="2694" y="10267"/>
                  </a:cubicBezTo>
                  <a:cubicBezTo>
                    <a:pt x="2940" y="10284"/>
                    <a:pt x="3081" y="10439"/>
                    <a:pt x="3166" y="10662"/>
                  </a:cubicBezTo>
                  <a:cubicBezTo>
                    <a:pt x="3272" y="10940"/>
                    <a:pt x="3263" y="11235"/>
                    <a:pt x="3267" y="11523"/>
                  </a:cubicBezTo>
                  <a:cubicBezTo>
                    <a:pt x="3287" y="12487"/>
                    <a:pt x="3081" y="13437"/>
                    <a:pt x="3035" y="14398"/>
                  </a:cubicBezTo>
                  <a:cubicBezTo>
                    <a:pt x="3025" y="14621"/>
                    <a:pt x="2925" y="14835"/>
                    <a:pt x="2656" y="14862"/>
                  </a:cubicBezTo>
                  <a:cubicBezTo>
                    <a:pt x="2641" y="14863"/>
                    <a:pt x="2626" y="14864"/>
                    <a:pt x="2611" y="14864"/>
                  </a:cubicBezTo>
                  <a:cubicBezTo>
                    <a:pt x="2407" y="14864"/>
                    <a:pt x="2292" y="14722"/>
                    <a:pt x="2206" y="14537"/>
                  </a:cubicBezTo>
                  <a:cubicBezTo>
                    <a:pt x="2129" y="14369"/>
                    <a:pt x="2072" y="14199"/>
                    <a:pt x="2044" y="14019"/>
                  </a:cubicBezTo>
                  <a:cubicBezTo>
                    <a:pt x="1982" y="13153"/>
                    <a:pt x="1798" y="12288"/>
                    <a:pt x="1979" y="11419"/>
                  </a:cubicBezTo>
                  <a:cubicBezTo>
                    <a:pt x="2037" y="11132"/>
                    <a:pt x="2092" y="10847"/>
                    <a:pt x="2230" y="10587"/>
                  </a:cubicBezTo>
                  <a:cubicBezTo>
                    <a:pt x="2324" y="10413"/>
                    <a:pt x="2451" y="10266"/>
                    <a:pt x="2662" y="10266"/>
                  </a:cubicBezTo>
                  <a:close/>
                  <a:moveTo>
                    <a:pt x="10846" y="15102"/>
                  </a:moveTo>
                  <a:cubicBezTo>
                    <a:pt x="10904" y="15102"/>
                    <a:pt x="10962" y="15103"/>
                    <a:pt x="11020" y="15106"/>
                  </a:cubicBezTo>
                  <a:cubicBezTo>
                    <a:pt x="11396" y="15123"/>
                    <a:pt x="11768" y="15198"/>
                    <a:pt x="11908" y="15610"/>
                  </a:cubicBezTo>
                  <a:cubicBezTo>
                    <a:pt x="12038" y="15999"/>
                    <a:pt x="11883" y="16337"/>
                    <a:pt x="11585" y="16585"/>
                  </a:cubicBezTo>
                  <a:cubicBezTo>
                    <a:pt x="10883" y="17175"/>
                    <a:pt x="10116" y="17667"/>
                    <a:pt x="9241" y="17949"/>
                  </a:cubicBezTo>
                  <a:cubicBezTo>
                    <a:pt x="8827" y="18084"/>
                    <a:pt x="8418" y="18250"/>
                    <a:pt x="7958" y="18281"/>
                  </a:cubicBezTo>
                  <a:cubicBezTo>
                    <a:pt x="7775" y="18344"/>
                    <a:pt x="7592" y="18375"/>
                    <a:pt x="7411" y="18375"/>
                  </a:cubicBezTo>
                  <a:cubicBezTo>
                    <a:pt x="7123" y="18375"/>
                    <a:pt x="6837" y="18299"/>
                    <a:pt x="6551" y="18157"/>
                  </a:cubicBezTo>
                  <a:cubicBezTo>
                    <a:pt x="5937" y="17852"/>
                    <a:pt x="5839" y="17329"/>
                    <a:pt x="6342" y="16852"/>
                  </a:cubicBezTo>
                  <a:cubicBezTo>
                    <a:pt x="6661" y="16550"/>
                    <a:pt x="7032" y="16315"/>
                    <a:pt x="7429" y="16126"/>
                  </a:cubicBezTo>
                  <a:cubicBezTo>
                    <a:pt x="8168" y="15772"/>
                    <a:pt x="8937" y="15494"/>
                    <a:pt x="9723" y="15264"/>
                  </a:cubicBezTo>
                  <a:cubicBezTo>
                    <a:pt x="10091" y="15158"/>
                    <a:pt x="10466" y="15102"/>
                    <a:pt x="10846" y="15102"/>
                  </a:cubicBezTo>
                  <a:close/>
                  <a:moveTo>
                    <a:pt x="14645" y="1"/>
                  </a:moveTo>
                  <a:cubicBezTo>
                    <a:pt x="13083" y="1"/>
                    <a:pt x="11538" y="218"/>
                    <a:pt x="9997" y="498"/>
                  </a:cubicBezTo>
                  <a:cubicBezTo>
                    <a:pt x="9172" y="667"/>
                    <a:pt x="8394" y="982"/>
                    <a:pt x="7597" y="1244"/>
                  </a:cubicBezTo>
                  <a:cubicBezTo>
                    <a:pt x="6143" y="1718"/>
                    <a:pt x="4820" y="2421"/>
                    <a:pt x="3606" y="3341"/>
                  </a:cubicBezTo>
                  <a:cubicBezTo>
                    <a:pt x="1996" y="4565"/>
                    <a:pt x="904" y="6148"/>
                    <a:pt x="439" y="8114"/>
                  </a:cubicBezTo>
                  <a:cubicBezTo>
                    <a:pt x="1" y="9971"/>
                    <a:pt x="133" y="11839"/>
                    <a:pt x="616" y="13676"/>
                  </a:cubicBezTo>
                  <a:cubicBezTo>
                    <a:pt x="960" y="14980"/>
                    <a:pt x="1475" y="16228"/>
                    <a:pt x="2013" y="17458"/>
                  </a:cubicBezTo>
                  <a:cubicBezTo>
                    <a:pt x="2661" y="18939"/>
                    <a:pt x="3709" y="20042"/>
                    <a:pt x="5281" y="20557"/>
                  </a:cubicBezTo>
                  <a:cubicBezTo>
                    <a:pt x="6298" y="20891"/>
                    <a:pt x="7307" y="21077"/>
                    <a:pt x="8306" y="21077"/>
                  </a:cubicBezTo>
                  <a:cubicBezTo>
                    <a:pt x="9557" y="21077"/>
                    <a:pt x="10789" y="20785"/>
                    <a:pt x="11994" y="20124"/>
                  </a:cubicBezTo>
                  <a:cubicBezTo>
                    <a:pt x="13821" y="19121"/>
                    <a:pt x="15241" y="17741"/>
                    <a:pt x="15965" y="15734"/>
                  </a:cubicBezTo>
                  <a:cubicBezTo>
                    <a:pt x="16419" y="14472"/>
                    <a:pt x="16709" y="13181"/>
                    <a:pt x="16613" y="11832"/>
                  </a:cubicBezTo>
                  <a:cubicBezTo>
                    <a:pt x="16503" y="10308"/>
                    <a:pt x="16213" y="8805"/>
                    <a:pt x="16074" y="7284"/>
                  </a:cubicBezTo>
                  <a:cubicBezTo>
                    <a:pt x="15959" y="6039"/>
                    <a:pt x="15975" y="4816"/>
                    <a:pt x="16363" y="3616"/>
                  </a:cubicBezTo>
                  <a:cubicBezTo>
                    <a:pt x="16616" y="2839"/>
                    <a:pt x="16734" y="2025"/>
                    <a:pt x="17047" y="1260"/>
                  </a:cubicBezTo>
                  <a:cubicBezTo>
                    <a:pt x="17259" y="749"/>
                    <a:pt x="17052" y="383"/>
                    <a:pt x="16539" y="172"/>
                  </a:cubicBezTo>
                  <a:cubicBezTo>
                    <a:pt x="16387" y="108"/>
                    <a:pt x="16229" y="80"/>
                    <a:pt x="16064" y="65"/>
                  </a:cubicBezTo>
                  <a:cubicBezTo>
                    <a:pt x="15589" y="21"/>
                    <a:pt x="15116" y="1"/>
                    <a:pt x="14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8"/>
            <p:cNvSpPr/>
            <p:nvPr/>
          </p:nvSpPr>
          <p:spPr>
            <a:xfrm flipH="1">
              <a:off x="8482699" y="3969895"/>
              <a:ext cx="644529" cy="1515769"/>
            </a:xfrm>
            <a:custGeom>
              <a:rect b="b" l="l" r="r" t="t"/>
              <a:pathLst>
                <a:path extrusionOk="0" fill="none" h="25286" w="10752">
                  <a:moveTo>
                    <a:pt x="10752" y="1"/>
                  </a:moveTo>
                  <a:cubicBezTo>
                    <a:pt x="3879" y="6406"/>
                    <a:pt x="0" y="15900"/>
                    <a:pt x="422" y="25286"/>
                  </a:cubicBezTo>
                </a:path>
              </a:pathLst>
            </a:custGeom>
            <a:noFill/>
            <a:ln cap="rnd" cmpd="sng" w="17500">
              <a:solidFill>
                <a:srgbClr val="2F785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4" name="Google Shape;184;p8"/>
          <p:cNvSpPr/>
          <p:nvPr/>
        </p:nvSpPr>
        <p:spPr>
          <a:xfrm flipH="1" rot="977265">
            <a:off x="8306971" y="2527140"/>
            <a:ext cx="911339" cy="1748042"/>
          </a:xfrm>
          <a:custGeom>
            <a:rect b="b" l="l" r="r" t="t"/>
            <a:pathLst>
              <a:path extrusionOk="0" h="32953" w="17180">
                <a:moveTo>
                  <a:pt x="15690" y="0"/>
                </a:moveTo>
                <a:cubicBezTo>
                  <a:pt x="15604" y="0"/>
                  <a:pt x="15548" y="65"/>
                  <a:pt x="15499" y="131"/>
                </a:cubicBezTo>
                <a:cubicBezTo>
                  <a:pt x="15454" y="189"/>
                  <a:pt x="15419" y="256"/>
                  <a:pt x="15390" y="323"/>
                </a:cubicBezTo>
                <a:cubicBezTo>
                  <a:pt x="14956" y="1339"/>
                  <a:pt x="14562" y="2367"/>
                  <a:pt x="14387" y="3467"/>
                </a:cubicBezTo>
                <a:cubicBezTo>
                  <a:pt x="14374" y="3551"/>
                  <a:pt x="14393" y="3659"/>
                  <a:pt x="14233" y="3733"/>
                </a:cubicBezTo>
                <a:cubicBezTo>
                  <a:pt x="14153" y="3321"/>
                  <a:pt x="14061" y="2929"/>
                  <a:pt x="14003" y="2530"/>
                </a:cubicBezTo>
                <a:cubicBezTo>
                  <a:pt x="13906" y="1876"/>
                  <a:pt x="13809" y="1222"/>
                  <a:pt x="13612" y="586"/>
                </a:cubicBezTo>
                <a:cubicBezTo>
                  <a:pt x="13582" y="489"/>
                  <a:pt x="13589" y="321"/>
                  <a:pt x="13459" y="321"/>
                </a:cubicBezTo>
                <a:cubicBezTo>
                  <a:pt x="13455" y="321"/>
                  <a:pt x="13450" y="321"/>
                  <a:pt x="13446" y="321"/>
                </a:cubicBezTo>
                <a:cubicBezTo>
                  <a:pt x="13288" y="334"/>
                  <a:pt x="13292" y="503"/>
                  <a:pt x="13298" y="627"/>
                </a:cubicBezTo>
                <a:cubicBezTo>
                  <a:pt x="13336" y="1658"/>
                  <a:pt x="13413" y="2682"/>
                  <a:pt x="13738" y="3671"/>
                </a:cubicBezTo>
                <a:cubicBezTo>
                  <a:pt x="13816" y="3910"/>
                  <a:pt x="13971" y="4172"/>
                  <a:pt x="13926" y="4388"/>
                </a:cubicBezTo>
                <a:cubicBezTo>
                  <a:pt x="13806" y="4946"/>
                  <a:pt x="13591" y="5482"/>
                  <a:pt x="13415" y="6026"/>
                </a:cubicBezTo>
                <a:cubicBezTo>
                  <a:pt x="13158" y="4943"/>
                  <a:pt x="12670" y="3979"/>
                  <a:pt x="12289" y="2939"/>
                </a:cubicBezTo>
                <a:cubicBezTo>
                  <a:pt x="12222" y="3005"/>
                  <a:pt x="12201" y="3017"/>
                  <a:pt x="12194" y="3035"/>
                </a:cubicBezTo>
                <a:cubicBezTo>
                  <a:pt x="12180" y="3073"/>
                  <a:pt x="12163" y="3114"/>
                  <a:pt x="12163" y="3155"/>
                </a:cubicBezTo>
                <a:cubicBezTo>
                  <a:pt x="12180" y="4426"/>
                  <a:pt x="12342" y="5668"/>
                  <a:pt x="12934" y="6818"/>
                </a:cubicBezTo>
                <a:cubicBezTo>
                  <a:pt x="13004" y="6954"/>
                  <a:pt x="13062" y="7064"/>
                  <a:pt x="13003" y="7226"/>
                </a:cubicBezTo>
                <a:cubicBezTo>
                  <a:pt x="12699" y="8053"/>
                  <a:pt x="12409" y="8885"/>
                  <a:pt x="12112" y="9717"/>
                </a:cubicBezTo>
                <a:cubicBezTo>
                  <a:pt x="12077" y="9814"/>
                  <a:pt x="12038" y="9909"/>
                  <a:pt x="12001" y="10005"/>
                </a:cubicBezTo>
                <a:cubicBezTo>
                  <a:pt x="11908" y="8346"/>
                  <a:pt x="11633" y="6755"/>
                  <a:pt x="11000" y="5209"/>
                </a:cubicBezTo>
                <a:cubicBezTo>
                  <a:pt x="10906" y="5335"/>
                  <a:pt x="10923" y="5455"/>
                  <a:pt x="10927" y="5564"/>
                </a:cubicBezTo>
                <a:cubicBezTo>
                  <a:pt x="10938" y="5963"/>
                  <a:pt x="10930" y="6365"/>
                  <a:pt x="10988" y="6759"/>
                </a:cubicBezTo>
                <a:cubicBezTo>
                  <a:pt x="11181" y="8066"/>
                  <a:pt x="11212" y="9401"/>
                  <a:pt x="11692" y="10655"/>
                </a:cubicBezTo>
                <a:cubicBezTo>
                  <a:pt x="11731" y="10754"/>
                  <a:pt x="11699" y="10841"/>
                  <a:pt x="11664" y="10930"/>
                </a:cubicBezTo>
                <a:cubicBezTo>
                  <a:pt x="11192" y="12133"/>
                  <a:pt x="10776" y="13357"/>
                  <a:pt x="10264" y="14544"/>
                </a:cubicBezTo>
                <a:cubicBezTo>
                  <a:pt x="10219" y="14647"/>
                  <a:pt x="10203" y="14778"/>
                  <a:pt x="10055" y="14856"/>
                </a:cubicBezTo>
                <a:cubicBezTo>
                  <a:pt x="9757" y="12580"/>
                  <a:pt x="9596" y="10305"/>
                  <a:pt x="8826" y="8121"/>
                </a:cubicBezTo>
                <a:cubicBezTo>
                  <a:pt x="8669" y="8228"/>
                  <a:pt x="8709" y="8341"/>
                  <a:pt x="8706" y="8438"/>
                </a:cubicBezTo>
                <a:cubicBezTo>
                  <a:pt x="8641" y="10788"/>
                  <a:pt x="9090" y="13054"/>
                  <a:pt x="9795" y="15279"/>
                </a:cubicBezTo>
                <a:cubicBezTo>
                  <a:pt x="9833" y="15398"/>
                  <a:pt x="9840" y="15497"/>
                  <a:pt x="9788" y="15611"/>
                </a:cubicBezTo>
                <a:cubicBezTo>
                  <a:pt x="9248" y="16816"/>
                  <a:pt x="8711" y="18024"/>
                  <a:pt x="8170" y="19229"/>
                </a:cubicBezTo>
                <a:cubicBezTo>
                  <a:pt x="8134" y="19305"/>
                  <a:pt x="8129" y="19420"/>
                  <a:pt x="7980" y="19441"/>
                </a:cubicBezTo>
                <a:cubicBezTo>
                  <a:pt x="7710" y="18003"/>
                  <a:pt x="7293" y="16604"/>
                  <a:pt x="6885" y="15205"/>
                </a:cubicBezTo>
                <a:cubicBezTo>
                  <a:pt x="6478" y="13805"/>
                  <a:pt x="6194" y="12368"/>
                  <a:pt x="5614" y="11018"/>
                </a:cubicBezTo>
                <a:cubicBezTo>
                  <a:pt x="5498" y="11373"/>
                  <a:pt x="5474" y="11726"/>
                  <a:pt x="5501" y="12080"/>
                </a:cubicBezTo>
                <a:cubicBezTo>
                  <a:pt x="5569" y="13017"/>
                  <a:pt x="5772" y="13930"/>
                  <a:pt x="6019" y="14832"/>
                </a:cubicBezTo>
                <a:cubicBezTo>
                  <a:pt x="6449" y="16398"/>
                  <a:pt x="6799" y="17999"/>
                  <a:pt x="7676" y="19406"/>
                </a:cubicBezTo>
                <a:cubicBezTo>
                  <a:pt x="7794" y="19596"/>
                  <a:pt x="7900" y="19819"/>
                  <a:pt x="7783" y="20059"/>
                </a:cubicBezTo>
                <a:cubicBezTo>
                  <a:pt x="7089" y="21488"/>
                  <a:pt x="6626" y="23011"/>
                  <a:pt x="5999" y="24469"/>
                </a:cubicBezTo>
                <a:cubicBezTo>
                  <a:pt x="5946" y="24597"/>
                  <a:pt x="5886" y="24724"/>
                  <a:pt x="5830" y="24851"/>
                </a:cubicBezTo>
                <a:cubicBezTo>
                  <a:pt x="5802" y="24846"/>
                  <a:pt x="5773" y="24843"/>
                  <a:pt x="5745" y="24837"/>
                </a:cubicBezTo>
                <a:cubicBezTo>
                  <a:pt x="5769" y="23999"/>
                  <a:pt x="5536" y="23197"/>
                  <a:pt x="5419" y="22380"/>
                </a:cubicBezTo>
                <a:cubicBezTo>
                  <a:pt x="5172" y="20652"/>
                  <a:pt x="4835" y="18946"/>
                  <a:pt x="4365" y="17261"/>
                </a:cubicBezTo>
                <a:cubicBezTo>
                  <a:pt x="4104" y="16329"/>
                  <a:pt x="3674" y="15456"/>
                  <a:pt x="3456" y="14513"/>
                </a:cubicBezTo>
                <a:cubicBezTo>
                  <a:pt x="3435" y="14423"/>
                  <a:pt x="3405" y="14302"/>
                  <a:pt x="3286" y="14302"/>
                </a:cubicBezTo>
                <a:cubicBezTo>
                  <a:pt x="3279" y="14302"/>
                  <a:pt x="3272" y="14302"/>
                  <a:pt x="3264" y="14303"/>
                </a:cubicBezTo>
                <a:cubicBezTo>
                  <a:pt x="3123" y="14317"/>
                  <a:pt x="3142" y="14452"/>
                  <a:pt x="3126" y="14551"/>
                </a:cubicBezTo>
                <a:cubicBezTo>
                  <a:pt x="3116" y="14613"/>
                  <a:pt x="3120" y="14677"/>
                  <a:pt x="3123" y="14740"/>
                </a:cubicBezTo>
                <a:cubicBezTo>
                  <a:pt x="3211" y="16970"/>
                  <a:pt x="3421" y="19181"/>
                  <a:pt x="3963" y="21354"/>
                </a:cubicBezTo>
                <a:cubicBezTo>
                  <a:pt x="4317" y="22777"/>
                  <a:pt x="4750" y="24167"/>
                  <a:pt x="5414" y="25478"/>
                </a:cubicBezTo>
                <a:cubicBezTo>
                  <a:pt x="5487" y="25619"/>
                  <a:pt x="5467" y="25733"/>
                  <a:pt x="5421" y="25866"/>
                </a:cubicBezTo>
                <a:cubicBezTo>
                  <a:pt x="5229" y="26432"/>
                  <a:pt x="5040" y="26999"/>
                  <a:pt x="4855" y="27569"/>
                </a:cubicBezTo>
                <a:cubicBezTo>
                  <a:pt x="4700" y="28046"/>
                  <a:pt x="4557" y="28522"/>
                  <a:pt x="4409" y="28994"/>
                </a:cubicBezTo>
                <a:cubicBezTo>
                  <a:pt x="4327" y="28979"/>
                  <a:pt x="4320" y="28937"/>
                  <a:pt x="4313" y="28896"/>
                </a:cubicBezTo>
                <a:cubicBezTo>
                  <a:pt x="4091" y="27538"/>
                  <a:pt x="3582" y="26265"/>
                  <a:pt x="3120" y="24981"/>
                </a:cubicBezTo>
                <a:cubicBezTo>
                  <a:pt x="2295" y="22678"/>
                  <a:pt x="1276" y="20447"/>
                  <a:pt x="585" y="18093"/>
                </a:cubicBezTo>
                <a:cubicBezTo>
                  <a:pt x="527" y="17893"/>
                  <a:pt x="451" y="17697"/>
                  <a:pt x="374" y="17501"/>
                </a:cubicBezTo>
                <a:cubicBezTo>
                  <a:pt x="346" y="17428"/>
                  <a:pt x="294" y="17364"/>
                  <a:pt x="211" y="17364"/>
                </a:cubicBezTo>
                <a:cubicBezTo>
                  <a:pt x="202" y="17364"/>
                  <a:pt x="193" y="17365"/>
                  <a:pt x="184" y="17367"/>
                </a:cubicBezTo>
                <a:cubicBezTo>
                  <a:pt x="85" y="17382"/>
                  <a:pt x="54" y="17467"/>
                  <a:pt x="47" y="17554"/>
                </a:cubicBezTo>
                <a:cubicBezTo>
                  <a:pt x="29" y="17774"/>
                  <a:pt x="0" y="17992"/>
                  <a:pt x="12" y="18213"/>
                </a:cubicBezTo>
                <a:cubicBezTo>
                  <a:pt x="91" y="20012"/>
                  <a:pt x="696" y="21690"/>
                  <a:pt x="1215" y="23385"/>
                </a:cubicBezTo>
                <a:cubicBezTo>
                  <a:pt x="1896" y="25598"/>
                  <a:pt x="3127" y="27562"/>
                  <a:pt x="4070" y="29658"/>
                </a:cubicBezTo>
                <a:cubicBezTo>
                  <a:pt x="4136" y="29804"/>
                  <a:pt x="4158" y="29924"/>
                  <a:pt x="4120" y="30074"/>
                </a:cubicBezTo>
                <a:cubicBezTo>
                  <a:pt x="3929" y="30816"/>
                  <a:pt x="3751" y="31563"/>
                  <a:pt x="3648" y="32325"/>
                </a:cubicBezTo>
                <a:cubicBezTo>
                  <a:pt x="3624" y="32510"/>
                  <a:pt x="3603" y="32696"/>
                  <a:pt x="3641" y="32953"/>
                </a:cubicBezTo>
                <a:cubicBezTo>
                  <a:pt x="3825" y="32665"/>
                  <a:pt x="3911" y="32411"/>
                  <a:pt x="3978" y="32154"/>
                </a:cubicBezTo>
                <a:cubicBezTo>
                  <a:pt x="4189" y="31351"/>
                  <a:pt x="4330" y="30531"/>
                  <a:pt x="4553" y="29732"/>
                </a:cubicBezTo>
                <a:cubicBezTo>
                  <a:pt x="4609" y="29528"/>
                  <a:pt x="4700" y="29409"/>
                  <a:pt x="4896" y="29333"/>
                </a:cubicBezTo>
                <a:cubicBezTo>
                  <a:pt x="5809" y="28980"/>
                  <a:pt x="6662" y="28501"/>
                  <a:pt x="7530" y="28055"/>
                </a:cubicBezTo>
                <a:cubicBezTo>
                  <a:pt x="9664" y="26957"/>
                  <a:pt x="11686" y="25675"/>
                  <a:pt x="13714" y="24395"/>
                </a:cubicBezTo>
                <a:cubicBezTo>
                  <a:pt x="14633" y="23815"/>
                  <a:pt x="15489" y="23161"/>
                  <a:pt x="16299" y="22444"/>
                </a:cubicBezTo>
                <a:cubicBezTo>
                  <a:pt x="16423" y="22334"/>
                  <a:pt x="16589" y="22205"/>
                  <a:pt x="16467" y="22020"/>
                </a:cubicBezTo>
                <a:cubicBezTo>
                  <a:pt x="16416" y="21943"/>
                  <a:pt x="16359" y="21915"/>
                  <a:pt x="16298" y="21915"/>
                </a:cubicBezTo>
                <a:cubicBezTo>
                  <a:pt x="16209" y="21915"/>
                  <a:pt x="16113" y="21977"/>
                  <a:pt x="16024" y="22028"/>
                </a:cubicBezTo>
                <a:cubicBezTo>
                  <a:pt x="14149" y="23110"/>
                  <a:pt x="12204" y="24053"/>
                  <a:pt x="10247" y="24978"/>
                </a:cubicBezTo>
                <a:cubicBezTo>
                  <a:pt x="8332" y="25884"/>
                  <a:pt x="6542" y="26999"/>
                  <a:pt x="5011" y="28491"/>
                </a:cubicBezTo>
                <a:cubicBezTo>
                  <a:pt x="4996" y="28506"/>
                  <a:pt x="4962" y="28502"/>
                  <a:pt x="4913" y="28513"/>
                </a:cubicBezTo>
                <a:cubicBezTo>
                  <a:pt x="5363" y="27055"/>
                  <a:pt x="5821" y="25627"/>
                  <a:pt x="6356" y="24223"/>
                </a:cubicBezTo>
                <a:cubicBezTo>
                  <a:pt x="6397" y="24116"/>
                  <a:pt x="6441" y="24019"/>
                  <a:pt x="6578" y="23983"/>
                </a:cubicBezTo>
                <a:cubicBezTo>
                  <a:pt x="7039" y="23863"/>
                  <a:pt x="7464" y="23650"/>
                  <a:pt x="7879" y="23425"/>
                </a:cubicBezTo>
                <a:cubicBezTo>
                  <a:pt x="10515" y="21994"/>
                  <a:pt x="12931" y="20230"/>
                  <a:pt x="15320" y="18431"/>
                </a:cubicBezTo>
                <a:cubicBezTo>
                  <a:pt x="15430" y="18349"/>
                  <a:pt x="15543" y="18234"/>
                  <a:pt x="15454" y="18085"/>
                </a:cubicBezTo>
                <a:cubicBezTo>
                  <a:pt x="15410" y="18009"/>
                  <a:pt x="15351" y="17983"/>
                  <a:pt x="15287" y="17983"/>
                </a:cubicBezTo>
                <a:cubicBezTo>
                  <a:pt x="15223" y="17983"/>
                  <a:pt x="15154" y="18009"/>
                  <a:pt x="15090" y="18038"/>
                </a:cubicBezTo>
                <a:cubicBezTo>
                  <a:pt x="14936" y="18107"/>
                  <a:pt x="14788" y="18185"/>
                  <a:pt x="14638" y="18263"/>
                </a:cubicBezTo>
                <a:cubicBezTo>
                  <a:pt x="12481" y="19376"/>
                  <a:pt x="10334" y="20504"/>
                  <a:pt x="8398" y="21987"/>
                </a:cubicBezTo>
                <a:cubicBezTo>
                  <a:pt x="7860" y="22397"/>
                  <a:pt x="7336" y="22829"/>
                  <a:pt x="6806" y="23251"/>
                </a:cubicBezTo>
                <a:lnTo>
                  <a:pt x="6806" y="23251"/>
                </a:lnTo>
                <a:cubicBezTo>
                  <a:pt x="6806" y="23215"/>
                  <a:pt x="6798" y="23173"/>
                  <a:pt x="6811" y="23144"/>
                </a:cubicBezTo>
                <a:cubicBezTo>
                  <a:pt x="7437" y="21686"/>
                  <a:pt x="7911" y="20169"/>
                  <a:pt x="8610" y="18742"/>
                </a:cubicBezTo>
                <a:cubicBezTo>
                  <a:pt x="8694" y="18567"/>
                  <a:pt x="8799" y="18470"/>
                  <a:pt x="8994" y="18418"/>
                </a:cubicBezTo>
                <a:cubicBezTo>
                  <a:pt x="9327" y="18326"/>
                  <a:pt x="9654" y="18212"/>
                  <a:pt x="9960" y="18042"/>
                </a:cubicBezTo>
                <a:cubicBezTo>
                  <a:pt x="11799" y="17026"/>
                  <a:pt x="13562" y="15888"/>
                  <a:pt x="15268" y="14663"/>
                </a:cubicBezTo>
                <a:cubicBezTo>
                  <a:pt x="15701" y="14352"/>
                  <a:pt x="16113" y="14008"/>
                  <a:pt x="16529" y="13672"/>
                </a:cubicBezTo>
                <a:cubicBezTo>
                  <a:pt x="16651" y="13573"/>
                  <a:pt x="16807" y="13431"/>
                  <a:pt x="16720" y="13281"/>
                </a:cubicBezTo>
                <a:cubicBezTo>
                  <a:pt x="16692" y="13235"/>
                  <a:pt x="16659" y="13217"/>
                  <a:pt x="16624" y="13217"/>
                </a:cubicBezTo>
                <a:cubicBezTo>
                  <a:pt x="16541" y="13217"/>
                  <a:pt x="16445" y="13309"/>
                  <a:pt x="16370" y="13343"/>
                </a:cubicBezTo>
                <a:cubicBezTo>
                  <a:pt x="14726" y="14095"/>
                  <a:pt x="13196" y="15051"/>
                  <a:pt x="11697" y="16053"/>
                </a:cubicBezTo>
                <a:cubicBezTo>
                  <a:pt x="10810" y="16644"/>
                  <a:pt x="9945" y="17273"/>
                  <a:pt x="9071" y="17886"/>
                </a:cubicBezTo>
                <a:lnTo>
                  <a:pt x="9071" y="17886"/>
                </a:lnTo>
                <a:cubicBezTo>
                  <a:pt x="9040" y="17772"/>
                  <a:pt x="9122" y="17690"/>
                  <a:pt x="9164" y="17605"/>
                </a:cubicBezTo>
                <a:cubicBezTo>
                  <a:pt x="9819" y="16276"/>
                  <a:pt x="10398" y="14913"/>
                  <a:pt x="10976" y="13551"/>
                </a:cubicBezTo>
                <a:cubicBezTo>
                  <a:pt x="11096" y="13269"/>
                  <a:pt x="11183" y="12984"/>
                  <a:pt x="11514" y="12984"/>
                </a:cubicBezTo>
                <a:cubicBezTo>
                  <a:pt x="11559" y="12984"/>
                  <a:pt x="11608" y="12989"/>
                  <a:pt x="11662" y="13000"/>
                </a:cubicBezTo>
                <a:cubicBezTo>
                  <a:pt x="11666" y="13001"/>
                  <a:pt x="11671" y="13002"/>
                  <a:pt x="11675" y="13002"/>
                </a:cubicBezTo>
                <a:cubicBezTo>
                  <a:pt x="11709" y="13002"/>
                  <a:pt x="11747" y="12979"/>
                  <a:pt x="11782" y="12967"/>
                </a:cubicBezTo>
                <a:cubicBezTo>
                  <a:pt x="13380" y="12358"/>
                  <a:pt x="14995" y="11787"/>
                  <a:pt x="16363" y="10709"/>
                </a:cubicBezTo>
                <a:cubicBezTo>
                  <a:pt x="16447" y="10642"/>
                  <a:pt x="16604" y="10601"/>
                  <a:pt x="16525" y="10453"/>
                </a:cubicBezTo>
                <a:cubicBezTo>
                  <a:pt x="16492" y="10392"/>
                  <a:pt x="16446" y="10373"/>
                  <a:pt x="16396" y="10373"/>
                </a:cubicBezTo>
                <a:cubicBezTo>
                  <a:pt x="16336" y="10373"/>
                  <a:pt x="16271" y="10399"/>
                  <a:pt x="16213" y="10417"/>
                </a:cubicBezTo>
                <a:cubicBezTo>
                  <a:pt x="14657" y="10884"/>
                  <a:pt x="13145" y="11447"/>
                  <a:pt x="11788" y="12365"/>
                </a:cubicBezTo>
                <a:cubicBezTo>
                  <a:pt x="11689" y="12431"/>
                  <a:pt x="11592" y="12527"/>
                  <a:pt x="11455" y="12527"/>
                </a:cubicBezTo>
                <a:cubicBezTo>
                  <a:pt x="11448" y="12527"/>
                  <a:pt x="11442" y="12527"/>
                  <a:pt x="11435" y="12526"/>
                </a:cubicBezTo>
                <a:cubicBezTo>
                  <a:pt x="11432" y="12485"/>
                  <a:pt x="11425" y="12463"/>
                  <a:pt x="11432" y="12444"/>
                </a:cubicBezTo>
                <a:cubicBezTo>
                  <a:pt x="11840" y="11375"/>
                  <a:pt x="12249" y="10305"/>
                  <a:pt x="12658" y="9237"/>
                </a:cubicBezTo>
                <a:cubicBezTo>
                  <a:pt x="12688" y="9155"/>
                  <a:pt x="12728" y="9092"/>
                  <a:pt x="12814" y="9051"/>
                </a:cubicBezTo>
                <a:cubicBezTo>
                  <a:pt x="13436" y="8761"/>
                  <a:pt x="13975" y="8337"/>
                  <a:pt x="14523" y="7934"/>
                </a:cubicBezTo>
                <a:cubicBezTo>
                  <a:pt x="15227" y="7421"/>
                  <a:pt x="15939" y="6903"/>
                  <a:pt x="16284" y="6049"/>
                </a:cubicBezTo>
                <a:cubicBezTo>
                  <a:pt x="16325" y="5949"/>
                  <a:pt x="16442" y="5843"/>
                  <a:pt x="16333" y="5737"/>
                </a:cubicBezTo>
                <a:cubicBezTo>
                  <a:pt x="16300" y="5705"/>
                  <a:pt x="16264" y="5693"/>
                  <a:pt x="16226" y="5693"/>
                </a:cubicBezTo>
                <a:cubicBezTo>
                  <a:pt x="16153" y="5693"/>
                  <a:pt x="16076" y="5739"/>
                  <a:pt x="16010" y="5768"/>
                </a:cubicBezTo>
                <a:cubicBezTo>
                  <a:pt x="15732" y="5892"/>
                  <a:pt x="15475" y="6058"/>
                  <a:pt x="15241" y="6255"/>
                </a:cubicBezTo>
                <a:cubicBezTo>
                  <a:pt x="14492" y="6884"/>
                  <a:pt x="13824" y="7600"/>
                  <a:pt x="13182" y="8335"/>
                </a:cubicBezTo>
                <a:cubicBezTo>
                  <a:pt x="13123" y="8402"/>
                  <a:pt x="13081" y="8499"/>
                  <a:pt x="12976" y="8499"/>
                </a:cubicBezTo>
                <a:cubicBezTo>
                  <a:pt x="12965" y="8499"/>
                  <a:pt x="12953" y="8498"/>
                  <a:pt x="12941" y="8496"/>
                </a:cubicBezTo>
                <a:cubicBezTo>
                  <a:pt x="12893" y="8427"/>
                  <a:pt x="12935" y="8372"/>
                  <a:pt x="12956" y="8315"/>
                </a:cubicBezTo>
                <a:cubicBezTo>
                  <a:pt x="13244" y="7548"/>
                  <a:pt x="13540" y="6784"/>
                  <a:pt x="13813" y="6012"/>
                </a:cubicBezTo>
                <a:cubicBezTo>
                  <a:pt x="13900" y="5763"/>
                  <a:pt x="14053" y="5668"/>
                  <a:pt x="14288" y="5578"/>
                </a:cubicBezTo>
                <a:cubicBezTo>
                  <a:pt x="15386" y="5163"/>
                  <a:pt x="16354" y="4562"/>
                  <a:pt x="17034" y="3572"/>
                </a:cubicBezTo>
                <a:cubicBezTo>
                  <a:pt x="17088" y="3496"/>
                  <a:pt x="17180" y="3416"/>
                  <a:pt x="17104" y="3321"/>
                </a:cubicBezTo>
                <a:cubicBezTo>
                  <a:pt x="17077" y="3287"/>
                  <a:pt x="17049" y="3275"/>
                  <a:pt x="17022" y="3275"/>
                </a:cubicBezTo>
                <a:cubicBezTo>
                  <a:pt x="16964" y="3275"/>
                  <a:pt x="16907" y="3332"/>
                  <a:pt x="16855" y="3359"/>
                </a:cubicBezTo>
                <a:cubicBezTo>
                  <a:pt x="15931" y="3839"/>
                  <a:pt x="15021" y="4340"/>
                  <a:pt x="14267" y="5078"/>
                </a:cubicBezTo>
                <a:cubicBezTo>
                  <a:pt x="14235" y="5109"/>
                  <a:pt x="14205" y="5158"/>
                  <a:pt x="14161" y="5158"/>
                </a:cubicBezTo>
                <a:cubicBezTo>
                  <a:pt x="14146" y="5158"/>
                  <a:pt x="14131" y="5154"/>
                  <a:pt x="14113" y="5142"/>
                </a:cubicBezTo>
                <a:cubicBezTo>
                  <a:pt x="14067" y="5111"/>
                  <a:pt x="14071" y="5042"/>
                  <a:pt x="14096" y="4998"/>
                </a:cubicBezTo>
                <a:cubicBezTo>
                  <a:pt x="14352" y="4542"/>
                  <a:pt x="14462" y="4013"/>
                  <a:pt x="14782" y="3592"/>
                </a:cubicBezTo>
                <a:cubicBezTo>
                  <a:pt x="15238" y="2994"/>
                  <a:pt x="15622" y="2355"/>
                  <a:pt x="15866" y="1645"/>
                </a:cubicBezTo>
                <a:cubicBezTo>
                  <a:pt x="16025" y="1175"/>
                  <a:pt x="15962" y="688"/>
                  <a:pt x="15906" y="208"/>
                </a:cubicBezTo>
                <a:cubicBezTo>
                  <a:pt x="15896" y="111"/>
                  <a:pt x="15839" y="31"/>
                  <a:pt x="15733" y="5"/>
                </a:cubicBezTo>
                <a:cubicBezTo>
                  <a:pt x="15718" y="2"/>
                  <a:pt x="15704" y="0"/>
                  <a:pt x="1569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8"/>
          <p:cNvSpPr/>
          <p:nvPr/>
        </p:nvSpPr>
        <p:spPr>
          <a:xfrm>
            <a:off x="7069500" y="3630516"/>
            <a:ext cx="2074577" cy="1220379"/>
          </a:xfrm>
          <a:custGeom>
            <a:rect b="b" l="l" r="r" t="t"/>
            <a:pathLst>
              <a:path extrusionOk="0" h="43142" w="73339">
                <a:moveTo>
                  <a:pt x="69081" y="1"/>
                </a:moveTo>
                <a:cubicBezTo>
                  <a:pt x="68611" y="1"/>
                  <a:pt x="68138" y="37"/>
                  <a:pt x="67675" y="104"/>
                </a:cubicBezTo>
                <a:cubicBezTo>
                  <a:pt x="65061" y="539"/>
                  <a:pt x="62882" y="2715"/>
                  <a:pt x="62012" y="4894"/>
                </a:cubicBezTo>
                <a:cubicBezTo>
                  <a:pt x="61139" y="7505"/>
                  <a:pt x="59490" y="10376"/>
                  <a:pt x="56879" y="10376"/>
                </a:cubicBezTo>
                <a:cubicBezTo>
                  <a:pt x="56533" y="10407"/>
                  <a:pt x="56197" y="10421"/>
                  <a:pt x="55867" y="10421"/>
                </a:cubicBezTo>
                <a:cubicBezTo>
                  <a:pt x="52709" y="10421"/>
                  <a:pt x="50226" y="9116"/>
                  <a:pt x="47328" y="9116"/>
                </a:cubicBezTo>
                <a:cubicBezTo>
                  <a:pt x="46333" y="9116"/>
                  <a:pt x="45289" y="9270"/>
                  <a:pt x="44152" y="9684"/>
                </a:cubicBezTo>
                <a:cubicBezTo>
                  <a:pt x="39694" y="10901"/>
                  <a:pt x="39385" y="18530"/>
                  <a:pt x="34800" y="18530"/>
                </a:cubicBezTo>
                <a:cubicBezTo>
                  <a:pt x="34458" y="18530"/>
                  <a:pt x="34092" y="18487"/>
                  <a:pt x="33698" y="18396"/>
                </a:cubicBezTo>
                <a:cubicBezTo>
                  <a:pt x="31495" y="17844"/>
                  <a:pt x="29465" y="17293"/>
                  <a:pt x="27390" y="17293"/>
                </a:cubicBezTo>
                <a:cubicBezTo>
                  <a:pt x="26183" y="17293"/>
                  <a:pt x="24961" y="17480"/>
                  <a:pt x="23680" y="17961"/>
                </a:cubicBezTo>
                <a:cubicBezTo>
                  <a:pt x="19322" y="19705"/>
                  <a:pt x="19406" y="28931"/>
                  <a:pt x="10362" y="30102"/>
                </a:cubicBezTo>
                <a:cubicBezTo>
                  <a:pt x="0" y="30660"/>
                  <a:pt x="170" y="43142"/>
                  <a:pt x="170" y="43142"/>
                </a:cubicBezTo>
                <a:lnTo>
                  <a:pt x="73333" y="43142"/>
                </a:lnTo>
                <a:lnTo>
                  <a:pt x="73333" y="23044"/>
                </a:lnTo>
                <a:lnTo>
                  <a:pt x="73333" y="1666"/>
                </a:lnTo>
                <a:lnTo>
                  <a:pt x="73338" y="1666"/>
                </a:lnTo>
                <a:cubicBezTo>
                  <a:pt x="72382" y="463"/>
                  <a:pt x="70755" y="1"/>
                  <a:pt x="6908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8"/>
          <p:cNvSpPr/>
          <p:nvPr/>
        </p:nvSpPr>
        <p:spPr>
          <a:xfrm flipH="1">
            <a:off x="-25" y="3772300"/>
            <a:ext cx="1833475" cy="1078550"/>
          </a:xfrm>
          <a:custGeom>
            <a:rect b="b" l="l" r="r" t="t"/>
            <a:pathLst>
              <a:path extrusionOk="0" h="43142" w="73339">
                <a:moveTo>
                  <a:pt x="69081" y="1"/>
                </a:moveTo>
                <a:cubicBezTo>
                  <a:pt x="68611" y="1"/>
                  <a:pt x="68138" y="37"/>
                  <a:pt x="67675" y="104"/>
                </a:cubicBezTo>
                <a:cubicBezTo>
                  <a:pt x="65061" y="539"/>
                  <a:pt x="62882" y="2715"/>
                  <a:pt x="62012" y="4894"/>
                </a:cubicBezTo>
                <a:cubicBezTo>
                  <a:pt x="61139" y="7505"/>
                  <a:pt x="59490" y="10376"/>
                  <a:pt x="56879" y="10376"/>
                </a:cubicBezTo>
                <a:cubicBezTo>
                  <a:pt x="56533" y="10407"/>
                  <a:pt x="56197" y="10421"/>
                  <a:pt x="55867" y="10421"/>
                </a:cubicBezTo>
                <a:cubicBezTo>
                  <a:pt x="52709" y="10421"/>
                  <a:pt x="50226" y="9116"/>
                  <a:pt x="47328" y="9116"/>
                </a:cubicBezTo>
                <a:cubicBezTo>
                  <a:pt x="46333" y="9116"/>
                  <a:pt x="45289" y="9270"/>
                  <a:pt x="44152" y="9684"/>
                </a:cubicBezTo>
                <a:cubicBezTo>
                  <a:pt x="39694" y="10901"/>
                  <a:pt x="39385" y="18530"/>
                  <a:pt x="34800" y="18530"/>
                </a:cubicBezTo>
                <a:cubicBezTo>
                  <a:pt x="34458" y="18530"/>
                  <a:pt x="34092" y="18487"/>
                  <a:pt x="33698" y="18396"/>
                </a:cubicBezTo>
                <a:cubicBezTo>
                  <a:pt x="31495" y="17844"/>
                  <a:pt x="29465" y="17293"/>
                  <a:pt x="27390" y="17293"/>
                </a:cubicBezTo>
                <a:cubicBezTo>
                  <a:pt x="26183" y="17293"/>
                  <a:pt x="24961" y="17480"/>
                  <a:pt x="23680" y="17961"/>
                </a:cubicBezTo>
                <a:cubicBezTo>
                  <a:pt x="19322" y="19705"/>
                  <a:pt x="19406" y="28931"/>
                  <a:pt x="10362" y="30102"/>
                </a:cubicBezTo>
                <a:cubicBezTo>
                  <a:pt x="0" y="30660"/>
                  <a:pt x="170" y="43142"/>
                  <a:pt x="170" y="43142"/>
                </a:cubicBezTo>
                <a:lnTo>
                  <a:pt x="73333" y="43142"/>
                </a:lnTo>
                <a:lnTo>
                  <a:pt x="73333" y="23044"/>
                </a:lnTo>
                <a:lnTo>
                  <a:pt x="73333" y="1666"/>
                </a:lnTo>
                <a:lnTo>
                  <a:pt x="73338" y="1666"/>
                </a:lnTo>
                <a:cubicBezTo>
                  <a:pt x="72382" y="463"/>
                  <a:pt x="70755" y="1"/>
                  <a:pt x="69081" y="1"/>
                </a:cubicBezTo>
                <a:close/>
              </a:path>
            </a:pathLst>
          </a:custGeom>
          <a:solidFill>
            <a:srgbClr val="3B97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8"/>
          <p:cNvSpPr txBox="1"/>
          <p:nvPr>
            <p:ph type="title"/>
          </p:nvPr>
        </p:nvSpPr>
        <p:spPr>
          <a:xfrm>
            <a:off x="2074500" y="1592550"/>
            <a:ext cx="4995000" cy="195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88" name="Google Shape;188;p8"/>
          <p:cNvSpPr/>
          <p:nvPr/>
        </p:nvSpPr>
        <p:spPr>
          <a:xfrm>
            <a:off x="-36" y="4608575"/>
            <a:ext cx="9144071" cy="534935"/>
          </a:xfrm>
          <a:custGeom>
            <a:rect b="b" l="l" r="r" t="t"/>
            <a:pathLst>
              <a:path extrusionOk="0" h="20099" w="266591">
                <a:moveTo>
                  <a:pt x="177921" y="0"/>
                </a:moveTo>
                <a:cubicBezTo>
                  <a:pt x="141060" y="0"/>
                  <a:pt x="115281" y="7266"/>
                  <a:pt x="83821" y="7266"/>
                </a:cubicBezTo>
                <a:cubicBezTo>
                  <a:pt x="72193" y="7266"/>
                  <a:pt x="59789" y="6273"/>
                  <a:pt x="45762" y="3555"/>
                </a:cubicBezTo>
                <a:cubicBezTo>
                  <a:pt x="37645" y="1748"/>
                  <a:pt x="27129" y="496"/>
                  <a:pt x="16785" y="496"/>
                </a:cubicBezTo>
                <a:cubicBezTo>
                  <a:pt x="10985" y="496"/>
                  <a:pt x="5238" y="890"/>
                  <a:pt x="1" y="1800"/>
                </a:cubicBezTo>
                <a:lnTo>
                  <a:pt x="1" y="20098"/>
                </a:lnTo>
                <a:lnTo>
                  <a:pt x="266590" y="20098"/>
                </a:lnTo>
                <a:lnTo>
                  <a:pt x="266590" y="4512"/>
                </a:lnTo>
                <a:cubicBezTo>
                  <a:pt x="261542" y="6524"/>
                  <a:pt x="255665" y="7280"/>
                  <a:pt x="249337" y="7280"/>
                </a:cubicBezTo>
                <a:cubicBezTo>
                  <a:pt x="231731" y="7280"/>
                  <a:pt x="210633" y="1424"/>
                  <a:pt x="194179" y="472"/>
                </a:cubicBezTo>
                <a:cubicBezTo>
                  <a:pt x="188509" y="144"/>
                  <a:pt x="183105" y="0"/>
                  <a:pt x="177921" y="0"/>
                </a:cubicBezTo>
                <a:close/>
              </a:path>
            </a:pathLst>
          </a:custGeom>
          <a:solidFill>
            <a:srgbClr val="93BC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"/>
          <p:cNvSpPr/>
          <p:nvPr/>
        </p:nvSpPr>
        <p:spPr>
          <a:xfrm>
            <a:off x="0" y="4105273"/>
            <a:ext cx="9144068" cy="1038221"/>
          </a:xfrm>
          <a:custGeom>
            <a:rect b="b" l="l" r="r" t="t"/>
            <a:pathLst>
              <a:path extrusionOk="0" h="61506" w="257380">
                <a:moveTo>
                  <a:pt x="16205" y="1"/>
                </a:moveTo>
                <a:cubicBezTo>
                  <a:pt x="10605" y="1"/>
                  <a:pt x="5058" y="733"/>
                  <a:pt x="1" y="2427"/>
                </a:cubicBezTo>
                <a:lnTo>
                  <a:pt x="1" y="61505"/>
                </a:lnTo>
                <a:lnTo>
                  <a:pt x="257380" y="61505"/>
                </a:lnTo>
                <a:lnTo>
                  <a:pt x="257380" y="32527"/>
                </a:lnTo>
                <a:cubicBezTo>
                  <a:pt x="238342" y="36434"/>
                  <a:pt x="219267" y="38205"/>
                  <a:pt x="200200" y="38205"/>
                </a:cubicBezTo>
                <a:cubicBezTo>
                  <a:pt x="147836" y="38205"/>
                  <a:pt x="95525" y="24848"/>
                  <a:pt x="44179" y="5688"/>
                </a:cubicBezTo>
                <a:cubicBezTo>
                  <a:pt x="36342" y="2330"/>
                  <a:pt x="26190" y="1"/>
                  <a:pt x="16205" y="1"/>
                </a:cubicBezTo>
                <a:close/>
              </a:path>
            </a:pathLst>
          </a:custGeom>
          <a:solidFill>
            <a:srgbClr val="93BC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1" name="Google Shape;191;p9"/>
          <p:cNvGrpSpPr/>
          <p:nvPr/>
        </p:nvGrpSpPr>
        <p:grpSpPr>
          <a:xfrm flipH="1" rot="1781555">
            <a:off x="7814588" y="4433990"/>
            <a:ext cx="1431691" cy="912005"/>
            <a:chOff x="5464900" y="1600425"/>
            <a:chExt cx="823100" cy="524325"/>
          </a:xfrm>
        </p:grpSpPr>
        <p:sp>
          <p:nvSpPr>
            <p:cNvPr id="192" name="Google Shape;192;p9"/>
            <p:cNvSpPr/>
            <p:nvPr/>
          </p:nvSpPr>
          <p:spPr>
            <a:xfrm>
              <a:off x="5619150" y="1600425"/>
              <a:ext cx="668850" cy="425425"/>
            </a:xfrm>
            <a:custGeom>
              <a:rect b="b" l="l" r="r" t="t"/>
              <a:pathLst>
                <a:path extrusionOk="0" h="17017" w="26754">
                  <a:moveTo>
                    <a:pt x="20391" y="0"/>
                  </a:moveTo>
                  <a:cubicBezTo>
                    <a:pt x="17943" y="0"/>
                    <a:pt x="15506" y="204"/>
                    <a:pt x="13104" y="864"/>
                  </a:cubicBezTo>
                  <a:cubicBezTo>
                    <a:pt x="8371" y="2165"/>
                    <a:pt x="4694" y="4876"/>
                    <a:pt x="2402" y="9256"/>
                  </a:cubicBezTo>
                  <a:cubicBezTo>
                    <a:pt x="1484" y="10873"/>
                    <a:pt x="720" y="12523"/>
                    <a:pt x="346" y="14308"/>
                  </a:cubicBezTo>
                  <a:cubicBezTo>
                    <a:pt x="0" y="15952"/>
                    <a:pt x="194" y="16341"/>
                    <a:pt x="1738" y="16524"/>
                  </a:cubicBezTo>
                  <a:cubicBezTo>
                    <a:pt x="2625" y="16629"/>
                    <a:pt x="3500" y="16844"/>
                    <a:pt x="4386" y="16933"/>
                  </a:cubicBezTo>
                  <a:cubicBezTo>
                    <a:pt x="4951" y="16988"/>
                    <a:pt x="5514" y="17017"/>
                    <a:pt x="6075" y="17017"/>
                  </a:cubicBezTo>
                  <a:cubicBezTo>
                    <a:pt x="7701" y="17017"/>
                    <a:pt x="9304" y="16772"/>
                    <a:pt x="10848" y="16203"/>
                  </a:cubicBezTo>
                  <a:cubicBezTo>
                    <a:pt x="13782" y="15122"/>
                    <a:pt x="16186" y="13254"/>
                    <a:pt x="18213" y="10892"/>
                  </a:cubicBezTo>
                  <a:cubicBezTo>
                    <a:pt x="20069" y="8728"/>
                    <a:pt x="21962" y="6599"/>
                    <a:pt x="23896" y="4503"/>
                  </a:cubicBezTo>
                  <a:cubicBezTo>
                    <a:pt x="24714" y="3616"/>
                    <a:pt x="25544" y="2732"/>
                    <a:pt x="26200" y="1715"/>
                  </a:cubicBezTo>
                  <a:cubicBezTo>
                    <a:pt x="26753" y="854"/>
                    <a:pt x="26516" y="278"/>
                    <a:pt x="25511" y="212"/>
                  </a:cubicBezTo>
                  <a:cubicBezTo>
                    <a:pt x="23804" y="99"/>
                    <a:pt x="22095" y="0"/>
                    <a:pt x="203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9"/>
            <p:cNvSpPr/>
            <p:nvPr/>
          </p:nvSpPr>
          <p:spPr>
            <a:xfrm>
              <a:off x="5464900" y="1637100"/>
              <a:ext cx="731300" cy="487650"/>
            </a:xfrm>
            <a:custGeom>
              <a:rect b="b" l="l" r="r" t="t"/>
              <a:pathLst>
                <a:path extrusionOk="0" h="19506" w="29252">
                  <a:moveTo>
                    <a:pt x="17947" y="5662"/>
                  </a:moveTo>
                  <a:lnTo>
                    <a:pt x="17941" y="5670"/>
                  </a:lnTo>
                  <a:cubicBezTo>
                    <a:pt x="17942" y="5675"/>
                    <a:pt x="17943" y="5680"/>
                    <a:pt x="17945" y="5685"/>
                  </a:cubicBezTo>
                  <a:lnTo>
                    <a:pt x="17945" y="5685"/>
                  </a:lnTo>
                  <a:cubicBezTo>
                    <a:pt x="17945" y="5677"/>
                    <a:pt x="17946" y="5670"/>
                    <a:pt x="17947" y="5662"/>
                  </a:cubicBezTo>
                  <a:close/>
                  <a:moveTo>
                    <a:pt x="25828" y="1"/>
                  </a:moveTo>
                  <a:cubicBezTo>
                    <a:pt x="25115" y="791"/>
                    <a:pt x="24764" y="1620"/>
                    <a:pt x="24284" y="2360"/>
                  </a:cubicBezTo>
                  <a:cubicBezTo>
                    <a:pt x="24125" y="2610"/>
                    <a:pt x="23981" y="2853"/>
                    <a:pt x="23704" y="2991"/>
                  </a:cubicBezTo>
                  <a:cubicBezTo>
                    <a:pt x="21898" y="3889"/>
                    <a:pt x="20087" y="4780"/>
                    <a:pt x="18370" y="5840"/>
                  </a:cubicBezTo>
                  <a:cubicBezTo>
                    <a:pt x="18279" y="5896"/>
                    <a:pt x="18207" y="5924"/>
                    <a:pt x="18148" y="5924"/>
                  </a:cubicBezTo>
                  <a:cubicBezTo>
                    <a:pt x="18045" y="5924"/>
                    <a:pt x="17985" y="5842"/>
                    <a:pt x="17945" y="5685"/>
                  </a:cubicBezTo>
                  <a:lnTo>
                    <a:pt x="17945" y="5685"/>
                  </a:lnTo>
                  <a:cubicBezTo>
                    <a:pt x="17908" y="6069"/>
                    <a:pt x="17651" y="6280"/>
                    <a:pt x="17354" y="6487"/>
                  </a:cubicBezTo>
                  <a:cubicBezTo>
                    <a:pt x="15524" y="7754"/>
                    <a:pt x="13703" y="9032"/>
                    <a:pt x="11879" y="10304"/>
                  </a:cubicBezTo>
                  <a:cubicBezTo>
                    <a:pt x="11706" y="10424"/>
                    <a:pt x="11568" y="10616"/>
                    <a:pt x="11275" y="10616"/>
                  </a:cubicBezTo>
                  <a:cubicBezTo>
                    <a:pt x="11261" y="10616"/>
                    <a:pt x="11247" y="10615"/>
                    <a:pt x="11232" y="10614"/>
                  </a:cubicBezTo>
                  <a:cubicBezTo>
                    <a:pt x="11613" y="8843"/>
                    <a:pt x="12848" y="7448"/>
                    <a:pt x="13285" y="5713"/>
                  </a:cubicBezTo>
                  <a:lnTo>
                    <a:pt x="13285" y="5713"/>
                  </a:lnTo>
                  <a:cubicBezTo>
                    <a:pt x="13044" y="5868"/>
                    <a:pt x="12840" y="6051"/>
                    <a:pt x="12715" y="6276"/>
                  </a:cubicBezTo>
                  <a:cubicBezTo>
                    <a:pt x="11874" y="7807"/>
                    <a:pt x="11083" y="9365"/>
                    <a:pt x="10507" y="11019"/>
                  </a:cubicBezTo>
                  <a:cubicBezTo>
                    <a:pt x="10405" y="11314"/>
                    <a:pt x="10271" y="11531"/>
                    <a:pt x="10041" y="11722"/>
                  </a:cubicBezTo>
                  <a:cubicBezTo>
                    <a:pt x="7768" y="13606"/>
                    <a:pt x="5503" y="15501"/>
                    <a:pt x="3222" y="17374"/>
                  </a:cubicBezTo>
                  <a:cubicBezTo>
                    <a:pt x="2223" y="18193"/>
                    <a:pt x="1111" y="18848"/>
                    <a:pt x="1" y="19504"/>
                  </a:cubicBezTo>
                  <a:lnTo>
                    <a:pt x="11" y="19502"/>
                  </a:lnTo>
                  <a:cubicBezTo>
                    <a:pt x="42" y="19505"/>
                    <a:pt x="74" y="19506"/>
                    <a:pt x="104" y="19506"/>
                  </a:cubicBezTo>
                  <a:cubicBezTo>
                    <a:pt x="579" y="19506"/>
                    <a:pt x="920" y="19170"/>
                    <a:pt x="1299" y="18958"/>
                  </a:cubicBezTo>
                  <a:cubicBezTo>
                    <a:pt x="4147" y="17365"/>
                    <a:pt x="6664" y="15316"/>
                    <a:pt x="9163" y="13245"/>
                  </a:cubicBezTo>
                  <a:cubicBezTo>
                    <a:pt x="9411" y="13040"/>
                    <a:pt x="9637" y="12853"/>
                    <a:pt x="10008" y="12853"/>
                  </a:cubicBezTo>
                  <a:cubicBezTo>
                    <a:pt x="10018" y="12853"/>
                    <a:pt x="10027" y="12853"/>
                    <a:pt x="10037" y="12854"/>
                  </a:cubicBezTo>
                  <a:cubicBezTo>
                    <a:pt x="12134" y="12916"/>
                    <a:pt x="14235" y="12941"/>
                    <a:pt x="16334" y="12972"/>
                  </a:cubicBezTo>
                  <a:cubicBezTo>
                    <a:pt x="16377" y="12973"/>
                    <a:pt x="16420" y="12974"/>
                    <a:pt x="16464" y="12974"/>
                  </a:cubicBezTo>
                  <a:cubicBezTo>
                    <a:pt x="16707" y="12974"/>
                    <a:pt x="16964" y="12940"/>
                    <a:pt x="17244" y="12607"/>
                  </a:cubicBezTo>
                  <a:cubicBezTo>
                    <a:pt x="15797" y="12481"/>
                    <a:pt x="14393" y="12419"/>
                    <a:pt x="12968" y="12419"/>
                  </a:cubicBezTo>
                  <a:cubicBezTo>
                    <a:pt x="12021" y="12419"/>
                    <a:pt x="11064" y="12447"/>
                    <a:pt x="10079" y="12501"/>
                  </a:cubicBezTo>
                  <a:cubicBezTo>
                    <a:pt x="11142" y="11540"/>
                    <a:pt x="12206" y="10912"/>
                    <a:pt x="13139" y="10127"/>
                  </a:cubicBezTo>
                  <a:cubicBezTo>
                    <a:pt x="13767" y="9599"/>
                    <a:pt x="14429" y="9392"/>
                    <a:pt x="15139" y="9392"/>
                  </a:cubicBezTo>
                  <a:cubicBezTo>
                    <a:pt x="15416" y="9392"/>
                    <a:pt x="15701" y="9423"/>
                    <a:pt x="15993" y="9480"/>
                  </a:cubicBezTo>
                  <a:cubicBezTo>
                    <a:pt x="17369" y="9745"/>
                    <a:pt x="18766" y="9739"/>
                    <a:pt x="20156" y="9815"/>
                  </a:cubicBezTo>
                  <a:cubicBezTo>
                    <a:pt x="20216" y="9818"/>
                    <a:pt x="20277" y="9824"/>
                    <a:pt x="20341" y="9824"/>
                  </a:cubicBezTo>
                  <a:cubicBezTo>
                    <a:pt x="20522" y="9824"/>
                    <a:pt x="20719" y="9780"/>
                    <a:pt x="20918" y="9508"/>
                  </a:cubicBezTo>
                  <a:cubicBezTo>
                    <a:pt x="18840" y="9259"/>
                    <a:pt x="16839" y="9317"/>
                    <a:pt x="14860" y="9140"/>
                  </a:cubicBezTo>
                  <a:cubicBezTo>
                    <a:pt x="14866" y="8849"/>
                    <a:pt x="15048" y="8791"/>
                    <a:pt x="15175" y="8703"/>
                  </a:cubicBezTo>
                  <a:cubicBezTo>
                    <a:pt x="17059" y="7404"/>
                    <a:pt x="18958" y="6131"/>
                    <a:pt x="20988" y="5060"/>
                  </a:cubicBezTo>
                  <a:cubicBezTo>
                    <a:pt x="21251" y="4920"/>
                    <a:pt x="21484" y="4848"/>
                    <a:pt x="21720" y="4848"/>
                  </a:cubicBezTo>
                  <a:cubicBezTo>
                    <a:pt x="21943" y="4848"/>
                    <a:pt x="22168" y="4912"/>
                    <a:pt x="22424" y="5044"/>
                  </a:cubicBezTo>
                  <a:cubicBezTo>
                    <a:pt x="23725" y="5715"/>
                    <a:pt x="25182" y="5780"/>
                    <a:pt x="26601" y="5957"/>
                  </a:cubicBezTo>
                  <a:cubicBezTo>
                    <a:pt x="26639" y="5962"/>
                    <a:pt x="26682" y="5965"/>
                    <a:pt x="26726" y="5965"/>
                  </a:cubicBezTo>
                  <a:cubicBezTo>
                    <a:pt x="26885" y="5965"/>
                    <a:pt x="27060" y="5924"/>
                    <a:pt x="27087" y="5773"/>
                  </a:cubicBezTo>
                  <a:cubicBezTo>
                    <a:pt x="27135" y="5499"/>
                    <a:pt x="26844" y="5475"/>
                    <a:pt x="26651" y="5440"/>
                  </a:cubicBezTo>
                  <a:cubicBezTo>
                    <a:pt x="25649" y="5252"/>
                    <a:pt x="24642" y="5095"/>
                    <a:pt x="23643" y="4892"/>
                  </a:cubicBezTo>
                  <a:cubicBezTo>
                    <a:pt x="23166" y="4795"/>
                    <a:pt x="22651" y="4828"/>
                    <a:pt x="22219" y="4537"/>
                  </a:cubicBezTo>
                  <a:lnTo>
                    <a:pt x="22219" y="4537"/>
                  </a:lnTo>
                  <a:cubicBezTo>
                    <a:pt x="22244" y="4428"/>
                    <a:pt x="22332" y="4379"/>
                    <a:pt x="22421" y="4335"/>
                  </a:cubicBezTo>
                  <a:cubicBezTo>
                    <a:pt x="24364" y="3391"/>
                    <a:pt x="26205" y="2232"/>
                    <a:pt x="28269" y="1539"/>
                  </a:cubicBezTo>
                  <a:cubicBezTo>
                    <a:pt x="28525" y="1454"/>
                    <a:pt x="28770" y="1336"/>
                    <a:pt x="29010" y="1213"/>
                  </a:cubicBezTo>
                  <a:cubicBezTo>
                    <a:pt x="29112" y="1159"/>
                    <a:pt x="29251" y="1079"/>
                    <a:pt x="29198" y="931"/>
                  </a:cubicBezTo>
                  <a:cubicBezTo>
                    <a:pt x="29160" y="824"/>
                    <a:pt x="29058" y="793"/>
                    <a:pt x="28955" y="793"/>
                  </a:cubicBezTo>
                  <a:cubicBezTo>
                    <a:pt x="28930" y="793"/>
                    <a:pt x="28904" y="795"/>
                    <a:pt x="28879" y="798"/>
                  </a:cubicBezTo>
                  <a:cubicBezTo>
                    <a:pt x="28674" y="826"/>
                    <a:pt x="28468" y="860"/>
                    <a:pt x="28269" y="914"/>
                  </a:cubicBezTo>
                  <a:cubicBezTo>
                    <a:pt x="27362" y="1165"/>
                    <a:pt x="26515" y="1563"/>
                    <a:pt x="25674" y="1974"/>
                  </a:cubicBezTo>
                  <a:cubicBezTo>
                    <a:pt x="25563" y="2027"/>
                    <a:pt x="25438" y="2147"/>
                    <a:pt x="25317" y="2147"/>
                  </a:cubicBezTo>
                  <a:cubicBezTo>
                    <a:pt x="25269" y="2147"/>
                    <a:pt x="25221" y="2128"/>
                    <a:pt x="25174" y="2080"/>
                  </a:cubicBezTo>
                  <a:cubicBezTo>
                    <a:pt x="25019" y="1919"/>
                    <a:pt x="25228" y="1739"/>
                    <a:pt x="25273" y="1567"/>
                  </a:cubicBezTo>
                  <a:cubicBezTo>
                    <a:pt x="25405" y="1088"/>
                    <a:pt x="25788" y="698"/>
                    <a:pt x="258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9"/>
            <p:cNvSpPr/>
            <p:nvPr/>
          </p:nvSpPr>
          <p:spPr>
            <a:xfrm>
              <a:off x="5913450" y="1659100"/>
              <a:ext cx="62150" cy="119825"/>
            </a:xfrm>
            <a:custGeom>
              <a:rect b="b" l="l" r="r" t="t"/>
              <a:pathLst>
                <a:path extrusionOk="0" h="4793" w="2486">
                  <a:moveTo>
                    <a:pt x="2265" y="0"/>
                  </a:moveTo>
                  <a:cubicBezTo>
                    <a:pt x="1368" y="1521"/>
                    <a:pt x="544" y="3082"/>
                    <a:pt x="5" y="4784"/>
                  </a:cubicBezTo>
                  <a:lnTo>
                    <a:pt x="0" y="4792"/>
                  </a:lnTo>
                  <a:cubicBezTo>
                    <a:pt x="830" y="3230"/>
                    <a:pt x="1658" y="1671"/>
                    <a:pt x="2485" y="112"/>
                  </a:cubicBezTo>
                  <a:cubicBezTo>
                    <a:pt x="2412" y="75"/>
                    <a:pt x="2340" y="38"/>
                    <a:pt x="2265" y="0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5" name="Google Shape;195;p9"/>
          <p:cNvGrpSpPr/>
          <p:nvPr/>
        </p:nvGrpSpPr>
        <p:grpSpPr>
          <a:xfrm rot="-2390156">
            <a:off x="-618293" y="3548597"/>
            <a:ext cx="1431643" cy="911974"/>
            <a:chOff x="5464900" y="1600425"/>
            <a:chExt cx="823100" cy="524325"/>
          </a:xfrm>
        </p:grpSpPr>
        <p:sp>
          <p:nvSpPr>
            <p:cNvPr id="196" name="Google Shape;196;p9"/>
            <p:cNvSpPr/>
            <p:nvPr/>
          </p:nvSpPr>
          <p:spPr>
            <a:xfrm>
              <a:off x="5619150" y="1600425"/>
              <a:ext cx="668850" cy="425425"/>
            </a:xfrm>
            <a:custGeom>
              <a:rect b="b" l="l" r="r" t="t"/>
              <a:pathLst>
                <a:path extrusionOk="0" h="17017" w="26754">
                  <a:moveTo>
                    <a:pt x="20391" y="0"/>
                  </a:moveTo>
                  <a:cubicBezTo>
                    <a:pt x="17943" y="0"/>
                    <a:pt x="15506" y="204"/>
                    <a:pt x="13104" y="864"/>
                  </a:cubicBezTo>
                  <a:cubicBezTo>
                    <a:pt x="8371" y="2165"/>
                    <a:pt x="4694" y="4876"/>
                    <a:pt x="2402" y="9256"/>
                  </a:cubicBezTo>
                  <a:cubicBezTo>
                    <a:pt x="1484" y="10873"/>
                    <a:pt x="720" y="12523"/>
                    <a:pt x="346" y="14308"/>
                  </a:cubicBezTo>
                  <a:cubicBezTo>
                    <a:pt x="0" y="15952"/>
                    <a:pt x="194" y="16341"/>
                    <a:pt x="1738" y="16524"/>
                  </a:cubicBezTo>
                  <a:cubicBezTo>
                    <a:pt x="2625" y="16629"/>
                    <a:pt x="3500" y="16844"/>
                    <a:pt x="4386" y="16933"/>
                  </a:cubicBezTo>
                  <a:cubicBezTo>
                    <a:pt x="4951" y="16988"/>
                    <a:pt x="5514" y="17017"/>
                    <a:pt x="6075" y="17017"/>
                  </a:cubicBezTo>
                  <a:cubicBezTo>
                    <a:pt x="7701" y="17017"/>
                    <a:pt x="9304" y="16772"/>
                    <a:pt x="10848" y="16203"/>
                  </a:cubicBezTo>
                  <a:cubicBezTo>
                    <a:pt x="13782" y="15122"/>
                    <a:pt x="16186" y="13254"/>
                    <a:pt x="18213" y="10892"/>
                  </a:cubicBezTo>
                  <a:cubicBezTo>
                    <a:pt x="20069" y="8728"/>
                    <a:pt x="21962" y="6599"/>
                    <a:pt x="23896" y="4503"/>
                  </a:cubicBezTo>
                  <a:cubicBezTo>
                    <a:pt x="24714" y="3616"/>
                    <a:pt x="25544" y="2732"/>
                    <a:pt x="26200" y="1715"/>
                  </a:cubicBezTo>
                  <a:cubicBezTo>
                    <a:pt x="26753" y="854"/>
                    <a:pt x="26516" y="278"/>
                    <a:pt x="25511" y="212"/>
                  </a:cubicBezTo>
                  <a:cubicBezTo>
                    <a:pt x="23804" y="99"/>
                    <a:pt x="22095" y="0"/>
                    <a:pt x="20391" y="0"/>
                  </a:cubicBezTo>
                  <a:close/>
                </a:path>
              </a:pathLst>
            </a:custGeom>
            <a:solidFill>
              <a:srgbClr val="2154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9"/>
            <p:cNvSpPr/>
            <p:nvPr/>
          </p:nvSpPr>
          <p:spPr>
            <a:xfrm>
              <a:off x="5464900" y="1637100"/>
              <a:ext cx="731300" cy="487650"/>
            </a:xfrm>
            <a:custGeom>
              <a:rect b="b" l="l" r="r" t="t"/>
              <a:pathLst>
                <a:path extrusionOk="0" h="19506" w="29252">
                  <a:moveTo>
                    <a:pt x="17947" y="5662"/>
                  </a:moveTo>
                  <a:lnTo>
                    <a:pt x="17941" y="5670"/>
                  </a:lnTo>
                  <a:cubicBezTo>
                    <a:pt x="17942" y="5675"/>
                    <a:pt x="17943" y="5680"/>
                    <a:pt x="17945" y="5685"/>
                  </a:cubicBezTo>
                  <a:lnTo>
                    <a:pt x="17945" y="5685"/>
                  </a:lnTo>
                  <a:cubicBezTo>
                    <a:pt x="17945" y="5677"/>
                    <a:pt x="17946" y="5670"/>
                    <a:pt x="17947" y="5662"/>
                  </a:cubicBezTo>
                  <a:close/>
                  <a:moveTo>
                    <a:pt x="25828" y="1"/>
                  </a:moveTo>
                  <a:cubicBezTo>
                    <a:pt x="25115" y="791"/>
                    <a:pt x="24764" y="1620"/>
                    <a:pt x="24284" y="2360"/>
                  </a:cubicBezTo>
                  <a:cubicBezTo>
                    <a:pt x="24125" y="2610"/>
                    <a:pt x="23981" y="2853"/>
                    <a:pt x="23704" y="2991"/>
                  </a:cubicBezTo>
                  <a:cubicBezTo>
                    <a:pt x="21898" y="3889"/>
                    <a:pt x="20087" y="4780"/>
                    <a:pt x="18370" y="5840"/>
                  </a:cubicBezTo>
                  <a:cubicBezTo>
                    <a:pt x="18279" y="5896"/>
                    <a:pt x="18207" y="5924"/>
                    <a:pt x="18148" y="5924"/>
                  </a:cubicBezTo>
                  <a:cubicBezTo>
                    <a:pt x="18045" y="5924"/>
                    <a:pt x="17985" y="5842"/>
                    <a:pt x="17945" y="5685"/>
                  </a:cubicBezTo>
                  <a:lnTo>
                    <a:pt x="17945" y="5685"/>
                  </a:lnTo>
                  <a:cubicBezTo>
                    <a:pt x="17908" y="6069"/>
                    <a:pt x="17651" y="6280"/>
                    <a:pt x="17354" y="6487"/>
                  </a:cubicBezTo>
                  <a:cubicBezTo>
                    <a:pt x="15524" y="7754"/>
                    <a:pt x="13703" y="9032"/>
                    <a:pt x="11879" y="10304"/>
                  </a:cubicBezTo>
                  <a:cubicBezTo>
                    <a:pt x="11706" y="10424"/>
                    <a:pt x="11568" y="10616"/>
                    <a:pt x="11275" y="10616"/>
                  </a:cubicBezTo>
                  <a:cubicBezTo>
                    <a:pt x="11261" y="10616"/>
                    <a:pt x="11247" y="10615"/>
                    <a:pt x="11232" y="10614"/>
                  </a:cubicBezTo>
                  <a:cubicBezTo>
                    <a:pt x="11613" y="8843"/>
                    <a:pt x="12848" y="7448"/>
                    <a:pt x="13285" y="5713"/>
                  </a:cubicBezTo>
                  <a:lnTo>
                    <a:pt x="13285" y="5713"/>
                  </a:lnTo>
                  <a:cubicBezTo>
                    <a:pt x="13044" y="5868"/>
                    <a:pt x="12840" y="6051"/>
                    <a:pt x="12715" y="6276"/>
                  </a:cubicBezTo>
                  <a:cubicBezTo>
                    <a:pt x="11874" y="7807"/>
                    <a:pt x="11083" y="9365"/>
                    <a:pt x="10507" y="11019"/>
                  </a:cubicBezTo>
                  <a:cubicBezTo>
                    <a:pt x="10405" y="11314"/>
                    <a:pt x="10271" y="11531"/>
                    <a:pt x="10041" y="11722"/>
                  </a:cubicBezTo>
                  <a:cubicBezTo>
                    <a:pt x="7768" y="13606"/>
                    <a:pt x="5503" y="15501"/>
                    <a:pt x="3222" y="17374"/>
                  </a:cubicBezTo>
                  <a:cubicBezTo>
                    <a:pt x="2223" y="18193"/>
                    <a:pt x="1111" y="18848"/>
                    <a:pt x="1" y="19504"/>
                  </a:cubicBezTo>
                  <a:lnTo>
                    <a:pt x="11" y="19502"/>
                  </a:lnTo>
                  <a:cubicBezTo>
                    <a:pt x="42" y="19505"/>
                    <a:pt x="74" y="19506"/>
                    <a:pt x="104" y="19506"/>
                  </a:cubicBezTo>
                  <a:cubicBezTo>
                    <a:pt x="579" y="19506"/>
                    <a:pt x="920" y="19170"/>
                    <a:pt x="1299" y="18958"/>
                  </a:cubicBezTo>
                  <a:cubicBezTo>
                    <a:pt x="4147" y="17365"/>
                    <a:pt x="6664" y="15316"/>
                    <a:pt x="9163" y="13245"/>
                  </a:cubicBezTo>
                  <a:cubicBezTo>
                    <a:pt x="9411" y="13040"/>
                    <a:pt x="9637" y="12853"/>
                    <a:pt x="10008" y="12853"/>
                  </a:cubicBezTo>
                  <a:cubicBezTo>
                    <a:pt x="10018" y="12853"/>
                    <a:pt x="10027" y="12853"/>
                    <a:pt x="10037" y="12854"/>
                  </a:cubicBezTo>
                  <a:cubicBezTo>
                    <a:pt x="12134" y="12916"/>
                    <a:pt x="14235" y="12941"/>
                    <a:pt x="16334" y="12972"/>
                  </a:cubicBezTo>
                  <a:cubicBezTo>
                    <a:pt x="16377" y="12973"/>
                    <a:pt x="16420" y="12974"/>
                    <a:pt x="16464" y="12974"/>
                  </a:cubicBezTo>
                  <a:cubicBezTo>
                    <a:pt x="16707" y="12974"/>
                    <a:pt x="16964" y="12940"/>
                    <a:pt x="17244" y="12607"/>
                  </a:cubicBezTo>
                  <a:cubicBezTo>
                    <a:pt x="15797" y="12481"/>
                    <a:pt x="14393" y="12419"/>
                    <a:pt x="12968" y="12419"/>
                  </a:cubicBezTo>
                  <a:cubicBezTo>
                    <a:pt x="12021" y="12419"/>
                    <a:pt x="11064" y="12447"/>
                    <a:pt x="10079" y="12501"/>
                  </a:cubicBezTo>
                  <a:cubicBezTo>
                    <a:pt x="11142" y="11540"/>
                    <a:pt x="12206" y="10912"/>
                    <a:pt x="13139" y="10127"/>
                  </a:cubicBezTo>
                  <a:cubicBezTo>
                    <a:pt x="13767" y="9599"/>
                    <a:pt x="14429" y="9392"/>
                    <a:pt x="15139" y="9392"/>
                  </a:cubicBezTo>
                  <a:cubicBezTo>
                    <a:pt x="15416" y="9392"/>
                    <a:pt x="15701" y="9423"/>
                    <a:pt x="15993" y="9480"/>
                  </a:cubicBezTo>
                  <a:cubicBezTo>
                    <a:pt x="17369" y="9745"/>
                    <a:pt x="18766" y="9739"/>
                    <a:pt x="20156" y="9815"/>
                  </a:cubicBezTo>
                  <a:cubicBezTo>
                    <a:pt x="20216" y="9818"/>
                    <a:pt x="20277" y="9824"/>
                    <a:pt x="20341" y="9824"/>
                  </a:cubicBezTo>
                  <a:cubicBezTo>
                    <a:pt x="20522" y="9824"/>
                    <a:pt x="20719" y="9780"/>
                    <a:pt x="20918" y="9508"/>
                  </a:cubicBezTo>
                  <a:cubicBezTo>
                    <a:pt x="18840" y="9259"/>
                    <a:pt x="16839" y="9317"/>
                    <a:pt x="14860" y="9140"/>
                  </a:cubicBezTo>
                  <a:cubicBezTo>
                    <a:pt x="14866" y="8849"/>
                    <a:pt x="15048" y="8791"/>
                    <a:pt x="15175" y="8703"/>
                  </a:cubicBezTo>
                  <a:cubicBezTo>
                    <a:pt x="17059" y="7404"/>
                    <a:pt x="18958" y="6131"/>
                    <a:pt x="20988" y="5060"/>
                  </a:cubicBezTo>
                  <a:cubicBezTo>
                    <a:pt x="21251" y="4920"/>
                    <a:pt x="21484" y="4848"/>
                    <a:pt x="21720" y="4848"/>
                  </a:cubicBezTo>
                  <a:cubicBezTo>
                    <a:pt x="21943" y="4848"/>
                    <a:pt x="22168" y="4912"/>
                    <a:pt x="22424" y="5044"/>
                  </a:cubicBezTo>
                  <a:cubicBezTo>
                    <a:pt x="23725" y="5715"/>
                    <a:pt x="25182" y="5780"/>
                    <a:pt x="26601" y="5957"/>
                  </a:cubicBezTo>
                  <a:cubicBezTo>
                    <a:pt x="26639" y="5962"/>
                    <a:pt x="26682" y="5965"/>
                    <a:pt x="26726" y="5965"/>
                  </a:cubicBezTo>
                  <a:cubicBezTo>
                    <a:pt x="26885" y="5965"/>
                    <a:pt x="27060" y="5924"/>
                    <a:pt x="27087" y="5773"/>
                  </a:cubicBezTo>
                  <a:cubicBezTo>
                    <a:pt x="27135" y="5499"/>
                    <a:pt x="26844" y="5475"/>
                    <a:pt x="26651" y="5440"/>
                  </a:cubicBezTo>
                  <a:cubicBezTo>
                    <a:pt x="25649" y="5252"/>
                    <a:pt x="24642" y="5095"/>
                    <a:pt x="23643" y="4892"/>
                  </a:cubicBezTo>
                  <a:cubicBezTo>
                    <a:pt x="23166" y="4795"/>
                    <a:pt x="22651" y="4828"/>
                    <a:pt x="22219" y="4537"/>
                  </a:cubicBezTo>
                  <a:lnTo>
                    <a:pt x="22219" y="4537"/>
                  </a:lnTo>
                  <a:cubicBezTo>
                    <a:pt x="22244" y="4428"/>
                    <a:pt x="22332" y="4379"/>
                    <a:pt x="22421" y="4335"/>
                  </a:cubicBezTo>
                  <a:cubicBezTo>
                    <a:pt x="24364" y="3391"/>
                    <a:pt x="26205" y="2232"/>
                    <a:pt x="28269" y="1539"/>
                  </a:cubicBezTo>
                  <a:cubicBezTo>
                    <a:pt x="28525" y="1454"/>
                    <a:pt x="28770" y="1336"/>
                    <a:pt x="29010" y="1213"/>
                  </a:cubicBezTo>
                  <a:cubicBezTo>
                    <a:pt x="29112" y="1159"/>
                    <a:pt x="29251" y="1079"/>
                    <a:pt x="29198" y="931"/>
                  </a:cubicBezTo>
                  <a:cubicBezTo>
                    <a:pt x="29160" y="824"/>
                    <a:pt x="29058" y="793"/>
                    <a:pt x="28955" y="793"/>
                  </a:cubicBezTo>
                  <a:cubicBezTo>
                    <a:pt x="28930" y="793"/>
                    <a:pt x="28904" y="795"/>
                    <a:pt x="28879" y="798"/>
                  </a:cubicBezTo>
                  <a:cubicBezTo>
                    <a:pt x="28674" y="826"/>
                    <a:pt x="28468" y="860"/>
                    <a:pt x="28269" y="914"/>
                  </a:cubicBezTo>
                  <a:cubicBezTo>
                    <a:pt x="27362" y="1165"/>
                    <a:pt x="26515" y="1563"/>
                    <a:pt x="25674" y="1974"/>
                  </a:cubicBezTo>
                  <a:cubicBezTo>
                    <a:pt x="25563" y="2027"/>
                    <a:pt x="25438" y="2147"/>
                    <a:pt x="25317" y="2147"/>
                  </a:cubicBezTo>
                  <a:cubicBezTo>
                    <a:pt x="25269" y="2147"/>
                    <a:pt x="25221" y="2128"/>
                    <a:pt x="25174" y="2080"/>
                  </a:cubicBezTo>
                  <a:cubicBezTo>
                    <a:pt x="25019" y="1919"/>
                    <a:pt x="25228" y="1739"/>
                    <a:pt x="25273" y="1567"/>
                  </a:cubicBezTo>
                  <a:cubicBezTo>
                    <a:pt x="25405" y="1088"/>
                    <a:pt x="25788" y="698"/>
                    <a:pt x="25828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9"/>
            <p:cNvSpPr/>
            <p:nvPr/>
          </p:nvSpPr>
          <p:spPr>
            <a:xfrm>
              <a:off x="5913450" y="1659100"/>
              <a:ext cx="62150" cy="119825"/>
            </a:xfrm>
            <a:custGeom>
              <a:rect b="b" l="l" r="r" t="t"/>
              <a:pathLst>
                <a:path extrusionOk="0" h="4793" w="2486">
                  <a:moveTo>
                    <a:pt x="2265" y="0"/>
                  </a:moveTo>
                  <a:cubicBezTo>
                    <a:pt x="1368" y="1521"/>
                    <a:pt x="544" y="3082"/>
                    <a:pt x="5" y="4784"/>
                  </a:cubicBezTo>
                  <a:lnTo>
                    <a:pt x="0" y="4792"/>
                  </a:lnTo>
                  <a:cubicBezTo>
                    <a:pt x="830" y="3230"/>
                    <a:pt x="1658" y="1671"/>
                    <a:pt x="2485" y="112"/>
                  </a:cubicBezTo>
                  <a:cubicBezTo>
                    <a:pt x="2412" y="75"/>
                    <a:pt x="2340" y="38"/>
                    <a:pt x="2265" y="0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9" name="Google Shape;199;p9"/>
          <p:cNvGrpSpPr/>
          <p:nvPr/>
        </p:nvGrpSpPr>
        <p:grpSpPr>
          <a:xfrm rot="-8928003">
            <a:off x="7931092" y="-330978"/>
            <a:ext cx="1343803" cy="1577217"/>
            <a:chOff x="6820850" y="1569000"/>
            <a:chExt cx="477125" cy="560000"/>
          </a:xfrm>
        </p:grpSpPr>
        <p:sp>
          <p:nvSpPr>
            <p:cNvPr id="200" name="Google Shape;200;p9"/>
            <p:cNvSpPr/>
            <p:nvPr/>
          </p:nvSpPr>
          <p:spPr>
            <a:xfrm>
              <a:off x="6820850" y="1569000"/>
              <a:ext cx="477125" cy="560000"/>
            </a:xfrm>
            <a:custGeom>
              <a:rect b="b" l="l" r="r" t="t"/>
              <a:pathLst>
                <a:path extrusionOk="0" h="22400" w="19085">
                  <a:moveTo>
                    <a:pt x="8483" y="10467"/>
                  </a:moveTo>
                  <a:cubicBezTo>
                    <a:pt x="8484" y="10468"/>
                    <a:pt x="8484" y="10469"/>
                    <a:pt x="8482" y="10469"/>
                  </a:cubicBezTo>
                  <a:cubicBezTo>
                    <a:pt x="8482" y="10468"/>
                    <a:pt x="8483" y="10467"/>
                    <a:pt x="8483" y="10467"/>
                  </a:cubicBezTo>
                  <a:close/>
                  <a:moveTo>
                    <a:pt x="18146" y="1"/>
                  </a:moveTo>
                  <a:cubicBezTo>
                    <a:pt x="18092" y="1"/>
                    <a:pt x="18028" y="30"/>
                    <a:pt x="17956" y="89"/>
                  </a:cubicBezTo>
                  <a:cubicBezTo>
                    <a:pt x="17589" y="397"/>
                    <a:pt x="17158" y="581"/>
                    <a:pt x="16737" y="792"/>
                  </a:cubicBezTo>
                  <a:cubicBezTo>
                    <a:pt x="16198" y="1061"/>
                    <a:pt x="15672" y="1358"/>
                    <a:pt x="15212" y="1755"/>
                  </a:cubicBezTo>
                  <a:cubicBezTo>
                    <a:pt x="14812" y="2103"/>
                    <a:pt x="14495" y="2502"/>
                    <a:pt x="14361" y="3024"/>
                  </a:cubicBezTo>
                  <a:cubicBezTo>
                    <a:pt x="14266" y="3392"/>
                    <a:pt x="14253" y="3761"/>
                    <a:pt x="14452" y="4097"/>
                  </a:cubicBezTo>
                  <a:cubicBezTo>
                    <a:pt x="14533" y="4231"/>
                    <a:pt x="14520" y="4308"/>
                    <a:pt x="14420" y="4418"/>
                  </a:cubicBezTo>
                  <a:cubicBezTo>
                    <a:pt x="13984" y="4891"/>
                    <a:pt x="13558" y="5371"/>
                    <a:pt x="13127" y="5848"/>
                  </a:cubicBezTo>
                  <a:cubicBezTo>
                    <a:pt x="12869" y="6134"/>
                    <a:pt x="12645" y="6460"/>
                    <a:pt x="12351" y="6699"/>
                  </a:cubicBezTo>
                  <a:cubicBezTo>
                    <a:pt x="11276" y="7572"/>
                    <a:pt x="10329" y="8576"/>
                    <a:pt x="9364" y="9561"/>
                  </a:cubicBezTo>
                  <a:cubicBezTo>
                    <a:pt x="9071" y="9860"/>
                    <a:pt x="8814" y="10196"/>
                    <a:pt x="8485" y="10463"/>
                  </a:cubicBezTo>
                  <a:lnTo>
                    <a:pt x="8485" y="10463"/>
                  </a:lnTo>
                  <a:cubicBezTo>
                    <a:pt x="8870" y="9600"/>
                    <a:pt x="9121" y="8683"/>
                    <a:pt x="9487" y="7812"/>
                  </a:cubicBezTo>
                  <a:cubicBezTo>
                    <a:pt x="9563" y="7630"/>
                    <a:pt x="9584" y="7392"/>
                    <a:pt x="9828" y="7392"/>
                  </a:cubicBezTo>
                  <a:cubicBezTo>
                    <a:pt x="9858" y="7392"/>
                    <a:pt x="9891" y="7395"/>
                    <a:pt x="9928" y="7403"/>
                  </a:cubicBezTo>
                  <a:cubicBezTo>
                    <a:pt x="9930" y="7403"/>
                    <a:pt x="9931" y="7403"/>
                    <a:pt x="9933" y="7403"/>
                  </a:cubicBezTo>
                  <a:cubicBezTo>
                    <a:pt x="9946" y="7403"/>
                    <a:pt x="9961" y="7394"/>
                    <a:pt x="9973" y="7387"/>
                  </a:cubicBezTo>
                  <a:cubicBezTo>
                    <a:pt x="10428" y="7180"/>
                    <a:pt x="10841" y="6910"/>
                    <a:pt x="11177" y="6542"/>
                  </a:cubicBezTo>
                  <a:cubicBezTo>
                    <a:pt x="11929" y="5722"/>
                    <a:pt x="12377" y="4725"/>
                    <a:pt x="12715" y="3687"/>
                  </a:cubicBezTo>
                  <a:cubicBezTo>
                    <a:pt x="12982" y="2872"/>
                    <a:pt x="13158" y="2021"/>
                    <a:pt x="13036" y="1146"/>
                  </a:cubicBezTo>
                  <a:cubicBezTo>
                    <a:pt x="13008" y="959"/>
                    <a:pt x="12963" y="872"/>
                    <a:pt x="12872" y="872"/>
                  </a:cubicBezTo>
                  <a:cubicBezTo>
                    <a:pt x="12814" y="872"/>
                    <a:pt x="12737" y="908"/>
                    <a:pt x="12635" y="976"/>
                  </a:cubicBezTo>
                  <a:cubicBezTo>
                    <a:pt x="12581" y="1012"/>
                    <a:pt x="12528" y="1044"/>
                    <a:pt x="12482" y="1088"/>
                  </a:cubicBezTo>
                  <a:cubicBezTo>
                    <a:pt x="12066" y="1506"/>
                    <a:pt x="11592" y="1856"/>
                    <a:pt x="11133" y="2224"/>
                  </a:cubicBezTo>
                  <a:cubicBezTo>
                    <a:pt x="10648" y="2613"/>
                    <a:pt x="10187" y="3024"/>
                    <a:pt x="9801" y="3515"/>
                  </a:cubicBezTo>
                  <a:cubicBezTo>
                    <a:pt x="9151" y="4346"/>
                    <a:pt x="8821" y="5275"/>
                    <a:pt x="8973" y="6343"/>
                  </a:cubicBezTo>
                  <a:cubicBezTo>
                    <a:pt x="9014" y="6630"/>
                    <a:pt x="9059" y="6946"/>
                    <a:pt x="9268" y="7145"/>
                  </a:cubicBezTo>
                  <a:cubicBezTo>
                    <a:pt x="9432" y="7304"/>
                    <a:pt x="9385" y="7410"/>
                    <a:pt x="9329" y="7560"/>
                  </a:cubicBezTo>
                  <a:cubicBezTo>
                    <a:pt x="8950" y="8563"/>
                    <a:pt x="8572" y="9569"/>
                    <a:pt x="8188" y="10571"/>
                  </a:cubicBezTo>
                  <a:cubicBezTo>
                    <a:pt x="8119" y="10749"/>
                    <a:pt x="8112" y="10941"/>
                    <a:pt x="7965" y="11102"/>
                  </a:cubicBezTo>
                  <a:cubicBezTo>
                    <a:pt x="6079" y="13162"/>
                    <a:pt x="4367" y="15365"/>
                    <a:pt x="2736" y="17632"/>
                  </a:cubicBezTo>
                  <a:cubicBezTo>
                    <a:pt x="2707" y="17671"/>
                    <a:pt x="2695" y="17736"/>
                    <a:pt x="2608" y="17736"/>
                  </a:cubicBezTo>
                  <a:cubicBezTo>
                    <a:pt x="2595" y="17736"/>
                    <a:pt x="2579" y="17735"/>
                    <a:pt x="2562" y="17731"/>
                  </a:cubicBezTo>
                  <a:cubicBezTo>
                    <a:pt x="2784" y="17057"/>
                    <a:pt x="2513" y="16296"/>
                    <a:pt x="2988" y="15664"/>
                  </a:cubicBezTo>
                  <a:cubicBezTo>
                    <a:pt x="3197" y="15382"/>
                    <a:pt x="3309" y="15039"/>
                    <a:pt x="3510" y="14747"/>
                  </a:cubicBezTo>
                  <a:cubicBezTo>
                    <a:pt x="4072" y="13922"/>
                    <a:pt x="4463" y="13029"/>
                    <a:pt x="4649" y="12037"/>
                  </a:cubicBezTo>
                  <a:cubicBezTo>
                    <a:pt x="4766" y="11415"/>
                    <a:pt x="4830" y="10795"/>
                    <a:pt x="4862" y="10170"/>
                  </a:cubicBezTo>
                  <a:cubicBezTo>
                    <a:pt x="4910" y="9254"/>
                    <a:pt x="4914" y="8337"/>
                    <a:pt x="4926" y="7421"/>
                  </a:cubicBezTo>
                  <a:cubicBezTo>
                    <a:pt x="4930" y="7226"/>
                    <a:pt x="4897" y="7030"/>
                    <a:pt x="4861" y="6838"/>
                  </a:cubicBezTo>
                  <a:cubicBezTo>
                    <a:pt x="4833" y="6693"/>
                    <a:pt x="4876" y="6480"/>
                    <a:pt x="4690" y="6433"/>
                  </a:cubicBezTo>
                  <a:cubicBezTo>
                    <a:pt x="4669" y="6428"/>
                    <a:pt x="4650" y="6426"/>
                    <a:pt x="4630" y="6426"/>
                  </a:cubicBezTo>
                  <a:cubicBezTo>
                    <a:pt x="4474" y="6426"/>
                    <a:pt x="4369" y="6584"/>
                    <a:pt x="4279" y="6697"/>
                  </a:cubicBezTo>
                  <a:cubicBezTo>
                    <a:pt x="3687" y="7447"/>
                    <a:pt x="3090" y="8196"/>
                    <a:pt x="2583" y="9009"/>
                  </a:cubicBezTo>
                  <a:cubicBezTo>
                    <a:pt x="1147" y="11322"/>
                    <a:pt x="1161" y="13684"/>
                    <a:pt x="2342" y="16083"/>
                  </a:cubicBezTo>
                  <a:cubicBezTo>
                    <a:pt x="2390" y="16182"/>
                    <a:pt x="2404" y="16272"/>
                    <a:pt x="2398" y="16375"/>
                  </a:cubicBezTo>
                  <a:cubicBezTo>
                    <a:pt x="2367" y="17027"/>
                    <a:pt x="2283" y="17672"/>
                    <a:pt x="2180" y="18314"/>
                  </a:cubicBezTo>
                  <a:cubicBezTo>
                    <a:pt x="2160" y="18432"/>
                    <a:pt x="2123" y="18540"/>
                    <a:pt x="2060" y="18643"/>
                  </a:cubicBezTo>
                  <a:cubicBezTo>
                    <a:pt x="1446" y="19645"/>
                    <a:pt x="833" y="20648"/>
                    <a:pt x="218" y="21650"/>
                  </a:cubicBezTo>
                  <a:cubicBezTo>
                    <a:pt x="142" y="21773"/>
                    <a:pt x="95" y="21904"/>
                    <a:pt x="60" y="22039"/>
                  </a:cubicBezTo>
                  <a:cubicBezTo>
                    <a:pt x="1" y="22262"/>
                    <a:pt x="153" y="22337"/>
                    <a:pt x="318" y="22385"/>
                  </a:cubicBezTo>
                  <a:cubicBezTo>
                    <a:pt x="351" y="22395"/>
                    <a:pt x="382" y="22399"/>
                    <a:pt x="410" y="22399"/>
                  </a:cubicBezTo>
                  <a:cubicBezTo>
                    <a:pt x="525" y="22399"/>
                    <a:pt x="600" y="22323"/>
                    <a:pt x="626" y="22186"/>
                  </a:cubicBezTo>
                  <a:cubicBezTo>
                    <a:pt x="646" y="22090"/>
                    <a:pt x="689" y="22010"/>
                    <a:pt x="737" y="21928"/>
                  </a:cubicBezTo>
                  <a:cubicBezTo>
                    <a:pt x="1094" y="21331"/>
                    <a:pt x="1457" y="20733"/>
                    <a:pt x="1814" y="20134"/>
                  </a:cubicBezTo>
                  <a:cubicBezTo>
                    <a:pt x="1856" y="20064"/>
                    <a:pt x="1906" y="20012"/>
                    <a:pt x="1989" y="19990"/>
                  </a:cubicBezTo>
                  <a:cubicBezTo>
                    <a:pt x="2538" y="19848"/>
                    <a:pt x="3059" y="19619"/>
                    <a:pt x="3561" y="19371"/>
                  </a:cubicBezTo>
                  <a:cubicBezTo>
                    <a:pt x="3703" y="19300"/>
                    <a:pt x="3833" y="19270"/>
                    <a:pt x="3957" y="19270"/>
                  </a:cubicBezTo>
                  <a:cubicBezTo>
                    <a:pt x="4123" y="19270"/>
                    <a:pt x="4280" y="19324"/>
                    <a:pt x="4444" y="19406"/>
                  </a:cubicBezTo>
                  <a:cubicBezTo>
                    <a:pt x="4508" y="19439"/>
                    <a:pt x="4564" y="19484"/>
                    <a:pt x="4628" y="19512"/>
                  </a:cubicBezTo>
                  <a:cubicBezTo>
                    <a:pt x="4924" y="19646"/>
                    <a:pt x="5211" y="19791"/>
                    <a:pt x="5551" y="19817"/>
                  </a:cubicBezTo>
                  <a:cubicBezTo>
                    <a:pt x="5649" y="19824"/>
                    <a:pt x="5745" y="19828"/>
                    <a:pt x="5839" y="19828"/>
                  </a:cubicBezTo>
                  <a:cubicBezTo>
                    <a:pt x="6898" y="19828"/>
                    <a:pt x="7750" y="19355"/>
                    <a:pt x="8456" y="18559"/>
                  </a:cubicBezTo>
                  <a:cubicBezTo>
                    <a:pt x="8733" y="18249"/>
                    <a:pt x="9024" y="17957"/>
                    <a:pt x="9324" y="17669"/>
                  </a:cubicBezTo>
                  <a:cubicBezTo>
                    <a:pt x="9766" y="17244"/>
                    <a:pt x="10168" y="16784"/>
                    <a:pt x="10449" y="16231"/>
                  </a:cubicBezTo>
                  <a:cubicBezTo>
                    <a:pt x="10517" y="16098"/>
                    <a:pt x="10604" y="15963"/>
                    <a:pt x="10500" y="15815"/>
                  </a:cubicBezTo>
                  <a:cubicBezTo>
                    <a:pt x="10442" y="15733"/>
                    <a:pt x="10363" y="15711"/>
                    <a:pt x="10281" y="15711"/>
                  </a:cubicBezTo>
                  <a:cubicBezTo>
                    <a:pt x="10224" y="15711"/>
                    <a:pt x="10165" y="15722"/>
                    <a:pt x="10109" y="15729"/>
                  </a:cubicBezTo>
                  <a:cubicBezTo>
                    <a:pt x="9892" y="15753"/>
                    <a:pt x="9677" y="15802"/>
                    <a:pt x="9460" y="15832"/>
                  </a:cubicBezTo>
                  <a:cubicBezTo>
                    <a:pt x="8813" y="15925"/>
                    <a:pt x="8156" y="15884"/>
                    <a:pt x="7515" y="16007"/>
                  </a:cubicBezTo>
                  <a:cubicBezTo>
                    <a:pt x="5912" y="16317"/>
                    <a:pt x="4653" y="17089"/>
                    <a:pt x="4014" y="18670"/>
                  </a:cubicBezTo>
                  <a:cubicBezTo>
                    <a:pt x="3992" y="18722"/>
                    <a:pt x="3969" y="18770"/>
                    <a:pt x="3914" y="18792"/>
                  </a:cubicBezTo>
                  <a:cubicBezTo>
                    <a:pt x="3365" y="19028"/>
                    <a:pt x="2815" y="19265"/>
                    <a:pt x="2264" y="19502"/>
                  </a:cubicBezTo>
                  <a:cubicBezTo>
                    <a:pt x="2534" y="18990"/>
                    <a:pt x="2834" y="18516"/>
                    <a:pt x="3131" y="18037"/>
                  </a:cubicBezTo>
                  <a:cubicBezTo>
                    <a:pt x="3794" y="16965"/>
                    <a:pt x="4443" y="15883"/>
                    <a:pt x="5163" y="14844"/>
                  </a:cubicBezTo>
                  <a:cubicBezTo>
                    <a:pt x="5291" y="14659"/>
                    <a:pt x="5462" y="14570"/>
                    <a:pt x="5671" y="14494"/>
                  </a:cubicBezTo>
                  <a:cubicBezTo>
                    <a:pt x="6357" y="14243"/>
                    <a:pt x="7078" y="14119"/>
                    <a:pt x="7766" y="13874"/>
                  </a:cubicBezTo>
                  <a:cubicBezTo>
                    <a:pt x="7952" y="13808"/>
                    <a:pt x="8136" y="13740"/>
                    <a:pt x="8308" y="13740"/>
                  </a:cubicBezTo>
                  <a:cubicBezTo>
                    <a:pt x="8485" y="13740"/>
                    <a:pt x="8651" y="13812"/>
                    <a:pt x="8795" y="14032"/>
                  </a:cubicBezTo>
                  <a:cubicBezTo>
                    <a:pt x="8798" y="14041"/>
                    <a:pt x="8806" y="14044"/>
                    <a:pt x="8813" y="14048"/>
                  </a:cubicBezTo>
                  <a:cubicBezTo>
                    <a:pt x="9175" y="14246"/>
                    <a:pt x="9548" y="14388"/>
                    <a:pt x="9945" y="14388"/>
                  </a:cubicBezTo>
                  <a:cubicBezTo>
                    <a:pt x="10083" y="14388"/>
                    <a:pt x="10224" y="14371"/>
                    <a:pt x="10369" y="14333"/>
                  </a:cubicBezTo>
                  <a:cubicBezTo>
                    <a:pt x="10905" y="14192"/>
                    <a:pt x="11410" y="13980"/>
                    <a:pt x="11829" y="13606"/>
                  </a:cubicBezTo>
                  <a:cubicBezTo>
                    <a:pt x="12906" y="12640"/>
                    <a:pt x="13411" y="11360"/>
                    <a:pt x="13765" y="10001"/>
                  </a:cubicBezTo>
                  <a:cubicBezTo>
                    <a:pt x="13792" y="9902"/>
                    <a:pt x="13791" y="9795"/>
                    <a:pt x="13693" y="9721"/>
                  </a:cubicBezTo>
                  <a:cubicBezTo>
                    <a:pt x="13652" y="9691"/>
                    <a:pt x="13612" y="9680"/>
                    <a:pt x="13573" y="9680"/>
                  </a:cubicBezTo>
                  <a:cubicBezTo>
                    <a:pt x="13506" y="9680"/>
                    <a:pt x="13443" y="9715"/>
                    <a:pt x="13386" y="9752"/>
                  </a:cubicBezTo>
                  <a:cubicBezTo>
                    <a:pt x="13122" y="9923"/>
                    <a:pt x="12859" y="10093"/>
                    <a:pt x="12573" y="10225"/>
                  </a:cubicBezTo>
                  <a:cubicBezTo>
                    <a:pt x="11925" y="10526"/>
                    <a:pt x="11275" y="10818"/>
                    <a:pt x="10630" y="11118"/>
                  </a:cubicBezTo>
                  <a:cubicBezTo>
                    <a:pt x="9611" y="11594"/>
                    <a:pt x="8812" y="12309"/>
                    <a:pt x="8283" y="13309"/>
                  </a:cubicBezTo>
                  <a:cubicBezTo>
                    <a:pt x="8233" y="13403"/>
                    <a:pt x="8163" y="13444"/>
                    <a:pt x="8071" y="13474"/>
                  </a:cubicBezTo>
                  <a:cubicBezTo>
                    <a:pt x="7433" y="13687"/>
                    <a:pt x="6794" y="13904"/>
                    <a:pt x="6153" y="14116"/>
                  </a:cubicBezTo>
                  <a:cubicBezTo>
                    <a:pt x="6047" y="14151"/>
                    <a:pt x="5939" y="14187"/>
                    <a:pt x="5827" y="14187"/>
                  </a:cubicBezTo>
                  <a:cubicBezTo>
                    <a:pt x="5793" y="14187"/>
                    <a:pt x="5758" y="14184"/>
                    <a:pt x="5723" y="14176"/>
                  </a:cubicBezTo>
                  <a:cubicBezTo>
                    <a:pt x="5709" y="14114"/>
                    <a:pt x="5751" y="14082"/>
                    <a:pt x="5778" y="14047"/>
                  </a:cubicBezTo>
                  <a:cubicBezTo>
                    <a:pt x="7349" y="11912"/>
                    <a:pt x="9127" y="9961"/>
                    <a:pt x="11061" y="8154"/>
                  </a:cubicBezTo>
                  <a:cubicBezTo>
                    <a:pt x="11138" y="8083"/>
                    <a:pt x="11219" y="8031"/>
                    <a:pt x="11322" y="8003"/>
                  </a:cubicBezTo>
                  <a:cubicBezTo>
                    <a:pt x="12045" y="7798"/>
                    <a:pt x="12758" y="7557"/>
                    <a:pt x="13494" y="7390"/>
                  </a:cubicBezTo>
                  <a:cubicBezTo>
                    <a:pt x="13606" y="7365"/>
                    <a:pt x="13713" y="7352"/>
                    <a:pt x="13815" y="7352"/>
                  </a:cubicBezTo>
                  <a:cubicBezTo>
                    <a:pt x="14002" y="7352"/>
                    <a:pt x="14174" y="7394"/>
                    <a:pt x="14338" y="7473"/>
                  </a:cubicBezTo>
                  <a:cubicBezTo>
                    <a:pt x="14635" y="7615"/>
                    <a:pt x="14937" y="7669"/>
                    <a:pt x="15240" y="7669"/>
                  </a:cubicBezTo>
                  <a:cubicBezTo>
                    <a:pt x="15477" y="7669"/>
                    <a:pt x="15714" y="7636"/>
                    <a:pt x="15950" y="7586"/>
                  </a:cubicBezTo>
                  <a:cubicBezTo>
                    <a:pt x="17189" y="7325"/>
                    <a:pt x="18075" y="6562"/>
                    <a:pt x="18737" y="5512"/>
                  </a:cubicBezTo>
                  <a:cubicBezTo>
                    <a:pt x="18836" y="5352"/>
                    <a:pt x="18927" y="5187"/>
                    <a:pt x="19002" y="5017"/>
                  </a:cubicBezTo>
                  <a:cubicBezTo>
                    <a:pt x="19085" y="4832"/>
                    <a:pt x="19013" y="4722"/>
                    <a:pt x="18825" y="4722"/>
                  </a:cubicBezTo>
                  <a:cubicBezTo>
                    <a:pt x="18815" y="4722"/>
                    <a:pt x="18804" y="4722"/>
                    <a:pt x="18793" y="4723"/>
                  </a:cubicBezTo>
                  <a:cubicBezTo>
                    <a:pt x="18716" y="4729"/>
                    <a:pt x="18638" y="4743"/>
                    <a:pt x="18562" y="4763"/>
                  </a:cubicBezTo>
                  <a:cubicBezTo>
                    <a:pt x="18144" y="4873"/>
                    <a:pt x="17718" y="4943"/>
                    <a:pt x="17290" y="4993"/>
                  </a:cubicBezTo>
                  <a:cubicBezTo>
                    <a:pt x="16792" y="5049"/>
                    <a:pt x="16287" y="5083"/>
                    <a:pt x="15804" y="5225"/>
                  </a:cubicBezTo>
                  <a:cubicBezTo>
                    <a:pt x="14881" y="5498"/>
                    <a:pt x="14139" y="5988"/>
                    <a:pt x="13793" y="6939"/>
                  </a:cubicBezTo>
                  <a:cubicBezTo>
                    <a:pt x="13776" y="6987"/>
                    <a:pt x="13753" y="7020"/>
                    <a:pt x="13706" y="7039"/>
                  </a:cubicBezTo>
                  <a:cubicBezTo>
                    <a:pt x="13141" y="7262"/>
                    <a:pt x="12571" y="7462"/>
                    <a:pt x="11950" y="7497"/>
                  </a:cubicBezTo>
                  <a:cubicBezTo>
                    <a:pt x="12519" y="6841"/>
                    <a:pt x="13230" y="6333"/>
                    <a:pt x="13738" y="5625"/>
                  </a:cubicBezTo>
                  <a:cubicBezTo>
                    <a:pt x="14033" y="5211"/>
                    <a:pt x="14430" y="4878"/>
                    <a:pt x="14780" y="4509"/>
                  </a:cubicBezTo>
                  <a:cubicBezTo>
                    <a:pt x="14842" y="4441"/>
                    <a:pt x="14906" y="4411"/>
                    <a:pt x="14992" y="4411"/>
                  </a:cubicBezTo>
                  <a:cubicBezTo>
                    <a:pt x="15004" y="4411"/>
                    <a:pt x="15015" y="4412"/>
                    <a:pt x="15027" y="4413"/>
                  </a:cubicBezTo>
                  <a:cubicBezTo>
                    <a:pt x="15117" y="4421"/>
                    <a:pt x="15207" y="4426"/>
                    <a:pt x="15297" y="4426"/>
                  </a:cubicBezTo>
                  <a:cubicBezTo>
                    <a:pt x="15464" y="4426"/>
                    <a:pt x="15630" y="4408"/>
                    <a:pt x="15796" y="4356"/>
                  </a:cubicBezTo>
                  <a:cubicBezTo>
                    <a:pt x="16475" y="4143"/>
                    <a:pt x="17024" y="3745"/>
                    <a:pt x="17469" y="3193"/>
                  </a:cubicBezTo>
                  <a:cubicBezTo>
                    <a:pt x="18162" y="2335"/>
                    <a:pt x="18498" y="1373"/>
                    <a:pt x="18336" y="264"/>
                  </a:cubicBezTo>
                  <a:cubicBezTo>
                    <a:pt x="18311" y="92"/>
                    <a:pt x="18244" y="1"/>
                    <a:pt x="181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9"/>
            <p:cNvSpPr/>
            <p:nvPr/>
          </p:nvSpPr>
          <p:spPr>
            <a:xfrm>
              <a:off x="6868800" y="1765825"/>
              <a:ext cx="61450" cy="204275"/>
            </a:xfrm>
            <a:custGeom>
              <a:rect b="b" l="l" r="r" t="t"/>
              <a:pathLst>
                <a:path extrusionOk="0" h="8171" w="2458">
                  <a:moveTo>
                    <a:pt x="2452" y="2946"/>
                  </a:moveTo>
                  <a:cubicBezTo>
                    <a:pt x="2451" y="2948"/>
                    <a:pt x="2451" y="2950"/>
                    <a:pt x="2451" y="2952"/>
                  </a:cubicBezTo>
                  <a:lnTo>
                    <a:pt x="2451" y="2952"/>
                  </a:lnTo>
                  <a:cubicBezTo>
                    <a:pt x="2453" y="2951"/>
                    <a:pt x="2455" y="2950"/>
                    <a:pt x="2457" y="2949"/>
                  </a:cubicBezTo>
                  <a:lnTo>
                    <a:pt x="2452" y="2946"/>
                  </a:lnTo>
                  <a:close/>
                  <a:moveTo>
                    <a:pt x="2282" y="0"/>
                  </a:moveTo>
                  <a:cubicBezTo>
                    <a:pt x="2205" y="0"/>
                    <a:pt x="2167" y="144"/>
                    <a:pt x="2138" y="228"/>
                  </a:cubicBezTo>
                  <a:cubicBezTo>
                    <a:pt x="1956" y="753"/>
                    <a:pt x="1784" y="1283"/>
                    <a:pt x="1602" y="1809"/>
                  </a:cubicBezTo>
                  <a:cubicBezTo>
                    <a:pt x="1577" y="1881"/>
                    <a:pt x="1594" y="1987"/>
                    <a:pt x="1478" y="2015"/>
                  </a:cubicBezTo>
                  <a:cubicBezTo>
                    <a:pt x="1382" y="1778"/>
                    <a:pt x="1431" y="1507"/>
                    <a:pt x="1264" y="1235"/>
                  </a:cubicBezTo>
                  <a:lnTo>
                    <a:pt x="1264" y="1235"/>
                  </a:lnTo>
                  <a:cubicBezTo>
                    <a:pt x="1203" y="1562"/>
                    <a:pt x="1290" y="1812"/>
                    <a:pt x="1371" y="2060"/>
                  </a:cubicBezTo>
                  <a:cubicBezTo>
                    <a:pt x="1424" y="2225"/>
                    <a:pt x="1431" y="2376"/>
                    <a:pt x="1378" y="2543"/>
                  </a:cubicBezTo>
                  <a:cubicBezTo>
                    <a:pt x="1103" y="3385"/>
                    <a:pt x="963" y="4260"/>
                    <a:pt x="803" y="5129"/>
                  </a:cubicBezTo>
                  <a:cubicBezTo>
                    <a:pt x="771" y="5303"/>
                    <a:pt x="801" y="5499"/>
                    <a:pt x="671" y="5675"/>
                  </a:cubicBezTo>
                  <a:cubicBezTo>
                    <a:pt x="427" y="5007"/>
                    <a:pt x="291" y="4329"/>
                    <a:pt x="46" y="3686"/>
                  </a:cubicBezTo>
                  <a:cubicBezTo>
                    <a:pt x="1" y="3806"/>
                    <a:pt x="2" y="3919"/>
                    <a:pt x="22" y="4034"/>
                  </a:cubicBezTo>
                  <a:cubicBezTo>
                    <a:pt x="126" y="4669"/>
                    <a:pt x="359" y="5275"/>
                    <a:pt x="461" y="5910"/>
                  </a:cubicBezTo>
                  <a:cubicBezTo>
                    <a:pt x="493" y="6109"/>
                    <a:pt x="623" y="6292"/>
                    <a:pt x="575" y="6500"/>
                  </a:cubicBezTo>
                  <a:cubicBezTo>
                    <a:pt x="472" y="6945"/>
                    <a:pt x="486" y="7403"/>
                    <a:pt x="420" y="7851"/>
                  </a:cubicBezTo>
                  <a:cubicBezTo>
                    <a:pt x="403" y="7964"/>
                    <a:pt x="418" y="8080"/>
                    <a:pt x="514" y="8170"/>
                  </a:cubicBezTo>
                  <a:cubicBezTo>
                    <a:pt x="599" y="8090"/>
                    <a:pt x="621" y="8000"/>
                    <a:pt x="628" y="7906"/>
                  </a:cubicBezTo>
                  <a:cubicBezTo>
                    <a:pt x="706" y="6818"/>
                    <a:pt x="905" y="5749"/>
                    <a:pt x="1090" y="4676"/>
                  </a:cubicBezTo>
                  <a:cubicBezTo>
                    <a:pt x="1122" y="4493"/>
                    <a:pt x="1152" y="4317"/>
                    <a:pt x="1313" y="4175"/>
                  </a:cubicBezTo>
                  <a:cubicBezTo>
                    <a:pt x="1618" y="3906"/>
                    <a:pt x="1907" y="3618"/>
                    <a:pt x="2195" y="3329"/>
                  </a:cubicBezTo>
                  <a:cubicBezTo>
                    <a:pt x="2301" y="3221"/>
                    <a:pt x="2421" y="3115"/>
                    <a:pt x="2451" y="2952"/>
                  </a:cubicBezTo>
                  <a:lnTo>
                    <a:pt x="2451" y="2952"/>
                  </a:lnTo>
                  <a:cubicBezTo>
                    <a:pt x="2266" y="3033"/>
                    <a:pt x="2151" y="3193"/>
                    <a:pt x="2007" y="3322"/>
                  </a:cubicBezTo>
                  <a:cubicBezTo>
                    <a:pt x="1759" y="3546"/>
                    <a:pt x="1509" y="3766"/>
                    <a:pt x="1252" y="3992"/>
                  </a:cubicBezTo>
                  <a:cubicBezTo>
                    <a:pt x="1232" y="3927"/>
                    <a:pt x="1252" y="3852"/>
                    <a:pt x="1265" y="3779"/>
                  </a:cubicBezTo>
                  <a:cubicBezTo>
                    <a:pt x="1350" y="3292"/>
                    <a:pt x="1502" y="2822"/>
                    <a:pt x="1646" y="2352"/>
                  </a:cubicBezTo>
                  <a:cubicBezTo>
                    <a:pt x="1759" y="1980"/>
                    <a:pt x="1839" y="1592"/>
                    <a:pt x="2034" y="1248"/>
                  </a:cubicBezTo>
                  <a:lnTo>
                    <a:pt x="2034" y="1248"/>
                  </a:lnTo>
                  <a:cubicBezTo>
                    <a:pt x="2033" y="1250"/>
                    <a:pt x="2033" y="1253"/>
                    <a:pt x="2033" y="1256"/>
                  </a:cubicBezTo>
                  <a:lnTo>
                    <a:pt x="2034" y="1247"/>
                  </a:lnTo>
                  <a:lnTo>
                    <a:pt x="2034" y="1247"/>
                  </a:lnTo>
                  <a:cubicBezTo>
                    <a:pt x="2034" y="1247"/>
                    <a:pt x="2034" y="1247"/>
                    <a:pt x="2034" y="1248"/>
                  </a:cubicBezTo>
                  <a:lnTo>
                    <a:pt x="2034" y="1248"/>
                  </a:lnTo>
                  <a:cubicBezTo>
                    <a:pt x="2086" y="916"/>
                    <a:pt x="2246" y="617"/>
                    <a:pt x="2329" y="293"/>
                  </a:cubicBezTo>
                  <a:cubicBezTo>
                    <a:pt x="2353" y="197"/>
                    <a:pt x="2429" y="45"/>
                    <a:pt x="2304" y="4"/>
                  </a:cubicBezTo>
                  <a:cubicBezTo>
                    <a:pt x="2296" y="2"/>
                    <a:pt x="2289" y="0"/>
                    <a:pt x="22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9"/>
            <p:cNvSpPr/>
            <p:nvPr/>
          </p:nvSpPr>
          <p:spPr>
            <a:xfrm>
              <a:off x="7024600" y="1852125"/>
              <a:ext cx="107375" cy="61975"/>
            </a:xfrm>
            <a:custGeom>
              <a:rect b="b" l="l" r="r" t="t"/>
              <a:pathLst>
                <a:path extrusionOk="0" h="2479" w="4295">
                  <a:moveTo>
                    <a:pt x="1883" y="826"/>
                  </a:moveTo>
                  <a:lnTo>
                    <a:pt x="1874" y="832"/>
                  </a:lnTo>
                  <a:cubicBezTo>
                    <a:pt x="1874" y="836"/>
                    <a:pt x="1873" y="840"/>
                    <a:pt x="1872" y="844"/>
                  </a:cubicBezTo>
                  <a:lnTo>
                    <a:pt x="1872" y="844"/>
                  </a:lnTo>
                  <a:cubicBezTo>
                    <a:pt x="1876" y="838"/>
                    <a:pt x="1879" y="832"/>
                    <a:pt x="1883" y="826"/>
                  </a:cubicBezTo>
                  <a:close/>
                  <a:moveTo>
                    <a:pt x="4294" y="1"/>
                  </a:moveTo>
                  <a:lnTo>
                    <a:pt x="4294" y="1"/>
                  </a:lnTo>
                  <a:cubicBezTo>
                    <a:pt x="3681" y="261"/>
                    <a:pt x="3342" y="811"/>
                    <a:pt x="2779" y="1095"/>
                  </a:cubicBezTo>
                  <a:cubicBezTo>
                    <a:pt x="2807" y="825"/>
                    <a:pt x="2974" y="615"/>
                    <a:pt x="2948" y="325"/>
                  </a:cubicBezTo>
                  <a:lnTo>
                    <a:pt x="2948" y="325"/>
                  </a:lnTo>
                  <a:cubicBezTo>
                    <a:pt x="2743" y="540"/>
                    <a:pt x="2636" y="771"/>
                    <a:pt x="2597" y="1016"/>
                  </a:cubicBezTo>
                  <a:cubicBezTo>
                    <a:pt x="2557" y="1267"/>
                    <a:pt x="2410" y="1392"/>
                    <a:pt x="2207" y="1495"/>
                  </a:cubicBezTo>
                  <a:cubicBezTo>
                    <a:pt x="1990" y="1604"/>
                    <a:pt x="1788" y="1744"/>
                    <a:pt x="1521" y="1820"/>
                  </a:cubicBezTo>
                  <a:cubicBezTo>
                    <a:pt x="1590" y="1443"/>
                    <a:pt x="1821" y="1174"/>
                    <a:pt x="1872" y="844"/>
                  </a:cubicBezTo>
                  <a:lnTo>
                    <a:pt x="1872" y="844"/>
                  </a:lnTo>
                  <a:cubicBezTo>
                    <a:pt x="1768" y="1021"/>
                    <a:pt x="1628" y="1186"/>
                    <a:pt x="1571" y="1377"/>
                  </a:cubicBezTo>
                  <a:cubicBezTo>
                    <a:pt x="1390" y="1968"/>
                    <a:pt x="910" y="2144"/>
                    <a:pt x="400" y="2293"/>
                  </a:cubicBezTo>
                  <a:cubicBezTo>
                    <a:pt x="316" y="2315"/>
                    <a:pt x="230" y="2328"/>
                    <a:pt x="148" y="2356"/>
                  </a:cubicBezTo>
                  <a:cubicBezTo>
                    <a:pt x="89" y="2377"/>
                    <a:pt x="6" y="2380"/>
                    <a:pt x="0" y="2479"/>
                  </a:cubicBezTo>
                  <a:cubicBezTo>
                    <a:pt x="614" y="2445"/>
                    <a:pt x="1190" y="2283"/>
                    <a:pt x="1722" y="1992"/>
                  </a:cubicBezTo>
                  <a:cubicBezTo>
                    <a:pt x="1931" y="1877"/>
                    <a:pt x="2131" y="1800"/>
                    <a:pt x="2341" y="1800"/>
                  </a:cubicBezTo>
                  <a:cubicBezTo>
                    <a:pt x="2480" y="1800"/>
                    <a:pt x="2622" y="1833"/>
                    <a:pt x="2775" y="1912"/>
                  </a:cubicBezTo>
                  <a:cubicBezTo>
                    <a:pt x="2884" y="1968"/>
                    <a:pt x="3004" y="1997"/>
                    <a:pt x="3126" y="1997"/>
                  </a:cubicBezTo>
                  <a:cubicBezTo>
                    <a:pt x="3267" y="1997"/>
                    <a:pt x="3411" y="1958"/>
                    <a:pt x="3546" y="1878"/>
                  </a:cubicBezTo>
                  <a:cubicBezTo>
                    <a:pt x="3461" y="1856"/>
                    <a:pt x="3377" y="1847"/>
                    <a:pt x="3293" y="1847"/>
                  </a:cubicBezTo>
                  <a:cubicBezTo>
                    <a:pt x="3277" y="1847"/>
                    <a:pt x="3261" y="1847"/>
                    <a:pt x="3244" y="1848"/>
                  </a:cubicBezTo>
                  <a:cubicBezTo>
                    <a:pt x="3229" y="1848"/>
                    <a:pt x="3214" y="1849"/>
                    <a:pt x="3199" y="1849"/>
                  </a:cubicBezTo>
                  <a:cubicBezTo>
                    <a:pt x="3017" y="1849"/>
                    <a:pt x="2838" y="1825"/>
                    <a:pt x="2660" y="1787"/>
                  </a:cubicBezTo>
                  <a:cubicBezTo>
                    <a:pt x="2588" y="1772"/>
                    <a:pt x="2478" y="1778"/>
                    <a:pt x="2460" y="1693"/>
                  </a:cubicBezTo>
                  <a:cubicBezTo>
                    <a:pt x="2439" y="1601"/>
                    <a:pt x="2549" y="1583"/>
                    <a:pt x="2609" y="1540"/>
                  </a:cubicBezTo>
                  <a:cubicBezTo>
                    <a:pt x="2821" y="1392"/>
                    <a:pt x="3038" y="1251"/>
                    <a:pt x="3244" y="1096"/>
                  </a:cubicBezTo>
                  <a:cubicBezTo>
                    <a:pt x="3314" y="1043"/>
                    <a:pt x="3378" y="1012"/>
                    <a:pt x="3455" y="1012"/>
                  </a:cubicBezTo>
                  <a:cubicBezTo>
                    <a:pt x="3488" y="1012"/>
                    <a:pt x="3523" y="1017"/>
                    <a:pt x="3563" y="1030"/>
                  </a:cubicBezTo>
                  <a:cubicBezTo>
                    <a:pt x="3633" y="1051"/>
                    <a:pt x="3707" y="1069"/>
                    <a:pt x="3781" y="1069"/>
                  </a:cubicBezTo>
                  <a:cubicBezTo>
                    <a:pt x="3857" y="1069"/>
                    <a:pt x="3933" y="1050"/>
                    <a:pt x="4008" y="996"/>
                  </a:cubicBezTo>
                  <a:cubicBezTo>
                    <a:pt x="3915" y="905"/>
                    <a:pt x="3810" y="910"/>
                    <a:pt x="3712" y="900"/>
                  </a:cubicBezTo>
                  <a:cubicBezTo>
                    <a:pt x="3586" y="889"/>
                    <a:pt x="3577" y="839"/>
                    <a:pt x="3662" y="757"/>
                  </a:cubicBezTo>
                  <a:cubicBezTo>
                    <a:pt x="3760" y="666"/>
                    <a:pt x="3863" y="579"/>
                    <a:pt x="3957" y="488"/>
                  </a:cubicBezTo>
                  <a:cubicBezTo>
                    <a:pt x="4090" y="362"/>
                    <a:pt x="4211" y="227"/>
                    <a:pt x="42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9"/>
            <p:cNvSpPr/>
            <p:nvPr/>
          </p:nvSpPr>
          <p:spPr>
            <a:xfrm>
              <a:off x="6924725" y="1978700"/>
              <a:ext cx="132850" cy="68700"/>
            </a:xfrm>
            <a:custGeom>
              <a:rect b="b" l="l" r="r" t="t"/>
              <a:pathLst>
                <a:path extrusionOk="0" h="2748" w="5314">
                  <a:moveTo>
                    <a:pt x="5246" y="1"/>
                  </a:moveTo>
                  <a:cubicBezTo>
                    <a:pt x="5127" y="1"/>
                    <a:pt x="5038" y="62"/>
                    <a:pt x="4951" y="115"/>
                  </a:cubicBezTo>
                  <a:cubicBezTo>
                    <a:pt x="4609" y="323"/>
                    <a:pt x="4273" y="539"/>
                    <a:pt x="3930" y="745"/>
                  </a:cubicBezTo>
                  <a:cubicBezTo>
                    <a:pt x="3860" y="787"/>
                    <a:pt x="3780" y="872"/>
                    <a:pt x="3706" y="872"/>
                  </a:cubicBezTo>
                  <a:cubicBezTo>
                    <a:pt x="3691" y="872"/>
                    <a:pt x="3676" y="868"/>
                    <a:pt x="3662" y="861"/>
                  </a:cubicBezTo>
                  <a:cubicBezTo>
                    <a:pt x="3556" y="804"/>
                    <a:pt x="3661" y="680"/>
                    <a:pt x="3654" y="584"/>
                  </a:cubicBezTo>
                  <a:cubicBezTo>
                    <a:pt x="3649" y="539"/>
                    <a:pt x="3655" y="492"/>
                    <a:pt x="3659" y="374"/>
                  </a:cubicBezTo>
                  <a:lnTo>
                    <a:pt x="3659" y="374"/>
                  </a:lnTo>
                  <a:cubicBezTo>
                    <a:pt x="3513" y="543"/>
                    <a:pt x="3465" y="684"/>
                    <a:pt x="3442" y="829"/>
                  </a:cubicBezTo>
                  <a:cubicBezTo>
                    <a:pt x="3419" y="997"/>
                    <a:pt x="3332" y="1089"/>
                    <a:pt x="3189" y="1168"/>
                  </a:cubicBezTo>
                  <a:cubicBezTo>
                    <a:pt x="2779" y="1395"/>
                    <a:pt x="2362" y="1613"/>
                    <a:pt x="1933" y="1809"/>
                  </a:cubicBezTo>
                  <a:cubicBezTo>
                    <a:pt x="1825" y="1858"/>
                    <a:pt x="1722" y="1933"/>
                    <a:pt x="1554" y="1939"/>
                  </a:cubicBezTo>
                  <a:cubicBezTo>
                    <a:pt x="1828" y="1445"/>
                    <a:pt x="2173" y="1033"/>
                    <a:pt x="2372" y="536"/>
                  </a:cubicBezTo>
                  <a:lnTo>
                    <a:pt x="2372" y="536"/>
                  </a:lnTo>
                  <a:cubicBezTo>
                    <a:pt x="2220" y="618"/>
                    <a:pt x="2116" y="745"/>
                    <a:pt x="2025" y="880"/>
                  </a:cubicBezTo>
                  <a:cubicBezTo>
                    <a:pt x="1792" y="1233"/>
                    <a:pt x="1560" y="1586"/>
                    <a:pt x="1335" y="1946"/>
                  </a:cubicBezTo>
                  <a:cubicBezTo>
                    <a:pt x="1248" y="2085"/>
                    <a:pt x="1143" y="2184"/>
                    <a:pt x="988" y="2243"/>
                  </a:cubicBezTo>
                  <a:cubicBezTo>
                    <a:pt x="704" y="2353"/>
                    <a:pt x="422" y="2469"/>
                    <a:pt x="140" y="2588"/>
                  </a:cubicBezTo>
                  <a:cubicBezTo>
                    <a:pt x="85" y="2610"/>
                    <a:pt x="0" y="2631"/>
                    <a:pt x="33" y="2712"/>
                  </a:cubicBezTo>
                  <a:cubicBezTo>
                    <a:pt x="43" y="2739"/>
                    <a:pt x="64" y="2748"/>
                    <a:pt x="87" y="2748"/>
                  </a:cubicBezTo>
                  <a:cubicBezTo>
                    <a:pt x="116" y="2748"/>
                    <a:pt x="150" y="2734"/>
                    <a:pt x="178" y="2723"/>
                  </a:cubicBezTo>
                  <a:cubicBezTo>
                    <a:pt x="414" y="2636"/>
                    <a:pt x="665" y="2606"/>
                    <a:pt x="895" y="2496"/>
                  </a:cubicBezTo>
                  <a:cubicBezTo>
                    <a:pt x="1530" y="2193"/>
                    <a:pt x="2171" y="1902"/>
                    <a:pt x="2801" y="1590"/>
                  </a:cubicBezTo>
                  <a:cubicBezTo>
                    <a:pt x="3576" y="1206"/>
                    <a:pt x="4330" y="787"/>
                    <a:pt x="5039" y="296"/>
                  </a:cubicBezTo>
                  <a:cubicBezTo>
                    <a:pt x="5144" y="224"/>
                    <a:pt x="5268" y="165"/>
                    <a:pt x="5313" y="7"/>
                  </a:cubicBezTo>
                  <a:cubicBezTo>
                    <a:pt x="5290" y="2"/>
                    <a:pt x="5268" y="1"/>
                    <a:pt x="5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9"/>
            <p:cNvSpPr/>
            <p:nvPr/>
          </p:nvSpPr>
          <p:spPr>
            <a:xfrm>
              <a:off x="7055775" y="1620875"/>
              <a:ext cx="74675" cy="133675"/>
            </a:xfrm>
            <a:custGeom>
              <a:rect b="b" l="l" r="r" t="t"/>
              <a:pathLst>
                <a:path extrusionOk="0" h="5347" w="2987">
                  <a:moveTo>
                    <a:pt x="2899" y="1"/>
                  </a:moveTo>
                  <a:cubicBezTo>
                    <a:pt x="2703" y="128"/>
                    <a:pt x="2577" y="275"/>
                    <a:pt x="2465" y="434"/>
                  </a:cubicBezTo>
                  <a:cubicBezTo>
                    <a:pt x="1714" y="1499"/>
                    <a:pt x="1051" y="2614"/>
                    <a:pt x="545" y="3819"/>
                  </a:cubicBezTo>
                  <a:cubicBezTo>
                    <a:pt x="513" y="3901"/>
                    <a:pt x="500" y="4003"/>
                    <a:pt x="375" y="4061"/>
                  </a:cubicBezTo>
                  <a:cubicBezTo>
                    <a:pt x="280" y="3565"/>
                    <a:pt x="186" y="3083"/>
                    <a:pt x="91" y="2586"/>
                  </a:cubicBezTo>
                  <a:cubicBezTo>
                    <a:pt x="1" y="2640"/>
                    <a:pt x="19" y="2702"/>
                    <a:pt x="20" y="2750"/>
                  </a:cubicBezTo>
                  <a:cubicBezTo>
                    <a:pt x="20" y="3124"/>
                    <a:pt x="112" y="3479"/>
                    <a:pt x="242" y="3825"/>
                  </a:cubicBezTo>
                  <a:cubicBezTo>
                    <a:pt x="338" y="4075"/>
                    <a:pt x="368" y="4313"/>
                    <a:pt x="248" y="4573"/>
                  </a:cubicBezTo>
                  <a:cubicBezTo>
                    <a:pt x="136" y="4814"/>
                    <a:pt x="42" y="5070"/>
                    <a:pt x="33" y="5346"/>
                  </a:cubicBezTo>
                  <a:cubicBezTo>
                    <a:pt x="241" y="4929"/>
                    <a:pt x="454" y="4512"/>
                    <a:pt x="615" y="4078"/>
                  </a:cubicBezTo>
                  <a:cubicBezTo>
                    <a:pt x="987" y="3066"/>
                    <a:pt x="1571" y="2180"/>
                    <a:pt x="2154" y="1288"/>
                  </a:cubicBezTo>
                  <a:cubicBezTo>
                    <a:pt x="2220" y="1189"/>
                    <a:pt x="2295" y="1140"/>
                    <a:pt x="2418" y="1121"/>
                  </a:cubicBezTo>
                  <a:cubicBezTo>
                    <a:pt x="2577" y="1094"/>
                    <a:pt x="2738" y="1048"/>
                    <a:pt x="2878" y="955"/>
                  </a:cubicBezTo>
                  <a:cubicBezTo>
                    <a:pt x="2922" y="927"/>
                    <a:pt x="2987" y="897"/>
                    <a:pt x="2971" y="835"/>
                  </a:cubicBezTo>
                  <a:cubicBezTo>
                    <a:pt x="2962" y="796"/>
                    <a:pt x="2936" y="789"/>
                    <a:pt x="2906" y="789"/>
                  </a:cubicBezTo>
                  <a:cubicBezTo>
                    <a:pt x="2886" y="789"/>
                    <a:pt x="2865" y="792"/>
                    <a:pt x="2847" y="792"/>
                  </a:cubicBezTo>
                  <a:cubicBezTo>
                    <a:pt x="2841" y="792"/>
                    <a:pt x="2835" y="792"/>
                    <a:pt x="2830" y="791"/>
                  </a:cubicBezTo>
                  <a:cubicBezTo>
                    <a:pt x="2822" y="790"/>
                    <a:pt x="2814" y="789"/>
                    <a:pt x="2805" y="789"/>
                  </a:cubicBezTo>
                  <a:cubicBezTo>
                    <a:pt x="2726" y="789"/>
                    <a:pt x="2650" y="835"/>
                    <a:pt x="2558" y="835"/>
                  </a:cubicBezTo>
                  <a:cubicBezTo>
                    <a:pt x="2536" y="835"/>
                    <a:pt x="2513" y="833"/>
                    <a:pt x="2489" y="826"/>
                  </a:cubicBezTo>
                  <a:cubicBezTo>
                    <a:pt x="2617" y="554"/>
                    <a:pt x="2853" y="341"/>
                    <a:pt x="28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9"/>
            <p:cNvSpPr/>
            <p:nvPr/>
          </p:nvSpPr>
          <p:spPr>
            <a:xfrm>
              <a:off x="7183675" y="1588400"/>
              <a:ext cx="82175" cy="95150"/>
            </a:xfrm>
            <a:custGeom>
              <a:rect b="b" l="l" r="r" t="t"/>
              <a:pathLst>
                <a:path extrusionOk="0" h="3806" w="3287">
                  <a:moveTo>
                    <a:pt x="3287" y="0"/>
                  </a:moveTo>
                  <a:lnTo>
                    <a:pt x="3287" y="0"/>
                  </a:lnTo>
                  <a:cubicBezTo>
                    <a:pt x="2766" y="442"/>
                    <a:pt x="2386" y="1020"/>
                    <a:pt x="1815" y="1506"/>
                  </a:cubicBezTo>
                  <a:cubicBezTo>
                    <a:pt x="1878" y="1153"/>
                    <a:pt x="1991" y="871"/>
                    <a:pt x="1932" y="505"/>
                  </a:cubicBezTo>
                  <a:lnTo>
                    <a:pt x="1932" y="505"/>
                  </a:lnTo>
                  <a:cubicBezTo>
                    <a:pt x="1808" y="731"/>
                    <a:pt x="1740" y="909"/>
                    <a:pt x="1768" y="1084"/>
                  </a:cubicBezTo>
                  <a:cubicBezTo>
                    <a:pt x="1833" y="1497"/>
                    <a:pt x="1657" y="1788"/>
                    <a:pt x="1376" y="2053"/>
                  </a:cubicBezTo>
                  <a:cubicBezTo>
                    <a:pt x="1246" y="2176"/>
                    <a:pt x="1138" y="2324"/>
                    <a:pt x="1015" y="2456"/>
                  </a:cubicBezTo>
                  <a:cubicBezTo>
                    <a:pt x="931" y="2543"/>
                    <a:pt x="862" y="2650"/>
                    <a:pt x="728" y="2710"/>
                  </a:cubicBezTo>
                  <a:cubicBezTo>
                    <a:pt x="672" y="2480"/>
                    <a:pt x="782" y="2279"/>
                    <a:pt x="728" y="2063"/>
                  </a:cubicBezTo>
                  <a:lnTo>
                    <a:pt x="728" y="2063"/>
                  </a:lnTo>
                  <a:cubicBezTo>
                    <a:pt x="649" y="2712"/>
                    <a:pt x="383" y="3282"/>
                    <a:pt x="0" y="3806"/>
                  </a:cubicBezTo>
                  <a:cubicBezTo>
                    <a:pt x="100" y="3740"/>
                    <a:pt x="169" y="3655"/>
                    <a:pt x="234" y="3568"/>
                  </a:cubicBezTo>
                  <a:cubicBezTo>
                    <a:pt x="528" y="3191"/>
                    <a:pt x="826" y="2818"/>
                    <a:pt x="1171" y="2485"/>
                  </a:cubicBezTo>
                  <a:cubicBezTo>
                    <a:pt x="1269" y="2393"/>
                    <a:pt x="1362" y="2353"/>
                    <a:pt x="1502" y="2351"/>
                  </a:cubicBezTo>
                  <a:cubicBezTo>
                    <a:pt x="1861" y="2347"/>
                    <a:pt x="2220" y="2305"/>
                    <a:pt x="2566" y="2192"/>
                  </a:cubicBezTo>
                  <a:cubicBezTo>
                    <a:pt x="2631" y="2170"/>
                    <a:pt x="2731" y="2139"/>
                    <a:pt x="2715" y="2067"/>
                  </a:cubicBezTo>
                  <a:cubicBezTo>
                    <a:pt x="2703" y="2016"/>
                    <a:pt x="2673" y="2002"/>
                    <a:pt x="2637" y="2002"/>
                  </a:cubicBezTo>
                  <a:cubicBezTo>
                    <a:pt x="2598" y="2002"/>
                    <a:pt x="2553" y="2019"/>
                    <a:pt x="2516" y="2025"/>
                  </a:cubicBezTo>
                  <a:cubicBezTo>
                    <a:pt x="2193" y="2083"/>
                    <a:pt x="1877" y="2169"/>
                    <a:pt x="1476" y="2183"/>
                  </a:cubicBezTo>
                  <a:cubicBezTo>
                    <a:pt x="1568" y="2076"/>
                    <a:pt x="1623" y="2012"/>
                    <a:pt x="1679" y="1943"/>
                  </a:cubicBezTo>
                  <a:cubicBezTo>
                    <a:pt x="2107" y="1432"/>
                    <a:pt x="2639" y="1019"/>
                    <a:pt x="3052" y="494"/>
                  </a:cubicBezTo>
                  <a:cubicBezTo>
                    <a:pt x="3165" y="349"/>
                    <a:pt x="3285" y="208"/>
                    <a:pt x="32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9"/>
            <p:cNvSpPr/>
            <p:nvPr/>
          </p:nvSpPr>
          <p:spPr>
            <a:xfrm>
              <a:off x="7169450" y="1701625"/>
              <a:ext cx="110200" cy="49975"/>
            </a:xfrm>
            <a:custGeom>
              <a:rect b="b" l="l" r="r" t="t"/>
              <a:pathLst>
                <a:path extrusionOk="0" h="1999" w="4408">
                  <a:moveTo>
                    <a:pt x="1303" y="984"/>
                  </a:moveTo>
                  <a:cubicBezTo>
                    <a:pt x="1302" y="986"/>
                    <a:pt x="1301" y="988"/>
                    <a:pt x="1300" y="989"/>
                  </a:cubicBezTo>
                  <a:lnTo>
                    <a:pt x="1300" y="989"/>
                  </a:lnTo>
                  <a:cubicBezTo>
                    <a:pt x="1303" y="988"/>
                    <a:pt x="1307" y="987"/>
                    <a:pt x="1310" y="986"/>
                  </a:cubicBezTo>
                  <a:lnTo>
                    <a:pt x="1303" y="984"/>
                  </a:lnTo>
                  <a:close/>
                  <a:moveTo>
                    <a:pt x="3103" y="1"/>
                  </a:moveTo>
                  <a:cubicBezTo>
                    <a:pt x="2960" y="1"/>
                    <a:pt x="2916" y="82"/>
                    <a:pt x="2871" y="158"/>
                  </a:cubicBezTo>
                  <a:cubicBezTo>
                    <a:pt x="2723" y="414"/>
                    <a:pt x="2579" y="675"/>
                    <a:pt x="2432" y="934"/>
                  </a:cubicBezTo>
                  <a:cubicBezTo>
                    <a:pt x="2390" y="1007"/>
                    <a:pt x="2367" y="1107"/>
                    <a:pt x="2285" y="1141"/>
                  </a:cubicBezTo>
                  <a:cubicBezTo>
                    <a:pt x="1869" y="1316"/>
                    <a:pt x="1443" y="1456"/>
                    <a:pt x="971" y="1566"/>
                  </a:cubicBezTo>
                  <a:cubicBezTo>
                    <a:pt x="1096" y="1350"/>
                    <a:pt x="1197" y="1170"/>
                    <a:pt x="1300" y="989"/>
                  </a:cubicBezTo>
                  <a:lnTo>
                    <a:pt x="1300" y="989"/>
                  </a:lnTo>
                  <a:cubicBezTo>
                    <a:pt x="1124" y="1051"/>
                    <a:pt x="1021" y="1204"/>
                    <a:pt x="960" y="1349"/>
                  </a:cubicBezTo>
                  <a:cubicBezTo>
                    <a:pt x="854" y="1600"/>
                    <a:pt x="657" y="1675"/>
                    <a:pt x="428" y="1741"/>
                  </a:cubicBezTo>
                  <a:cubicBezTo>
                    <a:pt x="273" y="1786"/>
                    <a:pt x="106" y="1826"/>
                    <a:pt x="0" y="1986"/>
                  </a:cubicBezTo>
                  <a:cubicBezTo>
                    <a:pt x="28" y="1995"/>
                    <a:pt x="54" y="1998"/>
                    <a:pt x="78" y="1998"/>
                  </a:cubicBezTo>
                  <a:cubicBezTo>
                    <a:pt x="150" y="1998"/>
                    <a:pt x="209" y="1968"/>
                    <a:pt x="269" y="1950"/>
                  </a:cubicBezTo>
                  <a:cubicBezTo>
                    <a:pt x="569" y="1858"/>
                    <a:pt x="868" y="1766"/>
                    <a:pt x="1163" y="1662"/>
                  </a:cubicBezTo>
                  <a:cubicBezTo>
                    <a:pt x="1240" y="1635"/>
                    <a:pt x="1312" y="1621"/>
                    <a:pt x="1383" y="1621"/>
                  </a:cubicBezTo>
                  <a:cubicBezTo>
                    <a:pt x="1479" y="1621"/>
                    <a:pt x="1573" y="1647"/>
                    <a:pt x="1673" y="1703"/>
                  </a:cubicBezTo>
                  <a:cubicBezTo>
                    <a:pt x="1870" y="1811"/>
                    <a:pt x="2072" y="1934"/>
                    <a:pt x="2315" y="1943"/>
                  </a:cubicBezTo>
                  <a:cubicBezTo>
                    <a:pt x="2159" y="1727"/>
                    <a:pt x="1867" y="1724"/>
                    <a:pt x="1673" y="1519"/>
                  </a:cubicBezTo>
                  <a:cubicBezTo>
                    <a:pt x="2009" y="1381"/>
                    <a:pt x="2322" y="1253"/>
                    <a:pt x="2638" y="1124"/>
                  </a:cubicBezTo>
                  <a:cubicBezTo>
                    <a:pt x="2899" y="1018"/>
                    <a:pt x="3153" y="874"/>
                    <a:pt x="3432" y="874"/>
                  </a:cubicBezTo>
                  <a:cubicBezTo>
                    <a:pt x="3529" y="874"/>
                    <a:pt x="3629" y="892"/>
                    <a:pt x="3733" y="934"/>
                  </a:cubicBezTo>
                  <a:cubicBezTo>
                    <a:pt x="3743" y="937"/>
                    <a:pt x="3754" y="940"/>
                    <a:pt x="3766" y="940"/>
                  </a:cubicBezTo>
                  <a:cubicBezTo>
                    <a:pt x="3791" y="940"/>
                    <a:pt x="3816" y="928"/>
                    <a:pt x="3823" y="891"/>
                  </a:cubicBezTo>
                  <a:cubicBezTo>
                    <a:pt x="3588" y="736"/>
                    <a:pt x="3588" y="738"/>
                    <a:pt x="3832" y="574"/>
                  </a:cubicBezTo>
                  <a:cubicBezTo>
                    <a:pt x="4046" y="431"/>
                    <a:pt x="4255" y="285"/>
                    <a:pt x="4407" y="66"/>
                  </a:cubicBezTo>
                  <a:lnTo>
                    <a:pt x="4407" y="66"/>
                  </a:lnTo>
                  <a:cubicBezTo>
                    <a:pt x="3767" y="290"/>
                    <a:pt x="3283" y="815"/>
                    <a:pt x="2559" y="1024"/>
                  </a:cubicBezTo>
                  <a:cubicBezTo>
                    <a:pt x="2768" y="643"/>
                    <a:pt x="2944" y="321"/>
                    <a:pt x="3118" y="1"/>
                  </a:cubicBezTo>
                  <a:cubicBezTo>
                    <a:pt x="3113" y="1"/>
                    <a:pt x="3108" y="1"/>
                    <a:pt x="3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9"/>
            <p:cNvSpPr/>
            <p:nvPr/>
          </p:nvSpPr>
          <p:spPr>
            <a:xfrm>
              <a:off x="7087850" y="1687975"/>
              <a:ext cx="30900" cy="7200"/>
            </a:xfrm>
            <a:custGeom>
              <a:rect b="b" l="l" r="r" t="t"/>
              <a:pathLst>
                <a:path extrusionOk="0" h="288" w="1236">
                  <a:moveTo>
                    <a:pt x="1108" y="1"/>
                  </a:moveTo>
                  <a:cubicBezTo>
                    <a:pt x="722" y="1"/>
                    <a:pt x="368" y="158"/>
                    <a:pt x="0" y="268"/>
                  </a:cubicBezTo>
                  <a:cubicBezTo>
                    <a:pt x="82" y="281"/>
                    <a:pt x="161" y="288"/>
                    <a:pt x="240" y="288"/>
                  </a:cubicBezTo>
                  <a:cubicBezTo>
                    <a:pt x="590" y="288"/>
                    <a:pt x="915" y="162"/>
                    <a:pt x="1235" y="6"/>
                  </a:cubicBezTo>
                  <a:cubicBezTo>
                    <a:pt x="1192" y="2"/>
                    <a:pt x="1150" y="1"/>
                    <a:pt x="1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9"/>
            <p:cNvSpPr/>
            <p:nvPr/>
          </p:nvSpPr>
          <p:spPr>
            <a:xfrm>
              <a:off x="6990300" y="2024625"/>
              <a:ext cx="29875" cy="5525"/>
            </a:xfrm>
            <a:custGeom>
              <a:rect b="b" l="l" r="r" t="t"/>
              <a:pathLst>
                <a:path extrusionOk="0" h="221" w="1195">
                  <a:moveTo>
                    <a:pt x="185" y="1"/>
                  </a:moveTo>
                  <a:cubicBezTo>
                    <a:pt x="124" y="1"/>
                    <a:pt x="63" y="4"/>
                    <a:pt x="1" y="10"/>
                  </a:cubicBezTo>
                  <a:cubicBezTo>
                    <a:pt x="322" y="97"/>
                    <a:pt x="638" y="221"/>
                    <a:pt x="973" y="221"/>
                  </a:cubicBezTo>
                  <a:cubicBezTo>
                    <a:pt x="1046" y="221"/>
                    <a:pt x="1120" y="215"/>
                    <a:pt x="1194" y="202"/>
                  </a:cubicBezTo>
                  <a:cubicBezTo>
                    <a:pt x="865" y="94"/>
                    <a:pt x="533" y="1"/>
                    <a:pt x="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9"/>
            <p:cNvSpPr/>
            <p:nvPr/>
          </p:nvSpPr>
          <p:spPr>
            <a:xfrm>
              <a:off x="7086825" y="1641125"/>
              <a:ext cx="4300" cy="22075"/>
            </a:xfrm>
            <a:custGeom>
              <a:rect b="b" l="l" r="r" t="t"/>
              <a:pathLst>
                <a:path extrusionOk="0" h="883" w="172">
                  <a:moveTo>
                    <a:pt x="125" y="1"/>
                  </a:moveTo>
                  <a:cubicBezTo>
                    <a:pt x="22" y="293"/>
                    <a:pt x="0" y="586"/>
                    <a:pt x="113" y="883"/>
                  </a:cubicBezTo>
                  <a:cubicBezTo>
                    <a:pt x="156" y="588"/>
                    <a:pt x="171" y="294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9"/>
            <p:cNvSpPr/>
            <p:nvPr/>
          </p:nvSpPr>
          <p:spPr>
            <a:xfrm>
              <a:off x="6919575" y="1781800"/>
              <a:ext cx="15950" cy="16800"/>
            </a:xfrm>
            <a:custGeom>
              <a:rect b="b" l="l" r="r" t="t"/>
              <a:pathLst>
                <a:path extrusionOk="0" h="672" w="638">
                  <a:moveTo>
                    <a:pt x="601" y="0"/>
                  </a:moveTo>
                  <a:cubicBezTo>
                    <a:pt x="404" y="204"/>
                    <a:pt x="205" y="407"/>
                    <a:pt x="6" y="609"/>
                  </a:cubicBezTo>
                  <a:lnTo>
                    <a:pt x="6" y="609"/>
                  </a:lnTo>
                  <a:cubicBezTo>
                    <a:pt x="6" y="609"/>
                    <a:pt x="6" y="609"/>
                    <a:pt x="6" y="608"/>
                  </a:cubicBezTo>
                  <a:cubicBezTo>
                    <a:pt x="3" y="608"/>
                    <a:pt x="0" y="615"/>
                    <a:pt x="0" y="615"/>
                  </a:cubicBezTo>
                  <a:cubicBezTo>
                    <a:pt x="2" y="613"/>
                    <a:pt x="4" y="611"/>
                    <a:pt x="6" y="609"/>
                  </a:cubicBezTo>
                  <a:lnTo>
                    <a:pt x="6" y="609"/>
                  </a:lnTo>
                  <a:cubicBezTo>
                    <a:pt x="17" y="644"/>
                    <a:pt x="37" y="671"/>
                    <a:pt x="62" y="671"/>
                  </a:cubicBezTo>
                  <a:cubicBezTo>
                    <a:pt x="75" y="671"/>
                    <a:pt x="89" y="664"/>
                    <a:pt x="105" y="648"/>
                  </a:cubicBezTo>
                  <a:cubicBezTo>
                    <a:pt x="285" y="445"/>
                    <a:pt x="460" y="239"/>
                    <a:pt x="638" y="33"/>
                  </a:cubicBezTo>
                  <a:lnTo>
                    <a:pt x="6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9"/>
            <p:cNvSpPr/>
            <p:nvPr/>
          </p:nvSpPr>
          <p:spPr>
            <a:xfrm>
              <a:off x="7202000" y="1724325"/>
              <a:ext cx="1300" cy="2075"/>
            </a:xfrm>
            <a:custGeom>
              <a:rect b="b" l="l" r="r" t="t"/>
              <a:pathLst>
                <a:path extrusionOk="0" h="83" w="52">
                  <a:moveTo>
                    <a:pt x="34" y="0"/>
                  </a:moveTo>
                  <a:cubicBezTo>
                    <a:pt x="34" y="0"/>
                    <a:pt x="33" y="0"/>
                    <a:pt x="33" y="0"/>
                  </a:cubicBezTo>
                  <a:cubicBezTo>
                    <a:pt x="25" y="20"/>
                    <a:pt x="18" y="40"/>
                    <a:pt x="12" y="60"/>
                  </a:cubicBezTo>
                  <a:lnTo>
                    <a:pt x="12" y="60"/>
                  </a:lnTo>
                  <a:cubicBezTo>
                    <a:pt x="25" y="41"/>
                    <a:pt x="39" y="22"/>
                    <a:pt x="52" y="3"/>
                  </a:cubicBezTo>
                  <a:cubicBezTo>
                    <a:pt x="46" y="3"/>
                    <a:pt x="37" y="0"/>
                    <a:pt x="34" y="0"/>
                  </a:cubicBezTo>
                  <a:close/>
                  <a:moveTo>
                    <a:pt x="12" y="60"/>
                  </a:moveTo>
                  <a:cubicBezTo>
                    <a:pt x="8" y="65"/>
                    <a:pt x="4" y="71"/>
                    <a:pt x="1" y="76"/>
                  </a:cubicBezTo>
                  <a:lnTo>
                    <a:pt x="5" y="82"/>
                  </a:lnTo>
                  <a:cubicBezTo>
                    <a:pt x="7" y="75"/>
                    <a:pt x="10" y="67"/>
                    <a:pt x="12" y="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9"/>
            <p:cNvSpPr/>
            <p:nvPr/>
          </p:nvSpPr>
          <p:spPr>
            <a:xfrm>
              <a:off x="6933000" y="1837025"/>
              <a:ext cx="250" cy="325"/>
            </a:xfrm>
            <a:custGeom>
              <a:rect b="b" l="l" r="r" t="t"/>
              <a:pathLst>
                <a:path extrusionOk="0" h="13" w="10">
                  <a:moveTo>
                    <a:pt x="9" y="1"/>
                  </a:moveTo>
                  <a:cubicBezTo>
                    <a:pt x="9" y="1"/>
                    <a:pt x="2" y="8"/>
                    <a:pt x="1" y="8"/>
                  </a:cubicBezTo>
                  <a:lnTo>
                    <a:pt x="6" y="12"/>
                  </a:lnTo>
                  <a:lnTo>
                    <a:pt x="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9"/>
            <p:cNvSpPr/>
            <p:nvPr/>
          </p:nvSpPr>
          <p:spPr>
            <a:xfrm>
              <a:off x="6931550" y="1837275"/>
              <a:ext cx="1625" cy="1025"/>
            </a:xfrm>
            <a:custGeom>
              <a:rect b="b" l="l" r="r" t="t"/>
              <a:pathLst>
                <a:path extrusionOk="0" h="41" w="65">
                  <a:moveTo>
                    <a:pt x="59" y="1"/>
                  </a:moveTo>
                  <a:cubicBezTo>
                    <a:pt x="39" y="12"/>
                    <a:pt x="21" y="25"/>
                    <a:pt x="1" y="36"/>
                  </a:cubicBezTo>
                  <a:lnTo>
                    <a:pt x="7" y="40"/>
                  </a:lnTo>
                  <a:lnTo>
                    <a:pt x="64" y="4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9"/>
            <p:cNvSpPr/>
            <p:nvPr/>
          </p:nvSpPr>
          <p:spPr>
            <a:xfrm>
              <a:off x="6930125" y="1838175"/>
              <a:ext cx="1575" cy="1400"/>
            </a:xfrm>
            <a:custGeom>
              <a:rect b="b" l="l" r="r" t="t"/>
              <a:pathLst>
                <a:path extrusionOk="0" h="56" w="63">
                  <a:moveTo>
                    <a:pt x="58" y="0"/>
                  </a:moveTo>
                  <a:lnTo>
                    <a:pt x="0" y="52"/>
                  </a:lnTo>
                  <a:lnTo>
                    <a:pt x="4" y="55"/>
                  </a:lnTo>
                  <a:cubicBezTo>
                    <a:pt x="24" y="38"/>
                    <a:pt x="44" y="20"/>
                    <a:pt x="62" y="4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9"/>
            <p:cNvSpPr/>
            <p:nvPr/>
          </p:nvSpPr>
          <p:spPr>
            <a:xfrm>
              <a:off x="7071450" y="1872775"/>
              <a:ext cx="375" cy="175"/>
            </a:xfrm>
            <a:custGeom>
              <a:rect b="b" l="l" r="r" t="t"/>
              <a:pathLst>
                <a:path extrusionOk="0" h="7" w="15">
                  <a:moveTo>
                    <a:pt x="14" y="0"/>
                  </a:moveTo>
                  <a:lnTo>
                    <a:pt x="6" y="3"/>
                  </a:lnTo>
                  <a:lnTo>
                    <a:pt x="0" y="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6" name="Google Shape;216;p9"/>
          <p:cNvSpPr/>
          <p:nvPr/>
        </p:nvSpPr>
        <p:spPr>
          <a:xfrm rot="1023568">
            <a:off x="-103683" y="3453703"/>
            <a:ext cx="1037134" cy="1989329"/>
          </a:xfrm>
          <a:custGeom>
            <a:rect b="b" l="l" r="r" t="t"/>
            <a:pathLst>
              <a:path extrusionOk="0" h="32953" w="17180">
                <a:moveTo>
                  <a:pt x="15690" y="0"/>
                </a:moveTo>
                <a:cubicBezTo>
                  <a:pt x="15604" y="0"/>
                  <a:pt x="15548" y="65"/>
                  <a:pt x="15499" y="131"/>
                </a:cubicBezTo>
                <a:cubicBezTo>
                  <a:pt x="15454" y="189"/>
                  <a:pt x="15419" y="256"/>
                  <a:pt x="15390" y="323"/>
                </a:cubicBezTo>
                <a:cubicBezTo>
                  <a:pt x="14956" y="1339"/>
                  <a:pt x="14562" y="2367"/>
                  <a:pt x="14387" y="3467"/>
                </a:cubicBezTo>
                <a:cubicBezTo>
                  <a:pt x="14374" y="3551"/>
                  <a:pt x="14393" y="3659"/>
                  <a:pt x="14233" y="3733"/>
                </a:cubicBezTo>
                <a:cubicBezTo>
                  <a:pt x="14153" y="3321"/>
                  <a:pt x="14061" y="2929"/>
                  <a:pt x="14003" y="2530"/>
                </a:cubicBezTo>
                <a:cubicBezTo>
                  <a:pt x="13906" y="1876"/>
                  <a:pt x="13809" y="1222"/>
                  <a:pt x="13612" y="586"/>
                </a:cubicBezTo>
                <a:cubicBezTo>
                  <a:pt x="13582" y="489"/>
                  <a:pt x="13589" y="321"/>
                  <a:pt x="13459" y="321"/>
                </a:cubicBezTo>
                <a:cubicBezTo>
                  <a:pt x="13455" y="321"/>
                  <a:pt x="13450" y="321"/>
                  <a:pt x="13446" y="321"/>
                </a:cubicBezTo>
                <a:cubicBezTo>
                  <a:pt x="13288" y="334"/>
                  <a:pt x="13292" y="503"/>
                  <a:pt x="13298" y="627"/>
                </a:cubicBezTo>
                <a:cubicBezTo>
                  <a:pt x="13336" y="1658"/>
                  <a:pt x="13413" y="2682"/>
                  <a:pt x="13738" y="3671"/>
                </a:cubicBezTo>
                <a:cubicBezTo>
                  <a:pt x="13816" y="3910"/>
                  <a:pt x="13971" y="4172"/>
                  <a:pt x="13926" y="4388"/>
                </a:cubicBezTo>
                <a:cubicBezTo>
                  <a:pt x="13806" y="4946"/>
                  <a:pt x="13591" y="5482"/>
                  <a:pt x="13415" y="6026"/>
                </a:cubicBezTo>
                <a:cubicBezTo>
                  <a:pt x="13158" y="4943"/>
                  <a:pt x="12670" y="3979"/>
                  <a:pt x="12289" y="2939"/>
                </a:cubicBezTo>
                <a:cubicBezTo>
                  <a:pt x="12222" y="3005"/>
                  <a:pt x="12201" y="3017"/>
                  <a:pt x="12194" y="3035"/>
                </a:cubicBezTo>
                <a:cubicBezTo>
                  <a:pt x="12180" y="3073"/>
                  <a:pt x="12163" y="3114"/>
                  <a:pt x="12163" y="3155"/>
                </a:cubicBezTo>
                <a:cubicBezTo>
                  <a:pt x="12180" y="4426"/>
                  <a:pt x="12342" y="5668"/>
                  <a:pt x="12934" y="6818"/>
                </a:cubicBezTo>
                <a:cubicBezTo>
                  <a:pt x="13004" y="6954"/>
                  <a:pt x="13062" y="7064"/>
                  <a:pt x="13003" y="7226"/>
                </a:cubicBezTo>
                <a:cubicBezTo>
                  <a:pt x="12699" y="8053"/>
                  <a:pt x="12409" y="8885"/>
                  <a:pt x="12112" y="9717"/>
                </a:cubicBezTo>
                <a:cubicBezTo>
                  <a:pt x="12077" y="9814"/>
                  <a:pt x="12038" y="9909"/>
                  <a:pt x="12001" y="10005"/>
                </a:cubicBezTo>
                <a:cubicBezTo>
                  <a:pt x="11908" y="8346"/>
                  <a:pt x="11633" y="6755"/>
                  <a:pt x="11000" y="5209"/>
                </a:cubicBezTo>
                <a:cubicBezTo>
                  <a:pt x="10906" y="5335"/>
                  <a:pt x="10923" y="5455"/>
                  <a:pt x="10927" y="5564"/>
                </a:cubicBezTo>
                <a:cubicBezTo>
                  <a:pt x="10938" y="5963"/>
                  <a:pt x="10930" y="6365"/>
                  <a:pt x="10988" y="6759"/>
                </a:cubicBezTo>
                <a:cubicBezTo>
                  <a:pt x="11181" y="8066"/>
                  <a:pt x="11212" y="9401"/>
                  <a:pt x="11692" y="10655"/>
                </a:cubicBezTo>
                <a:cubicBezTo>
                  <a:pt x="11731" y="10754"/>
                  <a:pt x="11699" y="10841"/>
                  <a:pt x="11664" y="10930"/>
                </a:cubicBezTo>
                <a:cubicBezTo>
                  <a:pt x="11192" y="12133"/>
                  <a:pt x="10776" y="13357"/>
                  <a:pt x="10264" y="14544"/>
                </a:cubicBezTo>
                <a:cubicBezTo>
                  <a:pt x="10219" y="14647"/>
                  <a:pt x="10203" y="14778"/>
                  <a:pt x="10055" y="14856"/>
                </a:cubicBezTo>
                <a:cubicBezTo>
                  <a:pt x="9757" y="12580"/>
                  <a:pt x="9596" y="10305"/>
                  <a:pt x="8826" y="8121"/>
                </a:cubicBezTo>
                <a:cubicBezTo>
                  <a:pt x="8669" y="8228"/>
                  <a:pt x="8709" y="8341"/>
                  <a:pt x="8706" y="8438"/>
                </a:cubicBezTo>
                <a:cubicBezTo>
                  <a:pt x="8641" y="10788"/>
                  <a:pt x="9090" y="13054"/>
                  <a:pt x="9795" y="15279"/>
                </a:cubicBezTo>
                <a:cubicBezTo>
                  <a:pt x="9833" y="15398"/>
                  <a:pt x="9840" y="15497"/>
                  <a:pt x="9788" y="15611"/>
                </a:cubicBezTo>
                <a:cubicBezTo>
                  <a:pt x="9248" y="16816"/>
                  <a:pt x="8711" y="18024"/>
                  <a:pt x="8170" y="19229"/>
                </a:cubicBezTo>
                <a:cubicBezTo>
                  <a:pt x="8134" y="19305"/>
                  <a:pt x="8129" y="19420"/>
                  <a:pt x="7980" y="19441"/>
                </a:cubicBezTo>
                <a:cubicBezTo>
                  <a:pt x="7710" y="18003"/>
                  <a:pt x="7293" y="16604"/>
                  <a:pt x="6885" y="15205"/>
                </a:cubicBezTo>
                <a:cubicBezTo>
                  <a:pt x="6478" y="13805"/>
                  <a:pt x="6194" y="12368"/>
                  <a:pt x="5614" y="11018"/>
                </a:cubicBezTo>
                <a:cubicBezTo>
                  <a:pt x="5498" y="11373"/>
                  <a:pt x="5474" y="11726"/>
                  <a:pt x="5501" y="12080"/>
                </a:cubicBezTo>
                <a:cubicBezTo>
                  <a:pt x="5569" y="13017"/>
                  <a:pt x="5772" y="13930"/>
                  <a:pt x="6019" y="14832"/>
                </a:cubicBezTo>
                <a:cubicBezTo>
                  <a:pt x="6449" y="16398"/>
                  <a:pt x="6799" y="17999"/>
                  <a:pt x="7676" y="19406"/>
                </a:cubicBezTo>
                <a:cubicBezTo>
                  <a:pt x="7794" y="19596"/>
                  <a:pt x="7900" y="19819"/>
                  <a:pt x="7783" y="20059"/>
                </a:cubicBezTo>
                <a:cubicBezTo>
                  <a:pt x="7089" y="21488"/>
                  <a:pt x="6626" y="23011"/>
                  <a:pt x="5999" y="24469"/>
                </a:cubicBezTo>
                <a:cubicBezTo>
                  <a:pt x="5946" y="24597"/>
                  <a:pt x="5886" y="24724"/>
                  <a:pt x="5830" y="24851"/>
                </a:cubicBezTo>
                <a:cubicBezTo>
                  <a:pt x="5802" y="24846"/>
                  <a:pt x="5773" y="24843"/>
                  <a:pt x="5745" y="24837"/>
                </a:cubicBezTo>
                <a:cubicBezTo>
                  <a:pt x="5769" y="23999"/>
                  <a:pt x="5536" y="23197"/>
                  <a:pt x="5419" y="22380"/>
                </a:cubicBezTo>
                <a:cubicBezTo>
                  <a:pt x="5172" y="20652"/>
                  <a:pt x="4835" y="18946"/>
                  <a:pt x="4365" y="17261"/>
                </a:cubicBezTo>
                <a:cubicBezTo>
                  <a:pt x="4104" y="16329"/>
                  <a:pt x="3674" y="15456"/>
                  <a:pt x="3456" y="14513"/>
                </a:cubicBezTo>
                <a:cubicBezTo>
                  <a:pt x="3435" y="14423"/>
                  <a:pt x="3405" y="14302"/>
                  <a:pt x="3286" y="14302"/>
                </a:cubicBezTo>
                <a:cubicBezTo>
                  <a:pt x="3279" y="14302"/>
                  <a:pt x="3272" y="14302"/>
                  <a:pt x="3264" y="14303"/>
                </a:cubicBezTo>
                <a:cubicBezTo>
                  <a:pt x="3123" y="14317"/>
                  <a:pt x="3142" y="14452"/>
                  <a:pt x="3126" y="14551"/>
                </a:cubicBezTo>
                <a:cubicBezTo>
                  <a:pt x="3116" y="14613"/>
                  <a:pt x="3120" y="14677"/>
                  <a:pt x="3123" y="14740"/>
                </a:cubicBezTo>
                <a:cubicBezTo>
                  <a:pt x="3211" y="16970"/>
                  <a:pt x="3421" y="19181"/>
                  <a:pt x="3963" y="21354"/>
                </a:cubicBezTo>
                <a:cubicBezTo>
                  <a:pt x="4317" y="22777"/>
                  <a:pt x="4750" y="24167"/>
                  <a:pt x="5414" y="25478"/>
                </a:cubicBezTo>
                <a:cubicBezTo>
                  <a:pt x="5487" y="25619"/>
                  <a:pt x="5467" y="25733"/>
                  <a:pt x="5421" y="25866"/>
                </a:cubicBezTo>
                <a:cubicBezTo>
                  <a:pt x="5229" y="26432"/>
                  <a:pt x="5040" y="26999"/>
                  <a:pt x="4855" y="27569"/>
                </a:cubicBezTo>
                <a:cubicBezTo>
                  <a:pt x="4700" y="28046"/>
                  <a:pt x="4557" y="28522"/>
                  <a:pt x="4409" y="28994"/>
                </a:cubicBezTo>
                <a:cubicBezTo>
                  <a:pt x="4327" y="28979"/>
                  <a:pt x="4320" y="28937"/>
                  <a:pt x="4313" y="28896"/>
                </a:cubicBezTo>
                <a:cubicBezTo>
                  <a:pt x="4091" y="27538"/>
                  <a:pt x="3582" y="26265"/>
                  <a:pt x="3120" y="24981"/>
                </a:cubicBezTo>
                <a:cubicBezTo>
                  <a:pt x="2295" y="22678"/>
                  <a:pt x="1276" y="20447"/>
                  <a:pt x="585" y="18093"/>
                </a:cubicBezTo>
                <a:cubicBezTo>
                  <a:pt x="527" y="17893"/>
                  <a:pt x="451" y="17697"/>
                  <a:pt x="374" y="17501"/>
                </a:cubicBezTo>
                <a:cubicBezTo>
                  <a:pt x="346" y="17428"/>
                  <a:pt x="294" y="17364"/>
                  <a:pt x="211" y="17364"/>
                </a:cubicBezTo>
                <a:cubicBezTo>
                  <a:pt x="202" y="17364"/>
                  <a:pt x="193" y="17365"/>
                  <a:pt x="184" y="17367"/>
                </a:cubicBezTo>
                <a:cubicBezTo>
                  <a:pt x="85" y="17382"/>
                  <a:pt x="54" y="17467"/>
                  <a:pt x="47" y="17554"/>
                </a:cubicBezTo>
                <a:cubicBezTo>
                  <a:pt x="29" y="17774"/>
                  <a:pt x="0" y="17992"/>
                  <a:pt x="12" y="18213"/>
                </a:cubicBezTo>
                <a:cubicBezTo>
                  <a:pt x="91" y="20012"/>
                  <a:pt x="696" y="21690"/>
                  <a:pt x="1215" y="23385"/>
                </a:cubicBezTo>
                <a:cubicBezTo>
                  <a:pt x="1896" y="25598"/>
                  <a:pt x="3127" y="27562"/>
                  <a:pt x="4070" y="29658"/>
                </a:cubicBezTo>
                <a:cubicBezTo>
                  <a:pt x="4136" y="29804"/>
                  <a:pt x="4158" y="29924"/>
                  <a:pt x="4120" y="30074"/>
                </a:cubicBezTo>
                <a:cubicBezTo>
                  <a:pt x="3929" y="30816"/>
                  <a:pt x="3751" y="31563"/>
                  <a:pt x="3648" y="32325"/>
                </a:cubicBezTo>
                <a:cubicBezTo>
                  <a:pt x="3624" y="32510"/>
                  <a:pt x="3603" y="32696"/>
                  <a:pt x="3641" y="32953"/>
                </a:cubicBezTo>
                <a:cubicBezTo>
                  <a:pt x="3825" y="32665"/>
                  <a:pt x="3911" y="32411"/>
                  <a:pt x="3978" y="32154"/>
                </a:cubicBezTo>
                <a:cubicBezTo>
                  <a:pt x="4189" y="31351"/>
                  <a:pt x="4330" y="30531"/>
                  <a:pt x="4553" y="29732"/>
                </a:cubicBezTo>
                <a:cubicBezTo>
                  <a:pt x="4609" y="29528"/>
                  <a:pt x="4700" y="29409"/>
                  <a:pt x="4896" y="29333"/>
                </a:cubicBezTo>
                <a:cubicBezTo>
                  <a:pt x="5809" y="28980"/>
                  <a:pt x="6662" y="28501"/>
                  <a:pt x="7530" y="28055"/>
                </a:cubicBezTo>
                <a:cubicBezTo>
                  <a:pt x="9664" y="26957"/>
                  <a:pt x="11686" y="25675"/>
                  <a:pt x="13714" y="24395"/>
                </a:cubicBezTo>
                <a:cubicBezTo>
                  <a:pt x="14633" y="23815"/>
                  <a:pt x="15489" y="23161"/>
                  <a:pt x="16299" y="22444"/>
                </a:cubicBezTo>
                <a:cubicBezTo>
                  <a:pt x="16423" y="22334"/>
                  <a:pt x="16589" y="22205"/>
                  <a:pt x="16467" y="22020"/>
                </a:cubicBezTo>
                <a:cubicBezTo>
                  <a:pt x="16416" y="21943"/>
                  <a:pt x="16359" y="21915"/>
                  <a:pt x="16298" y="21915"/>
                </a:cubicBezTo>
                <a:cubicBezTo>
                  <a:pt x="16209" y="21915"/>
                  <a:pt x="16113" y="21977"/>
                  <a:pt x="16024" y="22028"/>
                </a:cubicBezTo>
                <a:cubicBezTo>
                  <a:pt x="14149" y="23110"/>
                  <a:pt x="12204" y="24053"/>
                  <a:pt x="10247" y="24978"/>
                </a:cubicBezTo>
                <a:cubicBezTo>
                  <a:pt x="8332" y="25884"/>
                  <a:pt x="6542" y="26999"/>
                  <a:pt x="5011" y="28491"/>
                </a:cubicBezTo>
                <a:cubicBezTo>
                  <a:pt x="4996" y="28506"/>
                  <a:pt x="4962" y="28502"/>
                  <a:pt x="4913" y="28513"/>
                </a:cubicBezTo>
                <a:cubicBezTo>
                  <a:pt x="5363" y="27055"/>
                  <a:pt x="5821" y="25627"/>
                  <a:pt x="6356" y="24223"/>
                </a:cubicBezTo>
                <a:cubicBezTo>
                  <a:pt x="6397" y="24116"/>
                  <a:pt x="6441" y="24019"/>
                  <a:pt x="6578" y="23983"/>
                </a:cubicBezTo>
                <a:cubicBezTo>
                  <a:pt x="7039" y="23863"/>
                  <a:pt x="7464" y="23650"/>
                  <a:pt x="7879" y="23425"/>
                </a:cubicBezTo>
                <a:cubicBezTo>
                  <a:pt x="10515" y="21994"/>
                  <a:pt x="12931" y="20230"/>
                  <a:pt x="15320" y="18431"/>
                </a:cubicBezTo>
                <a:cubicBezTo>
                  <a:pt x="15430" y="18349"/>
                  <a:pt x="15543" y="18234"/>
                  <a:pt x="15454" y="18085"/>
                </a:cubicBezTo>
                <a:cubicBezTo>
                  <a:pt x="15410" y="18009"/>
                  <a:pt x="15351" y="17983"/>
                  <a:pt x="15287" y="17983"/>
                </a:cubicBezTo>
                <a:cubicBezTo>
                  <a:pt x="15223" y="17983"/>
                  <a:pt x="15154" y="18009"/>
                  <a:pt x="15090" y="18038"/>
                </a:cubicBezTo>
                <a:cubicBezTo>
                  <a:pt x="14936" y="18107"/>
                  <a:pt x="14788" y="18185"/>
                  <a:pt x="14638" y="18263"/>
                </a:cubicBezTo>
                <a:cubicBezTo>
                  <a:pt x="12481" y="19376"/>
                  <a:pt x="10334" y="20504"/>
                  <a:pt x="8398" y="21987"/>
                </a:cubicBezTo>
                <a:cubicBezTo>
                  <a:pt x="7860" y="22397"/>
                  <a:pt x="7336" y="22829"/>
                  <a:pt x="6806" y="23251"/>
                </a:cubicBezTo>
                <a:lnTo>
                  <a:pt x="6806" y="23251"/>
                </a:lnTo>
                <a:cubicBezTo>
                  <a:pt x="6806" y="23215"/>
                  <a:pt x="6798" y="23173"/>
                  <a:pt x="6811" y="23144"/>
                </a:cubicBezTo>
                <a:cubicBezTo>
                  <a:pt x="7437" y="21686"/>
                  <a:pt x="7911" y="20169"/>
                  <a:pt x="8610" y="18742"/>
                </a:cubicBezTo>
                <a:cubicBezTo>
                  <a:pt x="8694" y="18567"/>
                  <a:pt x="8799" y="18470"/>
                  <a:pt x="8994" y="18418"/>
                </a:cubicBezTo>
                <a:cubicBezTo>
                  <a:pt x="9327" y="18326"/>
                  <a:pt x="9654" y="18212"/>
                  <a:pt x="9960" y="18042"/>
                </a:cubicBezTo>
                <a:cubicBezTo>
                  <a:pt x="11799" y="17026"/>
                  <a:pt x="13562" y="15888"/>
                  <a:pt x="15268" y="14663"/>
                </a:cubicBezTo>
                <a:cubicBezTo>
                  <a:pt x="15701" y="14352"/>
                  <a:pt x="16113" y="14008"/>
                  <a:pt x="16529" y="13672"/>
                </a:cubicBezTo>
                <a:cubicBezTo>
                  <a:pt x="16651" y="13573"/>
                  <a:pt x="16807" y="13431"/>
                  <a:pt x="16720" y="13281"/>
                </a:cubicBezTo>
                <a:cubicBezTo>
                  <a:pt x="16692" y="13235"/>
                  <a:pt x="16659" y="13217"/>
                  <a:pt x="16624" y="13217"/>
                </a:cubicBezTo>
                <a:cubicBezTo>
                  <a:pt x="16541" y="13217"/>
                  <a:pt x="16445" y="13309"/>
                  <a:pt x="16370" y="13343"/>
                </a:cubicBezTo>
                <a:cubicBezTo>
                  <a:pt x="14726" y="14095"/>
                  <a:pt x="13196" y="15051"/>
                  <a:pt x="11697" y="16053"/>
                </a:cubicBezTo>
                <a:cubicBezTo>
                  <a:pt x="10810" y="16644"/>
                  <a:pt x="9945" y="17273"/>
                  <a:pt x="9071" y="17886"/>
                </a:cubicBezTo>
                <a:lnTo>
                  <a:pt x="9071" y="17886"/>
                </a:lnTo>
                <a:cubicBezTo>
                  <a:pt x="9040" y="17772"/>
                  <a:pt x="9122" y="17690"/>
                  <a:pt x="9164" y="17605"/>
                </a:cubicBezTo>
                <a:cubicBezTo>
                  <a:pt x="9819" y="16276"/>
                  <a:pt x="10398" y="14913"/>
                  <a:pt x="10976" y="13551"/>
                </a:cubicBezTo>
                <a:cubicBezTo>
                  <a:pt x="11096" y="13269"/>
                  <a:pt x="11183" y="12984"/>
                  <a:pt x="11514" y="12984"/>
                </a:cubicBezTo>
                <a:cubicBezTo>
                  <a:pt x="11559" y="12984"/>
                  <a:pt x="11608" y="12989"/>
                  <a:pt x="11662" y="13000"/>
                </a:cubicBezTo>
                <a:cubicBezTo>
                  <a:pt x="11666" y="13001"/>
                  <a:pt x="11671" y="13002"/>
                  <a:pt x="11675" y="13002"/>
                </a:cubicBezTo>
                <a:cubicBezTo>
                  <a:pt x="11709" y="13002"/>
                  <a:pt x="11747" y="12979"/>
                  <a:pt x="11782" y="12967"/>
                </a:cubicBezTo>
                <a:cubicBezTo>
                  <a:pt x="13380" y="12358"/>
                  <a:pt x="14995" y="11787"/>
                  <a:pt x="16363" y="10709"/>
                </a:cubicBezTo>
                <a:cubicBezTo>
                  <a:pt x="16447" y="10642"/>
                  <a:pt x="16604" y="10601"/>
                  <a:pt x="16525" y="10453"/>
                </a:cubicBezTo>
                <a:cubicBezTo>
                  <a:pt x="16492" y="10392"/>
                  <a:pt x="16446" y="10373"/>
                  <a:pt x="16396" y="10373"/>
                </a:cubicBezTo>
                <a:cubicBezTo>
                  <a:pt x="16336" y="10373"/>
                  <a:pt x="16271" y="10399"/>
                  <a:pt x="16213" y="10417"/>
                </a:cubicBezTo>
                <a:cubicBezTo>
                  <a:pt x="14657" y="10884"/>
                  <a:pt x="13145" y="11447"/>
                  <a:pt x="11788" y="12365"/>
                </a:cubicBezTo>
                <a:cubicBezTo>
                  <a:pt x="11689" y="12431"/>
                  <a:pt x="11592" y="12527"/>
                  <a:pt x="11455" y="12527"/>
                </a:cubicBezTo>
                <a:cubicBezTo>
                  <a:pt x="11448" y="12527"/>
                  <a:pt x="11442" y="12527"/>
                  <a:pt x="11435" y="12526"/>
                </a:cubicBezTo>
                <a:cubicBezTo>
                  <a:pt x="11432" y="12485"/>
                  <a:pt x="11425" y="12463"/>
                  <a:pt x="11432" y="12444"/>
                </a:cubicBezTo>
                <a:cubicBezTo>
                  <a:pt x="11840" y="11375"/>
                  <a:pt x="12249" y="10305"/>
                  <a:pt x="12658" y="9237"/>
                </a:cubicBezTo>
                <a:cubicBezTo>
                  <a:pt x="12688" y="9155"/>
                  <a:pt x="12728" y="9092"/>
                  <a:pt x="12814" y="9051"/>
                </a:cubicBezTo>
                <a:cubicBezTo>
                  <a:pt x="13436" y="8761"/>
                  <a:pt x="13975" y="8337"/>
                  <a:pt x="14523" y="7934"/>
                </a:cubicBezTo>
                <a:cubicBezTo>
                  <a:pt x="15227" y="7421"/>
                  <a:pt x="15939" y="6903"/>
                  <a:pt x="16284" y="6049"/>
                </a:cubicBezTo>
                <a:cubicBezTo>
                  <a:pt x="16325" y="5949"/>
                  <a:pt x="16442" y="5843"/>
                  <a:pt x="16333" y="5737"/>
                </a:cubicBezTo>
                <a:cubicBezTo>
                  <a:pt x="16300" y="5705"/>
                  <a:pt x="16264" y="5693"/>
                  <a:pt x="16226" y="5693"/>
                </a:cubicBezTo>
                <a:cubicBezTo>
                  <a:pt x="16153" y="5693"/>
                  <a:pt x="16076" y="5739"/>
                  <a:pt x="16010" y="5768"/>
                </a:cubicBezTo>
                <a:cubicBezTo>
                  <a:pt x="15732" y="5892"/>
                  <a:pt x="15475" y="6058"/>
                  <a:pt x="15241" y="6255"/>
                </a:cubicBezTo>
                <a:cubicBezTo>
                  <a:pt x="14492" y="6884"/>
                  <a:pt x="13824" y="7600"/>
                  <a:pt x="13182" y="8335"/>
                </a:cubicBezTo>
                <a:cubicBezTo>
                  <a:pt x="13123" y="8402"/>
                  <a:pt x="13081" y="8499"/>
                  <a:pt x="12976" y="8499"/>
                </a:cubicBezTo>
                <a:cubicBezTo>
                  <a:pt x="12965" y="8499"/>
                  <a:pt x="12953" y="8498"/>
                  <a:pt x="12941" y="8496"/>
                </a:cubicBezTo>
                <a:cubicBezTo>
                  <a:pt x="12893" y="8427"/>
                  <a:pt x="12935" y="8372"/>
                  <a:pt x="12956" y="8315"/>
                </a:cubicBezTo>
                <a:cubicBezTo>
                  <a:pt x="13244" y="7548"/>
                  <a:pt x="13540" y="6784"/>
                  <a:pt x="13813" y="6012"/>
                </a:cubicBezTo>
                <a:cubicBezTo>
                  <a:pt x="13900" y="5763"/>
                  <a:pt x="14053" y="5668"/>
                  <a:pt x="14288" y="5578"/>
                </a:cubicBezTo>
                <a:cubicBezTo>
                  <a:pt x="15386" y="5163"/>
                  <a:pt x="16354" y="4562"/>
                  <a:pt x="17034" y="3572"/>
                </a:cubicBezTo>
                <a:cubicBezTo>
                  <a:pt x="17088" y="3496"/>
                  <a:pt x="17180" y="3416"/>
                  <a:pt x="17104" y="3321"/>
                </a:cubicBezTo>
                <a:cubicBezTo>
                  <a:pt x="17077" y="3287"/>
                  <a:pt x="17049" y="3275"/>
                  <a:pt x="17022" y="3275"/>
                </a:cubicBezTo>
                <a:cubicBezTo>
                  <a:pt x="16964" y="3275"/>
                  <a:pt x="16907" y="3332"/>
                  <a:pt x="16855" y="3359"/>
                </a:cubicBezTo>
                <a:cubicBezTo>
                  <a:pt x="15931" y="3839"/>
                  <a:pt x="15021" y="4340"/>
                  <a:pt x="14267" y="5078"/>
                </a:cubicBezTo>
                <a:cubicBezTo>
                  <a:pt x="14235" y="5109"/>
                  <a:pt x="14205" y="5158"/>
                  <a:pt x="14161" y="5158"/>
                </a:cubicBezTo>
                <a:cubicBezTo>
                  <a:pt x="14146" y="5158"/>
                  <a:pt x="14131" y="5154"/>
                  <a:pt x="14113" y="5142"/>
                </a:cubicBezTo>
                <a:cubicBezTo>
                  <a:pt x="14067" y="5111"/>
                  <a:pt x="14071" y="5042"/>
                  <a:pt x="14096" y="4998"/>
                </a:cubicBezTo>
                <a:cubicBezTo>
                  <a:pt x="14352" y="4542"/>
                  <a:pt x="14462" y="4013"/>
                  <a:pt x="14782" y="3592"/>
                </a:cubicBezTo>
                <a:cubicBezTo>
                  <a:pt x="15238" y="2994"/>
                  <a:pt x="15622" y="2355"/>
                  <a:pt x="15866" y="1645"/>
                </a:cubicBezTo>
                <a:cubicBezTo>
                  <a:pt x="16025" y="1175"/>
                  <a:pt x="15962" y="688"/>
                  <a:pt x="15906" y="208"/>
                </a:cubicBezTo>
                <a:cubicBezTo>
                  <a:pt x="15896" y="111"/>
                  <a:pt x="15839" y="31"/>
                  <a:pt x="15733" y="5"/>
                </a:cubicBezTo>
                <a:cubicBezTo>
                  <a:pt x="15718" y="2"/>
                  <a:pt x="15704" y="0"/>
                  <a:pt x="1569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7" name="Google Shape;217;p9"/>
          <p:cNvGrpSpPr/>
          <p:nvPr/>
        </p:nvGrpSpPr>
        <p:grpSpPr>
          <a:xfrm rot="-4115211">
            <a:off x="8242314" y="3911285"/>
            <a:ext cx="1426220" cy="1426219"/>
            <a:chOff x="1441538" y="3350388"/>
            <a:chExt cx="616650" cy="616625"/>
          </a:xfrm>
        </p:grpSpPr>
        <p:sp>
          <p:nvSpPr>
            <p:cNvPr id="218" name="Google Shape;218;p9"/>
            <p:cNvSpPr/>
            <p:nvPr/>
          </p:nvSpPr>
          <p:spPr>
            <a:xfrm>
              <a:off x="1471413" y="3350388"/>
              <a:ext cx="586775" cy="570275"/>
            </a:xfrm>
            <a:custGeom>
              <a:rect b="b" l="l" r="r" t="t"/>
              <a:pathLst>
                <a:path extrusionOk="0" h="22811" w="23471">
                  <a:moveTo>
                    <a:pt x="20736" y="935"/>
                  </a:moveTo>
                  <a:cubicBezTo>
                    <a:pt x="20763" y="935"/>
                    <a:pt x="20791" y="938"/>
                    <a:pt x="20821" y="943"/>
                  </a:cubicBezTo>
                  <a:cubicBezTo>
                    <a:pt x="21020" y="980"/>
                    <a:pt x="21038" y="1139"/>
                    <a:pt x="20997" y="1323"/>
                  </a:cubicBezTo>
                  <a:cubicBezTo>
                    <a:pt x="20930" y="1488"/>
                    <a:pt x="20833" y="1639"/>
                    <a:pt x="20645" y="1639"/>
                  </a:cubicBezTo>
                  <a:cubicBezTo>
                    <a:pt x="20615" y="1639"/>
                    <a:pt x="20583" y="1636"/>
                    <a:pt x="20548" y="1628"/>
                  </a:cubicBezTo>
                  <a:cubicBezTo>
                    <a:pt x="20368" y="1585"/>
                    <a:pt x="20311" y="1429"/>
                    <a:pt x="20363" y="1258"/>
                  </a:cubicBezTo>
                  <a:cubicBezTo>
                    <a:pt x="20422" y="1067"/>
                    <a:pt x="20545" y="935"/>
                    <a:pt x="20736" y="935"/>
                  </a:cubicBezTo>
                  <a:close/>
                  <a:moveTo>
                    <a:pt x="15518" y="2806"/>
                  </a:moveTo>
                  <a:cubicBezTo>
                    <a:pt x="15536" y="2806"/>
                    <a:pt x="15554" y="2808"/>
                    <a:pt x="15572" y="2811"/>
                  </a:cubicBezTo>
                  <a:cubicBezTo>
                    <a:pt x="15698" y="2834"/>
                    <a:pt x="15756" y="2926"/>
                    <a:pt x="15728" y="3051"/>
                  </a:cubicBezTo>
                  <a:cubicBezTo>
                    <a:pt x="15700" y="3172"/>
                    <a:pt x="15611" y="3214"/>
                    <a:pt x="15509" y="3214"/>
                  </a:cubicBezTo>
                  <a:cubicBezTo>
                    <a:pt x="15506" y="3214"/>
                    <a:pt x="15502" y="3214"/>
                    <a:pt x="15499" y="3214"/>
                  </a:cubicBezTo>
                  <a:cubicBezTo>
                    <a:pt x="15362" y="3171"/>
                    <a:pt x="15297" y="3092"/>
                    <a:pt x="15325" y="2967"/>
                  </a:cubicBezTo>
                  <a:cubicBezTo>
                    <a:pt x="15351" y="2861"/>
                    <a:pt x="15424" y="2806"/>
                    <a:pt x="15518" y="2806"/>
                  </a:cubicBezTo>
                  <a:close/>
                  <a:moveTo>
                    <a:pt x="15216" y="4214"/>
                  </a:moveTo>
                  <a:cubicBezTo>
                    <a:pt x="15236" y="4214"/>
                    <a:pt x="15257" y="4218"/>
                    <a:pt x="15278" y="4225"/>
                  </a:cubicBezTo>
                  <a:cubicBezTo>
                    <a:pt x="15421" y="4279"/>
                    <a:pt x="15605" y="4448"/>
                    <a:pt x="15522" y="4680"/>
                  </a:cubicBezTo>
                  <a:cubicBezTo>
                    <a:pt x="15465" y="4837"/>
                    <a:pt x="15346" y="4910"/>
                    <a:pt x="15206" y="4910"/>
                  </a:cubicBezTo>
                  <a:cubicBezTo>
                    <a:pt x="15166" y="4910"/>
                    <a:pt x="15126" y="4904"/>
                    <a:pt x="15084" y="4893"/>
                  </a:cubicBezTo>
                  <a:cubicBezTo>
                    <a:pt x="14895" y="4842"/>
                    <a:pt x="14887" y="4676"/>
                    <a:pt x="14916" y="4539"/>
                  </a:cubicBezTo>
                  <a:cubicBezTo>
                    <a:pt x="14966" y="4354"/>
                    <a:pt x="15090" y="4214"/>
                    <a:pt x="15216" y="4214"/>
                  </a:cubicBezTo>
                  <a:close/>
                  <a:moveTo>
                    <a:pt x="21879" y="5473"/>
                  </a:moveTo>
                  <a:cubicBezTo>
                    <a:pt x="21905" y="5473"/>
                    <a:pt x="21931" y="5476"/>
                    <a:pt x="21959" y="5481"/>
                  </a:cubicBezTo>
                  <a:cubicBezTo>
                    <a:pt x="22103" y="5543"/>
                    <a:pt x="22171" y="5647"/>
                    <a:pt x="22124" y="5795"/>
                  </a:cubicBezTo>
                  <a:cubicBezTo>
                    <a:pt x="22086" y="5910"/>
                    <a:pt x="22002" y="5968"/>
                    <a:pt x="21901" y="5968"/>
                  </a:cubicBezTo>
                  <a:cubicBezTo>
                    <a:pt x="21871" y="5968"/>
                    <a:pt x="21840" y="5963"/>
                    <a:pt x="21808" y="5953"/>
                  </a:cubicBezTo>
                  <a:cubicBezTo>
                    <a:pt x="21683" y="5915"/>
                    <a:pt x="21556" y="5833"/>
                    <a:pt x="21618" y="5665"/>
                  </a:cubicBezTo>
                  <a:cubicBezTo>
                    <a:pt x="21663" y="5536"/>
                    <a:pt x="21756" y="5473"/>
                    <a:pt x="21879" y="5473"/>
                  </a:cubicBezTo>
                  <a:close/>
                  <a:moveTo>
                    <a:pt x="20814" y="5707"/>
                  </a:moveTo>
                  <a:cubicBezTo>
                    <a:pt x="20844" y="5707"/>
                    <a:pt x="20875" y="5711"/>
                    <a:pt x="20908" y="5720"/>
                  </a:cubicBezTo>
                  <a:cubicBezTo>
                    <a:pt x="21049" y="5757"/>
                    <a:pt x="21067" y="5875"/>
                    <a:pt x="21059" y="5991"/>
                  </a:cubicBezTo>
                  <a:cubicBezTo>
                    <a:pt x="20984" y="6122"/>
                    <a:pt x="20886" y="6193"/>
                    <a:pt x="20764" y="6193"/>
                  </a:cubicBezTo>
                  <a:cubicBezTo>
                    <a:pt x="20733" y="6193"/>
                    <a:pt x="20700" y="6188"/>
                    <a:pt x="20665" y="6179"/>
                  </a:cubicBezTo>
                  <a:cubicBezTo>
                    <a:pt x="20533" y="6139"/>
                    <a:pt x="20464" y="6029"/>
                    <a:pt x="20526" y="5903"/>
                  </a:cubicBezTo>
                  <a:cubicBezTo>
                    <a:pt x="20584" y="5783"/>
                    <a:pt x="20686" y="5707"/>
                    <a:pt x="20814" y="5707"/>
                  </a:cubicBezTo>
                  <a:close/>
                  <a:moveTo>
                    <a:pt x="10130" y="6101"/>
                  </a:moveTo>
                  <a:cubicBezTo>
                    <a:pt x="10155" y="6101"/>
                    <a:pt x="10180" y="6103"/>
                    <a:pt x="10207" y="6108"/>
                  </a:cubicBezTo>
                  <a:cubicBezTo>
                    <a:pt x="10433" y="6152"/>
                    <a:pt x="10495" y="6344"/>
                    <a:pt x="10525" y="6540"/>
                  </a:cubicBezTo>
                  <a:cubicBezTo>
                    <a:pt x="10561" y="6792"/>
                    <a:pt x="10519" y="7044"/>
                    <a:pt x="10468" y="7271"/>
                  </a:cubicBezTo>
                  <a:cubicBezTo>
                    <a:pt x="10412" y="7450"/>
                    <a:pt x="10350" y="7605"/>
                    <a:pt x="10213" y="7719"/>
                  </a:cubicBezTo>
                  <a:cubicBezTo>
                    <a:pt x="10126" y="7794"/>
                    <a:pt x="10028" y="7848"/>
                    <a:pt x="9920" y="7848"/>
                  </a:cubicBezTo>
                  <a:cubicBezTo>
                    <a:pt x="9886" y="7848"/>
                    <a:pt x="9852" y="7842"/>
                    <a:pt x="9816" y="7831"/>
                  </a:cubicBezTo>
                  <a:cubicBezTo>
                    <a:pt x="9660" y="7780"/>
                    <a:pt x="9640" y="7640"/>
                    <a:pt x="9595" y="7497"/>
                  </a:cubicBezTo>
                  <a:cubicBezTo>
                    <a:pt x="9466" y="7090"/>
                    <a:pt x="9507" y="6723"/>
                    <a:pt x="9737" y="6373"/>
                  </a:cubicBezTo>
                  <a:cubicBezTo>
                    <a:pt x="9835" y="6222"/>
                    <a:pt x="9955" y="6101"/>
                    <a:pt x="10130" y="6101"/>
                  </a:cubicBezTo>
                  <a:close/>
                  <a:moveTo>
                    <a:pt x="9515" y="8920"/>
                  </a:moveTo>
                  <a:cubicBezTo>
                    <a:pt x="9534" y="8920"/>
                    <a:pt x="9554" y="8923"/>
                    <a:pt x="9575" y="8929"/>
                  </a:cubicBezTo>
                  <a:cubicBezTo>
                    <a:pt x="9716" y="8967"/>
                    <a:pt x="9710" y="9112"/>
                    <a:pt x="9678" y="9228"/>
                  </a:cubicBezTo>
                  <a:cubicBezTo>
                    <a:pt x="9646" y="9337"/>
                    <a:pt x="9574" y="9395"/>
                    <a:pt x="9472" y="9395"/>
                  </a:cubicBezTo>
                  <a:cubicBezTo>
                    <a:pt x="9451" y="9395"/>
                    <a:pt x="9428" y="9393"/>
                    <a:pt x="9404" y="9387"/>
                  </a:cubicBezTo>
                  <a:cubicBezTo>
                    <a:pt x="9293" y="9332"/>
                    <a:pt x="9236" y="9245"/>
                    <a:pt x="9281" y="9126"/>
                  </a:cubicBezTo>
                  <a:cubicBezTo>
                    <a:pt x="9324" y="9016"/>
                    <a:pt x="9403" y="8920"/>
                    <a:pt x="9515" y="8920"/>
                  </a:cubicBezTo>
                  <a:close/>
                  <a:moveTo>
                    <a:pt x="19226" y="9769"/>
                  </a:moveTo>
                  <a:cubicBezTo>
                    <a:pt x="19251" y="9769"/>
                    <a:pt x="19276" y="9771"/>
                    <a:pt x="19302" y="9774"/>
                  </a:cubicBezTo>
                  <a:cubicBezTo>
                    <a:pt x="19436" y="9826"/>
                    <a:pt x="19495" y="9927"/>
                    <a:pt x="19450" y="10056"/>
                  </a:cubicBezTo>
                  <a:cubicBezTo>
                    <a:pt x="19409" y="10165"/>
                    <a:pt x="19325" y="10221"/>
                    <a:pt x="19221" y="10221"/>
                  </a:cubicBezTo>
                  <a:cubicBezTo>
                    <a:pt x="19193" y="10221"/>
                    <a:pt x="19163" y="10217"/>
                    <a:pt x="19133" y="10209"/>
                  </a:cubicBezTo>
                  <a:cubicBezTo>
                    <a:pt x="19002" y="10175"/>
                    <a:pt x="18915" y="10086"/>
                    <a:pt x="18959" y="9948"/>
                  </a:cubicBezTo>
                  <a:cubicBezTo>
                    <a:pt x="19002" y="9816"/>
                    <a:pt x="19104" y="9769"/>
                    <a:pt x="19226" y="9769"/>
                  </a:cubicBezTo>
                  <a:close/>
                  <a:moveTo>
                    <a:pt x="17145" y="10174"/>
                  </a:moveTo>
                  <a:cubicBezTo>
                    <a:pt x="17165" y="10174"/>
                    <a:pt x="17185" y="10176"/>
                    <a:pt x="17207" y="10179"/>
                  </a:cubicBezTo>
                  <a:cubicBezTo>
                    <a:pt x="17365" y="10206"/>
                    <a:pt x="17534" y="10209"/>
                    <a:pt x="17569" y="10401"/>
                  </a:cubicBezTo>
                  <a:cubicBezTo>
                    <a:pt x="17603" y="10581"/>
                    <a:pt x="17486" y="10696"/>
                    <a:pt x="17331" y="10758"/>
                  </a:cubicBezTo>
                  <a:cubicBezTo>
                    <a:pt x="17102" y="10848"/>
                    <a:pt x="16866" y="10903"/>
                    <a:pt x="16636" y="10903"/>
                  </a:cubicBezTo>
                  <a:cubicBezTo>
                    <a:pt x="16607" y="10903"/>
                    <a:pt x="16579" y="10902"/>
                    <a:pt x="16550" y="10900"/>
                  </a:cubicBezTo>
                  <a:cubicBezTo>
                    <a:pt x="16389" y="10856"/>
                    <a:pt x="16279" y="10786"/>
                    <a:pt x="16275" y="10629"/>
                  </a:cubicBezTo>
                  <a:cubicBezTo>
                    <a:pt x="16271" y="10483"/>
                    <a:pt x="16377" y="10416"/>
                    <a:pt x="16508" y="10411"/>
                  </a:cubicBezTo>
                  <a:cubicBezTo>
                    <a:pt x="16744" y="10401"/>
                    <a:pt x="16903" y="10174"/>
                    <a:pt x="17145" y="10174"/>
                  </a:cubicBezTo>
                  <a:close/>
                  <a:moveTo>
                    <a:pt x="12600" y="15459"/>
                  </a:moveTo>
                  <a:cubicBezTo>
                    <a:pt x="12626" y="15459"/>
                    <a:pt x="12653" y="15463"/>
                    <a:pt x="12681" y="15470"/>
                  </a:cubicBezTo>
                  <a:cubicBezTo>
                    <a:pt x="12815" y="15501"/>
                    <a:pt x="12870" y="15599"/>
                    <a:pt x="12842" y="15733"/>
                  </a:cubicBezTo>
                  <a:cubicBezTo>
                    <a:pt x="12784" y="15847"/>
                    <a:pt x="12700" y="15909"/>
                    <a:pt x="12593" y="15909"/>
                  </a:cubicBezTo>
                  <a:cubicBezTo>
                    <a:pt x="12569" y="15909"/>
                    <a:pt x="12545" y="15906"/>
                    <a:pt x="12519" y="15900"/>
                  </a:cubicBezTo>
                  <a:cubicBezTo>
                    <a:pt x="12383" y="15866"/>
                    <a:pt x="12321" y="15759"/>
                    <a:pt x="12365" y="15628"/>
                  </a:cubicBezTo>
                  <a:cubicBezTo>
                    <a:pt x="12403" y="15517"/>
                    <a:pt x="12493" y="15459"/>
                    <a:pt x="12600" y="15459"/>
                  </a:cubicBezTo>
                  <a:close/>
                  <a:moveTo>
                    <a:pt x="11083" y="15498"/>
                  </a:moveTo>
                  <a:cubicBezTo>
                    <a:pt x="11176" y="15498"/>
                    <a:pt x="11264" y="15534"/>
                    <a:pt x="11301" y="15649"/>
                  </a:cubicBezTo>
                  <a:cubicBezTo>
                    <a:pt x="11340" y="15781"/>
                    <a:pt x="11237" y="15838"/>
                    <a:pt x="11157" y="15910"/>
                  </a:cubicBezTo>
                  <a:cubicBezTo>
                    <a:pt x="10873" y="16167"/>
                    <a:pt x="10518" y="16042"/>
                    <a:pt x="10252" y="16117"/>
                  </a:cubicBezTo>
                  <a:cubicBezTo>
                    <a:pt x="10083" y="16075"/>
                    <a:pt x="9991" y="16021"/>
                    <a:pt x="9991" y="15891"/>
                  </a:cubicBezTo>
                  <a:cubicBezTo>
                    <a:pt x="9990" y="15776"/>
                    <a:pt x="10066" y="15724"/>
                    <a:pt x="10169" y="15698"/>
                  </a:cubicBezTo>
                  <a:cubicBezTo>
                    <a:pt x="10449" y="15633"/>
                    <a:pt x="10725" y="15557"/>
                    <a:pt x="11007" y="15505"/>
                  </a:cubicBezTo>
                  <a:cubicBezTo>
                    <a:pt x="11032" y="15500"/>
                    <a:pt x="11058" y="15498"/>
                    <a:pt x="11083" y="15498"/>
                  </a:cubicBezTo>
                  <a:close/>
                  <a:moveTo>
                    <a:pt x="2581" y="14646"/>
                  </a:moveTo>
                  <a:cubicBezTo>
                    <a:pt x="2603" y="14646"/>
                    <a:pt x="2626" y="14649"/>
                    <a:pt x="2650" y="14655"/>
                  </a:cubicBezTo>
                  <a:cubicBezTo>
                    <a:pt x="2800" y="14695"/>
                    <a:pt x="2844" y="14829"/>
                    <a:pt x="2859" y="14964"/>
                  </a:cubicBezTo>
                  <a:cubicBezTo>
                    <a:pt x="2885" y="15175"/>
                    <a:pt x="2794" y="15367"/>
                    <a:pt x="2734" y="15640"/>
                  </a:cubicBezTo>
                  <a:cubicBezTo>
                    <a:pt x="2686" y="15760"/>
                    <a:pt x="2617" y="15955"/>
                    <a:pt x="2521" y="16136"/>
                  </a:cubicBezTo>
                  <a:cubicBezTo>
                    <a:pt x="2468" y="16235"/>
                    <a:pt x="2383" y="16300"/>
                    <a:pt x="2282" y="16300"/>
                  </a:cubicBezTo>
                  <a:cubicBezTo>
                    <a:pt x="2241" y="16300"/>
                    <a:pt x="2198" y="16289"/>
                    <a:pt x="2154" y="16267"/>
                  </a:cubicBezTo>
                  <a:cubicBezTo>
                    <a:pt x="1987" y="16179"/>
                    <a:pt x="1945" y="16027"/>
                    <a:pt x="2048" y="15872"/>
                  </a:cubicBezTo>
                  <a:cubicBezTo>
                    <a:pt x="2125" y="15756"/>
                    <a:pt x="2124" y="15663"/>
                    <a:pt x="2102" y="15536"/>
                  </a:cubicBezTo>
                  <a:cubicBezTo>
                    <a:pt x="2054" y="15268"/>
                    <a:pt x="2200" y="15048"/>
                    <a:pt x="2323" y="14827"/>
                  </a:cubicBezTo>
                  <a:cubicBezTo>
                    <a:pt x="2380" y="14724"/>
                    <a:pt x="2466" y="14646"/>
                    <a:pt x="2581" y="14646"/>
                  </a:cubicBezTo>
                  <a:close/>
                  <a:moveTo>
                    <a:pt x="2449" y="16825"/>
                  </a:moveTo>
                  <a:cubicBezTo>
                    <a:pt x="2470" y="16825"/>
                    <a:pt x="2492" y="16827"/>
                    <a:pt x="2516" y="16831"/>
                  </a:cubicBezTo>
                  <a:cubicBezTo>
                    <a:pt x="2667" y="16882"/>
                    <a:pt x="2749" y="16992"/>
                    <a:pt x="2717" y="17154"/>
                  </a:cubicBezTo>
                  <a:cubicBezTo>
                    <a:pt x="2688" y="17288"/>
                    <a:pt x="2605" y="17362"/>
                    <a:pt x="2487" y="17362"/>
                  </a:cubicBezTo>
                  <a:cubicBezTo>
                    <a:pt x="2459" y="17362"/>
                    <a:pt x="2429" y="17358"/>
                    <a:pt x="2398" y="17349"/>
                  </a:cubicBezTo>
                  <a:cubicBezTo>
                    <a:pt x="2230" y="17305"/>
                    <a:pt x="2175" y="17178"/>
                    <a:pt x="2217" y="17018"/>
                  </a:cubicBezTo>
                  <a:cubicBezTo>
                    <a:pt x="2250" y="16894"/>
                    <a:pt x="2326" y="16825"/>
                    <a:pt x="2449" y="16825"/>
                  </a:cubicBezTo>
                  <a:close/>
                  <a:moveTo>
                    <a:pt x="7644" y="20357"/>
                  </a:moveTo>
                  <a:cubicBezTo>
                    <a:pt x="7680" y="20357"/>
                    <a:pt x="7720" y="20361"/>
                    <a:pt x="7762" y="20369"/>
                  </a:cubicBezTo>
                  <a:cubicBezTo>
                    <a:pt x="7849" y="20396"/>
                    <a:pt x="7952" y="20471"/>
                    <a:pt x="7890" y="20592"/>
                  </a:cubicBezTo>
                  <a:cubicBezTo>
                    <a:pt x="7829" y="20716"/>
                    <a:pt x="7735" y="20746"/>
                    <a:pt x="7632" y="20746"/>
                  </a:cubicBezTo>
                  <a:cubicBezTo>
                    <a:pt x="7548" y="20746"/>
                    <a:pt x="7458" y="20726"/>
                    <a:pt x="7375" y="20722"/>
                  </a:cubicBezTo>
                  <a:cubicBezTo>
                    <a:pt x="7296" y="20719"/>
                    <a:pt x="7232" y="20694"/>
                    <a:pt x="7289" y="20588"/>
                  </a:cubicBezTo>
                  <a:cubicBezTo>
                    <a:pt x="7369" y="20440"/>
                    <a:pt x="7478" y="20357"/>
                    <a:pt x="7644" y="20357"/>
                  </a:cubicBezTo>
                  <a:close/>
                  <a:moveTo>
                    <a:pt x="21380" y="0"/>
                  </a:moveTo>
                  <a:cubicBezTo>
                    <a:pt x="21253" y="0"/>
                    <a:pt x="21123" y="10"/>
                    <a:pt x="20991" y="27"/>
                  </a:cubicBezTo>
                  <a:cubicBezTo>
                    <a:pt x="19879" y="178"/>
                    <a:pt x="18769" y="362"/>
                    <a:pt x="17645" y="366"/>
                  </a:cubicBezTo>
                  <a:cubicBezTo>
                    <a:pt x="16279" y="373"/>
                    <a:pt x="15197" y="866"/>
                    <a:pt x="14400" y="2001"/>
                  </a:cubicBezTo>
                  <a:cubicBezTo>
                    <a:pt x="13525" y="3248"/>
                    <a:pt x="12325" y="4032"/>
                    <a:pt x="10839" y="4378"/>
                  </a:cubicBezTo>
                  <a:cubicBezTo>
                    <a:pt x="10583" y="4437"/>
                    <a:pt x="10331" y="4533"/>
                    <a:pt x="10077" y="4609"/>
                  </a:cubicBezTo>
                  <a:cubicBezTo>
                    <a:pt x="9483" y="4787"/>
                    <a:pt x="8991" y="5122"/>
                    <a:pt x="8558" y="5556"/>
                  </a:cubicBezTo>
                  <a:cubicBezTo>
                    <a:pt x="7622" y="6489"/>
                    <a:pt x="7124" y="7636"/>
                    <a:pt x="6945" y="8923"/>
                  </a:cubicBezTo>
                  <a:cubicBezTo>
                    <a:pt x="6767" y="10206"/>
                    <a:pt x="6123" y="11109"/>
                    <a:pt x="4913" y="11604"/>
                  </a:cubicBezTo>
                  <a:cubicBezTo>
                    <a:pt x="4467" y="11788"/>
                    <a:pt x="4036" y="12005"/>
                    <a:pt x="3635" y="12282"/>
                  </a:cubicBezTo>
                  <a:cubicBezTo>
                    <a:pt x="2387" y="13143"/>
                    <a:pt x="1538" y="14329"/>
                    <a:pt x="874" y="15663"/>
                  </a:cubicBezTo>
                  <a:cubicBezTo>
                    <a:pt x="315" y="16783"/>
                    <a:pt x="0" y="17904"/>
                    <a:pt x="520" y="19168"/>
                  </a:cubicBezTo>
                  <a:cubicBezTo>
                    <a:pt x="799" y="19851"/>
                    <a:pt x="1172" y="20393"/>
                    <a:pt x="1756" y="20809"/>
                  </a:cubicBezTo>
                  <a:cubicBezTo>
                    <a:pt x="2089" y="21046"/>
                    <a:pt x="2468" y="21233"/>
                    <a:pt x="2761" y="21511"/>
                  </a:cubicBezTo>
                  <a:cubicBezTo>
                    <a:pt x="3373" y="22091"/>
                    <a:pt x="4079" y="22432"/>
                    <a:pt x="4853" y="22506"/>
                  </a:cubicBezTo>
                  <a:cubicBezTo>
                    <a:pt x="5445" y="22670"/>
                    <a:pt x="6006" y="22810"/>
                    <a:pt x="6575" y="22810"/>
                  </a:cubicBezTo>
                  <a:cubicBezTo>
                    <a:pt x="6827" y="22810"/>
                    <a:pt x="7080" y="22783"/>
                    <a:pt x="7338" y="22717"/>
                  </a:cubicBezTo>
                  <a:cubicBezTo>
                    <a:pt x="8582" y="22404"/>
                    <a:pt x="9593" y="21735"/>
                    <a:pt x="10357" y="20720"/>
                  </a:cubicBezTo>
                  <a:cubicBezTo>
                    <a:pt x="11054" y="19795"/>
                    <a:pt x="11599" y="18766"/>
                    <a:pt x="12180" y="17768"/>
                  </a:cubicBezTo>
                  <a:cubicBezTo>
                    <a:pt x="12385" y="17417"/>
                    <a:pt x="12646" y="17232"/>
                    <a:pt x="13031" y="17185"/>
                  </a:cubicBezTo>
                  <a:cubicBezTo>
                    <a:pt x="13186" y="17169"/>
                    <a:pt x="13343" y="17145"/>
                    <a:pt x="13498" y="17145"/>
                  </a:cubicBezTo>
                  <a:cubicBezTo>
                    <a:pt x="15222" y="17136"/>
                    <a:pt x="16329" y="16220"/>
                    <a:pt x="17050" y="14736"/>
                  </a:cubicBezTo>
                  <a:cubicBezTo>
                    <a:pt x="17315" y="14192"/>
                    <a:pt x="17551" y="13636"/>
                    <a:pt x="17753" y="13069"/>
                  </a:cubicBezTo>
                  <a:cubicBezTo>
                    <a:pt x="17984" y="12413"/>
                    <a:pt x="18405" y="11922"/>
                    <a:pt x="19011" y="11589"/>
                  </a:cubicBezTo>
                  <a:cubicBezTo>
                    <a:pt x="19277" y="11444"/>
                    <a:pt x="19541" y="11295"/>
                    <a:pt x="19813" y="11167"/>
                  </a:cubicBezTo>
                  <a:cubicBezTo>
                    <a:pt x="20437" y="10869"/>
                    <a:pt x="21018" y="10505"/>
                    <a:pt x="21552" y="10066"/>
                  </a:cubicBezTo>
                  <a:cubicBezTo>
                    <a:pt x="22910" y="8951"/>
                    <a:pt x="23471" y="7539"/>
                    <a:pt x="23142" y="5796"/>
                  </a:cubicBezTo>
                  <a:cubicBezTo>
                    <a:pt x="22909" y="4561"/>
                    <a:pt x="22844" y="3339"/>
                    <a:pt x="23229" y="2112"/>
                  </a:cubicBezTo>
                  <a:cubicBezTo>
                    <a:pt x="23427" y="1481"/>
                    <a:pt x="23224" y="929"/>
                    <a:pt x="22716" y="486"/>
                  </a:cubicBezTo>
                  <a:cubicBezTo>
                    <a:pt x="22315" y="138"/>
                    <a:pt x="21866" y="0"/>
                    <a:pt x="21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1441538" y="3378963"/>
              <a:ext cx="587125" cy="588050"/>
            </a:xfrm>
            <a:custGeom>
              <a:rect b="b" l="l" r="r" t="t"/>
              <a:pathLst>
                <a:path extrusionOk="0" h="23522" w="23485">
                  <a:moveTo>
                    <a:pt x="16505" y="7325"/>
                  </a:moveTo>
                  <a:lnTo>
                    <a:pt x="16509" y="7344"/>
                  </a:lnTo>
                  <a:cubicBezTo>
                    <a:pt x="16509" y="7344"/>
                    <a:pt x="16504" y="7329"/>
                    <a:pt x="16504" y="7327"/>
                  </a:cubicBezTo>
                  <a:cubicBezTo>
                    <a:pt x="16504" y="7327"/>
                    <a:pt x="16505" y="7326"/>
                    <a:pt x="16505" y="7325"/>
                  </a:cubicBezTo>
                  <a:close/>
                  <a:moveTo>
                    <a:pt x="10642" y="17403"/>
                  </a:moveTo>
                  <a:cubicBezTo>
                    <a:pt x="10640" y="17404"/>
                    <a:pt x="10638" y="17406"/>
                    <a:pt x="10636" y="17407"/>
                  </a:cubicBezTo>
                  <a:lnTo>
                    <a:pt x="10636" y="17407"/>
                  </a:lnTo>
                  <a:cubicBezTo>
                    <a:pt x="10637" y="17407"/>
                    <a:pt x="10638" y="17407"/>
                    <a:pt x="10639" y="17407"/>
                  </a:cubicBezTo>
                  <a:cubicBezTo>
                    <a:pt x="10640" y="17408"/>
                    <a:pt x="10642" y="17408"/>
                    <a:pt x="10642" y="17408"/>
                  </a:cubicBezTo>
                  <a:cubicBezTo>
                    <a:pt x="10646" y="17408"/>
                    <a:pt x="10642" y="17403"/>
                    <a:pt x="10642" y="17403"/>
                  </a:cubicBezTo>
                  <a:close/>
                  <a:moveTo>
                    <a:pt x="18691" y="1"/>
                  </a:moveTo>
                  <a:lnTo>
                    <a:pt x="18691" y="1"/>
                  </a:lnTo>
                  <a:cubicBezTo>
                    <a:pt x="18499" y="125"/>
                    <a:pt x="18502" y="126"/>
                    <a:pt x="18448" y="293"/>
                  </a:cubicBezTo>
                  <a:cubicBezTo>
                    <a:pt x="18108" y="1354"/>
                    <a:pt x="17942" y="2449"/>
                    <a:pt x="17785" y="3548"/>
                  </a:cubicBezTo>
                  <a:cubicBezTo>
                    <a:pt x="17695" y="4180"/>
                    <a:pt x="17517" y="4804"/>
                    <a:pt x="17483" y="5438"/>
                  </a:cubicBezTo>
                  <a:cubicBezTo>
                    <a:pt x="17462" y="5840"/>
                    <a:pt x="17285" y="6068"/>
                    <a:pt x="17030" y="6318"/>
                  </a:cubicBezTo>
                  <a:cubicBezTo>
                    <a:pt x="15774" y="7536"/>
                    <a:pt x="14529" y="8764"/>
                    <a:pt x="13278" y="9987"/>
                  </a:cubicBezTo>
                  <a:cubicBezTo>
                    <a:pt x="13179" y="10082"/>
                    <a:pt x="13100" y="10209"/>
                    <a:pt x="12950" y="10245"/>
                  </a:cubicBezTo>
                  <a:cubicBezTo>
                    <a:pt x="12892" y="10110"/>
                    <a:pt x="12956" y="10013"/>
                    <a:pt x="12984" y="9912"/>
                  </a:cubicBezTo>
                  <a:cubicBezTo>
                    <a:pt x="13621" y="7660"/>
                    <a:pt x="14258" y="5409"/>
                    <a:pt x="14898" y="3157"/>
                  </a:cubicBezTo>
                  <a:cubicBezTo>
                    <a:pt x="14933" y="3027"/>
                    <a:pt x="14970" y="2900"/>
                    <a:pt x="14995" y="2771"/>
                  </a:cubicBezTo>
                  <a:cubicBezTo>
                    <a:pt x="15012" y="2677"/>
                    <a:pt x="15030" y="2552"/>
                    <a:pt x="14924" y="2515"/>
                  </a:cubicBezTo>
                  <a:cubicBezTo>
                    <a:pt x="14907" y="2509"/>
                    <a:pt x="14892" y="2506"/>
                    <a:pt x="14878" y="2506"/>
                  </a:cubicBezTo>
                  <a:cubicBezTo>
                    <a:pt x="14791" y="2506"/>
                    <a:pt x="14761" y="2616"/>
                    <a:pt x="14738" y="2687"/>
                  </a:cubicBezTo>
                  <a:cubicBezTo>
                    <a:pt x="14646" y="2974"/>
                    <a:pt x="14567" y="3265"/>
                    <a:pt x="14484" y="3554"/>
                  </a:cubicBezTo>
                  <a:cubicBezTo>
                    <a:pt x="13937" y="5467"/>
                    <a:pt x="13474" y="7402"/>
                    <a:pt x="13000" y="9335"/>
                  </a:cubicBezTo>
                  <a:cubicBezTo>
                    <a:pt x="12843" y="9976"/>
                    <a:pt x="12674" y="10598"/>
                    <a:pt x="12181" y="11113"/>
                  </a:cubicBezTo>
                  <a:cubicBezTo>
                    <a:pt x="10427" y="12948"/>
                    <a:pt x="8491" y="14585"/>
                    <a:pt x="6645" y="16319"/>
                  </a:cubicBezTo>
                  <a:cubicBezTo>
                    <a:pt x="6607" y="16356"/>
                    <a:pt x="6569" y="16398"/>
                    <a:pt x="6500" y="16398"/>
                  </a:cubicBezTo>
                  <a:cubicBezTo>
                    <a:pt x="6477" y="16398"/>
                    <a:pt x="6450" y="16393"/>
                    <a:pt x="6419" y="16383"/>
                  </a:cubicBezTo>
                  <a:cubicBezTo>
                    <a:pt x="6778" y="13919"/>
                    <a:pt x="7208" y="11465"/>
                    <a:pt x="8010" y="9087"/>
                  </a:cubicBezTo>
                  <a:lnTo>
                    <a:pt x="8010" y="9087"/>
                  </a:lnTo>
                  <a:cubicBezTo>
                    <a:pt x="7821" y="9320"/>
                    <a:pt x="7712" y="9582"/>
                    <a:pt x="7622" y="9856"/>
                  </a:cubicBezTo>
                  <a:cubicBezTo>
                    <a:pt x="7253" y="10993"/>
                    <a:pt x="6947" y="12148"/>
                    <a:pt x="6733" y="13325"/>
                  </a:cubicBezTo>
                  <a:cubicBezTo>
                    <a:pt x="6555" y="14307"/>
                    <a:pt x="6294" y="15279"/>
                    <a:pt x="6226" y="16280"/>
                  </a:cubicBezTo>
                  <a:cubicBezTo>
                    <a:pt x="6205" y="16591"/>
                    <a:pt x="6105" y="16810"/>
                    <a:pt x="5880" y="17029"/>
                  </a:cubicBezTo>
                  <a:cubicBezTo>
                    <a:pt x="3934" y="18918"/>
                    <a:pt x="1942" y="20766"/>
                    <a:pt x="357" y="22991"/>
                  </a:cubicBezTo>
                  <a:cubicBezTo>
                    <a:pt x="234" y="23166"/>
                    <a:pt x="120" y="23345"/>
                    <a:pt x="0" y="23522"/>
                  </a:cubicBezTo>
                  <a:cubicBezTo>
                    <a:pt x="480" y="23149"/>
                    <a:pt x="919" y="22741"/>
                    <a:pt x="1294" y="22277"/>
                  </a:cubicBezTo>
                  <a:cubicBezTo>
                    <a:pt x="2245" y="21100"/>
                    <a:pt x="3319" y="20045"/>
                    <a:pt x="4407" y="19000"/>
                  </a:cubicBezTo>
                  <a:cubicBezTo>
                    <a:pt x="4504" y="18909"/>
                    <a:pt x="4606" y="18831"/>
                    <a:pt x="4740" y="18794"/>
                  </a:cubicBezTo>
                  <a:cubicBezTo>
                    <a:pt x="6487" y="18322"/>
                    <a:pt x="8230" y="17840"/>
                    <a:pt x="10021" y="17557"/>
                  </a:cubicBezTo>
                  <a:cubicBezTo>
                    <a:pt x="10226" y="17525"/>
                    <a:pt x="10455" y="17550"/>
                    <a:pt x="10636" y="17407"/>
                  </a:cubicBezTo>
                  <a:lnTo>
                    <a:pt x="10636" y="17407"/>
                  </a:lnTo>
                  <a:cubicBezTo>
                    <a:pt x="8742" y="17664"/>
                    <a:pt x="6798" y="17660"/>
                    <a:pt x="5000" y="18494"/>
                  </a:cubicBezTo>
                  <a:cubicBezTo>
                    <a:pt x="5063" y="18344"/>
                    <a:pt x="5145" y="18245"/>
                    <a:pt x="5238" y="18161"/>
                  </a:cubicBezTo>
                  <a:cubicBezTo>
                    <a:pt x="7114" y="16446"/>
                    <a:pt x="8988" y="14736"/>
                    <a:pt x="10860" y="13017"/>
                  </a:cubicBezTo>
                  <a:cubicBezTo>
                    <a:pt x="11031" y="12860"/>
                    <a:pt x="11212" y="12728"/>
                    <a:pt x="11435" y="12664"/>
                  </a:cubicBezTo>
                  <a:cubicBezTo>
                    <a:pt x="11435" y="12664"/>
                    <a:pt x="11439" y="12667"/>
                    <a:pt x="11440" y="12667"/>
                  </a:cubicBezTo>
                  <a:cubicBezTo>
                    <a:pt x="11440" y="12667"/>
                    <a:pt x="11441" y="12666"/>
                    <a:pt x="11440" y="12666"/>
                  </a:cubicBezTo>
                  <a:cubicBezTo>
                    <a:pt x="11265" y="12529"/>
                    <a:pt x="11443" y="12464"/>
                    <a:pt x="11508" y="12400"/>
                  </a:cubicBezTo>
                  <a:cubicBezTo>
                    <a:pt x="13028" y="10852"/>
                    <a:pt x="14495" y="9253"/>
                    <a:pt x="16059" y="7746"/>
                  </a:cubicBezTo>
                  <a:cubicBezTo>
                    <a:pt x="16147" y="7662"/>
                    <a:pt x="16224" y="7560"/>
                    <a:pt x="16353" y="7549"/>
                  </a:cubicBezTo>
                  <a:cubicBezTo>
                    <a:pt x="17325" y="7470"/>
                    <a:pt x="18205" y="7024"/>
                    <a:pt x="19152" y="6842"/>
                  </a:cubicBezTo>
                  <a:cubicBezTo>
                    <a:pt x="20301" y="6623"/>
                    <a:pt x="21444" y="6376"/>
                    <a:pt x="22587" y="6131"/>
                  </a:cubicBezTo>
                  <a:cubicBezTo>
                    <a:pt x="22809" y="6083"/>
                    <a:pt x="23054" y="6057"/>
                    <a:pt x="23215" y="5834"/>
                  </a:cubicBezTo>
                  <a:cubicBezTo>
                    <a:pt x="23136" y="5785"/>
                    <a:pt x="23059" y="5769"/>
                    <a:pt x="22984" y="5769"/>
                  </a:cubicBezTo>
                  <a:cubicBezTo>
                    <a:pt x="22911" y="5769"/>
                    <a:pt x="22841" y="5784"/>
                    <a:pt x="22773" y="5798"/>
                  </a:cubicBezTo>
                  <a:cubicBezTo>
                    <a:pt x="20731" y="6201"/>
                    <a:pt x="18656" y="6481"/>
                    <a:pt x="16712" y="7295"/>
                  </a:cubicBezTo>
                  <a:cubicBezTo>
                    <a:pt x="16667" y="7314"/>
                    <a:pt x="16622" y="7329"/>
                    <a:pt x="16575" y="7329"/>
                  </a:cubicBezTo>
                  <a:cubicBezTo>
                    <a:pt x="16554" y="7329"/>
                    <a:pt x="16533" y="7326"/>
                    <a:pt x="16512" y="7319"/>
                  </a:cubicBezTo>
                  <a:lnTo>
                    <a:pt x="16512" y="7319"/>
                  </a:lnTo>
                  <a:cubicBezTo>
                    <a:pt x="17604" y="6166"/>
                    <a:pt x="18787" y="5102"/>
                    <a:pt x="19840" y="3909"/>
                  </a:cubicBezTo>
                  <a:cubicBezTo>
                    <a:pt x="19962" y="3773"/>
                    <a:pt x="20127" y="3743"/>
                    <a:pt x="20294" y="3708"/>
                  </a:cubicBezTo>
                  <a:cubicBezTo>
                    <a:pt x="21214" y="3511"/>
                    <a:pt x="22133" y="3315"/>
                    <a:pt x="23053" y="3111"/>
                  </a:cubicBezTo>
                  <a:cubicBezTo>
                    <a:pt x="23194" y="3080"/>
                    <a:pt x="23365" y="3077"/>
                    <a:pt x="23485" y="2828"/>
                  </a:cubicBezTo>
                  <a:lnTo>
                    <a:pt x="23485" y="2828"/>
                  </a:lnTo>
                  <a:cubicBezTo>
                    <a:pt x="22347" y="2954"/>
                    <a:pt x="21328" y="3349"/>
                    <a:pt x="20191" y="3581"/>
                  </a:cubicBezTo>
                  <a:cubicBezTo>
                    <a:pt x="20782" y="2717"/>
                    <a:pt x="21564" y="2123"/>
                    <a:pt x="22055" y="1309"/>
                  </a:cubicBezTo>
                  <a:lnTo>
                    <a:pt x="21976" y="1245"/>
                  </a:lnTo>
                  <a:cubicBezTo>
                    <a:pt x="21510" y="1708"/>
                    <a:pt x="21043" y="2172"/>
                    <a:pt x="20576" y="2637"/>
                  </a:cubicBezTo>
                  <a:cubicBezTo>
                    <a:pt x="20552" y="2615"/>
                    <a:pt x="20528" y="2596"/>
                    <a:pt x="20506" y="2574"/>
                  </a:cubicBezTo>
                  <a:cubicBezTo>
                    <a:pt x="20726" y="1955"/>
                    <a:pt x="20944" y="1334"/>
                    <a:pt x="21165" y="716"/>
                  </a:cubicBezTo>
                  <a:lnTo>
                    <a:pt x="21165" y="716"/>
                  </a:lnTo>
                  <a:cubicBezTo>
                    <a:pt x="20937" y="1049"/>
                    <a:pt x="20809" y="1423"/>
                    <a:pt x="20657" y="1788"/>
                  </a:cubicBezTo>
                  <a:cubicBezTo>
                    <a:pt x="20436" y="2319"/>
                    <a:pt x="20353" y="2913"/>
                    <a:pt x="19935" y="3352"/>
                  </a:cubicBezTo>
                  <a:cubicBezTo>
                    <a:pt x="19295" y="4025"/>
                    <a:pt x="18658" y="4700"/>
                    <a:pt x="18015" y="5369"/>
                  </a:cubicBezTo>
                  <a:cubicBezTo>
                    <a:pt x="17933" y="5456"/>
                    <a:pt x="17867" y="5581"/>
                    <a:pt x="17669" y="5581"/>
                  </a:cubicBezTo>
                  <a:cubicBezTo>
                    <a:pt x="17663" y="5581"/>
                    <a:pt x="17656" y="5580"/>
                    <a:pt x="17649" y="5580"/>
                  </a:cubicBezTo>
                  <a:cubicBezTo>
                    <a:pt x="18035" y="3717"/>
                    <a:pt x="18156" y="1825"/>
                    <a:pt x="186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1733313" y="3682313"/>
              <a:ext cx="181150" cy="14250"/>
            </a:xfrm>
            <a:custGeom>
              <a:rect b="b" l="l" r="r" t="t"/>
              <a:pathLst>
                <a:path extrusionOk="0" h="570" w="7246">
                  <a:moveTo>
                    <a:pt x="7001" y="1"/>
                  </a:moveTo>
                  <a:cubicBezTo>
                    <a:pt x="6985" y="1"/>
                    <a:pt x="6969" y="1"/>
                    <a:pt x="6952" y="2"/>
                  </a:cubicBezTo>
                  <a:cubicBezTo>
                    <a:pt x="4969" y="146"/>
                    <a:pt x="2978" y="127"/>
                    <a:pt x="998" y="304"/>
                  </a:cubicBezTo>
                  <a:cubicBezTo>
                    <a:pt x="657" y="334"/>
                    <a:pt x="297" y="340"/>
                    <a:pt x="4" y="569"/>
                  </a:cubicBezTo>
                  <a:lnTo>
                    <a:pt x="4" y="569"/>
                  </a:lnTo>
                  <a:cubicBezTo>
                    <a:pt x="121" y="557"/>
                    <a:pt x="240" y="540"/>
                    <a:pt x="356" y="534"/>
                  </a:cubicBezTo>
                  <a:cubicBezTo>
                    <a:pt x="2486" y="436"/>
                    <a:pt x="4615" y="340"/>
                    <a:pt x="6745" y="238"/>
                  </a:cubicBezTo>
                  <a:cubicBezTo>
                    <a:pt x="6914" y="231"/>
                    <a:pt x="7102" y="252"/>
                    <a:pt x="7246" y="84"/>
                  </a:cubicBezTo>
                  <a:cubicBezTo>
                    <a:pt x="7160" y="16"/>
                    <a:pt x="7081" y="1"/>
                    <a:pt x="7001" y="1"/>
                  </a:cubicBezTo>
                  <a:close/>
                  <a:moveTo>
                    <a:pt x="4" y="569"/>
                  </a:moveTo>
                  <a:cubicBezTo>
                    <a:pt x="3" y="569"/>
                    <a:pt x="2" y="570"/>
                    <a:pt x="1" y="570"/>
                  </a:cubicBezTo>
                  <a:lnTo>
                    <a:pt x="4" y="570"/>
                  </a:lnTo>
                  <a:cubicBezTo>
                    <a:pt x="4" y="570"/>
                    <a:pt x="4" y="569"/>
                    <a:pt x="4" y="5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1727563" y="3695663"/>
              <a:ext cx="5825" cy="950"/>
            </a:xfrm>
            <a:custGeom>
              <a:rect b="b" l="l" r="r" t="t"/>
              <a:pathLst>
                <a:path extrusionOk="0" h="38" w="233">
                  <a:moveTo>
                    <a:pt x="2" y="0"/>
                  </a:moveTo>
                  <a:cubicBezTo>
                    <a:pt x="1" y="0"/>
                    <a:pt x="9" y="2"/>
                    <a:pt x="8" y="2"/>
                  </a:cubicBezTo>
                  <a:cubicBezTo>
                    <a:pt x="21" y="4"/>
                    <a:pt x="34" y="6"/>
                    <a:pt x="47" y="8"/>
                  </a:cubicBezTo>
                  <a:lnTo>
                    <a:pt x="47" y="8"/>
                  </a:lnTo>
                  <a:cubicBezTo>
                    <a:pt x="32" y="5"/>
                    <a:pt x="17" y="3"/>
                    <a:pt x="2" y="0"/>
                  </a:cubicBezTo>
                  <a:close/>
                  <a:moveTo>
                    <a:pt x="47" y="8"/>
                  </a:moveTo>
                  <a:lnTo>
                    <a:pt x="47" y="8"/>
                  </a:lnTo>
                  <a:cubicBezTo>
                    <a:pt x="108" y="18"/>
                    <a:pt x="168" y="27"/>
                    <a:pt x="229" y="37"/>
                  </a:cubicBezTo>
                  <a:cubicBezTo>
                    <a:pt x="229" y="37"/>
                    <a:pt x="230" y="37"/>
                    <a:pt x="230" y="37"/>
                  </a:cubicBezTo>
                  <a:lnTo>
                    <a:pt x="230" y="37"/>
                  </a:lnTo>
                  <a:cubicBezTo>
                    <a:pt x="231" y="37"/>
                    <a:pt x="232" y="37"/>
                    <a:pt x="232" y="37"/>
                  </a:cubicBezTo>
                  <a:cubicBezTo>
                    <a:pt x="233" y="37"/>
                    <a:pt x="232" y="36"/>
                    <a:pt x="232" y="36"/>
                  </a:cubicBezTo>
                  <a:cubicBezTo>
                    <a:pt x="232" y="36"/>
                    <a:pt x="231" y="37"/>
                    <a:pt x="230" y="37"/>
                  </a:cubicBezTo>
                  <a:lnTo>
                    <a:pt x="230" y="37"/>
                  </a:lnTo>
                  <a:cubicBezTo>
                    <a:pt x="168" y="26"/>
                    <a:pt x="108" y="17"/>
                    <a:pt x="47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2" name="Google Shape;222;p9"/>
          <p:cNvGrpSpPr/>
          <p:nvPr/>
        </p:nvGrpSpPr>
        <p:grpSpPr>
          <a:xfrm rot="5400000">
            <a:off x="-154088" y="-438151"/>
            <a:ext cx="998016" cy="1519062"/>
            <a:chOff x="4094062" y="2038349"/>
            <a:chExt cx="998016" cy="1519062"/>
          </a:xfrm>
        </p:grpSpPr>
        <p:sp>
          <p:nvSpPr>
            <p:cNvPr id="223" name="Google Shape;223;p9"/>
            <p:cNvSpPr/>
            <p:nvPr/>
          </p:nvSpPr>
          <p:spPr>
            <a:xfrm>
              <a:off x="4094062" y="2038349"/>
              <a:ext cx="998016" cy="1218835"/>
            </a:xfrm>
            <a:custGeom>
              <a:rect b="b" l="l" r="r" t="t"/>
              <a:pathLst>
                <a:path extrusionOk="0" h="21078" w="17260">
                  <a:moveTo>
                    <a:pt x="14836" y="1581"/>
                  </a:moveTo>
                  <a:cubicBezTo>
                    <a:pt x="15083" y="1581"/>
                    <a:pt x="15314" y="1760"/>
                    <a:pt x="15354" y="2001"/>
                  </a:cubicBezTo>
                  <a:cubicBezTo>
                    <a:pt x="15406" y="2297"/>
                    <a:pt x="15135" y="2674"/>
                    <a:pt x="14832" y="2730"/>
                  </a:cubicBezTo>
                  <a:cubicBezTo>
                    <a:pt x="14799" y="2736"/>
                    <a:pt x="14766" y="2739"/>
                    <a:pt x="14735" y="2739"/>
                  </a:cubicBezTo>
                  <a:cubicBezTo>
                    <a:pt x="14494" y="2739"/>
                    <a:pt x="14295" y="2570"/>
                    <a:pt x="14245" y="2307"/>
                  </a:cubicBezTo>
                  <a:cubicBezTo>
                    <a:pt x="14183" y="1985"/>
                    <a:pt x="14420" y="1648"/>
                    <a:pt x="14747" y="1589"/>
                  </a:cubicBezTo>
                  <a:cubicBezTo>
                    <a:pt x="14777" y="1583"/>
                    <a:pt x="14806" y="1581"/>
                    <a:pt x="14836" y="1581"/>
                  </a:cubicBezTo>
                  <a:close/>
                  <a:moveTo>
                    <a:pt x="10638" y="2630"/>
                  </a:moveTo>
                  <a:cubicBezTo>
                    <a:pt x="10971" y="2630"/>
                    <a:pt x="11221" y="2926"/>
                    <a:pt x="11121" y="3255"/>
                  </a:cubicBezTo>
                  <a:cubicBezTo>
                    <a:pt x="10986" y="3700"/>
                    <a:pt x="10686" y="4051"/>
                    <a:pt x="10333" y="4336"/>
                  </a:cubicBezTo>
                  <a:cubicBezTo>
                    <a:pt x="10265" y="4391"/>
                    <a:pt x="10188" y="4415"/>
                    <a:pt x="10112" y="4415"/>
                  </a:cubicBezTo>
                  <a:cubicBezTo>
                    <a:pt x="9914" y="4415"/>
                    <a:pt x="9718" y="4249"/>
                    <a:pt x="9687" y="4017"/>
                  </a:cubicBezTo>
                  <a:cubicBezTo>
                    <a:pt x="9642" y="3686"/>
                    <a:pt x="10114" y="2835"/>
                    <a:pt x="10428" y="2688"/>
                  </a:cubicBezTo>
                  <a:cubicBezTo>
                    <a:pt x="10477" y="2664"/>
                    <a:pt x="10528" y="2648"/>
                    <a:pt x="10560" y="2636"/>
                  </a:cubicBezTo>
                  <a:cubicBezTo>
                    <a:pt x="10587" y="2632"/>
                    <a:pt x="10613" y="2630"/>
                    <a:pt x="10638" y="2630"/>
                  </a:cubicBezTo>
                  <a:close/>
                  <a:moveTo>
                    <a:pt x="8375" y="2901"/>
                  </a:moveTo>
                  <a:cubicBezTo>
                    <a:pt x="8687" y="2901"/>
                    <a:pt x="8913" y="3089"/>
                    <a:pt x="8918" y="3391"/>
                  </a:cubicBezTo>
                  <a:cubicBezTo>
                    <a:pt x="8923" y="4209"/>
                    <a:pt x="8692" y="4964"/>
                    <a:pt x="8153" y="5598"/>
                  </a:cubicBezTo>
                  <a:cubicBezTo>
                    <a:pt x="8006" y="5768"/>
                    <a:pt x="7804" y="5817"/>
                    <a:pt x="7598" y="5817"/>
                  </a:cubicBezTo>
                  <a:cubicBezTo>
                    <a:pt x="7548" y="5817"/>
                    <a:pt x="7498" y="5814"/>
                    <a:pt x="7449" y="5809"/>
                  </a:cubicBezTo>
                  <a:cubicBezTo>
                    <a:pt x="7203" y="5784"/>
                    <a:pt x="7034" y="5608"/>
                    <a:pt x="7066" y="5363"/>
                  </a:cubicBezTo>
                  <a:cubicBezTo>
                    <a:pt x="7165" y="4608"/>
                    <a:pt x="7309" y="3861"/>
                    <a:pt x="7787" y="3231"/>
                  </a:cubicBezTo>
                  <a:cubicBezTo>
                    <a:pt x="7907" y="3070"/>
                    <a:pt x="8063" y="2942"/>
                    <a:pt x="8206" y="2918"/>
                  </a:cubicBezTo>
                  <a:cubicBezTo>
                    <a:pt x="8265" y="2906"/>
                    <a:pt x="8321" y="2901"/>
                    <a:pt x="8375" y="2901"/>
                  </a:cubicBezTo>
                  <a:close/>
                  <a:moveTo>
                    <a:pt x="13074" y="6262"/>
                  </a:moveTo>
                  <a:cubicBezTo>
                    <a:pt x="13216" y="6262"/>
                    <a:pt x="13369" y="6314"/>
                    <a:pt x="13457" y="6487"/>
                  </a:cubicBezTo>
                  <a:cubicBezTo>
                    <a:pt x="13575" y="6707"/>
                    <a:pt x="13520" y="6909"/>
                    <a:pt x="13319" y="7057"/>
                  </a:cubicBezTo>
                  <a:cubicBezTo>
                    <a:pt x="13102" y="7218"/>
                    <a:pt x="12869" y="7359"/>
                    <a:pt x="12606" y="7431"/>
                  </a:cubicBezTo>
                  <a:cubicBezTo>
                    <a:pt x="12534" y="7451"/>
                    <a:pt x="12470" y="7461"/>
                    <a:pt x="12415" y="7461"/>
                  </a:cubicBezTo>
                  <a:cubicBezTo>
                    <a:pt x="12197" y="7461"/>
                    <a:pt x="12116" y="7306"/>
                    <a:pt x="12176" y="7006"/>
                  </a:cubicBezTo>
                  <a:cubicBezTo>
                    <a:pt x="12248" y="6632"/>
                    <a:pt x="12559" y="6338"/>
                    <a:pt x="12997" y="6267"/>
                  </a:cubicBezTo>
                  <a:cubicBezTo>
                    <a:pt x="13022" y="6263"/>
                    <a:pt x="13048" y="6262"/>
                    <a:pt x="13074" y="6262"/>
                  </a:cubicBezTo>
                  <a:close/>
                  <a:moveTo>
                    <a:pt x="3059" y="7277"/>
                  </a:moveTo>
                  <a:cubicBezTo>
                    <a:pt x="3069" y="7277"/>
                    <a:pt x="3079" y="7277"/>
                    <a:pt x="3090" y="7278"/>
                  </a:cubicBezTo>
                  <a:cubicBezTo>
                    <a:pt x="3273" y="7295"/>
                    <a:pt x="3385" y="7408"/>
                    <a:pt x="3435" y="7580"/>
                  </a:cubicBezTo>
                  <a:cubicBezTo>
                    <a:pt x="3540" y="7926"/>
                    <a:pt x="3479" y="8265"/>
                    <a:pt x="3387" y="8601"/>
                  </a:cubicBezTo>
                  <a:cubicBezTo>
                    <a:pt x="3352" y="8730"/>
                    <a:pt x="3246" y="8815"/>
                    <a:pt x="3108" y="8822"/>
                  </a:cubicBezTo>
                  <a:cubicBezTo>
                    <a:pt x="3102" y="8822"/>
                    <a:pt x="3096" y="8823"/>
                    <a:pt x="3090" y="8823"/>
                  </a:cubicBezTo>
                  <a:cubicBezTo>
                    <a:pt x="2958" y="8823"/>
                    <a:pt x="2852" y="8750"/>
                    <a:pt x="2802" y="8632"/>
                  </a:cubicBezTo>
                  <a:cubicBezTo>
                    <a:pt x="2741" y="8482"/>
                    <a:pt x="2710" y="8320"/>
                    <a:pt x="2666" y="8163"/>
                  </a:cubicBezTo>
                  <a:cubicBezTo>
                    <a:pt x="2601" y="7926"/>
                    <a:pt x="2569" y="7697"/>
                    <a:pt x="2730" y="7486"/>
                  </a:cubicBezTo>
                  <a:cubicBezTo>
                    <a:pt x="2816" y="7371"/>
                    <a:pt x="2914" y="7277"/>
                    <a:pt x="3059" y="7277"/>
                  </a:cubicBezTo>
                  <a:close/>
                  <a:moveTo>
                    <a:pt x="6194" y="5620"/>
                  </a:moveTo>
                  <a:cubicBezTo>
                    <a:pt x="6198" y="5620"/>
                    <a:pt x="6202" y="5620"/>
                    <a:pt x="6207" y="5620"/>
                  </a:cubicBezTo>
                  <a:cubicBezTo>
                    <a:pt x="6505" y="5626"/>
                    <a:pt x="6675" y="5878"/>
                    <a:pt x="6807" y="6636"/>
                  </a:cubicBezTo>
                  <a:cubicBezTo>
                    <a:pt x="6849" y="6907"/>
                    <a:pt x="6778" y="7415"/>
                    <a:pt x="6622" y="7901"/>
                  </a:cubicBezTo>
                  <a:cubicBezTo>
                    <a:pt x="6476" y="8351"/>
                    <a:pt x="6270" y="8780"/>
                    <a:pt x="6088" y="9217"/>
                  </a:cubicBezTo>
                  <a:cubicBezTo>
                    <a:pt x="6038" y="9336"/>
                    <a:pt x="5963" y="9443"/>
                    <a:pt x="5854" y="9514"/>
                  </a:cubicBezTo>
                  <a:cubicBezTo>
                    <a:pt x="5700" y="9614"/>
                    <a:pt x="5542" y="9732"/>
                    <a:pt x="5364" y="9732"/>
                  </a:cubicBezTo>
                  <a:cubicBezTo>
                    <a:pt x="5297" y="9732"/>
                    <a:pt x="5227" y="9715"/>
                    <a:pt x="5154" y="9674"/>
                  </a:cubicBezTo>
                  <a:cubicBezTo>
                    <a:pt x="4910" y="9542"/>
                    <a:pt x="4896" y="9302"/>
                    <a:pt x="4921" y="9052"/>
                  </a:cubicBezTo>
                  <a:cubicBezTo>
                    <a:pt x="5017" y="8088"/>
                    <a:pt x="5147" y="7134"/>
                    <a:pt x="5531" y="6234"/>
                  </a:cubicBezTo>
                  <a:cubicBezTo>
                    <a:pt x="5661" y="5934"/>
                    <a:pt x="5797" y="5620"/>
                    <a:pt x="6194" y="5620"/>
                  </a:cubicBezTo>
                  <a:close/>
                  <a:moveTo>
                    <a:pt x="12535" y="8460"/>
                  </a:moveTo>
                  <a:cubicBezTo>
                    <a:pt x="12575" y="8460"/>
                    <a:pt x="12616" y="8461"/>
                    <a:pt x="12657" y="8464"/>
                  </a:cubicBezTo>
                  <a:cubicBezTo>
                    <a:pt x="12908" y="8482"/>
                    <a:pt x="13117" y="8598"/>
                    <a:pt x="13194" y="8853"/>
                  </a:cubicBezTo>
                  <a:cubicBezTo>
                    <a:pt x="13263" y="9085"/>
                    <a:pt x="13167" y="9285"/>
                    <a:pt x="12995" y="9437"/>
                  </a:cubicBezTo>
                  <a:cubicBezTo>
                    <a:pt x="12571" y="9811"/>
                    <a:pt x="12098" y="10113"/>
                    <a:pt x="11572" y="10325"/>
                  </a:cubicBezTo>
                  <a:cubicBezTo>
                    <a:pt x="11169" y="10489"/>
                    <a:pt x="10768" y="10657"/>
                    <a:pt x="10363" y="10810"/>
                  </a:cubicBezTo>
                  <a:cubicBezTo>
                    <a:pt x="10210" y="10867"/>
                    <a:pt x="10047" y="10911"/>
                    <a:pt x="9889" y="10913"/>
                  </a:cubicBezTo>
                  <a:cubicBezTo>
                    <a:pt x="9882" y="10914"/>
                    <a:pt x="9875" y="10914"/>
                    <a:pt x="9869" y="10914"/>
                  </a:cubicBezTo>
                  <a:cubicBezTo>
                    <a:pt x="9397" y="10914"/>
                    <a:pt x="9169" y="10514"/>
                    <a:pt x="9405" y="10099"/>
                  </a:cubicBezTo>
                  <a:cubicBezTo>
                    <a:pt x="9458" y="10006"/>
                    <a:pt x="9523" y="9910"/>
                    <a:pt x="9606" y="9845"/>
                  </a:cubicBezTo>
                  <a:cubicBezTo>
                    <a:pt x="10351" y="9265"/>
                    <a:pt x="11118" y="8721"/>
                    <a:pt x="12179" y="8478"/>
                  </a:cubicBezTo>
                  <a:cubicBezTo>
                    <a:pt x="12244" y="8477"/>
                    <a:pt x="12382" y="8460"/>
                    <a:pt x="12535" y="8460"/>
                  </a:cubicBezTo>
                  <a:close/>
                  <a:moveTo>
                    <a:pt x="9415" y="12204"/>
                  </a:moveTo>
                  <a:cubicBezTo>
                    <a:pt x="9778" y="12204"/>
                    <a:pt x="10019" y="12327"/>
                    <a:pt x="10136" y="12553"/>
                  </a:cubicBezTo>
                  <a:cubicBezTo>
                    <a:pt x="10287" y="12851"/>
                    <a:pt x="10136" y="13197"/>
                    <a:pt x="9680" y="13559"/>
                  </a:cubicBezTo>
                  <a:cubicBezTo>
                    <a:pt x="9247" y="13908"/>
                    <a:pt x="8748" y="14120"/>
                    <a:pt x="8212" y="14249"/>
                  </a:cubicBezTo>
                  <a:cubicBezTo>
                    <a:pt x="8089" y="14279"/>
                    <a:pt x="7964" y="14304"/>
                    <a:pt x="7838" y="14320"/>
                  </a:cubicBezTo>
                  <a:cubicBezTo>
                    <a:pt x="7723" y="14336"/>
                    <a:pt x="7653" y="14500"/>
                    <a:pt x="7545" y="14500"/>
                  </a:cubicBezTo>
                  <a:cubicBezTo>
                    <a:pt x="7520" y="14500"/>
                    <a:pt x="7494" y="14491"/>
                    <a:pt x="7464" y="14471"/>
                  </a:cubicBezTo>
                  <a:cubicBezTo>
                    <a:pt x="7288" y="14347"/>
                    <a:pt x="7130" y="14189"/>
                    <a:pt x="6993" y="14021"/>
                  </a:cubicBezTo>
                  <a:cubicBezTo>
                    <a:pt x="6802" y="13788"/>
                    <a:pt x="6845" y="13541"/>
                    <a:pt x="7102" y="13238"/>
                  </a:cubicBezTo>
                  <a:cubicBezTo>
                    <a:pt x="7182" y="13142"/>
                    <a:pt x="7279" y="13054"/>
                    <a:pt x="7384" y="12985"/>
                  </a:cubicBezTo>
                  <a:cubicBezTo>
                    <a:pt x="7903" y="12645"/>
                    <a:pt x="8468" y="12399"/>
                    <a:pt x="8978" y="12253"/>
                  </a:cubicBezTo>
                  <a:cubicBezTo>
                    <a:pt x="9139" y="12220"/>
                    <a:pt x="9285" y="12204"/>
                    <a:pt x="9415" y="12204"/>
                  </a:cubicBezTo>
                  <a:close/>
                  <a:moveTo>
                    <a:pt x="2662" y="10266"/>
                  </a:moveTo>
                  <a:cubicBezTo>
                    <a:pt x="2673" y="10266"/>
                    <a:pt x="2684" y="10266"/>
                    <a:pt x="2694" y="10267"/>
                  </a:cubicBezTo>
                  <a:cubicBezTo>
                    <a:pt x="2940" y="10284"/>
                    <a:pt x="3081" y="10439"/>
                    <a:pt x="3166" y="10662"/>
                  </a:cubicBezTo>
                  <a:cubicBezTo>
                    <a:pt x="3272" y="10940"/>
                    <a:pt x="3263" y="11235"/>
                    <a:pt x="3267" y="11523"/>
                  </a:cubicBezTo>
                  <a:cubicBezTo>
                    <a:pt x="3287" y="12487"/>
                    <a:pt x="3081" y="13437"/>
                    <a:pt x="3035" y="14398"/>
                  </a:cubicBezTo>
                  <a:cubicBezTo>
                    <a:pt x="3025" y="14621"/>
                    <a:pt x="2925" y="14835"/>
                    <a:pt x="2656" y="14862"/>
                  </a:cubicBezTo>
                  <a:cubicBezTo>
                    <a:pt x="2641" y="14863"/>
                    <a:pt x="2626" y="14864"/>
                    <a:pt x="2611" y="14864"/>
                  </a:cubicBezTo>
                  <a:cubicBezTo>
                    <a:pt x="2407" y="14864"/>
                    <a:pt x="2292" y="14722"/>
                    <a:pt x="2206" y="14537"/>
                  </a:cubicBezTo>
                  <a:cubicBezTo>
                    <a:pt x="2129" y="14369"/>
                    <a:pt x="2072" y="14199"/>
                    <a:pt x="2044" y="14019"/>
                  </a:cubicBezTo>
                  <a:cubicBezTo>
                    <a:pt x="1982" y="13153"/>
                    <a:pt x="1798" y="12288"/>
                    <a:pt x="1979" y="11419"/>
                  </a:cubicBezTo>
                  <a:cubicBezTo>
                    <a:pt x="2037" y="11132"/>
                    <a:pt x="2092" y="10847"/>
                    <a:pt x="2230" y="10587"/>
                  </a:cubicBezTo>
                  <a:cubicBezTo>
                    <a:pt x="2324" y="10413"/>
                    <a:pt x="2451" y="10266"/>
                    <a:pt x="2662" y="10266"/>
                  </a:cubicBezTo>
                  <a:close/>
                  <a:moveTo>
                    <a:pt x="10846" y="15102"/>
                  </a:moveTo>
                  <a:cubicBezTo>
                    <a:pt x="10904" y="15102"/>
                    <a:pt x="10962" y="15103"/>
                    <a:pt x="11020" y="15106"/>
                  </a:cubicBezTo>
                  <a:cubicBezTo>
                    <a:pt x="11396" y="15123"/>
                    <a:pt x="11768" y="15198"/>
                    <a:pt x="11908" y="15610"/>
                  </a:cubicBezTo>
                  <a:cubicBezTo>
                    <a:pt x="12038" y="15999"/>
                    <a:pt x="11883" y="16337"/>
                    <a:pt x="11585" y="16585"/>
                  </a:cubicBezTo>
                  <a:cubicBezTo>
                    <a:pt x="10883" y="17175"/>
                    <a:pt x="10116" y="17667"/>
                    <a:pt x="9241" y="17949"/>
                  </a:cubicBezTo>
                  <a:cubicBezTo>
                    <a:pt x="8827" y="18084"/>
                    <a:pt x="8418" y="18250"/>
                    <a:pt x="7958" y="18281"/>
                  </a:cubicBezTo>
                  <a:cubicBezTo>
                    <a:pt x="7775" y="18344"/>
                    <a:pt x="7592" y="18375"/>
                    <a:pt x="7411" y="18375"/>
                  </a:cubicBezTo>
                  <a:cubicBezTo>
                    <a:pt x="7123" y="18375"/>
                    <a:pt x="6837" y="18299"/>
                    <a:pt x="6551" y="18157"/>
                  </a:cubicBezTo>
                  <a:cubicBezTo>
                    <a:pt x="5937" y="17852"/>
                    <a:pt x="5839" y="17329"/>
                    <a:pt x="6342" y="16852"/>
                  </a:cubicBezTo>
                  <a:cubicBezTo>
                    <a:pt x="6661" y="16550"/>
                    <a:pt x="7032" y="16315"/>
                    <a:pt x="7429" y="16126"/>
                  </a:cubicBezTo>
                  <a:cubicBezTo>
                    <a:pt x="8168" y="15772"/>
                    <a:pt x="8937" y="15494"/>
                    <a:pt x="9723" y="15264"/>
                  </a:cubicBezTo>
                  <a:cubicBezTo>
                    <a:pt x="10091" y="15158"/>
                    <a:pt x="10466" y="15102"/>
                    <a:pt x="10846" y="15102"/>
                  </a:cubicBezTo>
                  <a:close/>
                  <a:moveTo>
                    <a:pt x="14645" y="1"/>
                  </a:moveTo>
                  <a:cubicBezTo>
                    <a:pt x="13083" y="1"/>
                    <a:pt x="11538" y="218"/>
                    <a:pt x="9997" y="498"/>
                  </a:cubicBezTo>
                  <a:cubicBezTo>
                    <a:pt x="9172" y="667"/>
                    <a:pt x="8394" y="982"/>
                    <a:pt x="7597" y="1244"/>
                  </a:cubicBezTo>
                  <a:cubicBezTo>
                    <a:pt x="6143" y="1718"/>
                    <a:pt x="4820" y="2421"/>
                    <a:pt x="3606" y="3341"/>
                  </a:cubicBezTo>
                  <a:cubicBezTo>
                    <a:pt x="1996" y="4565"/>
                    <a:pt x="904" y="6148"/>
                    <a:pt x="439" y="8114"/>
                  </a:cubicBezTo>
                  <a:cubicBezTo>
                    <a:pt x="1" y="9971"/>
                    <a:pt x="133" y="11839"/>
                    <a:pt x="616" y="13676"/>
                  </a:cubicBezTo>
                  <a:cubicBezTo>
                    <a:pt x="960" y="14980"/>
                    <a:pt x="1475" y="16228"/>
                    <a:pt x="2013" y="17458"/>
                  </a:cubicBezTo>
                  <a:cubicBezTo>
                    <a:pt x="2661" y="18939"/>
                    <a:pt x="3709" y="20042"/>
                    <a:pt x="5281" y="20557"/>
                  </a:cubicBezTo>
                  <a:cubicBezTo>
                    <a:pt x="6298" y="20891"/>
                    <a:pt x="7307" y="21077"/>
                    <a:pt x="8306" y="21077"/>
                  </a:cubicBezTo>
                  <a:cubicBezTo>
                    <a:pt x="9557" y="21077"/>
                    <a:pt x="10789" y="20785"/>
                    <a:pt x="11994" y="20124"/>
                  </a:cubicBezTo>
                  <a:cubicBezTo>
                    <a:pt x="13821" y="19121"/>
                    <a:pt x="15241" y="17741"/>
                    <a:pt x="15965" y="15734"/>
                  </a:cubicBezTo>
                  <a:cubicBezTo>
                    <a:pt x="16419" y="14472"/>
                    <a:pt x="16709" y="13181"/>
                    <a:pt x="16613" y="11832"/>
                  </a:cubicBezTo>
                  <a:cubicBezTo>
                    <a:pt x="16503" y="10308"/>
                    <a:pt x="16213" y="8805"/>
                    <a:pt x="16074" y="7284"/>
                  </a:cubicBezTo>
                  <a:cubicBezTo>
                    <a:pt x="15959" y="6039"/>
                    <a:pt x="15975" y="4816"/>
                    <a:pt x="16363" y="3616"/>
                  </a:cubicBezTo>
                  <a:cubicBezTo>
                    <a:pt x="16616" y="2839"/>
                    <a:pt x="16734" y="2025"/>
                    <a:pt x="17047" y="1260"/>
                  </a:cubicBezTo>
                  <a:cubicBezTo>
                    <a:pt x="17259" y="749"/>
                    <a:pt x="17052" y="383"/>
                    <a:pt x="16539" y="172"/>
                  </a:cubicBezTo>
                  <a:cubicBezTo>
                    <a:pt x="16387" y="108"/>
                    <a:pt x="16229" y="80"/>
                    <a:pt x="16064" y="65"/>
                  </a:cubicBezTo>
                  <a:cubicBezTo>
                    <a:pt x="15589" y="21"/>
                    <a:pt x="15116" y="1"/>
                    <a:pt x="14645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4287307" y="2095248"/>
              <a:ext cx="621708" cy="1462163"/>
            </a:xfrm>
            <a:custGeom>
              <a:rect b="b" l="l" r="r" t="t"/>
              <a:pathLst>
                <a:path extrusionOk="0" fill="none" h="25286" w="10752">
                  <a:moveTo>
                    <a:pt x="10752" y="1"/>
                  </a:moveTo>
                  <a:cubicBezTo>
                    <a:pt x="3879" y="6406"/>
                    <a:pt x="0" y="15900"/>
                    <a:pt x="422" y="25286"/>
                  </a:cubicBezTo>
                </a:path>
              </a:pathLst>
            </a:custGeom>
            <a:noFill/>
            <a:ln cap="rnd" cmpd="sng" w="17500">
              <a:solidFill>
                <a:srgbClr val="2F785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5" name="Google Shape;225;p9"/>
          <p:cNvSpPr txBox="1"/>
          <p:nvPr>
            <p:ph type="title"/>
          </p:nvPr>
        </p:nvSpPr>
        <p:spPr>
          <a:xfrm>
            <a:off x="713225" y="1562063"/>
            <a:ext cx="4373700" cy="121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9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26" name="Google Shape;226;p9"/>
          <p:cNvSpPr txBox="1"/>
          <p:nvPr>
            <p:ph idx="1" type="subTitle"/>
          </p:nvPr>
        </p:nvSpPr>
        <p:spPr>
          <a:xfrm>
            <a:off x="713225" y="2780438"/>
            <a:ext cx="43737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0"/>
          <p:cNvSpPr txBox="1"/>
          <p:nvPr>
            <p:ph type="title"/>
          </p:nvPr>
        </p:nvSpPr>
        <p:spPr>
          <a:xfrm>
            <a:off x="1831350" y="3315150"/>
            <a:ext cx="5481300" cy="1293600"/>
          </a:xfrm>
          <a:prstGeom prst="rect">
            <a:avLst/>
          </a:prstGeom>
          <a:solidFill>
            <a:schemeClr val="accent2"/>
          </a:solidFill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29" name="Google Shape;229;p10"/>
          <p:cNvSpPr/>
          <p:nvPr/>
        </p:nvSpPr>
        <p:spPr>
          <a:xfrm rot="-11043">
            <a:off x="22212" y="3010169"/>
            <a:ext cx="895813" cy="1718261"/>
          </a:xfrm>
          <a:custGeom>
            <a:rect b="b" l="l" r="r" t="t"/>
            <a:pathLst>
              <a:path extrusionOk="0" h="32953" w="17180">
                <a:moveTo>
                  <a:pt x="15690" y="0"/>
                </a:moveTo>
                <a:cubicBezTo>
                  <a:pt x="15604" y="0"/>
                  <a:pt x="15548" y="65"/>
                  <a:pt x="15499" y="131"/>
                </a:cubicBezTo>
                <a:cubicBezTo>
                  <a:pt x="15454" y="189"/>
                  <a:pt x="15419" y="256"/>
                  <a:pt x="15390" y="323"/>
                </a:cubicBezTo>
                <a:cubicBezTo>
                  <a:pt x="14956" y="1339"/>
                  <a:pt x="14562" y="2367"/>
                  <a:pt x="14387" y="3467"/>
                </a:cubicBezTo>
                <a:cubicBezTo>
                  <a:pt x="14374" y="3551"/>
                  <a:pt x="14393" y="3659"/>
                  <a:pt x="14233" y="3733"/>
                </a:cubicBezTo>
                <a:cubicBezTo>
                  <a:pt x="14153" y="3321"/>
                  <a:pt x="14061" y="2929"/>
                  <a:pt x="14003" y="2530"/>
                </a:cubicBezTo>
                <a:cubicBezTo>
                  <a:pt x="13906" y="1876"/>
                  <a:pt x="13809" y="1222"/>
                  <a:pt x="13612" y="586"/>
                </a:cubicBezTo>
                <a:cubicBezTo>
                  <a:pt x="13582" y="489"/>
                  <a:pt x="13589" y="321"/>
                  <a:pt x="13459" y="321"/>
                </a:cubicBezTo>
                <a:cubicBezTo>
                  <a:pt x="13455" y="321"/>
                  <a:pt x="13450" y="321"/>
                  <a:pt x="13446" y="321"/>
                </a:cubicBezTo>
                <a:cubicBezTo>
                  <a:pt x="13288" y="334"/>
                  <a:pt x="13292" y="503"/>
                  <a:pt x="13298" y="627"/>
                </a:cubicBezTo>
                <a:cubicBezTo>
                  <a:pt x="13336" y="1658"/>
                  <a:pt x="13413" y="2682"/>
                  <a:pt x="13738" y="3671"/>
                </a:cubicBezTo>
                <a:cubicBezTo>
                  <a:pt x="13816" y="3910"/>
                  <a:pt x="13971" y="4172"/>
                  <a:pt x="13926" y="4388"/>
                </a:cubicBezTo>
                <a:cubicBezTo>
                  <a:pt x="13806" y="4946"/>
                  <a:pt x="13591" y="5482"/>
                  <a:pt x="13415" y="6026"/>
                </a:cubicBezTo>
                <a:cubicBezTo>
                  <a:pt x="13158" y="4943"/>
                  <a:pt x="12670" y="3979"/>
                  <a:pt x="12289" y="2939"/>
                </a:cubicBezTo>
                <a:cubicBezTo>
                  <a:pt x="12222" y="3005"/>
                  <a:pt x="12201" y="3017"/>
                  <a:pt x="12194" y="3035"/>
                </a:cubicBezTo>
                <a:cubicBezTo>
                  <a:pt x="12180" y="3073"/>
                  <a:pt x="12163" y="3114"/>
                  <a:pt x="12163" y="3155"/>
                </a:cubicBezTo>
                <a:cubicBezTo>
                  <a:pt x="12180" y="4426"/>
                  <a:pt x="12342" y="5668"/>
                  <a:pt x="12934" y="6818"/>
                </a:cubicBezTo>
                <a:cubicBezTo>
                  <a:pt x="13004" y="6954"/>
                  <a:pt x="13062" y="7064"/>
                  <a:pt x="13003" y="7226"/>
                </a:cubicBezTo>
                <a:cubicBezTo>
                  <a:pt x="12699" y="8053"/>
                  <a:pt x="12409" y="8885"/>
                  <a:pt x="12112" y="9717"/>
                </a:cubicBezTo>
                <a:cubicBezTo>
                  <a:pt x="12077" y="9814"/>
                  <a:pt x="12038" y="9909"/>
                  <a:pt x="12001" y="10005"/>
                </a:cubicBezTo>
                <a:cubicBezTo>
                  <a:pt x="11908" y="8346"/>
                  <a:pt x="11633" y="6755"/>
                  <a:pt x="11000" y="5209"/>
                </a:cubicBezTo>
                <a:cubicBezTo>
                  <a:pt x="10906" y="5335"/>
                  <a:pt x="10923" y="5455"/>
                  <a:pt x="10927" y="5564"/>
                </a:cubicBezTo>
                <a:cubicBezTo>
                  <a:pt x="10938" y="5963"/>
                  <a:pt x="10930" y="6365"/>
                  <a:pt x="10988" y="6759"/>
                </a:cubicBezTo>
                <a:cubicBezTo>
                  <a:pt x="11181" y="8066"/>
                  <a:pt x="11212" y="9401"/>
                  <a:pt x="11692" y="10655"/>
                </a:cubicBezTo>
                <a:cubicBezTo>
                  <a:pt x="11731" y="10754"/>
                  <a:pt x="11699" y="10841"/>
                  <a:pt x="11664" y="10930"/>
                </a:cubicBezTo>
                <a:cubicBezTo>
                  <a:pt x="11192" y="12133"/>
                  <a:pt x="10776" y="13357"/>
                  <a:pt x="10264" y="14544"/>
                </a:cubicBezTo>
                <a:cubicBezTo>
                  <a:pt x="10219" y="14647"/>
                  <a:pt x="10203" y="14778"/>
                  <a:pt x="10055" y="14856"/>
                </a:cubicBezTo>
                <a:cubicBezTo>
                  <a:pt x="9757" y="12580"/>
                  <a:pt x="9596" y="10305"/>
                  <a:pt x="8826" y="8121"/>
                </a:cubicBezTo>
                <a:cubicBezTo>
                  <a:pt x="8669" y="8228"/>
                  <a:pt x="8709" y="8341"/>
                  <a:pt x="8706" y="8438"/>
                </a:cubicBezTo>
                <a:cubicBezTo>
                  <a:pt x="8641" y="10788"/>
                  <a:pt x="9090" y="13054"/>
                  <a:pt x="9795" y="15279"/>
                </a:cubicBezTo>
                <a:cubicBezTo>
                  <a:pt x="9833" y="15398"/>
                  <a:pt x="9840" y="15497"/>
                  <a:pt x="9788" y="15611"/>
                </a:cubicBezTo>
                <a:cubicBezTo>
                  <a:pt x="9248" y="16816"/>
                  <a:pt x="8711" y="18024"/>
                  <a:pt x="8170" y="19229"/>
                </a:cubicBezTo>
                <a:cubicBezTo>
                  <a:pt x="8134" y="19305"/>
                  <a:pt x="8129" y="19420"/>
                  <a:pt x="7980" y="19441"/>
                </a:cubicBezTo>
                <a:cubicBezTo>
                  <a:pt x="7710" y="18003"/>
                  <a:pt x="7293" y="16604"/>
                  <a:pt x="6885" y="15205"/>
                </a:cubicBezTo>
                <a:cubicBezTo>
                  <a:pt x="6478" y="13805"/>
                  <a:pt x="6194" y="12368"/>
                  <a:pt x="5614" y="11018"/>
                </a:cubicBezTo>
                <a:cubicBezTo>
                  <a:pt x="5498" y="11373"/>
                  <a:pt x="5474" y="11726"/>
                  <a:pt x="5501" y="12080"/>
                </a:cubicBezTo>
                <a:cubicBezTo>
                  <a:pt x="5569" y="13017"/>
                  <a:pt x="5772" y="13930"/>
                  <a:pt x="6019" y="14832"/>
                </a:cubicBezTo>
                <a:cubicBezTo>
                  <a:pt x="6449" y="16398"/>
                  <a:pt x="6799" y="17999"/>
                  <a:pt x="7676" y="19406"/>
                </a:cubicBezTo>
                <a:cubicBezTo>
                  <a:pt x="7794" y="19596"/>
                  <a:pt x="7900" y="19819"/>
                  <a:pt x="7783" y="20059"/>
                </a:cubicBezTo>
                <a:cubicBezTo>
                  <a:pt x="7089" y="21488"/>
                  <a:pt x="6626" y="23011"/>
                  <a:pt x="5999" y="24469"/>
                </a:cubicBezTo>
                <a:cubicBezTo>
                  <a:pt x="5946" y="24597"/>
                  <a:pt x="5886" y="24724"/>
                  <a:pt x="5830" y="24851"/>
                </a:cubicBezTo>
                <a:cubicBezTo>
                  <a:pt x="5802" y="24846"/>
                  <a:pt x="5773" y="24843"/>
                  <a:pt x="5745" y="24837"/>
                </a:cubicBezTo>
                <a:cubicBezTo>
                  <a:pt x="5769" y="23999"/>
                  <a:pt x="5536" y="23197"/>
                  <a:pt x="5419" y="22380"/>
                </a:cubicBezTo>
                <a:cubicBezTo>
                  <a:pt x="5172" y="20652"/>
                  <a:pt x="4835" y="18946"/>
                  <a:pt x="4365" y="17261"/>
                </a:cubicBezTo>
                <a:cubicBezTo>
                  <a:pt x="4104" y="16329"/>
                  <a:pt x="3674" y="15456"/>
                  <a:pt x="3456" y="14513"/>
                </a:cubicBezTo>
                <a:cubicBezTo>
                  <a:pt x="3435" y="14423"/>
                  <a:pt x="3405" y="14302"/>
                  <a:pt x="3286" y="14302"/>
                </a:cubicBezTo>
                <a:cubicBezTo>
                  <a:pt x="3279" y="14302"/>
                  <a:pt x="3272" y="14302"/>
                  <a:pt x="3264" y="14303"/>
                </a:cubicBezTo>
                <a:cubicBezTo>
                  <a:pt x="3123" y="14317"/>
                  <a:pt x="3142" y="14452"/>
                  <a:pt x="3126" y="14551"/>
                </a:cubicBezTo>
                <a:cubicBezTo>
                  <a:pt x="3116" y="14613"/>
                  <a:pt x="3120" y="14677"/>
                  <a:pt x="3123" y="14740"/>
                </a:cubicBezTo>
                <a:cubicBezTo>
                  <a:pt x="3211" y="16970"/>
                  <a:pt x="3421" y="19181"/>
                  <a:pt x="3963" y="21354"/>
                </a:cubicBezTo>
                <a:cubicBezTo>
                  <a:pt x="4317" y="22777"/>
                  <a:pt x="4750" y="24167"/>
                  <a:pt x="5414" y="25478"/>
                </a:cubicBezTo>
                <a:cubicBezTo>
                  <a:pt x="5487" y="25619"/>
                  <a:pt x="5467" y="25733"/>
                  <a:pt x="5421" y="25866"/>
                </a:cubicBezTo>
                <a:cubicBezTo>
                  <a:pt x="5229" y="26432"/>
                  <a:pt x="5040" y="26999"/>
                  <a:pt x="4855" y="27569"/>
                </a:cubicBezTo>
                <a:cubicBezTo>
                  <a:pt x="4700" y="28046"/>
                  <a:pt x="4557" y="28522"/>
                  <a:pt x="4409" y="28994"/>
                </a:cubicBezTo>
                <a:cubicBezTo>
                  <a:pt x="4327" y="28979"/>
                  <a:pt x="4320" y="28937"/>
                  <a:pt x="4313" y="28896"/>
                </a:cubicBezTo>
                <a:cubicBezTo>
                  <a:pt x="4091" y="27538"/>
                  <a:pt x="3582" y="26265"/>
                  <a:pt x="3120" y="24981"/>
                </a:cubicBezTo>
                <a:cubicBezTo>
                  <a:pt x="2295" y="22678"/>
                  <a:pt x="1276" y="20447"/>
                  <a:pt x="585" y="18093"/>
                </a:cubicBezTo>
                <a:cubicBezTo>
                  <a:pt x="527" y="17893"/>
                  <a:pt x="451" y="17697"/>
                  <a:pt x="374" y="17501"/>
                </a:cubicBezTo>
                <a:cubicBezTo>
                  <a:pt x="346" y="17428"/>
                  <a:pt x="294" y="17364"/>
                  <a:pt x="211" y="17364"/>
                </a:cubicBezTo>
                <a:cubicBezTo>
                  <a:pt x="202" y="17364"/>
                  <a:pt x="193" y="17365"/>
                  <a:pt x="184" y="17367"/>
                </a:cubicBezTo>
                <a:cubicBezTo>
                  <a:pt x="85" y="17382"/>
                  <a:pt x="54" y="17467"/>
                  <a:pt x="47" y="17554"/>
                </a:cubicBezTo>
                <a:cubicBezTo>
                  <a:pt x="29" y="17774"/>
                  <a:pt x="0" y="17992"/>
                  <a:pt x="12" y="18213"/>
                </a:cubicBezTo>
                <a:cubicBezTo>
                  <a:pt x="91" y="20012"/>
                  <a:pt x="696" y="21690"/>
                  <a:pt x="1215" y="23385"/>
                </a:cubicBezTo>
                <a:cubicBezTo>
                  <a:pt x="1896" y="25598"/>
                  <a:pt x="3127" y="27562"/>
                  <a:pt x="4070" y="29658"/>
                </a:cubicBezTo>
                <a:cubicBezTo>
                  <a:pt x="4136" y="29804"/>
                  <a:pt x="4158" y="29924"/>
                  <a:pt x="4120" y="30074"/>
                </a:cubicBezTo>
                <a:cubicBezTo>
                  <a:pt x="3929" y="30816"/>
                  <a:pt x="3751" y="31563"/>
                  <a:pt x="3648" y="32325"/>
                </a:cubicBezTo>
                <a:cubicBezTo>
                  <a:pt x="3624" y="32510"/>
                  <a:pt x="3603" y="32696"/>
                  <a:pt x="3641" y="32953"/>
                </a:cubicBezTo>
                <a:cubicBezTo>
                  <a:pt x="3825" y="32665"/>
                  <a:pt x="3911" y="32411"/>
                  <a:pt x="3978" y="32154"/>
                </a:cubicBezTo>
                <a:cubicBezTo>
                  <a:pt x="4189" y="31351"/>
                  <a:pt x="4330" y="30531"/>
                  <a:pt x="4553" y="29732"/>
                </a:cubicBezTo>
                <a:cubicBezTo>
                  <a:pt x="4609" y="29528"/>
                  <a:pt x="4700" y="29409"/>
                  <a:pt x="4896" y="29333"/>
                </a:cubicBezTo>
                <a:cubicBezTo>
                  <a:pt x="5809" y="28980"/>
                  <a:pt x="6662" y="28501"/>
                  <a:pt x="7530" y="28055"/>
                </a:cubicBezTo>
                <a:cubicBezTo>
                  <a:pt x="9664" y="26957"/>
                  <a:pt x="11686" y="25675"/>
                  <a:pt x="13714" y="24395"/>
                </a:cubicBezTo>
                <a:cubicBezTo>
                  <a:pt x="14633" y="23815"/>
                  <a:pt x="15489" y="23161"/>
                  <a:pt x="16299" y="22444"/>
                </a:cubicBezTo>
                <a:cubicBezTo>
                  <a:pt x="16423" y="22334"/>
                  <a:pt x="16589" y="22205"/>
                  <a:pt x="16467" y="22020"/>
                </a:cubicBezTo>
                <a:cubicBezTo>
                  <a:pt x="16416" y="21943"/>
                  <a:pt x="16359" y="21915"/>
                  <a:pt x="16298" y="21915"/>
                </a:cubicBezTo>
                <a:cubicBezTo>
                  <a:pt x="16209" y="21915"/>
                  <a:pt x="16113" y="21977"/>
                  <a:pt x="16024" y="22028"/>
                </a:cubicBezTo>
                <a:cubicBezTo>
                  <a:pt x="14149" y="23110"/>
                  <a:pt x="12204" y="24053"/>
                  <a:pt x="10247" y="24978"/>
                </a:cubicBezTo>
                <a:cubicBezTo>
                  <a:pt x="8332" y="25884"/>
                  <a:pt x="6542" y="26999"/>
                  <a:pt x="5011" y="28491"/>
                </a:cubicBezTo>
                <a:cubicBezTo>
                  <a:pt x="4996" y="28506"/>
                  <a:pt x="4962" y="28502"/>
                  <a:pt x="4913" y="28513"/>
                </a:cubicBezTo>
                <a:cubicBezTo>
                  <a:pt x="5363" y="27055"/>
                  <a:pt x="5821" y="25627"/>
                  <a:pt x="6356" y="24223"/>
                </a:cubicBezTo>
                <a:cubicBezTo>
                  <a:pt x="6397" y="24116"/>
                  <a:pt x="6441" y="24019"/>
                  <a:pt x="6578" y="23983"/>
                </a:cubicBezTo>
                <a:cubicBezTo>
                  <a:pt x="7039" y="23863"/>
                  <a:pt x="7464" y="23650"/>
                  <a:pt x="7879" y="23425"/>
                </a:cubicBezTo>
                <a:cubicBezTo>
                  <a:pt x="10515" y="21994"/>
                  <a:pt x="12931" y="20230"/>
                  <a:pt x="15320" y="18431"/>
                </a:cubicBezTo>
                <a:cubicBezTo>
                  <a:pt x="15430" y="18349"/>
                  <a:pt x="15543" y="18234"/>
                  <a:pt x="15454" y="18085"/>
                </a:cubicBezTo>
                <a:cubicBezTo>
                  <a:pt x="15410" y="18009"/>
                  <a:pt x="15351" y="17983"/>
                  <a:pt x="15287" y="17983"/>
                </a:cubicBezTo>
                <a:cubicBezTo>
                  <a:pt x="15223" y="17983"/>
                  <a:pt x="15154" y="18009"/>
                  <a:pt x="15090" y="18038"/>
                </a:cubicBezTo>
                <a:cubicBezTo>
                  <a:pt x="14936" y="18107"/>
                  <a:pt x="14788" y="18185"/>
                  <a:pt x="14638" y="18263"/>
                </a:cubicBezTo>
                <a:cubicBezTo>
                  <a:pt x="12481" y="19376"/>
                  <a:pt x="10334" y="20504"/>
                  <a:pt x="8398" y="21987"/>
                </a:cubicBezTo>
                <a:cubicBezTo>
                  <a:pt x="7860" y="22397"/>
                  <a:pt x="7336" y="22829"/>
                  <a:pt x="6806" y="23251"/>
                </a:cubicBezTo>
                <a:lnTo>
                  <a:pt x="6806" y="23251"/>
                </a:lnTo>
                <a:cubicBezTo>
                  <a:pt x="6806" y="23215"/>
                  <a:pt x="6798" y="23173"/>
                  <a:pt x="6811" y="23144"/>
                </a:cubicBezTo>
                <a:cubicBezTo>
                  <a:pt x="7437" y="21686"/>
                  <a:pt x="7911" y="20169"/>
                  <a:pt x="8610" y="18742"/>
                </a:cubicBezTo>
                <a:cubicBezTo>
                  <a:pt x="8694" y="18567"/>
                  <a:pt x="8799" y="18470"/>
                  <a:pt x="8994" y="18418"/>
                </a:cubicBezTo>
                <a:cubicBezTo>
                  <a:pt x="9327" y="18326"/>
                  <a:pt x="9654" y="18212"/>
                  <a:pt x="9960" y="18042"/>
                </a:cubicBezTo>
                <a:cubicBezTo>
                  <a:pt x="11799" y="17026"/>
                  <a:pt x="13562" y="15888"/>
                  <a:pt x="15268" y="14663"/>
                </a:cubicBezTo>
                <a:cubicBezTo>
                  <a:pt x="15701" y="14352"/>
                  <a:pt x="16113" y="14008"/>
                  <a:pt x="16529" y="13672"/>
                </a:cubicBezTo>
                <a:cubicBezTo>
                  <a:pt x="16651" y="13573"/>
                  <a:pt x="16807" y="13431"/>
                  <a:pt x="16720" y="13281"/>
                </a:cubicBezTo>
                <a:cubicBezTo>
                  <a:pt x="16692" y="13235"/>
                  <a:pt x="16659" y="13217"/>
                  <a:pt x="16624" y="13217"/>
                </a:cubicBezTo>
                <a:cubicBezTo>
                  <a:pt x="16541" y="13217"/>
                  <a:pt x="16445" y="13309"/>
                  <a:pt x="16370" y="13343"/>
                </a:cubicBezTo>
                <a:cubicBezTo>
                  <a:pt x="14726" y="14095"/>
                  <a:pt x="13196" y="15051"/>
                  <a:pt x="11697" y="16053"/>
                </a:cubicBezTo>
                <a:cubicBezTo>
                  <a:pt x="10810" y="16644"/>
                  <a:pt x="9945" y="17273"/>
                  <a:pt x="9071" y="17886"/>
                </a:cubicBezTo>
                <a:lnTo>
                  <a:pt x="9071" y="17886"/>
                </a:lnTo>
                <a:cubicBezTo>
                  <a:pt x="9040" y="17772"/>
                  <a:pt x="9122" y="17690"/>
                  <a:pt x="9164" y="17605"/>
                </a:cubicBezTo>
                <a:cubicBezTo>
                  <a:pt x="9819" y="16276"/>
                  <a:pt x="10398" y="14913"/>
                  <a:pt x="10976" y="13551"/>
                </a:cubicBezTo>
                <a:cubicBezTo>
                  <a:pt x="11096" y="13269"/>
                  <a:pt x="11183" y="12984"/>
                  <a:pt x="11514" y="12984"/>
                </a:cubicBezTo>
                <a:cubicBezTo>
                  <a:pt x="11559" y="12984"/>
                  <a:pt x="11608" y="12989"/>
                  <a:pt x="11662" y="13000"/>
                </a:cubicBezTo>
                <a:cubicBezTo>
                  <a:pt x="11666" y="13001"/>
                  <a:pt x="11671" y="13002"/>
                  <a:pt x="11675" y="13002"/>
                </a:cubicBezTo>
                <a:cubicBezTo>
                  <a:pt x="11709" y="13002"/>
                  <a:pt x="11747" y="12979"/>
                  <a:pt x="11782" y="12967"/>
                </a:cubicBezTo>
                <a:cubicBezTo>
                  <a:pt x="13380" y="12358"/>
                  <a:pt x="14995" y="11787"/>
                  <a:pt x="16363" y="10709"/>
                </a:cubicBezTo>
                <a:cubicBezTo>
                  <a:pt x="16447" y="10642"/>
                  <a:pt x="16604" y="10601"/>
                  <a:pt x="16525" y="10453"/>
                </a:cubicBezTo>
                <a:cubicBezTo>
                  <a:pt x="16492" y="10392"/>
                  <a:pt x="16446" y="10373"/>
                  <a:pt x="16396" y="10373"/>
                </a:cubicBezTo>
                <a:cubicBezTo>
                  <a:pt x="16336" y="10373"/>
                  <a:pt x="16271" y="10399"/>
                  <a:pt x="16213" y="10417"/>
                </a:cubicBezTo>
                <a:cubicBezTo>
                  <a:pt x="14657" y="10884"/>
                  <a:pt x="13145" y="11447"/>
                  <a:pt x="11788" y="12365"/>
                </a:cubicBezTo>
                <a:cubicBezTo>
                  <a:pt x="11689" y="12431"/>
                  <a:pt x="11592" y="12527"/>
                  <a:pt x="11455" y="12527"/>
                </a:cubicBezTo>
                <a:cubicBezTo>
                  <a:pt x="11448" y="12527"/>
                  <a:pt x="11442" y="12527"/>
                  <a:pt x="11435" y="12526"/>
                </a:cubicBezTo>
                <a:cubicBezTo>
                  <a:pt x="11432" y="12485"/>
                  <a:pt x="11425" y="12463"/>
                  <a:pt x="11432" y="12444"/>
                </a:cubicBezTo>
                <a:cubicBezTo>
                  <a:pt x="11840" y="11375"/>
                  <a:pt x="12249" y="10305"/>
                  <a:pt x="12658" y="9237"/>
                </a:cubicBezTo>
                <a:cubicBezTo>
                  <a:pt x="12688" y="9155"/>
                  <a:pt x="12728" y="9092"/>
                  <a:pt x="12814" y="9051"/>
                </a:cubicBezTo>
                <a:cubicBezTo>
                  <a:pt x="13436" y="8761"/>
                  <a:pt x="13975" y="8337"/>
                  <a:pt x="14523" y="7934"/>
                </a:cubicBezTo>
                <a:cubicBezTo>
                  <a:pt x="15227" y="7421"/>
                  <a:pt x="15939" y="6903"/>
                  <a:pt x="16284" y="6049"/>
                </a:cubicBezTo>
                <a:cubicBezTo>
                  <a:pt x="16325" y="5949"/>
                  <a:pt x="16442" y="5843"/>
                  <a:pt x="16333" y="5737"/>
                </a:cubicBezTo>
                <a:cubicBezTo>
                  <a:pt x="16300" y="5705"/>
                  <a:pt x="16264" y="5693"/>
                  <a:pt x="16226" y="5693"/>
                </a:cubicBezTo>
                <a:cubicBezTo>
                  <a:pt x="16153" y="5693"/>
                  <a:pt x="16076" y="5739"/>
                  <a:pt x="16010" y="5768"/>
                </a:cubicBezTo>
                <a:cubicBezTo>
                  <a:pt x="15732" y="5892"/>
                  <a:pt x="15475" y="6058"/>
                  <a:pt x="15241" y="6255"/>
                </a:cubicBezTo>
                <a:cubicBezTo>
                  <a:pt x="14492" y="6884"/>
                  <a:pt x="13824" y="7600"/>
                  <a:pt x="13182" y="8335"/>
                </a:cubicBezTo>
                <a:cubicBezTo>
                  <a:pt x="13123" y="8402"/>
                  <a:pt x="13081" y="8499"/>
                  <a:pt x="12976" y="8499"/>
                </a:cubicBezTo>
                <a:cubicBezTo>
                  <a:pt x="12965" y="8499"/>
                  <a:pt x="12953" y="8498"/>
                  <a:pt x="12941" y="8496"/>
                </a:cubicBezTo>
                <a:cubicBezTo>
                  <a:pt x="12893" y="8427"/>
                  <a:pt x="12935" y="8372"/>
                  <a:pt x="12956" y="8315"/>
                </a:cubicBezTo>
                <a:cubicBezTo>
                  <a:pt x="13244" y="7548"/>
                  <a:pt x="13540" y="6784"/>
                  <a:pt x="13813" y="6012"/>
                </a:cubicBezTo>
                <a:cubicBezTo>
                  <a:pt x="13900" y="5763"/>
                  <a:pt x="14053" y="5668"/>
                  <a:pt x="14288" y="5578"/>
                </a:cubicBezTo>
                <a:cubicBezTo>
                  <a:pt x="15386" y="5163"/>
                  <a:pt x="16354" y="4562"/>
                  <a:pt x="17034" y="3572"/>
                </a:cubicBezTo>
                <a:cubicBezTo>
                  <a:pt x="17088" y="3496"/>
                  <a:pt x="17180" y="3416"/>
                  <a:pt x="17104" y="3321"/>
                </a:cubicBezTo>
                <a:cubicBezTo>
                  <a:pt x="17077" y="3287"/>
                  <a:pt x="17049" y="3275"/>
                  <a:pt x="17022" y="3275"/>
                </a:cubicBezTo>
                <a:cubicBezTo>
                  <a:pt x="16964" y="3275"/>
                  <a:pt x="16907" y="3332"/>
                  <a:pt x="16855" y="3359"/>
                </a:cubicBezTo>
                <a:cubicBezTo>
                  <a:pt x="15931" y="3839"/>
                  <a:pt x="15021" y="4340"/>
                  <a:pt x="14267" y="5078"/>
                </a:cubicBezTo>
                <a:cubicBezTo>
                  <a:pt x="14235" y="5109"/>
                  <a:pt x="14205" y="5158"/>
                  <a:pt x="14161" y="5158"/>
                </a:cubicBezTo>
                <a:cubicBezTo>
                  <a:pt x="14146" y="5158"/>
                  <a:pt x="14131" y="5154"/>
                  <a:pt x="14113" y="5142"/>
                </a:cubicBezTo>
                <a:cubicBezTo>
                  <a:pt x="14067" y="5111"/>
                  <a:pt x="14071" y="5042"/>
                  <a:pt x="14096" y="4998"/>
                </a:cubicBezTo>
                <a:cubicBezTo>
                  <a:pt x="14352" y="4542"/>
                  <a:pt x="14462" y="4013"/>
                  <a:pt x="14782" y="3592"/>
                </a:cubicBezTo>
                <a:cubicBezTo>
                  <a:pt x="15238" y="2994"/>
                  <a:pt x="15622" y="2355"/>
                  <a:pt x="15866" y="1645"/>
                </a:cubicBezTo>
                <a:cubicBezTo>
                  <a:pt x="16025" y="1175"/>
                  <a:pt x="15962" y="688"/>
                  <a:pt x="15906" y="208"/>
                </a:cubicBezTo>
                <a:cubicBezTo>
                  <a:pt x="15896" y="111"/>
                  <a:pt x="15839" y="31"/>
                  <a:pt x="15733" y="5"/>
                </a:cubicBezTo>
                <a:cubicBezTo>
                  <a:pt x="15718" y="2"/>
                  <a:pt x="15704" y="0"/>
                  <a:pt x="156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0" name="Google Shape;230;p10"/>
          <p:cNvGrpSpPr/>
          <p:nvPr/>
        </p:nvGrpSpPr>
        <p:grpSpPr>
          <a:xfrm flipH="1" rot="994277">
            <a:off x="-38951" y="3863814"/>
            <a:ext cx="1077978" cy="1378991"/>
            <a:chOff x="1099800" y="1282875"/>
            <a:chExt cx="881950" cy="1128225"/>
          </a:xfrm>
        </p:grpSpPr>
        <p:sp>
          <p:nvSpPr>
            <p:cNvPr id="231" name="Google Shape;231;p10"/>
            <p:cNvSpPr/>
            <p:nvPr/>
          </p:nvSpPr>
          <p:spPr>
            <a:xfrm>
              <a:off x="1099800" y="1282875"/>
              <a:ext cx="881950" cy="1128225"/>
            </a:xfrm>
            <a:custGeom>
              <a:rect b="b" l="l" r="r" t="t"/>
              <a:pathLst>
                <a:path extrusionOk="0" h="45129" w="35278">
                  <a:moveTo>
                    <a:pt x="3462" y="0"/>
                  </a:moveTo>
                  <a:cubicBezTo>
                    <a:pt x="2611" y="0"/>
                    <a:pt x="1897" y="727"/>
                    <a:pt x="1970" y="1611"/>
                  </a:cubicBezTo>
                  <a:lnTo>
                    <a:pt x="1970" y="1630"/>
                  </a:lnTo>
                  <a:cubicBezTo>
                    <a:pt x="2141" y="3583"/>
                    <a:pt x="1652" y="5438"/>
                    <a:pt x="1016" y="7243"/>
                  </a:cubicBezTo>
                  <a:cubicBezTo>
                    <a:pt x="71" y="9910"/>
                    <a:pt x="4" y="12530"/>
                    <a:pt x="1248" y="15111"/>
                  </a:cubicBezTo>
                  <a:cubicBezTo>
                    <a:pt x="1549" y="15730"/>
                    <a:pt x="1786" y="16438"/>
                    <a:pt x="1532" y="17022"/>
                  </a:cubicBezTo>
                  <a:cubicBezTo>
                    <a:pt x="606" y="19147"/>
                    <a:pt x="1" y="24423"/>
                    <a:pt x="6" y="24875"/>
                  </a:cubicBezTo>
                  <a:cubicBezTo>
                    <a:pt x="46" y="28599"/>
                    <a:pt x="1647" y="31545"/>
                    <a:pt x="4492" y="33866"/>
                  </a:cubicBezTo>
                  <a:cubicBezTo>
                    <a:pt x="5120" y="34382"/>
                    <a:pt x="5592" y="34974"/>
                    <a:pt x="5773" y="35788"/>
                  </a:cubicBezTo>
                  <a:cubicBezTo>
                    <a:pt x="6136" y="37445"/>
                    <a:pt x="7606" y="42149"/>
                    <a:pt x="9832" y="43589"/>
                  </a:cubicBezTo>
                  <a:cubicBezTo>
                    <a:pt x="11626" y="44612"/>
                    <a:pt x="13466" y="45129"/>
                    <a:pt x="15351" y="45129"/>
                  </a:cubicBezTo>
                  <a:cubicBezTo>
                    <a:pt x="16518" y="45129"/>
                    <a:pt x="17703" y="44931"/>
                    <a:pt x="18905" y="44532"/>
                  </a:cubicBezTo>
                  <a:cubicBezTo>
                    <a:pt x="19275" y="44409"/>
                    <a:pt x="19753" y="44372"/>
                    <a:pt x="20306" y="44372"/>
                  </a:cubicBezTo>
                  <a:cubicBezTo>
                    <a:pt x="21143" y="44372"/>
                    <a:pt x="22153" y="44456"/>
                    <a:pt x="23227" y="44456"/>
                  </a:cubicBezTo>
                  <a:cubicBezTo>
                    <a:pt x="25071" y="44456"/>
                    <a:pt x="27103" y="44207"/>
                    <a:pt x="28766" y="42849"/>
                  </a:cubicBezTo>
                  <a:cubicBezTo>
                    <a:pt x="30083" y="41789"/>
                    <a:pt x="31659" y="41198"/>
                    <a:pt x="33018" y="40241"/>
                  </a:cubicBezTo>
                  <a:cubicBezTo>
                    <a:pt x="33040" y="40224"/>
                    <a:pt x="33060" y="40207"/>
                    <a:pt x="33077" y="40191"/>
                  </a:cubicBezTo>
                  <a:cubicBezTo>
                    <a:pt x="33194" y="40073"/>
                    <a:pt x="33305" y="39959"/>
                    <a:pt x="33417" y="39845"/>
                  </a:cubicBezTo>
                  <a:cubicBezTo>
                    <a:pt x="33423" y="39836"/>
                    <a:pt x="33431" y="39828"/>
                    <a:pt x="33437" y="39820"/>
                  </a:cubicBezTo>
                  <a:cubicBezTo>
                    <a:pt x="34742" y="38257"/>
                    <a:pt x="34926" y="36539"/>
                    <a:pt x="34137" y="34678"/>
                  </a:cubicBezTo>
                  <a:cubicBezTo>
                    <a:pt x="33598" y="33403"/>
                    <a:pt x="33668" y="32103"/>
                    <a:pt x="34176" y="30839"/>
                  </a:cubicBezTo>
                  <a:cubicBezTo>
                    <a:pt x="34943" y="28942"/>
                    <a:pt x="35278" y="27054"/>
                    <a:pt x="34340" y="25120"/>
                  </a:cubicBezTo>
                  <a:cubicBezTo>
                    <a:pt x="32842" y="21867"/>
                    <a:pt x="30831" y="20785"/>
                    <a:pt x="29528" y="19147"/>
                  </a:cubicBezTo>
                  <a:cubicBezTo>
                    <a:pt x="28306" y="17613"/>
                    <a:pt x="27132" y="9679"/>
                    <a:pt x="18383" y="7026"/>
                  </a:cubicBezTo>
                  <a:cubicBezTo>
                    <a:pt x="18260" y="6998"/>
                    <a:pt x="18143" y="6973"/>
                    <a:pt x="18023" y="6945"/>
                  </a:cubicBezTo>
                  <a:cubicBezTo>
                    <a:pt x="18006" y="6942"/>
                    <a:pt x="17992" y="6939"/>
                    <a:pt x="17973" y="6931"/>
                  </a:cubicBezTo>
                  <a:cubicBezTo>
                    <a:pt x="16938" y="6565"/>
                    <a:pt x="15894" y="6225"/>
                    <a:pt x="14876" y="5821"/>
                  </a:cubicBezTo>
                  <a:cubicBezTo>
                    <a:pt x="14354" y="5611"/>
                    <a:pt x="12789" y="4696"/>
                    <a:pt x="12095" y="3843"/>
                  </a:cubicBezTo>
                  <a:cubicBezTo>
                    <a:pt x="12089" y="3834"/>
                    <a:pt x="12081" y="3823"/>
                    <a:pt x="12075" y="3815"/>
                  </a:cubicBezTo>
                  <a:cubicBezTo>
                    <a:pt x="11166" y="2473"/>
                    <a:pt x="8786" y="1273"/>
                    <a:pt x="6719" y="682"/>
                  </a:cubicBezTo>
                  <a:cubicBezTo>
                    <a:pt x="6049" y="495"/>
                    <a:pt x="4718" y="219"/>
                    <a:pt x="3742" y="26"/>
                  </a:cubicBezTo>
                  <a:cubicBezTo>
                    <a:pt x="3648" y="9"/>
                    <a:pt x="3554" y="0"/>
                    <a:pt x="34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10"/>
            <p:cNvSpPr/>
            <p:nvPr/>
          </p:nvSpPr>
          <p:spPr>
            <a:xfrm>
              <a:off x="1176600" y="1403275"/>
              <a:ext cx="733175" cy="881600"/>
            </a:xfrm>
            <a:custGeom>
              <a:rect b="b" l="l" r="r" t="t"/>
              <a:pathLst>
                <a:path extrusionOk="0" h="35264" w="29327">
                  <a:moveTo>
                    <a:pt x="7209" y="0"/>
                  </a:moveTo>
                  <a:cubicBezTo>
                    <a:pt x="6445" y="1666"/>
                    <a:pt x="6732" y="3393"/>
                    <a:pt x="5555" y="4690"/>
                  </a:cubicBezTo>
                  <a:cubicBezTo>
                    <a:pt x="4350" y="3284"/>
                    <a:pt x="3970" y="1465"/>
                    <a:pt x="2667" y="229"/>
                  </a:cubicBezTo>
                  <a:lnTo>
                    <a:pt x="2667" y="229"/>
                  </a:lnTo>
                  <a:cubicBezTo>
                    <a:pt x="3502" y="3744"/>
                    <a:pt x="5337" y="6844"/>
                    <a:pt x="7070" y="10289"/>
                  </a:cubicBezTo>
                  <a:cubicBezTo>
                    <a:pt x="4185" y="9904"/>
                    <a:pt x="2135" y="8526"/>
                    <a:pt x="0" y="7290"/>
                  </a:cubicBezTo>
                  <a:lnTo>
                    <a:pt x="0" y="7290"/>
                  </a:lnTo>
                  <a:cubicBezTo>
                    <a:pt x="179" y="8208"/>
                    <a:pt x="854" y="8596"/>
                    <a:pt x="1504" y="8997"/>
                  </a:cubicBezTo>
                  <a:cubicBezTo>
                    <a:pt x="2972" y="9904"/>
                    <a:pt x="4542" y="10601"/>
                    <a:pt x="6224" y="10981"/>
                  </a:cubicBezTo>
                  <a:cubicBezTo>
                    <a:pt x="7282" y="11221"/>
                    <a:pt x="7932" y="11795"/>
                    <a:pt x="8384" y="12783"/>
                  </a:cubicBezTo>
                  <a:cubicBezTo>
                    <a:pt x="9709" y="15679"/>
                    <a:pt x="11444" y="18329"/>
                    <a:pt x="13369" y="20859"/>
                  </a:cubicBezTo>
                  <a:cubicBezTo>
                    <a:pt x="13623" y="21194"/>
                    <a:pt x="14069" y="21482"/>
                    <a:pt x="13804" y="22293"/>
                  </a:cubicBezTo>
                  <a:cubicBezTo>
                    <a:pt x="9938" y="21975"/>
                    <a:pt x="6088" y="21384"/>
                    <a:pt x="1973" y="20053"/>
                  </a:cubicBezTo>
                  <a:lnTo>
                    <a:pt x="1973" y="20053"/>
                  </a:lnTo>
                  <a:cubicBezTo>
                    <a:pt x="2461" y="21217"/>
                    <a:pt x="3136" y="21476"/>
                    <a:pt x="3831" y="21668"/>
                  </a:cubicBezTo>
                  <a:cubicBezTo>
                    <a:pt x="7025" y="22550"/>
                    <a:pt x="10309" y="22893"/>
                    <a:pt x="13606" y="22949"/>
                  </a:cubicBezTo>
                  <a:cubicBezTo>
                    <a:pt x="14574" y="22966"/>
                    <a:pt x="15205" y="23105"/>
                    <a:pt x="15782" y="23867"/>
                  </a:cubicBezTo>
                  <a:cubicBezTo>
                    <a:pt x="17099" y="25602"/>
                    <a:pt x="18505" y="27270"/>
                    <a:pt x="20084" y="28780"/>
                  </a:cubicBezTo>
                  <a:cubicBezTo>
                    <a:pt x="20310" y="28994"/>
                    <a:pt x="20600" y="29223"/>
                    <a:pt x="20338" y="29795"/>
                  </a:cubicBezTo>
                  <a:cubicBezTo>
                    <a:pt x="18516" y="30512"/>
                    <a:pt x="16544" y="31212"/>
                    <a:pt x="14530" y="31820"/>
                  </a:cubicBezTo>
                  <a:cubicBezTo>
                    <a:pt x="12490" y="32437"/>
                    <a:pt x="10303" y="32404"/>
                    <a:pt x="8308" y="33263"/>
                  </a:cubicBezTo>
                  <a:cubicBezTo>
                    <a:pt x="8732" y="33461"/>
                    <a:pt x="9157" y="33527"/>
                    <a:pt x="9579" y="33527"/>
                  </a:cubicBezTo>
                  <a:cubicBezTo>
                    <a:pt x="10048" y="33527"/>
                    <a:pt x="10514" y="33446"/>
                    <a:pt x="10973" y="33374"/>
                  </a:cubicBezTo>
                  <a:cubicBezTo>
                    <a:pt x="14047" y="32897"/>
                    <a:pt x="17080" y="32166"/>
                    <a:pt x="19869" y="30780"/>
                  </a:cubicBezTo>
                  <a:cubicBezTo>
                    <a:pt x="20353" y="30540"/>
                    <a:pt x="20759" y="30431"/>
                    <a:pt x="21123" y="30431"/>
                  </a:cubicBezTo>
                  <a:cubicBezTo>
                    <a:pt x="21782" y="30431"/>
                    <a:pt x="22306" y="30787"/>
                    <a:pt x="22913" y="31380"/>
                  </a:cubicBezTo>
                  <a:cubicBezTo>
                    <a:pt x="24300" y="32738"/>
                    <a:pt x="25814" y="33957"/>
                    <a:pt x="27304" y="35263"/>
                  </a:cubicBezTo>
                  <a:cubicBezTo>
                    <a:pt x="27578" y="34778"/>
                    <a:pt x="27346" y="34568"/>
                    <a:pt x="27195" y="34401"/>
                  </a:cubicBezTo>
                  <a:cubicBezTo>
                    <a:pt x="26668" y="33812"/>
                    <a:pt x="26124" y="33232"/>
                    <a:pt x="25549" y="32696"/>
                  </a:cubicBezTo>
                  <a:cubicBezTo>
                    <a:pt x="24277" y="31514"/>
                    <a:pt x="24252" y="31514"/>
                    <a:pt x="25290" y="30041"/>
                  </a:cubicBezTo>
                  <a:cubicBezTo>
                    <a:pt x="26593" y="28197"/>
                    <a:pt x="27653" y="26224"/>
                    <a:pt x="28526" y="24151"/>
                  </a:cubicBezTo>
                  <a:cubicBezTo>
                    <a:pt x="28894" y="23284"/>
                    <a:pt x="29327" y="22408"/>
                    <a:pt x="29154" y="21362"/>
                  </a:cubicBezTo>
                  <a:lnTo>
                    <a:pt x="29154" y="21362"/>
                  </a:lnTo>
                  <a:cubicBezTo>
                    <a:pt x="28551" y="22221"/>
                    <a:pt x="28046" y="23128"/>
                    <a:pt x="27605" y="24062"/>
                  </a:cubicBezTo>
                  <a:cubicBezTo>
                    <a:pt x="26732" y="25912"/>
                    <a:pt x="25770" y="27717"/>
                    <a:pt x="24587" y="29396"/>
                  </a:cubicBezTo>
                  <a:cubicBezTo>
                    <a:pt x="24038" y="30176"/>
                    <a:pt x="23785" y="30545"/>
                    <a:pt x="23481" y="30545"/>
                  </a:cubicBezTo>
                  <a:cubicBezTo>
                    <a:pt x="23213" y="30545"/>
                    <a:pt x="22904" y="30258"/>
                    <a:pt x="22319" y="29714"/>
                  </a:cubicBezTo>
                  <a:cubicBezTo>
                    <a:pt x="21789" y="29218"/>
                    <a:pt x="21259" y="28724"/>
                    <a:pt x="20743" y="28210"/>
                  </a:cubicBezTo>
                  <a:cubicBezTo>
                    <a:pt x="18547" y="26032"/>
                    <a:pt x="18985" y="26453"/>
                    <a:pt x="20084" y="24257"/>
                  </a:cubicBezTo>
                  <a:cubicBezTo>
                    <a:pt x="20614" y="23192"/>
                    <a:pt x="21183" y="22146"/>
                    <a:pt x="21677" y="21069"/>
                  </a:cubicBezTo>
                  <a:cubicBezTo>
                    <a:pt x="22274" y="19771"/>
                    <a:pt x="22854" y="18457"/>
                    <a:pt x="22891" y="16954"/>
                  </a:cubicBezTo>
                  <a:lnTo>
                    <a:pt x="22891" y="16954"/>
                  </a:lnTo>
                  <a:cubicBezTo>
                    <a:pt x="21356" y="19730"/>
                    <a:pt x="20363" y="22787"/>
                    <a:pt x="18371" y="25563"/>
                  </a:cubicBezTo>
                  <a:cubicBezTo>
                    <a:pt x="17490" y="24458"/>
                    <a:pt x="16767" y="23443"/>
                    <a:pt x="15930" y="22536"/>
                  </a:cubicBezTo>
                  <a:cubicBezTo>
                    <a:pt x="15141" y="21677"/>
                    <a:pt x="15129" y="20954"/>
                    <a:pt x="15685" y="19905"/>
                  </a:cubicBezTo>
                  <a:cubicBezTo>
                    <a:pt x="17141" y="17160"/>
                    <a:pt x="18327" y="14289"/>
                    <a:pt x="18963" y="11224"/>
                  </a:cubicBezTo>
                  <a:cubicBezTo>
                    <a:pt x="19097" y="10568"/>
                    <a:pt x="19303" y="9912"/>
                    <a:pt x="18815" y="9226"/>
                  </a:cubicBezTo>
                  <a:cubicBezTo>
                    <a:pt x="17716" y="13076"/>
                    <a:pt x="16452" y="16814"/>
                    <a:pt x="14577" y="20578"/>
                  </a:cubicBezTo>
                  <a:cubicBezTo>
                    <a:pt x="13232" y="19085"/>
                    <a:pt x="12499" y="17598"/>
                    <a:pt x="11522" y="16293"/>
                  </a:cubicBezTo>
                  <a:cubicBezTo>
                    <a:pt x="10750" y="15255"/>
                    <a:pt x="10719" y="14423"/>
                    <a:pt x="11461" y="13280"/>
                  </a:cubicBezTo>
                  <a:cubicBezTo>
                    <a:pt x="13079" y="10783"/>
                    <a:pt x="14351" y="8091"/>
                    <a:pt x="15057" y="5167"/>
                  </a:cubicBezTo>
                  <a:cubicBezTo>
                    <a:pt x="15157" y="4760"/>
                    <a:pt x="15255" y="4366"/>
                    <a:pt x="14781" y="3521"/>
                  </a:cubicBezTo>
                  <a:cubicBezTo>
                    <a:pt x="13782" y="7457"/>
                    <a:pt x="12354" y="10719"/>
                    <a:pt x="10275" y="14027"/>
                  </a:cubicBezTo>
                  <a:cubicBezTo>
                    <a:pt x="9369" y="12289"/>
                    <a:pt x="8702" y="10777"/>
                    <a:pt x="7834" y="9393"/>
                  </a:cubicBezTo>
                  <a:cubicBezTo>
                    <a:pt x="6587" y="7413"/>
                    <a:pt x="5803" y="5524"/>
                    <a:pt x="7067" y="3186"/>
                  </a:cubicBezTo>
                  <a:cubicBezTo>
                    <a:pt x="7480" y="2416"/>
                    <a:pt x="7801" y="1286"/>
                    <a:pt x="7209" y="0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3" name="Google Shape;233;p10"/>
          <p:cNvGrpSpPr/>
          <p:nvPr/>
        </p:nvGrpSpPr>
        <p:grpSpPr>
          <a:xfrm flipH="1" rot="-2700000">
            <a:off x="7883294" y="-312767"/>
            <a:ext cx="1285457" cy="864494"/>
            <a:chOff x="8430775" y="950050"/>
            <a:chExt cx="1450384" cy="975410"/>
          </a:xfrm>
        </p:grpSpPr>
        <p:sp>
          <p:nvSpPr>
            <p:cNvPr id="234" name="Google Shape;234;p10"/>
            <p:cNvSpPr/>
            <p:nvPr/>
          </p:nvSpPr>
          <p:spPr>
            <a:xfrm>
              <a:off x="8430775" y="950050"/>
              <a:ext cx="1450384" cy="975410"/>
            </a:xfrm>
            <a:custGeom>
              <a:rect b="b" l="l" r="r" t="t"/>
              <a:pathLst>
                <a:path extrusionOk="0" h="18885" w="28081">
                  <a:moveTo>
                    <a:pt x="13559" y="8850"/>
                  </a:moveTo>
                  <a:lnTo>
                    <a:pt x="13559" y="8850"/>
                  </a:lnTo>
                  <a:cubicBezTo>
                    <a:pt x="13559" y="8851"/>
                    <a:pt x="13559" y="8851"/>
                    <a:pt x="13559" y="8851"/>
                  </a:cubicBezTo>
                  <a:cubicBezTo>
                    <a:pt x="13559" y="8851"/>
                    <a:pt x="13559" y="8851"/>
                    <a:pt x="13559" y="8850"/>
                  </a:cubicBezTo>
                  <a:close/>
                  <a:moveTo>
                    <a:pt x="21786" y="1"/>
                  </a:moveTo>
                  <a:cubicBezTo>
                    <a:pt x="21728" y="1"/>
                    <a:pt x="21656" y="14"/>
                    <a:pt x="21566" y="38"/>
                  </a:cubicBezTo>
                  <a:cubicBezTo>
                    <a:pt x="21497" y="58"/>
                    <a:pt x="21425" y="72"/>
                    <a:pt x="21361" y="104"/>
                  </a:cubicBezTo>
                  <a:cubicBezTo>
                    <a:pt x="20754" y="405"/>
                    <a:pt x="20111" y="612"/>
                    <a:pt x="19476" y="845"/>
                  </a:cubicBezTo>
                  <a:cubicBezTo>
                    <a:pt x="18806" y="1089"/>
                    <a:pt x="18149" y="1369"/>
                    <a:pt x="17551" y="1760"/>
                  </a:cubicBezTo>
                  <a:cubicBezTo>
                    <a:pt x="16537" y="2426"/>
                    <a:pt x="15837" y="3316"/>
                    <a:pt x="15611" y="4533"/>
                  </a:cubicBezTo>
                  <a:cubicBezTo>
                    <a:pt x="15549" y="4863"/>
                    <a:pt x="15485" y="5223"/>
                    <a:pt x="15638" y="5516"/>
                  </a:cubicBezTo>
                  <a:cubicBezTo>
                    <a:pt x="15759" y="5746"/>
                    <a:pt x="15671" y="5845"/>
                    <a:pt x="15553" y="5989"/>
                  </a:cubicBezTo>
                  <a:cubicBezTo>
                    <a:pt x="14770" y="6941"/>
                    <a:pt x="13989" y="7898"/>
                    <a:pt x="13203" y="8848"/>
                  </a:cubicBezTo>
                  <a:cubicBezTo>
                    <a:pt x="13062" y="9017"/>
                    <a:pt x="12985" y="9223"/>
                    <a:pt x="12766" y="9345"/>
                  </a:cubicBezTo>
                  <a:cubicBezTo>
                    <a:pt x="9952" y="10896"/>
                    <a:pt x="7282" y="12667"/>
                    <a:pt x="4673" y="14535"/>
                  </a:cubicBezTo>
                  <a:cubicBezTo>
                    <a:pt x="4637" y="14561"/>
                    <a:pt x="4606" y="14610"/>
                    <a:pt x="4544" y="14610"/>
                  </a:cubicBezTo>
                  <a:cubicBezTo>
                    <a:pt x="4518" y="14610"/>
                    <a:pt x="4487" y="14601"/>
                    <a:pt x="4449" y="14579"/>
                  </a:cubicBezTo>
                  <a:cubicBezTo>
                    <a:pt x="4935" y="13924"/>
                    <a:pt x="4921" y="12998"/>
                    <a:pt x="5669" y="12483"/>
                  </a:cubicBezTo>
                  <a:cubicBezTo>
                    <a:pt x="6002" y="12253"/>
                    <a:pt x="6249" y="11923"/>
                    <a:pt x="6577" y="11677"/>
                  </a:cubicBezTo>
                  <a:cubicBezTo>
                    <a:pt x="7494" y="10989"/>
                    <a:pt x="8245" y="10160"/>
                    <a:pt x="8813" y="9147"/>
                  </a:cubicBezTo>
                  <a:cubicBezTo>
                    <a:pt x="9167" y="8515"/>
                    <a:pt x="9465" y="7862"/>
                    <a:pt x="9731" y="7195"/>
                  </a:cubicBezTo>
                  <a:cubicBezTo>
                    <a:pt x="10120" y="6216"/>
                    <a:pt x="10460" y="5220"/>
                    <a:pt x="10810" y="4226"/>
                  </a:cubicBezTo>
                  <a:cubicBezTo>
                    <a:pt x="10883" y="4016"/>
                    <a:pt x="10923" y="3790"/>
                    <a:pt x="10953" y="3569"/>
                  </a:cubicBezTo>
                  <a:cubicBezTo>
                    <a:pt x="10975" y="3399"/>
                    <a:pt x="11102" y="3184"/>
                    <a:pt x="10916" y="3065"/>
                  </a:cubicBezTo>
                  <a:cubicBezTo>
                    <a:pt x="10867" y="3034"/>
                    <a:pt x="10817" y="3021"/>
                    <a:pt x="10768" y="3021"/>
                  </a:cubicBezTo>
                  <a:cubicBezTo>
                    <a:pt x="10626" y="3021"/>
                    <a:pt x="10488" y="3126"/>
                    <a:pt x="10373" y="3202"/>
                  </a:cubicBezTo>
                  <a:cubicBezTo>
                    <a:pt x="9451" y="3799"/>
                    <a:pt x="8527" y="4396"/>
                    <a:pt x="7677" y="5096"/>
                  </a:cubicBezTo>
                  <a:cubicBezTo>
                    <a:pt x="5261" y="7084"/>
                    <a:pt x="4410" y="9661"/>
                    <a:pt x="4815" y="12707"/>
                  </a:cubicBezTo>
                  <a:cubicBezTo>
                    <a:pt x="4831" y="12830"/>
                    <a:pt x="4814" y="12935"/>
                    <a:pt x="4770" y="13046"/>
                  </a:cubicBezTo>
                  <a:cubicBezTo>
                    <a:pt x="4498" y="13743"/>
                    <a:pt x="4168" y="14415"/>
                    <a:pt x="3821" y="15077"/>
                  </a:cubicBezTo>
                  <a:cubicBezTo>
                    <a:pt x="3756" y="15198"/>
                    <a:pt x="3674" y="15300"/>
                    <a:pt x="3568" y="15389"/>
                  </a:cubicBezTo>
                  <a:cubicBezTo>
                    <a:pt x="2534" y="16255"/>
                    <a:pt x="1499" y="17123"/>
                    <a:pt x="461" y="17987"/>
                  </a:cubicBezTo>
                  <a:cubicBezTo>
                    <a:pt x="334" y="18092"/>
                    <a:pt x="235" y="18217"/>
                    <a:pt x="144" y="18352"/>
                  </a:cubicBezTo>
                  <a:cubicBezTo>
                    <a:pt x="1" y="18571"/>
                    <a:pt x="137" y="18709"/>
                    <a:pt x="300" y="18822"/>
                  </a:cubicBezTo>
                  <a:cubicBezTo>
                    <a:pt x="361" y="18864"/>
                    <a:pt x="420" y="18885"/>
                    <a:pt x="475" y="18885"/>
                  </a:cubicBezTo>
                  <a:cubicBezTo>
                    <a:pt x="566" y="18885"/>
                    <a:pt x="647" y="18828"/>
                    <a:pt x="708" y="18719"/>
                  </a:cubicBezTo>
                  <a:cubicBezTo>
                    <a:pt x="763" y="18622"/>
                    <a:pt x="840" y="18550"/>
                    <a:pt x="922" y="18479"/>
                  </a:cubicBezTo>
                  <a:cubicBezTo>
                    <a:pt x="1533" y="17960"/>
                    <a:pt x="2146" y="17443"/>
                    <a:pt x="2755" y="16923"/>
                  </a:cubicBezTo>
                  <a:cubicBezTo>
                    <a:pt x="2822" y="16868"/>
                    <a:pt x="2890" y="16830"/>
                    <a:pt x="2977" y="16830"/>
                  </a:cubicBezTo>
                  <a:cubicBezTo>
                    <a:pt x="2984" y="16830"/>
                    <a:pt x="2992" y="16830"/>
                    <a:pt x="2999" y="16831"/>
                  </a:cubicBezTo>
                  <a:cubicBezTo>
                    <a:pt x="3160" y="16842"/>
                    <a:pt x="3321" y="16848"/>
                    <a:pt x="3482" y="16848"/>
                  </a:cubicBezTo>
                  <a:cubicBezTo>
                    <a:pt x="3970" y="16848"/>
                    <a:pt x="4457" y="16800"/>
                    <a:pt x="4937" y="16735"/>
                  </a:cubicBezTo>
                  <a:cubicBezTo>
                    <a:pt x="4996" y="16727"/>
                    <a:pt x="5051" y="16723"/>
                    <a:pt x="5105" y="16723"/>
                  </a:cubicBezTo>
                  <a:cubicBezTo>
                    <a:pt x="5434" y="16723"/>
                    <a:pt x="5662" y="16872"/>
                    <a:pt x="5887" y="17098"/>
                  </a:cubicBezTo>
                  <a:cubicBezTo>
                    <a:pt x="5943" y="17154"/>
                    <a:pt x="5988" y="17225"/>
                    <a:pt x="6047" y="17280"/>
                  </a:cubicBezTo>
                  <a:cubicBezTo>
                    <a:pt x="6320" y="17535"/>
                    <a:pt x="6579" y="17797"/>
                    <a:pt x="6939" y="17951"/>
                  </a:cubicBezTo>
                  <a:cubicBezTo>
                    <a:pt x="7447" y="18168"/>
                    <a:pt x="7944" y="18268"/>
                    <a:pt x="8432" y="18268"/>
                  </a:cubicBezTo>
                  <a:cubicBezTo>
                    <a:pt x="9162" y="18268"/>
                    <a:pt x="9872" y="18044"/>
                    <a:pt x="10564" y="17648"/>
                  </a:cubicBezTo>
                  <a:cubicBezTo>
                    <a:pt x="10979" y="17412"/>
                    <a:pt x="11404" y="17201"/>
                    <a:pt x="11836" y="16997"/>
                  </a:cubicBezTo>
                  <a:cubicBezTo>
                    <a:pt x="12475" y="16695"/>
                    <a:pt x="13082" y="16344"/>
                    <a:pt x="13590" y="15843"/>
                  </a:cubicBezTo>
                  <a:cubicBezTo>
                    <a:pt x="13711" y="15722"/>
                    <a:pt x="13858" y="15607"/>
                    <a:pt x="13797" y="15408"/>
                  </a:cubicBezTo>
                  <a:cubicBezTo>
                    <a:pt x="13741" y="15219"/>
                    <a:pt x="13556" y="15204"/>
                    <a:pt x="13402" y="15170"/>
                  </a:cubicBezTo>
                  <a:cubicBezTo>
                    <a:pt x="13155" y="15116"/>
                    <a:pt x="12903" y="15091"/>
                    <a:pt x="12656" y="15044"/>
                  </a:cubicBezTo>
                  <a:cubicBezTo>
                    <a:pt x="11921" y="14909"/>
                    <a:pt x="11219" y="14621"/>
                    <a:pt x="10476" y="14521"/>
                  </a:cubicBezTo>
                  <a:cubicBezTo>
                    <a:pt x="10129" y="14474"/>
                    <a:pt x="9789" y="14449"/>
                    <a:pt x="9458" y="14449"/>
                  </a:cubicBezTo>
                  <a:cubicBezTo>
                    <a:pt x="8013" y="14449"/>
                    <a:pt x="6726" y="14924"/>
                    <a:pt x="5688" y="16132"/>
                  </a:cubicBezTo>
                  <a:cubicBezTo>
                    <a:pt x="5645" y="16185"/>
                    <a:pt x="5603" y="16227"/>
                    <a:pt x="5534" y="16231"/>
                  </a:cubicBezTo>
                  <a:cubicBezTo>
                    <a:pt x="4848" y="16286"/>
                    <a:pt x="4163" y="16343"/>
                    <a:pt x="3476" y="16398"/>
                  </a:cubicBezTo>
                  <a:cubicBezTo>
                    <a:pt x="3959" y="15939"/>
                    <a:pt x="4460" y="15533"/>
                    <a:pt x="4957" y="15122"/>
                  </a:cubicBezTo>
                  <a:cubicBezTo>
                    <a:pt x="6073" y="14198"/>
                    <a:pt x="7178" y="13258"/>
                    <a:pt x="8342" y="12393"/>
                  </a:cubicBezTo>
                  <a:cubicBezTo>
                    <a:pt x="8548" y="12240"/>
                    <a:pt x="8768" y="12202"/>
                    <a:pt x="9022" y="12198"/>
                  </a:cubicBezTo>
                  <a:cubicBezTo>
                    <a:pt x="9086" y="12196"/>
                    <a:pt x="9150" y="12196"/>
                    <a:pt x="9215" y="12196"/>
                  </a:cubicBezTo>
                  <a:cubicBezTo>
                    <a:pt x="9949" y="12196"/>
                    <a:pt x="10680" y="12293"/>
                    <a:pt x="11414" y="12293"/>
                  </a:cubicBezTo>
                  <a:cubicBezTo>
                    <a:pt x="11453" y="12293"/>
                    <a:pt x="11493" y="12293"/>
                    <a:pt x="11533" y="12293"/>
                  </a:cubicBezTo>
                  <a:cubicBezTo>
                    <a:pt x="11593" y="12292"/>
                    <a:pt x="11654" y="12290"/>
                    <a:pt x="11714" y="12290"/>
                  </a:cubicBezTo>
                  <a:cubicBezTo>
                    <a:pt x="12106" y="12290"/>
                    <a:pt x="12463" y="12341"/>
                    <a:pt x="12592" y="12843"/>
                  </a:cubicBezTo>
                  <a:cubicBezTo>
                    <a:pt x="12595" y="12850"/>
                    <a:pt x="12604" y="12857"/>
                    <a:pt x="12609" y="12864"/>
                  </a:cubicBezTo>
                  <a:cubicBezTo>
                    <a:pt x="13040" y="13335"/>
                    <a:pt x="13535" y="13701"/>
                    <a:pt x="14197" y="13746"/>
                  </a:cubicBezTo>
                  <a:cubicBezTo>
                    <a:pt x="14332" y="13755"/>
                    <a:pt x="14466" y="13760"/>
                    <a:pt x="14601" y="13760"/>
                  </a:cubicBezTo>
                  <a:cubicBezTo>
                    <a:pt x="15096" y="13760"/>
                    <a:pt x="15586" y="13690"/>
                    <a:pt x="16052" y="13491"/>
                  </a:cubicBezTo>
                  <a:cubicBezTo>
                    <a:pt x="17584" y="12834"/>
                    <a:pt x="18601" y="11624"/>
                    <a:pt x="19486" y="10276"/>
                  </a:cubicBezTo>
                  <a:cubicBezTo>
                    <a:pt x="19549" y="10180"/>
                    <a:pt x="19587" y="10062"/>
                    <a:pt x="19510" y="9947"/>
                  </a:cubicBezTo>
                  <a:cubicBezTo>
                    <a:pt x="19456" y="9868"/>
                    <a:pt x="19386" y="9844"/>
                    <a:pt x="19312" y="9844"/>
                  </a:cubicBezTo>
                  <a:cubicBezTo>
                    <a:pt x="19263" y="9844"/>
                    <a:pt x="19213" y="9855"/>
                    <a:pt x="19166" y="9867"/>
                  </a:cubicBezTo>
                  <a:cubicBezTo>
                    <a:pt x="18816" y="9957"/>
                    <a:pt x="18466" y="10043"/>
                    <a:pt x="18107" y="10083"/>
                  </a:cubicBezTo>
                  <a:cubicBezTo>
                    <a:pt x="17291" y="10173"/>
                    <a:pt x="16477" y="10251"/>
                    <a:pt x="15662" y="10342"/>
                  </a:cubicBezTo>
                  <a:cubicBezTo>
                    <a:pt x="14380" y="10485"/>
                    <a:pt x="13247" y="10972"/>
                    <a:pt x="12303" y="11864"/>
                  </a:cubicBezTo>
                  <a:cubicBezTo>
                    <a:pt x="12216" y="11948"/>
                    <a:pt x="12124" y="11967"/>
                    <a:pt x="12012" y="11967"/>
                  </a:cubicBezTo>
                  <a:cubicBezTo>
                    <a:pt x="11238" y="11962"/>
                    <a:pt x="10464" y="11965"/>
                    <a:pt x="9690" y="11961"/>
                  </a:cubicBezTo>
                  <a:cubicBezTo>
                    <a:pt x="9522" y="11961"/>
                    <a:pt x="9349" y="11960"/>
                    <a:pt x="9198" y="11868"/>
                  </a:cubicBezTo>
                  <a:cubicBezTo>
                    <a:pt x="9206" y="11794"/>
                    <a:pt x="9262" y="11777"/>
                    <a:pt x="9304" y="11748"/>
                  </a:cubicBezTo>
                  <a:cubicBezTo>
                    <a:pt x="11798" y="9999"/>
                    <a:pt x="14448" y="8530"/>
                    <a:pt x="17220" y="7273"/>
                  </a:cubicBezTo>
                  <a:cubicBezTo>
                    <a:pt x="17317" y="7228"/>
                    <a:pt x="17417" y="7203"/>
                    <a:pt x="17525" y="7203"/>
                  </a:cubicBezTo>
                  <a:cubicBezTo>
                    <a:pt x="17536" y="7203"/>
                    <a:pt x="17547" y="7203"/>
                    <a:pt x="17558" y="7204"/>
                  </a:cubicBezTo>
                  <a:cubicBezTo>
                    <a:pt x="18420" y="7246"/>
                    <a:pt x="19284" y="7245"/>
                    <a:pt x="20146" y="7334"/>
                  </a:cubicBezTo>
                  <a:cubicBezTo>
                    <a:pt x="20516" y="7373"/>
                    <a:pt x="20802" y="7509"/>
                    <a:pt x="21035" y="7735"/>
                  </a:cubicBezTo>
                  <a:cubicBezTo>
                    <a:pt x="21521" y="8206"/>
                    <a:pt x="22122" y="8377"/>
                    <a:pt x="22748" y="8451"/>
                  </a:cubicBezTo>
                  <a:cubicBezTo>
                    <a:pt x="22936" y="8474"/>
                    <a:pt x="23120" y="8484"/>
                    <a:pt x="23301" y="8484"/>
                  </a:cubicBezTo>
                  <a:cubicBezTo>
                    <a:pt x="24515" y="8484"/>
                    <a:pt x="25581" y="7999"/>
                    <a:pt x="26544" y="7217"/>
                  </a:cubicBezTo>
                  <a:cubicBezTo>
                    <a:pt x="26711" y="7080"/>
                    <a:pt x="26870" y="6932"/>
                    <a:pt x="27017" y="6774"/>
                  </a:cubicBezTo>
                  <a:cubicBezTo>
                    <a:pt x="27181" y="6593"/>
                    <a:pt x="27130" y="6442"/>
                    <a:pt x="26894" y="6377"/>
                  </a:cubicBezTo>
                  <a:cubicBezTo>
                    <a:pt x="26808" y="6353"/>
                    <a:pt x="26718" y="6339"/>
                    <a:pt x="26629" y="6335"/>
                  </a:cubicBezTo>
                  <a:cubicBezTo>
                    <a:pt x="26132" y="6302"/>
                    <a:pt x="25644" y="6223"/>
                    <a:pt x="25159" y="6119"/>
                  </a:cubicBezTo>
                  <a:cubicBezTo>
                    <a:pt x="24597" y="5999"/>
                    <a:pt x="24035" y="5851"/>
                    <a:pt x="23457" y="5828"/>
                  </a:cubicBezTo>
                  <a:cubicBezTo>
                    <a:pt x="23383" y="5825"/>
                    <a:pt x="23310" y="5824"/>
                    <a:pt x="23237" y="5824"/>
                  </a:cubicBezTo>
                  <a:cubicBezTo>
                    <a:pt x="22223" y="5824"/>
                    <a:pt x="21317" y="6109"/>
                    <a:pt x="20640" y="6956"/>
                  </a:cubicBezTo>
                  <a:cubicBezTo>
                    <a:pt x="20605" y="7001"/>
                    <a:pt x="20565" y="7029"/>
                    <a:pt x="20508" y="7033"/>
                  </a:cubicBezTo>
                  <a:cubicBezTo>
                    <a:pt x="20284" y="7044"/>
                    <a:pt x="20059" y="7052"/>
                    <a:pt x="19835" y="7052"/>
                  </a:cubicBezTo>
                  <a:cubicBezTo>
                    <a:pt x="19365" y="7052"/>
                    <a:pt x="18896" y="7015"/>
                    <a:pt x="18430" y="6886"/>
                  </a:cubicBezTo>
                  <a:cubicBezTo>
                    <a:pt x="19293" y="6384"/>
                    <a:pt x="20252" y="6091"/>
                    <a:pt x="21065" y="5505"/>
                  </a:cubicBezTo>
                  <a:cubicBezTo>
                    <a:pt x="21539" y="5162"/>
                    <a:pt x="22092" y="4946"/>
                    <a:pt x="22609" y="4671"/>
                  </a:cubicBezTo>
                  <a:cubicBezTo>
                    <a:pt x="22665" y="4640"/>
                    <a:pt x="22717" y="4625"/>
                    <a:pt x="22770" y="4625"/>
                  </a:cubicBezTo>
                  <a:cubicBezTo>
                    <a:pt x="22815" y="4625"/>
                    <a:pt x="22862" y="4636"/>
                    <a:pt x="22912" y="4658"/>
                  </a:cubicBezTo>
                  <a:cubicBezTo>
                    <a:pt x="23186" y="4777"/>
                    <a:pt x="23464" y="4871"/>
                    <a:pt x="23769" y="4878"/>
                  </a:cubicBezTo>
                  <a:cubicBezTo>
                    <a:pt x="23799" y="4879"/>
                    <a:pt x="23829" y="4879"/>
                    <a:pt x="23859" y="4879"/>
                  </a:cubicBezTo>
                  <a:cubicBezTo>
                    <a:pt x="24642" y="4879"/>
                    <a:pt x="25356" y="4649"/>
                    <a:pt x="26018" y="4228"/>
                  </a:cubicBezTo>
                  <a:cubicBezTo>
                    <a:pt x="27089" y="3548"/>
                    <a:pt x="27807" y="2622"/>
                    <a:pt x="28037" y="1356"/>
                  </a:cubicBezTo>
                  <a:cubicBezTo>
                    <a:pt x="28081" y="1120"/>
                    <a:pt x="28015" y="989"/>
                    <a:pt x="27858" y="989"/>
                  </a:cubicBezTo>
                  <a:cubicBezTo>
                    <a:pt x="27810" y="989"/>
                    <a:pt x="27753" y="1001"/>
                    <a:pt x="27689" y="1026"/>
                  </a:cubicBezTo>
                  <a:cubicBezTo>
                    <a:pt x="27175" y="1225"/>
                    <a:pt x="26638" y="1270"/>
                    <a:pt x="26103" y="1343"/>
                  </a:cubicBezTo>
                  <a:cubicBezTo>
                    <a:pt x="25416" y="1439"/>
                    <a:pt x="24734" y="1569"/>
                    <a:pt x="24088" y="1835"/>
                  </a:cubicBezTo>
                  <a:cubicBezTo>
                    <a:pt x="23526" y="2063"/>
                    <a:pt x="23034" y="2385"/>
                    <a:pt x="22695" y="2903"/>
                  </a:cubicBezTo>
                  <a:cubicBezTo>
                    <a:pt x="22458" y="3268"/>
                    <a:pt x="22310" y="3663"/>
                    <a:pt x="22403" y="4104"/>
                  </a:cubicBezTo>
                  <a:cubicBezTo>
                    <a:pt x="22439" y="4279"/>
                    <a:pt x="22397" y="4358"/>
                    <a:pt x="22247" y="4441"/>
                  </a:cubicBezTo>
                  <a:cubicBezTo>
                    <a:pt x="21600" y="4794"/>
                    <a:pt x="20958" y="5161"/>
                    <a:pt x="20314" y="5522"/>
                  </a:cubicBezTo>
                  <a:cubicBezTo>
                    <a:pt x="19929" y="5739"/>
                    <a:pt x="19566" y="6012"/>
                    <a:pt x="19157" y="6163"/>
                  </a:cubicBezTo>
                  <a:cubicBezTo>
                    <a:pt x="17667" y="6719"/>
                    <a:pt x="16267" y="7464"/>
                    <a:pt x="14854" y="8180"/>
                  </a:cubicBezTo>
                  <a:cubicBezTo>
                    <a:pt x="14426" y="8398"/>
                    <a:pt x="14025" y="8668"/>
                    <a:pt x="13571" y="8837"/>
                  </a:cubicBezTo>
                  <a:lnTo>
                    <a:pt x="13571" y="8837"/>
                  </a:lnTo>
                  <a:cubicBezTo>
                    <a:pt x="14304" y="8038"/>
                    <a:pt x="14911" y="7137"/>
                    <a:pt x="15629" y="6325"/>
                  </a:cubicBezTo>
                  <a:cubicBezTo>
                    <a:pt x="15758" y="6180"/>
                    <a:pt x="15857" y="5975"/>
                    <a:pt x="16049" y="5975"/>
                  </a:cubicBezTo>
                  <a:cubicBezTo>
                    <a:pt x="16109" y="5975"/>
                    <a:pt x="16178" y="5995"/>
                    <a:pt x="16260" y="6043"/>
                  </a:cubicBezTo>
                  <a:cubicBezTo>
                    <a:pt x="16264" y="6045"/>
                    <a:pt x="16269" y="6046"/>
                    <a:pt x="16275" y="6046"/>
                  </a:cubicBezTo>
                  <a:cubicBezTo>
                    <a:pt x="16287" y="6046"/>
                    <a:pt x="16301" y="6042"/>
                    <a:pt x="16314" y="6041"/>
                  </a:cubicBezTo>
                  <a:cubicBezTo>
                    <a:pt x="16882" y="5983"/>
                    <a:pt x="17431" y="5841"/>
                    <a:pt x="17934" y="5563"/>
                  </a:cubicBezTo>
                  <a:cubicBezTo>
                    <a:pt x="19054" y="4946"/>
                    <a:pt x="19908" y="4027"/>
                    <a:pt x="20657" y="3021"/>
                  </a:cubicBezTo>
                  <a:cubicBezTo>
                    <a:pt x="21248" y="2230"/>
                    <a:pt x="21751" y="1369"/>
                    <a:pt x="21938" y="370"/>
                  </a:cubicBezTo>
                  <a:cubicBezTo>
                    <a:pt x="21988" y="110"/>
                    <a:pt x="21952" y="1"/>
                    <a:pt x="21786" y="1"/>
                  </a:cubicBezTo>
                  <a:close/>
                </a:path>
              </a:pathLst>
            </a:custGeom>
            <a:solidFill>
              <a:srgbClr val="2F78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10"/>
            <p:cNvSpPr/>
            <p:nvPr/>
          </p:nvSpPr>
          <p:spPr>
            <a:xfrm>
              <a:off x="8681478" y="1179064"/>
              <a:ext cx="265533" cy="426164"/>
            </a:xfrm>
            <a:custGeom>
              <a:rect b="b" l="l" r="r" t="t"/>
              <a:pathLst>
                <a:path extrusionOk="0" h="8251" w="5141">
                  <a:moveTo>
                    <a:pt x="4100" y="3279"/>
                  </a:moveTo>
                  <a:cubicBezTo>
                    <a:pt x="4099" y="3282"/>
                    <a:pt x="4098" y="3284"/>
                    <a:pt x="4096" y="3287"/>
                  </a:cubicBezTo>
                  <a:lnTo>
                    <a:pt x="4096" y="3287"/>
                  </a:lnTo>
                  <a:cubicBezTo>
                    <a:pt x="4099" y="3287"/>
                    <a:pt x="4101" y="3287"/>
                    <a:pt x="4103" y="3286"/>
                  </a:cubicBezTo>
                  <a:lnTo>
                    <a:pt x="4100" y="3279"/>
                  </a:lnTo>
                  <a:close/>
                  <a:moveTo>
                    <a:pt x="4975" y="0"/>
                  </a:moveTo>
                  <a:cubicBezTo>
                    <a:pt x="4897" y="0"/>
                    <a:pt x="4813" y="125"/>
                    <a:pt x="4757" y="199"/>
                  </a:cubicBezTo>
                  <a:cubicBezTo>
                    <a:pt x="4364" y="705"/>
                    <a:pt x="3983" y="1219"/>
                    <a:pt x="3592" y="1724"/>
                  </a:cubicBezTo>
                  <a:cubicBezTo>
                    <a:pt x="3541" y="1789"/>
                    <a:pt x="3518" y="1903"/>
                    <a:pt x="3399" y="1903"/>
                  </a:cubicBezTo>
                  <a:cubicBezTo>
                    <a:pt x="3394" y="1903"/>
                    <a:pt x="3388" y="1903"/>
                    <a:pt x="3382" y="1902"/>
                  </a:cubicBezTo>
                  <a:cubicBezTo>
                    <a:pt x="3362" y="1610"/>
                    <a:pt x="3518" y="1331"/>
                    <a:pt x="3433" y="974"/>
                  </a:cubicBezTo>
                  <a:lnTo>
                    <a:pt x="3433" y="974"/>
                  </a:lnTo>
                  <a:cubicBezTo>
                    <a:pt x="3248" y="1307"/>
                    <a:pt x="3249" y="1613"/>
                    <a:pt x="3247" y="1912"/>
                  </a:cubicBezTo>
                  <a:cubicBezTo>
                    <a:pt x="3244" y="2110"/>
                    <a:pt x="3197" y="2279"/>
                    <a:pt x="3077" y="2440"/>
                  </a:cubicBezTo>
                  <a:cubicBezTo>
                    <a:pt x="2466" y="3258"/>
                    <a:pt x="1995" y="4160"/>
                    <a:pt x="1500" y="5048"/>
                  </a:cubicBezTo>
                  <a:cubicBezTo>
                    <a:pt x="1401" y="5225"/>
                    <a:pt x="1360" y="5450"/>
                    <a:pt x="1154" y="5592"/>
                  </a:cubicBezTo>
                  <a:cubicBezTo>
                    <a:pt x="1134" y="4775"/>
                    <a:pt x="1236" y="3989"/>
                    <a:pt x="1205" y="3196"/>
                  </a:cubicBezTo>
                  <a:lnTo>
                    <a:pt x="1205" y="3196"/>
                  </a:lnTo>
                  <a:cubicBezTo>
                    <a:pt x="1110" y="3312"/>
                    <a:pt x="1073" y="3435"/>
                    <a:pt x="1049" y="3569"/>
                  </a:cubicBezTo>
                  <a:cubicBezTo>
                    <a:pt x="929" y="4297"/>
                    <a:pt x="962" y="5042"/>
                    <a:pt x="841" y="5770"/>
                  </a:cubicBezTo>
                  <a:cubicBezTo>
                    <a:pt x="801" y="6000"/>
                    <a:pt x="877" y="6248"/>
                    <a:pt x="749" y="6454"/>
                  </a:cubicBezTo>
                  <a:cubicBezTo>
                    <a:pt x="471" y="6900"/>
                    <a:pt x="318" y="7404"/>
                    <a:pt x="83" y="7870"/>
                  </a:cubicBezTo>
                  <a:cubicBezTo>
                    <a:pt x="25" y="7986"/>
                    <a:pt x="1" y="8117"/>
                    <a:pt x="69" y="8251"/>
                  </a:cubicBezTo>
                  <a:cubicBezTo>
                    <a:pt x="191" y="8193"/>
                    <a:pt x="251" y="8104"/>
                    <a:pt x="292" y="8005"/>
                  </a:cubicBezTo>
                  <a:cubicBezTo>
                    <a:pt x="774" y="6850"/>
                    <a:pt x="1385" y="5757"/>
                    <a:pt x="1981" y="4659"/>
                  </a:cubicBezTo>
                  <a:cubicBezTo>
                    <a:pt x="2084" y="4472"/>
                    <a:pt x="2183" y="4290"/>
                    <a:pt x="2408" y="4197"/>
                  </a:cubicBezTo>
                  <a:cubicBezTo>
                    <a:pt x="2839" y="4017"/>
                    <a:pt x="3261" y="3810"/>
                    <a:pt x="3678" y="3601"/>
                  </a:cubicBezTo>
                  <a:cubicBezTo>
                    <a:pt x="3833" y="3525"/>
                    <a:pt x="4003" y="3451"/>
                    <a:pt x="4096" y="3287"/>
                  </a:cubicBezTo>
                  <a:lnTo>
                    <a:pt x="4096" y="3287"/>
                  </a:lnTo>
                  <a:cubicBezTo>
                    <a:pt x="3865" y="3305"/>
                    <a:pt x="3679" y="3440"/>
                    <a:pt x="3477" y="3526"/>
                  </a:cubicBezTo>
                  <a:cubicBezTo>
                    <a:pt x="3124" y="3680"/>
                    <a:pt x="2771" y="3827"/>
                    <a:pt x="2410" y="3979"/>
                  </a:cubicBezTo>
                  <a:cubicBezTo>
                    <a:pt x="2411" y="3902"/>
                    <a:pt x="2459" y="3828"/>
                    <a:pt x="2502" y="3752"/>
                  </a:cubicBezTo>
                  <a:cubicBezTo>
                    <a:pt x="2774" y="3255"/>
                    <a:pt x="3111" y="2798"/>
                    <a:pt x="3440" y="2340"/>
                  </a:cubicBezTo>
                  <a:cubicBezTo>
                    <a:pt x="3701" y="1974"/>
                    <a:pt x="3930" y="1583"/>
                    <a:pt x="4270" y="1280"/>
                  </a:cubicBezTo>
                  <a:lnTo>
                    <a:pt x="4270" y="1280"/>
                  </a:lnTo>
                  <a:lnTo>
                    <a:pt x="4264" y="1281"/>
                  </a:lnTo>
                  <a:cubicBezTo>
                    <a:pt x="4442" y="933"/>
                    <a:pt x="4730" y="666"/>
                    <a:pt x="4940" y="340"/>
                  </a:cubicBezTo>
                  <a:cubicBezTo>
                    <a:pt x="5001" y="245"/>
                    <a:pt x="5140" y="106"/>
                    <a:pt x="5019" y="15"/>
                  </a:cubicBezTo>
                  <a:cubicBezTo>
                    <a:pt x="5005" y="5"/>
                    <a:pt x="4990" y="0"/>
                    <a:pt x="4975" y="0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10"/>
            <p:cNvSpPr/>
            <p:nvPr/>
          </p:nvSpPr>
          <p:spPr>
            <a:xfrm>
              <a:off x="9048908" y="1522894"/>
              <a:ext cx="288517" cy="99994"/>
            </a:xfrm>
            <a:custGeom>
              <a:rect b="b" l="l" r="r" t="t"/>
              <a:pathLst>
                <a:path extrusionOk="0" h="1936" w="5586">
                  <a:moveTo>
                    <a:pt x="2651" y="157"/>
                  </a:moveTo>
                  <a:cubicBezTo>
                    <a:pt x="2648" y="162"/>
                    <a:pt x="2646" y="166"/>
                    <a:pt x="2644" y="171"/>
                  </a:cubicBezTo>
                  <a:lnTo>
                    <a:pt x="2644" y="171"/>
                  </a:lnTo>
                  <a:cubicBezTo>
                    <a:pt x="2649" y="167"/>
                    <a:pt x="2653" y="163"/>
                    <a:pt x="2658" y="159"/>
                  </a:cubicBezTo>
                  <a:lnTo>
                    <a:pt x="2651" y="157"/>
                  </a:lnTo>
                  <a:close/>
                  <a:moveTo>
                    <a:pt x="4003" y="1"/>
                  </a:moveTo>
                  <a:cubicBezTo>
                    <a:pt x="3702" y="162"/>
                    <a:pt x="3500" y="373"/>
                    <a:pt x="3368" y="623"/>
                  </a:cubicBezTo>
                  <a:cubicBezTo>
                    <a:pt x="3232" y="883"/>
                    <a:pt x="3028" y="966"/>
                    <a:pt x="2768" y="1003"/>
                  </a:cubicBezTo>
                  <a:cubicBezTo>
                    <a:pt x="2516" y="1038"/>
                    <a:pt x="2266" y="1104"/>
                    <a:pt x="1981" y="1104"/>
                  </a:cubicBezTo>
                  <a:cubicBezTo>
                    <a:pt x="1955" y="1104"/>
                    <a:pt x="1929" y="1104"/>
                    <a:pt x="1903" y="1103"/>
                  </a:cubicBezTo>
                  <a:cubicBezTo>
                    <a:pt x="2116" y="718"/>
                    <a:pt x="2465" y="513"/>
                    <a:pt x="2644" y="171"/>
                  </a:cubicBezTo>
                  <a:lnTo>
                    <a:pt x="2644" y="171"/>
                  </a:lnTo>
                  <a:cubicBezTo>
                    <a:pt x="2463" y="325"/>
                    <a:pt x="2249" y="456"/>
                    <a:pt x="2116" y="643"/>
                  </a:cubicBezTo>
                  <a:cubicBezTo>
                    <a:pt x="1771" y="1128"/>
                    <a:pt x="1300" y="1216"/>
                    <a:pt x="797" y="1216"/>
                  </a:cubicBezTo>
                  <a:cubicBezTo>
                    <a:pt x="701" y="1216"/>
                    <a:pt x="603" y="1213"/>
                    <a:pt x="506" y="1209"/>
                  </a:cubicBezTo>
                  <a:cubicBezTo>
                    <a:pt x="411" y="1203"/>
                    <a:pt x="316" y="1186"/>
                    <a:pt x="220" y="1186"/>
                  </a:cubicBezTo>
                  <a:cubicBezTo>
                    <a:pt x="217" y="1186"/>
                    <a:pt x="213" y="1186"/>
                    <a:pt x="209" y="1186"/>
                  </a:cubicBezTo>
                  <a:cubicBezTo>
                    <a:pt x="185" y="1186"/>
                    <a:pt x="159" y="1183"/>
                    <a:pt x="133" y="1183"/>
                  </a:cubicBezTo>
                  <a:cubicBezTo>
                    <a:pt x="79" y="1183"/>
                    <a:pt x="28" y="1195"/>
                    <a:pt x="1" y="1265"/>
                  </a:cubicBezTo>
                  <a:cubicBezTo>
                    <a:pt x="413" y="1379"/>
                    <a:pt x="830" y="1437"/>
                    <a:pt x="1247" y="1437"/>
                  </a:cubicBezTo>
                  <a:cubicBezTo>
                    <a:pt x="1516" y="1437"/>
                    <a:pt x="1784" y="1413"/>
                    <a:pt x="2052" y="1365"/>
                  </a:cubicBezTo>
                  <a:cubicBezTo>
                    <a:pt x="2184" y="1342"/>
                    <a:pt x="2309" y="1328"/>
                    <a:pt x="2429" y="1328"/>
                  </a:cubicBezTo>
                  <a:cubicBezTo>
                    <a:pt x="2722" y="1328"/>
                    <a:pt x="2984" y="1413"/>
                    <a:pt x="3229" y="1666"/>
                  </a:cubicBezTo>
                  <a:cubicBezTo>
                    <a:pt x="3396" y="1838"/>
                    <a:pt x="3622" y="1935"/>
                    <a:pt x="3870" y="1935"/>
                  </a:cubicBezTo>
                  <a:cubicBezTo>
                    <a:pt x="3939" y="1935"/>
                    <a:pt x="4009" y="1928"/>
                    <a:pt x="4080" y="1913"/>
                  </a:cubicBezTo>
                  <a:cubicBezTo>
                    <a:pt x="3980" y="1849"/>
                    <a:pt x="3874" y="1803"/>
                    <a:pt x="3763" y="1770"/>
                  </a:cubicBezTo>
                  <a:cubicBezTo>
                    <a:pt x="3547" y="1703"/>
                    <a:pt x="3345" y="1604"/>
                    <a:pt x="3152" y="1489"/>
                  </a:cubicBezTo>
                  <a:cubicBezTo>
                    <a:pt x="3078" y="1447"/>
                    <a:pt x="2957" y="1412"/>
                    <a:pt x="2968" y="1313"/>
                  </a:cubicBezTo>
                  <a:cubicBezTo>
                    <a:pt x="2978" y="1207"/>
                    <a:pt x="3107" y="1228"/>
                    <a:pt x="3187" y="1203"/>
                  </a:cubicBezTo>
                  <a:cubicBezTo>
                    <a:pt x="3471" y="1117"/>
                    <a:pt x="3759" y="1045"/>
                    <a:pt x="4041" y="950"/>
                  </a:cubicBezTo>
                  <a:cubicBezTo>
                    <a:pt x="4099" y="931"/>
                    <a:pt x="4151" y="919"/>
                    <a:pt x="4202" y="919"/>
                  </a:cubicBezTo>
                  <a:cubicBezTo>
                    <a:pt x="4272" y="919"/>
                    <a:pt x="4338" y="941"/>
                    <a:pt x="4412" y="996"/>
                  </a:cubicBezTo>
                  <a:cubicBezTo>
                    <a:pt x="4515" y="1072"/>
                    <a:pt x="4633" y="1144"/>
                    <a:pt x="4775" y="1144"/>
                  </a:cubicBezTo>
                  <a:cubicBezTo>
                    <a:pt x="4818" y="1144"/>
                    <a:pt x="4862" y="1137"/>
                    <a:pt x="4909" y="1123"/>
                  </a:cubicBezTo>
                  <a:cubicBezTo>
                    <a:pt x="4839" y="990"/>
                    <a:pt x="4725" y="955"/>
                    <a:pt x="4621" y="908"/>
                  </a:cubicBezTo>
                  <a:cubicBezTo>
                    <a:pt x="4490" y="850"/>
                    <a:pt x="4497" y="792"/>
                    <a:pt x="4619" y="736"/>
                  </a:cubicBezTo>
                  <a:cubicBezTo>
                    <a:pt x="4758" y="671"/>
                    <a:pt x="4902" y="615"/>
                    <a:pt x="5038" y="548"/>
                  </a:cubicBezTo>
                  <a:cubicBezTo>
                    <a:pt x="5229" y="459"/>
                    <a:pt x="5412" y="359"/>
                    <a:pt x="5586" y="142"/>
                  </a:cubicBezTo>
                  <a:lnTo>
                    <a:pt x="5586" y="142"/>
                  </a:lnTo>
                  <a:cubicBezTo>
                    <a:pt x="4824" y="198"/>
                    <a:pt x="4254" y="672"/>
                    <a:pt x="3536" y="774"/>
                  </a:cubicBezTo>
                  <a:cubicBezTo>
                    <a:pt x="3667" y="492"/>
                    <a:pt x="3925" y="325"/>
                    <a:pt x="4003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10"/>
            <p:cNvSpPr/>
            <p:nvPr/>
          </p:nvSpPr>
          <p:spPr>
            <a:xfrm>
              <a:off x="8725690" y="1732746"/>
              <a:ext cx="348483" cy="82847"/>
            </a:xfrm>
            <a:custGeom>
              <a:rect b="b" l="l" r="r" t="t"/>
              <a:pathLst>
                <a:path extrusionOk="0" h="1604" w="6747">
                  <a:moveTo>
                    <a:pt x="3356" y="0"/>
                  </a:moveTo>
                  <a:lnTo>
                    <a:pt x="3356" y="0"/>
                  </a:lnTo>
                  <a:cubicBezTo>
                    <a:pt x="3158" y="33"/>
                    <a:pt x="2999" y="132"/>
                    <a:pt x="2851" y="247"/>
                  </a:cubicBezTo>
                  <a:cubicBezTo>
                    <a:pt x="2467" y="545"/>
                    <a:pt x="2083" y="844"/>
                    <a:pt x="1708" y="1153"/>
                  </a:cubicBezTo>
                  <a:cubicBezTo>
                    <a:pt x="1564" y="1273"/>
                    <a:pt x="1411" y="1344"/>
                    <a:pt x="1221" y="1351"/>
                  </a:cubicBezTo>
                  <a:cubicBezTo>
                    <a:pt x="869" y="1365"/>
                    <a:pt x="519" y="1389"/>
                    <a:pt x="169" y="1414"/>
                  </a:cubicBezTo>
                  <a:cubicBezTo>
                    <a:pt x="100" y="1420"/>
                    <a:pt x="0" y="1413"/>
                    <a:pt x="6" y="1510"/>
                  </a:cubicBezTo>
                  <a:cubicBezTo>
                    <a:pt x="10" y="1570"/>
                    <a:pt x="65" y="1577"/>
                    <a:pt x="120" y="1577"/>
                  </a:cubicBezTo>
                  <a:cubicBezTo>
                    <a:pt x="134" y="1577"/>
                    <a:pt x="148" y="1577"/>
                    <a:pt x="161" y="1577"/>
                  </a:cubicBezTo>
                  <a:cubicBezTo>
                    <a:pt x="181" y="1576"/>
                    <a:pt x="200" y="1576"/>
                    <a:pt x="220" y="1576"/>
                  </a:cubicBezTo>
                  <a:cubicBezTo>
                    <a:pt x="421" y="1576"/>
                    <a:pt x="620" y="1603"/>
                    <a:pt x="821" y="1603"/>
                  </a:cubicBezTo>
                  <a:cubicBezTo>
                    <a:pt x="888" y="1603"/>
                    <a:pt x="956" y="1600"/>
                    <a:pt x="1023" y="1592"/>
                  </a:cubicBezTo>
                  <a:cubicBezTo>
                    <a:pt x="1826" y="1496"/>
                    <a:pt x="2632" y="1413"/>
                    <a:pt x="3433" y="1306"/>
                  </a:cubicBezTo>
                  <a:cubicBezTo>
                    <a:pt x="4416" y="1173"/>
                    <a:pt x="5389" y="992"/>
                    <a:pt x="6343" y="720"/>
                  </a:cubicBezTo>
                  <a:cubicBezTo>
                    <a:pt x="6484" y="679"/>
                    <a:pt x="6640" y="658"/>
                    <a:pt x="6747" y="504"/>
                  </a:cubicBezTo>
                  <a:cubicBezTo>
                    <a:pt x="6675" y="465"/>
                    <a:pt x="6607" y="452"/>
                    <a:pt x="6541" y="452"/>
                  </a:cubicBezTo>
                  <a:cubicBezTo>
                    <a:pt x="6462" y="452"/>
                    <a:pt x="6387" y="471"/>
                    <a:pt x="6312" y="489"/>
                  </a:cubicBezTo>
                  <a:cubicBezTo>
                    <a:pt x="5863" y="590"/>
                    <a:pt x="5418" y="699"/>
                    <a:pt x="4969" y="799"/>
                  </a:cubicBezTo>
                  <a:cubicBezTo>
                    <a:pt x="4893" y="816"/>
                    <a:pt x="4800" y="861"/>
                    <a:pt x="4724" y="861"/>
                  </a:cubicBezTo>
                  <a:cubicBezTo>
                    <a:pt x="4690" y="861"/>
                    <a:pt x="4660" y="852"/>
                    <a:pt x="4636" y="827"/>
                  </a:cubicBezTo>
                  <a:cubicBezTo>
                    <a:pt x="4541" y="729"/>
                    <a:pt x="4701" y="630"/>
                    <a:pt x="4727" y="524"/>
                  </a:cubicBezTo>
                  <a:cubicBezTo>
                    <a:pt x="4740" y="473"/>
                    <a:pt x="4763" y="424"/>
                    <a:pt x="4811" y="297"/>
                  </a:cubicBezTo>
                  <a:lnTo>
                    <a:pt x="4811" y="297"/>
                  </a:lnTo>
                  <a:cubicBezTo>
                    <a:pt x="4588" y="427"/>
                    <a:pt x="4485" y="562"/>
                    <a:pt x="4411" y="714"/>
                  </a:cubicBezTo>
                  <a:cubicBezTo>
                    <a:pt x="4327" y="887"/>
                    <a:pt x="4197" y="956"/>
                    <a:pt x="4013" y="990"/>
                  </a:cubicBezTo>
                  <a:cubicBezTo>
                    <a:pt x="3480" y="1084"/>
                    <a:pt x="2948" y="1167"/>
                    <a:pt x="2410" y="1224"/>
                  </a:cubicBezTo>
                  <a:cubicBezTo>
                    <a:pt x="2323" y="1233"/>
                    <a:pt x="2236" y="1253"/>
                    <a:pt x="2138" y="1253"/>
                  </a:cubicBezTo>
                  <a:cubicBezTo>
                    <a:pt x="2079" y="1253"/>
                    <a:pt x="2017" y="1246"/>
                    <a:pt x="1949" y="1225"/>
                  </a:cubicBezTo>
                  <a:cubicBezTo>
                    <a:pt x="2427" y="788"/>
                    <a:pt x="2956" y="467"/>
                    <a:pt x="3356" y="0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10"/>
            <p:cNvSpPr/>
            <p:nvPr/>
          </p:nvSpPr>
          <p:spPr>
            <a:xfrm>
              <a:off x="9241971" y="1007226"/>
              <a:ext cx="262692" cy="246371"/>
            </a:xfrm>
            <a:custGeom>
              <a:rect b="b" l="l" r="r" t="t"/>
              <a:pathLst>
                <a:path extrusionOk="0" h="4770" w="5086">
                  <a:moveTo>
                    <a:pt x="5085" y="1"/>
                  </a:moveTo>
                  <a:lnTo>
                    <a:pt x="5085" y="1"/>
                  </a:lnTo>
                  <a:cubicBezTo>
                    <a:pt x="4827" y="67"/>
                    <a:pt x="4636" y="183"/>
                    <a:pt x="4454" y="314"/>
                  </a:cubicBezTo>
                  <a:cubicBezTo>
                    <a:pt x="3244" y="1196"/>
                    <a:pt x="2115" y="2168"/>
                    <a:pt x="1123" y="3294"/>
                  </a:cubicBezTo>
                  <a:cubicBezTo>
                    <a:pt x="1055" y="3369"/>
                    <a:pt x="1006" y="3475"/>
                    <a:pt x="847" y="3493"/>
                  </a:cubicBezTo>
                  <a:cubicBezTo>
                    <a:pt x="925" y="2920"/>
                    <a:pt x="1003" y="2359"/>
                    <a:pt x="1080" y="1784"/>
                  </a:cubicBezTo>
                  <a:lnTo>
                    <a:pt x="1080" y="1784"/>
                  </a:lnTo>
                  <a:cubicBezTo>
                    <a:pt x="963" y="1808"/>
                    <a:pt x="960" y="1883"/>
                    <a:pt x="942" y="1937"/>
                  </a:cubicBezTo>
                  <a:cubicBezTo>
                    <a:pt x="805" y="2343"/>
                    <a:pt x="774" y="2762"/>
                    <a:pt x="791" y="3189"/>
                  </a:cubicBezTo>
                  <a:cubicBezTo>
                    <a:pt x="801" y="3495"/>
                    <a:pt x="746" y="3767"/>
                    <a:pt x="520" y="4004"/>
                  </a:cubicBezTo>
                  <a:cubicBezTo>
                    <a:pt x="308" y="4227"/>
                    <a:pt x="111" y="4468"/>
                    <a:pt x="1" y="4769"/>
                  </a:cubicBezTo>
                  <a:cubicBezTo>
                    <a:pt x="382" y="4389"/>
                    <a:pt x="766" y="4015"/>
                    <a:pt x="1101" y="3599"/>
                  </a:cubicBezTo>
                  <a:cubicBezTo>
                    <a:pt x="1878" y="2638"/>
                    <a:pt x="2839" y="1885"/>
                    <a:pt x="3801" y="1130"/>
                  </a:cubicBezTo>
                  <a:cubicBezTo>
                    <a:pt x="3884" y="1065"/>
                    <a:pt x="3962" y="1035"/>
                    <a:pt x="4056" y="1035"/>
                  </a:cubicBezTo>
                  <a:cubicBezTo>
                    <a:pt x="4086" y="1035"/>
                    <a:pt x="4116" y="1038"/>
                    <a:pt x="4150" y="1044"/>
                  </a:cubicBezTo>
                  <a:cubicBezTo>
                    <a:pt x="4240" y="1059"/>
                    <a:pt x="4333" y="1069"/>
                    <a:pt x="4426" y="1069"/>
                  </a:cubicBezTo>
                  <a:cubicBezTo>
                    <a:pt x="4521" y="1069"/>
                    <a:pt x="4617" y="1058"/>
                    <a:pt x="4711" y="1032"/>
                  </a:cubicBezTo>
                  <a:cubicBezTo>
                    <a:pt x="4770" y="1017"/>
                    <a:pt x="4852" y="1008"/>
                    <a:pt x="4858" y="935"/>
                  </a:cubicBezTo>
                  <a:cubicBezTo>
                    <a:pt x="4865" y="853"/>
                    <a:pt x="4773" y="862"/>
                    <a:pt x="4721" y="835"/>
                  </a:cubicBezTo>
                  <a:cubicBezTo>
                    <a:pt x="4608" y="778"/>
                    <a:pt x="4468" y="836"/>
                    <a:pt x="4334" y="747"/>
                  </a:cubicBezTo>
                  <a:cubicBezTo>
                    <a:pt x="4576" y="500"/>
                    <a:pt x="4912" y="354"/>
                    <a:pt x="5085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10"/>
            <p:cNvSpPr/>
            <p:nvPr/>
          </p:nvSpPr>
          <p:spPr>
            <a:xfrm>
              <a:off x="9581717" y="1038629"/>
              <a:ext cx="256959" cy="151748"/>
            </a:xfrm>
            <a:custGeom>
              <a:rect b="b" l="l" r="r" t="t"/>
              <a:pathLst>
                <a:path extrusionOk="0" h="2938" w="4975">
                  <a:moveTo>
                    <a:pt x="4975" y="1"/>
                  </a:moveTo>
                  <a:lnTo>
                    <a:pt x="4975" y="1"/>
                  </a:lnTo>
                  <a:cubicBezTo>
                    <a:pt x="4246" y="290"/>
                    <a:pt x="3620" y="783"/>
                    <a:pt x="2820" y="1100"/>
                  </a:cubicBezTo>
                  <a:cubicBezTo>
                    <a:pt x="3017" y="740"/>
                    <a:pt x="3244" y="474"/>
                    <a:pt x="3314" y="55"/>
                  </a:cubicBezTo>
                  <a:lnTo>
                    <a:pt x="3314" y="55"/>
                  </a:lnTo>
                  <a:cubicBezTo>
                    <a:pt x="3096" y="255"/>
                    <a:pt x="2955" y="424"/>
                    <a:pt x="2921" y="623"/>
                  </a:cubicBezTo>
                  <a:cubicBezTo>
                    <a:pt x="2842" y="1096"/>
                    <a:pt x="2542" y="1349"/>
                    <a:pt x="2139" y="1533"/>
                  </a:cubicBezTo>
                  <a:cubicBezTo>
                    <a:pt x="1953" y="1620"/>
                    <a:pt x="1780" y="1742"/>
                    <a:pt x="1599" y="1838"/>
                  </a:cubicBezTo>
                  <a:cubicBezTo>
                    <a:pt x="1476" y="1905"/>
                    <a:pt x="1362" y="1996"/>
                    <a:pt x="1194" y="2010"/>
                  </a:cubicBezTo>
                  <a:cubicBezTo>
                    <a:pt x="1218" y="1741"/>
                    <a:pt x="1411" y="1562"/>
                    <a:pt x="1433" y="1308"/>
                  </a:cubicBezTo>
                  <a:lnTo>
                    <a:pt x="1433" y="1308"/>
                  </a:lnTo>
                  <a:cubicBezTo>
                    <a:pt x="1108" y="1985"/>
                    <a:pt x="608" y="2507"/>
                    <a:pt x="0" y="2938"/>
                  </a:cubicBezTo>
                  <a:cubicBezTo>
                    <a:pt x="134" y="2899"/>
                    <a:pt x="239" y="2832"/>
                    <a:pt x="343" y="2764"/>
                  </a:cubicBezTo>
                  <a:cubicBezTo>
                    <a:pt x="799" y="2458"/>
                    <a:pt x="1262" y="2161"/>
                    <a:pt x="1761" y="1927"/>
                  </a:cubicBezTo>
                  <a:cubicBezTo>
                    <a:pt x="1841" y="1890"/>
                    <a:pt x="1914" y="1871"/>
                    <a:pt x="1991" y="1871"/>
                  </a:cubicBezTo>
                  <a:cubicBezTo>
                    <a:pt x="2048" y="1871"/>
                    <a:pt x="2106" y="1881"/>
                    <a:pt x="2171" y="1902"/>
                  </a:cubicBezTo>
                  <a:cubicBezTo>
                    <a:pt x="2563" y="2032"/>
                    <a:pt x="2969" y="2116"/>
                    <a:pt x="3387" y="2121"/>
                  </a:cubicBezTo>
                  <a:cubicBezTo>
                    <a:pt x="3399" y="2121"/>
                    <a:pt x="3412" y="2121"/>
                    <a:pt x="3426" y="2121"/>
                  </a:cubicBezTo>
                  <a:cubicBezTo>
                    <a:pt x="3500" y="2121"/>
                    <a:pt x="3587" y="2110"/>
                    <a:pt x="3596" y="2040"/>
                  </a:cubicBezTo>
                  <a:cubicBezTo>
                    <a:pt x="3607" y="1917"/>
                    <a:pt x="3476" y="1933"/>
                    <a:pt x="3394" y="1920"/>
                  </a:cubicBezTo>
                  <a:cubicBezTo>
                    <a:pt x="3021" y="1865"/>
                    <a:pt x="2646" y="1844"/>
                    <a:pt x="2206" y="1713"/>
                  </a:cubicBezTo>
                  <a:cubicBezTo>
                    <a:pt x="2344" y="1628"/>
                    <a:pt x="2427" y="1580"/>
                    <a:pt x="2511" y="1526"/>
                  </a:cubicBezTo>
                  <a:cubicBezTo>
                    <a:pt x="3163" y="1128"/>
                    <a:pt x="3895" y="874"/>
                    <a:pt x="4537" y="453"/>
                  </a:cubicBezTo>
                  <a:cubicBezTo>
                    <a:pt x="4713" y="338"/>
                    <a:pt x="4897" y="227"/>
                    <a:pt x="4975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10"/>
            <p:cNvSpPr/>
            <p:nvPr/>
          </p:nvSpPr>
          <p:spPr>
            <a:xfrm>
              <a:off x="9498149" y="1278231"/>
              <a:ext cx="284488" cy="95398"/>
            </a:xfrm>
            <a:custGeom>
              <a:rect b="b" l="l" r="r" t="t"/>
              <a:pathLst>
                <a:path extrusionOk="0" h="1847" w="5508">
                  <a:moveTo>
                    <a:pt x="1792" y="425"/>
                  </a:moveTo>
                  <a:cubicBezTo>
                    <a:pt x="1788" y="428"/>
                    <a:pt x="1784" y="432"/>
                    <a:pt x="1781" y="435"/>
                  </a:cubicBezTo>
                  <a:lnTo>
                    <a:pt x="1781" y="435"/>
                  </a:lnTo>
                  <a:cubicBezTo>
                    <a:pt x="1781" y="435"/>
                    <a:pt x="1782" y="435"/>
                    <a:pt x="1782" y="435"/>
                  </a:cubicBezTo>
                  <a:cubicBezTo>
                    <a:pt x="1784" y="435"/>
                    <a:pt x="1787" y="435"/>
                    <a:pt x="1789" y="435"/>
                  </a:cubicBezTo>
                  <a:lnTo>
                    <a:pt x="1792" y="425"/>
                  </a:lnTo>
                  <a:close/>
                  <a:moveTo>
                    <a:pt x="4011" y="0"/>
                  </a:moveTo>
                  <a:cubicBezTo>
                    <a:pt x="3919" y="0"/>
                    <a:pt x="3861" y="53"/>
                    <a:pt x="3804" y="103"/>
                  </a:cubicBezTo>
                  <a:cubicBezTo>
                    <a:pt x="3547" y="328"/>
                    <a:pt x="3296" y="559"/>
                    <a:pt x="3039" y="786"/>
                  </a:cubicBezTo>
                  <a:cubicBezTo>
                    <a:pt x="2967" y="851"/>
                    <a:pt x="2904" y="950"/>
                    <a:pt x="2804" y="957"/>
                  </a:cubicBezTo>
                  <a:cubicBezTo>
                    <a:pt x="2583" y="974"/>
                    <a:pt x="2362" y="982"/>
                    <a:pt x="2139" y="982"/>
                  </a:cubicBezTo>
                  <a:cubicBezTo>
                    <a:pt x="1838" y="982"/>
                    <a:pt x="1533" y="967"/>
                    <a:pt x="1216" y="937"/>
                  </a:cubicBezTo>
                  <a:cubicBezTo>
                    <a:pt x="1429" y="748"/>
                    <a:pt x="1604" y="591"/>
                    <a:pt x="1781" y="435"/>
                  </a:cubicBezTo>
                  <a:lnTo>
                    <a:pt x="1781" y="435"/>
                  </a:lnTo>
                  <a:cubicBezTo>
                    <a:pt x="1567" y="436"/>
                    <a:pt x="1398" y="564"/>
                    <a:pt x="1278" y="700"/>
                  </a:cubicBezTo>
                  <a:cubicBezTo>
                    <a:pt x="1102" y="899"/>
                    <a:pt x="903" y="936"/>
                    <a:pt x="681" y="936"/>
                  </a:cubicBezTo>
                  <a:cubicBezTo>
                    <a:pt x="639" y="936"/>
                    <a:pt x="597" y="935"/>
                    <a:pt x="554" y="933"/>
                  </a:cubicBezTo>
                  <a:cubicBezTo>
                    <a:pt x="502" y="931"/>
                    <a:pt x="448" y="928"/>
                    <a:pt x="394" y="928"/>
                  </a:cubicBezTo>
                  <a:cubicBezTo>
                    <a:pt x="260" y="928"/>
                    <a:pt x="124" y="947"/>
                    <a:pt x="1" y="1043"/>
                  </a:cubicBezTo>
                  <a:cubicBezTo>
                    <a:pt x="76" y="1096"/>
                    <a:pt x="149" y="1103"/>
                    <a:pt x="219" y="1103"/>
                  </a:cubicBezTo>
                  <a:cubicBezTo>
                    <a:pt x="241" y="1103"/>
                    <a:pt x="263" y="1102"/>
                    <a:pt x="285" y="1102"/>
                  </a:cubicBezTo>
                  <a:cubicBezTo>
                    <a:pt x="292" y="1102"/>
                    <a:pt x="300" y="1102"/>
                    <a:pt x="307" y="1103"/>
                  </a:cubicBezTo>
                  <a:cubicBezTo>
                    <a:pt x="600" y="1111"/>
                    <a:pt x="894" y="1120"/>
                    <a:pt x="1187" y="1120"/>
                  </a:cubicBezTo>
                  <a:cubicBezTo>
                    <a:pt x="1253" y="1120"/>
                    <a:pt x="1320" y="1119"/>
                    <a:pt x="1387" y="1118"/>
                  </a:cubicBezTo>
                  <a:cubicBezTo>
                    <a:pt x="1393" y="1118"/>
                    <a:pt x="1400" y="1118"/>
                    <a:pt x="1407" y="1118"/>
                  </a:cubicBezTo>
                  <a:cubicBezTo>
                    <a:pt x="1620" y="1118"/>
                    <a:pt x="1779" y="1185"/>
                    <a:pt x="1929" y="1349"/>
                  </a:cubicBezTo>
                  <a:cubicBezTo>
                    <a:pt x="2105" y="1541"/>
                    <a:pt x="2280" y="1747"/>
                    <a:pt x="2541" y="1846"/>
                  </a:cubicBezTo>
                  <a:cubicBezTo>
                    <a:pt x="2449" y="1556"/>
                    <a:pt x="2132" y="1443"/>
                    <a:pt x="1995" y="1149"/>
                  </a:cubicBezTo>
                  <a:cubicBezTo>
                    <a:pt x="2410" y="1124"/>
                    <a:pt x="2802" y="1097"/>
                    <a:pt x="3192" y="1074"/>
                  </a:cubicBezTo>
                  <a:cubicBezTo>
                    <a:pt x="3379" y="1063"/>
                    <a:pt x="3569" y="1036"/>
                    <a:pt x="3756" y="1036"/>
                  </a:cubicBezTo>
                  <a:cubicBezTo>
                    <a:pt x="4000" y="1036"/>
                    <a:pt x="4238" y="1082"/>
                    <a:pt x="4455" y="1268"/>
                  </a:cubicBezTo>
                  <a:cubicBezTo>
                    <a:pt x="4468" y="1279"/>
                    <a:pt x="4490" y="1290"/>
                    <a:pt x="4511" y="1290"/>
                  </a:cubicBezTo>
                  <a:cubicBezTo>
                    <a:pt x="4531" y="1290"/>
                    <a:pt x="4552" y="1281"/>
                    <a:pt x="4568" y="1254"/>
                  </a:cubicBezTo>
                  <a:cubicBezTo>
                    <a:pt x="4366" y="1000"/>
                    <a:pt x="4369" y="1001"/>
                    <a:pt x="4695" y="912"/>
                  </a:cubicBezTo>
                  <a:cubicBezTo>
                    <a:pt x="4978" y="834"/>
                    <a:pt x="5262" y="751"/>
                    <a:pt x="5507" y="569"/>
                  </a:cubicBezTo>
                  <a:lnTo>
                    <a:pt x="5507" y="569"/>
                  </a:lnTo>
                  <a:cubicBezTo>
                    <a:pt x="4766" y="577"/>
                    <a:pt x="4073" y="936"/>
                    <a:pt x="3262" y="936"/>
                  </a:cubicBezTo>
                  <a:cubicBezTo>
                    <a:pt x="3223" y="936"/>
                    <a:pt x="3183" y="935"/>
                    <a:pt x="3144" y="933"/>
                  </a:cubicBezTo>
                  <a:cubicBezTo>
                    <a:pt x="3511" y="595"/>
                    <a:pt x="3820" y="308"/>
                    <a:pt x="4129" y="24"/>
                  </a:cubicBezTo>
                  <a:cubicBezTo>
                    <a:pt x="4084" y="7"/>
                    <a:pt x="4045" y="0"/>
                    <a:pt x="4011" y="0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0"/>
            <p:cNvSpPr/>
            <p:nvPr/>
          </p:nvSpPr>
          <p:spPr>
            <a:xfrm>
              <a:off x="9357871" y="1140636"/>
              <a:ext cx="74376" cy="12654"/>
            </a:xfrm>
            <a:custGeom>
              <a:rect b="b" l="l" r="r" t="t"/>
              <a:pathLst>
                <a:path extrusionOk="0" h="245" w="1440">
                  <a:moveTo>
                    <a:pt x="1" y="35"/>
                  </a:moveTo>
                  <a:lnTo>
                    <a:pt x="1" y="35"/>
                  </a:lnTo>
                  <a:cubicBezTo>
                    <a:pt x="291" y="193"/>
                    <a:pt x="597" y="245"/>
                    <a:pt x="909" y="245"/>
                  </a:cubicBezTo>
                  <a:cubicBezTo>
                    <a:pt x="1084" y="245"/>
                    <a:pt x="1262" y="228"/>
                    <a:pt x="1440" y="205"/>
                  </a:cubicBezTo>
                  <a:cubicBezTo>
                    <a:pt x="981" y="0"/>
                    <a:pt x="487" y="51"/>
                    <a:pt x="1" y="35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10"/>
            <p:cNvSpPr/>
            <p:nvPr/>
          </p:nvSpPr>
          <p:spPr>
            <a:xfrm>
              <a:off x="8887919" y="1811150"/>
              <a:ext cx="63581" cy="33572"/>
            </a:xfrm>
            <a:custGeom>
              <a:rect b="b" l="l" r="r" t="t"/>
              <a:pathLst>
                <a:path extrusionOk="0" h="650" w="1231">
                  <a:moveTo>
                    <a:pt x="0" y="1"/>
                  </a:moveTo>
                  <a:lnTo>
                    <a:pt x="0" y="1"/>
                  </a:lnTo>
                  <a:cubicBezTo>
                    <a:pt x="388" y="262"/>
                    <a:pt x="745" y="575"/>
                    <a:pt x="1231" y="650"/>
                  </a:cubicBezTo>
                  <a:cubicBezTo>
                    <a:pt x="857" y="369"/>
                    <a:pt x="469" y="109"/>
                    <a:pt x="0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0"/>
            <p:cNvSpPr/>
            <p:nvPr/>
          </p:nvSpPr>
          <p:spPr>
            <a:xfrm>
              <a:off x="9385193" y="1023702"/>
              <a:ext cx="18077" cy="49481"/>
            </a:xfrm>
            <a:custGeom>
              <a:rect b="b" l="l" r="r" t="t"/>
              <a:pathLst>
                <a:path extrusionOk="0" h="958" w="350">
                  <a:moveTo>
                    <a:pt x="349" y="1"/>
                  </a:moveTo>
                  <a:lnTo>
                    <a:pt x="349" y="1"/>
                  </a:lnTo>
                  <a:cubicBezTo>
                    <a:pt x="131" y="281"/>
                    <a:pt x="1" y="593"/>
                    <a:pt x="15" y="957"/>
                  </a:cubicBezTo>
                  <a:cubicBezTo>
                    <a:pt x="169" y="651"/>
                    <a:pt x="293" y="338"/>
                    <a:pt x="349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10"/>
            <p:cNvSpPr/>
            <p:nvPr/>
          </p:nvSpPr>
          <p:spPr>
            <a:xfrm>
              <a:off x="8901605" y="1222243"/>
              <a:ext cx="47156" cy="27581"/>
            </a:xfrm>
            <a:custGeom>
              <a:rect b="b" l="l" r="r" t="t"/>
              <a:pathLst>
                <a:path extrusionOk="0" h="534" w="913">
                  <a:moveTo>
                    <a:pt x="883" y="1"/>
                  </a:moveTo>
                  <a:cubicBezTo>
                    <a:pt x="591" y="149"/>
                    <a:pt x="302" y="295"/>
                    <a:pt x="11" y="443"/>
                  </a:cubicBezTo>
                  <a:lnTo>
                    <a:pt x="11" y="443"/>
                  </a:lnTo>
                  <a:cubicBezTo>
                    <a:pt x="11" y="443"/>
                    <a:pt x="11" y="443"/>
                    <a:pt x="11" y="442"/>
                  </a:cubicBezTo>
                  <a:cubicBezTo>
                    <a:pt x="8" y="444"/>
                    <a:pt x="1" y="448"/>
                    <a:pt x="1" y="448"/>
                  </a:cubicBezTo>
                  <a:cubicBezTo>
                    <a:pt x="4" y="446"/>
                    <a:pt x="7" y="445"/>
                    <a:pt x="11" y="443"/>
                  </a:cubicBezTo>
                  <a:lnTo>
                    <a:pt x="11" y="443"/>
                  </a:lnTo>
                  <a:cubicBezTo>
                    <a:pt x="11" y="491"/>
                    <a:pt x="26" y="533"/>
                    <a:pt x="64" y="533"/>
                  </a:cubicBezTo>
                  <a:cubicBezTo>
                    <a:pt x="75" y="533"/>
                    <a:pt x="89" y="529"/>
                    <a:pt x="105" y="520"/>
                  </a:cubicBezTo>
                  <a:cubicBezTo>
                    <a:pt x="376" y="368"/>
                    <a:pt x="643" y="207"/>
                    <a:pt x="912" y="47"/>
                  </a:cubicBezTo>
                  <a:cubicBezTo>
                    <a:pt x="902" y="32"/>
                    <a:pt x="892" y="16"/>
                    <a:pt x="883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10"/>
            <p:cNvSpPr/>
            <p:nvPr/>
          </p:nvSpPr>
          <p:spPr>
            <a:xfrm>
              <a:off x="9590652" y="1296463"/>
              <a:ext cx="4442" cy="4184"/>
            </a:xfrm>
            <a:custGeom>
              <a:rect b="b" l="l" r="r" t="t"/>
              <a:pathLst>
                <a:path extrusionOk="0" h="81" w="86">
                  <a:moveTo>
                    <a:pt x="66" y="1"/>
                  </a:moveTo>
                  <a:cubicBezTo>
                    <a:pt x="65" y="1"/>
                    <a:pt x="64" y="1"/>
                    <a:pt x="64" y="2"/>
                  </a:cubicBezTo>
                  <a:cubicBezTo>
                    <a:pt x="49" y="20"/>
                    <a:pt x="35" y="38"/>
                    <a:pt x="21" y="57"/>
                  </a:cubicBezTo>
                  <a:lnTo>
                    <a:pt x="21" y="57"/>
                  </a:lnTo>
                  <a:cubicBezTo>
                    <a:pt x="42" y="42"/>
                    <a:pt x="64" y="26"/>
                    <a:pt x="85" y="10"/>
                  </a:cubicBezTo>
                  <a:cubicBezTo>
                    <a:pt x="79" y="7"/>
                    <a:pt x="70" y="1"/>
                    <a:pt x="66" y="1"/>
                  </a:cubicBezTo>
                  <a:close/>
                  <a:moveTo>
                    <a:pt x="21" y="57"/>
                  </a:moveTo>
                  <a:cubicBezTo>
                    <a:pt x="14" y="62"/>
                    <a:pt x="7" y="67"/>
                    <a:pt x="1" y="72"/>
                  </a:cubicBezTo>
                  <a:lnTo>
                    <a:pt x="4" y="81"/>
                  </a:lnTo>
                  <a:cubicBezTo>
                    <a:pt x="9" y="73"/>
                    <a:pt x="15" y="65"/>
                    <a:pt x="21" y="57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10"/>
            <p:cNvSpPr/>
            <p:nvPr/>
          </p:nvSpPr>
          <p:spPr>
            <a:xfrm>
              <a:off x="8901451" y="1345478"/>
              <a:ext cx="671" cy="568"/>
            </a:xfrm>
            <a:custGeom>
              <a:rect b="b" l="l" r="r" t="t"/>
              <a:pathLst>
                <a:path extrusionOk="0" h="11" w="13">
                  <a:moveTo>
                    <a:pt x="12" y="1"/>
                  </a:moveTo>
                  <a:lnTo>
                    <a:pt x="2" y="7"/>
                  </a:lnTo>
                  <a:cubicBezTo>
                    <a:pt x="2" y="6"/>
                    <a:pt x="2" y="6"/>
                    <a:pt x="2" y="6"/>
                  </a:cubicBezTo>
                  <a:lnTo>
                    <a:pt x="2" y="6"/>
                  </a:lnTo>
                  <a:cubicBezTo>
                    <a:pt x="1" y="6"/>
                    <a:pt x="5" y="11"/>
                    <a:pt x="5" y="11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10"/>
            <p:cNvSpPr/>
            <p:nvPr/>
          </p:nvSpPr>
          <p:spPr>
            <a:xfrm>
              <a:off x="8897629" y="1345788"/>
              <a:ext cx="4132" cy="1291"/>
            </a:xfrm>
            <a:custGeom>
              <a:rect b="b" l="l" r="r" t="t"/>
              <a:pathLst>
                <a:path extrusionOk="0" h="25" w="80">
                  <a:moveTo>
                    <a:pt x="76" y="1"/>
                  </a:moveTo>
                  <a:lnTo>
                    <a:pt x="76" y="1"/>
                  </a:lnTo>
                  <a:cubicBezTo>
                    <a:pt x="76" y="1"/>
                    <a:pt x="76" y="1"/>
                    <a:pt x="76" y="1"/>
                  </a:cubicBezTo>
                  <a:lnTo>
                    <a:pt x="76" y="1"/>
                  </a:lnTo>
                  <a:cubicBezTo>
                    <a:pt x="76" y="1"/>
                    <a:pt x="76" y="1"/>
                    <a:pt x="76" y="1"/>
                  </a:cubicBezTo>
                  <a:close/>
                  <a:moveTo>
                    <a:pt x="76" y="1"/>
                  </a:moveTo>
                  <a:lnTo>
                    <a:pt x="76" y="1"/>
                  </a:lnTo>
                  <a:cubicBezTo>
                    <a:pt x="50" y="8"/>
                    <a:pt x="24" y="13"/>
                    <a:pt x="0" y="17"/>
                  </a:cubicBezTo>
                  <a:lnTo>
                    <a:pt x="1" y="25"/>
                  </a:lnTo>
                  <a:cubicBezTo>
                    <a:pt x="28" y="17"/>
                    <a:pt x="52" y="10"/>
                    <a:pt x="79" y="6"/>
                  </a:cubicBezTo>
                  <a:cubicBezTo>
                    <a:pt x="79" y="6"/>
                    <a:pt x="75" y="2"/>
                    <a:pt x="76" y="1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10"/>
            <p:cNvSpPr/>
            <p:nvPr/>
          </p:nvSpPr>
          <p:spPr>
            <a:xfrm>
              <a:off x="8893238" y="1346666"/>
              <a:ext cx="4494" cy="2221"/>
            </a:xfrm>
            <a:custGeom>
              <a:rect b="b" l="l" r="r" t="t"/>
              <a:pathLst>
                <a:path extrusionOk="0" h="43" w="87">
                  <a:moveTo>
                    <a:pt x="84" y="0"/>
                  </a:moveTo>
                  <a:cubicBezTo>
                    <a:pt x="55" y="13"/>
                    <a:pt x="29" y="26"/>
                    <a:pt x="0" y="36"/>
                  </a:cubicBezTo>
                  <a:lnTo>
                    <a:pt x="3" y="43"/>
                  </a:lnTo>
                  <a:cubicBezTo>
                    <a:pt x="31" y="32"/>
                    <a:pt x="58" y="20"/>
                    <a:pt x="86" y="8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10"/>
            <p:cNvSpPr/>
            <p:nvPr/>
          </p:nvSpPr>
          <p:spPr>
            <a:xfrm>
              <a:off x="9185777" y="1531003"/>
              <a:ext cx="930" cy="52"/>
            </a:xfrm>
            <a:custGeom>
              <a:rect b="b" l="l" r="r" t="t"/>
              <a:pathLst>
                <a:path extrusionOk="0" h="1" w="18">
                  <a:moveTo>
                    <a:pt x="1" y="0"/>
                  </a:moveTo>
                  <a:cubicBezTo>
                    <a:pt x="1" y="1"/>
                    <a:pt x="3" y="1"/>
                    <a:pt x="5" y="1"/>
                  </a:cubicBezTo>
                  <a:cubicBezTo>
                    <a:pt x="10" y="1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3B9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0" name="Google Shape;250;p10"/>
          <p:cNvGrpSpPr/>
          <p:nvPr/>
        </p:nvGrpSpPr>
        <p:grpSpPr>
          <a:xfrm rot="7857096">
            <a:off x="8296186" y="-122876"/>
            <a:ext cx="1324804" cy="1324751"/>
            <a:chOff x="1441538" y="3350388"/>
            <a:chExt cx="616650" cy="616625"/>
          </a:xfrm>
        </p:grpSpPr>
        <p:sp>
          <p:nvSpPr>
            <p:cNvPr id="251" name="Google Shape;251;p10"/>
            <p:cNvSpPr/>
            <p:nvPr/>
          </p:nvSpPr>
          <p:spPr>
            <a:xfrm>
              <a:off x="1471413" y="3350388"/>
              <a:ext cx="586775" cy="570275"/>
            </a:xfrm>
            <a:custGeom>
              <a:rect b="b" l="l" r="r" t="t"/>
              <a:pathLst>
                <a:path extrusionOk="0" h="22811" w="23471">
                  <a:moveTo>
                    <a:pt x="20736" y="935"/>
                  </a:moveTo>
                  <a:cubicBezTo>
                    <a:pt x="20763" y="935"/>
                    <a:pt x="20791" y="938"/>
                    <a:pt x="20821" y="943"/>
                  </a:cubicBezTo>
                  <a:cubicBezTo>
                    <a:pt x="21020" y="980"/>
                    <a:pt x="21038" y="1139"/>
                    <a:pt x="20997" y="1323"/>
                  </a:cubicBezTo>
                  <a:cubicBezTo>
                    <a:pt x="20930" y="1488"/>
                    <a:pt x="20833" y="1639"/>
                    <a:pt x="20645" y="1639"/>
                  </a:cubicBezTo>
                  <a:cubicBezTo>
                    <a:pt x="20615" y="1639"/>
                    <a:pt x="20583" y="1636"/>
                    <a:pt x="20548" y="1628"/>
                  </a:cubicBezTo>
                  <a:cubicBezTo>
                    <a:pt x="20368" y="1585"/>
                    <a:pt x="20311" y="1429"/>
                    <a:pt x="20363" y="1258"/>
                  </a:cubicBezTo>
                  <a:cubicBezTo>
                    <a:pt x="20422" y="1067"/>
                    <a:pt x="20545" y="935"/>
                    <a:pt x="20736" y="935"/>
                  </a:cubicBezTo>
                  <a:close/>
                  <a:moveTo>
                    <a:pt x="15518" y="2806"/>
                  </a:moveTo>
                  <a:cubicBezTo>
                    <a:pt x="15536" y="2806"/>
                    <a:pt x="15554" y="2808"/>
                    <a:pt x="15572" y="2811"/>
                  </a:cubicBezTo>
                  <a:cubicBezTo>
                    <a:pt x="15698" y="2834"/>
                    <a:pt x="15756" y="2926"/>
                    <a:pt x="15728" y="3051"/>
                  </a:cubicBezTo>
                  <a:cubicBezTo>
                    <a:pt x="15700" y="3172"/>
                    <a:pt x="15611" y="3214"/>
                    <a:pt x="15509" y="3214"/>
                  </a:cubicBezTo>
                  <a:cubicBezTo>
                    <a:pt x="15506" y="3214"/>
                    <a:pt x="15502" y="3214"/>
                    <a:pt x="15499" y="3214"/>
                  </a:cubicBezTo>
                  <a:cubicBezTo>
                    <a:pt x="15362" y="3171"/>
                    <a:pt x="15297" y="3092"/>
                    <a:pt x="15325" y="2967"/>
                  </a:cubicBezTo>
                  <a:cubicBezTo>
                    <a:pt x="15351" y="2861"/>
                    <a:pt x="15424" y="2806"/>
                    <a:pt x="15518" y="2806"/>
                  </a:cubicBezTo>
                  <a:close/>
                  <a:moveTo>
                    <a:pt x="15216" y="4214"/>
                  </a:moveTo>
                  <a:cubicBezTo>
                    <a:pt x="15236" y="4214"/>
                    <a:pt x="15257" y="4218"/>
                    <a:pt x="15278" y="4225"/>
                  </a:cubicBezTo>
                  <a:cubicBezTo>
                    <a:pt x="15421" y="4279"/>
                    <a:pt x="15605" y="4448"/>
                    <a:pt x="15522" y="4680"/>
                  </a:cubicBezTo>
                  <a:cubicBezTo>
                    <a:pt x="15465" y="4837"/>
                    <a:pt x="15346" y="4910"/>
                    <a:pt x="15206" y="4910"/>
                  </a:cubicBezTo>
                  <a:cubicBezTo>
                    <a:pt x="15166" y="4910"/>
                    <a:pt x="15126" y="4904"/>
                    <a:pt x="15084" y="4893"/>
                  </a:cubicBezTo>
                  <a:cubicBezTo>
                    <a:pt x="14895" y="4842"/>
                    <a:pt x="14887" y="4676"/>
                    <a:pt x="14916" y="4539"/>
                  </a:cubicBezTo>
                  <a:cubicBezTo>
                    <a:pt x="14966" y="4354"/>
                    <a:pt x="15090" y="4214"/>
                    <a:pt x="15216" y="4214"/>
                  </a:cubicBezTo>
                  <a:close/>
                  <a:moveTo>
                    <a:pt x="21879" y="5473"/>
                  </a:moveTo>
                  <a:cubicBezTo>
                    <a:pt x="21905" y="5473"/>
                    <a:pt x="21931" y="5476"/>
                    <a:pt x="21959" y="5481"/>
                  </a:cubicBezTo>
                  <a:cubicBezTo>
                    <a:pt x="22103" y="5543"/>
                    <a:pt x="22171" y="5647"/>
                    <a:pt x="22124" y="5795"/>
                  </a:cubicBezTo>
                  <a:cubicBezTo>
                    <a:pt x="22086" y="5910"/>
                    <a:pt x="22002" y="5968"/>
                    <a:pt x="21901" y="5968"/>
                  </a:cubicBezTo>
                  <a:cubicBezTo>
                    <a:pt x="21871" y="5968"/>
                    <a:pt x="21840" y="5963"/>
                    <a:pt x="21808" y="5953"/>
                  </a:cubicBezTo>
                  <a:cubicBezTo>
                    <a:pt x="21683" y="5915"/>
                    <a:pt x="21556" y="5833"/>
                    <a:pt x="21618" y="5665"/>
                  </a:cubicBezTo>
                  <a:cubicBezTo>
                    <a:pt x="21663" y="5536"/>
                    <a:pt x="21756" y="5473"/>
                    <a:pt x="21879" y="5473"/>
                  </a:cubicBezTo>
                  <a:close/>
                  <a:moveTo>
                    <a:pt x="20814" y="5707"/>
                  </a:moveTo>
                  <a:cubicBezTo>
                    <a:pt x="20844" y="5707"/>
                    <a:pt x="20875" y="5711"/>
                    <a:pt x="20908" y="5720"/>
                  </a:cubicBezTo>
                  <a:cubicBezTo>
                    <a:pt x="21049" y="5757"/>
                    <a:pt x="21067" y="5875"/>
                    <a:pt x="21059" y="5991"/>
                  </a:cubicBezTo>
                  <a:cubicBezTo>
                    <a:pt x="20984" y="6122"/>
                    <a:pt x="20886" y="6193"/>
                    <a:pt x="20764" y="6193"/>
                  </a:cubicBezTo>
                  <a:cubicBezTo>
                    <a:pt x="20733" y="6193"/>
                    <a:pt x="20700" y="6188"/>
                    <a:pt x="20665" y="6179"/>
                  </a:cubicBezTo>
                  <a:cubicBezTo>
                    <a:pt x="20533" y="6139"/>
                    <a:pt x="20464" y="6029"/>
                    <a:pt x="20526" y="5903"/>
                  </a:cubicBezTo>
                  <a:cubicBezTo>
                    <a:pt x="20584" y="5783"/>
                    <a:pt x="20686" y="5707"/>
                    <a:pt x="20814" y="5707"/>
                  </a:cubicBezTo>
                  <a:close/>
                  <a:moveTo>
                    <a:pt x="10130" y="6101"/>
                  </a:moveTo>
                  <a:cubicBezTo>
                    <a:pt x="10155" y="6101"/>
                    <a:pt x="10180" y="6103"/>
                    <a:pt x="10207" y="6108"/>
                  </a:cubicBezTo>
                  <a:cubicBezTo>
                    <a:pt x="10433" y="6152"/>
                    <a:pt x="10495" y="6344"/>
                    <a:pt x="10525" y="6540"/>
                  </a:cubicBezTo>
                  <a:cubicBezTo>
                    <a:pt x="10561" y="6792"/>
                    <a:pt x="10519" y="7044"/>
                    <a:pt x="10468" y="7271"/>
                  </a:cubicBezTo>
                  <a:cubicBezTo>
                    <a:pt x="10412" y="7450"/>
                    <a:pt x="10350" y="7605"/>
                    <a:pt x="10213" y="7719"/>
                  </a:cubicBezTo>
                  <a:cubicBezTo>
                    <a:pt x="10126" y="7794"/>
                    <a:pt x="10028" y="7848"/>
                    <a:pt x="9920" y="7848"/>
                  </a:cubicBezTo>
                  <a:cubicBezTo>
                    <a:pt x="9886" y="7848"/>
                    <a:pt x="9852" y="7842"/>
                    <a:pt x="9816" y="7831"/>
                  </a:cubicBezTo>
                  <a:cubicBezTo>
                    <a:pt x="9660" y="7780"/>
                    <a:pt x="9640" y="7640"/>
                    <a:pt x="9595" y="7497"/>
                  </a:cubicBezTo>
                  <a:cubicBezTo>
                    <a:pt x="9466" y="7090"/>
                    <a:pt x="9507" y="6723"/>
                    <a:pt x="9737" y="6373"/>
                  </a:cubicBezTo>
                  <a:cubicBezTo>
                    <a:pt x="9835" y="6222"/>
                    <a:pt x="9955" y="6101"/>
                    <a:pt x="10130" y="6101"/>
                  </a:cubicBezTo>
                  <a:close/>
                  <a:moveTo>
                    <a:pt x="9515" y="8920"/>
                  </a:moveTo>
                  <a:cubicBezTo>
                    <a:pt x="9534" y="8920"/>
                    <a:pt x="9554" y="8923"/>
                    <a:pt x="9575" y="8929"/>
                  </a:cubicBezTo>
                  <a:cubicBezTo>
                    <a:pt x="9716" y="8967"/>
                    <a:pt x="9710" y="9112"/>
                    <a:pt x="9678" y="9228"/>
                  </a:cubicBezTo>
                  <a:cubicBezTo>
                    <a:pt x="9646" y="9337"/>
                    <a:pt x="9574" y="9395"/>
                    <a:pt x="9472" y="9395"/>
                  </a:cubicBezTo>
                  <a:cubicBezTo>
                    <a:pt x="9451" y="9395"/>
                    <a:pt x="9428" y="9393"/>
                    <a:pt x="9404" y="9387"/>
                  </a:cubicBezTo>
                  <a:cubicBezTo>
                    <a:pt x="9293" y="9332"/>
                    <a:pt x="9236" y="9245"/>
                    <a:pt x="9281" y="9126"/>
                  </a:cubicBezTo>
                  <a:cubicBezTo>
                    <a:pt x="9324" y="9016"/>
                    <a:pt x="9403" y="8920"/>
                    <a:pt x="9515" y="8920"/>
                  </a:cubicBezTo>
                  <a:close/>
                  <a:moveTo>
                    <a:pt x="19226" y="9769"/>
                  </a:moveTo>
                  <a:cubicBezTo>
                    <a:pt x="19251" y="9769"/>
                    <a:pt x="19276" y="9771"/>
                    <a:pt x="19302" y="9774"/>
                  </a:cubicBezTo>
                  <a:cubicBezTo>
                    <a:pt x="19436" y="9826"/>
                    <a:pt x="19495" y="9927"/>
                    <a:pt x="19450" y="10056"/>
                  </a:cubicBezTo>
                  <a:cubicBezTo>
                    <a:pt x="19409" y="10165"/>
                    <a:pt x="19325" y="10221"/>
                    <a:pt x="19221" y="10221"/>
                  </a:cubicBezTo>
                  <a:cubicBezTo>
                    <a:pt x="19193" y="10221"/>
                    <a:pt x="19163" y="10217"/>
                    <a:pt x="19133" y="10209"/>
                  </a:cubicBezTo>
                  <a:cubicBezTo>
                    <a:pt x="19002" y="10175"/>
                    <a:pt x="18915" y="10086"/>
                    <a:pt x="18959" y="9948"/>
                  </a:cubicBezTo>
                  <a:cubicBezTo>
                    <a:pt x="19002" y="9816"/>
                    <a:pt x="19104" y="9769"/>
                    <a:pt x="19226" y="9769"/>
                  </a:cubicBezTo>
                  <a:close/>
                  <a:moveTo>
                    <a:pt x="17145" y="10174"/>
                  </a:moveTo>
                  <a:cubicBezTo>
                    <a:pt x="17165" y="10174"/>
                    <a:pt x="17185" y="10176"/>
                    <a:pt x="17207" y="10179"/>
                  </a:cubicBezTo>
                  <a:cubicBezTo>
                    <a:pt x="17365" y="10206"/>
                    <a:pt x="17534" y="10209"/>
                    <a:pt x="17569" y="10401"/>
                  </a:cubicBezTo>
                  <a:cubicBezTo>
                    <a:pt x="17603" y="10581"/>
                    <a:pt x="17486" y="10696"/>
                    <a:pt x="17331" y="10758"/>
                  </a:cubicBezTo>
                  <a:cubicBezTo>
                    <a:pt x="17102" y="10848"/>
                    <a:pt x="16866" y="10903"/>
                    <a:pt x="16636" y="10903"/>
                  </a:cubicBezTo>
                  <a:cubicBezTo>
                    <a:pt x="16607" y="10903"/>
                    <a:pt x="16579" y="10902"/>
                    <a:pt x="16550" y="10900"/>
                  </a:cubicBezTo>
                  <a:cubicBezTo>
                    <a:pt x="16389" y="10856"/>
                    <a:pt x="16279" y="10786"/>
                    <a:pt x="16275" y="10629"/>
                  </a:cubicBezTo>
                  <a:cubicBezTo>
                    <a:pt x="16271" y="10483"/>
                    <a:pt x="16377" y="10416"/>
                    <a:pt x="16508" y="10411"/>
                  </a:cubicBezTo>
                  <a:cubicBezTo>
                    <a:pt x="16744" y="10401"/>
                    <a:pt x="16903" y="10174"/>
                    <a:pt x="17145" y="10174"/>
                  </a:cubicBezTo>
                  <a:close/>
                  <a:moveTo>
                    <a:pt x="12600" y="15459"/>
                  </a:moveTo>
                  <a:cubicBezTo>
                    <a:pt x="12626" y="15459"/>
                    <a:pt x="12653" y="15463"/>
                    <a:pt x="12681" y="15470"/>
                  </a:cubicBezTo>
                  <a:cubicBezTo>
                    <a:pt x="12815" y="15501"/>
                    <a:pt x="12870" y="15599"/>
                    <a:pt x="12842" y="15733"/>
                  </a:cubicBezTo>
                  <a:cubicBezTo>
                    <a:pt x="12784" y="15847"/>
                    <a:pt x="12700" y="15909"/>
                    <a:pt x="12593" y="15909"/>
                  </a:cubicBezTo>
                  <a:cubicBezTo>
                    <a:pt x="12569" y="15909"/>
                    <a:pt x="12545" y="15906"/>
                    <a:pt x="12519" y="15900"/>
                  </a:cubicBezTo>
                  <a:cubicBezTo>
                    <a:pt x="12383" y="15866"/>
                    <a:pt x="12321" y="15759"/>
                    <a:pt x="12365" y="15628"/>
                  </a:cubicBezTo>
                  <a:cubicBezTo>
                    <a:pt x="12403" y="15517"/>
                    <a:pt x="12493" y="15459"/>
                    <a:pt x="12600" y="15459"/>
                  </a:cubicBezTo>
                  <a:close/>
                  <a:moveTo>
                    <a:pt x="11083" y="15498"/>
                  </a:moveTo>
                  <a:cubicBezTo>
                    <a:pt x="11176" y="15498"/>
                    <a:pt x="11264" y="15534"/>
                    <a:pt x="11301" y="15649"/>
                  </a:cubicBezTo>
                  <a:cubicBezTo>
                    <a:pt x="11340" y="15781"/>
                    <a:pt x="11237" y="15838"/>
                    <a:pt x="11157" y="15910"/>
                  </a:cubicBezTo>
                  <a:cubicBezTo>
                    <a:pt x="10873" y="16167"/>
                    <a:pt x="10518" y="16042"/>
                    <a:pt x="10252" y="16117"/>
                  </a:cubicBezTo>
                  <a:cubicBezTo>
                    <a:pt x="10083" y="16075"/>
                    <a:pt x="9991" y="16021"/>
                    <a:pt x="9991" y="15891"/>
                  </a:cubicBezTo>
                  <a:cubicBezTo>
                    <a:pt x="9990" y="15776"/>
                    <a:pt x="10066" y="15724"/>
                    <a:pt x="10169" y="15698"/>
                  </a:cubicBezTo>
                  <a:cubicBezTo>
                    <a:pt x="10449" y="15633"/>
                    <a:pt x="10725" y="15557"/>
                    <a:pt x="11007" y="15505"/>
                  </a:cubicBezTo>
                  <a:cubicBezTo>
                    <a:pt x="11032" y="15500"/>
                    <a:pt x="11058" y="15498"/>
                    <a:pt x="11083" y="15498"/>
                  </a:cubicBezTo>
                  <a:close/>
                  <a:moveTo>
                    <a:pt x="2581" y="14646"/>
                  </a:moveTo>
                  <a:cubicBezTo>
                    <a:pt x="2603" y="14646"/>
                    <a:pt x="2626" y="14649"/>
                    <a:pt x="2650" y="14655"/>
                  </a:cubicBezTo>
                  <a:cubicBezTo>
                    <a:pt x="2800" y="14695"/>
                    <a:pt x="2844" y="14829"/>
                    <a:pt x="2859" y="14964"/>
                  </a:cubicBezTo>
                  <a:cubicBezTo>
                    <a:pt x="2885" y="15175"/>
                    <a:pt x="2794" y="15367"/>
                    <a:pt x="2734" y="15640"/>
                  </a:cubicBezTo>
                  <a:cubicBezTo>
                    <a:pt x="2686" y="15760"/>
                    <a:pt x="2617" y="15955"/>
                    <a:pt x="2521" y="16136"/>
                  </a:cubicBezTo>
                  <a:cubicBezTo>
                    <a:pt x="2468" y="16235"/>
                    <a:pt x="2383" y="16300"/>
                    <a:pt x="2282" y="16300"/>
                  </a:cubicBezTo>
                  <a:cubicBezTo>
                    <a:pt x="2241" y="16300"/>
                    <a:pt x="2198" y="16289"/>
                    <a:pt x="2154" y="16267"/>
                  </a:cubicBezTo>
                  <a:cubicBezTo>
                    <a:pt x="1987" y="16179"/>
                    <a:pt x="1945" y="16027"/>
                    <a:pt x="2048" y="15872"/>
                  </a:cubicBezTo>
                  <a:cubicBezTo>
                    <a:pt x="2125" y="15756"/>
                    <a:pt x="2124" y="15663"/>
                    <a:pt x="2102" y="15536"/>
                  </a:cubicBezTo>
                  <a:cubicBezTo>
                    <a:pt x="2054" y="15268"/>
                    <a:pt x="2200" y="15048"/>
                    <a:pt x="2323" y="14827"/>
                  </a:cubicBezTo>
                  <a:cubicBezTo>
                    <a:pt x="2380" y="14724"/>
                    <a:pt x="2466" y="14646"/>
                    <a:pt x="2581" y="14646"/>
                  </a:cubicBezTo>
                  <a:close/>
                  <a:moveTo>
                    <a:pt x="2449" y="16825"/>
                  </a:moveTo>
                  <a:cubicBezTo>
                    <a:pt x="2470" y="16825"/>
                    <a:pt x="2492" y="16827"/>
                    <a:pt x="2516" y="16831"/>
                  </a:cubicBezTo>
                  <a:cubicBezTo>
                    <a:pt x="2667" y="16882"/>
                    <a:pt x="2749" y="16992"/>
                    <a:pt x="2717" y="17154"/>
                  </a:cubicBezTo>
                  <a:cubicBezTo>
                    <a:pt x="2688" y="17288"/>
                    <a:pt x="2605" y="17362"/>
                    <a:pt x="2487" y="17362"/>
                  </a:cubicBezTo>
                  <a:cubicBezTo>
                    <a:pt x="2459" y="17362"/>
                    <a:pt x="2429" y="17358"/>
                    <a:pt x="2398" y="17349"/>
                  </a:cubicBezTo>
                  <a:cubicBezTo>
                    <a:pt x="2230" y="17305"/>
                    <a:pt x="2175" y="17178"/>
                    <a:pt x="2217" y="17018"/>
                  </a:cubicBezTo>
                  <a:cubicBezTo>
                    <a:pt x="2250" y="16894"/>
                    <a:pt x="2326" y="16825"/>
                    <a:pt x="2449" y="16825"/>
                  </a:cubicBezTo>
                  <a:close/>
                  <a:moveTo>
                    <a:pt x="7644" y="20357"/>
                  </a:moveTo>
                  <a:cubicBezTo>
                    <a:pt x="7680" y="20357"/>
                    <a:pt x="7720" y="20361"/>
                    <a:pt x="7762" y="20369"/>
                  </a:cubicBezTo>
                  <a:cubicBezTo>
                    <a:pt x="7849" y="20396"/>
                    <a:pt x="7952" y="20471"/>
                    <a:pt x="7890" y="20592"/>
                  </a:cubicBezTo>
                  <a:cubicBezTo>
                    <a:pt x="7829" y="20716"/>
                    <a:pt x="7735" y="20746"/>
                    <a:pt x="7632" y="20746"/>
                  </a:cubicBezTo>
                  <a:cubicBezTo>
                    <a:pt x="7548" y="20746"/>
                    <a:pt x="7458" y="20726"/>
                    <a:pt x="7375" y="20722"/>
                  </a:cubicBezTo>
                  <a:cubicBezTo>
                    <a:pt x="7296" y="20719"/>
                    <a:pt x="7232" y="20694"/>
                    <a:pt x="7289" y="20588"/>
                  </a:cubicBezTo>
                  <a:cubicBezTo>
                    <a:pt x="7369" y="20440"/>
                    <a:pt x="7478" y="20357"/>
                    <a:pt x="7644" y="20357"/>
                  </a:cubicBezTo>
                  <a:close/>
                  <a:moveTo>
                    <a:pt x="21380" y="0"/>
                  </a:moveTo>
                  <a:cubicBezTo>
                    <a:pt x="21253" y="0"/>
                    <a:pt x="21123" y="10"/>
                    <a:pt x="20991" y="27"/>
                  </a:cubicBezTo>
                  <a:cubicBezTo>
                    <a:pt x="19879" y="178"/>
                    <a:pt x="18769" y="362"/>
                    <a:pt x="17645" y="366"/>
                  </a:cubicBezTo>
                  <a:cubicBezTo>
                    <a:pt x="16279" y="373"/>
                    <a:pt x="15197" y="866"/>
                    <a:pt x="14400" y="2001"/>
                  </a:cubicBezTo>
                  <a:cubicBezTo>
                    <a:pt x="13525" y="3248"/>
                    <a:pt x="12325" y="4032"/>
                    <a:pt x="10839" y="4378"/>
                  </a:cubicBezTo>
                  <a:cubicBezTo>
                    <a:pt x="10583" y="4437"/>
                    <a:pt x="10331" y="4533"/>
                    <a:pt x="10077" y="4609"/>
                  </a:cubicBezTo>
                  <a:cubicBezTo>
                    <a:pt x="9483" y="4787"/>
                    <a:pt x="8991" y="5122"/>
                    <a:pt x="8558" y="5556"/>
                  </a:cubicBezTo>
                  <a:cubicBezTo>
                    <a:pt x="7622" y="6489"/>
                    <a:pt x="7124" y="7636"/>
                    <a:pt x="6945" y="8923"/>
                  </a:cubicBezTo>
                  <a:cubicBezTo>
                    <a:pt x="6767" y="10206"/>
                    <a:pt x="6123" y="11109"/>
                    <a:pt x="4913" y="11604"/>
                  </a:cubicBezTo>
                  <a:cubicBezTo>
                    <a:pt x="4467" y="11788"/>
                    <a:pt x="4036" y="12005"/>
                    <a:pt x="3635" y="12282"/>
                  </a:cubicBezTo>
                  <a:cubicBezTo>
                    <a:pt x="2387" y="13143"/>
                    <a:pt x="1538" y="14329"/>
                    <a:pt x="874" y="15663"/>
                  </a:cubicBezTo>
                  <a:cubicBezTo>
                    <a:pt x="315" y="16783"/>
                    <a:pt x="0" y="17904"/>
                    <a:pt x="520" y="19168"/>
                  </a:cubicBezTo>
                  <a:cubicBezTo>
                    <a:pt x="799" y="19851"/>
                    <a:pt x="1172" y="20393"/>
                    <a:pt x="1756" y="20809"/>
                  </a:cubicBezTo>
                  <a:cubicBezTo>
                    <a:pt x="2089" y="21046"/>
                    <a:pt x="2468" y="21233"/>
                    <a:pt x="2761" y="21511"/>
                  </a:cubicBezTo>
                  <a:cubicBezTo>
                    <a:pt x="3373" y="22091"/>
                    <a:pt x="4079" y="22432"/>
                    <a:pt x="4853" y="22506"/>
                  </a:cubicBezTo>
                  <a:cubicBezTo>
                    <a:pt x="5445" y="22670"/>
                    <a:pt x="6006" y="22810"/>
                    <a:pt x="6575" y="22810"/>
                  </a:cubicBezTo>
                  <a:cubicBezTo>
                    <a:pt x="6827" y="22810"/>
                    <a:pt x="7080" y="22783"/>
                    <a:pt x="7338" y="22717"/>
                  </a:cubicBezTo>
                  <a:cubicBezTo>
                    <a:pt x="8582" y="22404"/>
                    <a:pt x="9593" y="21735"/>
                    <a:pt x="10357" y="20720"/>
                  </a:cubicBezTo>
                  <a:cubicBezTo>
                    <a:pt x="11054" y="19795"/>
                    <a:pt x="11599" y="18766"/>
                    <a:pt x="12180" y="17768"/>
                  </a:cubicBezTo>
                  <a:cubicBezTo>
                    <a:pt x="12385" y="17417"/>
                    <a:pt x="12646" y="17232"/>
                    <a:pt x="13031" y="17185"/>
                  </a:cubicBezTo>
                  <a:cubicBezTo>
                    <a:pt x="13186" y="17169"/>
                    <a:pt x="13343" y="17145"/>
                    <a:pt x="13498" y="17145"/>
                  </a:cubicBezTo>
                  <a:cubicBezTo>
                    <a:pt x="15222" y="17136"/>
                    <a:pt x="16329" y="16220"/>
                    <a:pt x="17050" y="14736"/>
                  </a:cubicBezTo>
                  <a:cubicBezTo>
                    <a:pt x="17315" y="14192"/>
                    <a:pt x="17551" y="13636"/>
                    <a:pt x="17753" y="13069"/>
                  </a:cubicBezTo>
                  <a:cubicBezTo>
                    <a:pt x="17984" y="12413"/>
                    <a:pt x="18405" y="11922"/>
                    <a:pt x="19011" y="11589"/>
                  </a:cubicBezTo>
                  <a:cubicBezTo>
                    <a:pt x="19277" y="11444"/>
                    <a:pt x="19541" y="11295"/>
                    <a:pt x="19813" y="11167"/>
                  </a:cubicBezTo>
                  <a:cubicBezTo>
                    <a:pt x="20437" y="10869"/>
                    <a:pt x="21018" y="10505"/>
                    <a:pt x="21552" y="10066"/>
                  </a:cubicBezTo>
                  <a:cubicBezTo>
                    <a:pt x="22910" y="8951"/>
                    <a:pt x="23471" y="7539"/>
                    <a:pt x="23142" y="5796"/>
                  </a:cubicBezTo>
                  <a:cubicBezTo>
                    <a:pt x="22909" y="4561"/>
                    <a:pt x="22844" y="3339"/>
                    <a:pt x="23229" y="2112"/>
                  </a:cubicBezTo>
                  <a:cubicBezTo>
                    <a:pt x="23427" y="1481"/>
                    <a:pt x="23224" y="929"/>
                    <a:pt x="22716" y="486"/>
                  </a:cubicBezTo>
                  <a:cubicBezTo>
                    <a:pt x="22315" y="138"/>
                    <a:pt x="21866" y="0"/>
                    <a:pt x="21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10"/>
            <p:cNvSpPr/>
            <p:nvPr/>
          </p:nvSpPr>
          <p:spPr>
            <a:xfrm>
              <a:off x="1441538" y="3378963"/>
              <a:ext cx="587125" cy="588050"/>
            </a:xfrm>
            <a:custGeom>
              <a:rect b="b" l="l" r="r" t="t"/>
              <a:pathLst>
                <a:path extrusionOk="0" h="23522" w="23485">
                  <a:moveTo>
                    <a:pt x="16505" y="7325"/>
                  </a:moveTo>
                  <a:lnTo>
                    <a:pt x="16509" y="7344"/>
                  </a:lnTo>
                  <a:cubicBezTo>
                    <a:pt x="16509" y="7344"/>
                    <a:pt x="16504" y="7329"/>
                    <a:pt x="16504" y="7327"/>
                  </a:cubicBezTo>
                  <a:cubicBezTo>
                    <a:pt x="16504" y="7327"/>
                    <a:pt x="16505" y="7326"/>
                    <a:pt x="16505" y="7325"/>
                  </a:cubicBezTo>
                  <a:close/>
                  <a:moveTo>
                    <a:pt x="10642" y="17403"/>
                  </a:moveTo>
                  <a:cubicBezTo>
                    <a:pt x="10640" y="17404"/>
                    <a:pt x="10638" y="17406"/>
                    <a:pt x="10636" y="17407"/>
                  </a:cubicBezTo>
                  <a:lnTo>
                    <a:pt x="10636" y="17407"/>
                  </a:lnTo>
                  <a:cubicBezTo>
                    <a:pt x="10637" y="17407"/>
                    <a:pt x="10638" y="17407"/>
                    <a:pt x="10639" y="17407"/>
                  </a:cubicBezTo>
                  <a:cubicBezTo>
                    <a:pt x="10640" y="17408"/>
                    <a:pt x="10642" y="17408"/>
                    <a:pt x="10642" y="17408"/>
                  </a:cubicBezTo>
                  <a:cubicBezTo>
                    <a:pt x="10646" y="17408"/>
                    <a:pt x="10642" y="17403"/>
                    <a:pt x="10642" y="17403"/>
                  </a:cubicBezTo>
                  <a:close/>
                  <a:moveTo>
                    <a:pt x="18691" y="1"/>
                  </a:moveTo>
                  <a:lnTo>
                    <a:pt x="18691" y="1"/>
                  </a:lnTo>
                  <a:cubicBezTo>
                    <a:pt x="18499" y="125"/>
                    <a:pt x="18502" y="126"/>
                    <a:pt x="18448" y="293"/>
                  </a:cubicBezTo>
                  <a:cubicBezTo>
                    <a:pt x="18108" y="1354"/>
                    <a:pt x="17942" y="2449"/>
                    <a:pt x="17785" y="3548"/>
                  </a:cubicBezTo>
                  <a:cubicBezTo>
                    <a:pt x="17695" y="4180"/>
                    <a:pt x="17517" y="4804"/>
                    <a:pt x="17483" y="5438"/>
                  </a:cubicBezTo>
                  <a:cubicBezTo>
                    <a:pt x="17462" y="5840"/>
                    <a:pt x="17285" y="6068"/>
                    <a:pt x="17030" y="6318"/>
                  </a:cubicBezTo>
                  <a:cubicBezTo>
                    <a:pt x="15774" y="7536"/>
                    <a:pt x="14529" y="8764"/>
                    <a:pt x="13278" y="9987"/>
                  </a:cubicBezTo>
                  <a:cubicBezTo>
                    <a:pt x="13179" y="10082"/>
                    <a:pt x="13100" y="10209"/>
                    <a:pt x="12950" y="10245"/>
                  </a:cubicBezTo>
                  <a:cubicBezTo>
                    <a:pt x="12892" y="10110"/>
                    <a:pt x="12956" y="10013"/>
                    <a:pt x="12984" y="9912"/>
                  </a:cubicBezTo>
                  <a:cubicBezTo>
                    <a:pt x="13621" y="7660"/>
                    <a:pt x="14258" y="5409"/>
                    <a:pt x="14898" y="3157"/>
                  </a:cubicBezTo>
                  <a:cubicBezTo>
                    <a:pt x="14933" y="3027"/>
                    <a:pt x="14970" y="2900"/>
                    <a:pt x="14995" y="2771"/>
                  </a:cubicBezTo>
                  <a:cubicBezTo>
                    <a:pt x="15012" y="2677"/>
                    <a:pt x="15030" y="2552"/>
                    <a:pt x="14924" y="2515"/>
                  </a:cubicBezTo>
                  <a:cubicBezTo>
                    <a:pt x="14907" y="2509"/>
                    <a:pt x="14892" y="2506"/>
                    <a:pt x="14878" y="2506"/>
                  </a:cubicBezTo>
                  <a:cubicBezTo>
                    <a:pt x="14791" y="2506"/>
                    <a:pt x="14761" y="2616"/>
                    <a:pt x="14738" y="2687"/>
                  </a:cubicBezTo>
                  <a:cubicBezTo>
                    <a:pt x="14646" y="2974"/>
                    <a:pt x="14567" y="3265"/>
                    <a:pt x="14484" y="3554"/>
                  </a:cubicBezTo>
                  <a:cubicBezTo>
                    <a:pt x="13937" y="5467"/>
                    <a:pt x="13474" y="7402"/>
                    <a:pt x="13000" y="9335"/>
                  </a:cubicBezTo>
                  <a:cubicBezTo>
                    <a:pt x="12843" y="9976"/>
                    <a:pt x="12674" y="10598"/>
                    <a:pt x="12181" y="11113"/>
                  </a:cubicBezTo>
                  <a:cubicBezTo>
                    <a:pt x="10427" y="12948"/>
                    <a:pt x="8491" y="14585"/>
                    <a:pt x="6645" y="16319"/>
                  </a:cubicBezTo>
                  <a:cubicBezTo>
                    <a:pt x="6607" y="16356"/>
                    <a:pt x="6569" y="16398"/>
                    <a:pt x="6500" y="16398"/>
                  </a:cubicBezTo>
                  <a:cubicBezTo>
                    <a:pt x="6477" y="16398"/>
                    <a:pt x="6450" y="16393"/>
                    <a:pt x="6419" y="16383"/>
                  </a:cubicBezTo>
                  <a:cubicBezTo>
                    <a:pt x="6778" y="13919"/>
                    <a:pt x="7208" y="11465"/>
                    <a:pt x="8010" y="9087"/>
                  </a:cubicBezTo>
                  <a:lnTo>
                    <a:pt x="8010" y="9087"/>
                  </a:lnTo>
                  <a:cubicBezTo>
                    <a:pt x="7821" y="9320"/>
                    <a:pt x="7712" y="9582"/>
                    <a:pt x="7622" y="9856"/>
                  </a:cubicBezTo>
                  <a:cubicBezTo>
                    <a:pt x="7253" y="10993"/>
                    <a:pt x="6947" y="12148"/>
                    <a:pt x="6733" y="13325"/>
                  </a:cubicBezTo>
                  <a:cubicBezTo>
                    <a:pt x="6555" y="14307"/>
                    <a:pt x="6294" y="15279"/>
                    <a:pt x="6226" y="16280"/>
                  </a:cubicBezTo>
                  <a:cubicBezTo>
                    <a:pt x="6205" y="16591"/>
                    <a:pt x="6105" y="16810"/>
                    <a:pt x="5880" y="17029"/>
                  </a:cubicBezTo>
                  <a:cubicBezTo>
                    <a:pt x="3934" y="18918"/>
                    <a:pt x="1942" y="20766"/>
                    <a:pt x="357" y="22991"/>
                  </a:cubicBezTo>
                  <a:cubicBezTo>
                    <a:pt x="234" y="23166"/>
                    <a:pt x="120" y="23345"/>
                    <a:pt x="0" y="23522"/>
                  </a:cubicBezTo>
                  <a:cubicBezTo>
                    <a:pt x="480" y="23149"/>
                    <a:pt x="919" y="22741"/>
                    <a:pt x="1294" y="22277"/>
                  </a:cubicBezTo>
                  <a:cubicBezTo>
                    <a:pt x="2245" y="21100"/>
                    <a:pt x="3319" y="20045"/>
                    <a:pt x="4407" y="19000"/>
                  </a:cubicBezTo>
                  <a:cubicBezTo>
                    <a:pt x="4504" y="18909"/>
                    <a:pt x="4606" y="18831"/>
                    <a:pt x="4740" y="18794"/>
                  </a:cubicBezTo>
                  <a:cubicBezTo>
                    <a:pt x="6487" y="18322"/>
                    <a:pt x="8230" y="17840"/>
                    <a:pt x="10021" y="17557"/>
                  </a:cubicBezTo>
                  <a:cubicBezTo>
                    <a:pt x="10226" y="17525"/>
                    <a:pt x="10455" y="17550"/>
                    <a:pt x="10636" y="17407"/>
                  </a:cubicBezTo>
                  <a:lnTo>
                    <a:pt x="10636" y="17407"/>
                  </a:lnTo>
                  <a:cubicBezTo>
                    <a:pt x="8742" y="17664"/>
                    <a:pt x="6798" y="17660"/>
                    <a:pt x="5000" y="18494"/>
                  </a:cubicBezTo>
                  <a:cubicBezTo>
                    <a:pt x="5063" y="18344"/>
                    <a:pt x="5145" y="18245"/>
                    <a:pt x="5238" y="18161"/>
                  </a:cubicBezTo>
                  <a:cubicBezTo>
                    <a:pt x="7114" y="16446"/>
                    <a:pt x="8988" y="14736"/>
                    <a:pt x="10860" y="13017"/>
                  </a:cubicBezTo>
                  <a:cubicBezTo>
                    <a:pt x="11031" y="12860"/>
                    <a:pt x="11212" y="12728"/>
                    <a:pt x="11435" y="12664"/>
                  </a:cubicBezTo>
                  <a:cubicBezTo>
                    <a:pt x="11435" y="12664"/>
                    <a:pt x="11439" y="12667"/>
                    <a:pt x="11440" y="12667"/>
                  </a:cubicBezTo>
                  <a:cubicBezTo>
                    <a:pt x="11440" y="12667"/>
                    <a:pt x="11441" y="12666"/>
                    <a:pt x="11440" y="12666"/>
                  </a:cubicBezTo>
                  <a:cubicBezTo>
                    <a:pt x="11265" y="12529"/>
                    <a:pt x="11443" y="12464"/>
                    <a:pt x="11508" y="12400"/>
                  </a:cubicBezTo>
                  <a:cubicBezTo>
                    <a:pt x="13028" y="10852"/>
                    <a:pt x="14495" y="9253"/>
                    <a:pt x="16059" y="7746"/>
                  </a:cubicBezTo>
                  <a:cubicBezTo>
                    <a:pt x="16147" y="7662"/>
                    <a:pt x="16224" y="7560"/>
                    <a:pt x="16353" y="7549"/>
                  </a:cubicBezTo>
                  <a:cubicBezTo>
                    <a:pt x="17325" y="7470"/>
                    <a:pt x="18205" y="7024"/>
                    <a:pt x="19152" y="6842"/>
                  </a:cubicBezTo>
                  <a:cubicBezTo>
                    <a:pt x="20301" y="6623"/>
                    <a:pt x="21444" y="6376"/>
                    <a:pt x="22587" y="6131"/>
                  </a:cubicBezTo>
                  <a:cubicBezTo>
                    <a:pt x="22809" y="6083"/>
                    <a:pt x="23054" y="6057"/>
                    <a:pt x="23215" y="5834"/>
                  </a:cubicBezTo>
                  <a:cubicBezTo>
                    <a:pt x="23136" y="5785"/>
                    <a:pt x="23059" y="5769"/>
                    <a:pt x="22984" y="5769"/>
                  </a:cubicBezTo>
                  <a:cubicBezTo>
                    <a:pt x="22911" y="5769"/>
                    <a:pt x="22841" y="5784"/>
                    <a:pt x="22773" y="5798"/>
                  </a:cubicBezTo>
                  <a:cubicBezTo>
                    <a:pt x="20731" y="6201"/>
                    <a:pt x="18656" y="6481"/>
                    <a:pt x="16712" y="7295"/>
                  </a:cubicBezTo>
                  <a:cubicBezTo>
                    <a:pt x="16667" y="7314"/>
                    <a:pt x="16622" y="7329"/>
                    <a:pt x="16575" y="7329"/>
                  </a:cubicBezTo>
                  <a:cubicBezTo>
                    <a:pt x="16554" y="7329"/>
                    <a:pt x="16533" y="7326"/>
                    <a:pt x="16512" y="7319"/>
                  </a:cubicBezTo>
                  <a:lnTo>
                    <a:pt x="16512" y="7319"/>
                  </a:lnTo>
                  <a:cubicBezTo>
                    <a:pt x="17604" y="6166"/>
                    <a:pt x="18787" y="5102"/>
                    <a:pt x="19840" y="3909"/>
                  </a:cubicBezTo>
                  <a:cubicBezTo>
                    <a:pt x="19962" y="3773"/>
                    <a:pt x="20127" y="3743"/>
                    <a:pt x="20294" y="3708"/>
                  </a:cubicBezTo>
                  <a:cubicBezTo>
                    <a:pt x="21214" y="3511"/>
                    <a:pt x="22133" y="3315"/>
                    <a:pt x="23053" y="3111"/>
                  </a:cubicBezTo>
                  <a:cubicBezTo>
                    <a:pt x="23194" y="3080"/>
                    <a:pt x="23365" y="3077"/>
                    <a:pt x="23485" y="2828"/>
                  </a:cubicBezTo>
                  <a:lnTo>
                    <a:pt x="23485" y="2828"/>
                  </a:lnTo>
                  <a:cubicBezTo>
                    <a:pt x="22347" y="2954"/>
                    <a:pt x="21328" y="3349"/>
                    <a:pt x="20191" y="3581"/>
                  </a:cubicBezTo>
                  <a:cubicBezTo>
                    <a:pt x="20782" y="2717"/>
                    <a:pt x="21564" y="2123"/>
                    <a:pt x="22055" y="1309"/>
                  </a:cubicBezTo>
                  <a:lnTo>
                    <a:pt x="21976" y="1245"/>
                  </a:lnTo>
                  <a:cubicBezTo>
                    <a:pt x="21510" y="1708"/>
                    <a:pt x="21043" y="2172"/>
                    <a:pt x="20576" y="2637"/>
                  </a:cubicBezTo>
                  <a:cubicBezTo>
                    <a:pt x="20552" y="2615"/>
                    <a:pt x="20528" y="2596"/>
                    <a:pt x="20506" y="2574"/>
                  </a:cubicBezTo>
                  <a:cubicBezTo>
                    <a:pt x="20726" y="1955"/>
                    <a:pt x="20944" y="1334"/>
                    <a:pt x="21165" y="716"/>
                  </a:cubicBezTo>
                  <a:lnTo>
                    <a:pt x="21165" y="716"/>
                  </a:lnTo>
                  <a:cubicBezTo>
                    <a:pt x="20937" y="1049"/>
                    <a:pt x="20809" y="1423"/>
                    <a:pt x="20657" y="1788"/>
                  </a:cubicBezTo>
                  <a:cubicBezTo>
                    <a:pt x="20436" y="2319"/>
                    <a:pt x="20353" y="2913"/>
                    <a:pt x="19935" y="3352"/>
                  </a:cubicBezTo>
                  <a:cubicBezTo>
                    <a:pt x="19295" y="4025"/>
                    <a:pt x="18658" y="4700"/>
                    <a:pt x="18015" y="5369"/>
                  </a:cubicBezTo>
                  <a:cubicBezTo>
                    <a:pt x="17933" y="5456"/>
                    <a:pt x="17867" y="5581"/>
                    <a:pt x="17669" y="5581"/>
                  </a:cubicBezTo>
                  <a:cubicBezTo>
                    <a:pt x="17663" y="5581"/>
                    <a:pt x="17656" y="5580"/>
                    <a:pt x="17649" y="5580"/>
                  </a:cubicBezTo>
                  <a:cubicBezTo>
                    <a:pt x="18035" y="3717"/>
                    <a:pt x="18156" y="1825"/>
                    <a:pt x="186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10"/>
            <p:cNvSpPr/>
            <p:nvPr/>
          </p:nvSpPr>
          <p:spPr>
            <a:xfrm>
              <a:off x="1733313" y="3682313"/>
              <a:ext cx="181150" cy="14250"/>
            </a:xfrm>
            <a:custGeom>
              <a:rect b="b" l="l" r="r" t="t"/>
              <a:pathLst>
                <a:path extrusionOk="0" h="570" w="7246">
                  <a:moveTo>
                    <a:pt x="7001" y="1"/>
                  </a:moveTo>
                  <a:cubicBezTo>
                    <a:pt x="6985" y="1"/>
                    <a:pt x="6969" y="1"/>
                    <a:pt x="6952" y="2"/>
                  </a:cubicBezTo>
                  <a:cubicBezTo>
                    <a:pt x="4969" y="146"/>
                    <a:pt x="2978" y="127"/>
                    <a:pt x="998" y="304"/>
                  </a:cubicBezTo>
                  <a:cubicBezTo>
                    <a:pt x="657" y="334"/>
                    <a:pt x="297" y="340"/>
                    <a:pt x="4" y="569"/>
                  </a:cubicBezTo>
                  <a:lnTo>
                    <a:pt x="4" y="569"/>
                  </a:lnTo>
                  <a:cubicBezTo>
                    <a:pt x="121" y="557"/>
                    <a:pt x="240" y="540"/>
                    <a:pt x="356" y="534"/>
                  </a:cubicBezTo>
                  <a:cubicBezTo>
                    <a:pt x="2486" y="436"/>
                    <a:pt x="4615" y="340"/>
                    <a:pt x="6745" y="238"/>
                  </a:cubicBezTo>
                  <a:cubicBezTo>
                    <a:pt x="6914" y="231"/>
                    <a:pt x="7102" y="252"/>
                    <a:pt x="7246" y="84"/>
                  </a:cubicBezTo>
                  <a:cubicBezTo>
                    <a:pt x="7160" y="16"/>
                    <a:pt x="7081" y="1"/>
                    <a:pt x="7001" y="1"/>
                  </a:cubicBezTo>
                  <a:close/>
                  <a:moveTo>
                    <a:pt x="4" y="569"/>
                  </a:moveTo>
                  <a:cubicBezTo>
                    <a:pt x="3" y="569"/>
                    <a:pt x="2" y="570"/>
                    <a:pt x="1" y="570"/>
                  </a:cubicBezTo>
                  <a:lnTo>
                    <a:pt x="4" y="570"/>
                  </a:lnTo>
                  <a:cubicBezTo>
                    <a:pt x="4" y="570"/>
                    <a:pt x="4" y="569"/>
                    <a:pt x="4" y="5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10"/>
            <p:cNvSpPr/>
            <p:nvPr/>
          </p:nvSpPr>
          <p:spPr>
            <a:xfrm>
              <a:off x="1727563" y="3695663"/>
              <a:ext cx="5825" cy="950"/>
            </a:xfrm>
            <a:custGeom>
              <a:rect b="b" l="l" r="r" t="t"/>
              <a:pathLst>
                <a:path extrusionOk="0" h="38" w="233">
                  <a:moveTo>
                    <a:pt x="2" y="0"/>
                  </a:moveTo>
                  <a:cubicBezTo>
                    <a:pt x="1" y="0"/>
                    <a:pt x="9" y="2"/>
                    <a:pt x="8" y="2"/>
                  </a:cubicBezTo>
                  <a:cubicBezTo>
                    <a:pt x="21" y="4"/>
                    <a:pt x="34" y="6"/>
                    <a:pt x="47" y="8"/>
                  </a:cubicBezTo>
                  <a:lnTo>
                    <a:pt x="47" y="8"/>
                  </a:lnTo>
                  <a:cubicBezTo>
                    <a:pt x="32" y="5"/>
                    <a:pt x="17" y="3"/>
                    <a:pt x="2" y="0"/>
                  </a:cubicBezTo>
                  <a:close/>
                  <a:moveTo>
                    <a:pt x="47" y="8"/>
                  </a:moveTo>
                  <a:lnTo>
                    <a:pt x="47" y="8"/>
                  </a:lnTo>
                  <a:cubicBezTo>
                    <a:pt x="108" y="18"/>
                    <a:pt x="168" y="27"/>
                    <a:pt x="229" y="37"/>
                  </a:cubicBezTo>
                  <a:cubicBezTo>
                    <a:pt x="229" y="37"/>
                    <a:pt x="230" y="37"/>
                    <a:pt x="230" y="37"/>
                  </a:cubicBezTo>
                  <a:lnTo>
                    <a:pt x="230" y="37"/>
                  </a:lnTo>
                  <a:cubicBezTo>
                    <a:pt x="231" y="37"/>
                    <a:pt x="232" y="37"/>
                    <a:pt x="232" y="37"/>
                  </a:cubicBezTo>
                  <a:cubicBezTo>
                    <a:pt x="233" y="37"/>
                    <a:pt x="232" y="36"/>
                    <a:pt x="232" y="36"/>
                  </a:cubicBezTo>
                  <a:cubicBezTo>
                    <a:pt x="232" y="36"/>
                    <a:pt x="231" y="37"/>
                    <a:pt x="230" y="37"/>
                  </a:cubicBezTo>
                  <a:lnTo>
                    <a:pt x="230" y="37"/>
                  </a:lnTo>
                  <a:cubicBezTo>
                    <a:pt x="168" y="26"/>
                    <a:pt x="108" y="17"/>
                    <a:pt x="47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36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accent4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ckiest Guy"/>
              <a:buNone/>
              <a:defRPr sz="40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ckiest Guy"/>
              <a:buNone/>
              <a:defRPr sz="40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ckiest Guy"/>
              <a:buNone/>
              <a:defRPr sz="40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ckiest Guy"/>
              <a:buNone/>
              <a:defRPr sz="40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ckiest Guy"/>
              <a:buNone/>
              <a:defRPr sz="40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ckiest Guy"/>
              <a:buNone/>
              <a:defRPr sz="40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ckiest Guy"/>
              <a:buNone/>
              <a:defRPr sz="40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ckiest Guy"/>
              <a:buNone/>
              <a:defRPr sz="40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ckiest Guy"/>
              <a:buNone/>
              <a:defRPr sz="40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Da 2 Medium"/>
              <a:buChar char="●"/>
              <a:defRPr>
                <a:solidFill>
                  <a:schemeClr val="dk1"/>
                </a:solidFill>
                <a:latin typeface="Baloo Da 2 Medium"/>
                <a:ea typeface="Baloo Da 2 Medium"/>
                <a:cs typeface="Baloo Da 2 Medium"/>
                <a:sym typeface="Baloo Da 2 Medium"/>
              </a:defRPr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Da 2 Medium"/>
              <a:buChar char="○"/>
              <a:defRPr>
                <a:solidFill>
                  <a:schemeClr val="dk1"/>
                </a:solidFill>
                <a:latin typeface="Baloo Da 2 Medium"/>
                <a:ea typeface="Baloo Da 2 Medium"/>
                <a:cs typeface="Baloo Da 2 Medium"/>
                <a:sym typeface="Baloo Da 2 Medium"/>
              </a:defRPr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Da 2 Medium"/>
              <a:buChar char="■"/>
              <a:defRPr>
                <a:solidFill>
                  <a:schemeClr val="dk1"/>
                </a:solidFill>
                <a:latin typeface="Baloo Da 2 Medium"/>
                <a:ea typeface="Baloo Da 2 Medium"/>
                <a:cs typeface="Baloo Da 2 Medium"/>
                <a:sym typeface="Baloo Da 2 Medium"/>
              </a:defRPr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Da 2 Medium"/>
              <a:buChar char="●"/>
              <a:defRPr>
                <a:solidFill>
                  <a:schemeClr val="dk1"/>
                </a:solidFill>
                <a:latin typeface="Baloo Da 2 Medium"/>
                <a:ea typeface="Baloo Da 2 Medium"/>
                <a:cs typeface="Baloo Da 2 Medium"/>
                <a:sym typeface="Baloo Da 2 Medium"/>
              </a:defRPr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Da 2 Medium"/>
              <a:buChar char="○"/>
              <a:defRPr>
                <a:solidFill>
                  <a:schemeClr val="dk1"/>
                </a:solidFill>
                <a:latin typeface="Baloo Da 2 Medium"/>
                <a:ea typeface="Baloo Da 2 Medium"/>
                <a:cs typeface="Baloo Da 2 Medium"/>
                <a:sym typeface="Baloo Da 2 Medium"/>
              </a:defRPr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Da 2 Medium"/>
              <a:buChar char="■"/>
              <a:defRPr>
                <a:solidFill>
                  <a:schemeClr val="dk1"/>
                </a:solidFill>
                <a:latin typeface="Baloo Da 2 Medium"/>
                <a:ea typeface="Baloo Da 2 Medium"/>
                <a:cs typeface="Baloo Da 2 Medium"/>
                <a:sym typeface="Baloo Da 2 Medium"/>
              </a:defRPr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Da 2 Medium"/>
              <a:buChar char="●"/>
              <a:defRPr>
                <a:solidFill>
                  <a:schemeClr val="dk1"/>
                </a:solidFill>
                <a:latin typeface="Baloo Da 2 Medium"/>
                <a:ea typeface="Baloo Da 2 Medium"/>
                <a:cs typeface="Baloo Da 2 Medium"/>
                <a:sym typeface="Baloo Da 2 Medium"/>
              </a:defRPr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Da 2 Medium"/>
              <a:buChar char="○"/>
              <a:defRPr>
                <a:solidFill>
                  <a:schemeClr val="dk1"/>
                </a:solidFill>
                <a:latin typeface="Baloo Da 2 Medium"/>
                <a:ea typeface="Baloo Da 2 Medium"/>
                <a:cs typeface="Baloo Da 2 Medium"/>
                <a:sym typeface="Baloo Da 2 Medium"/>
              </a:defRPr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Da 2 Medium"/>
              <a:buChar char="■"/>
              <a:defRPr>
                <a:solidFill>
                  <a:schemeClr val="dk1"/>
                </a:solidFill>
                <a:latin typeface="Baloo Da 2 Medium"/>
                <a:ea typeface="Baloo Da 2 Medium"/>
                <a:cs typeface="Baloo Da 2 Medium"/>
                <a:sym typeface="Baloo Da 2 Medium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geoguessr.com/vgp/3454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geoguessr.com/vgp/3454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8" name="Google Shape;838;p37"/>
          <p:cNvGrpSpPr/>
          <p:nvPr/>
        </p:nvGrpSpPr>
        <p:grpSpPr>
          <a:xfrm flipH="1">
            <a:off x="5274530" y="186654"/>
            <a:ext cx="4027170" cy="1202085"/>
            <a:chOff x="1014800" y="301825"/>
            <a:chExt cx="3542861" cy="1057521"/>
          </a:xfrm>
        </p:grpSpPr>
        <p:sp>
          <p:nvSpPr>
            <p:cNvPr id="839" name="Google Shape;839;p37"/>
            <p:cNvSpPr/>
            <p:nvPr/>
          </p:nvSpPr>
          <p:spPr>
            <a:xfrm>
              <a:off x="1015013" y="656177"/>
              <a:ext cx="3542648" cy="703170"/>
            </a:xfrm>
            <a:custGeom>
              <a:rect b="b" l="l" r="r" t="t"/>
              <a:pathLst>
                <a:path extrusionOk="0" h="3306" w="16656">
                  <a:moveTo>
                    <a:pt x="16321" y="494"/>
                  </a:moveTo>
                  <a:cubicBezTo>
                    <a:pt x="16295" y="494"/>
                    <a:pt x="16268" y="495"/>
                    <a:pt x="16239" y="496"/>
                  </a:cubicBezTo>
                  <a:cubicBezTo>
                    <a:pt x="15961" y="514"/>
                    <a:pt x="15823" y="585"/>
                    <a:pt x="15823" y="706"/>
                  </a:cubicBezTo>
                  <a:cubicBezTo>
                    <a:pt x="15823" y="763"/>
                    <a:pt x="15838" y="807"/>
                    <a:pt x="15872" y="836"/>
                  </a:cubicBezTo>
                  <a:cubicBezTo>
                    <a:pt x="15937" y="888"/>
                    <a:pt x="16059" y="912"/>
                    <a:pt x="16235" y="912"/>
                  </a:cubicBezTo>
                  <a:cubicBezTo>
                    <a:pt x="16370" y="911"/>
                    <a:pt x="16480" y="883"/>
                    <a:pt x="16561" y="826"/>
                  </a:cubicBezTo>
                  <a:cubicBezTo>
                    <a:pt x="16624" y="778"/>
                    <a:pt x="16655" y="728"/>
                    <a:pt x="16655" y="674"/>
                  </a:cubicBezTo>
                  <a:cubicBezTo>
                    <a:pt x="16655" y="554"/>
                    <a:pt x="16543" y="494"/>
                    <a:pt x="16321" y="494"/>
                  </a:cubicBezTo>
                  <a:close/>
                  <a:moveTo>
                    <a:pt x="14896" y="544"/>
                  </a:moveTo>
                  <a:cubicBezTo>
                    <a:pt x="14766" y="544"/>
                    <a:pt x="14656" y="572"/>
                    <a:pt x="14570" y="629"/>
                  </a:cubicBezTo>
                  <a:cubicBezTo>
                    <a:pt x="14489" y="681"/>
                    <a:pt x="14450" y="750"/>
                    <a:pt x="14450" y="835"/>
                  </a:cubicBezTo>
                  <a:cubicBezTo>
                    <a:pt x="14450" y="883"/>
                    <a:pt x="14458" y="917"/>
                    <a:pt x="14477" y="934"/>
                  </a:cubicBezTo>
                  <a:cubicBezTo>
                    <a:pt x="14519" y="987"/>
                    <a:pt x="14604" y="1015"/>
                    <a:pt x="14732" y="1015"/>
                  </a:cubicBezTo>
                  <a:cubicBezTo>
                    <a:pt x="15083" y="1013"/>
                    <a:pt x="15258" y="932"/>
                    <a:pt x="15258" y="769"/>
                  </a:cubicBezTo>
                  <a:cubicBezTo>
                    <a:pt x="15258" y="716"/>
                    <a:pt x="15240" y="673"/>
                    <a:pt x="15205" y="634"/>
                  </a:cubicBezTo>
                  <a:cubicBezTo>
                    <a:pt x="15141" y="574"/>
                    <a:pt x="15040" y="544"/>
                    <a:pt x="14896" y="544"/>
                  </a:cubicBezTo>
                  <a:close/>
                  <a:moveTo>
                    <a:pt x="185" y="1129"/>
                  </a:moveTo>
                  <a:cubicBezTo>
                    <a:pt x="180" y="1129"/>
                    <a:pt x="175" y="1130"/>
                    <a:pt x="170" y="1130"/>
                  </a:cubicBezTo>
                  <a:cubicBezTo>
                    <a:pt x="57" y="1138"/>
                    <a:pt x="1" y="1199"/>
                    <a:pt x="1" y="1309"/>
                  </a:cubicBezTo>
                  <a:cubicBezTo>
                    <a:pt x="1" y="1426"/>
                    <a:pt x="56" y="1484"/>
                    <a:pt x="167" y="1484"/>
                  </a:cubicBezTo>
                  <a:cubicBezTo>
                    <a:pt x="225" y="1484"/>
                    <a:pt x="272" y="1463"/>
                    <a:pt x="304" y="1420"/>
                  </a:cubicBezTo>
                  <a:cubicBezTo>
                    <a:pt x="330" y="1385"/>
                    <a:pt x="340" y="1347"/>
                    <a:pt x="340" y="1305"/>
                  </a:cubicBezTo>
                  <a:cubicBezTo>
                    <a:pt x="340" y="1187"/>
                    <a:pt x="288" y="1129"/>
                    <a:pt x="185" y="1129"/>
                  </a:cubicBezTo>
                  <a:close/>
                  <a:moveTo>
                    <a:pt x="1834" y="931"/>
                  </a:moveTo>
                  <a:cubicBezTo>
                    <a:pt x="1816" y="931"/>
                    <a:pt x="1796" y="931"/>
                    <a:pt x="1776" y="932"/>
                  </a:cubicBezTo>
                  <a:cubicBezTo>
                    <a:pt x="1478" y="946"/>
                    <a:pt x="1327" y="1073"/>
                    <a:pt x="1327" y="1313"/>
                  </a:cubicBezTo>
                  <a:cubicBezTo>
                    <a:pt x="1327" y="1319"/>
                    <a:pt x="1334" y="1363"/>
                    <a:pt x="1351" y="1443"/>
                  </a:cubicBezTo>
                  <a:cubicBezTo>
                    <a:pt x="1402" y="1518"/>
                    <a:pt x="1509" y="1555"/>
                    <a:pt x="1673" y="1555"/>
                  </a:cubicBezTo>
                  <a:cubicBezTo>
                    <a:pt x="1676" y="1555"/>
                    <a:pt x="1679" y="1555"/>
                    <a:pt x="1682" y="1555"/>
                  </a:cubicBezTo>
                  <a:cubicBezTo>
                    <a:pt x="1864" y="1555"/>
                    <a:pt x="2005" y="1509"/>
                    <a:pt x="2108" y="1420"/>
                  </a:cubicBezTo>
                  <a:cubicBezTo>
                    <a:pt x="2185" y="1347"/>
                    <a:pt x="2223" y="1274"/>
                    <a:pt x="2223" y="1206"/>
                  </a:cubicBezTo>
                  <a:cubicBezTo>
                    <a:pt x="2223" y="1022"/>
                    <a:pt x="2093" y="931"/>
                    <a:pt x="1834" y="931"/>
                  </a:cubicBezTo>
                  <a:close/>
                  <a:moveTo>
                    <a:pt x="10331" y="1"/>
                  </a:moveTo>
                  <a:cubicBezTo>
                    <a:pt x="10140" y="1"/>
                    <a:pt x="9959" y="93"/>
                    <a:pt x="9790" y="277"/>
                  </a:cubicBezTo>
                  <a:cubicBezTo>
                    <a:pt x="9667" y="406"/>
                    <a:pt x="9594" y="524"/>
                    <a:pt x="9571" y="630"/>
                  </a:cubicBezTo>
                  <a:cubicBezTo>
                    <a:pt x="9677" y="787"/>
                    <a:pt x="9731" y="928"/>
                    <a:pt x="9737" y="1055"/>
                  </a:cubicBezTo>
                  <a:cubicBezTo>
                    <a:pt x="9738" y="1086"/>
                    <a:pt x="9737" y="1116"/>
                    <a:pt x="9731" y="1145"/>
                  </a:cubicBezTo>
                  <a:cubicBezTo>
                    <a:pt x="9681" y="1046"/>
                    <a:pt x="9607" y="942"/>
                    <a:pt x="9504" y="832"/>
                  </a:cubicBezTo>
                  <a:cubicBezTo>
                    <a:pt x="9284" y="595"/>
                    <a:pt x="9028" y="479"/>
                    <a:pt x="8739" y="479"/>
                  </a:cubicBezTo>
                  <a:cubicBezTo>
                    <a:pt x="8586" y="479"/>
                    <a:pt x="8465" y="495"/>
                    <a:pt x="8375" y="529"/>
                  </a:cubicBezTo>
                  <a:cubicBezTo>
                    <a:pt x="8313" y="551"/>
                    <a:pt x="8249" y="588"/>
                    <a:pt x="8183" y="636"/>
                  </a:cubicBezTo>
                  <a:cubicBezTo>
                    <a:pt x="8142" y="557"/>
                    <a:pt x="8087" y="482"/>
                    <a:pt x="8022" y="411"/>
                  </a:cubicBezTo>
                  <a:cubicBezTo>
                    <a:pt x="7872" y="248"/>
                    <a:pt x="7707" y="165"/>
                    <a:pt x="7529" y="165"/>
                  </a:cubicBezTo>
                  <a:cubicBezTo>
                    <a:pt x="7347" y="165"/>
                    <a:pt x="7194" y="225"/>
                    <a:pt x="7064" y="345"/>
                  </a:cubicBezTo>
                  <a:cubicBezTo>
                    <a:pt x="7017" y="389"/>
                    <a:pt x="6976" y="437"/>
                    <a:pt x="6942" y="488"/>
                  </a:cubicBezTo>
                  <a:cubicBezTo>
                    <a:pt x="6937" y="483"/>
                    <a:pt x="6930" y="479"/>
                    <a:pt x="6924" y="474"/>
                  </a:cubicBezTo>
                  <a:cubicBezTo>
                    <a:pt x="6782" y="356"/>
                    <a:pt x="6571" y="296"/>
                    <a:pt x="6290" y="296"/>
                  </a:cubicBezTo>
                  <a:cubicBezTo>
                    <a:pt x="6284" y="296"/>
                    <a:pt x="6277" y="296"/>
                    <a:pt x="6271" y="296"/>
                  </a:cubicBezTo>
                  <a:cubicBezTo>
                    <a:pt x="6046" y="296"/>
                    <a:pt x="5854" y="338"/>
                    <a:pt x="5694" y="426"/>
                  </a:cubicBezTo>
                  <a:cubicBezTo>
                    <a:pt x="5514" y="523"/>
                    <a:pt x="5377" y="671"/>
                    <a:pt x="5291" y="869"/>
                  </a:cubicBezTo>
                  <a:cubicBezTo>
                    <a:pt x="5226" y="787"/>
                    <a:pt x="5170" y="722"/>
                    <a:pt x="5122" y="671"/>
                  </a:cubicBezTo>
                  <a:cubicBezTo>
                    <a:pt x="4924" y="465"/>
                    <a:pt x="4752" y="362"/>
                    <a:pt x="4603" y="362"/>
                  </a:cubicBezTo>
                  <a:cubicBezTo>
                    <a:pt x="4453" y="362"/>
                    <a:pt x="4319" y="424"/>
                    <a:pt x="4201" y="546"/>
                  </a:cubicBezTo>
                  <a:cubicBezTo>
                    <a:pt x="4100" y="649"/>
                    <a:pt x="4041" y="763"/>
                    <a:pt x="4023" y="886"/>
                  </a:cubicBezTo>
                  <a:lnTo>
                    <a:pt x="3971" y="833"/>
                  </a:lnTo>
                  <a:cubicBezTo>
                    <a:pt x="3783" y="651"/>
                    <a:pt x="3605" y="560"/>
                    <a:pt x="3436" y="560"/>
                  </a:cubicBezTo>
                  <a:cubicBezTo>
                    <a:pt x="3434" y="560"/>
                    <a:pt x="3431" y="560"/>
                    <a:pt x="3429" y="560"/>
                  </a:cubicBezTo>
                  <a:cubicBezTo>
                    <a:pt x="3367" y="615"/>
                    <a:pt x="3320" y="699"/>
                    <a:pt x="3286" y="815"/>
                  </a:cubicBezTo>
                  <a:cubicBezTo>
                    <a:pt x="3175" y="790"/>
                    <a:pt x="3076" y="776"/>
                    <a:pt x="2986" y="776"/>
                  </a:cubicBezTo>
                  <a:cubicBezTo>
                    <a:pt x="2640" y="776"/>
                    <a:pt x="2468" y="911"/>
                    <a:pt x="2468" y="1182"/>
                  </a:cubicBezTo>
                  <a:cubicBezTo>
                    <a:pt x="2468" y="1272"/>
                    <a:pt x="2490" y="1348"/>
                    <a:pt x="2534" y="1411"/>
                  </a:cubicBezTo>
                  <a:cubicBezTo>
                    <a:pt x="2597" y="1505"/>
                    <a:pt x="2700" y="1553"/>
                    <a:pt x="2843" y="1553"/>
                  </a:cubicBezTo>
                  <a:cubicBezTo>
                    <a:pt x="2849" y="1553"/>
                    <a:pt x="2911" y="1542"/>
                    <a:pt x="3026" y="1521"/>
                  </a:cubicBezTo>
                  <a:cubicBezTo>
                    <a:pt x="3041" y="1772"/>
                    <a:pt x="3141" y="1897"/>
                    <a:pt x="3327" y="1897"/>
                  </a:cubicBezTo>
                  <a:cubicBezTo>
                    <a:pt x="3422" y="1897"/>
                    <a:pt x="3491" y="1848"/>
                    <a:pt x="3533" y="1749"/>
                  </a:cubicBezTo>
                  <a:lnTo>
                    <a:pt x="3550" y="1749"/>
                  </a:lnTo>
                  <a:cubicBezTo>
                    <a:pt x="3506" y="1831"/>
                    <a:pt x="3540" y="1944"/>
                    <a:pt x="3653" y="2084"/>
                  </a:cubicBezTo>
                  <a:cubicBezTo>
                    <a:pt x="3781" y="2253"/>
                    <a:pt x="3958" y="2339"/>
                    <a:pt x="4181" y="2339"/>
                  </a:cubicBezTo>
                  <a:cubicBezTo>
                    <a:pt x="4323" y="2339"/>
                    <a:pt x="4464" y="2250"/>
                    <a:pt x="4601" y="2071"/>
                  </a:cubicBezTo>
                  <a:cubicBezTo>
                    <a:pt x="4620" y="2050"/>
                    <a:pt x="4635" y="2029"/>
                    <a:pt x="4651" y="2007"/>
                  </a:cubicBezTo>
                  <a:cubicBezTo>
                    <a:pt x="4703" y="2068"/>
                    <a:pt x="4759" y="2116"/>
                    <a:pt x="4820" y="2151"/>
                  </a:cubicBezTo>
                  <a:cubicBezTo>
                    <a:pt x="4929" y="2223"/>
                    <a:pt x="5046" y="2259"/>
                    <a:pt x="5173" y="2259"/>
                  </a:cubicBezTo>
                  <a:cubicBezTo>
                    <a:pt x="5263" y="2259"/>
                    <a:pt x="5346" y="2212"/>
                    <a:pt x="5424" y="2119"/>
                  </a:cubicBezTo>
                  <a:cubicBezTo>
                    <a:pt x="5448" y="2092"/>
                    <a:pt x="5475" y="2063"/>
                    <a:pt x="5504" y="2029"/>
                  </a:cubicBezTo>
                  <a:cubicBezTo>
                    <a:pt x="5579" y="2181"/>
                    <a:pt x="5667" y="2293"/>
                    <a:pt x="5770" y="2360"/>
                  </a:cubicBezTo>
                  <a:cubicBezTo>
                    <a:pt x="5919" y="2462"/>
                    <a:pt x="6159" y="2513"/>
                    <a:pt x="6491" y="2513"/>
                  </a:cubicBezTo>
                  <a:cubicBezTo>
                    <a:pt x="6767" y="2513"/>
                    <a:pt x="6968" y="2410"/>
                    <a:pt x="7088" y="2208"/>
                  </a:cubicBezTo>
                  <a:cubicBezTo>
                    <a:pt x="7130" y="2139"/>
                    <a:pt x="7160" y="2063"/>
                    <a:pt x="7181" y="1979"/>
                  </a:cubicBezTo>
                  <a:cubicBezTo>
                    <a:pt x="7078" y="1858"/>
                    <a:pt x="7026" y="1683"/>
                    <a:pt x="7020" y="1456"/>
                  </a:cubicBezTo>
                  <a:lnTo>
                    <a:pt x="7020" y="1456"/>
                  </a:lnTo>
                  <a:cubicBezTo>
                    <a:pt x="7026" y="1683"/>
                    <a:pt x="7081" y="1857"/>
                    <a:pt x="7181" y="1979"/>
                  </a:cubicBezTo>
                  <a:cubicBezTo>
                    <a:pt x="7294" y="2119"/>
                    <a:pt x="7472" y="2190"/>
                    <a:pt x="7713" y="2190"/>
                  </a:cubicBezTo>
                  <a:cubicBezTo>
                    <a:pt x="7857" y="2190"/>
                    <a:pt x="7994" y="2142"/>
                    <a:pt x="8125" y="2047"/>
                  </a:cubicBezTo>
                  <a:cubicBezTo>
                    <a:pt x="8235" y="1964"/>
                    <a:pt x="8310" y="1869"/>
                    <a:pt x="8348" y="1765"/>
                  </a:cubicBezTo>
                  <a:cubicBezTo>
                    <a:pt x="8310" y="1722"/>
                    <a:pt x="8284" y="1671"/>
                    <a:pt x="8269" y="1611"/>
                  </a:cubicBezTo>
                  <a:lnTo>
                    <a:pt x="8269" y="1611"/>
                  </a:lnTo>
                  <a:cubicBezTo>
                    <a:pt x="8284" y="1672"/>
                    <a:pt x="8313" y="1722"/>
                    <a:pt x="8348" y="1765"/>
                  </a:cubicBezTo>
                  <a:cubicBezTo>
                    <a:pt x="8379" y="1799"/>
                    <a:pt x="8411" y="1824"/>
                    <a:pt x="8451" y="1845"/>
                  </a:cubicBezTo>
                  <a:cubicBezTo>
                    <a:pt x="8529" y="1879"/>
                    <a:pt x="8644" y="1895"/>
                    <a:pt x="8799" y="1895"/>
                  </a:cubicBezTo>
                  <a:cubicBezTo>
                    <a:pt x="8903" y="1895"/>
                    <a:pt x="9000" y="1862"/>
                    <a:pt x="9092" y="1796"/>
                  </a:cubicBezTo>
                  <a:cubicBezTo>
                    <a:pt x="9096" y="1796"/>
                    <a:pt x="9100" y="1794"/>
                    <a:pt x="9100" y="1792"/>
                  </a:cubicBezTo>
                  <a:cubicBezTo>
                    <a:pt x="9226" y="2113"/>
                    <a:pt x="9470" y="2274"/>
                    <a:pt x="9834" y="2274"/>
                  </a:cubicBezTo>
                  <a:cubicBezTo>
                    <a:pt x="10084" y="2274"/>
                    <a:pt x="10293" y="2163"/>
                    <a:pt x="10456" y="1943"/>
                  </a:cubicBezTo>
                  <a:cubicBezTo>
                    <a:pt x="10521" y="1852"/>
                    <a:pt x="10569" y="1770"/>
                    <a:pt x="10599" y="1693"/>
                  </a:cubicBezTo>
                  <a:cubicBezTo>
                    <a:pt x="10630" y="1618"/>
                    <a:pt x="10644" y="1545"/>
                    <a:pt x="10644" y="1475"/>
                  </a:cubicBezTo>
                  <a:lnTo>
                    <a:pt x="10644" y="1475"/>
                  </a:lnTo>
                  <a:cubicBezTo>
                    <a:pt x="10644" y="1546"/>
                    <a:pt x="10630" y="1618"/>
                    <a:pt x="10599" y="1693"/>
                  </a:cubicBezTo>
                  <a:cubicBezTo>
                    <a:pt x="10695" y="1821"/>
                    <a:pt x="10788" y="1912"/>
                    <a:pt x="10877" y="1961"/>
                  </a:cubicBezTo>
                  <a:cubicBezTo>
                    <a:pt x="10950" y="1999"/>
                    <a:pt x="11070" y="2019"/>
                    <a:pt x="11234" y="2019"/>
                  </a:cubicBezTo>
                  <a:cubicBezTo>
                    <a:pt x="11519" y="2019"/>
                    <a:pt x="11685" y="1899"/>
                    <a:pt x="11740" y="1660"/>
                  </a:cubicBezTo>
                  <a:cubicBezTo>
                    <a:pt x="11735" y="1463"/>
                    <a:pt x="11732" y="1343"/>
                    <a:pt x="11732" y="1298"/>
                  </a:cubicBezTo>
                  <a:lnTo>
                    <a:pt x="11732" y="1298"/>
                  </a:lnTo>
                  <a:cubicBezTo>
                    <a:pt x="11740" y="1370"/>
                    <a:pt x="11784" y="1440"/>
                    <a:pt x="11866" y="1512"/>
                  </a:cubicBezTo>
                  <a:cubicBezTo>
                    <a:pt x="11968" y="1602"/>
                    <a:pt x="12085" y="1646"/>
                    <a:pt x="12219" y="1646"/>
                  </a:cubicBezTo>
                  <a:cubicBezTo>
                    <a:pt x="12353" y="1646"/>
                    <a:pt x="12447" y="1574"/>
                    <a:pt x="12504" y="1432"/>
                  </a:cubicBezTo>
                  <a:cubicBezTo>
                    <a:pt x="12522" y="1375"/>
                    <a:pt x="12535" y="1323"/>
                    <a:pt x="12539" y="1279"/>
                  </a:cubicBezTo>
                  <a:cubicBezTo>
                    <a:pt x="12638" y="1384"/>
                    <a:pt x="12754" y="1436"/>
                    <a:pt x="12883" y="1436"/>
                  </a:cubicBezTo>
                  <a:cubicBezTo>
                    <a:pt x="13033" y="1436"/>
                    <a:pt x="13144" y="1361"/>
                    <a:pt x="13219" y="1209"/>
                  </a:cubicBezTo>
                  <a:cubicBezTo>
                    <a:pt x="13255" y="1150"/>
                    <a:pt x="13280" y="1089"/>
                    <a:pt x="13294" y="1031"/>
                  </a:cubicBezTo>
                  <a:cubicBezTo>
                    <a:pt x="13347" y="1039"/>
                    <a:pt x="13401" y="1043"/>
                    <a:pt x="13457" y="1043"/>
                  </a:cubicBezTo>
                  <a:cubicBezTo>
                    <a:pt x="13547" y="1043"/>
                    <a:pt x="13640" y="1033"/>
                    <a:pt x="13737" y="1013"/>
                  </a:cubicBezTo>
                  <a:cubicBezTo>
                    <a:pt x="13890" y="980"/>
                    <a:pt x="13964" y="921"/>
                    <a:pt x="13964" y="839"/>
                  </a:cubicBezTo>
                  <a:cubicBezTo>
                    <a:pt x="13964" y="783"/>
                    <a:pt x="13921" y="719"/>
                    <a:pt x="13835" y="646"/>
                  </a:cubicBezTo>
                  <a:cubicBezTo>
                    <a:pt x="13770" y="592"/>
                    <a:pt x="13693" y="551"/>
                    <a:pt x="13607" y="526"/>
                  </a:cubicBezTo>
                  <a:cubicBezTo>
                    <a:pt x="13466" y="568"/>
                    <a:pt x="13298" y="637"/>
                    <a:pt x="13106" y="736"/>
                  </a:cubicBezTo>
                  <a:cubicBezTo>
                    <a:pt x="12799" y="912"/>
                    <a:pt x="12601" y="1015"/>
                    <a:pt x="12515" y="1045"/>
                  </a:cubicBezTo>
                  <a:cubicBezTo>
                    <a:pt x="12467" y="872"/>
                    <a:pt x="12426" y="752"/>
                    <a:pt x="12395" y="687"/>
                  </a:cubicBezTo>
                  <a:cubicBezTo>
                    <a:pt x="12344" y="574"/>
                    <a:pt x="12247" y="517"/>
                    <a:pt x="12104" y="517"/>
                  </a:cubicBezTo>
                  <a:cubicBezTo>
                    <a:pt x="12041" y="517"/>
                    <a:pt x="11980" y="560"/>
                    <a:pt x="11921" y="643"/>
                  </a:cubicBezTo>
                  <a:cubicBezTo>
                    <a:pt x="11829" y="773"/>
                    <a:pt x="11774" y="848"/>
                    <a:pt x="11760" y="862"/>
                  </a:cubicBezTo>
                  <a:cubicBezTo>
                    <a:pt x="11760" y="770"/>
                    <a:pt x="11733" y="671"/>
                    <a:pt x="11678" y="567"/>
                  </a:cubicBezTo>
                  <a:cubicBezTo>
                    <a:pt x="11606" y="424"/>
                    <a:pt x="11508" y="352"/>
                    <a:pt x="11379" y="352"/>
                  </a:cubicBezTo>
                  <a:cubicBezTo>
                    <a:pt x="11323" y="352"/>
                    <a:pt x="11268" y="368"/>
                    <a:pt x="11213" y="402"/>
                  </a:cubicBezTo>
                  <a:cubicBezTo>
                    <a:pt x="11167" y="430"/>
                    <a:pt x="11131" y="467"/>
                    <a:pt x="11105" y="512"/>
                  </a:cubicBezTo>
                  <a:cubicBezTo>
                    <a:pt x="11069" y="447"/>
                    <a:pt x="11021" y="382"/>
                    <a:pt x="10963" y="314"/>
                  </a:cubicBezTo>
                  <a:cubicBezTo>
                    <a:pt x="10778" y="107"/>
                    <a:pt x="10568" y="1"/>
                    <a:pt x="10331" y="1"/>
                  </a:cubicBezTo>
                  <a:close/>
                  <a:moveTo>
                    <a:pt x="3571" y="2724"/>
                  </a:moveTo>
                  <a:cubicBezTo>
                    <a:pt x="3455" y="2724"/>
                    <a:pt x="3372" y="2767"/>
                    <a:pt x="3324" y="2850"/>
                  </a:cubicBezTo>
                  <a:cubicBezTo>
                    <a:pt x="3295" y="2901"/>
                    <a:pt x="3280" y="2960"/>
                    <a:pt x="3280" y="3033"/>
                  </a:cubicBezTo>
                  <a:cubicBezTo>
                    <a:pt x="3280" y="3036"/>
                    <a:pt x="3285" y="3083"/>
                    <a:pt x="3289" y="3172"/>
                  </a:cubicBezTo>
                  <a:cubicBezTo>
                    <a:pt x="3328" y="3262"/>
                    <a:pt x="3420" y="3306"/>
                    <a:pt x="3567" y="3306"/>
                  </a:cubicBezTo>
                  <a:cubicBezTo>
                    <a:pt x="3688" y="3306"/>
                    <a:pt x="3779" y="3261"/>
                    <a:pt x="3835" y="3167"/>
                  </a:cubicBezTo>
                  <a:cubicBezTo>
                    <a:pt x="3870" y="3111"/>
                    <a:pt x="3887" y="3049"/>
                    <a:pt x="3887" y="2983"/>
                  </a:cubicBezTo>
                  <a:cubicBezTo>
                    <a:pt x="3889" y="2810"/>
                    <a:pt x="3783" y="2724"/>
                    <a:pt x="3571" y="2724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37"/>
            <p:cNvSpPr/>
            <p:nvPr/>
          </p:nvSpPr>
          <p:spPr>
            <a:xfrm>
              <a:off x="1742433" y="301825"/>
              <a:ext cx="2166937" cy="598098"/>
            </a:xfrm>
            <a:custGeom>
              <a:rect b="b" l="l" r="r" t="t"/>
              <a:pathLst>
                <a:path extrusionOk="0" h="2812" w="10188">
                  <a:moveTo>
                    <a:pt x="5109" y="0"/>
                  </a:moveTo>
                  <a:cubicBezTo>
                    <a:pt x="4912" y="0"/>
                    <a:pt x="4811" y="112"/>
                    <a:pt x="4811" y="335"/>
                  </a:cubicBezTo>
                  <a:cubicBezTo>
                    <a:pt x="4811" y="339"/>
                    <a:pt x="4818" y="367"/>
                    <a:pt x="4833" y="419"/>
                  </a:cubicBezTo>
                  <a:cubicBezTo>
                    <a:pt x="4871" y="476"/>
                    <a:pt x="4953" y="504"/>
                    <a:pt x="5075" y="504"/>
                  </a:cubicBezTo>
                  <a:cubicBezTo>
                    <a:pt x="5315" y="504"/>
                    <a:pt x="5433" y="419"/>
                    <a:pt x="5433" y="250"/>
                  </a:cubicBezTo>
                  <a:cubicBezTo>
                    <a:pt x="5433" y="92"/>
                    <a:pt x="5330" y="9"/>
                    <a:pt x="5124" y="0"/>
                  </a:cubicBezTo>
                  <a:cubicBezTo>
                    <a:pt x="5119" y="0"/>
                    <a:pt x="5114" y="0"/>
                    <a:pt x="5109" y="0"/>
                  </a:cubicBezTo>
                  <a:close/>
                  <a:moveTo>
                    <a:pt x="5193" y="1680"/>
                  </a:moveTo>
                  <a:cubicBezTo>
                    <a:pt x="4938" y="1680"/>
                    <a:pt x="4773" y="1750"/>
                    <a:pt x="4705" y="1888"/>
                  </a:cubicBezTo>
                  <a:cubicBezTo>
                    <a:pt x="4773" y="1750"/>
                    <a:pt x="4935" y="1680"/>
                    <a:pt x="5193" y="1680"/>
                  </a:cubicBezTo>
                  <a:close/>
                  <a:moveTo>
                    <a:pt x="574" y="2299"/>
                  </a:moveTo>
                  <a:lnTo>
                    <a:pt x="574" y="2299"/>
                  </a:lnTo>
                  <a:cubicBezTo>
                    <a:pt x="575" y="2303"/>
                    <a:pt x="577" y="2308"/>
                    <a:pt x="580" y="2315"/>
                  </a:cubicBezTo>
                  <a:lnTo>
                    <a:pt x="580" y="2331"/>
                  </a:lnTo>
                  <a:cubicBezTo>
                    <a:pt x="577" y="2323"/>
                    <a:pt x="575" y="2312"/>
                    <a:pt x="574" y="2299"/>
                  </a:cubicBezTo>
                  <a:close/>
                  <a:moveTo>
                    <a:pt x="4356" y="814"/>
                  </a:moveTo>
                  <a:cubicBezTo>
                    <a:pt x="4142" y="814"/>
                    <a:pt x="3923" y="898"/>
                    <a:pt x="3699" y="1064"/>
                  </a:cubicBezTo>
                  <a:cubicBezTo>
                    <a:pt x="3460" y="1238"/>
                    <a:pt x="3312" y="1457"/>
                    <a:pt x="3256" y="1718"/>
                  </a:cubicBezTo>
                  <a:cubicBezTo>
                    <a:pt x="3143" y="1661"/>
                    <a:pt x="2999" y="1633"/>
                    <a:pt x="2822" y="1633"/>
                  </a:cubicBezTo>
                  <a:cubicBezTo>
                    <a:pt x="2625" y="1633"/>
                    <a:pt x="2461" y="1657"/>
                    <a:pt x="2330" y="1709"/>
                  </a:cubicBezTo>
                  <a:cubicBezTo>
                    <a:pt x="2278" y="1733"/>
                    <a:pt x="2228" y="1760"/>
                    <a:pt x="2182" y="1790"/>
                  </a:cubicBezTo>
                  <a:cubicBezTo>
                    <a:pt x="2091" y="1407"/>
                    <a:pt x="1876" y="1217"/>
                    <a:pt x="1527" y="1217"/>
                  </a:cubicBezTo>
                  <a:cubicBezTo>
                    <a:pt x="1280" y="1217"/>
                    <a:pt x="1059" y="1280"/>
                    <a:pt x="861" y="1409"/>
                  </a:cubicBezTo>
                  <a:cubicBezTo>
                    <a:pt x="637" y="1555"/>
                    <a:pt x="525" y="1743"/>
                    <a:pt x="525" y="1967"/>
                  </a:cubicBezTo>
                  <a:cubicBezTo>
                    <a:pt x="525" y="2051"/>
                    <a:pt x="542" y="2162"/>
                    <a:pt x="574" y="2299"/>
                  </a:cubicBezTo>
                  <a:cubicBezTo>
                    <a:pt x="545" y="2255"/>
                    <a:pt x="515" y="2220"/>
                    <a:pt x="486" y="2197"/>
                  </a:cubicBezTo>
                  <a:cubicBezTo>
                    <a:pt x="440" y="2162"/>
                    <a:pt x="373" y="2144"/>
                    <a:pt x="278" y="2144"/>
                  </a:cubicBezTo>
                  <a:cubicBezTo>
                    <a:pt x="165" y="2144"/>
                    <a:pt x="78" y="2169"/>
                    <a:pt x="14" y="2217"/>
                  </a:cubicBezTo>
                  <a:cubicBezTo>
                    <a:pt x="10" y="2220"/>
                    <a:pt x="6" y="2221"/>
                    <a:pt x="0" y="2226"/>
                  </a:cubicBezTo>
                  <a:cubicBezTo>
                    <a:pt x="4" y="2226"/>
                    <a:pt x="8" y="2226"/>
                    <a:pt x="11" y="2226"/>
                  </a:cubicBezTo>
                  <a:cubicBezTo>
                    <a:pt x="179" y="2226"/>
                    <a:pt x="356" y="2317"/>
                    <a:pt x="542" y="2499"/>
                  </a:cubicBezTo>
                  <a:lnTo>
                    <a:pt x="594" y="2552"/>
                  </a:lnTo>
                  <a:cubicBezTo>
                    <a:pt x="614" y="2429"/>
                    <a:pt x="672" y="2316"/>
                    <a:pt x="772" y="2212"/>
                  </a:cubicBezTo>
                  <a:cubicBezTo>
                    <a:pt x="892" y="2090"/>
                    <a:pt x="1026" y="2028"/>
                    <a:pt x="1174" y="2028"/>
                  </a:cubicBezTo>
                  <a:cubicBezTo>
                    <a:pt x="1325" y="2028"/>
                    <a:pt x="1497" y="2130"/>
                    <a:pt x="1694" y="2337"/>
                  </a:cubicBezTo>
                  <a:cubicBezTo>
                    <a:pt x="1743" y="2387"/>
                    <a:pt x="1799" y="2453"/>
                    <a:pt x="1863" y="2535"/>
                  </a:cubicBezTo>
                  <a:cubicBezTo>
                    <a:pt x="1950" y="2337"/>
                    <a:pt x="2084" y="2189"/>
                    <a:pt x="2265" y="2092"/>
                  </a:cubicBezTo>
                  <a:cubicBezTo>
                    <a:pt x="2426" y="2006"/>
                    <a:pt x="2618" y="1960"/>
                    <a:pt x="2842" y="1960"/>
                  </a:cubicBezTo>
                  <a:cubicBezTo>
                    <a:pt x="3132" y="1960"/>
                    <a:pt x="3350" y="2021"/>
                    <a:pt x="3496" y="2140"/>
                  </a:cubicBezTo>
                  <a:cubicBezTo>
                    <a:pt x="3503" y="2144"/>
                    <a:pt x="3508" y="2148"/>
                    <a:pt x="3514" y="2154"/>
                  </a:cubicBezTo>
                  <a:cubicBezTo>
                    <a:pt x="3545" y="2101"/>
                    <a:pt x="3586" y="2055"/>
                    <a:pt x="3635" y="2010"/>
                  </a:cubicBezTo>
                  <a:cubicBezTo>
                    <a:pt x="3764" y="1890"/>
                    <a:pt x="3919" y="1831"/>
                    <a:pt x="4101" y="1831"/>
                  </a:cubicBezTo>
                  <a:cubicBezTo>
                    <a:pt x="4279" y="1831"/>
                    <a:pt x="4445" y="1911"/>
                    <a:pt x="4593" y="2077"/>
                  </a:cubicBezTo>
                  <a:cubicBezTo>
                    <a:pt x="4660" y="2148"/>
                    <a:pt x="4713" y="2221"/>
                    <a:pt x="4754" y="2302"/>
                  </a:cubicBezTo>
                  <a:cubicBezTo>
                    <a:pt x="4821" y="2254"/>
                    <a:pt x="4884" y="2217"/>
                    <a:pt x="4946" y="2193"/>
                  </a:cubicBezTo>
                  <a:cubicBezTo>
                    <a:pt x="5037" y="2161"/>
                    <a:pt x="5157" y="2144"/>
                    <a:pt x="5309" y="2144"/>
                  </a:cubicBezTo>
                  <a:cubicBezTo>
                    <a:pt x="5598" y="2144"/>
                    <a:pt x="5855" y="2262"/>
                    <a:pt x="6075" y="2497"/>
                  </a:cubicBezTo>
                  <a:cubicBezTo>
                    <a:pt x="6177" y="2608"/>
                    <a:pt x="6254" y="2712"/>
                    <a:pt x="6302" y="2811"/>
                  </a:cubicBezTo>
                  <a:cubicBezTo>
                    <a:pt x="6307" y="2782"/>
                    <a:pt x="6308" y="2751"/>
                    <a:pt x="6308" y="2721"/>
                  </a:cubicBezTo>
                  <a:cubicBezTo>
                    <a:pt x="6302" y="2594"/>
                    <a:pt x="6247" y="2453"/>
                    <a:pt x="6142" y="2296"/>
                  </a:cubicBezTo>
                  <a:cubicBezTo>
                    <a:pt x="6167" y="2190"/>
                    <a:pt x="6239" y="2072"/>
                    <a:pt x="6360" y="1943"/>
                  </a:cubicBezTo>
                  <a:cubicBezTo>
                    <a:pt x="6530" y="1759"/>
                    <a:pt x="6712" y="1667"/>
                    <a:pt x="6902" y="1667"/>
                  </a:cubicBezTo>
                  <a:cubicBezTo>
                    <a:pt x="7139" y="1667"/>
                    <a:pt x="7348" y="1770"/>
                    <a:pt x="7534" y="1980"/>
                  </a:cubicBezTo>
                  <a:cubicBezTo>
                    <a:pt x="7594" y="2048"/>
                    <a:pt x="7642" y="2113"/>
                    <a:pt x="7677" y="2178"/>
                  </a:cubicBezTo>
                  <a:cubicBezTo>
                    <a:pt x="7701" y="2133"/>
                    <a:pt x="7739" y="2093"/>
                    <a:pt x="7784" y="2066"/>
                  </a:cubicBezTo>
                  <a:cubicBezTo>
                    <a:pt x="7838" y="2034"/>
                    <a:pt x="7894" y="2017"/>
                    <a:pt x="7951" y="2017"/>
                  </a:cubicBezTo>
                  <a:cubicBezTo>
                    <a:pt x="8079" y="2017"/>
                    <a:pt x="8178" y="2090"/>
                    <a:pt x="8250" y="2233"/>
                  </a:cubicBezTo>
                  <a:cubicBezTo>
                    <a:pt x="8303" y="2337"/>
                    <a:pt x="8332" y="2436"/>
                    <a:pt x="8332" y="2528"/>
                  </a:cubicBezTo>
                  <a:cubicBezTo>
                    <a:pt x="8346" y="2514"/>
                    <a:pt x="8399" y="2439"/>
                    <a:pt x="8491" y="2309"/>
                  </a:cubicBezTo>
                  <a:cubicBezTo>
                    <a:pt x="8552" y="2226"/>
                    <a:pt x="8611" y="2183"/>
                    <a:pt x="8675" y="2183"/>
                  </a:cubicBezTo>
                  <a:cubicBezTo>
                    <a:pt x="8818" y="2183"/>
                    <a:pt x="8914" y="2240"/>
                    <a:pt x="8967" y="2353"/>
                  </a:cubicBezTo>
                  <a:cubicBezTo>
                    <a:pt x="9006" y="2418"/>
                    <a:pt x="9047" y="2538"/>
                    <a:pt x="9095" y="2711"/>
                  </a:cubicBezTo>
                  <a:cubicBezTo>
                    <a:pt x="9181" y="2681"/>
                    <a:pt x="9379" y="2578"/>
                    <a:pt x="9686" y="2402"/>
                  </a:cubicBezTo>
                  <a:cubicBezTo>
                    <a:pt x="9880" y="2303"/>
                    <a:pt x="10046" y="2234"/>
                    <a:pt x="10187" y="2196"/>
                  </a:cubicBezTo>
                  <a:cubicBezTo>
                    <a:pt x="10118" y="2178"/>
                    <a:pt x="10043" y="2169"/>
                    <a:pt x="9963" y="2169"/>
                  </a:cubicBezTo>
                  <a:cubicBezTo>
                    <a:pt x="9808" y="2169"/>
                    <a:pt x="9655" y="2199"/>
                    <a:pt x="9506" y="2260"/>
                  </a:cubicBezTo>
                  <a:cubicBezTo>
                    <a:pt x="9376" y="2323"/>
                    <a:pt x="9291" y="2358"/>
                    <a:pt x="9256" y="2367"/>
                  </a:cubicBezTo>
                  <a:cubicBezTo>
                    <a:pt x="9256" y="2264"/>
                    <a:pt x="9232" y="2162"/>
                    <a:pt x="9188" y="2058"/>
                  </a:cubicBezTo>
                  <a:cubicBezTo>
                    <a:pt x="9119" y="1880"/>
                    <a:pt x="9006" y="1790"/>
                    <a:pt x="8848" y="1790"/>
                  </a:cubicBezTo>
                  <a:cubicBezTo>
                    <a:pt x="8787" y="1790"/>
                    <a:pt x="8696" y="1828"/>
                    <a:pt x="8572" y="1901"/>
                  </a:cubicBezTo>
                  <a:cubicBezTo>
                    <a:pt x="8480" y="1958"/>
                    <a:pt x="8411" y="2006"/>
                    <a:pt x="8364" y="2044"/>
                  </a:cubicBezTo>
                  <a:cubicBezTo>
                    <a:pt x="8385" y="2011"/>
                    <a:pt x="8350" y="1924"/>
                    <a:pt x="8262" y="1780"/>
                  </a:cubicBezTo>
                  <a:cubicBezTo>
                    <a:pt x="8151" y="1616"/>
                    <a:pt x="8011" y="1533"/>
                    <a:pt x="7841" y="1533"/>
                  </a:cubicBezTo>
                  <a:cubicBezTo>
                    <a:pt x="7746" y="1533"/>
                    <a:pt x="7661" y="1548"/>
                    <a:pt x="7585" y="1582"/>
                  </a:cubicBezTo>
                  <a:cubicBezTo>
                    <a:pt x="7564" y="1591"/>
                    <a:pt x="7550" y="1599"/>
                    <a:pt x="7541" y="1609"/>
                  </a:cubicBezTo>
                  <a:cubicBezTo>
                    <a:pt x="7510" y="1492"/>
                    <a:pt x="7461" y="1385"/>
                    <a:pt x="7393" y="1286"/>
                  </a:cubicBezTo>
                  <a:cubicBezTo>
                    <a:pt x="7262" y="1109"/>
                    <a:pt x="7093" y="1021"/>
                    <a:pt x="6887" y="1021"/>
                  </a:cubicBezTo>
                  <a:cubicBezTo>
                    <a:pt x="6463" y="1021"/>
                    <a:pt x="6181" y="1160"/>
                    <a:pt x="6040" y="1437"/>
                  </a:cubicBezTo>
                  <a:cubicBezTo>
                    <a:pt x="5983" y="1554"/>
                    <a:pt x="5955" y="1740"/>
                    <a:pt x="5955" y="1997"/>
                  </a:cubicBezTo>
                  <a:cubicBezTo>
                    <a:pt x="5872" y="1893"/>
                    <a:pt x="5780" y="1818"/>
                    <a:pt x="5681" y="1773"/>
                  </a:cubicBezTo>
                  <a:cubicBezTo>
                    <a:pt x="5562" y="1709"/>
                    <a:pt x="5405" y="1680"/>
                    <a:pt x="5207" y="1680"/>
                  </a:cubicBezTo>
                  <a:cubicBezTo>
                    <a:pt x="5181" y="1479"/>
                    <a:pt x="5125" y="1310"/>
                    <a:pt x="5046" y="1173"/>
                  </a:cubicBezTo>
                  <a:cubicBezTo>
                    <a:pt x="4904" y="934"/>
                    <a:pt x="4674" y="814"/>
                    <a:pt x="4356" y="814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37"/>
            <p:cNvSpPr/>
            <p:nvPr/>
          </p:nvSpPr>
          <p:spPr>
            <a:xfrm>
              <a:off x="1014800" y="302038"/>
              <a:ext cx="3542861" cy="1057307"/>
            </a:xfrm>
            <a:custGeom>
              <a:rect b="b" l="l" r="r" t="t"/>
              <a:pathLst>
                <a:path extrusionOk="0" h="4971" w="16657">
                  <a:moveTo>
                    <a:pt x="8527" y="0"/>
                  </a:moveTo>
                  <a:cubicBezTo>
                    <a:pt x="8329" y="0"/>
                    <a:pt x="8232" y="113"/>
                    <a:pt x="8232" y="335"/>
                  </a:cubicBezTo>
                  <a:cubicBezTo>
                    <a:pt x="8232" y="338"/>
                    <a:pt x="8240" y="368"/>
                    <a:pt x="8254" y="420"/>
                  </a:cubicBezTo>
                  <a:cubicBezTo>
                    <a:pt x="8292" y="476"/>
                    <a:pt x="8374" y="504"/>
                    <a:pt x="8496" y="504"/>
                  </a:cubicBezTo>
                  <a:cubicBezTo>
                    <a:pt x="8734" y="504"/>
                    <a:pt x="8854" y="418"/>
                    <a:pt x="8854" y="249"/>
                  </a:cubicBezTo>
                  <a:cubicBezTo>
                    <a:pt x="8854" y="91"/>
                    <a:pt x="8751" y="8"/>
                    <a:pt x="8545" y="1"/>
                  </a:cubicBezTo>
                  <a:cubicBezTo>
                    <a:pt x="8539" y="0"/>
                    <a:pt x="8533" y="0"/>
                    <a:pt x="8527" y="0"/>
                  </a:cubicBezTo>
                  <a:close/>
                  <a:moveTo>
                    <a:pt x="10964" y="1606"/>
                  </a:moveTo>
                  <a:cubicBezTo>
                    <a:pt x="10965" y="1607"/>
                    <a:pt x="10965" y="1608"/>
                    <a:pt x="10965" y="1609"/>
                  </a:cubicBezTo>
                  <a:lnTo>
                    <a:pt x="10963" y="1610"/>
                  </a:lnTo>
                  <a:lnTo>
                    <a:pt x="10963" y="1610"/>
                  </a:lnTo>
                  <a:cubicBezTo>
                    <a:pt x="10963" y="1609"/>
                    <a:pt x="10963" y="1609"/>
                    <a:pt x="10962" y="1608"/>
                  </a:cubicBezTo>
                  <a:cubicBezTo>
                    <a:pt x="10963" y="1607"/>
                    <a:pt x="10964" y="1607"/>
                    <a:pt x="10964" y="1606"/>
                  </a:cubicBezTo>
                  <a:close/>
                  <a:moveTo>
                    <a:pt x="10310" y="1022"/>
                  </a:moveTo>
                  <a:cubicBezTo>
                    <a:pt x="9886" y="1022"/>
                    <a:pt x="9603" y="1161"/>
                    <a:pt x="9464" y="1439"/>
                  </a:cubicBezTo>
                  <a:cubicBezTo>
                    <a:pt x="9429" y="1511"/>
                    <a:pt x="9404" y="1611"/>
                    <a:pt x="9391" y="1738"/>
                  </a:cubicBezTo>
                  <a:lnTo>
                    <a:pt x="9391" y="1738"/>
                  </a:lnTo>
                  <a:lnTo>
                    <a:pt x="10963" y="1610"/>
                  </a:lnTo>
                  <a:lnTo>
                    <a:pt x="10963" y="1610"/>
                  </a:lnTo>
                  <a:cubicBezTo>
                    <a:pt x="10977" y="1677"/>
                    <a:pt x="10985" y="1753"/>
                    <a:pt x="10985" y="1835"/>
                  </a:cubicBezTo>
                  <a:lnTo>
                    <a:pt x="11772" y="1944"/>
                  </a:lnTo>
                  <a:lnTo>
                    <a:pt x="11772" y="1944"/>
                  </a:lnTo>
                  <a:cubicBezTo>
                    <a:pt x="11754" y="1901"/>
                    <a:pt x="11724" y="1846"/>
                    <a:pt x="11683" y="1779"/>
                  </a:cubicBezTo>
                  <a:cubicBezTo>
                    <a:pt x="11572" y="1615"/>
                    <a:pt x="11432" y="1532"/>
                    <a:pt x="11262" y="1532"/>
                  </a:cubicBezTo>
                  <a:cubicBezTo>
                    <a:pt x="11167" y="1532"/>
                    <a:pt x="11082" y="1547"/>
                    <a:pt x="11006" y="1581"/>
                  </a:cubicBezTo>
                  <a:cubicBezTo>
                    <a:pt x="10987" y="1589"/>
                    <a:pt x="10973" y="1597"/>
                    <a:pt x="10964" y="1606"/>
                  </a:cubicBezTo>
                  <a:lnTo>
                    <a:pt x="10964" y="1606"/>
                  </a:lnTo>
                  <a:cubicBezTo>
                    <a:pt x="10935" y="1490"/>
                    <a:pt x="10885" y="1384"/>
                    <a:pt x="10817" y="1286"/>
                  </a:cubicBezTo>
                  <a:cubicBezTo>
                    <a:pt x="10684" y="1110"/>
                    <a:pt x="10516" y="1022"/>
                    <a:pt x="10310" y="1022"/>
                  </a:cubicBezTo>
                  <a:close/>
                  <a:moveTo>
                    <a:pt x="11772" y="1944"/>
                  </a:moveTo>
                  <a:cubicBezTo>
                    <a:pt x="11792" y="1993"/>
                    <a:pt x="11796" y="2025"/>
                    <a:pt x="11785" y="2043"/>
                  </a:cubicBezTo>
                  <a:cubicBezTo>
                    <a:pt x="11814" y="2019"/>
                    <a:pt x="11851" y="1992"/>
                    <a:pt x="11897" y="1961"/>
                  </a:cubicBezTo>
                  <a:lnTo>
                    <a:pt x="11897" y="1961"/>
                  </a:lnTo>
                  <a:lnTo>
                    <a:pt x="11772" y="1944"/>
                  </a:lnTo>
                  <a:close/>
                  <a:moveTo>
                    <a:pt x="12269" y="1789"/>
                  </a:moveTo>
                  <a:cubicBezTo>
                    <a:pt x="12208" y="1789"/>
                    <a:pt x="12117" y="1827"/>
                    <a:pt x="11993" y="1900"/>
                  </a:cubicBezTo>
                  <a:cubicBezTo>
                    <a:pt x="11957" y="1922"/>
                    <a:pt x="11925" y="1942"/>
                    <a:pt x="11897" y="1961"/>
                  </a:cubicBezTo>
                  <a:lnTo>
                    <a:pt x="11897" y="1961"/>
                  </a:lnTo>
                  <a:lnTo>
                    <a:pt x="12611" y="2060"/>
                  </a:lnTo>
                  <a:lnTo>
                    <a:pt x="12611" y="2060"/>
                  </a:lnTo>
                  <a:cubicBezTo>
                    <a:pt x="12610" y="2059"/>
                    <a:pt x="12610" y="2058"/>
                    <a:pt x="12609" y="2057"/>
                  </a:cubicBezTo>
                  <a:cubicBezTo>
                    <a:pt x="12540" y="1879"/>
                    <a:pt x="12427" y="1789"/>
                    <a:pt x="12269" y="1789"/>
                  </a:cubicBezTo>
                  <a:close/>
                  <a:moveTo>
                    <a:pt x="7782" y="815"/>
                  </a:moveTo>
                  <a:cubicBezTo>
                    <a:pt x="7566" y="815"/>
                    <a:pt x="7347" y="898"/>
                    <a:pt x="7123" y="1066"/>
                  </a:cubicBezTo>
                  <a:cubicBezTo>
                    <a:pt x="6886" y="1238"/>
                    <a:pt x="6737" y="1456"/>
                    <a:pt x="6681" y="1718"/>
                  </a:cubicBezTo>
                  <a:cubicBezTo>
                    <a:pt x="6568" y="1662"/>
                    <a:pt x="6423" y="1633"/>
                    <a:pt x="6246" y="1633"/>
                  </a:cubicBezTo>
                  <a:cubicBezTo>
                    <a:pt x="6049" y="1633"/>
                    <a:pt x="5885" y="1659"/>
                    <a:pt x="5754" y="1710"/>
                  </a:cubicBezTo>
                  <a:cubicBezTo>
                    <a:pt x="5700" y="1735"/>
                    <a:pt x="5651" y="1760"/>
                    <a:pt x="5606" y="1791"/>
                  </a:cubicBezTo>
                  <a:cubicBezTo>
                    <a:pt x="5517" y="1408"/>
                    <a:pt x="5298" y="1217"/>
                    <a:pt x="4952" y="1217"/>
                  </a:cubicBezTo>
                  <a:cubicBezTo>
                    <a:pt x="4705" y="1217"/>
                    <a:pt x="4482" y="1281"/>
                    <a:pt x="4285" y="1410"/>
                  </a:cubicBezTo>
                  <a:cubicBezTo>
                    <a:pt x="4060" y="1556"/>
                    <a:pt x="3950" y="1742"/>
                    <a:pt x="3950" y="1969"/>
                  </a:cubicBezTo>
                  <a:cubicBezTo>
                    <a:pt x="3950" y="2028"/>
                    <a:pt x="3958" y="2098"/>
                    <a:pt x="3974" y="2181"/>
                  </a:cubicBezTo>
                  <a:lnTo>
                    <a:pt x="3974" y="2181"/>
                  </a:lnTo>
                  <a:lnTo>
                    <a:pt x="5321" y="2071"/>
                  </a:lnTo>
                  <a:lnTo>
                    <a:pt x="5321" y="2071"/>
                  </a:lnTo>
                  <a:cubicBezTo>
                    <a:pt x="5298" y="2108"/>
                    <a:pt x="5276" y="2148"/>
                    <a:pt x="5256" y="2191"/>
                  </a:cubicBezTo>
                  <a:lnTo>
                    <a:pt x="5363" y="2068"/>
                  </a:lnTo>
                  <a:lnTo>
                    <a:pt x="5363" y="2068"/>
                  </a:lnTo>
                  <a:lnTo>
                    <a:pt x="8162" y="1839"/>
                  </a:lnTo>
                  <a:lnTo>
                    <a:pt x="8162" y="1839"/>
                  </a:lnTo>
                  <a:cubicBezTo>
                    <a:pt x="8149" y="1855"/>
                    <a:pt x="8138" y="1873"/>
                    <a:pt x="8129" y="1892"/>
                  </a:cubicBezTo>
                  <a:lnTo>
                    <a:pt x="8278" y="1829"/>
                  </a:lnTo>
                  <a:lnTo>
                    <a:pt x="8278" y="1829"/>
                  </a:lnTo>
                  <a:lnTo>
                    <a:pt x="9085" y="1763"/>
                  </a:lnTo>
                  <a:lnTo>
                    <a:pt x="9085" y="1763"/>
                  </a:lnTo>
                  <a:cubicBezTo>
                    <a:pt x="9092" y="1766"/>
                    <a:pt x="9099" y="1770"/>
                    <a:pt x="9105" y="1773"/>
                  </a:cubicBezTo>
                  <a:cubicBezTo>
                    <a:pt x="9204" y="1817"/>
                    <a:pt x="9294" y="1893"/>
                    <a:pt x="9379" y="1997"/>
                  </a:cubicBezTo>
                  <a:cubicBezTo>
                    <a:pt x="9379" y="1901"/>
                    <a:pt x="9383" y="1815"/>
                    <a:pt x="9391" y="1738"/>
                  </a:cubicBezTo>
                  <a:lnTo>
                    <a:pt x="9391" y="1738"/>
                  </a:lnTo>
                  <a:lnTo>
                    <a:pt x="9085" y="1763"/>
                  </a:lnTo>
                  <a:lnTo>
                    <a:pt x="9085" y="1763"/>
                  </a:lnTo>
                  <a:cubicBezTo>
                    <a:pt x="8968" y="1708"/>
                    <a:pt x="8818" y="1680"/>
                    <a:pt x="8631" y="1680"/>
                  </a:cubicBezTo>
                  <a:cubicBezTo>
                    <a:pt x="8604" y="1478"/>
                    <a:pt x="8552" y="1312"/>
                    <a:pt x="8470" y="1173"/>
                  </a:cubicBezTo>
                  <a:cubicBezTo>
                    <a:pt x="8328" y="935"/>
                    <a:pt x="8096" y="815"/>
                    <a:pt x="7782" y="815"/>
                  </a:cubicBezTo>
                  <a:close/>
                  <a:moveTo>
                    <a:pt x="13394" y="2168"/>
                  </a:moveTo>
                  <a:lnTo>
                    <a:pt x="13608" y="2198"/>
                  </a:lnTo>
                  <a:cubicBezTo>
                    <a:pt x="13542" y="2180"/>
                    <a:pt x="13471" y="2169"/>
                    <a:pt x="13394" y="2168"/>
                  </a:cubicBezTo>
                  <a:close/>
                  <a:moveTo>
                    <a:pt x="3703" y="2146"/>
                  </a:moveTo>
                  <a:cubicBezTo>
                    <a:pt x="3589" y="2146"/>
                    <a:pt x="3502" y="2170"/>
                    <a:pt x="3438" y="2218"/>
                  </a:cubicBezTo>
                  <a:cubicBezTo>
                    <a:pt x="3435" y="2220"/>
                    <a:pt x="3431" y="2223"/>
                    <a:pt x="3428" y="2226"/>
                  </a:cubicBezTo>
                  <a:lnTo>
                    <a:pt x="3895" y="2188"/>
                  </a:lnTo>
                  <a:lnTo>
                    <a:pt x="3895" y="2188"/>
                  </a:lnTo>
                  <a:cubicBezTo>
                    <a:pt x="3900" y="2191"/>
                    <a:pt x="3905" y="2194"/>
                    <a:pt x="3909" y="2198"/>
                  </a:cubicBezTo>
                  <a:cubicBezTo>
                    <a:pt x="3939" y="2223"/>
                    <a:pt x="3969" y="2257"/>
                    <a:pt x="4000" y="2301"/>
                  </a:cubicBezTo>
                  <a:cubicBezTo>
                    <a:pt x="3989" y="2258"/>
                    <a:pt x="3981" y="2219"/>
                    <a:pt x="3974" y="2181"/>
                  </a:cubicBezTo>
                  <a:lnTo>
                    <a:pt x="3974" y="2181"/>
                  </a:lnTo>
                  <a:lnTo>
                    <a:pt x="3895" y="2188"/>
                  </a:lnTo>
                  <a:lnTo>
                    <a:pt x="3895" y="2188"/>
                  </a:lnTo>
                  <a:cubicBezTo>
                    <a:pt x="3849" y="2159"/>
                    <a:pt x="3786" y="2146"/>
                    <a:pt x="3703" y="2146"/>
                  </a:cubicBezTo>
                  <a:close/>
                  <a:moveTo>
                    <a:pt x="3998" y="2302"/>
                  </a:moveTo>
                  <a:cubicBezTo>
                    <a:pt x="3998" y="2315"/>
                    <a:pt x="4000" y="2325"/>
                    <a:pt x="4003" y="2335"/>
                  </a:cubicBezTo>
                  <a:lnTo>
                    <a:pt x="4003" y="2316"/>
                  </a:lnTo>
                  <a:cubicBezTo>
                    <a:pt x="4000" y="2309"/>
                    <a:pt x="3998" y="2307"/>
                    <a:pt x="3998" y="2302"/>
                  </a:cubicBezTo>
                  <a:close/>
                  <a:moveTo>
                    <a:pt x="12611" y="2060"/>
                  </a:moveTo>
                  <a:cubicBezTo>
                    <a:pt x="12653" y="2163"/>
                    <a:pt x="12677" y="2264"/>
                    <a:pt x="12677" y="2366"/>
                  </a:cubicBezTo>
                  <a:cubicBezTo>
                    <a:pt x="12712" y="2357"/>
                    <a:pt x="12797" y="2322"/>
                    <a:pt x="12927" y="2259"/>
                  </a:cubicBezTo>
                  <a:cubicBezTo>
                    <a:pt x="13076" y="2198"/>
                    <a:pt x="13229" y="2168"/>
                    <a:pt x="13384" y="2168"/>
                  </a:cubicBezTo>
                  <a:cubicBezTo>
                    <a:pt x="13387" y="2168"/>
                    <a:pt x="13391" y="2168"/>
                    <a:pt x="13394" y="2168"/>
                  </a:cubicBezTo>
                  <a:lnTo>
                    <a:pt x="13394" y="2168"/>
                  </a:lnTo>
                  <a:lnTo>
                    <a:pt x="12611" y="2060"/>
                  </a:lnTo>
                  <a:close/>
                  <a:moveTo>
                    <a:pt x="16315" y="2158"/>
                  </a:moveTo>
                  <a:cubicBezTo>
                    <a:pt x="16291" y="2158"/>
                    <a:pt x="16265" y="2158"/>
                    <a:pt x="16239" y="2160"/>
                  </a:cubicBezTo>
                  <a:cubicBezTo>
                    <a:pt x="15962" y="2177"/>
                    <a:pt x="15822" y="2247"/>
                    <a:pt x="15822" y="2369"/>
                  </a:cubicBezTo>
                  <a:cubicBezTo>
                    <a:pt x="15822" y="2428"/>
                    <a:pt x="15839" y="2470"/>
                    <a:pt x="15873" y="2500"/>
                  </a:cubicBezTo>
                  <a:cubicBezTo>
                    <a:pt x="15940" y="2551"/>
                    <a:pt x="16060" y="2576"/>
                    <a:pt x="16236" y="2576"/>
                  </a:cubicBezTo>
                  <a:cubicBezTo>
                    <a:pt x="16374" y="2576"/>
                    <a:pt x="16481" y="2548"/>
                    <a:pt x="16562" y="2491"/>
                  </a:cubicBezTo>
                  <a:cubicBezTo>
                    <a:pt x="16624" y="2443"/>
                    <a:pt x="16656" y="2393"/>
                    <a:pt x="16656" y="2339"/>
                  </a:cubicBezTo>
                  <a:cubicBezTo>
                    <a:pt x="16656" y="2218"/>
                    <a:pt x="16542" y="2158"/>
                    <a:pt x="16315" y="2158"/>
                  </a:cubicBezTo>
                  <a:close/>
                  <a:moveTo>
                    <a:pt x="14897" y="2209"/>
                  </a:moveTo>
                  <a:cubicBezTo>
                    <a:pt x="14765" y="2209"/>
                    <a:pt x="14657" y="2237"/>
                    <a:pt x="14569" y="2294"/>
                  </a:cubicBezTo>
                  <a:cubicBezTo>
                    <a:pt x="14490" y="2349"/>
                    <a:pt x="14449" y="2417"/>
                    <a:pt x="14449" y="2500"/>
                  </a:cubicBezTo>
                  <a:cubicBezTo>
                    <a:pt x="14449" y="2548"/>
                    <a:pt x="14458" y="2580"/>
                    <a:pt x="14476" y="2599"/>
                  </a:cubicBezTo>
                  <a:cubicBezTo>
                    <a:pt x="14519" y="2654"/>
                    <a:pt x="14603" y="2679"/>
                    <a:pt x="14732" y="2679"/>
                  </a:cubicBezTo>
                  <a:cubicBezTo>
                    <a:pt x="15083" y="2679"/>
                    <a:pt x="15259" y="2597"/>
                    <a:pt x="15259" y="2432"/>
                  </a:cubicBezTo>
                  <a:cubicBezTo>
                    <a:pt x="15259" y="2381"/>
                    <a:pt x="15241" y="2338"/>
                    <a:pt x="15206" y="2298"/>
                  </a:cubicBezTo>
                  <a:cubicBezTo>
                    <a:pt x="15144" y="2239"/>
                    <a:pt x="15041" y="2209"/>
                    <a:pt x="14897" y="2209"/>
                  </a:cubicBezTo>
                  <a:close/>
                  <a:moveTo>
                    <a:pt x="13608" y="2198"/>
                  </a:moveTo>
                  <a:lnTo>
                    <a:pt x="13295" y="2702"/>
                  </a:lnTo>
                  <a:cubicBezTo>
                    <a:pt x="13349" y="2709"/>
                    <a:pt x="13405" y="2713"/>
                    <a:pt x="13462" y="2713"/>
                  </a:cubicBezTo>
                  <a:cubicBezTo>
                    <a:pt x="13551" y="2713"/>
                    <a:pt x="13642" y="2704"/>
                    <a:pt x="13738" y="2683"/>
                  </a:cubicBezTo>
                  <a:cubicBezTo>
                    <a:pt x="13891" y="2649"/>
                    <a:pt x="13965" y="2592"/>
                    <a:pt x="13965" y="2508"/>
                  </a:cubicBezTo>
                  <a:cubicBezTo>
                    <a:pt x="13965" y="2452"/>
                    <a:pt x="13922" y="2388"/>
                    <a:pt x="13836" y="2316"/>
                  </a:cubicBezTo>
                  <a:cubicBezTo>
                    <a:pt x="13771" y="2261"/>
                    <a:pt x="13694" y="2222"/>
                    <a:pt x="13608" y="2198"/>
                  </a:cubicBezTo>
                  <a:close/>
                  <a:moveTo>
                    <a:pt x="185" y="2794"/>
                  </a:moveTo>
                  <a:cubicBezTo>
                    <a:pt x="180" y="2794"/>
                    <a:pt x="175" y="2795"/>
                    <a:pt x="170" y="2795"/>
                  </a:cubicBezTo>
                  <a:cubicBezTo>
                    <a:pt x="57" y="2805"/>
                    <a:pt x="1" y="2862"/>
                    <a:pt x="1" y="2974"/>
                  </a:cubicBezTo>
                  <a:cubicBezTo>
                    <a:pt x="1" y="3091"/>
                    <a:pt x="56" y="3149"/>
                    <a:pt x="167" y="3149"/>
                  </a:cubicBezTo>
                  <a:cubicBezTo>
                    <a:pt x="226" y="3148"/>
                    <a:pt x="273" y="3128"/>
                    <a:pt x="305" y="3085"/>
                  </a:cubicBezTo>
                  <a:cubicBezTo>
                    <a:pt x="329" y="3050"/>
                    <a:pt x="341" y="3012"/>
                    <a:pt x="341" y="2968"/>
                  </a:cubicBezTo>
                  <a:cubicBezTo>
                    <a:pt x="341" y="2852"/>
                    <a:pt x="289" y="2794"/>
                    <a:pt x="185" y="2794"/>
                  </a:cubicBezTo>
                  <a:close/>
                  <a:moveTo>
                    <a:pt x="3018" y="3126"/>
                  </a:moveTo>
                  <a:lnTo>
                    <a:pt x="3022" y="3188"/>
                  </a:lnTo>
                  <a:cubicBezTo>
                    <a:pt x="3019" y="3169"/>
                    <a:pt x="3018" y="3148"/>
                    <a:pt x="3018" y="3126"/>
                  </a:cubicBezTo>
                  <a:close/>
                  <a:moveTo>
                    <a:pt x="1840" y="2597"/>
                  </a:moveTo>
                  <a:cubicBezTo>
                    <a:pt x="1820" y="2597"/>
                    <a:pt x="1799" y="2597"/>
                    <a:pt x="1777" y="2599"/>
                  </a:cubicBezTo>
                  <a:cubicBezTo>
                    <a:pt x="1479" y="2614"/>
                    <a:pt x="1328" y="2741"/>
                    <a:pt x="1328" y="2980"/>
                  </a:cubicBezTo>
                  <a:cubicBezTo>
                    <a:pt x="1328" y="2987"/>
                    <a:pt x="1338" y="3029"/>
                    <a:pt x="1352" y="3109"/>
                  </a:cubicBezTo>
                  <a:cubicBezTo>
                    <a:pt x="1403" y="3184"/>
                    <a:pt x="1510" y="3221"/>
                    <a:pt x="1674" y="3221"/>
                  </a:cubicBezTo>
                  <a:cubicBezTo>
                    <a:pt x="1860" y="3221"/>
                    <a:pt x="2004" y="3177"/>
                    <a:pt x="2109" y="3087"/>
                  </a:cubicBezTo>
                  <a:cubicBezTo>
                    <a:pt x="2186" y="3012"/>
                    <a:pt x="2224" y="2942"/>
                    <a:pt x="2224" y="2872"/>
                  </a:cubicBezTo>
                  <a:cubicBezTo>
                    <a:pt x="2224" y="2689"/>
                    <a:pt x="2097" y="2597"/>
                    <a:pt x="1840" y="2597"/>
                  </a:cubicBezTo>
                  <a:close/>
                  <a:moveTo>
                    <a:pt x="13299" y="2572"/>
                  </a:moveTo>
                  <a:lnTo>
                    <a:pt x="11743" y="3028"/>
                  </a:lnTo>
                  <a:lnTo>
                    <a:pt x="11743" y="3028"/>
                  </a:lnTo>
                  <a:cubicBezTo>
                    <a:pt x="11735" y="3009"/>
                    <a:pt x="11730" y="2989"/>
                    <a:pt x="11727" y="2968"/>
                  </a:cubicBezTo>
                  <a:lnTo>
                    <a:pt x="11727" y="2968"/>
                  </a:lnTo>
                  <a:cubicBezTo>
                    <a:pt x="11727" y="2983"/>
                    <a:pt x="11728" y="3004"/>
                    <a:pt x="11728" y="3033"/>
                  </a:cubicBezTo>
                  <a:lnTo>
                    <a:pt x="11728" y="3033"/>
                  </a:lnTo>
                  <a:lnTo>
                    <a:pt x="11743" y="3028"/>
                  </a:lnTo>
                  <a:lnTo>
                    <a:pt x="11743" y="3028"/>
                  </a:lnTo>
                  <a:cubicBezTo>
                    <a:pt x="11763" y="3081"/>
                    <a:pt x="11803" y="3132"/>
                    <a:pt x="11861" y="3184"/>
                  </a:cubicBezTo>
                  <a:cubicBezTo>
                    <a:pt x="11964" y="3275"/>
                    <a:pt x="12080" y="3318"/>
                    <a:pt x="12214" y="3318"/>
                  </a:cubicBezTo>
                  <a:cubicBezTo>
                    <a:pt x="12348" y="3318"/>
                    <a:pt x="12444" y="3246"/>
                    <a:pt x="12499" y="3102"/>
                  </a:cubicBezTo>
                  <a:cubicBezTo>
                    <a:pt x="12517" y="3047"/>
                    <a:pt x="12530" y="2995"/>
                    <a:pt x="12534" y="2951"/>
                  </a:cubicBezTo>
                  <a:cubicBezTo>
                    <a:pt x="12633" y="3056"/>
                    <a:pt x="12749" y="3108"/>
                    <a:pt x="12879" y="3108"/>
                  </a:cubicBezTo>
                  <a:cubicBezTo>
                    <a:pt x="13028" y="3108"/>
                    <a:pt x="13140" y="3032"/>
                    <a:pt x="13215" y="2881"/>
                  </a:cubicBezTo>
                  <a:cubicBezTo>
                    <a:pt x="13250" y="2820"/>
                    <a:pt x="13275" y="2761"/>
                    <a:pt x="13291" y="2703"/>
                  </a:cubicBezTo>
                  <a:cubicBezTo>
                    <a:pt x="13295" y="2661"/>
                    <a:pt x="13299" y="2618"/>
                    <a:pt x="13299" y="2572"/>
                  </a:cubicBezTo>
                  <a:close/>
                  <a:moveTo>
                    <a:pt x="10639" y="3145"/>
                  </a:moveTo>
                  <a:lnTo>
                    <a:pt x="10595" y="3365"/>
                  </a:lnTo>
                  <a:cubicBezTo>
                    <a:pt x="10625" y="3290"/>
                    <a:pt x="10639" y="3215"/>
                    <a:pt x="10639" y="3145"/>
                  </a:cubicBezTo>
                  <a:close/>
                  <a:moveTo>
                    <a:pt x="9015" y="3143"/>
                  </a:moveTo>
                  <a:lnTo>
                    <a:pt x="8345" y="3435"/>
                  </a:lnTo>
                  <a:cubicBezTo>
                    <a:pt x="8374" y="3468"/>
                    <a:pt x="8408" y="3495"/>
                    <a:pt x="8446" y="3516"/>
                  </a:cubicBezTo>
                  <a:cubicBezTo>
                    <a:pt x="8524" y="3550"/>
                    <a:pt x="8641" y="3565"/>
                    <a:pt x="8796" y="3565"/>
                  </a:cubicBezTo>
                  <a:cubicBezTo>
                    <a:pt x="8898" y="3565"/>
                    <a:pt x="8995" y="3531"/>
                    <a:pt x="9087" y="3466"/>
                  </a:cubicBezTo>
                  <a:cubicBezTo>
                    <a:pt x="9093" y="3466"/>
                    <a:pt x="9095" y="3465"/>
                    <a:pt x="9095" y="3461"/>
                  </a:cubicBezTo>
                  <a:cubicBezTo>
                    <a:pt x="9057" y="3369"/>
                    <a:pt x="9031" y="3262"/>
                    <a:pt x="9015" y="3143"/>
                  </a:cubicBezTo>
                  <a:close/>
                  <a:moveTo>
                    <a:pt x="5618" y="3548"/>
                  </a:moveTo>
                  <a:lnTo>
                    <a:pt x="5618" y="3548"/>
                  </a:lnTo>
                  <a:cubicBezTo>
                    <a:pt x="5593" y="3581"/>
                    <a:pt x="5569" y="3613"/>
                    <a:pt x="5547" y="3642"/>
                  </a:cubicBezTo>
                  <a:lnTo>
                    <a:pt x="5547" y="3642"/>
                  </a:lnTo>
                  <a:lnTo>
                    <a:pt x="5618" y="3548"/>
                  </a:lnTo>
                  <a:close/>
                  <a:moveTo>
                    <a:pt x="4530" y="3462"/>
                  </a:moveTo>
                  <a:lnTo>
                    <a:pt x="4647" y="3678"/>
                  </a:lnTo>
                  <a:cubicBezTo>
                    <a:pt x="4599" y="3615"/>
                    <a:pt x="4560" y="3544"/>
                    <a:pt x="4530" y="3462"/>
                  </a:cubicBezTo>
                  <a:close/>
                  <a:moveTo>
                    <a:pt x="11728" y="3033"/>
                  </a:moveTo>
                  <a:lnTo>
                    <a:pt x="10595" y="3365"/>
                  </a:lnTo>
                  <a:cubicBezTo>
                    <a:pt x="10690" y="3493"/>
                    <a:pt x="10783" y="3584"/>
                    <a:pt x="10872" y="3633"/>
                  </a:cubicBezTo>
                  <a:cubicBezTo>
                    <a:pt x="10945" y="3671"/>
                    <a:pt x="11065" y="3691"/>
                    <a:pt x="11231" y="3691"/>
                  </a:cubicBezTo>
                  <a:cubicBezTo>
                    <a:pt x="11514" y="3691"/>
                    <a:pt x="11682" y="3571"/>
                    <a:pt x="11736" y="3332"/>
                  </a:cubicBezTo>
                  <a:cubicBezTo>
                    <a:pt x="11732" y="3196"/>
                    <a:pt x="11729" y="3096"/>
                    <a:pt x="11728" y="3033"/>
                  </a:cubicBezTo>
                  <a:close/>
                  <a:moveTo>
                    <a:pt x="5547" y="3642"/>
                  </a:moveTo>
                  <a:lnTo>
                    <a:pt x="5503" y="3699"/>
                  </a:lnTo>
                  <a:cubicBezTo>
                    <a:pt x="5517" y="3681"/>
                    <a:pt x="5531" y="3662"/>
                    <a:pt x="5547" y="3642"/>
                  </a:cubicBezTo>
                  <a:close/>
                  <a:moveTo>
                    <a:pt x="10595" y="3365"/>
                  </a:moveTo>
                  <a:lnTo>
                    <a:pt x="9095" y="3462"/>
                  </a:lnTo>
                  <a:cubicBezTo>
                    <a:pt x="9221" y="3785"/>
                    <a:pt x="9467" y="3946"/>
                    <a:pt x="9829" y="3946"/>
                  </a:cubicBezTo>
                  <a:cubicBezTo>
                    <a:pt x="10080" y="3946"/>
                    <a:pt x="10288" y="3835"/>
                    <a:pt x="10452" y="3615"/>
                  </a:cubicBezTo>
                  <a:cubicBezTo>
                    <a:pt x="10518" y="3524"/>
                    <a:pt x="10564" y="3441"/>
                    <a:pt x="10595" y="3365"/>
                  </a:cubicBezTo>
                  <a:close/>
                  <a:moveTo>
                    <a:pt x="3428" y="2230"/>
                  </a:moveTo>
                  <a:cubicBezTo>
                    <a:pt x="3366" y="2285"/>
                    <a:pt x="3317" y="2370"/>
                    <a:pt x="3283" y="2486"/>
                  </a:cubicBezTo>
                  <a:cubicBezTo>
                    <a:pt x="3282" y="2486"/>
                    <a:pt x="3281" y="2485"/>
                    <a:pt x="3281" y="2485"/>
                  </a:cubicBezTo>
                  <a:lnTo>
                    <a:pt x="3281" y="2485"/>
                  </a:lnTo>
                  <a:lnTo>
                    <a:pt x="3281" y="2483"/>
                  </a:lnTo>
                  <a:lnTo>
                    <a:pt x="3281" y="2483"/>
                  </a:lnTo>
                  <a:cubicBezTo>
                    <a:pt x="3281" y="2484"/>
                    <a:pt x="3281" y="2484"/>
                    <a:pt x="3281" y="2485"/>
                  </a:cubicBezTo>
                  <a:lnTo>
                    <a:pt x="3281" y="2485"/>
                  </a:lnTo>
                  <a:cubicBezTo>
                    <a:pt x="3171" y="2459"/>
                    <a:pt x="3073" y="2445"/>
                    <a:pt x="2984" y="2445"/>
                  </a:cubicBezTo>
                  <a:cubicBezTo>
                    <a:pt x="2638" y="2445"/>
                    <a:pt x="2464" y="2580"/>
                    <a:pt x="2464" y="2853"/>
                  </a:cubicBezTo>
                  <a:cubicBezTo>
                    <a:pt x="2464" y="2942"/>
                    <a:pt x="2488" y="3019"/>
                    <a:pt x="2532" y="3080"/>
                  </a:cubicBezTo>
                  <a:cubicBezTo>
                    <a:pt x="2594" y="3176"/>
                    <a:pt x="2697" y="3224"/>
                    <a:pt x="2841" y="3224"/>
                  </a:cubicBezTo>
                  <a:cubicBezTo>
                    <a:pt x="2845" y="3224"/>
                    <a:pt x="2907" y="3212"/>
                    <a:pt x="3025" y="3191"/>
                  </a:cubicBezTo>
                  <a:cubicBezTo>
                    <a:pt x="3039" y="3442"/>
                    <a:pt x="3139" y="3567"/>
                    <a:pt x="3324" y="3567"/>
                  </a:cubicBezTo>
                  <a:cubicBezTo>
                    <a:pt x="3420" y="3567"/>
                    <a:pt x="3487" y="3517"/>
                    <a:pt x="3530" y="3418"/>
                  </a:cubicBezTo>
                  <a:lnTo>
                    <a:pt x="3548" y="3418"/>
                  </a:lnTo>
                  <a:cubicBezTo>
                    <a:pt x="3502" y="3502"/>
                    <a:pt x="3537" y="3613"/>
                    <a:pt x="3650" y="3754"/>
                  </a:cubicBezTo>
                  <a:cubicBezTo>
                    <a:pt x="3777" y="3925"/>
                    <a:pt x="3953" y="4010"/>
                    <a:pt x="4178" y="4010"/>
                  </a:cubicBezTo>
                  <a:cubicBezTo>
                    <a:pt x="4323" y="4010"/>
                    <a:pt x="4461" y="3919"/>
                    <a:pt x="4599" y="3742"/>
                  </a:cubicBezTo>
                  <a:cubicBezTo>
                    <a:pt x="4616" y="3720"/>
                    <a:pt x="4635" y="3699"/>
                    <a:pt x="4649" y="3678"/>
                  </a:cubicBezTo>
                  <a:cubicBezTo>
                    <a:pt x="4698" y="3739"/>
                    <a:pt x="4756" y="3785"/>
                    <a:pt x="4818" y="3821"/>
                  </a:cubicBezTo>
                  <a:cubicBezTo>
                    <a:pt x="4924" y="3894"/>
                    <a:pt x="5043" y="3929"/>
                    <a:pt x="5171" y="3929"/>
                  </a:cubicBezTo>
                  <a:cubicBezTo>
                    <a:pt x="5261" y="3929"/>
                    <a:pt x="5343" y="3881"/>
                    <a:pt x="5421" y="3790"/>
                  </a:cubicBezTo>
                  <a:cubicBezTo>
                    <a:pt x="5446" y="3763"/>
                    <a:pt x="5473" y="3733"/>
                    <a:pt x="5503" y="3699"/>
                  </a:cubicBezTo>
                  <a:lnTo>
                    <a:pt x="3428" y="2230"/>
                  </a:lnTo>
                  <a:close/>
                  <a:moveTo>
                    <a:pt x="7018" y="3126"/>
                  </a:moveTo>
                  <a:lnTo>
                    <a:pt x="5503" y="3699"/>
                  </a:lnTo>
                  <a:cubicBezTo>
                    <a:pt x="5576" y="3852"/>
                    <a:pt x="5665" y="3962"/>
                    <a:pt x="5767" y="4031"/>
                  </a:cubicBezTo>
                  <a:cubicBezTo>
                    <a:pt x="5917" y="4131"/>
                    <a:pt x="6157" y="4183"/>
                    <a:pt x="6489" y="4183"/>
                  </a:cubicBezTo>
                  <a:cubicBezTo>
                    <a:pt x="6766" y="4183"/>
                    <a:pt x="6965" y="4080"/>
                    <a:pt x="7085" y="3877"/>
                  </a:cubicBezTo>
                  <a:cubicBezTo>
                    <a:pt x="7127" y="3810"/>
                    <a:pt x="7156" y="3734"/>
                    <a:pt x="7177" y="3651"/>
                  </a:cubicBezTo>
                  <a:lnTo>
                    <a:pt x="7177" y="3651"/>
                  </a:lnTo>
                  <a:cubicBezTo>
                    <a:pt x="7290" y="3790"/>
                    <a:pt x="7468" y="3860"/>
                    <a:pt x="7708" y="3860"/>
                  </a:cubicBezTo>
                  <a:cubicBezTo>
                    <a:pt x="7852" y="3860"/>
                    <a:pt x="7989" y="3812"/>
                    <a:pt x="8120" y="3718"/>
                  </a:cubicBezTo>
                  <a:cubicBezTo>
                    <a:pt x="8232" y="3634"/>
                    <a:pt x="8305" y="3538"/>
                    <a:pt x="8343" y="3435"/>
                  </a:cubicBezTo>
                  <a:cubicBezTo>
                    <a:pt x="8301" y="3387"/>
                    <a:pt x="8273" y="3327"/>
                    <a:pt x="8259" y="3256"/>
                  </a:cubicBezTo>
                  <a:lnTo>
                    <a:pt x="7177" y="3650"/>
                  </a:lnTo>
                  <a:lnTo>
                    <a:pt x="7177" y="3650"/>
                  </a:lnTo>
                  <a:cubicBezTo>
                    <a:pt x="7076" y="3528"/>
                    <a:pt x="7022" y="3353"/>
                    <a:pt x="7018" y="3126"/>
                  </a:cubicBezTo>
                  <a:close/>
                  <a:moveTo>
                    <a:pt x="3572" y="4389"/>
                  </a:moveTo>
                  <a:cubicBezTo>
                    <a:pt x="3456" y="4389"/>
                    <a:pt x="3373" y="4432"/>
                    <a:pt x="3328" y="4515"/>
                  </a:cubicBezTo>
                  <a:cubicBezTo>
                    <a:pt x="3297" y="4566"/>
                    <a:pt x="3283" y="4625"/>
                    <a:pt x="3283" y="4698"/>
                  </a:cubicBezTo>
                  <a:cubicBezTo>
                    <a:pt x="3283" y="4701"/>
                    <a:pt x="3287" y="4748"/>
                    <a:pt x="3293" y="4837"/>
                  </a:cubicBezTo>
                  <a:cubicBezTo>
                    <a:pt x="3331" y="4927"/>
                    <a:pt x="3423" y="4971"/>
                    <a:pt x="3569" y="4971"/>
                  </a:cubicBezTo>
                  <a:cubicBezTo>
                    <a:pt x="3691" y="4971"/>
                    <a:pt x="3781" y="4923"/>
                    <a:pt x="3837" y="4832"/>
                  </a:cubicBezTo>
                  <a:cubicBezTo>
                    <a:pt x="3873" y="4775"/>
                    <a:pt x="3890" y="4714"/>
                    <a:pt x="3890" y="4648"/>
                  </a:cubicBezTo>
                  <a:cubicBezTo>
                    <a:pt x="3890" y="4475"/>
                    <a:pt x="3784" y="4389"/>
                    <a:pt x="3572" y="4389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2" name="Google Shape;842;p37"/>
          <p:cNvSpPr txBox="1"/>
          <p:nvPr>
            <p:ph type="ctrTitle"/>
          </p:nvPr>
        </p:nvSpPr>
        <p:spPr>
          <a:xfrm>
            <a:off x="713400" y="1163375"/>
            <a:ext cx="7717200" cy="163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"/>
              </a:spcAft>
              <a:buNone/>
            </a:pPr>
            <a:r>
              <a:rPr lang="en" sz="6000">
                <a:solidFill>
                  <a:schemeClr val="lt2"/>
                </a:solidFill>
              </a:rPr>
              <a:t>GEOGRAPHY</a:t>
            </a:r>
            <a:br>
              <a:rPr lang="en" sz="6000">
                <a:solidFill>
                  <a:schemeClr val="lt2"/>
                </a:solidFill>
              </a:rPr>
            </a:br>
            <a:r>
              <a:rPr lang="en" sz="6000">
                <a:solidFill>
                  <a:schemeClr val="lt2"/>
                </a:solidFill>
              </a:rPr>
              <a:t>ASIA</a:t>
            </a:r>
            <a:endParaRPr sz="6000">
              <a:solidFill>
                <a:schemeClr val="lt2"/>
              </a:solidFill>
            </a:endParaRPr>
          </a:p>
        </p:txBody>
      </p:sp>
      <p:sp>
        <p:nvSpPr>
          <p:cNvPr id="843" name="Google Shape;843;p37"/>
          <p:cNvSpPr txBox="1"/>
          <p:nvPr>
            <p:ph idx="1" type="subTitle"/>
          </p:nvPr>
        </p:nvSpPr>
        <p:spPr>
          <a:xfrm>
            <a:off x="2307600" y="2794782"/>
            <a:ext cx="4528800" cy="4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details (physical and human geography)</a:t>
            </a:r>
            <a:endParaRPr/>
          </a:p>
        </p:txBody>
      </p:sp>
      <p:sp>
        <p:nvSpPr>
          <p:cNvPr id="844" name="Google Shape;844;p37"/>
          <p:cNvSpPr/>
          <p:nvPr/>
        </p:nvSpPr>
        <p:spPr>
          <a:xfrm flipH="1" rot="-251885">
            <a:off x="-447694" y="466698"/>
            <a:ext cx="3542576" cy="703155"/>
          </a:xfrm>
          <a:custGeom>
            <a:rect b="b" l="l" r="r" t="t"/>
            <a:pathLst>
              <a:path extrusionOk="0" h="3306" w="16656">
                <a:moveTo>
                  <a:pt x="16321" y="494"/>
                </a:moveTo>
                <a:cubicBezTo>
                  <a:pt x="16295" y="494"/>
                  <a:pt x="16268" y="495"/>
                  <a:pt x="16239" y="496"/>
                </a:cubicBezTo>
                <a:cubicBezTo>
                  <a:pt x="15961" y="514"/>
                  <a:pt x="15823" y="585"/>
                  <a:pt x="15823" y="706"/>
                </a:cubicBezTo>
                <a:cubicBezTo>
                  <a:pt x="15823" y="763"/>
                  <a:pt x="15838" y="807"/>
                  <a:pt x="15872" y="836"/>
                </a:cubicBezTo>
                <a:cubicBezTo>
                  <a:pt x="15937" y="888"/>
                  <a:pt x="16059" y="912"/>
                  <a:pt x="16235" y="912"/>
                </a:cubicBezTo>
                <a:cubicBezTo>
                  <a:pt x="16370" y="911"/>
                  <a:pt x="16480" y="883"/>
                  <a:pt x="16561" y="826"/>
                </a:cubicBezTo>
                <a:cubicBezTo>
                  <a:pt x="16624" y="778"/>
                  <a:pt x="16655" y="728"/>
                  <a:pt x="16655" y="674"/>
                </a:cubicBezTo>
                <a:cubicBezTo>
                  <a:pt x="16655" y="554"/>
                  <a:pt x="16543" y="494"/>
                  <a:pt x="16321" y="494"/>
                </a:cubicBezTo>
                <a:close/>
                <a:moveTo>
                  <a:pt x="14896" y="544"/>
                </a:moveTo>
                <a:cubicBezTo>
                  <a:pt x="14766" y="544"/>
                  <a:pt x="14656" y="572"/>
                  <a:pt x="14570" y="629"/>
                </a:cubicBezTo>
                <a:cubicBezTo>
                  <a:pt x="14489" y="681"/>
                  <a:pt x="14450" y="750"/>
                  <a:pt x="14450" y="835"/>
                </a:cubicBezTo>
                <a:cubicBezTo>
                  <a:pt x="14450" y="883"/>
                  <a:pt x="14458" y="917"/>
                  <a:pt x="14477" y="934"/>
                </a:cubicBezTo>
                <a:cubicBezTo>
                  <a:pt x="14519" y="987"/>
                  <a:pt x="14604" y="1015"/>
                  <a:pt x="14732" y="1015"/>
                </a:cubicBezTo>
                <a:cubicBezTo>
                  <a:pt x="15083" y="1013"/>
                  <a:pt x="15258" y="932"/>
                  <a:pt x="15258" y="769"/>
                </a:cubicBezTo>
                <a:cubicBezTo>
                  <a:pt x="15258" y="716"/>
                  <a:pt x="15240" y="673"/>
                  <a:pt x="15205" y="634"/>
                </a:cubicBezTo>
                <a:cubicBezTo>
                  <a:pt x="15141" y="574"/>
                  <a:pt x="15040" y="544"/>
                  <a:pt x="14896" y="544"/>
                </a:cubicBezTo>
                <a:close/>
                <a:moveTo>
                  <a:pt x="185" y="1129"/>
                </a:moveTo>
                <a:cubicBezTo>
                  <a:pt x="180" y="1129"/>
                  <a:pt x="175" y="1130"/>
                  <a:pt x="170" y="1130"/>
                </a:cubicBezTo>
                <a:cubicBezTo>
                  <a:pt x="57" y="1138"/>
                  <a:pt x="1" y="1199"/>
                  <a:pt x="1" y="1309"/>
                </a:cubicBezTo>
                <a:cubicBezTo>
                  <a:pt x="1" y="1426"/>
                  <a:pt x="56" y="1484"/>
                  <a:pt x="167" y="1484"/>
                </a:cubicBezTo>
                <a:cubicBezTo>
                  <a:pt x="225" y="1484"/>
                  <a:pt x="272" y="1463"/>
                  <a:pt x="304" y="1420"/>
                </a:cubicBezTo>
                <a:cubicBezTo>
                  <a:pt x="330" y="1385"/>
                  <a:pt x="340" y="1347"/>
                  <a:pt x="340" y="1305"/>
                </a:cubicBezTo>
                <a:cubicBezTo>
                  <a:pt x="340" y="1187"/>
                  <a:pt x="288" y="1129"/>
                  <a:pt x="185" y="1129"/>
                </a:cubicBezTo>
                <a:close/>
                <a:moveTo>
                  <a:pt x="1834" y="931"/>
                </a:moveTo>
                <a:cubicBezTo>
                  <a:pt x="1816" y="931"/>
                  <a:pt x="1796" y="931"/>
                  <a:pt x="1776" y="932"/>
                </a:cubicBezTo>
                <a:cubicBezTo>
                  <a:pt x="1478" y="946"/>
                  <a:pt x="1327" y="1073"/>
                  <a:pt x="1327" y="1313"/>
                </a:cubicBezTo>
                <a:cubicBezTo>
                  <a:pt x="1327" y="1319"/>
                  <a:pt x="1334" y="1363"/>
                  <a:pt x="1351" y="1443"/>
                </a:cubicBezTo>
                <a:cubicBezTo>
                  <a:pt x="1402" y="1518"/>
                  <a:pt x="1509" y="1555"/>
                  <a:pt x="1673" y="1555"/>
                </a:cubicBezTo>
                <a:cubicBezTo>
                  <a:pt x="1676" y="1555"/>
                  <a:pt x="1679" y="1555"/>
                  <a:pt x="1682" y="1555"/>
                </a:cubicBezTo>
                <a:cubicBezTo>
                  <a:pt x="1864" y="1555"/>
                  <a:pt x="2005" y="1509"/>
                  <a:pt x="2108" y="1420"/>
                </a:cubicBezTo>
                <a:cubicBezTo>
                  <a:pt x="2185" y="1347"/>
                  <a:pt x="2223" y="1274"/>
                  <a:pt x="2223" y="1206"/>
                </a:cubicBezTo>
                <a:cubicBezTo>
                  <a:pt x="2223" y="1022"/>
                  <a:pt x="2093" y="931"/>
                  <a:pt x="1834" y="931"/>
                </a:cubicBezTo>
                <a:close/>
                <a:moveTo>
                  <a:pt x="10331" y="1"/>
                </a:moveTo>
                <a:cubicBezTo>
                  <a:pt x="10140" y="1"/>
                  <a:pt x="9959" y="93"/>
                  <a:pt x="9790" y="277"/>
                </a:cubicBezTo>
                <a:cubicBezTo>
                  <a:pt x="9667" y="406"/>
                  <a:pt x="9594" y="524"/>
                  <a:pt x="9571" y="630"/>
                </a:cubicBezTo>
                <a:cubicBezTo>
                  <a:pt x="9677" y="787"/>
                  <a:pt x="9731" y="928"/>
                  <a:pt x="9737" y="1055"/>
                </a:cubicBezTo>
                <a:cubicBezTo>
                  <a:pt x="9738" y="1086"/>
                  <a:pt x="9737" y="1116"/>
                  <a:pt x="9731" y="1145"/>
                </a:cubicBezTo>
                <a:cubicBezTo>
                  <a:pt x="9681" y="1046"/>
                  <a:pt x="9607" y="942"/>
                  <a:pt x="9504" y="832"/>
                </a:cubicBezTo>
                <a:cubicBezTo>
                  <a:pt x="9284" y="595"/>
                  <a:pt x="9028" y="479"/>
                  <a:pt x="8739" y="479"/>
                </a:cubicBezTo>
                <a:cubicBezTo>
                  <a:pt x="8586" y="479"/>
                  <a:pt x="8465" y="495"/>
                  <a:pt x="8375" y="529"/>
                </a:cubicBezTo>
                <a:cubicBezTo>
                  <a:pt x="8313" y="551"/>
                  <a:pt x="8249" y="588"/>
                  <a:pt x="8183" y="636"/>
                </a:cubicBezTo>
                <a:cubicBezTo>
                  <a:pt x="8142" y="557"/>
                  <a:pt x="8087" y="482"/>
                  <a:pt x="8022" y="411"/>
                </a:cubicBezTo>
                <a:cubicBezTo>
                  <a:pt x="7872" y="248"/>
                  <a:pt x="7707" y="165"/>
                  <a:pt x="7529" y="165"/>
                </a:cubicBezTo>
                <a:cubicBezTo>
                  <a:pt x="7347" y="165"/>
                  <a:pt x="7194" y="225"/>
                  <a:pt x="7064" y="345"/>
                </a:cubicBezTo>
                <a:cubicBezTo>
                  <a:pt x="7017" y="389"/>
                  <a:pt x="6976" y="437"/>
                  <a:pt x="6942" y="488"/>
                </a:cubicBezTo>
                <a:cubicBezTo>
                  <a:pt x="6937" y="483"/>
                  <a:pt x="6930" y="479"/>
                  <a:pt x="6924" y="474"/>
                </a:cubicBezTo>
                <a:cubicBezTo>
                  <a:pt x="6782" y="356"/>
                  <a:pt x="6571" y="296"/>
                  <a:pt x="6290" y="296"/>
                </a:cubicBezTo>
                <a:cubicBezTo>
                  <a:pt x="6284" y="296"/>
                  <a:pt x="6277" y="296"/>
                  <a:pt x="6271" y="296"/>
                </a:cubicBezTo>
                <a:cubicBezTo>
                  <a:pt x="6046" y="296"/>
                  <a:pt x="5854" y="338"/>
                  <a:pt x="5694" y="426"/>
                </a:cubicBezTo>
                <a:cubicBezTo>
                  <a:pt x="5514" y="523"/>
                  <a:pt x="5377" y="671"/>
                  <a:pt x="5291" y="869"/>
                </a:cubicBezTo>
                <a:cubicBezTo>
                  <a:pt x="5226" y="787"/>
                  <a:pt x="5170" y="722"/>
                  <a:pt x="5122" y="671"/>
                </a:cubicBezTo>
                <a:cubicBezTo>
                  <a:pt x="4924" y="465"/>
                  <a:pt x="4752" y="362"/>
                  <a:pt x="4603" y="362"/>
                </a:cubicBezTo>
                <a:cubicBezTo>
                  <a:pt x="4453" y="362"/>
                  <a:pt x="4319" y="424"/>
                  <a:pt x="4201" y="546"/>
                </a:cubicBezTo>
                <a:cubicBezTo>
                  <a:pt x="4100" y="649"/>
                  <a:pt x="4041" y="763"/>
                  <a:pt x="4023" y="886"/>
                </a:cubicBezTo>
                <a:lnTo>
                  <a:pt x="3971" y="833"/>
                </a:lnTo>
                <a:cubicBezTo>
                  <a:pt x="3783" y="651"/>
                  <a:pt x="3605" y="560"/>
                  <a:pt x="3436" y="560"/>
                </a:cubicBezTo>
                <a:cubicBezTo>
                  <a:pt x="3434" y="560"/>
                  <a:pt x="3431" y="560"/>
                  <a:pt x="3429" y="560"/>
                </a:cubicBezTo>
                <a:cubicBezTo>
                  <a:pt x="3367" y="615"/>
                  <a:pt x="3320" y="699"/>
                  <a:pt x="3286" y="815"/>
                </a:cubicBezTo>
                <a:cubicBezTo>
                  <a:pt x="3175" y="790"/>
                  <a:pt x="3076" y="776"/>
                  <a:pt x="2986" y="776"/>
                </a:cubicBezTo>
                <a:cubicBezTo>
                  <a:pt x="2640" y="776"/>
                  <a:pt x="2468" y="911"/>
                  <a:pt x="2468" y="1182"/>
                </a:cubicBezTo>
                <a:cubicBezTo>
                  <a:pt x="2468" y="1272"/>
                  <a:pt x="2490" y="1348"/>
                  <a:pt x="2534" y="1411"/>
                </a:cubicBezTo>
                <a:cubicBezTo>
                  <a:pt x="2597" y="1505"/>
                  <a:pt x="2700" y="1553"/>
                  <a:pt x="2843" y="1553"/>
                </a:cubicBezTo>
                <a:cubicBezTo>
                  <a:pt x="2849" y="1553"/>
                  <a:pt x="2911" y="1542"/>
                  <a:pt x="3026" y="1521"/>
                </a:cubicBezTo>
                <a:cubicBezTo>
                  <a:pt x="3041" y="1772"/>
                  <a:pt x="3141" y="1897"/>
                  <a:pt x="3327" y="1897"/>
                </a:cubicBezTo>
                <a:cubicBezTo>
                  <a:pt x="3422" y="1897"/>
                  <a:pt x="3491" y="1848"/>
                  <a:pt x="3533" y="1749"/>
                </a:cubicBezTo>
                <a:lnTo>
                  <a:pt x="3550" y="1749"/>
                </a:lnTo>
                <a:cubicBezTo>
                  <a:pt x="3506" y="1831"/>
                  <a:pt x="3540" y="1944"/>
                  <a:pt x="3653" y="2084"/>
                </a:cubicBezTo>
                <a:cubicBezTo>
                  <a:pt x="3781" y="2253"/>
                  <a:pt x="3958" y="2339"/>
                  <a:pt x="4181" y="2339"/>
                </a:cubicBezTo>
                <a:cubicBezTo>
                  <a:pt x="4323" y="2339"/>
                  <a:pt x="4464" y="2250"/>
                  <a:pt x="4601" y="2071"/>
                </a:cubicBezTo>
                <a:cubicBezTo>
                  <a:pt x="4620" y="2050"/>
                  <a:pt x="4635" y="2029"/>
                  <a:pt x="4651" y="2007"/>
                </a:cubicBezTo>
                <a:cubicBezTo>
                  <a:pt x="4703" y="2068"/>
                  <a:pt x="4759" y="2116"/>
                  <a:pt x="4820" y="2151"/>
                </a:cubicBezTo>
                <a:cubicBezTo>
                  <a:pt x="4929" y="2223"/>
                  <a:pt x="5046" y="2259"/>
                  <a:pt x="5173" y="2259"/>
                </a:cubicBezTo>
                <a:cubicBezTo>
                  <a:pt x="5263" y="2259"/>
                  <a:pt x="5346" y="2212"/>
                  <a:pt x="5424" y="2119"/>
                </a:cubicBezTo>
                <a:cubicBezTo>
                  <a:pt x="5448" y="2092"/>
                  <a:pt x="5475" y="2063"/>
                  <a:pt x="5504" y="2029"/>
                </a:cubicBezTo>
                <a:cubicBezTo>
                  <a:pt x="5579" y="2181"/>
                  <a:pt x="5667" y="2293"/>
                  <a:pt x="5770" y="2360"/>
                </a:cubicBezTo>
                <a:cubicBezTo>
                  <a:pt x="5919" y="2462"/>
                  <a:pt x="6159" y="2513"/>
                  <a:pt x="6491" y="2513"/>
                </a:cubicBezTo>
                <a:cubicBezTo>
                  <a:pt x="6767" y="2513"/>
                  <a:pt x="6968" y="2410"/>
                  <a:pt x="7088" y="2208"/>
                </a:cubicBezTo>
                <a:cubicBezTo>
                  <a:pt x="7130" y="2139"/>
                  <a:pt x="7160" y="2063"/>
                  <a:pt x="7181" y="1979"/>
                </a:cubicBezTo>
                <a:cubicBezTo>
                  <a:pt x="7078" y="1858"/>
                  <a:pt x="7026" y="1683"/>
                  <a:pt x="7020" y="1456"/>
                </a:cubicBezTo>
                <a:lnTo>
                  <a:pt x="7020" y="1456"/>
                </a:lnTo>
                <a:cubicBezTo>
                  <a:pt x="7026" y="1683"/>
                  <a:pt x="7081" y="1857"/>
                  <a:pt x="7181" y="1979"/>
                </a:cubicBezTo>
                <a:cubicBezTo>
                  <a:pt x="7294" y="2119"/>
                  <a:pt x="7472" y="2190"/>
                  <a:pt x="7713" y="2190"/>
                </a:cubicBezTo>
                <a:cubicBezTo>
                  <a:pt x="7857" y="2190"/>
                  <a:pt x="7994" y="2142"/>
                  <a:pt x="8125" y="2047"/>
                </a:cubicBezTo>
                <a:cubicBezTo>
                  <a:pt x="8235" y="1964"/>
                  <a:pt x="8310" y="1869"/>
                  <a:pt x="8348" y="1765"/>
                </a:cubicBezTo>
                <a:cubicBezTo>
                  <a:pt x="8310" y="1722"/>
                  <a:pt x="8284" y="1671"/>
                  <a:pt x="8269" y="1611"/>
                </a:cubicBezTo>
                <a:lnTo>
                  <a:pt x="8269" y="1611"/>
                </a:lnTo>
                <a:cubicBezTo>
                  <a:pt x="8284" y="1672"/>
                  <a:pt x="8313" y="1722"/>
                  <a:pt x="8348" y="1765"/>
                </a:cubicBezTo>
                <a:cubicBezTo>
                  <a:pt x="8379" y="1799"/>
                  <a:pt x="8411" y="1824"/>
                  <a:pt x="8451" y="1845"/>
                </a:cubicBezTo>
                <a:cubicBezTo>
                  <a:pt x="8529" y="1879"/>
                  <a:pt x="8644" y="1895"/>
                  <a:pt x="8799" y="1895"/>
                </a:cubicBezTo>
                <a:cubicBezTo>
                  <a:pt x="8903" y="1895"/>
                  <a:pt x="9000" y="1862"/>
                  <a:pt x="9092" y="1796"/>
                </a:cubicBezTo>
                <a:cubicBezTo>
                  <a:pt x="9096" y="1796"/>
                  <a:pt x="9100" y="1794"/>
                  <a:pt x="9100" y="1792"/>
                </a:cubicBezTo>
                <a:cubicBezTo>
                  <a:pt x="9226" y="2113"/>
                  <a:pt x="9470" y="2274"/>
                  <a:pt x="9834" y="2274"/>
                </a:cubicBezTo>
                <a:cubicBezTo>
                  <a:pt x="10084" y="2274"/>
                  <a:pt x="10293" y="2163"/>
                  <a:pt x="10456" y="1943"/>
                </a:cubicBezTo>
                <a:cubicBezTo>
                  <a:pt x="10521" y="1852"/>
                  <a:pt x="10569" y="1770"/>
                  <a:pt x="10599" y="1693"/>
                </a:cubicBezTo>
                <a:cubicBezTo>
                  <a:pt x="10630" y="1618"/>
                  <a:pt x="10644" y="1545"/>
                  <a:pt x="10644" y="1475"/>
                </a:cubicBezTo>
                <a:lnTo>
                  <a:pt x="10644" y="1475"/>
                </a:lnTo>
                <a:cubicBezTo>
                  <a:pt x="10644" y="1546"/>
                  <a:pt x="10630" y="1618"/>
                  <a:pt x="10599" y="1693"/>
                </a:cubicBezTo>
                <a:cubicBezTo>
                  <a:pt x="10695" y="1821"/>
                  <a:pt x="10788" y="1912"/>
                  <a:pt x="10877" y="1961"/>
                </a:cubicBezTo>
                <a:cubicBezTo>
                  <a:pt x="10950" y="1999"/>
                  <a:pt x="11070" y="2019"/>
                  <a:pt x="11234" y="2019"/>
                </a:cubicBezTo>
                <a:cubicBezTo>
                  <a:pt x="11519" y="2019"/>
                  <a:pt x="11685" y="1899"/>
                  <a:pt x="11740" y="1660"/>
                </a:cubicBezTo>
                <a:cubicBezTo>
                  <a:pt x="11735" y="1463"/>
                  <a:pt x="11732" y="1343"/>
                  <a:pt x="11732" y="1298"/>
                </a:cubicBezTo>
                <a:lnTo>
                  <a:pt x="11732" y="1298"/>
                </a:lnTo>
                <a:cubicBezTo>
                  <a:pt x="11740" y="1370"/>
                  <a:pt x="11784" y="1440"/>
                  <a:pt x="11866" y="1512"/>
                </a:cubicBezTo>
                <a:cubicBezTo>
                  <a:pt x="11968" y="1602"/>
                  <a:pt x="12085" y="1646"/>
                  <a:pt x="12219" y="1646"/>
                </a:cubicBezTo>
                <a:cubicBezTo>
                  <a:pt x="12353" y="1646"/>
                  <a:pt x="12447" y="1574"/>
                  <a:pt x="12504" y="1432"/>
                </a:cubicBezTo>
                <a:cubicBezTo>
                  <a:pt x="12522" y="1375"/>
                  <a:pt x="12535" y="1323"/>
                  <a:pt x="12539" y="1279"/>
                </a:cubicBezTo>
                <a:cubicBezTo>
                  <a:pt x="12638" y="1384"/>
                  <a:pt x="12754" y="1436"/>
                  <a:pt x="12883" y="1436"/>
                </a:cubicBezTo>
                <a:cubicBezTo>
                  <a:pt x="13033" y="1436"/>
                  <a:pt x="13144" y="1361"/>
                  <a:pt x="13219" y="1209"/>
                </a:cubicBezTo>
                <a:cubicBezTo>
                  <a:pt x="13255" y="1150"/>
                  <a:pt x="13280" y="1089"/>
                  <a:pt x="13294" y="1031"/>
                </a:cubicBezTo>
                <a:cubicBezTo>
                  <a:pt x="13347" y="1039"/>
                  <a:pt x="13401" y="1043"/>
                  <a:pt x="13457" y="1043"/>
                </a:cubicBezTo>
                <a:cubicBezTo>
                  <a:pt x="13547" y="1043"/>
                  <a:pt x="13640" y="1033"/>
                  <a:pt x="13737" y="1013"/>
                </a:cubicBezTo>
                <a:cubicBezTo>
                  <a:pt x="13890" y="980"/>
                  <a:pt x="13964" y="921"/>
                  <a:pt x="13964" y="839"/>
                </a:cubicBezTo>
                <a:cubicBezTo>
                  <a:pt x="13964" y="783"/>
                  <a:pt x="13921" y="719"/>
                  <a:pt x="13835" y="646"/>
                </a:cubicBezTo>
                <a:cubicBezTo>
                  <a:pt x="13770" y="592"/>
                  <a:pt x="13693" y="551"/>
                  <a:pt x="13607" y="526"/>
                </a:cubicBezTo>
                <a:cubicBezTo>
                  <a:pt x="13466" y="568"/>
                  <a:pt x="13298" y="637"/>
                  <a:pt x="13106" y="736"/>
                </a:cubicBezTo>
                <a:cubicBezTo>
                  <a:pt x="12799" y="912"/>
                  <a:pt x="12601" y="1015"/>
                  <a:pt x="12515" y="1045"/>
                </a:cubicBezTo>
                <a:cubicBezTo>
                  <a:pt x="12467" y="872"/>
                  <a:pt x="12426" y="752"/>
                  <a:pt x="12395" y="687"/>
                </a:cubicBezTo>
                <a:cubicBezTo>
                  <a:pt x="12344" y="574"/>
                  <a:pt x="12247" y="517"/>
                  <a:pt x="12104" y="517"/>
                </a:cubicBezTo>
                <a:cubicBezTo>
                  <a:pt x="12041" y="517"/>
                  <a:pt x="11980" y="560"/>
                  <a:pt x="11921" y="643"/>
                </a:cubicBezTo>
                <a:cubicBezTo>
                  <a:pt x="11829" y="773"/>
                  <a:pt x="11774" y="848"/>
                  <a:pt x="11760" y="862"/>
                </a:cubicBezTo>
                <a:cubicBezTo>
                  <a:pt x="11760" y="770"/>
                  <a:pt x="11733" y="671"/>
                  <a:pt x="11678" y="567"/>
                </a:cubicBezTo>
                <a:cubicBezTo>
                  <a:pt x="11606" y="424"/>
                  <a:pt x="11508" y="352"/>
                  <a:pt x="11379" y="352"/>
                </a:cubicBezTo>
                <a:cubicBezTo>
                  <a:pt x="11323" y="352"/>
                  <a:pt x="11268" y="368"/>
                  <a:pt x="11213" y="402"/>
                </a:cubicBezTo>
                <a:cubicBezTo>
                  <a:pt x="11167" y="430"/>
                  <a:pt x="11131" y="467"/>
                  <a:pt x="11105" y="512"/>
                </a:cubicBezTo>
                <a:cubicBezTo>
                  <a:pt x="11069" y="447"/>
                  <a:pt x="11021" y="382"/>
                  <a:pt x="10963" y="314"/>
                </a:cubicBezTo>
                <a:cubicBezTo>
                  <a:pt x="10778" y="107"/>
                  <a:pt x="10568" y="1"/>
                  <a:pt x="10331" y="1"/>
                </a:cubicBezTo>
                <a:close/>
                <a:moveTo>
                  <a:pt x="3571" y="2724"/>
                </a:moveTo>
                <a:cubicBezTo>
                  <a:pt x="3455" y="2724"/>
                  <a:pt x="3372" y="2767"/>
                  <a:pt x="3324" y="2850"/>
                </a:cubicBezTo>
                <a:cubicBezTo>
                  <a:pt x="3295" y="2901"/>
                  <a:pt x="3280" y="2960"/>
                  <a:pt x="3280" y="3033"/>
                </a:cubicBezTo>
                <a:cubicBezTo>
                  <a:pt x="3280" y="3036"/>
                  <a:pt x="3285" y="3083"/>
                  <a:pt x="3289" y="3172"/>
                </a:cubicBezTo>
                <a:cubicBezTo>
                  <a:pt x="3328" y="3262"/>
                  <a:pt x="3420" y="3306"/>
                  <a:pt x="3567" y="3306"/>
                </a:cubicBezTo>
                <a:cubicBezTo>
                  <a:pt x="3688" y="3306"/>
                  <a:pt x="3779" y="3261"/>
                  <a:pt x="3835" y="3167"/>
                </a:cubicBezTo>
                <a:cubicBezTo>
                  <a:pt x="3870" y="3111"/>
                  <a:pt x="3887" y="3049"/>
                  <a:pt x="3887" y="2983"/>
                </a:cubicBezTo>
                <a:cubicBezTo>
                  <a:pt x="3889" y="2810"/>
                  <a:pt x="3783" y="2724"/>
                  <a:pt x="3571" y="2724"/>
                </a:cubicBez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45" name="Google Shape;845;p37"/>
          <p:cNvGrpSpPr/>
          <p:nvPr/>
        </p:nvGrpSpPr>
        <p:grpSpPr>
          <a:xfrm>
            <a:off x="5229610" y="2775692"/>
            <a:ext cx="4661565" cy="2436731"/>
            <a:chOff x="2933875" y="1638125"/>
            <a:chExt cx="1132575" cy="592000"/>
          </a:xfrm>
        </p:grpSpPr>
        <p:sp>
          <p:nvSpPr>
            <p:cNvPr id="846" name="Google Shape;846;p37"/>
            <p:cNvSpPr/>
            <p:nvPr/>
          </p:nvSpPr>
          <p:spPr>
            <a:xfrm>
              <a:off x="2977975" y="1638125"/>
              <a:ext cx="1088475" cy="585025"/>
            </a:xfrm>
            <a:custGeom>
              <a:rect b="b" l="l" r="r" t="t"/>
              <a:pathLst>
                <a:path extrusionOk="0" h="23401" w="43539">
                  <a:moveTo>
                    <a:pt x="28729" y="1"/>
                  </a:moveTo>
                  <a:cubicBezTo>
                    <a:pt x="27731" y="1"/>
                    <a:pt x="26701" y="416"/>
                    <a:pt x="25875" y="1013"/>
                  </a:cubicBezTo>
                  <a:cubicBezTo>
                    <a:pt x="24658" y="1892"/>
                    <a:pt x="23741" y="3114"/>
                    <a:pt x="22664" y="4154"/>
                  </a:cubicBezTo>
                  <a:cubicBezTo>
                    <a:pt x="21101" y="5664"/>
                    <a:pt x="18858" y="6755"/>
                    <a:pt x="16761" y="6755"/>
                  </a:cubicBezTo>
                  <a:cubicBezTo>
                    <a:pt x="15658" y="6755"/>
                    <a:pt x="14596" y="6454"/>
                    <a:pt x="13693" y="5754"/>
                  </a:cubicBezTo>
                  <a:cubicBezTo>
                    <a:pt x="13058" y="5262"/>
                    <a:pt x="12276" y="5044"/>
                    <a:pt x="11475" y="5044"/>
                  </a:cubicBezTo>
                  <a:cubicBezTo>
                    <a:pt x="10594" y="5044"/>
                    <a:pt x="9690" y="5307"/>
                    <a:pt x="8931" y="5761"/>
                  </a:cubicBezTo>
                  <a:cubicBezTo>
                    <a:pt x="7483" y="6629"/>
                    <a:pt x="8095" y="11702"/>
                    <a:pt x="6806" y="11702"/>
                  </a:cubicBezTo>
                  <a:cubicBezTo>
                    <a:pt x="1860" y="11702"/>
                    <a:pt x="4375" y="20801"/>
                    <a:pt x="3" y="23399"/>
                  </a:cubicBezTo>
                  <a:lnTo>
                    <a:pt x="36453" y="23399"/>
                  </a:lnTo>
                  <a:lnTo>
                    <a:pt x="43538" y="23358"/>
                  </a:lnTo>
                  <a:lnTo>
                    <a:pt x="37195" y="9046"/>
                  </a:lnTo>
                  <a:cubicBezTo>
                    <a:pt x="37086" y="8797"/>
                    <a:pt x="36234" y="7109"/>
                    <a:pt x="34986" y="5730"/>
                  </a:cubicBezTo>
                  <a:cubicBezTo>
                    <a:pt x="34147" y="4800"/>
                    <a:pt x="32820" y="3313"/>
                    <a:pt x="31968" y="2115"/>
                  </a:cubicBezTo>
                  <a:cubicBezTo>
                    <a:pt x="31458" y="1399"/>
                    <a:pt x="30886" y="685"/>
                    <a:pt x="30095" y="301"/>
                  </a:cubicBezTo>
                  <a:cubicBezTo>
                    <a:pt x="29663" y="93"/>
                    <a:pt x="29200" y="1"/>
                    <a:pt x="28729" y="1"/>
                  </a:cubicBezTo>
                  <a:close/>
                  <a:moveTo>
                    <a:pt x="1" y="23399"/>
                  </a:moveTo>
                  <a:lnTo>
                    <a:pt x="1" y="23401"/>
                  </a:lnTo>
                  <a:cubicBezTo>
                    <a:pt x="2" y="23400"/>
                    <a:pt x="2" y="23400"/>
                    <a:pt x="3" y="23399"/>
                  </a:cubicBezTo>
                  <a:close/>
                </a:path>
              </a:pathLst>
            </a:custGeom>
            <a:solidFill>
              <a:srgbClr val="361F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37"/>
            <p:cNvSpPr/>
            <p:nvPr/>
          </p:nvSpPr>
          <p:spPr>
            <a:xfrm>
              <a:off x="3176825" y="1764175"/>
              <a:ext cx="366400" cy="458950"/>
            </a:xfrm>
            <a:custGeom>
              <a:rect b="b" l="l" r="r" t="t"/>
              <a:pathLst>
                <a:path extrusionOk="0" h="18358" w="14656">
                  <a:moveTo>
                    <a:pt x="13642" y="1"/>
                  </a:moveTo>
                  <a:lnTo>
                    <a:pt x="13642" y="1"/>
                  </a:lnTo>
                  <a:cubicBezTo>
                    <a:pt x="12211" y="1031"/>
                    <a:pt x="10466" y="1712"/>
                    <a:pt x="8810" y="1712"/>
                  </a:cubicBezTo>
                  <a:cubicBezTo>
                    <a:pt x="7836" y="1712"/>
                    <a:pt x="6893" y="1476"/>
                    <a:pt x="6064" y="938"/>
                  </a:cubicBezTo>
                  <a:cubicBezTo>
                    <a:pt x="5281" y="1923"/>
                    <a:pt x="4914" y="3180"/>
                    <a:pt x="5387" y="4442"/>
                  </a:cubicBezTo>
                  <a:cubicBezTo>
                    <a:pt x="2061" y="5630"/>
                    <a:pt x="4437" y="9193"/>
                    <a:pt x="3961" y="11571"/>
                  </a:cubicBezTo>
                  <a:cubicBezTo>
                    <a:pt x="3724" y="12284"/>
                    <a:pt x="2299" y="12045"/>
                    <a:pt x="2061" y="12522"/>
                  </a:cubicBezTo>
                  <a:cubicBezTo>
                    <a:pt x="549" y="14033"/>
                    <a:pt x="538" y="16298"/>
                    <a:pt x="0" y="18357"/>
                  </a:cubicBezTo>
                  <a:lnTo>
                    <a:pt x="11875" y="18357"/>
                  </a:lnTo>
                  <a:cubicBezTo>
                    <a:pt x="12004" y="17914"/>
                    <a:pt x="12138" y="17475"/>
                    <a:pt x="12277" y="17038"/>
                  </a:cubicBezTo>
                  <a:cubicBezTo>
                    <a:pt x="12991" y="14663"/>
                    <a:pt x="14655" y="12049"/>
                    <a:pt x="12279" y="9672"/>
                  </a:cubicBezTo>
                  <a:cubicBezTo>
                    <a:pt x="11566" y="8959"/>
                    <a:pt x="12753" y="7531"/>
                    <a:pt x="13942" y="7057"/>
                  </a:cubicBezTo>
                  <a:cubicBezTo>
                    <a:pt x="12671" y="4725"/>
                    <a:pt x="12349" y="2207"/>
                    <a:pt x="13642" y="1"/>
                  </a:cubicBezTo>
                  <a:close/>
                </a:path>
              </a:pathLst>
            </a:custGeom>
            <a:solidFill>
              <a:srgbClr val="47291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37"/>
            <p:cNvSpPr/>
            <p:nvPr/>
          </p:nvSpPr>
          <p:spPr>
            <a:xfrm>
              <a:off x="3522025" y="1638300"/>
              <a:ext cx="312300" cy="584850"/>
            </a:xfrm>
            <a:custGeom>
              <a:rect b="b" l="l" r="r" t="t"/>
              <a:pathLst>
                <a:path extrusionOk="0" h="23394" w="12492">
                  <a:moveTo>
                    <a:pt x="6993" y="0"/>
                  </a:moveTo>
                  <a:cubicBezTo>
                    <a:pt x="6837" y="0"/>
                    <a:pt x="6680" y="10"/>
                    <a:pt x="6523" y="29"/>
                  </a:cubicBezTo>
                  <a:cubicBezTo>
                    <a:pt x="6091" y="3701"/>
                    <a:pt x="1870" y="5760"/>
                    <a:pt x="4290" y="8984"/>
                  </a:cubicBezTo>
                  <a:cubicBezTo>
                    <a:pt x="4529" y="9458"/>
                    <a:pt x="7739" y="10903"/>
                    <a:pt x="7976" y="11853"/>
                  </a:cubicBezTo>
                  <a:cubicBezTo>
                    <a:pt x="5837" y="12566"/>
                    <a:pt x="3461" y="12329"/>
                    <a:pt x="1798" y="13517"/>
                  </a:cubicBezTo>
                  <a:cubicBezTo>
                    <a:pt x="1474" y="13723"/>
                    <a:pt x="1198" y="13966"/>
                    <a:pt x="968" y="14232"/>
                  </a:cubicBezTo>
                  <a:cubicBezTo>
                    <a:pt x="1249" y="16363"/>
                    <a:pt x="758" y="18285"/>
                    <a:pt x="0" y="20138"/>
                  </a:cubicBezTo>
                  <a:cubicBezTo>
                    <a:pt x="46" y="20571"/>
                    <a:pt x="95" y="20985"/>
                    <a:pt x="134" y="21362"/>
                  </a:cubicBezTo>
                  <a:cubicBezTo>
                    <a:pt x="204" y="22022"/>
                    <a:pt x="175" y="22701"/>
                    <a:pt x="91" y="23394"/>
                  </a:cubicBezTo>
                  <a:lnTo>
                    <a:pt x="11297" y="23394"/>
                  </a:lnTo>
                  <a:cubicBezTo>
                    <a:pt x="11055" y="22798"/>
                    <a:pt x="10818" y="22200"/>
                    <a:pt x="10591" y="21599"/>
                  </a:cubicBezTo>
                  <a:cubicBezTo>
                    <a:pt x="10353" y="20886"/>
                    <a:pt x="10353" y="19935"/>
                    <a:pt x="10591" y="19222"/>
                  </a:cubicBezTo>
                  <a:cubicBezTo>
                    <a:pt x="10830" y="16370"/>
                    <a:pt x="12492" y="13518"/>
                    <a:pt x="11065" y="11142"/>
                  </a:cubicBezTo>
                  <a:cubicBezTo>
                    <a:pt x="8699" y="7483"/>
                    <a:pt x="7111" y="4018"/>
                    <a:pt x="7537" y="45"/>
                  </a:cubicBezTo>
                  <a:cubicBezTo>
                    <a:pt x="7358" y="14"/>
                    <a:pt x="7176" y="0"/>
                    <a:pt x="6993" y="0"/>
                  </a:cubicBezTo>
                  <a:close/>
                </a:path>
              </a:pathLst>
            </a:custGeom>
            <a:solidFill>
              <a:srgbClr val="47291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37"/>
            <p:cNvSpPr/>
            <p:nvPr/>
          </p:nvSpPr>
          <p:spPr>
            <a:xfrm>
              <a:off x="3483750" y="2141750"/>
              <a:ext cx="43375" cy="81400"/>
            </a:xfrm>
            <a:custGeom>
              <a:rect b="b" l="l" r="r" t="t"/>
              <a:pathLst>
                <a:path extrusionOk="0" h="3256" w="1735">
                  <a:moveTo>
                    <a:pt x="1531" y="0"/>
                  </a:moveTo>
                  <a:cubicBezTo>
                    <a:pt x="1080" y="1102"/>
                    <a:pt x="535" y="2177"/>
                    <a:pt x="0" y="3256"/>
                  </a:cubicBezTo>
                  <a:lnTo>
                    <a:pt x="1620" y="3256"/>
                  </a:lnTo>
                  <a:cubicBezTo>
                    <a:pt x="1706" y="2563"/>
                    <a:pt x="1735" y="1881"/>
                    <a:pt x="1665" y="1224"/>
                  </a:cubicBezTo>
                  <a:cubicBezTo>
                    <a:pt x="1629" y="847"/>
                    <a:pt x="1579" y="435"/>
                    <a:pt x="1531" y="0"/>
                  </a:cubicBezTo>
                  <a:close/>
                </a:path>
              </a:pathLst>
            </a:custGeom>
            <a:solidFill>
              <a:srgbClr val="47291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37"/>
            <p:cNvSpPr/>
            <p:nvPr/>
          </p:nvSpPr>
          <p:spPr>
            <a:xfrm>
              <a:off x="2977975" y="1986325"/>
              <a:ext cx="238025" cy="236850"/>
            </a:xfrm>
            <a:custGeom>
              <a:rect b="b" l="l" r="r" t="t"/>
              <a:pathLst>
                <a:path extrusionOk="0" h="9474" w="9521">
                  <a:moveTo>
                    <a:pt x="4349" y="0"/>
                  </a:moveTo>
                  <a:cubicBezTo>
                    <a:pt x="4193" y="0"/>
                    <a:pt x="4032" y="34"/>
                    <a:pt x="3869" y="94"/>
                  </a:cubicBezTo>
                  <a:cubicBezTo>
                    <a:pt x="2767" y="2973"/>
                    <a:pt x="2964" y="7716"/>
                    <a:pt x="1" y="9474"/>
                  </a:cubicBezTo>
                  <a:lnTo>
                    <a:pt x="9521" y="9474"/>
                  </a:lnTo>
                  <a:cubicBezTo>
                    <a:pt x="9267" y="9021"/>
                    <a:pt x="8962" y="8579"/>
                    <a:pt x="8585" y="8155"/>
                  </a:cubicBezTo>
                  <a:cubicBezTo>
                    <a:pt x="8445" y="7944"/>
                    <a:pt x="8222" y="7878"/>
                    <a:pt x="7965" y="7878"/>
                  </a:cubicBezTo>
                  <a:cubicBezTo>
                    <a:pt x="7543" y="7878"/>
                    <a:pt x="7028" y="8055"/>
                    <a:pt x="6640" y="8055"/>
                  </a:cubicBezTo>
                  <a:cubicBezTo>
                    <a:pt x="6465" y="8055"/>
                    <a:pt x="6315" y="8019"/>
                    <a:pt x="6211" y="7915"/>
                  </a:cubicBezTo>
                  <a:cubicBezTo>
                    <a:pt x="4786" y="5540"/>
                    <a:pt x="7163" y="2449"/>
                    <a:pt x="5260" y="548"/>
                  </a:cubicBezTo>
                  <a:cubicBezTo>
                    <a:pt x="5001" y="158"/>
                    <a:pt x="4687" y="0"/>
                    <a:pt x="4349" y="0"/>
                  </a:cubicBezTo>
                  <a:close/>
                </a:path>
              </a:pathLst>
            </a:custGeom>
            <a:solidFill>
              <a:srgbClr val="47291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37"/>
            <p:cNvSpPr/>
            <p:nvPr/>
          </p:nvSpPr>
          <p:spPr>
            <a:xfrm>
              <a:off x="3180600" y="1789050"/>
              <a:ext cx="309850" cy="434100"/>
            </a:xfrm>
            <a:custGeom>
              <a:rect b="b" l="l" r="r" t="t"/>
              <a:pathLst>
                <a:path extrusionOk="0" h="17364" w="12394">
                  <a:moveTo>
                    <a:pt x="11772" y="1"/>
                  </a:moveTo>
                  <a:lnTo>
                    <a:pt x="11772" y="1"/>
                  </a:lnTo>
                  <a:cubicBezTo>
                    <a:pt x="11050" y="496"/>
                    <a:pt x="7536" y="606"/>
                    <a:pt x="7536" y="606"/>
                  </a:cubicBezTo>
                  <a:cubicBezTo>
                    <a:pt x="6476" y="1440"/>
                    <a:pt x="5687" y="2538"/>
                    <a:pt x="5474" y="3924"/>
                  </a:cubicBezTo>
                  <a:cubicBezTo>
                    <a:pt x="4761" y="6539"/>
                    <a:pt x="6187" y="9152"/>
                    <a:pt x="5000" y="11054"/>
                  </a:cubicBezTo>
                  <a:cubicBezTo>
                    <a:pt x="3702" y="13153"/>
                    <a:pt x="1647" y="15209"/>
                    <a:pt x="0" y="17364"/>
                  </a:cubicBezTo>
                  <a:lnTo>
                    <a:pt x="7948" y="17364"/>
                  </a:lnTo>
                  <a:cubicBezTo>
                    <a:pt x="9036" y="15777"/>
                    <a:pt x="10125" y="14197"/>
                    <a:pt x="10940" y="12480"/>
                  </a:cubicBezTo>
                  <a:cubicBezTo>
                    <a:pt x="12393" y="9156"/>
                    <a:pt x="9128" y="3306"/>
                    <a:pt x="11772" y="1"/>
                  </a:cubicBezTo>
                  <a:close/>
                </a:path>
              </a:pathLst>
            </a:custGeom>
            <a:solidFill>
              <a:srgbClr val="90D6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37"/>
            <p:cNvSpPr/>
            <p:nvPr/>
          </p:nvSpPr>
          <p:spPr>
            <a:xfrm>
              <a:off x="3180525" y="2130725"/>
              <a:ext cx="240775" cy="92425"/>
            </a:xfrm>
            <a:custGeom>
              <a:rect b="b" l="l" r="r" t="t"/>
              <a:pathLst>
                <a:path extrusionOk="0" h="3697" w="9631">
                  <a:moveTo>
                    <a:pt x="3064" y="1"/>
                  </a:moveTo>
                  <a:cubicBezTo>
                    <a:pt x="2056" y="1219"/>
                    <a:pt x="960" y="2441"/>
                    <a:pt x="0" y="3697"/>
                  </a:cubicBezTo>
                  <a:lnTo>
                    <a:pt x="7951" y="3697"/>
                  </a:lnTo>
                  <a:cubicBezTo>
                    <a:pt x="8524" y="2861"/>
                    <a:pt x="9097" y="2026"/>
                    <a:pt x="9630" y="1172"/>
                  </a:cubicBezTo>
                  <a:cubicBezTo>
                    <a:pt x="9266" y="1042"/>
                    <a:pt x="8908" y="886"/>
                    <a:pt x="8566" y="712"/>
                  </a:cubicBezTo>
                  <a:cubicBezTo>
                    <a:pt x="8366" y="612"/>
                    <a:pt x="8157" y="573"/>
                    <a:pt x="7941" y="573"/>
                  </a:cubicBezTo>
                  <a:cubicBezTo>
                    <a:pt x="7159" y="573"/>
                    <a:pt x="6290" y="1086"/>
                    <a:pt x="5456" y="1086"/>
                  </a:cubicBezTo>
                  <a:cubicBezTo>
                    <a:pt x="4877" y="1086"/>
                    <a:pt x="4315" y="838"/>
                    <a:pt x="3812" y="1"/>
                  </a:cubicBezTo>
                  <a:close/>
                </a:path>
              </a:pathLst>
            </a:custGeom>
            <a:solidFill>
              <a:srgbClr val="76CC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37"/>
            <p:cNvSpPr/>
            <p:nvPr/>
          </p:nvSpPr>
          <p:spPr>
            <a:xfrm>
              <a:off x="3300375" y="1994100"/>
              <a:ext cx="164725" cy="127375"/>
            </a:xfrm>
            <a:custGeom>
              <a:rect b="b" l="l" r="r" t="t"/>
              <a:pathLst>
                <a:path extrusionOk="0" h="5095" w="6589">
                  <a:moveTo>
                    <a:pt x="5197" y="0"/>
                  </a:moveTo>
                  <a:cubicBezTo>
                    <a:pt x="4224" y="0"/>
                    <a:pt x="3730" y="1432"/>
                    <a:pt x="2931" y="1432"/>
                  </a:cubicBezTo>
                  <a:cubicBezTo>
                    <a:pt x="2754" y="1432"/>
                    <a:pt x="2562" y="1362"/>
                    <a:pt x="2345" y="1189"/>
                  </a:cubicBezTo>
                  <a:cubicBezTo>
                    <a:pt x="1812" y="922"/>
                    <a:pt x="1205" y="508"/>
                    <a:pt x="690" y="445"/>
                  </a:cubicBezTo>
                  <a:lnTo>
                    <a:pt x="690" y="445"/>
                  </a:lnTo>
                  <a:cubicBezTo>
                    <a:pt x="730" y="1323"/>
                    <a:pt x="653" y="2138"/>
                    <a:pt x="205" y="2852"/>
                  </a:cubicBezTo>
                  <a:cubicBezTo>
                    <a:pt x="140" y="2958"/>
                    <a:pt x="69" y="3065"/>
                    <a:pt x="0" y="3171"/>
                  </a:cubicBezTo>
                  <a:cubicBezTo>
                    <a:pt x="439" y="3472"/>
                    <a:pt x="700" y="4450"/>
                    <a:pt x="1156" y="4753"/>
                  </a:cubicBezTo>
                  <a:cubicBezTo>
                    <a:pt x="1299" y="4801"/>
                    <a:pt x="1428" y="4822"/>
                    <a:pt x="1546" y="4822"/>
                  </a:cubicBezTo>
                  <a:cubicBezTo>
                    <a:pt x="2532" y="4822"/>
                    <a:pt x="2685" y="3309"/>
                    <a:pt x="3591" y="3309"/>
                  </a:cubicBezTo>
                  <a:cubicBezTo>
                    <a:pt x="3647" y="3309"/>
                    <a:pt x="3707" y="3315"/>
                    <a:pt x="3769" y="3328"/>
                  </a:cubicBezTo>
                  <a:cubicBezTo>
                    <a:pt x="4482" y="3328"/>
                    <a:pt x="4720" y="4517"/>
                    <a:pt x="5433" y="4992"/>
                  </a:cubicBezTo>
                  <a:cubicBezTo>
                    <a:pt x="5519" y="5035"/>
                    <a:pt x="5622" y="5069"/>
                    <a:pt x="5734" y="5095"/>
                  </a:cubicBezTo>
                  <a:cubicBezTo>
                    <a:pt x="5876" y="4827"/>
                    <a:pt x="6016" y="4554"/>
                    <a:pt x="6146" y="4279"/>
                  </a:cubicBezTo>
                  <a:cubicBezTo>
                    <a:pt x="6548" y="3360"/>
                    <a:pt x="6589" y="2248"/>
                    <a:pt x="6493" y="1052"/>
                  </a:cubicBezTo>
                  <a:cubicBezTo>
                    <a:pt x="6167" y="520"/>
                    <a:pt x="5863" y="0"/>
                    <a:pt x="5197" y="0"/>
                  </a:cubicBezTo>
                  <a:close/>
                </a:path>
              </a:pathLst>
            </a:custGeom>
            <a:solidFill>
              <a:srgbClr val="76CC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37"/>
            <p:cNvSpPr/>
            <p:nvPr/>
          </p:nvSpPr>
          <p:spPr>
            <a:xfrm>
              <a:off x="3311375" y="1887125"/>
              <a:ext cx="140675" cy="98000"/>
            </a:xfrm>
            <a:custGeom>
              <a:rect b="b" l="l" r="r" t="t"/>
              <a:pathLst>
                <a:path extrusionOk="0" h="3920" w="5627">
                  <a:moveTo>
                    <a:pt x="480" y="1"/>
                  </a:moveTo>
                  <a:cubicBezTo>
                    <a:pt x="412" y="1"/>
                    <a:pt x="325" y="22"/>
                    <a:pt x="229" y="56"/>
                  </a:cubicBezTo>
                  <a:cubicBezTo>
                    <a:pt x="0" y="931"/>
                    <a:pt x="7" y="1804"/>
                    <a:pt x="71" y="2651"/>
                  </a:cubicBezTo>
                  <a:cubicBezTo>
                    <a:pt x="192" y="2590"/>
                    <a:pt x="302" y="2563"/>
                    <a:pt x="402" y="2563"/>
                  </a:cubicBezTo>
                  <a:cubicBezTo>
                    <a:pt x="1113" y="2563"/>
                    <a:pt x="1342" y="3920"/>
                    <a:pt x="2016" y="3920"/>
                  </a:cubicBezTo>
                  <a:cubicBezTo>
                    <a:pt x="2125" y="3920"/>
                    <a:pt x="2244" y="3885"/>
                    <a:pt x="2380" y="3804"/>
                  </a:cubicBezTo>
                  <a:cubicBezTo>
                    <a:pt x="3329" y="3091"/>
                    <a:pt x="4280" y="1903"/>
                    <a:pt x="5469" y="1903"/>
                  </a:cubicBezTo>
                  <a:cubicBezTo>
                    <a:pt x="5521" y="1903"/>
                    <a:pt x="5574" y="1913"/>
                    <a:pt x="5627" y="1927"/>
                  </a:cubicBezTo>
                  <a:cubicBezTo>
                    <a:pt x="5550" y="1310"/>
                    <a:pt x="5491" y="694"/>
                    <a:pt x="5473" y="94"/>
                  </a:cubicBezTo>
                  <a:cubicBezTo>
                    <a:pt x="4397" y="490"/>
                    <a:pt x="3378" y="1441"/>
                    <a:pt x="2362" y="1441"/>
                  </a:cubicBezTo>
                  <a:cubicBezTo>
                    <a:pt x="2289" y="1441"/>
                    <a:pt x="2216" y="1436"/>
                    <a:pt x="2143" y="1426"/>
                  </a:cubicBezTo>
                  <a:cubicBezTo>
                    <a:pt x="1668" y="1426"/>
                    <a:pt x="1193" y="476"/>
                    <a:pt x="480" y="1"/>
                  </a:cubicBezTo>
                  <a:close/>
                </a:path>
              </a:pathLst>
            </a:custGeom>
            <a:solidFill>
              <a:srgbClr val="76CC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37"/>
            <p:cNvSpPr/>
            <p:nvPr/>
          </p:nvSpPr>
          <p:spPr>
            <a:xfrm>
              <a:off x="3336525" y="1789050"/>
              <a:ext cx="138400" cy="60650"/>
            </a:xfrm>
            <a:custGeom>
              <a:rect b="b" l="l" r="r" t="t"/>
              <a:pathLst>
                <a:path extrusionOk="0" h="2426" w="5536">
                  <a:moveTo>
                    <a:pt x="5535" y="1"/>
                  </a:moveTo>
                  <a:lnTo>
                    <a:pt x="5535" y="1"/>
                  </a:lnTo>
                  <a:cubicBezTo>
                    <a:pt x="4813" y="496"/>
                    <a:pt x="1299" y="606"/>
                    <a:pt x="1299" y="606"/>
                  </a:cubicBezTo>
                  <a:cubicBezTo>
                    <a:pt x="794" y="1005"/>
                    <a:pt x="351" y="1466"/>
                    <a:pt x="1" y="1985"/>
                  </a:cubicBezTo>
                  <a:cubicBezTo>
                    <a:pt x="105" y="1947"/>
                    <a:pt x="214" y="1931"/>
                    <a:pt x="323" y="1931"/>
                  </a:cubicBezTo>
                  <a:cubicBezTo>
                    <a:pt x="712" y="1931"/>
                    <a:pt x="1115" y="2130"/>
                    <a:pt x="1375" y="2261"/>
                  </a:cubicBezTo>
                  <a:cubicBezTo>
                    <a:pt x="1635" y="2377"/>
                    <a:pt x="1892" y="2425"/>
                    <a:pt x="2145" y="2425"/>
                  </a:cubicBezTo>
                  <a:cubicBezTo>
                    <a:pt x="3047" y="2425"/>
                    <a:pt x="3915" y="1811"/>
                    <a:pt x="4789" y="1382"/>
                  </a:cubicBezTo>
                  <a:cubicBezTo>
                    <a:pt x="4957" y="887"/>
                    <a:pt x="5196" y="423"/>
                    <a:pt x="5535" y="1"/>
                  </a:cubicBezTo>
                  <a:close/>
                </a:path>
              </a:pathLst>
            </a:custGeom>
            <a:solidFill>
              <a:srgbClr val="76CC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37"/>
            <p:cNvSpPr/>
            <p:nvPr/>
          </p:nvSpPr>
          <p:spPr>
            <a:xfrm>
              <a:off x="3317125" y="1823600"/>
              <a:ext cx="139150" cy="99575"/>
            </a:xfrm>
            <a:custGeom>
              <a:rect b="b" l="l" r="r" t="t"/>
              <a:pathLst>
                <a:path extrusionOk="0" h="3983" w="5566">
                  <a:moveTo>
                    <a:pt x="5566" y="0"/>
                  </a:moveTo>
                  <a:cubicBezTo>
                    <a:pt x="4692" y="429"/>
                    <a:pt x="3823" y="1043"/>
                    <a:pt x="2921" y="1043"/>
                  </a:cubicBezTo>
                  <a:cubicBezTo>
                    <a:pt x="2668" y="1043"/>
                    <a:pt x="2411" y="995"/>
                    <a:pt x="2151" y="879"/>
                  </a:cubicBezTo>
                  <a:cubicBezTo>
                    <a:pt x="1892" y="749"/>
                    <a:pt x="1490" y="550"/>
                    <a:pt x="1101" y="550"/>
                  </a:cubicBezTo>
                  <a:cubicBezTo>
                    <a:pt x="991" y="550"/>
                    <a:pt x="881" y="566"/>
                    <a:pt x="777" y="604"/>
                  </a:cubicBezTo>
                  <a:cubicBezTo>
                    <a:pt x="394" y="1173"/>
                    <a:pt x="125" y="1818"/>
                    <a:pt x="13" y="2542"/>
                  </a:cubicBezTo>
                  <a:cubicBezTo>
                    <a:pt x="7" y="2560"/>
                    <a:pt x="5" y="2577"/>
                    <a:pt x="0" y="2597"/>
                  </a:cubicBezTo>
                  <a:cubicBezTo>
                    <a:pt x="96" y="2563"/>
                    <a:pt x="184" y="2542"/>
                    <a:pt x="252" y="2542"/>
                  </a:cubicBezTo>
                  <a:cubicBezTo>
                    <a:pt x="964" y="3017"/>
                    <a:pt x="1440" y="3967"/>
                    <a:pt x="1915" y="3967"/>
                  </a:cubicBezTo>
                  <a:cubicBezTo>
                    <a:pt x="1988" y="3977"/>
                    <a:pt x="2061" y="3982"/>
                    <a:pt x="2134" y="3982"/>
                  </a:cubicBezTo>
                  <a:cubicBezTo>
                    <a:pt x="3149" y="3982"/>
                    <a:pt x="4169" y="3029"/>
                    <a:pt x="5247" y="2636"/>
                  </a:cubicBezTo>
                  <a:cubicBezTo>
                    <a:pt x="5219" y="1705"/>
                    <a:pt x="5292" y="810"/>
                    <a:pt x="5566" y="0"/>
                  </a:cubicBezTo>
                  <a:close/>
                </a:path>
              </a:pathLst>
            </a:custGeom>
            <a:solidFill>
              <a:srgbClr val="90D6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37"/>
            <p:cNvSpPr/>
            <p:nvPr/>
          </p:nvSpPr>
          <p:spPr>
            <a:xfrm>
              <a:off x="2933875" y="2130950"/>
              <a:ext cx="214250" cy="92175"/>
            </a:xfrm>
            <a:custGeom>
              <a:rect b="b" l="l" r="r" t="t"/>
              <a:pathLst>
                <a:path extrusionOk="0" h="3687" w="8570">
                  <a:moveTo>
                    <a:pt x="3880" y="1"/>
                  </a:moveTo>
                  <a:cubicBezTo>
                    <a:pt x="3055" y="1"/>
                    <a:pt x="2238" y="420"/>
                    <a:pt x="1638" y="1005"/>
                  </a:cubicBezTo>
                  <a:cubicBezTo>
                    <a:pt x="927" y="1696"/>
                    <a:pt x="457" y="2804"/>
                    <a:pt x="2" y="3685"/>
                  </a:cubicBezTo>
                  <a:lnTo>
                    <a:pt x="8570" y="3685"/>
                  </a:lnTo>
                  <a:cubicBezTo>
                    <a:pt x="7891" y="2638"/>
                    <a:pt x="7071" y="1921"/>
                    <a:pt x="6140" y="1091"/>
                  </a:cubicBezTo>
                  <a:cubicBezTo>
                    <a:pt x="5613" y="623"/>
                    <a:pt x="5022" y="179"/>
                    <a:pt x="4330" y="44"/>
                  </a:cubicBezTo>
                  <a:cubicBezTo>
                    <a:pt x="4181" y="15"/>
                    <a:pt x="4030" y="1"/>
                    <a:pt x="3880" y="1"/>
                  </a:cubicBezTo>
                  <a:close/>
                  <a:moveTo>
                    <a:pt x="1" y="3685"/>
                  </a:moveTo>
                  <a:lnTo>
                    <a:pt x="1" y="3686"/>
                  </a:lnTo>
                  <a:cubicBezTo>
                    <a:pt x="1" y="3686"/>
                    <a:pt x="1" y="3685"/>
                    <a:pt x="2" y="3685"/>
                  </a:cubicBezTo>
                  <a:close/>
                </a:path>
              </a:pathLst>
            </a:custGeom>
            <a:solidFill>
              <a:srgbClr val="47291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37"/>
            <p:cNvSpPr/>
            <p:nvPr/>
          </p:nvSpPr>
          <p:spPr>
            <a:xfrm>
              <a:off x="2933875" y="2141600"/>
              <a:ext cx="109750" cy="81525"/>
            </a:xfrm>
            <a:custGeom>
              <a:rect b="b" l="l" r="r" t="t"/>
              <a:pathLst>
                <a:path extrusionOk="0" h="3261" w="4390">
                  <a:moveTo>
                    <a:pt x="2401" y="0"/>
                  </a:moveTo>
                  <a:lnTo>
                    <a:pt x="2401" y="0"/>
                  </a:lnTo>
                  <a:cubicBezTo>
                    <a:pt x="2122" y="161"/>
                    <a:pt x="1865" y="359"/>
                    <a:pt x="1638" y="579"/>
                  </a:cubicBezTo>
                  <a:cubicBezTo>
                    <a:pt x="927" y="1270"/>
                    <a:pt x="457" y="2380"/>
                    <a:pt x="1" y="3260"/>
                  </a:cubicBezTo>
                  <a:lnTo>
                    <a:pt x="4390" y="3260"/>
                  </a:lnTo>
                  <a:cubicBezTo>
                    <a:pt x="3990" y="3015"/>
                    <a:pt x="3601" y="2738"/>
                    <a:pt x="3221" y="2416"/>
                  </a:cubicBezTo>
                  <a:cubicBezTo>
                    <a:pt x="2174" y="1602"/>
                    <a:pt x="2097" y="786"/>
                    <a:pt x="2401" y="0"/>
                  </a:cubicBezTo>
                  <a:close/>
                </a:path>
              </a:pathLst>
            </a:custGeom>
            <a:solidFill>
              <a:srgbClr val="361F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37"/>
            <p:cNvSpPr/>
            <p:nvPr/>
          </p:nvSpPr>
          <p:spPr>
            <a:xfrm>
              <a:off x="3145800" y="2166925"/>
              <a:ext cx="277950" cy="63200"/>
            </a:xfrm>
            <a:custGeom>
              <a:rect b="b" l="l" r="r" t="t"/>
              <a:pathLst>
                <a:path extrusionOk="0" h="2528" w="11118">
                  <a:moveTo>
                    <a:pt x="4229" y="1"/>
                  </a:moveTo>
                  <a:cubicBezTo>
                    <a:pt x="3492" y="1"/>
                    <a:pt x="2488" y="976"/>
                    <a:pt x="2379" y="1695"/>
                  </a:cubicBezTo>
                  <a:cubicBezTo>
                    <a:pt x="2302" y="1170"/>
                    <a:pt x="1765" y="800"/>
                    <a:pt x="1247" y="800"/>
                  </a:cubicBezTo>
                  <a:cubicBezTo>
                    <a:pt x="1058" y="800"/>
                    <a:pt x="872" y="849"/>
                    <a:pt x="712" y="957"/>
                  </a:cubicBezTo>
                  <a:cubicBezTo>
                    <a:pt x="222" y="1288"/>
                    <a:pt x="92" y="1940"/>
                    <a:pt x="1" y="2525"/>
                  </a:cubicBezTo>
                  <a:lnTo>
                    <a:pt x="11080" y="2525"/>
                  </a:lnTo>
                  <a:cubicBezTo>
                    <a:pt x="11118" y="1824"/>
                    <a:pt x="10624" y="957"/>
                    <a:pt x="9948" y="760"/>
                  </a:cubicBezTo>
                  <a:cubicBezTo>
                    <a:pt x="9841" y="729"/>
                    <a:pt x="9734" y="714"/>
                    <a:pt x="9628" y="714"/>
                  </a:cubicBezTo>
                  <a:cubicBezTo>
                    <a:pt x="9060" y="714"/>
                    <a:pt x="8516" y="1129"/>
                    <a:pt x="8222" y="1643"/>
                  </a:cubicBezTo>
                  <a:cubicBezTo>
                    <a:pt x="8011" y="1201"/>
                    <a:pt x="7724" y="743"/>
                    <a:pt x="7258" y="585"/>
                  </a:cubicBezTo>
                  <a:cubicBezTo>
                    <a:pt x="7202" y="566"/>
                    <a:pt x="7136" y="557"/>
                    <a:pt x="7062" y="557"/>
                  </a:cubicBezTo>
                  <a:cubicBezTo>
                    <a:pt x="6552" y="557"/>
                    <a:pt x="5709" y="982"/>
                    <a:pt x="5696" y="1392"/>
                  </a:cubicBezTo>
                  <a:lnTo>
                    <a:pt x="5696" y="1392"/>
                  </a:lnTo>
                  <a:cubicBezTo>
                    <a:pt x="5635" y="672"/>
                    <a:pt x="4996" y="41"/>
                    <a:pt x="4274" y="2"/>
                  </a:cubicBezTo>
                  <a:cubicBezTo>
                    <a:pt x="4259" y="1"/>
                    <a:pt x="4244" y="1"/>
                    <a:pt x="4229" y="1"/>
                  </a:cubicBezTo>
                  <a:close/>
                  <a:moveTo>
                    <a:pt x="1" y="2525"/>
                  </a:moveTo>
                  <a:lnTo>
                    <a:pt x="1" y="2528"/>
                  </a:lnTo>
                  <a:cubicBezTo>
                    <a:pt x="1" y="2527"/>
                    <a:pt x="1" y="2526"/>
                    <a:pt x="1" y="25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37"/>
            <p:cNvSpPr/>
            <p:nvPr/>
          </p:nvSpPr>
          <p:spPr>
            <a:xfrm>
              <a:off x="3253050" y="1804125"/>
              <a:ext cx="136700" cy="354900"/>
            </a:xfrm>
            <a:custGeom>
              <a:rect b="b" l="l" r="r" t="t"/>
              <a:pathLst>
                <a:path extrusionOk="0" h="14196" w="5468">
                  <a:moveTo>
                    <a:pt x="5290" y="1"/>
                  </a:moveTo>
                  <a:cubicBezTo>
                    <a:pt x="5263" y="1"/>
                    <a:pt x="5237" y="3"/>
                    <a:pt x="5211" y="6"/>
                  </a:cubicBezTo>
                  <a:cubicBezTo>
                    <a:pt x="5125" y="13"/>
                    <a:pt x="5039" y="34"/>
                    <a:pt x="4957" y="67"/>
                  </a:cubicBezTo>
                  <a:cubicBezTo>
                    <a:pt x="4793" y="132"/>
                    <a:pt x="4651" y="239"/>
                    <a:pt x="4525" y="362"/>
                  </a:cubicBezTo>
                  <a:cubicBezTo>
                    <a:pt x="4461" y="422"/>
                    <a:pt x="4404" y="489"/>
                    <a:pt x="4349" y="555"/>
                  </a:cubicBezTo>
                  <a:cubicBezTo>
                    <a:pt x="4293" y="623"/>
                    <a:pt x="4243" y="693"/>
                    <a:pt x="4193" y="765"/>
                  </a:cubicBezTo>
                  <a:cubicBezTo>
                    <a:pt x="4096" y="909"/>
                    <a:pt x="4008" y="1060"/>
                    <a:pt x="3927" y="1212"/>
                  </a:cubicBezTo>
                  <a:cubicBezTo>
                    <a:pt x="3846" y="1366"/>
                    <a:pt x="3776" y="1526"/>
                    <a:pt x="3706" y="1684"/>
                  </a:cubicBezTo>
                  <a:cubicBezTo>
                    <a:pt x="3637" y="1845"/>
                    <a:pt x="3577" y="2007"/>
                    <a:pt x="3517" y="2169"/>
                  </a:cubicBezTo>
                  <a:cubicBezTo>
                    <a:pt x="3402" y="2495"/>
                    <a:pt x="3304" y="2828"/>
                    <a:pt x="3218" y="3164"/>
                  </a:cubicBezTo>
                  <a:cubicBezTo>
                    <a:pt x="3132" y="3499"/>
                    <a:pt x="3059" y="3837"/>
                    <a:pt x="3002" y="4180"/>
                  </a:cubicBezTo>
                  <a:cubicBezTo>
                    <a:pt x="2974" y="4351"/>
                    <a:pt x="2949" y="4522"/>
                    <a:pt x="2929" y="4695"/>
                  </a:cubicBezTo>
                  <a:cubicBezTo>
                    <a:pt x="2918" y="4781"/>
                    <a:pt x="2909" y="4867"/>
                    <a:pt x="2902" y="4955"/>
                  </a:cubicBezTo>
                  <a:cubicBezTo>
                    <a:pt x="2899" y="4997"/>
                    <a:pt x="2896" y="5041"/>
                    <a:pt x="2894" y="5085"/>
                  </a:cubicBezTo>
                  <a:cubicBezTo>
                    <a:pt x="2892" y="5127"/>
                    <a:pt x="2888" y="5171"/>
                    <a:pt x="2887" y="5216"/>
                  </a:cubicBezTo>
                  <a:cubicBezTo>
                    <a:pt x="2878" y="5390"/>
                    <a:pt x="2879" y="5564"/>
                    <a:pt x="2885" y="5739"/>
                  </a:cubicBezTo>
                  <a:cubicBezTo>
                    <a:pt x="2889" y="5914"/>
                    <a:pt x="2902" y="6087"/>
                    <a:pt x="2916" y="6260"/>
                  </a:cubicBezTo>
                  <a:cubicBezTo>
                    <a:pt x="2944" y="6606"/>
                    <a:pt x="2991" y="6947"/>
                    <a:pt x="3035" y="7288"/>
                  </a:cubicBezTo>
                  <a:cubicBezTo>
                    <a:pt x="3080" y="7629"/>
                    <a:pt x="3126" y="7968"/>
                    <a:pt x="3160" y="8306"/>
                  </a:cubicBezTo>
                  <a:cubicBezTo>
                    <a:pt x="3177" y="8476"/>
                    <a:pt x="3190" y="8645"/>
                    <a:pt x="3198" y="8814"/>
                  </a:cubicBezTo>
                  <a:cubicBezTo>
                    <a:pt x="3207" y="8984"/>
                    <a:pt x="3211" y="9153"/>
                    <a:pt x="3207" y="9320"/>
                  </a:cubicBezTo>
                  <a:cubicBezTo>
                    <a:pt x="3203" y="9657"/>
                    <a:pt x="3169" y="9993"/>
                    <a:pt x="3097" y="10319"/>
                  </a:cubicBezTo>
                  <a:cubicBezTo>
                    <a:pt x="3063" y="10482"/>
                    <a:pt x="3015" y="10643"/>
                    <a:pt x="2963" y="10801"/>
                  </a:cubicBezTo>
                  <a:cubicBezTo>
                    <a:pt x="2950" y="10842"/>
                    <a:pt x="2935" y="10882"/>
                    <a:pt x="2920" y="10920"/>
                  </a:cubicBezTo>
                  <a:lnTo>
                    <a:pt x="2875" y="11038"/>
                  </a:lnTo>
                  <a:cubicBezTo>
                    <a:pt x="2868" y="11058"/>
                    <a:pt x="2860" y="11076"/>
                    <a:pt x="2851" y="11096"/>
                  </a:cubicBezTo>
                  <a:lnTo>
                    <a:pt x="2826" y="11154"/>
                  </a:lnTo>
                  <a:lnTo>
                    <a:pt x="2775" y="11271"/>
                  </a:lnTo>
                  <a:cubicBezTo>
                    <a:pt x="2633" y="11576"/>
                    <a:pt x="2456" y="11867"/>
                    <a:pt x="2260" y="12142"/>
                  </a:cubicBezTo>
                  <a:cubicBezTo>
                    <a:pt x="2163" y="12282"/>
                    <a:pt x="2055" y="12414"/>
                    <a:pt x="1948" y="12544"/>
                  </a:cubicBezTo>
                  <a:cubicBezTo>
                    <a:pt x="1837" y="12674"/>
                    <a:pt x="1724" y="12801"/>
                    <a:pt x="1604" y="12922"/>
                  </a:cubicBezTo>
                  <a:cubicBezTo>
                    <a:pt x="1368" y="13168"/>
                    <a:pt x="1110" y="13395"/>
                    <a:pt x="843" y="13608"/>
                  </a:cubicBezTo>
                  <a:cubicBezTo>
                    <a:pt x="712" y="13714"/>
                    <a:pt x="574" y="13817"/>
                    <a:pt x="433" y="13916"/>
                  </a:cubicBezTo>
                  <a:cubicBezTo>
                    <a:pt x="291" y="14014"/>
                    <a:pt x="149" y="14109"/>
                    <a:pt x="1" y="14195"/>
                  </a:cubicBezTo>
                  <a:cubicBezTo>
                    <a:pt x="310" y="14044"/>
                    <a:pt x="603" y="13862"/>
                    <a:pt x="886" y="13665"/>
                  </a:cubicBezTo>
                  <a:cubicBezTo>
                    <a:pt x="1168" y="13466"/>
                    <a:pt x="1439" y="13248"/>
                    <a:pt x="1693" y="13013"/>
                  </a:cubicBezTo>
                  <a:cubicBezTo>
                    <a:pt x="1820" y="12895"/>
                    <a:pt x="1941" y="12770"/>
                    <a:pt x="2060" y="12643"/>
                  </a:cubicBezTo>
                  <a:cubicBezTo>
                    <a:pt x="2175" y="12514"/>
                    <a:pt x="2290" y="12382"/>
                    <a:pt x="2395" y="12245"/>
                  </a:cubicBezTo>
                  <a:cubicBezTo>
                    <a:pt x="2611" y="11970"/>
                    <a:pt x="2798" y="11673"/>
                    <a:pt x="2957" y="11362"/>
                  </a:cubicBezTo>
                  <a:lnTo>
                    <a:pt x="3014" y="11243"/>
                  </a:lnTo>
                  <a:lnTo>
                    <a:pt x="3042" y="11182"/>
                  </a:lnTo>
                  <a:cubicBezTo>
                    <a:pt x="3050" y="11164"/>
                    <a:pt x="3059" y="11144"/>
                    <a:pt x="3069" y="11123"/>
                  </a:cubicBezTo>
                  <a:lnTo>
                    <a:pt x="3118" y="11002"/>
                  </a:lnTo>
                  <a:cubicBezTo>
                    <a:pt x="3134" y="10961"/>
                    <a:pt x="3150" y="10920"/>
                    <a:pt x="3165" y="10877"/>
                  </a:cubicBezTo>
                  <a:lnTo>
                    <a:pt x="3210" y="10752"/>
                  </a:lnTo>
                  <a:lnTo>
                    <a:pt x="3231" y="10691"/>
                  </a:lnTo>
                  <a:lnTo>
                    <a:pt x="3248" y="10628"/>
                  </a:lnTo>
                  <a:lnTo>
                    <a:pt x="3285" y="10501"/>
                  </a:lnTo>
                  <a:cubicBezTo>
                    <a:pt x="3290" y="10480"/>
                    <a:pt x="3297" y="10458"/>
                    <a:pt x="3303" y="10437"/>
                  </a:cubicBezTo>
                  <a:lnTo>
                    <a:pt x="3317" y="10371"/>
                  </a:lnTo>
                  <a:cubicBezTo>
                    <a:pt x="3402" y="10028"/>
                    <a:pt x="3440" y="9677"/>
                    <a:pt x="3451" y="9327"/>
                  </a:cubicBezTo>
                  <a:cubicBezTo>
                    <a:pt x="3458" y="9153"/>
                    <a:pt x="3455" y="8978"/>
                    <a:pt x="3448" y="8803"/>
                  </a:cubicBezTo>
                  <a:cubicBezTo>
                    <a:pt x="3441" y="8628"/>
                    <a:pt x="3428" y="8456"/>
                    <a:pt x="3413" y="8282"/>
                  </a:cubicBezTo>
                  <a:cubicBezTo>
                    <a:pt x="3379" y="7937"/>
                    <a:pt x="3332" y="7595"/>
                    <a:pt x="3289" y="7255"/>
                  </a:cubicBezTo>
                  <a:cubicBezTo>
                    <a:pt x="3244" y="6914"/>
                    <a:pt x="3197" y="6575"/>
                    <a:pt x="3167" y="6236"/>
                  </a:cubicBezTo>
                  <a:cubicBezTo>
                    <a:pt x="3152" y="6067"/>
                    <a:pt x="3139" y="5898"/>
                    <a:pt x="3132" y="5728"/>
                  </a:cubicBezTo>
                  <a:cubicBezTo>
                    <a:pt x="3125" y="5559"/>
                    <a:pt x="3124" y="5390"/>
                    <a:pt x="3128" y="5223"/>
                  </a:cubicBezTo>
                  <a:cubicBezTo>
                    <a:pt x="3128" y="5181"/>
                    <a:pt x="3132" y="5138"/>
                    <a:pt x="3134" y="5096"/>
                  </a:cubicBezTo>
                  <a:cubicBezTo>
                    <a:pt x="3135" y="5054"/>
                    <a:pt x="3138" y="5011"/>
                    <a:pt x="3141" y="4969"/>
                  </a:cubicBezTo>
                  <a:cubicBezTo>
                    <a:pt x="3146" y="4886"/>
                    <a:pt x="3153" y="4801"/>
                    <a:pt x="3162" y="4716"/>
                  </a:cubicBezTo>
                  <a:cubicBezTo>
                    <a:pt x="3177" y="4547"/>
                    <a:pt x="3198" y="4378"/>
                    <a:pt x="3224" y="4210"/>
                  </a:cubicBezTo>
                  <a:cubicBezTo>
                    <a:pt x="3246" y="4040"/>
                    <a:pt x="3276" y="3874"/>
                    <a:pt x="3307" y="3706"/>
                  </a:cubicBezTo>
                  <a:cubicBezTo>
                    <a:pt x="3338" y="3538"/>
                    <a:pt x="3372" y="3370"/>
                    <a:pt x="3409" y="3205"/>
                  </a:cubicBezTo>
                  <a:cubicBezTo>
                    <a:pt x="3445" y="3037"/>
                    <a:pt x="3486" y="2872"/>
                    <a:pt x="3530" y="2707"/>
                  </a:cubicBezTo>
                  <a:cubicBezTo>
                    <a:pt x="3575" y="2543"/>
                    <a:pt x="3622" y="2380"/>
                    <a:pt x="3674" y="2217"/>
                  </a:cubicBezTo>
                  <a:cubicBezTo>
                    <a:pt x="3776" y="1893"/>
                    <a:pt x="3894" y="1574"/>
                    <a:pt x="4037" y="1265"/>
                  </a:cubicBezTo>
                  <a:cubicBezTo>
                    <a:pt x="4109" y="1111"/>
                    <a:pt x="4186" y="958"/>
                    <a:pt x="4275" y="815"/>
                  </a:cubicBezTo>
                  <a:cubicBezTo>
                    <a:pt x="4319" y="743"/>
                    <a:pt x="4367" y="672"/>
                    <a:pt x="4416" y="603"/>
                  </a:cubicBezTo>
                  <a:cubicBezTo>
                    <a:pt x="4466" y="534"/>
                    <a:pt x="4518" y="467"/>
                    <a:pt x="4574" y="405"/>
                  </a:cubicBezTo>
                  <a:cubicBezTo>
                    <a:pt x="4687" y="283"/>
                    <a:pt x="4818" y="170"/>
                    <a:pt x="4969" y="96"/>
                  </a:cubicBezTo>
                  <a:cubicBezTo>
                    <a:pt x="5046" y="60"/>
                    <a:pt x="5127" y="33"/>
                    <a:pt x="5212" y="21"/>
                  </a:cubicBezTo>
                  <a:cubicBezTo>
                    <a:pt x="5251" y="16"/>
                    <a:pt x="5290" y="13"/>
                    <a:pt x="5330" y="13"/>
                  </a:cubicBezTo>
                  <a:cubicBezTo>
                    <a:pt x="5376" y="13"/>
                    <a:pt x="5422" y="17"/>
                    <a:pt x="5468" y="24"/>
                  </a:cubicBezTo>
                  <a:cubicBezTo>
                    <a:pt x="5409" y="10"/>
                    <a:pt x="5350" y="1"/>
                    <a:pt x="52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37"/>
            <p:cNvSpPr/>
            <p:nvPr/>
          </p:nvSpPr>
          <p:spPr>
            <a:xfrm>
              <a:off x="3294475" y="1803650"/>
              <a:ext cx="131500" cy="372625"/>
            </a:xfrm>
            <a:custGeom>
              <a:rect b="b" l="l" r="r" t="t"/>
              <a:pathLst>
                <a:path extrusionOk="0" h="14905" w="5260">
                  <a:moveTo>
                    <a:pt x="5056" y="1"/>
                  </a:moveTo>
                  <a:cubicBezTo>
                    <a:pt x="4945" y="1"/>
                    <a:pt x="4834" y="13"/>
                    <a:pt x="4728" y="38"/>
                  </a:cubicBezTo>
                  <a:cubicBezTo>
                    <a:pt x="4551" y="84"/>
                    <a:pt x="4385" y="167"/>
                    <a:pt x="4241" y="278"/>
                  </a:cubicBezTo>
                  <a:cubicBezTo>
                    <a:pt x="4168" y="333"/>
                    <a:pt x="4100" y="395"/>
                    <a:pt x="4038" y="461"/>
                  </a:cubicBezTo>
                  <a:cubicBezTo>
                    <a:pt x="3974" y="527"/>
                    <a:pt x="3916" y="598"/>
                    <a:pt x="3863" y="671"/>
                  </a:cubicBezTo>
                  <a:cubicBezTo>
                    <a:pt x="3756" y="819"/>
                    <a:pt x="3665" y="979"/>
                    <a:pt x="3586" y="1141"/>
                  </a:cubicBezTo>
                  <a:cubicBezTo>
                    <a:pt x="3430" y="1469"/>
                    <a:pt x="3318" y="1813"/>
                    <a:pt x="3229" y="2161"/>
                  </a:cubicBezTo>
                  <a:cubicBezTo>
                    <a:pt x="3143" y="2513"/>
                    <a:pt x="3080" y="2867"/>
                    <a:pt x="3030" y="3223"/>
                  </a:cubicBezTo>
                  <a:cubicBezTo>
                    <a:pt x="2981" y="3577"/>
                    <a:pt x="2947" y="3935"/>
                    <a:pt x="2922" y="4291"/>
                  </a:cubicBezTo>
                  <a:cubicBezTo>
                    <a:pt x="2909" y="4469"/>
                    <a:pt x="2896" y="4649"/>
                    <a:pt x="2890" y="4829"/>
                  </a:cubicBezTo>
                  <a:cubicBezTo>
                    <a:pt x="2883" y="5009"/>
                    <a:pt x="2882" y="5188"/>
                    <a:pt x="2883" y="5369"/>
                  </a:cubicBezTo>
                  <a:cubicBezTo>
                    <a:pt x="2892" y="6087"/>
                    <a:pt x="2943" y="6800"/>
                    <a:pt x="2982" y="7508"/>
                  </a:cubicBezTo>
                  <a:cubicBezTo>
                    <a:pt x="3003" y="7863"/>
                    <a:pt x="3022" y="8218"/>
                    <a:pt x="3033" y="8572"/>
                  </a:cubicBezTo>
                  <a:cubicBezTo>
                    <a:pt x="3043" y="8927"/>
                    <a:pt x="3044" y="9279"/>
                    <a:pt x="3033" y="9632"/>
                  </a:cubicBezTo>
                  <a:cubicBezTo>
                    <a:pt x="3026" y="9808"/>
                    <a:pt x="3015" y="9985"/>
                    <a:pt x="2999" y="10160"/>
                  </a:cubicBezTo>
                  <a:cubicBezTo>
                    <a:pt x="2982" y="10335"/>
                    <a:pt x="2964" y="10508"/>
                    <a:pt x="2936" y="10682"/>
                  </a:cubicBezTo>
                  <a:cubicBezTo>
                    <a:pt x="2923" y="10768"/>
                    <a:pt x="2907" y="10853"/>
                    <a:pt x="2889" y="10939"/>
                  </a:cubicBezTo>
                  <a:cubicBezTo>
                    <a:pt x="2879" y="10984"/>
                    <a:pt x="2872" y="11026"/>
                    <a:pt x="2861" y="11069"/>
                  </a:cubicBezTo>
                  <a:lnTo>
                    <a:pt x="2847" y="11132"/>
                  </a:lnTo>
                  <a:lnTo>
                    <a:pt x="2831" y="11196"/>
                  </a:lnTo>
                  <a:cubicBezTo>
                    <a:pt x="2790" y="11365"/>
                    <a:pt x="2738" y="11531"/>
                    <a:pt x="2677" y="11694"/>
                  </a:cubicBezTo>
                  <a:cubicBezTo>
                    <a:pt x="2615" y="11856"/>
                    <a:pt x="2545" y="12017"/>
                    <a:pt x="2466" y="12172"/>
                  </a:cubicBezTo>
                  <a:cubicBezTo>
                    <a:pt x="2428" y="12250"/>
                    <a:pt x="2385" y="12327"/>
                    <a:pt x="2340" y="12404"/>
                  </a:cubicBezTo>
                  <a:cubicBezTo>
                    <a:pt x="2296" y="12480"/>
                    <a:pt x="2251" y="12555"/>
                    <a:pt x="2205" y="12629"/>
                  </a:cubicBezTo>
                  <a:cubicBezTo>
                    <a:pt x="2018" y="12927"/>
                    <a:pt x="1802" y="13208"/>
                    <a:pt x="1571" y="13475"/>
                  </a:cubicBezTo>
                  <a:cubicBezTo>
                    <a:pt x="1457" y="13609"/>
                    <a:pt x="1335" y="13737"/>
                    <a:pt x="1213" y="13864"/>
                  </a:cubicBezTo>
                  <a:cubicBezTo>
                    <a:pt x="1088" y="13991"/>
                    <a:pt x="960" y="14112"/>
                    <a:pt x="829" y="14232"/>
                  </a:cubicBezTo>
                  <a:cubicBezTo>
                    <a:pt x="699" y="14352"/>
                    <a:pt x="563" y="14467"/>
                    <a:pt x="425" y="14580"/>
                  </a:cubicBezTo>
                  <a:cubicBezTo>
                    <a:pt x="288" y="14692"/>
                    <a:pt x="147" y="14803"/>
                    <a:pt x="0" y="14904"/>
                  </a:cubicBezTo>
                  <a:cubicBezTo>
                    <a:pt x="307" y="14724"/>
                    <a:pt x="596" y="14512"/>
                    <a:pt x="875" y="14287"/>
                  </a:cubicBezTo>
                  <a:cubicBezTo>
                    <a:pt x="1153" y="14063"/>
                    <a:pt x="1417" y="13820"/>
                    <a:pt x="1666" y="13561"/>
                  </a:cubicBezTo>
                  <a:cubicBezTo>
                    <a:pt x="1913" y="13300"/>
                    <a:pt x="2141" y="13020"/>
                    <a:pt x="2346" y="12723"/>
                  </a:cubicBezTo>
                  <a:cubicBezTo>
                    <a:pt x="2398" y="12646"/>
                    <a:pt x="2447" y="12573"/>
                    <a:pt x="2494" y="12495"/>
                  </a:cubicBezTo>
                  <a:cubicBezTo>
                    <a:pt x="2542" y="12419"/>
                    <a:pt x="2589" y="12340"/>
                    <a:pt x="2631" y="12261"/>
                  </a:cubicBezTo>
                  <a:cubicBezTo>
                    <a:pt x="2717" y="12102"/>
                    <a:pt x="2796" y="11936"/>
                    <a:pt x="2865" y="11769"/>
                  </a:cubicBezTo>
                  <a:cubicBezTo>
                    <a:pt x="3002" y="11430"/>
                    <a:pt x="3098" y="11077"/>
                    <a:pt x="3161" y="10720"/>
                  </a:cubicBezTo>
                  <a:cubicBezTo>
                    <a:pt x="3225" y="10364"/>
                    <a:pt x="3260" y="10005"/>
                    <a:pt x="3277" y="9645"/>
                  </a:cubicBezTo>
                  <a:cubicBezTo>
                    <a:pt x="3312" y="8925"/>
                    <a:pt x="3283" y="8208"/>
                    <a:pt x="3242" y="7496"/>
                  </a:cubicBezTo>
                  <a:lnTo>
                    <a:pt x="3178" y="6430"/>
                  </a:lnTo>
                  <a:cubicBezTo>
                    <a:pt x="3157" y="6076"/>
                    <a:pt x="3140" y="5722"/>
                    <a:pt x="3133" y="5369"/>
                  </a:cubicBezTo>
                  <a:cubicBezTo>
                    <a:pt x="3129" y="5193"/>
                    <a:pt x="3128" y="5016"/>
                    <a:pt x="3132" y="4840"/>
                  </a:cubicBezTo>
                  <a:cubicBezTo>
                    <a:pt x="3135" y="4665"/>
                    <a:pt x="3143" y="4487"/>
                    <a:pt x="3153" y="4311"/>
                  </a:cubicBezTo>
                  <a:cubicBezTo>
                    <a:pt x="3170" y="3956"/>
                    <a:pt x="3197" y="3604"/>
                    <a:pt x="3235" y="3252"/>
                  </a:cubicBezTo>
                  <a:cubicBezTo>
                    <a:pt x="3273" y="2899"/>
                    <a:pt x="3325" y="2550"/>
                    <a:pt x="3400" y="2207"/>
                  </a:cubicBezTo>
                  <a:cubicBezTo>
                    <a:pt x="3473" y="1862"/>
                    <a:pt x="3566" y="1522"/>
                    <a:pt x="3705" y="1199"/>
                  </a:cubicBezTo>
                  <a:cubicBezTo>
                    <a:pt x="3771" y="1038"/>
                    <a:pt x="3851" y="882"/>
                    <a:pt x="3946" y="735"/>
                  </a:cubicBezTo>
                  <a:cubicBezTo>
                    <a:pt x="4041" y="588"/>
                    <a:pt x="4155" y="454"/>
                    <a:pt x="4285" y="340"/>
                  </a:cubicBezTo>
                  <a:cubicBezTo>
                    <a:pt x="4417" y="227"/>
                    <a:pt x="4568" y="136"/>
                    <a:pt x="4736" y="83"/>
                  </a:cubicBezTo>
                  <a:cubicBezTo>
                    <a:pt x="4881" y="33"/>
                    <a:pt x="5032" y="14"/>
                    <a:pt x="5185" y="14"/>
                  </a:cubicBezTo>
                  <a:cubicBezTo>
                    <a:pt x="5210" y="14"/>
                    <a:pt x="5235" y="14"/>
                    <a:pt x="5260" y="15"/>
                  </a:cubicBezTo>
                  <a:cubicBezTo>
                    <a:pt x="5193" y="5"/>
                    <a:pt x="5124" y="1"/>
                    <a:pt x="50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37"/>
            <p:cNvSpPr/>
            <p:nvPr/>
          </p:nvSpPr>
          <p:spPr>
            <a:xfrm>
              <a:off x="3362425" y="1797425"/>
              <a:ext cx="98550" cy="366250"/>
            </a:xfrm>
            <a:custGeom>
              <a:rect b="b" l="l" r="r" t="t"/>
              <a:pathLst>
                <a:path extrusionOk="0" h="14650" w="3942">
                  <a:moveTo>
                    <a:pt x="3942" y="0"/>
                  </a:moveTo>
                  <a:lnTo>
                    <a:pt x="3942" y="0"/>
                  </a:lnTo>
                  <a:cubicBezTo>
                    <a:pt x="3796" y="85"/>
                    <a:pt x="3661" y="184"/>
                    <a:pt x="3537" y="291"/>
                  </a:cubicBezTo>
                  <a:cubicBezTo>
                    <a:pt x="3410" y="400"/>
                    <a:pt x="3293" y="522"/>
                    <a:pt x="3182" y="651"/>
                  </a:cubicBezTo>
                  <a:cubicBezTo>
                    <a:pt x="2964" y="908"/>
                    <a:pt x="2785" y="1197"/>
                    <a:pt x="2634" y="1500"/>
                  </a:cubicBezTo>
                  <a:cubicBezTo>
                    <a:pt x="2485" y="1804"/>
                    <a:pt x="2368" y="2124"/>
                    <a:pt x="2274" y="2449"/>
                  </a:cubicBezTo>
                  <a:cubicBezTo>
                    <a:pt x="2181" y="2773"/>
                    <a:pt x="2116" y="3106"/>
                    <a:pt x="2069" y="3441"/>
                  </a:cubicBezTo>
                  <a:cubicBezTo>
                    <a:pt x="2047" y="3609"/>
                    <a:pt x="2030" y="3776"/>
                    <a:pt x="2018" y="3946"/>
                  </a:cubicBezTo>
                  <a:lnTo>
                    <a:pt x="2015" y="4009"/>
                  </a:lnTo>
                  <a:lnTo>
                    <a:pt x="2013" y="4073"/>
                  </a:lnTo>
                  <a:lnTo>
                    <a:pt x="2008" y="4200"/>
                  </a:lnTo>
                  <a:cubicBezTo>
                    <a:pt x="2006" y="4242"/>
                    <a:pt x="2003" y="4284"/>
                    <a:pt x="2003" y="4327"/>
                  </a:cubicBezTo>
                  <a:lnTo>
                    <a:pt x="2001" y="4454"/>
                  </a:lnTo>
                  <a:cubicBezTo>
                    <a:pt x="1997" y="4792"/>
                    <a:pt x="2010" y="5130"/>
                    <a:pt x="2031" y="5464"/>
                  </a:cubicBezTo>
                  <a:cubicBezTo>
                    <a:pt x="2052" y="5800"/>
                    <a:pt x="2086" y="6133"/>
                    <a:pt x="2118" y="6466"/>
                  </a:cubicBezTo>
                  <a:lnTo>
                    <a:pt x="2229" y="7462"/>
                  </a:lnTo>
                  <a:cubicBezTo>
                    <a:pt x="2265" y="7794"/>
                    <a:pt x="2299" y="8124"/>
                    <a:pt x="2323" y="8456"/>
                  </a:cubicBezTo>
                  <a:cubicBezTo>
                    <a:pt x="2350" y="8787"/>
                    <a:pt x="2364" y="9118"/>
                    <a:pt x="2365" y="9448"/>
                  </a:cubicBezTo>
                  <a:cubicBezTo>
                    <a:pt x="2367" y="10107"/>
                    <a:pt x="2315" y="10769"/>
                    <a:pt x="2166" y="11411"/>
                  </a:cubicBezTo>
                  <a:cubicBezTo>
                    <a:pt x="2130" y="11569"/>
                    <a:pt x="2087" y="11728"/>
                    <a:pt x="2037" y="11885"/>
                  </a:cubicBezTo>
                  <a:cubicBezTo>
                    <a:pt x="1987" y="12040"/>
                    <a:pt x="1928" y="12194"/>
                    <a:pt x="1863" y="12345"/>
                  </a:cubicBezTo>
                  <a:cubicBezTo>
                    <a:pt x="1798" y="12497"/>
                    <a:pt x="1726" y="12644"/>
                    <a:pt x="1644" y="12787"/>
                  </a:cubicBezTo>
                  <a:cubicBezTo>
                    <a:pt x="1564" y="12929"/>
                    <a:pt x="1472" y="13067"/>
                    <a:pt x="1373" y="13197"/>
                  </a:cubicBezTo>
                  <a:cubicBezTo>
                    <a:pt x="1275" y="13330"/>
                    <a:pt x="1166" y="13456"/>
                    <a:pt x="1053" y="13577"/>
                  </a:cubicBezTo>
                  <a:cubicBezTo>
                    <a:pt x="940" y="13698"/>
                    <a:pt x="823" y="13817"/>
                    <a:pt x="704" y="13933"/>
                  </a:cubicBezTo>
                  <a:cubicBezTo>
                    <a:pt x="586" y="14051"/>
                    <a:pt x="465" y="14165"/>
                    <a:pt x="346" y="14284"/>
                  </a:cubicBezTo>
                  <a:cubicBezTo>
                    <a:pt x="228" y="14404"/>
                    <a:pt x="109" y="14524"/>
                    <a:pt x="0" y="14649"/>
                  </a:cubicBezTo>
                  <a:cubicBezTo>
                    <a:pt x="122" y="14535"/>
                    <a:pt x="246" y="14424"/>
                    <a:pt x="373" y="14314"/>
                  </a:cubicBezTo>
                  <a:lnTo>
                    <a:pt x="754" y="13988"/>
                  </a:lnTo>
                  <a:cubicBezTo>
                    <a:pt x="1006" y="13769"/>
                    <a:pt x="1253" y="13540"/>
                    <a:pt x="1472" y="13279"/>
                  </a:cubicBezTo>
                  <a:cubicBezTo>
                    <a:pt x="1579" y="13148"/>
                    <a:pt x="1678" y="13008"/>
                    <a:pt x="1770" y="12866"/>
                  </a:cubicBezTo>
                  <a:cubicBezTo>
                    <a:pt x="1859" y="12723"/>
                    <a:pt x="1941" y="12574"/>
                    <a:pt x="2014" y="12420"/>
                  </a:cubicBezTo>
                  <a:cubicBezTo>
                    <a:pt x="2164" y="12112"/>
                    <a:pt x="2274" y="11790"/>
                    <a:pt x="2361" y="11462"/>
                  </a:cubicBezTo>
                  <a:cubicBezTo>
                    <a:pt x="2404" y="11298"/>
                    <a:pt x="2440" y="11131"/>
                    <a:pt x="2471" y="10966"/>
                  </a:cubicBezTo>
                  <a:cubicBezTo>
                    <a:pt x="2502" y="10798"/>
                    <a:pt x="2526" y="10630"/>
                    <a:pt x="2546" y="10464"/>
                  </a:cubicBezTo>
                  <a:cubicBezTo>
                    <a:pt x="2584" y="10127"/>
                    <a:pt x="2603" y="9788"/>
                    <a:pt x="2608" y="9451"/>
                  </a:cubicBezTo>
                  <a:cubicBezTo>
                    <a:pt x="2611" y="9113"/>
                    <a:pt x="2597" y="8775"/>
                    <a:pt x="2574" y="8440"/>
                  </a:cubicBezTo>
                  <a:cubicBezTo>
                    <a:pt x="2549" y="8104"/>
                    <a:pt x="2516" y="7771"/>
                    <a:pt x="2481" y="7438"/>
                  </a:cubicBezTo>
                  <a:lnTo>
                    <a:pt x="2368" y="6442"/>
                  </a:lnTo>
                  <a:cubicBezTo>
                    <a:pt x="2330" y="6110"/>
                    <a:pt x="2298" y="5780"/>
                    <a:pt x="2271" y="5449"/>
                  </a:cubicBezTo>
                  <a:cubicBezTo>
                    <a:pt x="2244" y="5117"/>
                    <a:pt x="2229" y="4785"/>
                    <a:pt x="2224" y="4455"/>
                  </a:cubicBezTo>
                  <a:lnTo>
                    <a:pt x="2223" y="4331"/>
                  </a:lnTo>
                  <a:cubicBezTo>
                    <a:pt x="2223" y="4292"/>
                    <a:pt x="2224" y="4249"/>
                    <a:pt x="2224" y="4208"/>
                  </a:cubicBezTo>
                  <a:lnTo>
                    <a:pt x="2227" y="4084"/>
                  </a:lnTo>
                  <a:lnTo>
                    <a:pt x="2229" y="4023"/>
                  </a:lnTo>
                  <a:lnTo>
                    <a:pt x="2230" y="3961"/>
                  </a:lnTo>
                  <a:cubicBezTo>
                    <a:pt x="2237" y="3795"/>
                    <a:pt x="2248" y="3631"/>
                    <a:pt x="2265" y="3467"/>
                  </a:cubicBezTo>
                  <a:cubicBezTo>
                    <a:pt x="2284" y="3304"/>
                    <a:pt x="2305" y="3139"/>
                    <a:pt x="2333" y="2976"/>
                  </a:cubicBezTo>
                  <a:cubicBezTo>
                    <a:pt x="2361" y="2813"/>
                    <a:pt x="2394" y="2652"/>
                    <a:pt x="2433" y="2492"/>
                  </a:cubicBezTo>
                  <a:cubicBezTo>
                    <a:pt x="2511" y="2171"/>
                    <a:pt x="2615" y="1857"/>
                    <a:pt x="2745" y="1554"/>
                  </a:cubicBezTo>
                  <a:cubicBezTo>
                    <a:pt x="2873" y="1250"/>
                    <a:pt x="3036" y="961"/>
                    <a:pt x="3233" y="694"/>
                  </a:cubicBezTo>
                  <a:cubicBezTo>
                    <a:pt x="3331" y="560"/>
                    <a:pt x="3441" y="435"/>
                    <a:pt x="3558" y="319"/>
                  </a:cubicBezTo>
                  <a:cubicBezTo>
                    <a:pt x="3675" y="202"/>
                    <a:pt x="3803" y="95"/>
                    <a:pt x="3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37"/>
            <p:cNvSpPr/>
            <p:nvPr/>
          </p:nvSpPr>
          <p:spPr>
            <a:xfrm>
              <a:off x="3032175" y="2145975"/>
              <a:ext cx="63675" cy="54925"/>
            </a:xfrm>
            <a:custGeom>
              <a:rect b="b" l="l" r="r" t="t"/>
              <a:pathLst>
                <a:path extrusionOk="0" h="2197" w="2547">
                  <a:moveTo>
                    <a:pt x="253" y="1"/>
                  </a:moveTo>
                  <a:cubicBezTo>
                    <a:pt x="168" y="1"/>
                    <a:pt x="106" y="23"/>
                    <a:pt x="87" y="78"/>
                  </a:cubicBezTo>
                  <a:cubicBezTo>
                    <a:pt x="0" y="319"/>
                    <a:pt x="686" y="1221"/>
                    <a:pt x="933" y="1550"/>
                  </a:cubicBezTo>
                  <a:cubicBezTo>
                    <a:pt x="1040" y="1694"/>
                    <a:pt x="1158" y="1842"/>
                    <a:pt x="1292" y="1955"/>
                  </a:cubicBezTo>
                  <a:cubicBezTo>
                    <a:pt x="1551" y="2171"/>
                    <a:pt x="1792" y="2196"/>
                    <a:pt x="1996" y="2196"/>
                  </a:cubicBezTo>
                  <a:cubicBezTo>
                    <a:pt x="2009" y="2196"/>
                    <a:pt x="2022" y="2196"/>
                    <a:pt x="2035" y="2196"/>
                  </a:cubicBezTo>
                  <a:cubicBezTo>
                    <a:pt x="2239" y="2192"/>
                    <a:pt x="2454" y="2178"/>
                    <a:pt x="2505" y="2000"/>
                  </a:cubicBezTo>
                  <a:cubicBezTo>
                    <a:pt x="2546" y="1859"/>
                    <a:pt x="2471" y="1632"/>
                    <a:pt x="2339" y="1407"/>
                  </a:cubicBezTo>
                  <a:cubicBezTo>
                    <a:pt x="2209" y="1183"/>
                    <a:pt x="2025" y="963"/>
                    <a:pt x="1831" y="762"/>
                  </a:cubicBezTo>
                  <a:cubicBezTo>
                    <a:pt x="1725" y="651"/>
                    <a:pt x="1612" y="541"/>
                    <a:pt x="1496" y="459"/>
                  </a:cubicBezTo>
                  <a:cubicBezTo>
                    <a:pt x="1369" y="367"/>
                    <a:pt x="1242" y="307"/>
                    <a:pt x="1122" y="257"/>
                  </a:cubicBezTo>
                  <a:cubicBezTo>
                    <a:pt x="923" y="175"/>
                    <a:pt x="494" y="1"/>
                    <a:pt x="253" y="1"/>
                  </a:cubicBezTo>
                  <a:close/>
                </a:path>
              </a:pathLst>
            </a:custGeom>
            <a:solidFill>
              <a:srgbClr val="361F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64" name="Google Shape;864;p37"/>
          <p:cNvSpPr txBox="1"/>
          <p:nvPr>
            <p:ph idx="2" type="subTitle"/>
          </p:nvPr>
        </p:nvSpPr>
        <p:spPr>
          <a:xfrm>
            <a:off x="6379625" y="591420"/>
            <a:ext cx="2057400" cy="39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</a:t>
            </a:r>
            <a:r>
              <a:rPr lang="en"/>
              <a:t>th grade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0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p46"/>
          <p:cNvSpPr txBox="1"/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Population</a:t>
            </a:r>
            <a:endParaRPr/>
          </a:p>
        </p:txBody>
      </p:sp>
      <p:sp>
        <p:nvSpPr>
          <p:cNvPr id="1002" name="Google Shape;1002;p46"/>
          <p:cNvSpPr txBox="1"/>
          <p:nvPr/>
        </p:nvSpPr>
        <p:spPr>
          <a:xfrm>
            <a:off x="720000" y="971725"/>
            <a:ext cx="8124600" cy="3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loo Da 2 Medium"/>
              <a:buChar char="●"/>
            </a:pPr>
            <a:r>
              <a:rPr lang="en" sz="2000">
                <a:solidFill>
                  <a:schemeClr val="dk1"/>
                </a:solidFill>
                <a:latin typeface="Baloo Da 2 Medium"/>
                <a:ea typeface="Baloo Da 2 Medium"/>
                <a:cs typeface="Baloo Da 2 Medium"/>
                <a:sym typeface="Baloo Da 2 Medium"/>
              </a:rPr>
              <a:t> Most Asians live in the south of Asia.</a:t>
            </a:r>
            <a:endParaRPr sz="2000">
              <a:solidFill>
                <a:schemeClr val="dk1"/>
              </a:solidFill>
              <a:latin typeface="Baloo Da 2 Medium"/>
              <a:ea typeface="Baloo Da 2 Medium"/>
              <a:cs typeface="Baloo Da 2 Medium"/>
              <a:sym typeface="Baloo Da 2 Medium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loo Da 2 Medium"/>
              <a:buChar char="●"/>
            </a:pPr>
            <a:r>
              <a:rPr lang="en" sz="2000">
                <a:solidFill>
                  <a:schemeClr val="dk1"/>
                </a:solidFill>
                <a:latin typeface="Baloo Da 2 Medium"/>
                <a:ea typeface="Baloo Da 2 Medium"/>
                <a:cs typeface="Baloo Da 2 Medium"/>
                <a:sym typeface="Baloo Da 2 Medium"/>
              </a:rPr>
              <a:t> Russia is sparsely populated because of the cold.</a:t>
            </a:r>
            <a:endParaRPr sz="2000">
              <a:solidFill>
                <a:schemeClr val="dk1"/>
              </a:solidFill>
              <a:latin typeface="Baloo Da 2 Medium"/>
              <a:ea typeface="Baloo Da 2 Medium"/>
              <a:cs typeface="Baloo Da 2 Medium"/>
              <a:sym typeface="Baloo Da 2 Medium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loo Da 2 Medium"/>
              <a:buChar char="●"/>
            </a:pPr>
            <a:r>
              <a:rPr lang="en" sz="2000">
                <a:solidFill>
                  <a:schemeClr val="dk1"/>
                </a:solidFill>
                <a:latin typeface="Baloo Da 2 Medium"/>
                <a:ea typeface="Baloo Da 2 Medium"/>
                <a:cs typeface="Baloo Da 2 Medium"/>
                <a:sym typeface="Baloo Da 2 Medium"/>
              </a:rPr>
              <a:t> Most Russians live in the European part of Russia, because it is hotter, with more rain.</a:t>
            </a:r>
            <a:endParaRPr sz="2000">
              <a:solidFill>
                <a:schemeClr val="dk1"/>
              </a:solidFill>
              <a:latin typeface="Baloo Da 2 Medium"/>
              <a:ea typeface="Baloo Da 2 Medium"/>
              <a:cs typeface="Baloo Da 2 Medium"/>
              <a:sym typeface="Baloo Da 2 Medium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loo Da 2 Medium"/>
              <a:buChar char="●"/>
            </a:pPr>
            <a:r>
              <a:rPr lang="en" sz="2000">
                <a:solidFill>
                  <a:schemeClr val="dk1"/>
                </a:solidFill>
                <a:latin typeface="Baloo Da 2 Medium"/>
                <a:ea typeface="Baloo Da 2 Medium"/>
                <a:cs typeface="Baloo Da 2 Medium"/>
                <a:sym typeface="Baloo Da 2 Medium"/>
              </a:rPr>
              <a:t> Most of India’s big cities lie in a strip on the Northern border.</a:t>
            </a:r>
            <a:endParaRPr sz="2000">
              <a:solidFill>
                <a:schemeClr val="dk1"/>
              </a:solidFill>
              <a:latin typeface="Baloo Da 2 Medium"/>
              <a:ea typeface="Baloo Da 2 Medium"/>
              <a:cs typeface="Baloo Da 2 Medium"/>
              <a:sym typeface="Baloo Da 2 Medium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loo Da 2 Medium"/>
              <a:buChar char="●"/>
            </a:pPr>
            <a:r>
              <a:rPr lang="en" sz="2000">
                <a:solidFill>
                  <a:schemeClr val="dk1"/>
                </a:solidFill>
                <a:latin typeface="Baloo Da 2 Medium"/>
                <a:ea typeface="Baloo Da 2 Medium"/>
                <a:cs typeface="Baloo Da 2 Medium"/>
                <a:sym typeface="Baloo Da 2 Medium"/>
              </a:rPr>
              <a:t> Most of China’s big cities are in the East or on the coast.</a:t>
            </a:r>
            <a:endParaRPr sz="2000">
              <a:solidFill>
                <a:schemeClr val="dk1"/>
              </a:solidFill>
              <a:latin typeface="Baloo Da 2 Medium"/>
              <a:ea typeface="Baloo Da 2 Medium"/>
              <a:cs typeface="Baloo Da 2 Medium"/>
              <a:sym typeface="Baloo Da 2 Medium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loo Da 2 Medium"/>
              <a:buChar char="●"/>
            </a:pPr>
            <a:r>
              <a:rPr lang="en" sz="2000">
                <a:solidFill>
                  <a:schemeClr val="dk1"/>
                </a:solidFill>
                <a:latin typeface="Baloo Da 2 Medium"/>
                <a:ea typeface="Baloo Da 2 Medium"/>
                <a:cs typeface="Baloo Da 2 Medium"/>
                <a:sym typeface="Baloo Da 2 Medium"/>
              </a:rPr>
              <a:t> 36% of the world’s population lives in China and India.</a:t>
            </a:r>
            <a:endParaRPr sz="2000">
              <a:solidFill>
                <a:schemeClr val="dk1"/>
              </a:solidFill>
              <a:latin typeface="Baloo Da 2 Medium"/>
              <a:ea typeface="Baloo Da 2 Medium"/>
              <a:cs typeface="Baloo Da 2 Medium"/>
              <a:sym typeface="Baloo Da 2 Medium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loo Da 2 Medium"/>
              <a:buChar char="●"/>
            </a:pPr>
            <a:r>
              <a:rPr lang="en" sz="2000">
                <a:solidFill>
                  <a:schemeClr val="dk1"/>
                </a:solidFill>
                <a:latin typeface="Baloo Da 2 Medium"/>
                <a:ea typeface="Baloo Da 2 Medium"/>
                <a:cs typeface="Baloo Da 2 Medium"/>
                <a:sym typeface="Baloo Da 2 Medium"/>
              </a:rPr>
              <a:t> Manilla in the Philippines: most densely populated city on earth.</a:t>
            </a:r>
            <a:endParaRPr sz="2000">
              <a:solidFill>
                <a:schemeClr val="dk1"/>
              </a:solidFill>
              <a:latin typeface="Baloo Da 2 Medium"/>
              <a:ea typeface="Baloo Da 2 Medium"/>
              <a:cs typeface="Baloo Da 2 Medium"/>
              <a:sym typeface="Baloo Da 2 Medium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loo Da 2 Medium"/>
              <a:buChar char="●"/>
            </a:pPr>
            <a:r>
              <a:rPr lang="en" sz="2000">
                <a:solidFill>
                  <a:schemeClr val="dk1"/>
                </a:solidFill>
                <a:latin typeface="Baloo Da 2 Medium"/>
                <a:ea typeface="Baloo Da 2 Medium"/>
                <a:cs typeface="Baloo Da 2 Medium"/>
                <a:sym typeface="Baloo Da 2 Medium"/>
              </a:rPr>
              <a:t> Tokyo, Japan – largest population: 37 million people</a:t>
            </a:r>
            <a:endParaRPr sz="2000">
              <a:solidFill>
                <a:schemeClr val="dk1"/>
              </a:solidFill>
              <a:latin typeface="Baloo Da 2 Medium"/>
              <a:ea typeface="Baloo Da 2 Medium"/>
              <a:cs typeface="Baloo Da 2 Medium"/>
              <a:sym typeface="Baloo Da 2 Medium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loo Da 2 Medium"/>
              <a:buChar char="●"/>
            </a:pPr>
            <a:r>
              <a:rPr lang="en" sz="2000">
                <a:solidFill>
                  <a:schemeClr val="dk1"/>
                </a:solidFill>
                <a:latin typeface="Baloo Da 2 Medium"/>
                <a:ea typeface="Baloo Da 2 Medium"/>
                <a:cs typeface="Baloo Da 2 Medium"/>
                <a:sym typeface="Baloo Da 2 Medium"/>
              </a:rPr>
              <a:t> 5 countries with the largest population:1 - India, 1.429 billion, 2- China, 1.428 billion, 3 -Indonesia, 4 - Pakistan, 5 - Bangladesh</a:t>
            </a:r>
            <a:endParaRPr sz="2000">
              <a:solidFill>
                <a:schemeClr val="dk1"/>
              </a:solidFill>
              <a:latin typeface="Baloo Da 2 Medium"/>
              <a:ea typeface="Baloo Da 2 Medium"/>
              <a:cs typeface="Baloo Da 2 Medium"/>
              <a:sym typeface="Baloo Da 2 Medium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loo Da 2 Medium"/>
              <a:buChar char="●"/>
            </a:pPr>
            <a:r>
              <a:t/>
            </a:r>
            <a:endParaRPr sz="2000">
              <a:solidFill>
                <a:schemeClr val="dk1"/>
              </a:solidFill>
              <a:latin typeface="Baloo Da 2 Medium"/>
              <a:ea typeface="Baloo Da 2 Medium"/>
              <a:cs typeface="Baloo Da 2 Medium"/>
              <a:sym typeface="Baloo Da 2 Medium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6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p47"/>
          <p:cNvSpPr txBox="1"/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Biomes</a:t>
            </a:r>
            <a:endParaRPr/>
          </a:p>
        </p:txBody>
      </p:sp>
      <p:sp>
        <p:nvSpPr>
          <p:cNvPr id="1008" name="Google Shape;1008;p47"/>
          <p:cNvSpPr txBox="1"/>
          <p:nvPr/>
        </p:nvSpPr>
        <p:spPr>
          <a:xfrm>
            <a:off x="1816200" y="879700"/>
            <a:ext cx="55116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Baloo Da 2 Medium"/>
                <a:ea typeface="Baloo Da 2 Medium"/>
                <a:cs typeface="Baloo Da 2 Medium"/>
                <a:sym typeface="Baloo Da 2 Medium"/>
              </a:rPr>
              <a:t>➢Tundra: Furthest north, extremely cold. In summer ice melts and low plants grow.</a:t>
            </a:r>
            <a:endParaRPr sz="1300">
              <a:solidFill>
                <a:schemeClr val="dk1"/>
              </a:solidFill>
              <a:latin typeface="Baloo Da 2 Medium"/>
              <a:ea typeface="Baloo Da 2 Medium"/>
              <a:cs typeface="Baloo Da 2 Medium"/>
              <a:sym typeface="Baloo Da 2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Baloo Da 2 Medium"/>
                <a:ea typeface="Baloo Da 2 Medium"/>
                <a:cs typeface="Baloo Da 2 Medium"/>
                <a:sym typeface="Baloo Da 2 Medium"/>
              </a:rPr>
              <a:t>➢ Taiga: Just below tundra. Winters long and very cold. Summer short, warm and wet. Coniferous</a:t>
            </a:r>
            <a:endParaRPr sz="1300">
              <a:solidFill>
                <a:schemeClr val="dk1"/>
              </a:solidFill>
              <a:latin typeface="Baloo Da 2 Medium"/>
              <a:ea typeface="Baloo Da 2 Medium"/>
              <a:cs typeface="Baloo Da 2 Medium"/>
              <a:sym typeface="Baloo Da 2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Baloo Da 2 Medium"/>
                <a:ea typeface="Baloo Da 2 Medium"/>
                <a:cs typeface="Baloo Da 2 Medium"/>
                <a:sym typeface="Baloo Da 2 Medium"/>
              </a:rPr>
              <a:t>trees.</a:t>
            </a:r>
            <a:endParaRPr sz="1300">
              <a:solidFill>
                <a:schemeClr val="dk1"/>
              </a:solidFill>
              <a:latin typeface="Baloo Da 2 Medium"/>
              <a:ea typeface="Baloo Da 2 Medium"/>
              <a:cs typeface="Baloo Da 2 Medium"/>
              <a:sym typeface="Baloo Da 2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Baloo Da 2 Medium"/>
                <a:ea typeface="Baloo Da 2 Medium"/>
                <a:cs typeface="Baloo Da 2 Medium"/>
                <a:sym typeface="Baloo Da 2 Medium"/>
              </a:rPr>
              <a:t>➢ Steppe: Middle of Asia. Winters very cold, summers hot. Grassland with few trees.</a:t>
            </a:r>
            <a:endParaRPr sz="1300">
              <a:solidFill>
                <a:schemeClr val="dk1"/>
              </a:solidFill>
              <a:latin typeface="Baloo Da 2 Medium"/>
              <a:ea typeface="Baloo Da 2 Medium"/>
              <a:cs typeface="Baloo Da 2 Medium"/>
              <a:sym typeface="Baloo Da 2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Baloo Da 2 Medium"/>
                <a:ea typeface="Baloo Da 2 Medium"/>
                <a:cs typeface="Baloo Da 2 Medium"/>
                <a:sym typeface="Baloo Da 2 Medium"/>
              </a:rPr>
              <a:t>➢ Temperate forest biome: Winters cold, summers hot. Deciduous trees.</a:t>
            </a:r>
            <a:endParaRPr sz="1300">
              <a:solidFill>
                <a:schemeClr val="dk1"/>
              </a:solidFill>
              <a:latin typeface="Baloo Da 2 Medium"/>
              <a:ea typeface="Baloo Da 2 Medium"/>
              <a:cs typeface="Baloo Da 2 Medium"/>
              <a:sym typeface="Baloo Da 2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Baloo Da 2 Medium"/>
                <a:ea typeface="Baloo Da 2 Medium"/>
                <a:cs typeface="Baloo Da 2 Medium"/>
                <a:sym typeface="Baloo Da 2 Medium"/>
              </a:rPr>
              <a:t>➢ Cold desert: Winters extremely cold. Summer – days hot, nights very cold. Very dry. No plants.</a:t>
            </a:r>
            <a:endParaRPr sz="1300">
              <a:solidFill>
                <a:schemeClr val="dk1"/>
              </a:solidFill>
              <a:latin typeface="Baloo Da 2 Medium"/>
              <a:ea typeface="Baloo Da 2 Medium"/>
              <a:cs typeface="Baloo Da 2 Medium"/>
              <a:sym typeface="Baloo Da 2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Baloo Da 2 Medium"/>
                <a:ea typeface="Baloo Da 2 Medium"/>
                <a:cs typeface="Baloo Da 2 Medium"/>
                <a:sym typeface="Baloo Da 2 Medium"/>
              </a:rPr>
              <a:t>➢ Gobi Desert.</a:t>
            </a:r>
            <a:endParaRPr sz="1300">
              <a:solidFill>
                <a:schemeClr val="dk1"/>
              </a:solidFill>
              <a:latin typeface="Baloo Da 2 Medium"/>
              <a:ea typeface="Baloo Da 2 Medium"/>
              <a:cs typeface="Baloo Da 2 Medium"/>
              <a:sym typeface="Baloo Da 2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Baloo Da 2 Medium"/>
                <a:ea typeface="Baloo Da 2 Medium"/>
                <a:cs typeface="Baloo Da 2 Medium"/>
                <a:sym typeface="Baloo Da 2 Medium"/>
              </a:rPr>
              <a:t>➢ Hot desert: Very hot in the day (all year), cold at night. Very dry. No plants. Arabian Desert.</a:t>
            </a:r>
            <a:endParaRPr sz="1300">
              <a:solidFill>
                <a:schemeClr val="dk1"/>
              </a:solidFill>
              <a:latin typeface="Baloo Da 2 Medium"/>
              <a:ea typeface="Baloo Da 2 Medium"/>
              <a:cs typeface="Baloo Da 2 Medium"/>
              <a:sym typeface="Baloo Da 2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Baloo Da 2 Medium"/>
                <a:ea typeface="Baloo Da 2 Medium"/>
                <a:cs typeface="Baloo Da 2 Medium"/>
                <a:sym typeface="Baloo Da 2 Medium"/>
              </a:rPr>
              <a:t>➢ Mountain biome: The higher you go, the colder it gets. Too cold for trees above tree line.</a:t>
            </a:r>
            <a:endParaRPr sz="1300">
              <a:solidFill>
                <a:schemeClr val="dk1"/>
              </a:solidFill>
              <a:latin typeface="Baloo Da 2 Medium"/>
              <a:ea typeface="Baloo Da 2 Medium"/>
              <a:cs typeface="Baloo Da 2 Medium"/>
              <a:sym typeface="Baloo Da 2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Baloo Da 2 Medium"/>
                <a:ea typeface="Baloo Da 2 Medium"/>
                <a:cs typeface="Baloo Da 2 Medium"/>
                <a:sym typeface="Baloo Da 2 Medium"/>
              </a:rPr>
              <a:t>➢ Warm, moist forest: South – in and near Tropics. Warm all year long. Rainy season: a lot of rain.</a:t>
            </a:r>
            <a:endParaRPr sz="1300">
              <a:solidFill>
                <a:schemeClr val="dk1"/>
              </a:solidFill>
              <a:latin typeface="Baloo Da 2 Medium"/>
              <a:ea typeface="Baloo Da 2 Medium"/>
              <a:cs typeface="Baloo Da 2 Medium"/>
              <a:sym typeface="Baloo Da 2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Baloo Da 2 Medium"/>
                <a:ea typeface="Baloo Da 2 Medium"/>
                <a:cs typeface="Baloo Da 2 Medium"/>
                <a:sym typeface="Baloo Da 2 Medium"/>
              </a:rPr>
              <a:t>Thick tropical forests.</a:t>
            </a:r>
            <a:endParaRPr sz="1300">
              <a:solidFill>
                <a:schemeClr val="dk1"/>
              </a:solidFill>
              <a:latin typeface="Baloo Da 2 Medium"/>
              <a:ea typeface="Baloo Da 2 Medium"/>
              <a:cs typeface="Baloo Da 2 Medium"/>
              <a:sym typeface="Baloo Da 2 Medium"/>
            </a:endParaRPr>
          </a:p>
        </p:txBody>
      </p:sp>
      <p:grpSp>
        <p:nvGrpSpPr>
          <p:cNvPr id="1009" name="Google Shape;1009;p47"/>
          <p:cNvGrpSpPr/>
          <p:nvPr/>
        </p:nvGrpSpPr>
        <p:grpSpPr>
          <a:xfrm>
            <a:off x="6932679" y="348307"/>
            <a:ext cx="1730082" cy="669585"/>
            <a:chOff x="233350" y="949250"/>
            <a:chExt cx="7137300" cy="3802300"/>
          </a:xfrm>
        </p:grpSpPr>
        <p:sp>
          <p:nvSpPr>
            <p:cNvPr id="1010" name="Google Shape;1010;p47"/>
            <p:cNvSpPr/>
            <p:nvPr/>
          </p:nvSpPr>
          <p:spPr>
            <a:xfrm>
              <a:off x="4428450" y="2808675"/>
              <a:ext cx="1478900" cy="330100"/>
            </a:xfrm>
            <a:custGeom>
              <a:rect b="b" l="l" r="r" t="t"/>
              <a:pathLst>
                <a:path extrusionOk="0" h="13204" w="59156">
                  <a:moveTo>
                    <a:pt x="1" y="0"/>
                  </a:moveTo>
                  <a:lnTo>
                    <a:pt x="1" y="0"/>
                  </a:lnTo>
                  <a:close/>
                  <a:moveTo>
                    <a:pt x="59155" y="13203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47"/>
            <p:cNvSpPr/>
            <p:nvPr/>
          </p:nvSpPr>
          <p:spPr>
            <a:xfrm>
              <a:off x="2909400" y="1076125"/>
              <a:ext cx="4118650" cy="3109225"/>
            </a:xfrm>
            <a:custGeom>
              <a:rect b="b" l="l" r="r" t="t"/>
              <a:pathLst>
                <a:path extrusionOk="0" h="124369" w="164746">
                  <a:moveTo>
                    <a:pt x="49520" y="11070"/>
                  </a:moveTo>
                  <a:cubicBezTo>
                    <a:pt x="49737" y="11070"/>
                    <a:pt x="49861" y="11136"/>
                    <a:pt x="49875" y="11358"/>
                  </a:cubicBezTo>
                  <a:cubicBezTo>
                    <a:pt x="49875" y="11575"/>
                    <a:pt x="49818" y="11698"/>
                    <a:pt x="49684" y="11698"/>
                  </a:cubicBezTo>
                  <a:cubicBezTo>
                    <a:pt x="49636" y="11698"/>
                    <a:pt x="49580" y="11683"/>
                    <a:pt x="49512" y="11651"/>
                  </a:cubicBezTo>
                  <a:cubicBezTo>
                    <a:pt x="49305" y="11565"/>
                    <a:pt x="49115" y="11444"/>
                    <a:pt x="48925" y="11323"/>
                  </a:cubicBezTo>
                  <a:lnTo>
                    <a:pt x="49339" y="11081"/>
                  </a:lnTo>
                  <a:cubicBezTo>
                    <a:pt x="49405" y="11074"/>
                    <a:pt x="49465" y="11070"/>
                    <a:pt x="49520" y="11070"/>
                  </a:cubicBezTo>
                  <a:close/>
                  <a:moveTo>
                    <a:pt x="46983" y="11081"/>
                  </a:moveTo>
                  <a:cubicBezTo>
                    <a:pt x="47014" y="11081"/>
                    <a:pt x="47051" y="11087"/>
                    <a:pt x="47093" y="11098"/>
                  </a:cubicBezTo>
                  <a:cubicBezTo>
                    <a:pt x="47369" y="11185"/>
                    <a:pt x="47870" y="11168"/>
                    <a:pt x="47767" y="11686"/>
                  </a:cubicBezTo>
                  <a:cubicBezTo>
                    <a:pt x="47732" y="11893"/>
                    <a:pt x="47888" y="12274"/>
                    <a:pt x="47490" y="12343"/>
                  </a:cubicBezTo>
                  <a:cubicBezTo>
                    <a:pt x="47110" y="12222"/>
                    <a:pt x="46834" y="11893"/>
                    <a:pt x="46799" y="11496"/>
                  </a:cubicBezTo>
                  <a:cubicBezTo>
                    <a:pt x="46784" y="11302"/>
                    <a:pt x="46782" y="11081"/>
                    <a:pt x="46983" y="11081"/>
                  </a:cubicBezTo>
                  <a:close/>
                  <a:moveTo>
                    <a:pt x="38158" y="11530"/>
                  </a:moveTo>
                  <a:cubicBezTo>
                    <a:pt x="38279" y="11530"/>
                    <a:pt x="38417" y="11703"/>
                    <a:pt x="38642" y="11876"/>
                  </a:cubicBezTo>
                  <a:cubicBezTo>
                    <a:pt x="38366" y="12118"/>
                    <a:pt x="38089" y="12360"/>
                    <a:pt x="37778" y="12585"/>
                  </a:cubicBezTo>
                  <a:cubicBezTo>
                    <a:pt x="35549" y="13967"/>
                    <a:pt x="35514" y="15903"/>
                    <a:pt x="37692" y="17268"/>
                  </a:cubicBezTo>
                  <a:cubicBezTo>
                    <a:pt x="38003" y="17458"/>
                    <a:pt x="38227" y="17631"/>
                    <a:pt x="38158" y="18080"/>
                  </a:cubicBezTo>
                  <a:cubicBezTo>
                    <a:pt x="38106" y="18529"/>
                    <a:pt x="37951" y="18599"/>
                    <a:pt x="37553" y="18737"/>
                  </a:cubicBezTo>
                  <a:cubicBezTo>
                    <a:pt x="36568" y="19117"/>
                    <a:pt x="36309" y="19981"/>
                    <a:pt x="36378" y="20949"/>
                  </a:cubicBezTo>
                  <a:cubicBezTo>
                    <a:pt x="36427" y="21679"/>
                    <a:pt x="36279" y="22143"/>
                    <a:pt x="35819" y="22143"/>
                  </a:cubicBezTo>
                  <a:cubicBezTo>
                    <a:pt x="35625" y="22143"/>
                    <a:pt x="35377" y="22061"/>
                    <a:pt x="35065" y="21882"/>
                  </a:cubicBezTo>
                  <a:cubicBezTo>
                    <a:pt x="34913" y="21798"/>
                    <a:pt x="34745" y="21754"/>
                    <a:pt x="34578" y="21754"/>
                  </a:cubicBezTo>
                  <a:cubicBezTo>
                    <a:pt x="34403" y="21754"/>
                    <a:pt x="34230" y="21802"/>
                    <a:pt x="34080" y="21899"/>
                  </a:cubicBezTo>
                  <a:cubicBezTo>
                    <a:pt x="33134" y="22372"/>
                    <a:pt x="32094" y="22613"/>
                    <a:pt x="31041" y="22613"/>
                  </a:cubicBezTo>
                  <a:cubicBezTo>
                    <a:pt x="30747" y="22613"/>
                    <a:pt x="30451" y="22594"/>
                    <a:pt x="30157" y="22556"/>
                  </a:cubicBezTo>
                  <a:cubicBezTo>
                    <a:pt x="29915" y="22521"/>
                    <a:pt x="29759" y="22608"/>
                    <a:pt x="29829" y="22262"/>
                  </a:cubicBezTo>
                  <a:lnTo>
                    <a:pt x="29829" y="22262"/>
                  </a:lnTo>
                  <a:lnTo>
                    <a:pt x="29829" y="22279"/>
                  </a:lnTo>
                  <a:cubicBezTo>
                    <a:pt x="29898" y="21986"/>
                    <a:pt x="29984" y="21882"/>
                    <a:pt x="30364" y="21830"/>
                  </a:cubicBezTo>
                  <a:cubicBezTo>
                    <a:pt x="31505" y="21675"/>
                    <a:pt x="32836" y="21467"/>
                    <a:pt x="33354" y="20361"/>
                  </a:cubicBezTo>
                  <a:cubicBezTo>
                    <a:pt x="33821" y="19342"/>
                    <a:pt x="33872" y="18184"/>
                    <a:pt x="34927" y="17458"/>
                  </a:cubicBezTo>
                  <a:cubicBezTo>
                    <a:pt x="35238" y="17216"/>
                    <a:pt x="34978" y="16836"/>
                    <a:pt x="34667" y="16594"/>
                  </a:cubicBezTo>
                  <a:cubicBezTo>
                    <a:pt x="33216" y="15436"/>
                    <a:pt x="33907" y="14572"/>
                    <a:pt x="35099" y="13846"/>
                  </a:cubicBezTo>
                  <a:cubicBezTo>
                    <a:pt x="35860" y="13380"/>
                    <a:pt x="36724" y="13086"/>
                    <a:pt x="37018" y="12066"/>
                  </a:cubicBezTo>
                  <a:cubicBezTo>
                    <a:pt x="37156" y="11582"/>
                    <a:pt x="37709" y="11548"/>
                    <a:pt x="38158" y="11530"/>
                  </a:cubicBezTo>
                  <a:close/>
                  <a:moveTo>
                    <a:pt x="46802" y="32066"/>
                  </a:moveTo>
                  <a:cubicBezTo>
                    <a:pt x="47245" y="32066"/>
                    <a:pt x="47720" y="32469"/>
                    <a:pt x="47888" y="33080"/>
                  </a:cubicBezTo>
                  <a:cubicBezTo>
                    <a:pt x="48059" y="33754"/>
                    <a:pt x="48393" y="34225"/>
                    <a:pt x="48918" y="34225"/>
                  </a:cubicBezTo>
                  <a:cubicBezTo>
                    <a:pt x="49080" y="34225"/>
                    <a:pt x="49261" y="34181"/>
                    <a:pt x="49460" y="34083"/>
                  </a:cubicBezTo>
                  <a:cubicBezTo>
                    <a:pt x="50103" y="33764"/>
                    <a:pt x="50701" y="33627"/>
                    <a:pt x="51269" y="33627"/>
                  </a:cubicBezTo>
                  <a:cubicBezTo>
                    <a:pt x="52489" y="33627"/>
                    <a:pt x="53566" y="34260"/>
                    <a:pt x="54628" y="35085"/>
                  </a:cubicBezTo>
                  <a:cubicBezTo>
                    <a:pt x="54818" y="35223"/>
                    <a:pt x="55008" y="35396"/>
                    <a:pt x="55163" y="35586"/>
                  </a:cubicBezTo>
                  <a:cubicBezTo>
                    <a:pt x="55543" y="36053"/>
                    <a:pt x="56684" y="36070"/>
                    <a:pt x="56321" y="36917"/>
                  </a:cubicBezTo>
                  <a:lnTo>
                    <a:pt x="56321" y="36934"/>
                  </a:lnTo>
                  <a:cubicBezTo>
                    <a:pt x="56149" y="37350"/>
                    <a:pt x="55751" y="37415"/>
                    <a:pt x="55318" y="37415"/>
                  </a:cubicBezTo>
                  <a:cubicBezTo>
                    <a:pt x="55122" y="37415"/>
                    <a:pt x="54919" y="37401"/>
                    <a:pt x="54727" y="37401"/>
                  </a:cubicBezTo>
                  <a:cubicBezTo>
                    <a:pt x="54620" y="37401"/>
                    <a:pt x="54517" y="37405"/>
                    <a:pt x="54420" y="37418"/>
                  </a:cubicBezTo>
                  <a:cubicBezTo>
                    <a:pt x="54278" y="37432"/>
                    <a:pt x="54136" y="37440"/>
                    <a:pt x="53995" y="37440"/>
                  </a:cubicBezTo>
                  <a:cubicBezTo>
                    <a:pt x="53292" y="37440"/>
                    <a:pt x="52602" y="37262"/>
                    <a:pt x="51983" y="36917"/>
                  </a:cubicBezTo>
                  <a:cubicBezTo>
                    <a:pt x="51332" y="36539"/>
                    <a:pt x="50680" y="36418"/>
                    <a:pt x="50028" y="36418"/>
                  </a:cubicBezTo>
                  <a:cubicBezTo>
                    <a:pt x="48867" y="36418"/>
                    <a:pt x="47706" y="36802"/>
                    <a:pt x="46545" y="36802"/>
                  </a:cubicBezTo>
                  <a:cubicBezTo>
                    <a:pt x="46302" y="36802"/>
                    <a:pt x="46058" y="36785"/>
                    <a:pt x="45814" y="36744"/>
                  </a:cubicBezTo>
                  <a:cubicBezTo>
                    <a:pt x="44881" y="36588"/>
                    <a:pt x="44552" y="36105"/>
                    <a:pt x="44673" y="35241"/>
                  </a:cubicBezTo>
                  <a:cubicBezTo>
                    <a:pt x="44846" y="34083"/>
                    <a:pt x="45537" y="33115"/>
                    <a:pt x="46263" y="32320"/>
                  </a:cubicBezTo>
                  <a:cubicBezTo>
                    <a:pt x="46417" y="32145"/>
                    <a:pt x="46607" y="32066"/>
                    <a:pt x="46802" y="32066"/>
                  </a:cubicBezTo>
                  <a:close/>
                  <a:moveTo>
                    <a:pt x="64554" y="31370"/>
                  </a:moveTo>
                  <a:cubicBezTo>
                    <a:pt x="64860" y="31370"/>
                    <a:pt x="65185" y="31437"/>
                    <a:pt x="65532" y="31594"/>
                  </a:cubicBezTo>
                  <a:cubicBezTo>
                    <a:pt x="65878" y="31767"/>
                    <a:pt x="65930" y="32251"/>
                    <a:pt x="65636" y="32493"/>
                  </a:cubicBezTo>
                  <a:cubicBezTo>
                    <a:pt x="64063" y="34065"/>
                    <a:pt x="64184" y="35085"/>
                    <a:pt x="65895" y="36588"/>
                  </a:cubicBezTo>
                  <a:cubicBezTo>
                    <a:pt x="67243" y="37815"/>
                    <a:pt x="67762" y="39544"/>
                    <a:pt x="68211" y="41237"/>
                  </a:cubicBezTo>
                  <a:cubicBezTo>
                    <a:pt x="68364" y="41802"/>
                    <a:pt x="68057" y="41990"/>
                    <a:pt x="67435" y="41990"/>
                  </a:cubicBezTo>
                  <a:cubicBezTo>
                    <a:pt x="67353" y="41990"/>
                    <a:pt x="67266" y="41986"/>
                    <a:pt x="67174" y="41980"/>
                  </a:cubicBezTo>
                  <a:cubicBezTo>
                    <a:pt x="66517" y="41064"/>
                    <a:pt x="64271" y="41825"/>
                    <a:pt x="64547" y="39146"/>
                  </a:cubicBezTo>
                  <a:lnTo>
                    <a:pt x="64547" y="39146"/>
                  </a:lnTo>
                  <a:lnTo>
                    <a:pt x="64547" y="39181"/>
                  </a:lnTo>
                  <a:cubicBezTo>
                    <a:pt x="64685" y="37885"/>
                    <a:pt x="63113" y="36295"/>
                    <a:pt x="62076" y="35050"/>
                  </a:cubicBezTo>
                  <a:cubicBezTo>
                    <a:pt x="61281" y="34100"/>
                    <a:pt x="61385" y="33288"/>
                    <a:pt x="62076" y="32683"/>
                  </a:cubicBezTo>
                  <a:cubicBezTo>
                    <a:pt x="62786" y="32052"/>
                    <a:pt x="63577" y="31370"/>
                    <a:pt x="64554" y="31370"/>
                  </a:cubicBezTo>
                  <a:close/>
                  <a:moveTo>
                    <a:pt x="30705" y="33465"/>
                  </a:moveTo>
                  <a:cubicBezTo>
                    <a:pt x="30874" y="33465"/>
                    <a:pt x="31043" y="33637"/>
                    <a:pt x="31090" y="33720"/>
                  </a:cubicBezTo>
                  <a:cubicBezTo>
                    <a:pt x="31920" y="35120"/>
                    <a:pt x="33579" y="35258"/>
                    <a:pt x="34719" y="36226"/>
                  </a:cubicBezTo>
                  <a:cubicBezTo>
                    <a:pt x="36205" y="37487"/>
                    <a:pt x="36275" y="39354"/>
                    <a:pt x="37191" y="40822"/>
                  </a:cubicBezTo>
                  <a:cubicBezTo>
                    <a:pt x="37484" y="41289"/>
                    <a:pt x="37571" y="41980"/>
                    <a:pt x="37968" y="42274"/>
                  </a:cubicBezTo>
                  <a:cubicBezTo>
                    <a:pt x="38403" y="42594"/>
                    <a:pt x="39075" y="43217"/>
                    <a:pt x="39556" y="43217"/>
                  </a:cubicBezTo>
                  <a:cubicBezTo>
                    <a:pt x="39725" y="43217"/>
                    <a:pt x="39870" y="43141"/>
                    <a:pt x="39973" y="42948"/>
                  </a:cubicBezTo>
                  <a:cubicBezTo>
                    <a:pt x="40336" y="42274"/>
                    <a:pt x="41234" y="41289"/>
                    <a:pt x="40543" y="40183"/>
                  </a:cubicBezTo>
                  <a:cubicBezTo>
                    <a:pt x="40301" y="39803"/>
                    <a:pt x="39610" y="39215"/>
                    <a:pt x="40284" y="38904"/>
                  </a:cubicBezTo>
                  <a:cubicBezTo>
                    <a:pt x="40592" y="38765"/>
                    <a:pt x="41024" y="38302"/>
                    <a:pt x="41439" y="38302"/>
                  </a:cubicBezTo>
                  <a:cubicBezTo>
                    <a:pt x="41746" y="38302"/>
                    <a:pt x="42043" y="38557"/>
                    <a:pt x="42271" y="39388"/>
                  </a:cubicBezTo>
                  <a:cubicBezTo>
                    <a:pt x="42782" y="41200"/>
                    <a:pt x="43748" y="43327"/>
                    <a:pt x="46038" y="43327"/>
                  </a:cubicBezTo>
                  <a:cubicBezTo>
                    <a:pt x="46150" y="43327"/>
                    <a:pt x="46266" y="43321"/>
                    <a:pt x="46384" y="43311"/>
                  </a:cubicBezTo>
                  <a:cubicBezTo>
                    <a:pt x="46463" y="43304"/>
                    <a:pt x="46542" y="43300"/>
                    <a:pt x="46620" y="43300"/>
                  </a:cubicBezTo>
                  <a:cubicBezTo>
                    <a:pt x="47585" y="43300"/>
                    <a:pt x="48526" y="43802"/>
                    <a:pt x="49487" y="43802"/>
                  </a:cubicBezTo>
                  <a:cubicBezTo>
                    <a:pt x="49955" y="43802"/>
                    <a:pt x="50429" y="43683"/>
                    <a:pt x="50912" y="43328"/>
                  </a:cubicBezTo>
                  <a:cubicBezTo>
                    <a:pt x="51106" y="43191"/>
                    <a:pt x="51242" y="43135"/>
                    <a:pt x="51336" y="43135"/>
                  </a:cubicBezTo>
                  <a:cubicBezTo>
                    <a:pt x="51643" y="43135"/>
                    <a:pt x="51508" y="43736"/>
                    <a:pt x="51534" y="44054"/>
                  </a:cubicBezTo>
                  <a:cubicBezTo>
                    <a:pt x="51845" y="45488"/>
                    <a:pt x="50843" y="46629"/>
                    <a:pt x="50618" y="47942"/>
                  </a:cubicBezTo>
                  <a:cubicBezTo>
                    <a:pt x="50585" y="48144"/>
                    <a:pt x="50240" y="48444"/>
                    <a:pt x="50046" y="48444"/>
                  </a:cubicBezTo>
                  <a:cubicBezTo>
                    <a:pt x="50041" y="48444"/>
                    <a:pt x="50036" y="48444"/>
                    <a:pt x="50031" y="48444"/>
                  </a:cubicBezTo>
                  <a:cubicBezTo>
                    <a:pt x="49523" y="48389"/>
                    <a:pt x="49010" y="48372"/>
                    <a:pt x="48494" y="48372"/>
                  </a:cubicBezTo>
                  <a:cubicBezTo>
                    <a:pt x="47534" y="48372"/>
                    <a:pt x="46564" y="48433"/>
                    <a:pt x="45600" y="48433"/>
                  </a:cubicBezTo>
                  <a:cubicBezTo>
                    <a:pt x="43779" y="48433"/>
                    <a:pt x="41984" y="48215"/>
                    <a:pt x="40336" y="46957"/>
                  </a:cubicBezTo>
                  <a:cubicBezTo>
                    <a:pt x="40033" y="46726"/>
                    <a:pt x="39675" y="46623"/>
                    <a:pt x="39308" y="46623"/>
                  </a:cubicBezTo>
                  <a:cubicBezTo>
                    <a:pt x="38250" y="46623"/>
                    <a:pt x="37116" y="47478"/>
                    <a:pt x="37000" y="48582"/>
                  </a:cubicBezTo>
                  <a:cubicBezTo>
                    <a:pt x="36972" y="48947"/>
                    <a:pt x="36796" y="49426"/>
                    <a:pt x="36527" y="49426"/>
                  </a:cubicBezTo>
                  <a:cubicBezTo>
                    <a:pt x="36465" y="49426"/>
                    <a:pt x="36398" y="49400"/>
                    <a:pt x="36326" y="49342"/>
                  </a:cubicBezTo>
                  <a:cubicBezTo>
                    <a:pt x="35376" y="48582"/>
                    <a:pt x="34045" y="48772"/>
                    <a:pt x="33147" y="47752"/>
                  </a:cubicBezTo>
                  <a:cubicBezTo>
                    <a:pt x="32334" y="46819"/>
                    <a:pt x="30900" y="46785"/>
                    <a:pt x="29673" y="46525"/>
                  </a:cubicBezTo>
                  <a:cubicBezTo>
                    <a:pt x="28913" y="46370"/>
                    <a:pt x="27807" y="46422"/>
                    <a:pt x="28567" y="44953"/>
                  </a:cubicBezTo>
                  <a:cubicBezTo>
                    <a:pt x="28982" y="44158"/>
                    <a:pt x="29034" y="43000"/>
                    <a:pt x="28515" y="42257"/>
                  </a:cubicBezTo>
                  <a:cubicBezTo>
                    <a:pt x="28230" y="41853"/>
                    <a:pt x="27848" y="41722"/>
                    <a:pt x="27412" y="41722"/>
                  </a:cubicBezTo>
                  <a:cubicBezTo>
                    <a:pt x="27028" y="41722"/>
                    <a:pt x="26602" y="41823"/>
                    <a:pt x="26165" y="41928"/>
                  </a:cubicBezTo>
                  <a:cubicBezTo>
                    <a:pt x="25497" y="42091"/>
                    <a:pt x="24818" y="42128"/>
                    <a:pt x="24133" y="42128"/>
                  </a:cubicBezTo>
                  <a:cubicBezTo>
                    <a:pt x="23569" y="42128"/>
                    <a:pt x="23001" y="42103"/>
                    <a:pt x="22432" y="42103"/>
                  </a:cubicBezTo>
                  <a:cubicBezTo>
                    <a:pt x="21707" y="42103"/>
                    <a:pt x="20980" y="42143"/>
                    <a:pt x="20255" y="42326"/>
                  </a:cubicBezTo>
                  <a:cubicBezTo>
                    <a:pt x="19287" y="42585"/>
                    <a:pt x="18319" y="42862"/>
                    <a:pt x="17559" y="43380"/>
                  </a:cubicBezTo>
                  <a:cubicBezTo>
                    <a:pt x="17082" y="43705"/>
                    <a:pt x="16613" y="43798"/>
                    <a:pt x="16149" y="43798"/>
                  </a:cubicBezTo>
                  <a:cubicBezTo>
                    <a:pt x="15538" y="43798"/>
                    <a:pt x="14935" y="43638"/>
                    <a:pt x="14326" y="43638"/>
                  </a:cubicBezTo>
                  <a:cubicBezTo>
                    <a:pt x="14292" y="43638"/>
                    <a:pt x="14258" y="43638"/>
                    <a:pt x="14223" y="43639"/>
                  </a:cubicBezTo>
                  <a:cubicBezTo>
                    <a:pt x="14120" y="43622"/>
                    <a:pt x="14016" y="43570"/>
                    <a:pt x="13930" y="43466"/>
                  </a:cubicBezTo>
                  <a:cubicBezTo>
                    <a:pt x="14043" y="43169"/>
                    <a:pt x="14308" y="43115"/>
                    <a:pt x="14562" y="43115"/>
                  </a:cubicBezTo>
                  <a:cubicBezTo>
                    <a:pt x="14617" y="43115"/>
                    <a:pt x="14672" y="43118"/>
                    <a:pt x="14725" y="43121"/>
                  </a:cubicBezTo>
                  <a:cubicBezTo>
                    <a:pt x="14838" y="43129"/>
                    <a:pt x="14949" y="43134"/>
                    <a:pt x="15058" y="43134"/>
                  </a:cubicBezTo>
                  <a:cubicBezTo>
                    <a:pt x="16723" y="43134"/>
                    <a:pt x="17967" y="42165"/>
                    <a:pt x="18388" y="40771"/>
                  </a:cubicBezTo>
                  <a:cubicBezTo>
                    <a:pt x="18976" y="38921"/>
                    <a:pt x="20808" y="38282"/>
                    <a:pt x="21482" y="37090"/>
                  </a:cubicBezTo>
                  <a:cubicBezTo>
                    <a:pt x="22174" y="35865"/>
                    <a:pt x="22770" y="35535"/>
                    <a:pt x="23579" y="35535"/>
                  </a:cubicBezTo>
                  <a:cubicBezTo>
                    <a:pt x="23899" y="35535"/>
                    <a:pt x="24254" y="35587"/>
                    <a:pt x="24661" y="35655"/>
                  </a:cubicBezTo>
                  <a:cubicBezTo>
                    <a:pt x="24682" y="35658"/>
                    <a:pt x="24703" y="35660"/>
                    <a:pt x="24725" y="35660"/>
                  </a:cubicBezTo>
                  <a:cubicBezTo>
                    <a:pt x="25065" y="35660"/>
                    <a:pt x="25513" y="35293"/>
                    <a:pt x="25854" y="35033"/>
                  </a:cubicBezTo>
                  <a:cubicBezTo>
                    <a:pt x="26267" y="34730"/>
                    <a:pt x="26584" y="34570"/>
                    <a:pt x="26849" y="34570"/>
                  </a:cubicBezTo>
                  <a:cubicBezTo>
                    <a:pt x="27249" y="34570"/>
                    <a:pt x="27529" y="34935"/>
                    <a:pt x="27841" y="35724"/>
                  </a:cubicBezTo>
                  <a:cubicBezTo>
                    <a:pt x="28325" y="36969"/>
                    <a:pt x="29742" y="37574"/>
                    <a:pt x="30952" y="38161"/>
                  </a:cubicBezTo>
                  <a:cubicBezTo>
                    <a:pt x="31712" y="38524"/>
                    <a:pt x="32732" y="38852"/>
                    <a:pt x="32680" y="39716"/>
                  </a:cubicBezTo>
                  <a:cubicBezTo>
                    <a:pt x="32594" y="40753"/>
                    <a:pt x="31488" y="40546"/>
                    <a:pt x="30710" y="40615"/>
                  </a:cubicBezTo>
                  <a:cubicBezTo>
                    <a:pt x="30312" y="40650"/>
                    <a:pt x="29794" y="40598"/>
                    <a:pt x="29673" y="41134"/>
                  </a:cubicBezTo>
                  <a:cubicBezTo>
                    <a:pt x="29552" y="41669"/>
                    <a:pt x="30036" y="41825"/>
                    <a:pt x="30382" y="42032"/>
                  </a:cubicBezTo>
                  <a:cubicBezTo>
                    <a:pt x="30898" y="42336"/>
                    <a:pt x="31474" y="42934"/>
                    <a:pt x="32011" y="42934"/>
                  </a:cubicBezTo>
                  <a:cubicBezTo>
                    <a:pt x="32175" y="42934"/>
                    <a:pt x="32336" y="42878"/>
                    <a:pt x="32490" y="42741"/>
                  </a:cubicBezTo>
                  <a:cubicBezTo>
                    <a:pt x="33354" y="41963"/>
                    <a:pt x="33890" y="40788"/>
                    <a:pt x="34512" y="39751"/>
                  </a:cubicBezTo>
                  <a:cubicBezTo>
                    <a:pt x="34586" y="39617"/>
                    <a:pt x="34289" y="39329"/>
                    <a:pt x="34602" y="39329"/>
                  </a:cubicBezTo>
                  <a:cubicBezTo>
                    <a:pt x="34653" y="39329"/>
                    <a:pt x="34719" y="39337"/>
                    <a:pt x="34806" y="39354"/>
                  </a:cubicBezTo>
                  <a:cubicBezTo>
                    <a:pt x="34890" y="39373"/>
                    <a:pt x="34965" y="39381"/>
                    <a:pt x="35031" y="39381"/>
                  </a:cubicBezTo>
                  <a:cubicBezTo>
                    <a:pt x="35567" y="39381"/>
                    <a:pt x="35557" y="38814"/>
                    <a:pt x="35341" y="38507"/>
                  </a:cubicBezTo>
                  <a:cubicBezTo>
                    <a:pt x="34806" y="37781"/>
                    <a:pt x="34546" y="36658"/>
                    <a:pt x="33561" y="36468"/>
                  </a:cubicBezTo>
                  <a:cubicBezTo>
                    <a:pt x="32248" y="36208"/>
                    <a:pt x="31591" y="35206"/>
                    <a:pt x="30727" y="34411"/>
                  </a:cubicBezTo>
                  <a:cubicBezTo>
                    <a:pt x="30468" y="34169"/>
                    <a:pt x="30278" y="33910"/>
                    <a:pt x="30485" y="33599"/>
                  </a:cubicBezTo>
                  <a:cubicBezTo>
                    <a:pt x="30551" y="33501"/>
                    <a:pt x="30628" y="33465"/>
                    <a:pt x="30705" y="33465"/>
                  </a:cubicBezTo>
                  <a:close/>
                  <a:moveTo>
                    <a:pt x="65829" y="50622"/>
                  </a:moveTo>
                  <a:cubicBezTo>
                    <a:pt x="66138" y="50622"/>
                    <a:pt x="66376" y="50877"/>
                    <a:pt x="66569" y="51209"/>
                  </a:cubicBezTo>
                  <a:cubicBezTo>
                    <a:pt x="67601" y="52923"/>
                    <a:pt x="68767" y="54401"/>
                    <a:pt x="70703" y="54401"/>
                  </a:cubicBezTo>
                  <a:cubicBezTo>
                    <a:pt x="71167" y="54401"/>
                    <a:pt x="71676" y="54316"/>
                    <a:pt x="72237" y="54129"/>
                  </a:cubicBezTo>
                  <a:cubicBezTo>
                    <a:pt x="72263" y="54119"/>
                    <a:pt x="72291" y="54114"/>
                    <a:pt x="72320" y="54114"/>
                  </a:cubicBezTo>
                  <a:cubicBezTo>
                    <a:pt x="72487" y="54114"/>
                    <a:pt x="72701" y="54260"/>
                    <a:pt x="72877" y="54319"/>
                  </a:cubicBezTo>
                  <a:cubicBezTo>
                    <a:pt x="72687" y="54406"/>
                    <a:pt x="72514" y="54527"/>
                    <a:pt x="72358" y="54665"/>
                  </a:cubicBezTo>
                  <a:lnTo>
                    <a:pt x="72358" y="54682"/>
                  </a:lnTo>
                  <a:cubicBezTo>
                    <a:pt x="71675" y="55659"/>
                    <a:pt x="71022" y="56681"/>
                    <a:pt x="69648" y="56681"/>
                  </a:cubicBezTo>
                  <a:cubicBezTo>
                    <a:pt x="69564" y="56681"/>
                    <a:pt x="69476" y="56678"/>
                    <a:pt x="69386" y="56669"/>
                  </a:cubicBezTo>
                  <a:cubicBezTo>
                    <a:pt x="69196" y="56600"/>
                    <a:pt x="68850" y="56549"/>
                    <a:pt x="68850" y="56445"/>
                  </a:cubicBezTo>
                  <a:cubicBezTo>
                    <a:pt x="68660" y="54216"/>
                    <a:pt x="66258" y="53559"/>
                    <a:pt x="65532" y="51727"/>
                  </a:cubicBezTo>
                  <a:cubicBezTo>
                    <a:pt x="65394" y="51381"/>
                    <a:pt x="64945" y="50932"/>
                    <a:pt x="65584" y="50673"/>
                  </a:cubicBezTo>
                  <a:cubicBezTo>
                    <a:pt x="65670" y="50638"/>
                    <a:pt x="65752" y="50622"/>
                    <a:pt x="65829" y="50622"/>
                  </a:cubicBezTo>
                  <a:close/>
                  <a:moveTo>
                    <a:pt x="50497" y="52695"/>
                  </a:moveTo>
                  <a:lnTo>
                    <a:pt x="50497" y="52695"/>
                  </a:lnTo>
                  <a:cubicBezTo>
                    <a:pt x="51016" y="52885"/>
                    <a:pt x="51863" y="52937"/>
                    <a:pt x="52001" y="53265"/>
                  </a:cubicBezTo>
                  <a:cubicBezTo>
                    <a:pt x="53055" y="55840"/>
                    <a:pt x="55734" y="57464"/>
                    <a:pt x="56114" y="60420"/>
                  </a:cubicBezTo>
                  <a:cubicBezTo>
                    <a:pt x="56252" y="61439"/>
                    <a:pt x="57323" y="61802"/>
                    <a:pt x="57859" y="62580"/>
                  </a:cubicBezTo>
                  <a:cubicBezTo>
                    <a:pt x="59294" y="64654"/>
                    <a:pt x="60106" y="66952"/>
                    <a:pt x="60763" y="69337"/>
                  </a:cubicBezTo>
                  <a:cubicBezTo>
                    <a:pt x="58533" y="67643"/>
                    <a:pt x="56615" y="65656"/>
                    <a:pt x="55336" y="63133"/>
                  </a:cubicBezTo>
                  <a:cubicBezTo>
                    <a:pt x="55198" y="62874"/>
                    <a:pt x="55008" y="62614"/>
                    <a:pt x="55008" y="62355"/>
                  </a:cubicBezTo>
                  <a:cubicBezTo>
                    <a:pt x="54990" y="58916"/>
                    <a:pt x="52139" y="56739"/>
                    <a:pt x="51189" y="53697"/>
                  </a:cubicBezTo>
                  <a:cubicBezTo>
                    <a:pt x="51085" y="53334"/>
                    <a:pt x="50739" y="53040"/>
                    <a:pt x="50497" y="52695"/>
                  </a:cubicBezTo>
                  <a:close/>
                  <a:moveTo>
                    <a:pt x="87976" y="1"/>
                  </a:moveTo>
                  <a:cubicBezTo>
                    <a:pt x="87018" y="1"/>
                    <a:pt x="85745" y="1010"/>
                    <a:pt x="84455" y="1127"/>
                  </a:cubicBezTo>
                  <a:cubicBezTo>
                    <a:pt x="83776" y="1176"/>
                    <a:pt x="83111" y="1512"/>
                    <a:pt x="82448" y="1512"/>
                  </a:cubicBezTo>
                  <a:cubicBezTo>
                    <a:pt x="82403" y="1512"/>
                    <a:pt x="82358" y="1511"/>
                    <a:pt x="82313" y="1507"/>
                  </a:cubicBezTo>
                  <a:cubicBezTo>
                    <a:pt x="82281" y="1506"/>
                    <a:pt x="82250" y="1506"/>
                    <a:pt x="82218" y="1506"/>
                  </a:cubicBezTo>
                  <a:cubicBezTo>
                    <a:pt x="80376" y="1506"/>
                    <a:pt x="79245" y="3375"/>
                    <a:pt x="77443" y="3375"/>
                  </a:cubicBezTo>
                  <a:cubicBezTo>
                    <a:pt x="77340" y="3375"/>
                    <a:pt x="77235" y="3369"/>
                    <a:pt x="77128" y="3356"/>
                  </a:cubicBezTo>
                  <a:cubicBezTo>
                    <a:pt x="77026" y="3344"/>
                    <a:pt x="76928" y="3335"/>
                    <a:pt x="76837" y="3335"/>
                  </a:cubicBezTo>
                  <a:cubicBezTo>
                    <a:pt x="76434" y="3335"/>
                    <a:pt x="76136" y="3491"/>
                    <a:pt x="75953" y="4082"/>
                  </a:cubicBezTo>
                  <a:cubicBezTo>
                    <a:pt x="75843" y="4459"/>
                    <a:pt x="75132" y="4980"/>
                    <a:pt x="74758" y="4980"/>
                  </a:cubicBezTo>
                  <a:cubicBezTo>
                    <a:pt x="74720" y="4980"/>
                    <a:pt x="74687" y="4974"/>
                    <a:pt x="74657" y="4964"/>
                  </a:cubicBezTo>
                  <a:cubicBezTo>
                    <a:pt x="73910" y="4715"/>
                    <a:pt x="73366" y="4590"/>
                    <a:pt x="73013" y="4590"/>
                  </a:cubicBezTo>
                  <a:cubicBezTo>
                    <a:pt x="72190" y="4590"/>
                    <a:pt x="72409" y="5268"/>
                    <a:pt x="73534" y="6623"/>
                  </a:cubicBezTo>
                  <a:cubicBezTo>
                    <a:pt x="73585" y="6692"/>
                    <a:pt x="73499" y="6882"/>
                    <a:pt x="73482" y="7003"/>
                  </a:cubicBezTo>
                  <a:cubicBezTo>
                    <a:pt x="73413" y="6968"/>
                    <a:pt x="73292" y="6951"/>
                    <a:pt x="73240" y="6882"/>
                  </a:cubicBezTo>
                  <a:cubicBezTo>
                    <a:pt x="72877" y="6381"/>
                    <a:pt x="72324" y="5914"/>
                    <a:pt x="72220" y="5344"/>
                  </a:cubicBezTo>
                  <a:cubicBezTo>
                    <a:pt x="72065" y="4531"/>
                    <a:pt x="71961" y="3840"/>
                    <a:pt x="71010" y="3650"/>
                  </a:cubicBezTo>
                  <a:cubicBezTo>
                    <a:pt x="70839" y="3615"/>
                    <a:pt x="70680" y="3599"/>
                    <a:pt x="70533" y="3599"/>
                  </a:cubicBezTo>
                  <a:cubicBezTo>
                    <a:pt x="69359" y="3599"/>
                    <a:pt x="68898" y="4626"/>
                    <a:pt x="68315" y="5517"/>
                  </a:cubicBezTo>
                  <a:cubicBezTo>
                    <a:pt x="67865" y="6208"/>
                    <a:pt x="68349" y="6536"/>
                    <a:pt x="68729" y="6934"/>
                  </a:cubicBezTo>
                  <a:cubicBezTo>
                    <a:pt x="68798" y="7003"/>
                    <a:pt x="68850" y="7089"/>
                    <a:pt x="68902" y="7176"/>
                  </a:cubicBezTo>
                  <a:cubicBezTo>
                    <a:pt x="68817" y="7188"/>
                    <a:pt x="68731" y="7200"/>
                    <a:pt x="68645" y="7200"/>
                  </a:cubicBezTo>
                  <a:cubicBezTo>
                    <a:pt x="68610" y="7200"/>
                    <a:pt x="68575" y="7198"/>
                    <a:pt x="68539" y="7193"/>
                  </a:cubicBezTo>
                  <a:cubicBezTo>
                    <a:pt x="67376" y="7024"/>
                    <a:pt x="66212" y="6691"/>
                    <a:pt x="65033" y="6691"/>
                  </a:cubicBezTo>
                  <a:cubicBezTo>
                    <a:pt x="65003" y="6691"/>
                    <a:pt x="64974" y="6691"/>
                    <a:pt x="64945" y="6692"/>
                  </a:cubicBezTo>
                  <a:cubicBezTo>
                    <a:pt x="64584" y="6692"/>
                    <a:pt x="63909" y="6196"/>
                    <a:pt x="63437" y="6196"/>
                  </a:cubicBezTo>
                  <a:cubicBezTo>
                    <a:pt x="63072" y="6196"/>
                    <a:pt x="62827" y="6492"/>
                    <a:pt x="62940" y="7538"/>
                  </a:cubicBezTo>
                  <a:cubicBezTo>
                    <a:pt x="62940" y="7608"/>
                    <a:pt x="62525" y="7711"/>
                    <a:pt x="62283" y="7798"/>
                  </a:cubicBezTo>
                  <a:cubicBezTo>
                    <a:pt x="61879" y="7955"/>
                    <a:pt x="61464" y="8005"/>
                    <a:pt x="61043" y="8005"/>
                  </a:cubicBezTo>
                  <a:cubicBezTo>
                    <a:pt x="60325" y="8005"/>
                    <a:pt x="59591" y="7860"/>
                    <a:pt x="58870" y="7860"/>
                  </a:cubicBezTo>
                  <a:cubicBezTo>
                    <a:pt x="58295" y="7860"/>
                    <a:pt x="57729" y="7952"/>
                    <a:pt x="57185" y="8282"/>
                  </a:cubicBezTo>
                  <a:cubicBezTo>
                    <a:pt x="56736" y="8610"/>
                    <a:pt x="56304" y="8938"/>
                    <a:pt x="55837" y="9267"/>
                  </a:cubicBezTo>
                  <a:cubicBezTo>
                    <a:pt x="55671" y="9381"/>
                    <a:pt x="55417" y="9527"/>
                    <a:pt x="55226" y="9527"/>
                  </a:cubicBezTo>
                  <a:cubicBezTo>
                    <a:pt x="55100" y="9527"/>
                    <a:pt x="55001" y="9463"/>
                    <a:pt x="54973" y="9284"/>
                  </a:cubicBezTo>
                  <a:cubicBezTo>
                    <a:pt x="54819" y="8258"/>
                    <a:pt x="54209" y="8003"/>
                    <a:pt x="53545" y="8003"/>
                  </a:cubicBezTo>
                  <a:cubicBezTo>
                    <a:pt x="53313" y="8003"/>
                    <a:pt x="53075" y="8034"/>
                    <a:pt x="52848" y="8074"/>
                  </a:cubicBezTo>
                  <a:cubicBezTo>
                    <a:pt x="51897" y="8264"/>
                    <a:pt x="52416" y="9232"/>
                    <a:pt x="52295" y="9854"/>
                  </a:cubicBezTo>
                  <a:cubicBezTo>
                    <a:pt x="52156" y="10615"/>
                    <a:pt x="51344" y="10096"/>
                    <a:pt x="50998" y="10545"/>
                  </a:cubicBezTo>
                  <a:cubicBezTo>
                    <a:pt x="50949" y="10609"/>
                    <a:pt x="50910" y="10635"/>
                    <a:pt x="50880" y="10635"/>
                  </a:cubicBezTo>
                  <a:cubicBezTo>
                    <a:pt x="50805" y="10635"/>
                    <a:pt x="50789" y="10469"/>
                    <a:pt x="50826" y="10321"/>
                  </a:cubicBezTo>
                  <a:cubicBezTo>
                    <a:pt x="51033" y="8990"/>
                    <a:pt x="50221" y="8541"/>
                    <a:pt x="49115" y="8161"/>
                  </a:cubicBezTo>
                  <a:cubicBezTo>
                    <a:pt x="46903" y="7400"/>
                    <a:pt x="44535" y="7176"/>
                    <a:pt x="42392" y="6070"/>
                  </a:cubicBezTo>
                  <a:cubicBezTo>
                    <a:pt x="41667" y="5697"/>
                    <a:pt x="40852" y="5536"/>
                    <a:pt x="40032" y="5536"/>
                  </a:cubicBezTo>
                  <a:cubicBezTo>
                    <a:pt x="39367" y="5536"/>
                    <a:pt x="38699" y="5642"/>
                    <a:pt x="38072" y="5828"/>
                  </a:cubicBezTo>
                  <a:cubicBezTo>
                    <a:pt x="36033" y="6432"/>
                    <a:pt x="33838" y="6502"/>
                    <a:pt x="31989" y="7642"/>
                  </a:cubicBezTo>
                  <a:cubicBezTo>
                    <a:pt x="31263" y="8074"/>
                    <a:pt x="29206" y="7296"/>
                    <a:pt x="30226" y="9457"/>
                  </a:cubicBezTo>
                  <a:cubicBezTo>
                    <a:pt x="30278" y="9578"/>
                    <a:pt x="29984" y="9854"/>
                    <a:pt x="29863" y="10079"/>
                  </a:cubicBezTo>
                  <a:cubicBezTo>
                    <a:pt x="28653" y="12412"/>
                    <a:pt x="26234" y="13224"/>
                    <a:pt x="24229" y="14555"/>
                  </a:cubicBezTo>
                  <a:cubicBezTo>
                    <a:pt x="22536" y="15661"/>
                    <a:pt x="23486" y="17112"/>
                    <a:pt x="24022" y="18236"/>
                  </a:cubicBezTo>
                  <a:cubicBezTo>
                    <a:pt x="24328" y="18880"/>
                    <a:pt x="24972" y="19241"/>
                    <a:pt x="25627" y="19241"/>
                  </a:cubicBezTo>
                  <a:cubicBezTo>
                    <a:pt x="26008" y="19241"/>
                    <a:pt x="26393" y="19119"/>
                    <a:pt x="26718" y="18858"/>
                  </a:cubicBezTo>
                  <a:cubicBezTo>
                    <a:pt x="27228" y="18470"/>
                    <a:pt x="27609" y="18306"/>
                    <a:pt x="27903" y="18306"/>
                  </a:cubicBezTo>
                  <a:cubicBezTo>
                    <a:pt x="28524" y="18306"/>
                    <a:pt x="28748" y="19042"/>
                    <a:pt x="28947" y="19946"/>
                  </a:cubicBezTo>
                  <a:cubicBezTo>
                    <a:pt x="28982" y="20223"/>
                    <a:pt x="28999" y="20499"/>
                    <a:pt x="28982" y="20776"/>
                  </a:cubicBezTo>
                  <a:cubicBezTo>
                    <a:pt x="28774" y="20551"/>
                    <a:pt x="28446" y="20396"/>
                    <a:pt x="28342" y="20119"/>
                  </a:cubicBezTo>
                  <a:cubicBezTo>
                    <a:pt x="28124" y="19474"/>
                    <a:pt x="27849" y="19234"/>
                    <a:pt x="27528" y="19234"/>
                  </a:cubicBezTo>
                  <a:cubicBezTo>
                    <a:pt x="27212" y="19234"/>
                    <a:pt x="26853" y="19465"/>
                    <a:pt x="26459" y="19774"/>
                  </a:cubicBezTo>
                  <a:cubicBezTo>
                    <a:pt x="25646" y="20379"/>
                    <a:pt x="25958" y="21260"/>
                    <a:pt x="26130" y="21899"/>
                  </a:cubicBezTo>
                  <a:cubicBezTo>
                    <a:pt x="26459" y="23092"/>
                    <a:pt x="25802" y="23420"/>
                    <a:pt x="24938" y="23627"/>
                  </a:cubicBezTo>
                  <a:cubicBezTo>
                    <a:pt x="23901" y="23852"/>
                    <a:pt x="23072" y="24267"/>
                    <a:pt x="22553" y="25269"/>
                  </a:cubicBezTo>
                  <a:cubicBezTo>
                    <a:pt x="22273" y="25790"/>
                    <a:pt x="21682" y="26043"/>
                    <a:pt x="21157" y="26043"/>
                  </a:cubicBezTo>
                  <a:cubicBezTo>
                    <a:pt x="21003" y="26043"/>
                    <a:pt x="20855" y="26021"/>
                    <a:pt x="20721" y="25978"/>
                  </a:cubicBezTo>
                  <a:cubicBezTo>
                    <a:pt x="20116" y="25788"/>
                    <a:pt x="20963" y="25390"/>
                    <a:pt x="20946" y="24993"/>
                  </a:cubicBezTo>
                  <a:cubicBezTo>
                    <a:pt x="20929" y="24543"/>
                    <a:pt x="20738" y="24129"/>
                    <a:pt x="20410" y="23835"/>
                  </a:cubicBezTo>
                  <a:cubicBezTo>
                    <a:pt x="19477" y="22798"/>
                    <a:pt x="18354" y="21709"/>
                    <a:pt x="18215" y="20327"/>
                  </a:cubicBezTo>
                  <a:cubicBezTo>
                    <a:pt x="18098" y="19205"/>
                    <a:pt x="17332" y="17921"/>
                    <a:pt x="16200" y="17921"/>
                  </a:cubicBezTo>
                  <a:cubicBezTo>
                    <a:pt x="16163" y="17921"/>
                    <a:pt x="16127" y="17922"/>
                    <a:pt x="16090" y="17925"/>
                  </a:cubicBezTo>
                  <a:cubicBezTo>
                    <a:pt x="15105" y="17976"/>
                    <a:pt x="14068" y="18391"/>
                    <a:pt x="13930" y="19221"/>
                  </a:cubicBezTo>
                  <a:cubicBezTo>
                    <a:pt x="13670" y="20430"/>
                    <a:pt x="14137" y="21709"/>
                    <a:pt x="15122" y="22470"/>
                  </a:cubicBezTo>
                  <a:cubicBezTo>
                    <a:pt x="15952" y="23109"/>
                    <a:pt x="15952" y="23161"/>
                    <a:pt x="15589" y="23489"/>
                  </a:cubicBezTo>
                  <a:cubicBezTo>
                    <a:pt x="14448" y="24526"/>
                    <a:pt x="14915" y="26116"/>
                    <a:pt x="14292" y="27377"/>
                  </a:cubicBezTo>
                  <a:cubicBezTo>
                    <a:pt x="14143" y="27687"/>
                    <a:pt x="14420" y="27822"/>
                    <a:pt x="14760" y="27822"/>
                  </a:cubicBezTo>
                  <a:cubicBezTo>
                    <a:pt x="14932" y="27822"/>
                    <a:pt x="15121" y="27787"/>
                    <a:pt x="15278" y="27723"/>
                  </a:cubicBezTo>
                  <a:cubicBezTo>
                    <a:pt x="16510" y="27249"/>
                    <a:pt x="17772" y="26919"/>
                    <a:pt x="19089" y="26919"/>
                  </a:cubicBezTo>
                  <a:cubicBezTo>
                    <a:pt x="19212" y="26919"/>
                    <a:pt x="19336" y="26922"/>
                    <a:pt x="19460" y="26928"/>
                  </a:cubicBezTo>
                  <a:lnTo>
                    <a:pt x="19874" y="26928"/>
                  </a:lnTo>
                  <a:cubicBezTo>
                    <a:pt x="19840" y="26997"/>
                    <a:pt x="19823" y="27136"/>
                    <a:pt x="19753" y="27153"/>
                  </a:cubicBezTo>
                  <a:cubicBezTo>
                    <a:pt x="18630" y="27585"/>
                    <a:pt x="17507" y="28138"/>
                    <a:pt x="16349" y="28414"/>
                  </a:cubicBezTo>
                  <a:cubicBezTo>
                    <a:pt x="15692" y="28570"/>
                    <a:pt x="14915" y="28432"/>
                    <a:pt x="14707" y="29209"/>
                  </a:cubicBezTo>
                  <a:cubicBezTo>
                    <a:pt x="14500" y="30004"/>
                    <a:pt x="15260" y="30194"/>
                    <a:pt x="15813" y="30505"/>
                  </a:cubicBezTo>
                  <a:cubicBezTo>
                    <a:pt x="17161" y="31318"/>
                    <a:pt x="17369" y="32493"/>
                    <a:pt x="16867" y="33910"/>
                  </a:cubicBezTo>
                  <a:cubicBezTo>
                    <a:pt x="16664" y="34503"/>
                    <a:pt x="16349" y="34660"/>
                    <a:pt x="15995" y="34660"/>
                  </a:cubicBezTo>
                  <a:cubicBezTo>
                    <a:pt x="15626" y="34660"/>
                    <a:pt x="15216" y="34489"/>
                    <a:pt x="14846" y="34463"/>
                  </a:cubicBezTo>
                  <a:cubicBezTo>
                    <a:pt x="13916" y="34396"/>
                    <a:pt x="12987" y="34203"/>
                    <a:pt x="12042" y="34203"/>
                  </a:cubicBezTo>
                  <a:cubicBezTo>
                    <a:pt x="12003" y="34203"/>
                    <a:pt x="11964" y="34203"/>
                    <a:pt x="11925" y="34204"/>
                  </a:cubicBezTo>
                  <a:cubicBezTo>
                    <a:pt x="10957" y="34221"/>
                    <a:pt x="9834" y="34446"/>
                    <a:pt x="9989" y="35759"/>
                  </a:cubicBezTo>
                  <a:cubicBezTo>
                    <a:pt x="10128" y="37072"/>
                    <a:pt x="9834" y="38196"/>
                    <a:pt x="9592" y="39440"/>
                  </a:cubicBezTo>
                  <a:cubicBezTo>
                    <a:pt x="9385" y="40425"/>
                    <a:pt x="8693" y="42136"/>
                    <a:pt x="10542" y="42464"/>
                  </a:cubicBezTo>
                  <a:cubicBezTo>
                    <a:pt x="12305" y="42758"/>
                    <a:pt x="12668" y="43173"/>
                    <a:pt x="11735" y="44693"/>
                  </a:cubicBezTo>
                  <a:cubicBezTo>
                    <a:pt x="11389" y="45298"/>
                    <a:pt x="10888" y="45817"/>
                    <a:pt x="10300" y="46180"/>
                  </a:cubicBezTo>
                  <a:cubicBezTo>
                    <a:pt x="9108" y="46871"/>
                    <a:pt x="8175" y="47752"/>
                    <a:pt x="8313" y="49342"/>
                  </a:cubicBezTo>
                  <a:cubicBezTo>
                    <a:pt x="8365" y="49964"/>
                    <a:pt x="8140" y="50707"/>
                    <a:pt x="7535" y="50967"/>
                  </a:cubicBezTo>
                  <a:cubicBezTo>
                    <a:pt x="5168" y="52021"/>
                    <a:pt x="3768" y="53991"/>
                    <a:pt x="2662" y="56168"/>
                  </a:cubicBezTo>
                  <a:cubicBezTo>
                    <a:pt x="1781" y="57931"/>
                    <a:pt x="122" y="59469"/>
                    <a:pt x="1279" y="61888"/>
                  </a:cubicBezTo>
                  <a:cubicBezTo>
                    <a:pt x="1936" y="63236"/>
                    <a:pt x="1573" y="64792"/>
                    <a:pt x="830" y="66209"/>
                  </a:cubicBezTo>
                  <a:cubicBezTo>
                    <a:pt x="1" y="67781"/>
                    <a:pt x="744" y="70477"/>
                    <a:pt x="2126" y="71687"/>
                  </a:cubicBezTo>
                  <a:cubicBezTo>
                    <a:pt x="2420" y="71946"/>
                    <a:pt x="2662" y="72240"/>
                    <a:pt x="2818" y="72586"/>
                  </a:cubicBezTo>
                  <a:cubicBezTo>
                    <a:pt x="4027" y="75040"/>
                    <a:pt x="5462" y="77303"/>
                    <a:pt x="7881" y="78755"/>
                  </a:cubicBezTo>
                  <a:cubicBezTo>
                    <a:pt x="8455" y="79100"/>
                    <a:pt x="9053" y="79742"/>
                    <a:pt x="9645" y="79742"/>
                  </a:cubicBezTo>
                  <a:cubicBezTo>
                    <a:pt x="9766" y="79742"/>
                    <a:pt x="9887" y="79715"/>
                    <a:pt x="10007" y="79654"/>
                  </a:cubicBezTo>
                  <a:cubicBezTo>
                    <a:pt x="12824" y="78254"/>
                    <a:pt x="16142" y="79844"/>
                    <a:pt x="18889" y="77874"/>
                  </a:cubicBezTo>
                  <a:cubicBezTo>
                    <a:pt x="19326" y="77562"/>
                    <a:pt x="19938" y="77352"/>
                    <a:pt x="20558" y="77352"/>
                  </a:cubicBezTo>
                  <a:cubicBezTo>
                    <a:pt x="21313" y="77352"/>
                    <a:pt x="22079" y="77663"/>
                    <a:pt x="22553" y="78479"/>
                  </a:cubicBezTo>
                  <a:cubicBezTo>
                    <a:pt x="23034" y="79313"/>
                    <a:pt x="23538" y="79650"/>
                    <a:pt x="24283" y="79650"/>
                  </a:cubicBezTo>
                  <a:cubicBezTo>
                    <a:pt x="24448" y="79650"/>
                    <a:pt x="24626" y="79633"/>
                    <a:pt x="24817" y="79602"/>
                  </a:cubicBezTo>
                  <a:cubicBezTo>
                    <a:pt x="24994" y="79574"/>
                    <a:pt x="25161" y="79561"/>
                    <a:pt x="25317" y="79561"/>
                  </a:cubicBezTo>
                  <a:cubicBezTo>
                    <a:pt x="26715" y="79561"/>
                    <a:pt x="27271" y="80640"/>
                    <a:pt x="26960" y="82194"/>
                  </a:cubicBezTo>
                  <a:cubicBezTo>
                    <a:pt x="26683" y="83611"/>
                    <a:pt x="25750" y="85218"/>
                    <a:pt x="26545" y="86480"/>
                  </a:cubicBezTo>
                  <a:cubicBezTo>
                    <a:pt x="27461" y="87966"/>
                    <a:pt x="28515" y="89400"/>
                    <a:pt x="29206" y="90973"/>
                  </a:cubicBezTo>
                  <a:cubicBezTo>
                    <a:pt x="30416" y="93721"/>
                    <a:pt x="31298" y="96641"/>
                    <a:pt x="29777" y="99631"/>
                  </a:cubicBezTo>
                  <a:cubicBezTo>
                    <a:pt x="28809" y="101515"/>
                    <a:pt x="28619" y="103502"/>
                    <a:pt x="29535" y="105369"/>
                  </a:cubicBezTo>
                  <a:cubicBezTo>
                    <a:pt x="30503" y="107321"/>
                    <a:pt x="31228" y="109274"/>
                    <a:pt x="31488" y="111469"/>
                  </a:cubicBezTo>
                  <a:cubicBezTo>
                    <a:pt x="31712" y="113456"/>
                    <a:pt x="31695" y="115599"/>
                    <a:pt x="33371" y="117172"/>
                  </a:cubicBezTo>
                  <a:cubicBezTo>
                    <a:pt x="34322" y="118088"/>
                    <a:pt x="34581" y="119436"/>
                    <a:pt x="35013" y="120645"/>
                  </a:cubicBezTo>
                  <a:cubicBezTo>
                    <a:pt x="35393" y="121717"/>
                    <a:pt x="34546" y="123065"/>
                    <a:pt x="35843" y="123998"/>
                  </a:cubicBezTo>
                  <a:cubicBezTo>
                    <a:pt x="36206" y="124270"/>
                    <a:pt x="36549" y="124368"/>
                    <a:pt x="36881" y="124368"/>
                  </a:cubicBezTo>
                  <a:cubicBezTo>
                    <a:pt x="37735" y="124368"/>
                    <a:pt x="38515" y="123721"/>
                    <a:pt x="39372" y="123721"/>
                  </a:cubicBezTo>
                  <a:cubicBezTo>
                    <a:pt x="39388" y="123721"/>
                    <a:pt x="39404" y="123721"/>
                    <a:pt x="39420" y="123721"/>
                  </a:cubicBezTo>
                  <a:cubicBezTo>
                    <a:pt x="39526" y="123724"/>
                    <a:pt x="39630" y="123725"/>
                    <a:pt x="39734" y="123725"/>
                  </a:cubicBezTo>
                  <a:cubicBezTo>
                    <a:pt x="44937" y="123725"/>
                    <a:pt x="47636" y="120353"/>
                    <a:pt x="49754" y="116100"/>
                  </a:cubicBezTo>
                  <a:cubicBezTo>
                    <a:pt x="50186" y="115236"/>
                    <a:pt x="49720" y="113957"/>
                    <a:pt x="50826" y="113508"/>
                  </a:cubicBezTo>
                  <a:cubicBezTo>
                    <a:pt x="52761" y="112713"/>
                    <a:pt x="53193" y="111175"/>
                    <a:pt x="52692" y="109499"/>
                  </a:cubicBezTo>
                  <a:cubicBezTo>
                    <a:pt x="51949" y="107028"/>
                    <a:pt x="53297" y="106112"/>
                    <a:pt x="55181" y="105282"/>
                  </a:cubicBezTo>
                  <a:cubicBezTo>
                    <a:pt x="57773" y="104107"/>
                    <a:pt x="59449" y="98370"/>
                    <a:pt x="57963" y="96071"/>
                  </a:cubicBezTo>
                  <a:cubicBezTo>
                    <a:pt x="56770" y="94239"/>
                    <a:pt x="57099" y="92217"/>
                    <a:pt x="57444" y="90316"/>
                  </a:cubicBezTo>
                  <a:cubicBezTo>
                    <a:pt x="57911" y="87621"/>
                    <a:pt x="59933" y="85823"/>
                    <a:pt x="61851" y="84164"/>
                  </a:cubicBezTo>
                  <a:cubicBezTo>
                    <a:pt x="65601" y="80915"/>
                    <a:pt x="68055" y="76992"/>
                    <a:pt x="69109" y="72171"/>
                  </a:cubicBezTo>
                  <a:cubicBezTo>
                    <a:pt x="69271" y="71459"/>
                    <a:pt x="69266" y="70656"/>
                    <a:pt x="68371" y="70656"/>
                  </a:cubicBezTo>
                  <a:cubicBezTo>
                    <a:pt x="68311" y="70656"/>
                    <a:pt x="68246" y="70660"/>
                    <a:pt x="68176" y="70667"/>
                  </a:cubicBezTo>
                  <a:cubicBezTo>
                    <a:pt x="67157" y="70788"/>
                    <a:pt x="66154" y="71151"/>
                    <a:pt x="65152" y="71462"/>
                  </a:cubicBezTo>
                  <a:cubicBezTo>
                    <a:pt x="63960" y="71826"/>
                    <a:pt x="63201" y="72060"/>
                    <a:pt x="62664" y="72060"/>
                  </a:cubicBezTo>
                  <a:cubicBezTo>
                    <a:pt x="61727" y="72060"/>
                    <a:pt x="61469" y="71346"/>
                    <a:pt x="60772" y="69363"/>
                  </a:cubicBezTo>
                  <a:lnTo>
                    <a:pt x="60772" y="69363"/>
                  </a:lnTo>
                  <a:cubicBezTo>
                    <a:pt x="61180" y="69747"/>
                    <a:pt x="61467" y="70422"/>
                    <a:pt x="62074" y="70422"/>
                  </a:cubicBezTo>
                  <a:cubicBezTo>
                    <a:pt x="62180" y="70422"/>
                    <a:pt x="62295" y="70402"/>
                    <a:pt x="62422" y="70356"/>
                  </a:cubicBezTo>
                  <a:cubicBezTo>
                    <a:pt x="63925" y="69769"/>
                    <a:pt x="65359" y="68957"/>
                    <a:pt x="66897" y="68455"/>
                  </a:cubicBezTo>
                  <a:cubicBezTo>
                    <a:pt x="68660" y="67868"/>
                    <a:pt x="69732" y="66209"/>
                    <a:pt x="71391" y="65639"/>
                  </a:cubicBezTo>
                  <a:cubicBezTo>
                    <a:pt x="73706" y="64844"/>
                    <a:pt x="76713" y="61716"/>
                    <a:pt x="76852" y="59383"/>
                  </a:cubicBezTo>
                  <a:cubicBezTo>
                    <a:pt x="76834" y="59072"/>
                    <a:pt x="76713" y="58778"/>
                    <a:pt x="76506" y="58553"/>
                  </a:cubicBezTo>
                  <a:cubicBezTo>
                    <a:pt x="75918" y="57810"/>
                    <a:pt x="75279" y="57153"/>
                    <a:pt x="74294" y="56894"/>
                  </a:cubicBezTo>
                  <a:cubicBezTo>
                    <a:pt x="73724" y="56739"/>
                    <a:pt x="73378" y="56151"/>
                    <a:pt x="73516" y="55581"/>
                  </a:cubicBezTo>
                  <a:cubicBezTo>
                    <a:pt x="73547" y="55481"/>
                    <a:pt x="73596" y="55443"/>
                    <a:pt x="73658" y="55443"/>
                  </a:cubicBezTo>
                  <a:cubicBezTo>
                    <a:pt x="73842" y="55443"/>
                    <a:pt x="74139" y="55775"/>
                    <a:pt x="74398" y="55788"/>
                  </a:cubicBezTo>
                  <a:cubicBezTo>
                    <a:pt x="75366" y="55855"/>
                    <a:pt x="76333" y="56083"/>
                    <a:pt x="77301" y="56083"/>
                  </a:cubicBezTo>
                  <a:cubicBezTo>
                    <a:pt x="77336" y="56083"/>
                    <a:pt x="77370" y="56083"/>
                    <a:pt x="77405" y="56082"/>
                  </a:cubicBezTo>
                  <a:cubicBezTo>
                    <a:pt x="77727" y="56077"/>
                    <a:pt x="78047" y="56073"/>
                    <a:pt x="78365" y="56073"/>
                  </a:cubicBezTo>
                  <a:cubicBezTo>
                    <a:pt x="81373" y="56073"/>
                    <a:pt x="84145" y="56432"/>
                    <a:pt x="85786" y="59746"/>
                  </a:cubicBezTo>
                  <a:cubicBezTo>
                    <a:pt x="86136" y="60461"/>
                    <a:pt x="86996" y="61297"/>
                    <a:pt x="88011" y="61297"/>
                  </a:cubicBezTo>
                  <a:cubicBezTo>
                    <a:pt x="88148" y="61297"/>
                    <a:pt x="88288" y="61282"/>
                    <a:pt x="88430" y="61249"/>
                  </a:cubicBezTo>
                  <a:cubicBezTo>
                    <a:pt x="88585" y="61214"/>
                    <a:pt x="88707" y="61197"/>
                    <a:pt x="88805" y="61197"/>
                  </a:cubicBezTo>
                  <a:cubicBezTo>
                    <a:pt x="89186" y="61197"/>
                    <a:pt x="89184" y="61451"/>
                    <a:pt x="89225" y="61837"/>
                  </a:cubicBezTo>
                  <a:cubicBezTo>
                    <a:pt x="89830" y="66554"/>
                    <a:pt x="91990" y="70685"/>
                    <a:pt x="94133" y="74832"/>
                  </a:cubicBezTo>
                  <a:cubicBezTo>
                    <a:pt x="94475" y="75487"/>
                    <a:pt x="94875" y="75911"/>
                    <a:pt x="95290" y="75911"/>
                  </a:cubicBezTo>
                  <a:cubicBezTo>
                    <a:pt x="95652" y="75911"/>
                    <a:pt x="96025" y="75588"/>
                    <a:pt x="96380" y="74815"/>
                  </a:cubicBezTo>
                  <a:cubicBezTo>
                    <a:pt x="96622" y="74297"/>
                    <a:pt x="97036" y="73847"/>
                    <a:pt x="97382" y="73381"/>
                  </a:cubicBezTo>
                  <a:lnTo>
                    <a:pt x="97538" y="73225"/>
                  </a:lnTo>
                  <a:cubicBezTo>
                    <a:pt x="98212" y="71618"/>
                    <a:pt x="98056" y="69993"/>
                    <a:pt x="97831" y="68317"/>
                  </a:cubicBezTo>
                  <a:cubicBezTo>
                    <a:pt x="97762" y="67833"/>
                    <a:pt x="97589" y="67211"/>
                    <a:pt x="98194" y="67073"/>
                  </a:cubicBezTo>
                  <a:cubicBezTo>
                    <a:pt x="99784" y="66693"/>
                    <a:pt x="100268" y="65258"/>
                    <a:pt x="101149" y="64187"/>
                  </a:cubicBezTo>
                  <a:cubicBezTo>
                    <a:pt x="102117" y="63029"/>
                    <a:pt x="103137" y="61629"/>
                    <a:pt x="104243" y="60903"/>
                  </a:cubicBezTo>
                  <a:cubicBezTo>
                    <a:pt x="104825" y="60515"/>
                    <a:pt x="105739" y="59942"/>
                    <a:pt x="106690" y="59942"/>
                  </a:cubicBezTo>
                  <a:cubicBezTo>
                    <a:pt x="107432" y="59942"/>
                    <a:pt x="108196" y="60292"/>
                    <a:pt x="108840" y="61353"/>
                  </a:cubicBezTo>
                  <a:cubicBezTo>
                    <a:pt x="109600" y="62632"/>
                    <a:pt x="110965" y="63565"/>
                    <a:pt x="111017" y="65258"/>
                  </a:cubicBezTo>
                  <a:cubicBezTo>
                    <a:pt x="111034" y="65777"/>
                    <a:pt x="110793" y="66433"/>
                    <a:pt x="111536" y="66693"/>
                  </a:cubicBezTo>
                  <a:cubicBezTo>
                    <a:pt x="111822" y="66788"/>
                    <a:pt x="112112" y="66862"/>
                    <a:pt x="112391" y="66862"/>
                  </a:cubicBezTo>
                  <a:cubicBezTo>
                    <a:pt x="112769" y="66862"/>
                    <a:pt x="113129" y="66727"/>
                    <a:pt x="113437" y="66330"/>
                  </a:cubicBezTo>
                  <a:cubicBezTo>
                    <a:pt x="113540" y="66205"/>
                    <a:pt x="113700" y="66031"/>
                    <a:pt x="113856" y="66031"/>
                  </a:cubicBezTo>
                  <a:cubicBezTo>
                    <a:pt x="113960" y="66031"/>
                    <a:pt x="114062" y="66109"/>
                    <a:pt x="114145" y="66330"/>
                  </a:cubicBezTo>
                  <a:cubicBezTo>
                    <a:pt x="114543" y="67470"/>
                    <a:pt x="114802" y="68663"/>
                    <a:pt x="115286" y="69769"/>
                  </a:cubicBezTo>
                  <a:cubicBezTo>
                    <a:pt x="116271" y="72033"/>
                    <a:pt x="114940" y="74677"/>
                    <a:pt x="116858" y="76871"/>
                  </a:cubicBezTo>
                  <a:cubicBezTo>
                    <a:pt x="118241" y="78461"/>
                    <a:pt x="118362" y="80915"/>
                    <a:pt x="119900" y="82540"/>
                  </a:cubicBezTo>
                  <a:cubicBezTo>
                    <a:pt x="120401" y="82799"/>
                    <a:pt x="120885" y="83058"/>
                    <a:pt x="121386" y="83300"/>
                  </a:cubicBezTo>
                  <a:cubicBezTo>
                    <a:pt x="121538" y="83368"/>
                    <a:pt x="121699" y="83403"/>
                    <a:pt x="121846" y="83403"/>
                  </a:cubicBezTo>
                  <a:cubicBezTo>
                    <a:pt x="122184" y="83403"/>
                    <a:pt x="122445" y="83219"/>
                    <a:pt x="122337" y="82834"/>
                  </a:cubicBezTo>
                  <a:cubicBezTo>
                    <a:pt x="121818" y="80915"/>
                    <a:pt x="121991" y="78790"/>
                    <a:pt x="119969" y="77355"/>
                  </a:cubicBezTo>
                  <a:cubicBezTo>
                    <a:pt x="118414" y="76249"/>
                    <a:pt x="117239" y="74521"/>
                    <a:pt x="117463" y="72378"/>
                  </a:cubicBezTo>
                  <a:cubicBezTo>
                    <a:pt x="117528" y="71821"/>
                    <a:pt x="116912" y="70437"/>
                    <a:pt x="117695" y="70437"/>
                  </a:cubicBezTo>
                  <a:cubicBezTo>
                    <a:pt x="117955" y="70437"/>
                    <a:pt x="118371" y="70590"/>
                    <a:pt x="119019" y="70979"/>
                  </a:cubicBezTo>
                  <a:cubicBezTo>
                    <a:pt x="120194" y="71704"/>
                    <a:pt x="121386" y="72655"/>
                    <a:pt x="121749" y="73605"/>
                  </a:cubicBezTo>
                  <a:cubicBezTo>
                    <a:pt x="122096" y="74553"/>
                    <a:pt x="122434" y="74868"/>
                    <a:pt x="122776" y="74868"/>
                  </a:cubicBezTo>
                  <a:cubicBezTo>
                    <a:pt x="123251" y="74868"/>
                    <a:pt x="123732" y="74261"/>
                    <a:pt x="124255" y="73899"/>
                  </a:cubicBezTo>
                  <a:cubicBezTo>
                    <a:pt x="124531" y="73709"/>
                    <a:pt x="124721" y="73363"/>
                    <a:pt x="125015" y="73208"/>
                  </a:cubicBezTo>
                  <a:cubicBezTo>
                    <a:pt x="126743" y="72292"/>
                    <a:pt x="127210" y="70961"/>
                    <a:pt x="126743" y="69043"/>
                  </a:cubicBezTo>
                  <a:cubicBezTo>
                    <a:pt x="126294" y="67159"/>
                    <a:pt x="125292" y="65725"/>
                    <a:pt x="123892" y="64533"/>
                  </a:cubicBezTo>
                  <a:cubicBezTo>
                    <a:pt x="122596" y="63409"/>
                    <a:pt x="122285" y="62459"/>
                    <a:pt x="123546" y="61059"/>
                  </a:cubicBezTo>
                  <a:cubicBezTo>
                    <a:pt x="123952" y="60621"/>
                    <a:pt x="124332" y="60388"/>
                    <a:pt x="124705" y="60388"/>
                  </a:cubicBezTo>
                  <a:cubicBezTo>
                    <a:pt x="124936" y="60388"/>
                    <a:pt x="125164" y="60477"/>
                    <a:pt x="125395" y="60661"/>
                  </a:cubicBezTo>
                  <a:cubicBezTo>
                    <a:pt x="126000" y="61145"/>
                    <a:pt x="125810" y="61750"/>
                    <a:pt x="125119" y="62234"/>
                  </a:cubicBezTo>
                  <a:cubicBezTo>
                    <a:pt x="124618" y="62580"/>
                    <a:pt x="124445" y="63219"/>
                    <a:pt x="125050" y="63651"/>
                  </a:cubicBezTo>
                  <a:cubicBezTo>
                    <a:pt x="125442" y="63952"/>
                    <a:pt x="125858" y="64171"/>
                    <a:pt x="126268" y="64171"/>
                  </a:cubicBezTo>
                  <a:cubicBezTo>
                    <a:pt x="126635" y="64171"/>
                    <a:pt x="126996" y="63996"/>
                    <a:pt x="127331" y="63547"/>
                  </a:cubicBezTo>
                  <a:cubicBezTo>
                    <a:pt x="127694" y="63046"/>
                    <a:pt x="128247" y="62407"/>
                    <a:pt x="127469" y="61940"/>
                  </a:cubicBezTo>
                  <a:cubicBezTo>
                    <a:pt x="126398" y="61318"/>
                    <a:pt x="127037" y="61042"/>
                    <a:pt x="127590" y="60696"/>
                  </a:cubicBezTo>
                  <a:cubicBezTo>
                    <a:pt x="130061" y="59210"/>
                    <a:pt x="133449" y="59106"/>
                    <a:pt x="134693" y="55788"/>
                  </a:cubicBezTo>
                  <a:cubicBezTo>
                    <a:pt x="135298" y="54146"/>
                    <a:pt x="136093" y="52591"/>
                    <a:pt x="135851" y="50725"/>
                  </a:cubicBezTo>
                  <a:cubicBezTo>
                    <a:pt x="135522" y="48288"/>
                    <a:pt x="133932" y="46629"/>
                    <a:pt x="132498" y="44918"/>
                  </a:cubicBezTo>
                  <a:cubicBezTo>
                    <a:pt x="131772" y="44054"/>
                    <a:pt x="131859" y="43622"/>
                    <a:pt x="132775" y="43173"/>
                  </a:cubicBezTo>
                  <a:cubicBezTo>
                    <a:pt x="133120" y="43017"/>
                    <a:pt x="133397" y="42793"/>
                    <a:pt x="133362" y="42378"/>
                  </a:cubicBezTo>
                  <a:cubicBezTo>
                    <a:pt x="133345" y="41980"/>
                    <a:pt x="133051" y="41635"/>
                    <a:pt x="132671" y="41548"/>
                  </a:cubicBezTo>
                  <a:cubicBezTo>
                    <a:pt x="132227" y="41462"/>
                    <a:pt x="131713" y="41297"/>
                    <a:pt x="131292" y="41297"/>
                  </a:cubicBezTo>
                  <a:cubicBezTo>
                    <a:pt x="131122" y="41297"/>
                    <a:pt x="130968" y="41323"/>
                    <a:pt x="130839" y="41393"/>
                  </a:cubicBezTo>
                  <a:cubicBezTo>
                    <a:pt x="130667" y="41486"/>
                    <a:pt x="130517" y="41524"/>
                    <a:pt x="130385" y="41524"/>
                  </a:cubicBezTo>
                  <a:cubicBezTo>
                    <a:pt x="129751" y="41524"/>
                    <a:pt x="129496" y="40648"/>
                    <a:pt x="128935" y="40648"/>
                  </a:cubicBezTo>
                  <a:cubicBezTo>
                    <a:pt x="128871" y="40648"/>
                    <a:pt x="128804" y="40659"/>
                    <a:pt x="128731" y="40684"/>
                  </a:cubicBezTo>
                  <a:cubicBezTo>
                    <a:pt x="129025" y="40425"/>
                    <a:pt x="129336" y="40166"/>
                    <a:pt x="129612" y="39889"/>
                  </a:cubicBezTo>
                  <a:cubicBezTo>
                    <a:pt x="129699" y="39786"/>
                    <a:pt x="129768" y="39647"/>
                    <a:pt x="129802" y="39509"/>
                  </a:cubicBezTo>
                  <a:cubicBezTo>
                    <a:pt x="129896" y="39229"/>
                    <a:pt x="130059" y="38963"/>
                    <a:pt x="130355" y="38963"/>
                  </a:cubicBezTo>
                  <a:cubicBezTo>
                    <a:pt x="130388" y="38963"/>
                    <a:pt x="130423" y="38966"/>
                    <a:pt x="130459" y="38973"/>
                  </a:cubicBezTo>
                  <a:cubicBezTo>
                    <a:pt x="130822" y="39025"/>
                    <a:pt x="130718" y="39405"/>
                    <a:pt x="130753" y="39665"/>
                  </a:cubicBezTo>
                  <a:cubicBezTo>
                    <a:pt x="130885" y="40368"/>
                    <a:pt x="131150" y="40680"/>
                    <a:pt x="131522" y="40680"/>
                  </a:cubicBezTo>
                  <a:cubicBezTo>
                    <a:pt x="131781" y="40680"/>
                    <a:pt x="132092" y="40529"/>
                    <a:pt x="132446" y="40252"/>
                  </a:cubicBezTo>
                  <a:cubicBezTo>
                    <a:pt x="132816" y="39963"/>
                    <a:pt x="133198" y="39825"/>
                    <a:pt x="133552" y="39825"/>
                  </a:cubicBezTo>
                  <a:cubicBezTo>
                    <a:pt x="134190" y="39825"/>
                    <a:pt x="134735" y="40276"/>
                    <a:pt x="134935" y="41099"/>
                  </a:cubicBezTo>
                  <a:cubicBezTo>
                    <a:pt x="135004" y="41410"/>
                    <a:pt x="135246" y="41911"/>
                    <a:pt x="135436" y="41928"/>
                  </a:cubicBezTo>
                  <a:cubicBezTo>
                    <a:pt x="136836" y="42067"/>
                    <a:pt x="137130" y="43259"/>
                    <a:pt x="137441" y="44192"/>
                  </a:cubicBezTo>
                  <a:cubicBezTo>
                    <a:pt x="137757" y="45176"/>
                    <a:pt x="138205" y="45491"/>
                    <a:pt x="138710" y="45491"/>
                  </a:cubicBezTo>
                  <a:cubicBezTo>
                    <a:pt x="139226" y="45491"/>
                    <a:pt x="139803" y="45163"/>
                    <a:pt x="140361" y="44884"/>
                  </a:cubicBezTo>
                  <a:cubicBezTo>
                    <a:pt x="141813" y="44175"/>
                    <a:pt x="140586" y="43363"/>
                    <a:pt x="140327" y="42654"/>
                  </a:cubicBezTo>
                  <a:cubicBezTo>
                    <a:pt x="140188" y="42188"/>
                    <a:pt x="139739" y="41773"/>
                    <a:pt x="139324" y="41479"/>
                  </a:cubicBezTo>
                  <a:cubicBezTo>
                    <a:pt x="137717" y="40356"/>
                    <a:pt x="137648" y="38921"/>
                    <a:pt x="138305" y="37245"/>
                  </a:cubicBezTo>
                  <a:cubicBezTo>
                    <a:pt x="138533" y="36644"/>
                    <a:pt x="138753" y="36160"/>
                    <a:pt x="139216" y="36160"/>
                  </a:cubicBezTo>
                  <a:cubicBezTo>
                    <a:pt x="139418" y="36160"/>
                    <a:pt x="139666" y="36252"/>
                    <a:pt x="139981" y="36468"/>
                  </a:cubicBezTo>
                  <a:cubicBezTo>
                    <a:pt x="140121" y="36569"/>
                    <a:pt x="140268" y="36617"/>
                    <a:pt x="140413" y="36617"/>
                  </a:cubicBezTo>
                  <a:cubicBezTo>
                    <a:pt x="140661" y="36617"/>
                    <a:pt x="140902" y="36477"/>
                    <a:pt x="141087" y="36226"/>
                  </a:cubicBezTo>
                  <a:cubicBezTo>
                    <a:pt x="142573" y="34255"/>
                    <a:pt x="142850" y="29797"/>
                    <a:pt x="141640" y="27706"/>
                  </a:cubicBezTo>
                  <a:cubicBezTo>
                    <a:pt x="141485" y="27447"/>
                    <a:pt x="141104" y="27187"/>
                    <a:pt x="141398" y="26807"/>
                  </a:cubicBezTo>
                  <a:lnTo>
                    <a:pt x="141398" y="26807"/>
                  </a:lnTo>
                  <a:cubicBezTo>
                    <a:pt x="141623" y="26997"/>
                    <a:pt x="141917" y="27153"/>
                    <a:pt x="142072" y="27395"/>
                  </a:cubicBezTo>
                  <a:cubicBezTo>
                    <a:pt x="142988" y="28812"/>
                    <a:pt x="143869" y="30229"/>
                    <a:pt x="144733" y="31663"/>
                  </a:cubicBezTo>
                  <a:cubicBezTo>
                    <a:pt x="144984" y="32062"/>
                    <a:pt x="145261" y="32460"/>
                    <a:pt x="145713" y="32460"/>
                  </a:cubicBezTo>
                  <a:cubicBezTo>
                    <a:pt x="145790" y="32460"/>
                    <a:pt x="145872" y="32449"/>
                    <a:pt x="145960" y="32424"/>
                  </a:cubicBezTo>
                  <a:cubicBezTo>
                    <a:pt x="146323" y="32320"/>
                    <a:pt x="146825" y="32043"/>
                    <a:pt x="146928" y="31750"/>
                  </a:cubicBezTo>
                  <a:cubicBezTo>
                    <a:pt x="147118" y="31197"/>
                    <a:pt x="146496" y="30972"/>
                    <a:pt x="146151" y="30644"/>
                  </a:cubicBezTo>
                  <a:cubicBezTo>
                    <a:pt x="145805" y="30298"/>
                    <a:pt x="144889" y="29935"/>
                    <a:pt x="145511" y="29348"/>
                  </a:cubicBezTo>
                  <a:cubicBezTo>
                    <a:pt x="146220" y="28674"/>
                    <a:pt x="145701" y="28363"/>
                    <a:pt x="145373" y="27982"/>
                  </a:cubicBezTo>
                  <a:cubicBezTo>
                    <a:pt x="144924" y="27464"/>
                    <a:pt x="144353" y="27049"/>
                    <a:pt x="143904" y="26513"/>
                  </a:cubicBezTo>
                  <a:cubicBezTo>
                    <a:pt x="142452" y="24803"/>
                    <a:pt x="140309" y="24008"/>
                    <a:pt x="138927" y="23455"/>
                  </a:cubicBezTo>
                  <a:cubicBezTo>
                    <a:pt x="137233" y="22781"/>
                    <a:pt x="135350" y="23368"/>
                    <a:pt x="133794" y="22349"/>
                  </a:cubicBezTo>
                  <a:cubicBezTo>
                    <a:pt x="133621" y="22228"/>
                    <a:pt x="133120" y="22141"/>
                    <a:pt x="133379" y="21934"/>
                  </a:cubicBezTo>
                  <a:cubicBezTo>
                    <a:pt x="134416" y="21156"/>
                    <a:pt x="134192" y="19843"/>
                    <a:pt x="134814" y="18910"/>
                  </a:cubicBezTo>
                  <a:cubicBezTo>
                    <a:pt x="135183" y="18357"/>
                    <a:pt x="137525" y="17996"/>
                    <a:pt x="139389" y="17996"/>
                  </a:cubicBezTo>
                  <a:cubicBezTo>
                    <a:pt x="140321" y="17996"/>
                    <a:pt x="141133" y="18086"/>
                    <a:pt x="141519" y="18287"/>
                  </a:cubicBezTo>
                  <a:cubicBezTo>
                    <a:pt x="141913" y="18491"/>
                    <a:pt x="142318" y="18567"/>
                    <a:pt x="142722" y="18567"/>
                  </a:cubicBezTo>
                  <a:cubicBezTo>
                    <a:pt x="143310" y="18567"/>
                    <a:pt x="143896" y="18407"/>
                    <a:pt x="144440" y="18253"/>
                  </a:cubicBezTo>
                  <a:cubicBezTo>
                    <a:pt x="145183" y="18028"/>
                    <a:pt x="144301" y="17320"/>
                    <a:pt x="144440" y="16905"/>
                  </a:cubicBezTo>
                  <a:cubicBezTo>
                    <a:pt x="144595" y="16473"/>
                    <a:pt x="144232" y="15764"/>
                    <a:pt x="144803" y="15626"/>
                  </a:cubicBezTo>
                  <a:cubicBezTo>
                    <a:pt x="144894" y="15602"/>
                    <a:pt x="144986" y="15590"/>
                    <a:pt x="145078" y="15590"/>
                  </a:cubicBezTo>
                  <a:cubicBezTo>
                    <a:pt x="145503" y="15590"/>
                    <a:pt x="145922" y="15838"/>
                    <a:pt x="146306" y="16179"/>
                  </a:cubicBezTo>
                  <a:cubicBezTo>
                    <a:pt x="146709" y="16532"/>
                    <a:pt x="147171" y="16997"/>
                    <a:pt x="147617" y="16997"/>
                  </a:cubicBezTo>
                  <a:cubicBezTo>
                    <a:pt x="147935" y="16997"/>
                    <a:pt x="148244" y="16760"/>
                    <a:pt x="148518" y="16075"/>
                  </a:cubicBezTo>
                  <a:cubicBezTo>
                    <a:pt x="148584" y="15900"/>
                    <a:pt x="148692" y="15801"/>
                    <a:pt x="148828" y="15801"/>
                  </a:cubicBezTo>
                  <a:cubicBezTo>
                    <a:pt x="148906" y="15801"/>
                    <a:pt x="148994" y="15833"/>
                    <a:pt x="149088" y="15903"/>
                  </a:cubicBezTo>
                  <a:cubicBezTo>
                    <a:pt x="149348" y="16110"/>
                    <a:pt x="149348" y="16335"/>
                    <a:pt x="149192" y="16646"/>
                  </a:cubicBezTo>
                  <a:cubicBezTo>
                    <a:pt x="148743" y="17596"/>
                    <a:pt x="147965" y="18547"/>
                    <a:pt x="147965" y="19497"/>
                  </a:cubicBezTo>
                  <a:cubicBezTo>
                    <a:pt x="147931" y="21122"/>
                    <a:pt x="148708" y="22677"/>
                    <a:pt x="150022" y="23627"/>
                  </a:cubicBezTo>
                  <a:cubicBezTo>
                    <a:pt x="151231" y="24561"/>
                    <a:pt x="152631" y="25269"/>
                    <a:pt x="153582" y="26513"/>
                  </a:cubicBezTo>
                  <a:cubicBezTo>
                    <a:pt x="153835" y="26852"/>
                    <a:pt x="154112" y="27339"/>
                    <a:pt x="154580" y="27339"/>
                  </a:cubicBezTo>
                  <a:cubicBezTo>
                    <a:pt x="154686" y="27339"/>
                    <a:pt x="154802" y="27314"/>
                    <a:pt x="154930" y="27257"/>
                  </a:cubicBezTo>
                  <a:cubicBezTo>
                    <a:pt x="155621" y="26928"/>
                    <a:pt x="155673" y="26271"/>
                    <a:pt x="155604" y="25615"/>
                  </a:cubicBezTo>
                  <a:cubicBezTo>
                    <a:pt x="155448" y="24025"/>
                    <a:pt x="155863" y="22435"/>
                    <a:pt x="154739" y="20845"/>
                  </a:cubicBezTo>
                  <a:cubicBezTo>
                    <a:pt x="154065" y="19877"/>
                    <a:pt x="153772" y="18823"/>
                    <a:pt x="152406" y="18737"/>
                  </a:cubicBezTo>
                  <a:cubicBezTo>
                    <a:pt x="152044" y="18720"/>
                    <a:pt x="151940" y="18478"/>
                    <a:pt x="151888" y="18201"/>
                  </a:cubicBezTo>
                  <a:cubicBezTo>
                    <a:pt x="151820" y="17931"/>
                    <a:pt x="151918" y="17578"/>
                    <a:pt x="152229" y="17578"/>
                  </a:cubicBezTo>
                  <a:cubicBezTo>
                    <a:pt x="152236" y="17578"/>
                    <a:pt x="152243" y="17579"/>
                    <a:pt x="152251" y="17579"/>
                  </a:cubicBezTo>
                  <a:cubicBezTo>
                    <a:pt x="152284" y="17581"/>
                    <a:pt x="152317" y="17582"/>
                    <a:pt x="152350" y="17582"/>
                  </a:cubicBezTo>
                  <a:cubicBezTo>
                    <a:pt x="153000" y="17582"/>
                    <a:pt x="153628" y="17254"/>
                    <a:pt x="154277" y="17254"/>
                  </a:cubicBezTo>
                  <a:cubicBezTo>
                    <a:pt x="154558" y="17254"/>
                    <a:pt x="154844" y="17316"/>
                    <a:pt x="155137" y="17493"/>
                  </a:cubicBezTo>
                  <a:cubicBezTo>
                    <a:pt x="155393" y="17649"/>
                    <a:pt x="155627" y="17726"/>
                    <a:pt x="155836" y="17726"/>
                  </a:cubicBezTo>
                  <a:cubicBezTo>
                    <a:pt x="156249" y="17726"/>
                    <a:pt x="156566" y="17427"/>
                    <a:pt x="156761" y="16853"/>
                  </a:cubicBezTo>
                  <a:cubicBezTo>
                    <a:pt x="157072" y="15920"/>
                    <a:pt x="157954" y="15505"/>
                    <a:pt x="158662" y="15039"/>
                  </a:cubicBezTo>
                  <a:cubicBezTo>
                    <a:pt x="158771" y="14969"/>
                    <a:pt x="158912" y="14953"/>
                    <a:pt x="159064" y="14953"/>
                  </a:cubicBezTo>
                  <a:cubicBezTo>
                    <a:pt x="159192" y="14953"/>
                    <a:pt x="159327" y="14964"/>
                    <a:pt x="159458" y="14964"/>
                  </a:cubicBezTo>
                  <a:cubicBezTo>
                    <a:pt x="159792" y="14964"/>
                    <a:pt x="160100" y="14892"/>
                    <a:pt x="160183" y="14382"/>
                  </a:cubicBezTo>
                  <a:cubicBezTo>
                    <a:pt x="160304" y="13501"/>
                    <a:pt x="159475" y="13310"/>
                    <a:pt x="158887" y="12965"/>
                  </a:cubicBezTo>
                  <a:cubicBezTo>
                    <a:pt x="158662" y="12827"/>
                    <a:pt x="158334" y="12550"/>
                    <a:pt x="158351" y="12395"/>
                  </a:cubicBezTo>
                  <a:cubicBezTo>
                    <a:pt x="158404" y="12154"/>
                    <a:pt x="158582" y="12097"/>
                    <a:pt x="158776" y="12097"/>
                  </a:cubicBezTo>
                  <a:cubicBezTo>
                    <a:pt x="158903" y="12097"/>
                    <a:pt x="159037" y="12122"/>
                    <a:pt x="159146" y="12135"/>
                  </a:cubicBezTo>
                  <a:cubicBezTo>
                    <a:pt x="160460" y="12308"/>
                    <a:pt x="161652" y="12999"/>
                    <a:pt x="163017" y="12999"/>
                  </a:cubicBezTo>
                  <a:cubicBezTo>
                    <a:pt x="163570" y="12999"/>
                    <a:pt x="163795" y="12913"/>
                    <a:pt x="164002" y="12274"/>
                  </a:cubicBezTo>
                  <a:cubicBezTo>
                    <a:pt x="164745" y="10182"/>
                    <a:pt x="163311" y="10010"/>
                    <a:pt x="161998" y="9923"/>
                  </a:cubicBezTo>
                  <a:cubicBezTo>
                    <a:pt x="160218" y="9820"/>
                    <a:pt x="158438" y="9543"/>
                    <a:pt x="156710" y="9076"/>
                  </a:cubicBezTo>
                  <a:cubicBezTo>
                    <a:pt x="153313" y="8169"/>
                    <a:pt x="149984" y="6872"/>
                    <a:pt x="146431" y="6872"/>
                  </a:cubicBezTo>
                  <a:cubicBezTo>
                    <a:pt x="145249" y="6872"/>
                    <a:pt x="144041" y="7016"/>
                    <a:pt x="142798" y="7366"/>
                  </a:cubicBezTo>
                  <a:cubicBezTo>
                    <a:pt x="142441" y="7468"/>
                    <a:pt x="142044" y="7507"/>
                    <a:pt x="141624" y="7507"/>
                  </a:cubicBezTo>
                  <a:cubicBezTo>
                    <a:pt x="140475" y="7507"/>
                    <a:pt x="139148" y="7211"/>
                    <a:pt x="137959" y="7072"/>
                  </a:cubicBezTo>
                  <a:cubicBezTo>
                    <a:pt x="135760" y="6810"/>
                    <a:pt x="133765" y="5577"/>
                    <a:pt x="131513" y="5577"/>
                  </a:cubicBezTo>
                  <a:cubicBezTo>
                    <a:pt x="131235" y="5577"/>
                    <a:pt x="130953" y="5596"/>
                    <a:pt x="130666" y="5637"/>
                  </a:cubicBezTo>
                  <a:cubicBezTo>
                    <a:pt x="130197" y="5701"/>
                    <a:pt x="129713" y="5752"/>
                    <a:pt x="129231" y="5752"/>
                  </a:cubicBezTo>
                  <a:cubicBezTo>
                    <a:pt x="128525" y="5752"/>
                    <a:pt x="127823" y="5641"/>
                    <a:pt x="127175" y="5292"/>
                  </a:cubicBezTo>
                  <a:cubicBezTo>
                    <a:pt x="124583" y="3857"/>
                    <a:pt x="121352" y="4808"/>
                    <a:pt x="118811" y="3097"/>
                  </a:cubicBezTo>
                  <a:cubicBezTo>
                    <a:pt x="118623" y="2965"/>
                    <a:pt x="118385" y="2894"/>
                    <a:pt x="118144" y="2894"/>
                  </a:cubicBezTo>
                  <a:cubicBezTo>
                    <a:pt x="117786" y="2894"/>
                    <a:pt x="117421" y="3050"/>
                    <a:pt x="117204" y="3391"/>
                  </a:cubicBezTo>
                  <a:cubicBezTo>
                    <a:pt x="116737" y="4117"/>
                    <a:pt x="117601" y="4134"/>
                    <a:pt x="117930" y="4462"/>
                  </a:cubicBezTo>
                  <a:cubicBezTo>
                    <a:pt x="118103" y="4670"/>
                    <a:pt x="118154" y="4946"/>
                    <a:pt x="118068" y="5188"/>
                  </a:cubicBezTo>
                  <a:cubicBezTo>
                    <a:pt x="117958" y="5398"/>
                    <a:pt x="116241" y="5510"/>
                    <a:pt x="114740" y="5510"/>
                  </a:cubicBezTo>
                  <a:cubicBezTo>
                    <a:pt x="113645" y="5510"/>
                    <a:pt x="112664" y="5450"/>
                    <a:pt x="112503" y="5326"/>
                  </a:cubicBezTo>
                  <a:cubicBezTo>
                    <a:pt x="111242" y="4410"/>
                    <a:pt x="109825" y="3719"/>
                    <a:pt x="108321" y="3287"/>
                  </a:cubicBezTo>
                  <a:cubicBezTo>
                    <a:pt x="108108" y="3224"/>
                    <a:pt x="107902" y="3198"/>
                    <a:pt x="107703" y="3198"/>
                  </a:cubicBezTo>
                  <a:cubicBezTo>
                    <a:pt x="106742" y="3198"/>
                    <a:pt x="105934" y="3807"/>
                    <a:pt x="105084" y="3807"/>
                  </a:cubicBezTo>
                  <a:cubicBezTo>
                    <a:pt x="105000" y="3807"/>
                    <a:pt x="104915" y="3801"/>
                    <a:pt x="104830" y="3788"/>
                  </a:cubicBezTo>
                  <a:cubicBezTo>
                    <a:pt x="102083" y="3391"/>
                    <a:pt x="99266" y="3909"/>
                    <a:pt x="96760" y="1559"/>
                  </a:cubicBezTo>
                  <a:cubicBezTo>
                    <a:pt x="95295" y="185"/>
                    <a:pt x="93272" y="50"/>
                    <a:pt x="91223" y="50"/>
                  </a:cubicBezTo>
                  <a:cubicBezTo>
                    <a:pt x="90718" y="50"/>
                    <a:pt x="90212" y="58"/>
                    <a:pt x="89713" y="58"/>
                  </a:cubicBezTo>
                  <a:cubicBezTo>
                    <a:pt x="89152" y="58"/>
                    <a:pt x="88600" y="48"/>
                    <a:pt x="88067" y="4"/>
                  </a:cubicBezTo>
                  <a:cubicBezTo>
                    <a:pt x="88037" y="2"/>
                    <a:pt x="88007" y="1"/>
                    <a:pt x="879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47"/>
            <p:cNvSpPr/>
            <p:nvPr/>
          </p:nvSpPr>
          <p:spPr>
            <a:xfrm>
              <a:off x="5913800" y="3523050"/>
              <a:ext cx="1109075" cy="813875"/>
            </a:xfrm>
            <a:custGeom>
              <a:rect b="b" l="l" r="r" t="t"/>
              <a:pathLst>
                <a:path extrusionOk="0" h="32555" w="44363">
                  <a:moveTo>
                    <a:pt x="28245" y="1"/>
                  </a:moveTo>
                  <a:cubicBezTo>
                    <a:pt x="27747" y="1"/>
                    <a:pt x="27602" y="373"/>
                    <a:pt x="27634" y="804"/>
                  </a:cubicBezTo>
                  <a:cubicBezTo>
                    <a:pt x="27737" y="2117"/>
                    <a:pt x="27979" y="3482"/>
                    <a:pt x="27996" y="4778"/>
                  </a:cubicBezTo>
                  <a:cubicBezTo>
                    <a:pt x="28014" y="5660"/>
                    <a:pt x="28567" y="7094"/>
                    <a:pt x="27634" y="7267"/>
                  </a:cubicBezTo>
                  <a:cubicBezTo>
                    <a:pt x="27521" y="7286"/>
                    <a:pt x="27406" y="7295"/>
                    <a:pt x="27290" y="7295"/>
                  </a:cubicBezTo>
                  <a:cubicBezTo>
                    <a:pt x="25431" y="7295"/>
                    <a:pt x="23230" y="4918"/>
                    <a:pt x="23555" y="3275"/>
                  </a:cubicBezTo>
                  <a:cubicBezTo>
                    <a:pt x="23754" y="2264"/>
                    <a:pt x="23333" y="1317"/>
                    <a:pt x="22034" y="1317"/>
                  </a:cubicBezTo>
                  <a:cubicBezTo>
                    <a:pt x="21978" y="1317"/>
                    <a:pt x="21920" y="1318"/>
                    <a:pt x="21862" y="1322"/>
                  </a:cubicBezTo>
                  <a:cubicBezTo>
                    <a:pt x="21814" y="1325"/>
                    <a:pt x="21765" y="1327"/>
                    <a:pt x="21716" y="1327"/>
                  </a:cubicBezTo>
                  <a:cubicBezTo>
                    <a:pt x="20777" y="1327"/>
                    <a:pt x="19668" y="752"/>
                    <a:pt x="18692" y="752"/>
                  </a:cubicBezTo>
                  <a:cubicBezTo>
                    <a:pt x="18107" y="752"/>
                    <a:pt x="17570" y="958"/>
                    <a:pt x="17144" y="1616"/>
                  </a:cubicBezTo>
                  <a:cubicBezTo>
                    <a:pt x="16642" y="2376"/>
                    <a:pt x="15295" y="2826"/>
                    <a:pt x="15191" y="4035"/>
                  </a:cubicBezTo>
                  <a:cubicBezTo>
                    <a:pt x="15162" y="4430"/>
                    <a:pt x="15144" y="4616"/>
                    <a:pt x="15002" y="4616"/>
                  </a:cubicBezTo>
                  <a:cubicBezTo>
                    <a:pt x="14889" y="4616"/>
                    <a:pt x="14698" y="4499"/>
                    <a:pt x="14361" y="4277"/>
                  </a:cubicBezTo>
                  <a:cubicBezTo>
                    <a:pt x="13724" y="3844"/>
                    <a:pt x="13113" y="3612"/>
                    <a:pt x="12606" y="3612"/>
                  </a:cubicBezTo>
                  <a:cubicBezTo>
                    <a:pt x="12042" y="3612"/>
                    <a:pt x="11607" y="3900"/>
                    <a:pt x="11406" y="4519"/>
                  </a:cubicBezTo>
                  <a:cubicBezTo>
                    <a:pt x="10784" y="6334"/>
                    <a:pt x="8710" y="7215"/>
                    <a:pt x="8624" y="9392"/>
                  </a:cubicBezTo>
                  <a:cubicBezTo>
                    <a:pt x="8607" y="10153"/>
                    <a:pt x="7933" y="10619"/>
                    <a:pt x="7086" y="10879"/>
                  </a:cubicBezTo>
                  <a:cubicBezTo>
                    <a:pt x="5669" y="11311"/>
                    <a:pt x="4355" y="11864"/>
                    <a:pt x="3007" y="12382"/>
                  </a:cubicBezTo>
                  <a:cubicBezTo>
                    <a:pt x="1003" y="13160"/>
                    <a:pt x="0" y="16910"/>
                    <a:pt x="1538" y="19018"/>
                  </a:cubicBezTo>
                  <a:cubicBezTo>
                    <a:pt x="2835" y="20798"/>
                    <a:pt x="3128" y="22595"/>
                    <a:pt x="3992" y="24375"/>
                  </a:cubicBezTo>
                  <a:cubicBezTo>
                    <a:pt x="4494" y="25360"/>
                    <a:pt x="4424" y="26276"/>
                    <a:pt x="3750" y="26950"/>
                  </a:cubicBezTo>
                  <a:cubicBezTo>
                    <a:pt x="3353" y="27348"/>
                    <a:pt x="3509" y="27797"/>
                    <a:pt x="4148" y="28298"/>
                  </a:cubicBezTo>
                  <a:cubicBezTo>
                    <a:pt x="5020" y="28962"/>
                    <a:pt x="5824" y="29302"/>
                    <a:pt x="6549" y="29302"/>
                  </a:cubicBezTo>
                  <a:cubicBezTo>
                    <a:pt x="7089" y="29302"/>
                    <a:pt x="7586" y="29114"/>
                    <a:pt x="8036" y="28730"/>
                  </a:cubicBezTo>
                  <a:cubicBezTo>
                    <a:pt x="8740" y="28095"/>
                    <a:pt x="9643" y="27747"/>
                    <a:pt x="10576" y="27747"/>
                  </a:cubicBezTo>
                  <a:cubicBezTo>
                    <a:pt x="10811" y="27747"/>
                    <a:pt x="11049" y="27769"/>
                    <a:pt x="11285" y="27814"/>
                  </a:cubicBezTo>
                  <a:cubicBezTo>
                    <a:pt x="11420" y="27836"/>
                    <a:pt x="11551" y="27846"/>
                    <a:pt x="11676" y="27846"/>
                  </a:cubicBezTo>
                  <a:cubicBezTo>
                    <a:pt x="12065" y="27846"/>
                    <a:pt x="12402" y="27743"/>
                    <a:pt x="12650" y="27521"/>
                  </a:cubicBezTo>
                  <a:cubicBezTo>
                    <a:pt x="14551" y="25793"/>
                    <a:pt x="17368" y="25343"/>
                    <a:pt x="20047" y="24790"/>
                  </a:cubicBezTo>
                  <a:cubicBezTo>
                    <a:pt x="20247" y="24746"/>
                    <a:pt x="20464" y="24721"/>
                    <a:pt x="20691" y="24721"/>
                  </a:cubicBezTo>
                  <a:cubicBezTo>
                    <a:pt x="21623" y="24721"/>
                    <a:pt x="22712" y="25150"/>
                    <a:pt x="23365" y="26484"/>
                  </a:cubicBezTo>
                  <a:cubicBezTo>
                    <a:pt x="23667" y="27105"/>
                    <a:pt x="23855" y="28198"/>
                    <a:pt x="25083" y="28198"/>
                  </a:cubicBezTo>
                  <a:cubicBezTo>
                    <a:pt x="25120" y="28198"/>
                    <a:pt x="25158" y="28197"/>
                    <a:pt x="25197" y="28195"/>
                  </a:cubicBezTo>
                  <a:cubicBezTo>
                    <a:pt x="25345" y="28183"/>
                    <a:pt x="25455" y="28022"/>
                    <a:pt x="25593" y="28022"/>
                  </a:cubicBezTo>
                  <a:cubicBezTo>
                    <a:pt x="25664" y="28022"/>
                    <a:pt x="25742" y="28065"/>
                    <a:pt x="25836" y="28195"/>
                  </a:cubicBezTo>
                  <a:cubicBezTo>
                    <a:pt x="25923" y="28298"/>
                    <a:pt x="25767" y="28592"/>
                    <a:pt x="25612" y="28713"/>
                  </a:cubicBezTo>
                  <a:cubicBezTo>
                    <a:pt x="25318" y="28938"/>
                    <a:pt x="24903" y="29128"/>
                    <a:pt x="25283" y="29646"/>
                  </a:cubicBezTo>
                  <a:cubicBezTo>
                    <a:pt x="25508" y="29871"/>
                    <a:pt x="25802" y="30026"/>
                    <a:pt x="26113" y="30078"/>
                  </a:cubicBezTo>
                  <a:cubicBezTo>
                    <a:pt x="26172" y="30086"/>
                    <a:pt x="26229" y="30090"/>
                    <a:pt x="26283" y="30090"/>
                  </a:cubicBezTo>
                  <a:cubicBezTo>
                    <a:pt x="26710" y="30090"/>
                    <a:pt x="27006" y="29856"/>
                    <a:pt x="27098" y="29473"/>
                  </a:cubicBezTo>
                  <a:cubicBezTo>
                    <a:pt x="27115" y="29335"/>
                    <a:pt x="27098" y="29197"/>
                    <a:pt x="27029" y="29076"/>
                  </a:cubicBezTo>
                  <a:cubicBezTo>
                    <a:pt x="26976" y="28903"/>
                    <a:pt x="26992" y="28848"/>
                    <a:pt x="27041" y="28848"/>
                  </a:cubicBezTo>
                  <a:cubicBezTo>
                    <a:pt x="27105" y="28848"/>
                    <a:pt x="27225" y="28941"/>
                    <a:pt x="27322" y="28990"/>
                  </a:cubicBezTo>
                  <a:cubicBezTo>
                    <a:pt x="27824" y="29266"/>
                    <a:pt x="28463" y="29473"/>
                    <a:pt x="28169" y="30113"/>
                  </a:cubicBezTo>
                  <a:cubicBezTo>
                    <a:pt x="27945" y="30597"/>
                    <a:pt x="28117" y="31029"/>
                    <a:pt x="28809" y="31461"/>
                  </a:cubicBezTo>
                  <a:cubicBezTo>
                    <a:pt x="30199" y="32318"/>
                    <a:pt x="31628" y="32554"/>
                    <a:pt x="32898" y="32554"/>
                  </a:cubicBezTo>
                  <a:cubicBezTo>
                    <a:pt x="33522" y="32554"/>
                    <a:pt x="34108" y="32497"/>
                    <a:pt x="34633" y="32429"/>
                  </a:cubicBezTo>
                  <a:cubicBezTo>
                    <a:pt x="36672" y="32135"/>
                    <a:pt x="39299" y="31824"/>
                    <a:pt x="39299" y="29145"/>
                  </a:cubicBezTo>
                  <a:cubicBezTo>
                    <a:pt x="39299" y="28938"/>
                    <a:pt x="39541" y="28799"/>
                    <a:pt x="39592" y="28575"/>
                  </a:cubicBezTo>
                  <a:cubicBezTo>
                    <a:pt x="40024" y="26968"/>
                    <a:pt x="41804" y="26363"/>
                    <a:pt x="42496" y="24998"/>
                  </a:cubicBezTo>
                  <a:cubicBezTo>
                    <a:pt x="44224" y="21559"/>
                    <a:pt x="44362" y="17722"/>
                    <a:pt x="40232" y="13661"/>
                  </a:cubicBezTo>
                  <a:cubicBezTo>
                    <a:pt x="38953" y="12399"/>
                    <a:pt x="38037" y="10671"/>
                    <a:pt x="36309" y="9859"/>
                  </a:cubicBezTo>
                  <a:cubicBezTo>
                    <a:pt x="34494" y="9012"/>
                    <a:pt x="34080" y="7716"/>
                    <a:pt x="33509" y="6472"/>
                  </a:cubicBezTo>
                  <a:cubicBezTo>
                    <a:pt x="33388" y="5608"/>
                    <a:pt x="33008" y="4761"/>
                    <a:pt x="32213" y="4346"/>
                  </a:cubicBezTo>
                  <a:cubicBezTo>
                    <a:pt x="30658" y="3465"/>
                    <a:pt x="30278" y="2100"/>
                    <a:pt x="29414" y="942"/>
                  </a:cubicBezTo>
                  <a:cubicBezTo>
                    <a:pt x="29120" y="544"/>
                    <a:pt x="28947" y="78"/>
                    <a:pt x="28377" y="9"/>
                  </a:cubicBezTo>
                  <a:cubicBezTo>
                    <a:pt x="28330" y="3"/>
                    <a:pt x="28287" y="1"/>
                    <a:pt x="282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47"/>
            <p:cNvSpPr/>
            <p:nvPr/>
          </p:nvSpPr>
          <p:spPr>
            <a:xfrm>
              <a:off x="6442175" y="3238700"/>
              <a:ext cx="571625" cy="311800"/>
            </a:xfrm>
            <a:custGeom>
              <a:rect b="b" l="l" r="r" t="t"/>
              <a:pathLst>
                <a:path extrusionOk="0" h="12472" w="22865">
                  <a:moveTo>
                    <a:pt x="3070" y="1"/>
                  </a:moveTo>
                  <a:cubicBezTo>
                    <a:pt x="2939" y="1"/>
                    <a:pt x="2792" y="15"/>
                    <a:pt x="2627" y="46"/>
                  </a:cubicBezTo>
                  <a:cubicBezTo>
                    <a:pt x="1833" y="202"/>
                    <a:pt x="830" y="29"/>
                    <a:pt x="415" y="927"/>
                  </a:cubicBezTo>
                  <a:cubicBezTo>
                    <a:pt x="1" y="1826"/>
                    <a:pt x="934" y="1861"/>
                    <a:pt x="1400" y="2189"/>
                  </a:cubicBezTo>
                  <a:cubicBezTo>
                    <a:pt x="1504" y="2258"/>
                    <a:pt x="1366" y="2569"/>
                    <a:pt x="1435" y="2742"/>
                  </a:cubicBezTo>
                  <a:cubicBezTo>
                    <a:pt x="1757" y="3623"/>
                    <a:pt x="1963" y="4886"/>
                    <a:pt x="3062" y="4886"/>
                  </a:cubicBezTo>
                  <a:cubicBezTo>
                    <a:pt x="3084" y="4886"/>
                    <a:pt x="3106" y="4886"/>
                    <a:pt x="3129" y="4885"/>
                  </a:cubicBezTo>
                  <a:cubicBezTo>
                    <a:pt x="3207" y="4880"/>
                    <a:pt x="3284" y="4878"/>
                    <a:pt x="3360" y="4878"/>
                  </a:cubicBezTo>
                  <a:cubicBezTo>
                    <a:pt x="4698" y="4878"/>
                    <a:pt x="5731" y="5570"/>
                    <a:pt x="6810" y="6077"/>
                  </a:cubicBezTo>
                  <a:cubicBezTo>
                    <a:pt x="7328" y="6319"/>
                    <a:pt x="8019" y="7322"/>
                    <a:pt x="7207" y="8203"/>
                  </a:cubicBezTo>
                  <a:cubicBezTo>
                    <a:pt x="6913" y="8531"/>
                    <a:pt x="6948" y="8911"/>
                    <a:pt x="7121" y="9292"/>
                  </a:cubicBezTo>
                  <a:cubicBezTo>
                    <a:pt x="7274" y="9613"/>
                    <a:pt x="7597" y="9810"/>
                    <a:pt x="7934" y="9810"/>
                  </a:cubicBezTo>
                  <a:cubicBezTo>
                    <a:pt x="8014" y="9810"/>
                    <a:pt x="8095" y="9799"/>
                    <a:pt x="8175" y="9775"/>
                  </a:cubicBezTo>
                  <a:cubicBezTo>
                    <a:pt x="8275" y="9755"/>
                    <a:pt x="8368" y="9745"/>
                    <a:pt x="8457" y="9745"/>
                  </a:cubicBezTo>
                  <a:cubicBezTo>
                    <a:pt x="8811" y="9745"/>
                    <a:pt x="9087" y="9900"/>
                    <a:pt x="9419" y="10121"/>
                  </a:cubicBezTo>
                  <a:cubicBezTo>
                    <a:pt x="10079" y="10569"/>
                    <a:pt x="10930" y="10787"/>
                    <a:pt x="11688" y="10787"/>
                  </a:cubicBezTo>
                  <a:cubicBezTo>
                    <a:pt x="12538" y="10787"/>
                    <a:pt x="13270" y="10513"/>
                    <a:pt x="13480" y="9983"/>
                  </a:cubicBezTo>
                  <a:cubicBezTo>
                    <a:pt x="13648" y="9563"/>
                    <a:pt x="13555" y="9014"/>
                    <a:pt x="14230" y="9014"/>
                  </a:cubicBezTo>
                  <a:cubicBezTo>
                    <a:pt x="14250" y="9014"/>
                    <a:pt x="14271" y="9014"/>
                    <a:pt x="14293" y="9015"/>
                  </a:cubicBezTo>
                  <a:cubicBezTo>
                    <a:pt x="15036" y="9050"/>
                    <a:pt x="15381" y="9516"/>
                    <a:pt x="15450" y="10138"/>
                  </a:cubicBezTo>
                  <a:cubicBezTo>
                    <a:pt x="15640" y="11486"/>
                    <a:pt x="16522" y="11953"/>
                    <a:pt x="17697" y="11988"/>
                  </a:cubicBezTo>
                  <a:cubicBezTo>
                    <a:pt x="18224" y="11988"/>
                    <a:pt x="18870" y="12472"/>
                    <a:pt x="19366" y="12472"/>
                  </a:cubicBezTo>
                  <a:cubicBezTo>
                    <a:pt x="19602" y="12472"/>
                    <a:pt x="19804" y="12362"/>
                    <a:pt x="19944" y="12039"/>
                  </a:cubicBezTo>
                  <a:cubicBezTo>
                    <a:pt x="20289" y="11210"/>
                    <a:pt x="19287" y="10398"/>
                    <a:pt x="18596" y="9758"/>
                  </a:cubicBezTo>
                  <a:cubicBezTo>
                    <a:pt x="18164" y="9361"/>
                    <a:pt x="17420" y="8825"/>
                    <a:pt x="17749" y="8272"/>
                  </a:cubicBezTo>
                  <a:cubicBezTo>
                    <a:pt x="17984" y="7884"/>
                    <a:pt x="18253" y="7197"/>
                    <a:pt x="18937" y="7197"/>
                  </a:cubicBezTo>
                  <a:cubicBezTo>
                    <a:pt x="19107" y="7197"/>
                    <a:pt x="19302" y="7239"/>
                    <a:pt x="19529" y="7339"/>
                  </a:cubicBezTo>
                  <a:cubicBezTo>
                    <a:pt x="19732" y="7429"/>
                    <a:pt x="19935" y="7468"/>
                    <a:pt x="20135" y="7468"/>
                  </a:cubicBezTo>
                  <a:cubicBezTo>
                    <a:pt x="20854" y="7468"/>
                    <a:pt x="21544" y="6970"/>
                    <a:pt x="22138" y="6578"/>
                  </a:cubicBezTo>
                  <a:cubicBezTo>
                    <a:pt x="22795" y="6146"/>
                    <a:pt x="22864" y="5248"/>
                    <a:pt x="22311" y="4643"/>
                  </a:cubicBezTo>
                  <a:cubicBezTo>
                    <a:pt x="22115" y="4425"/>
                    <a:pt x="21948" y="4340"/>
                    <a:pt x="21799" y="4340"/>
                  </a:cubicBezTo>
                  <a:cubicBezTo>
                    <a:pt x="21465" y="4340"/>
                    <a:pt x="21227" y="4774"/>
                    <a:pt x="20963" y="5110"/>
                  </a:cubicBezTo>
                  <a:cubicBezTo>
                    <a:pt x="20756" y="5334"/>
                    <a:pt x="20479" y="5472"/>
                    <a:pt x="20168" y="5507"/>
                  </a:cubicBezTo>
                  <a:cubicBezTo>
                    <a:pt x="20112" y="5512"/>
                    <a:pt x="20051" y="5514"/>
                    <a:pt x="19986" y="5514"/>
                  </a:cubicBezTo>
                  <a:cubicBezTo>
                    <a:pt x="18639" y="5514"/>
                    <a:pt x="15548" y="4518"/>
                    <a:pt x="14344" y="3727"/>
                  </a:cubicBezTo>
                  <a:cubicBezTo>
                    <a:pt x="13999" y="3485"/>
                    <a:pt x="13636" y="3295"/>
                    <a:pt x="13238" y="3139"/>
                  </a:cubicBezTo>
                  <a:cubicBezTo>
                    <a:pt x="11925" y="2690"/>
                    <a:pt x="10473" y="2465"/>
                    <a:pt x="9298" y="1774"/>
                  </a:cubicBezTo>
                  <a:cubicBezTo>
                    <a:pt x="8770" y="1458"/>
                    <a:pt x="8301" y="1322"/>
                    <a:pt x="7877" y="1322"/>
                  </a:cubicBezTo>
                  <a:cubicBezTo>
                    <a:pt x="7093" y="1322"/>
                    <a:pt x="6459" y="1787"/>
                    <a:pt x="5876" y="2448"/>
                  </a:cubicBezTo>
                  <a:cubicBezTo>
                    <a:pt x="5497" y="2886"/>
                    <a:pt x="5240" y="3062"/>
                    <a:pt x="5050" y="3062"/>
                  </a:cubicBezTo>
                  <a:cubicBezTo>
                    <a:pt x="4739" y="3062"/>
                    <a:pt x="4614" y="2586"/>
                    <a:pt x="4442" y="2016"/>
                  </a:cubicBezTo>
                  <a:cubicBezTo>
                    <a:pt x="4193" y="1191"/>
                    <a:pt x="4266" y="1"/>
                    <a:pt x="30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47"/>
            <p:cNvSpPr/>
            <p:nvPr/>
          </p:nvSpPr>
          <p:spPr>
            <a:xfrm>
              <a:off x="5898675" y="3029225"/>
              <a:ext cx="282150" cy="318450"/>
            </a:xfrm>
            <a:custGeom>
              <a:rect b="b" l="l" r="r" t="t"/>
              <a:pathLst>
                <a:path extrusionOk="0" h="12738" w="11286">
                  <a:moveTo>
                    <a:pt x="8163" y="0"/>
                  </a:moveTo>
                  <a:cubicBezTo>
                    <a:pt x="7646" y="0"/>
                    <a:pt x="7307" y="634"/>
                    <a:pt x="7121" y="1115"/>
                  </a:cubicBezTo>
                  <a:cubicBezTo>
                    <a:pt x="6498" y="2618"/>
                    <a:pt x="5081" y="3362"/>
                    <a:pt x="4027" y="4450"/>
                  </a:cubicBezTo>
                  <a:cubicBezTo>
                    <a:pt x="3562" y="4916"/>
                    <a:pt x="2753" y="5709"/>
                    <a:pt x="2170" y="5709"/>
                  </a:cubicBezTo>
                  <a:cubicBezTo>
                    <a:pt x="2125" y="5709"/>
                    <a:pt x="2082" y="5704"/>
                    <a:pt x="2040" y="5695"/>
                  </a:cubicBezTo>
                  <a:cubicBezTo>
                    <a:pt x="1767" y="5631"/>
                    <a:pt x="1536" y="5602"/>
                    <a:pt x="1339" y="5602"/>
                  </a:cubicBezTo>
                  <a:cubicBezTo>
                    <a:pt x="150" y="5602"/>
                    <a:pt x="215" y="6659"/>
                    <a:pt x="52" y="7475"/>
                  </a:cubicBezTo>
                  <a:cubicBezTo>
                    <a:pt x="1" y="9410"/>
                    <a:pt x="1625" y="11518"/>
                    <a:pt x="3267" y="12123"/>
                  </a:cubicBezTo>
                  <a:cubicBezTo>
                    <a:pt x="3638" y="12262"/>
                    <a:pt x="4019" y="12277"/>
                    <a:pt x="4389" y="12277"/>
                  </a:cubicBezTo>
                  <a:cubicBezTo>
                    <a:pt x="4488" y="12277"/>
                    <a:pt x="4586" y="12276"/>
                    <a:pt x="4683" y="12276"/>
                  </a:cubicBezTo>
                  <a:cubicBezTo>
                    <a:pt x="5034" y="12276"/>
                    <a:pt x="5369" y="12290"/>
                    <a:pt x="5669" y="12417"/>
                  </a:cubicBezTo>
                  <a:cubicBezTo>
                    <a:pt x="6156" y="12630"/>
                    <a:pt x="6559" y="12738"/>
                    <a:pt x="6895" y="12738"/>
                  </a:cubicBezTo>
                  <a:cubicBezTo>
                    <a:pt x="7678" y="12738"/>
                    <a:pt x="8093" y="12148"/>
                    <a:pt x="8348" y="10914"/>
                  </a:cubicBezTo>
                  <a:cubicBezTo>
                    <a:pt x="8572" y="9773"/>
                    <a:pt x="9073" y="8235"/>
                    <a:pt x="9937" y="7786"/>
                  </a:cubicBezTo>
                  <a:cubicBezTo>
                    <a:pt x="11268" y="7094"/>
                    <a:pt x="10577" y="6697"/>
                    <a:pt x="10231" y="6023"/>
                  </a:cubicBezTo>
                  <a:cubicBezTo>
                    <a:pt x="9782" y="5124"/>
                    <a:pt x="8797" y="4278"/>
                    <a:pt x="10058" y="3189"/>
                  </a:cubicBezTo>
                  <a:cubicBezTo>
                    <a:pt x="10404" y="2895"/>
                    <a:pt x="11285" y="2618"/>
                    <a:pt x="10853" y="1945"/>
                  </a:cubicBezTo>
                  <a:cubicBezTo>
                    <a:pt x="10266" y="1063"/>
                    <a:pt x="9402" y="286"/>
                    <a:pt x="8348" y="26"/>
                  </a:cubicBezTo>
                  <a:cubicBezTo>
                    <a:pt x="8284" y="9"/>
                    <a:pt x="8222" y="0"/>
                    <a:pt x="8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47"/>
            <p:cNvSpPr/>
            <p:nvPr/>
          </p:nvSpPr>
          <p:spPr>
            <a:xfrm>
              <a:off x="5544400" y="3065225"/>
              <a:ext cx="541800" cy="430700"/>
            </a:xfrm>
            <a:custGeom>
              <a:rect b="b" l="l" r="r" t="t"/>
              <a:pathLst>
                <a:path extrusionOk="0" h="17228" w="21672">
                  <a:moveTo>
                    <a:pt x="7484" y="4583"/>
                  </a:moveTo>
                  <a:lnTo>
                    <a:pt x="7484" y="4583"/>
                  </a:lnTo>
                  <a:cubicBezTo>
                    <a:pt x="7486" y="4586"/>
                    <a:pt x="7488" y="4589"/>
                    <a:pt x="7491" y="4592"/>
                  </a:cubicBezTo>
                  <a:lnTo>
                    <a:pt x="7491" y="4592"/>
                  </a:lnTo>
                  <a:cubicBezTo>
                    <a:pt x="7494" y="4595"/>
                    <a:pt x="7498" y="4597"/>
                    <a:pt x="7501" y="4600"/>
                  </a:cubicBezTo>
                  <a:lnTo>
                    <a:pt x="7484" y="4583"/>
                  </a:lnTo>
                  <a:close/>
                  <a:moveTo>
                    <a:pt x="1210" y="0"/>
                  </a:moveTo>
                  <a:cubicBezTo>
                    <a:pt x="910" y="0"/>
                    <a:pt x="646" y="84"/>
                    <a:pt x="415" y="314"/>
                  </a:cubicBezTo>
                  <a:cubicBezTo>
                    <a:pt x="1" y="712"/>
                    <a:pt x="260" y="1127"/>
                    <a:pt x="571" y="1403"/>
                  </a:cubicBezTo>
                  <a:cubicBezTo>
                    <a:pt x="1833" y="2561"/>
                    <a:pt x="2939" y="3874"/>
                    <a:pt x="3872" y="5309"/>
                  </a:cubicBezTo>
                  <a:cubicBezTo>
                    <a:pt x="5894" y="8264"/>
                    <a:pt x="6948" y="12014"/>
                    <a:pt x="10663" y="13552"/>
                  </a:cubicBezTo>
                  <a:cubicBezTo>
                    <a:pt x="10715" y="13587"/>
                    <a:pt x="10733" y="13656"/>
                    <a:pt x="10733" y="13725"/>
                  </a:cubicBezTo>
                  <a:cubicBezTo>
                    <a:pt x="10007" y="15522"/>
                    <a:pt x="11579" y="15401"/>
                    <a:pt x="12478" y="15660"/>
                  </a:cubicBezTo>
                  <a:cubicBezTo>
                    <a:pt x="14932" y="16334"/>
                    <a:pt x="17420" y="16801"/>
                    <a:pt x="19961" y="17043"/>
                  </a:cubicBezTo>
                  <a:cubicBezTo>
                    <a:pt x="20276" y="17079"/>
                    <a:pt x="20618" y="17227"/>
                    <a:pt x="20904" y="17227"/>
                  </a:cubicBezTo>
                  <a:cubicBezTo>
                    <a:pt x="21167" y="17227"/>
                    <a:pt x="21382" y="17101"/>
                    <a:pt x="21482" y="16645"/>
                  </a:cubicBezTo>
                  <a:cubicBezTo>
                    <a:pt x="21672" y="15816"/>
                    <a:pt x="20842" y="15626"/>
                    <a:pt x="20306" y="15280"/>
                  </a:cubicBezTo>
                  <a:cubicBezTo>
                    <a:pt x="18129" y="13932"/>
                    <a:pt x="15502" y="14347"/>
                    <a:pt x="13204" y="13448"/>
                  </a:cubicBezTo>
                  <a:cubicBezTo>
                    <a:pt x="13103" y="13410"/>
                    <a:pt x="12986" y="13400"/>
                    <a:pt x="12863" y="13400"/>
                  </a:cubicBezTo>
                  <a:cubicBezTo>
                    <a:pt x="12726" y="13400"/>
                    <a:pt x="12582" y="13412"/>
                    <a:pt x="12448" y="13412"/>
                  </a:cubicBezTo>
                  <a:cubicBezTo>
                    <a:pt x="12162" y="13412"/>
                    <a:pt x="11919" y="13355"/>
                    <a:pt x="11873" y="12999"/>
                  </a:cubicBezTo>
                  <a:cubicBezTo>
                    <a:pt x="11769" y="12221"/>
                    <a:pt x="11614" y="11288"/>
                    <a:pt x="12409" y="10666"/>
                  </a:cubicBezTo>
                  <a:cubicBezTo>
                    <a:pt x="12979" y="10199"/>
                    <a:pt x="12806" y="9836"/>
                    <a:pt x="12478" y="9249"/>
                  </a:cubicBezTo>
                  <a:cubicBezTo>
                    <a:pt x="11908" y="8195"/>
                    <a:pt x="10352" y="8558"/>
                    <a:pt x="10076" y="7849"/>
                  </a:cubicBezTo>
                  <a:cubicBezTo>
                    <a:pt x="9542" y="6419"/>
                    <a:pt x="8354" y="5659"/>
                    <a:pt x="7491" y="4592"/>
                  </a:cubicBezTo>
                  <a:lnTo>
                    <a:pt x="7491" y="4592"/>
                  </a:lnTo>
                  <a:cubicBezTo>
                    <a:pt x="6993" y="4179"/>
                    <a:pt x="6512" y="3733"/>
                    <a:pt x="5980" y="3339"/>
                  </a:cubicBezTo>
                  <a:cubicBezTo>
                    <a:pt x="4563" y="2285"/>
                    <a:pt x="3682" y="522"/>
                    <a:pt x="1763" y="72"/>
                  </a:cubicBezTo>
                  <a:cubicBezTo>
                    <a:pt x="1567" y="28"/>
                    <a:pt x="1383" y="0"/>
                    <a:pt x="12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47"/>
            <p:cNvSpPr/>
            <p:nvPr/>
          </p:nvSpPr>
          <p:spPr>
            <a:xfrm>
              <a:off x="4388700" y="3530600"/>
              <a:ext cx="227275" cy="395425"/>
            </a:xfrm>
            <a:custGeom>
              <a:rect b="b" l="l" r="r" t="t"/>
              <a:pathLst>
                <a:path extrusionOk="0" h="15817" w="9091">
                  <a:moveTo>
                    <a:pt x="7622" y="0"/>
                  </a:moveTo>
                  <a:cubicBezTo>
                    <a:pt x="7155" y="0"/>
                    <a:pt x="6965" y="363"/>
                    <a:pt x="6740" y="761"/>
                  </a:cubicBezTo>
                  <a:cubicBezTo>
                    <a:pt x="5963" y="2212"/>
                    <a:pt x="5323" y="3802"/>
                    <a:pt x="3405" y="4200"/>
                  </a:cubicBezTo>
                  <a:cubicBezTo>
                    <a:pt x="2645" y="4338"/>
                    <a:pt x="2247" y="4891"/>
                    <a:pt x="2109" y="5738"/>
                  </a:cubicBezTo>
                  <a:cubicBezTo>
                    <a:pt x="1781" y="7587"/>
                    <a:pt x="1971" y="9471"/>
                    <a:pt x="917" y="11285"/>
                  </a:cubicBezTo>
                  <a:cubicBezTo>
                    <a:pt x="1" y="12910"/>
                    <a:pt x="1660" y="15813"/>
                    <a:pt x="3077" y="15813"/>
                  </a:cubicBezTo>
                  <a:cubicBezTo>
                    <a:pt x="3125" y="15815"/>
                    <a:pt x="3172" y="15816"/>
                    <a:pt x="3219" y="15816"/>
                  </a:cubicBezTo>
                  <a:cubicBezTo>
                    <a:pt x="4640" y="15816"/>
                    <a:pt x="5279" y="14808"/>
                    <a:pt x="5496" y="13670"/>
                  </a:cubicBezTo>
                  <a:cubicBezTo>
                    <a:pt x="6049" y="11095"/>
                    <a:pt x="7034" y="8676"/>
                    <a:pt x="8002" y="6256"/>
                  </a:cubicBezTo>
                  <a:cubicBezTo>
                    <a:pt x="8745" y="4373"/>
                    <a:pt x="9091" y="2645"/>
                    <a:pt x="8192" y="778"/>
                  </a:cubicBezTo>
                  <a:cubicBezTo>
                    <a:pt x="8054" y="467"/>
                    <a:pt x="8106" y="18"/>
                    <a:pt x="76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47"/>
            <p:cNvSpPr/>
            <p:nvPr/>
          </p:nvSpPr>
          <p:spPr>
            <a:xfrm>
              <a:off x="6438300" y="1893850"/>
              <a:ext cx="267450" cy="418275"/>
            </a:xfrm>
            <a:custGeom>
              <a:rect b="b" l="l" r="r" t="t"/>
              <a:pathLst>
                <a:path extrusionOk="0" h="16731" w="10698">
                  <a:moveTo>
                    <a:pt x="4909" y="1"/>
                  </a:moveTo>
                  <a:cubicBezTo>
                    <a:pt x="4667" y="1"/>
                    <a:pt x="4504" y="61"/>
                    <a:pt x="4562" y="216"/>
                  </a:cubicBezTo>
                  <a:cubicBezTo>
                    <a:pt x="5064" y="1633"/>
                    <a:pt x="3992" y="3465"/>
                    <a:pt x="5444" y="4502"/>
                  </a:cubicBezTo>
                  <a:cubicBezTo>
                    <a:pt x="6654" y="5366"/>
                    <a:pt x="6515" y="6627"/>
                    <a:pt x="6913" y="7647"/>
                  </a:cubicBezTo>
                  <a:cubicBezTo>
                    <a:pt x="6804" y="8207"/>
                    <a:pt x="6835" y="9062"/>
                    <a:pt x="6426" y="9062"/>
                  </a:cubicBezTo>
                  <a:cubicBezTo>
                    <a:pt x="6380" y="9062"/>
                    <a:pt x="6330" y="9052"/>
                    <a:pt x="6273" y="9029"/>
                  </a:cubicBezTo>
                  <a:cubicBezTo>
                    <a:pt x="6019" y="8928"/>
                    <a:pt x="5817" y="8884"/>
                    <a:pt x="5657" y="8884"/>
                  </a:cubicBezTo>
                  <a:cubicBezTo>
                    <a:pt x="5131" y="8884"/>
                    <a:pt x="5047" y="9360"/>
                    <a:pt x="4995" y="9876"/>
                  </a:cubicBezTo>
                  <a:cubicBezTo>
                    <a:pt x="4925" y="10533"/>
                    <a:pt x="4614" y="10757"/>
                    <a:pt x="4044" y="10896"/>
                  </a:cubicBezTo>
                  <a:cubicBezTo>
                    <a:pt x="726" y="11673"/>
                    <a:pt x="0" y="13229"/>
                    <a:pt x="1659" y="16028"/>
                  </a:cubicBezTo>
                  <a:cubicBezTo>
                    <a:pt x="1834" y="16314"/>
                    <a:pt x="1935" y="16730"/>
                    <a:pt x="2351" y="16730"/>
                  </a:cubicBezTo>
                  <a:cubicBezTo>
                    <a:pt x="2389" y="16730"/>
                    <a:pt x="2429" y="16727"/>
                    <a:pt x="2471" y="16720"/>
                  </a:cubicBezTo>
                  <a:cubicBezTo>
                    <a:pt x="3007" y="16633"/>
                    <a:pt x="3197" y="16236"/>
                    <a:pt x="3301" y="15752"/>
                  </a:cubicBezTo>
                  <a:cubicBezTo>
                    <a:pt x="3405" y="15251"/>
                    <a:pt x="3301" y="14784"/>
                    <a:pt x="4009" y="14542"/>
                  </a:cubicBezTo>
                  <a:cubicBezTo>
                    <a:pt x="5651" y="13955"/>
                    <a:pt x="7241" y="13194"/>
                    <a:pt x="8866" y="12555"/>
                  </a:cubicBezTo>
                  <a:cubicBezTo>
                    <a:pt x="9298" y="12399"/>
                    <a:pt x="9643" y="12261"/>
                    <a:pt x="9799" y="11829"/>
                  </a:cubicBezTo>
                  <a:cubicBezTo>
                    <a:pt x="10300" y="10308"/>
                    <a:pt x="8866" y="5746"/>
                    <a:pt x="7604" y="4709"/>
                  </a:cubicBezTo>
                  <a:cubicBezTo>
                    <a:pt x="7397" y="4536"/>
                    <a:pt x="6809" y="4571"/>
                    <a:pt x="7016" y="4139"/>
                  </a:cubicBezTo>
                  <a:cubicBezTo>
                    <a:pt x="7082" y="4008"/>
                    <a:pt x="7166" y="3963"/>
                    <a:pt x="7262" y="3963"/>
                  </a:cubicBezTo>
                  <a:cubicBezTo>
                    <a:pt x="7468" y="3963"/>
                    <a:pt x="7725" y="4173"/>
                    <a:pt x="7950" y="4173"/>
                  </a:cubicBezTo>
                  <a:cubicBezTo>
                    <a:pt x="7979" y="4174"/>
                    <a:pt x="8009" y="4175"/>
                    <a:pt x="8039" y="4175"/>
                  </a:cubicBezTo>
                  <a:cubicBezTo>
                    <a:pt x="9008" y="4175"/>
                    <a:pt x="9913" y="3634"/>
                    <a:pt x="10265" y="2946"/>
                  </a:cubicBezTo>
                  <a:cubicBezTo>
                    <a:pt x="10697" y="2117"/>
                    <a:pt x="9695" y="1667"/>
                    <a:pt x="8987" y="1581"/>
                  </a:cubicBezTo>
                  <a:cubicBezTo>
                    <a:pt x="7811" y="1443"/>
                    <a:pt x="6930" y="786"/>
                    <a:pt x="5962" y="250"/>
                  </a:cubicBezTo>
                  <a:cubicBezTo>
                    <a:pt x="5704" y="111"/>
                    <a:pt x="5235" y="1"/>
                    <a:pt x="49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47"/>
            <p:cNvSpPr/>
            <p:nvPr/>
          </p:nvSpPr>
          <p:spPr>
            <a:xfrm>
              <a:off x="6901875" y="4220725"/>
              <a:ext cx="468775" cy="354550"/>
            </a:xfrm>
            <a:custGeom>
              <a:rect b="b" l="l" r="r" t="t"/>
              <a:pathLst>
                <a:path extrusionOk="0" h="14182" w="18751">
                  <a:moveTo>
                    <a:pt x="15666" y="0"/>
                  </a:moveTo>
                  <a:cubicBezTo>
                    <a:pt x="15588" y="0"/>
                    <a:pt x="15504" y="9"/>
                    <a:pt x="15415" y="28"/>
                  </a:cubicBezTo>
                  <a:cubicBezTo>
                    <a:pt x="14690" y="184"/>
                    <a:pt x="14759" y="772"/>
                    <a:pt x="14897" y="1290"/>
                  </a:cubicBezTo>
                  <a:cubicBezTo>
                    <a:pt x="15294" y="2845"/>
                    <a:pt x="14880" y="4038"/>
                    <a:pt x="13463" y="4850"/>
                  </a:cubicBezTo>
                  <a:cubicBezTo>
                    <a:pt x="13013" y="5109"/>
                    <a:pt x="12823" y="5472"/>
                    <a:pt x="13065" y="5991"/>
                  </a:cubicBezTo>
                  <a:cubicBezTo>
                    <a:pt x="13324" y="6578"/>
                    <a:pt x="12823" y="6803"/>
                    <a:pt x="12512" y="7097"/>
                  </a:cubicBezTo>
                  <a:cubicBezTo>
                    <a:pt x="12410" y="7191"/>
                    <a:pt x="12303" y="7233"/>
                    <a:pt x="12200" y="7233"/>
                  </a:cubicBezTo>
                  <a:cubicBezTo>
                    <a:pt x="12041" y="7233"/>
                    <a:pt x="11891" y="7133"/>
                    <a:pt x="11786" y="6976"/>
                  </a:cubicBezTo>
                  <a:cubicBezTo>
                    <a:pt x="11531" y="6610"/>
                    <a:pt x="11284" y="6477"/>
                    <a:pt x="11039" y="6477"/>
                  </a:cubicBezTo>
                  <a:cubicBezTo>
                    <a:pt x="10705" y="6477"/>
                    <a:pt x="10373" y="6726"/>
                    <a:pt x="10024" y="6976"/>
                  </a:cubicBezTo>
                  <a:cubicBezTo>
                    <a:pt x="8797" y="7891"/>
                    <a:pt x="7811" y="9188"/>
                    <a:pt x="6308" y="9637"/>
                  </a:cubicBezTo>
                  <a:cubicBezTo>
                    <a:pt x="4303" y="10242"/>
                    <a:pt x="2696" y="11572"/>
                    <a:pt x="812" y="12385"/>
                  </a:cubicBezTo>
                  <a:cubicBezTo>
                    <a:pt x="242" y="12627"/>
                    <a:pt x="0" y="13214"/>
                    <a:pt x="692" y="13577"/>
                  </a:cubicBezTo>
                  <a:cubicBezTo>
                    <a:pt x="1262" y="13888"/>
                    <a:pt x="1936" y="13992"/>
                    <a:pt x="2610" y="14182"/>
                  </a:cubicBezTo>
                  <a:cubicBezTo>
                    <a:pt x="3819" y="13854"/>
                    <a:pt x="4943" y="13249"/>
                    <a:pt x="5893" y="12436"/>
                  </a:cubicBezTo>
                  <a:cubicBezTo>
                    <a:pt x="7829" y="10743"/>
                    <a:pt x="10144" y="9447"/>
                    <a:pt x="12357" y="8496"/>
                  </a:cubicBezTo>
                  <a:cubicBezTo>
                    <a:pt x="14396" y="7615"/>
                    <a:pt x="15847" y="6042"/>
                    <a:pt x="17817" y="5213"/>
                  </a:cubicBezTo>
                  <a:cubicBezTo>
                    <a:pt x="18301" y="4988"/>
                    <a:pt x="18751" y="4452"/>
                    <a:pt x="18612" y="3848"/>
                  </a:cubicBezTo>
                  <a:cubicBezTo>
                    <a:pt x="18539" y="3538"/>
                    <a:pt x="18402" y="3442"/>
                    <a:pt x="18239" y="3442"/>
                  </a:cubicBezTo>
                  <a:cubicBezTo>
                    <a:pt x="18019" y="3442"/>
                    <a:pt x="17752" y="3615"/>
                    <a:pt x="17524" y="3675"/>
                  </a:cubicBezTo>
                  <a:cubicBezTo>
                    <a:pt x="17487" y="3682"/>
                    <a:pt x="17451" y="3686"/>
                    <a:pt x="17417" y="3686"/>
                  </a:cubicBezTo>
                  <a:cubicBezTo>
                    <a:pt x="17207" y="3686"/>
                    <a:pt x="17050" y="3554"/>
                    <a:pt x="17109" y="3346"/>
                  </a:cubicBezTo>
                  <a:cubicBezTo>
                    <a:pt x="17385" y="2431"/>
                    <a:pt x="16625" y="1791"/>
                    <a:pt x="16556" y="962"/>
                  </a:cubicBezTo>
                  <a:cubicBezTo>
                    <a:pt x="16526" y="461"/>
                    <a:pt x="16229" y="0"/>
                    <a:pt x="156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47"/>
            <p:cNvSpPr/>
            <p:nvPr/>
          </p:nvSpPr>
          <p:spPr>
            <a:xfrm>
              <a:off x="6306100" y="2654825"/>
              <a:ext cx="232875" cy="385425"/>
            </a:xfrm>
            <a:custGeom>
              <a:rect b="b" l="l" r="r" t="t"/>
              <a:pathLst>
                <a:path extrusionOk="0" h="15417" w="9315">
                  <a:moveTo>
                    <a:pt x="6907" y="9941"/>
                  </a:moveTo>
                  <a:cubicBezTo>
                    <a:pt x="6738" y="10523"/>
                    <a:pt x="6645" y="11167"/>
                    <a:pt x="5910" y="11304"/>
                  </a:cubicBezTo>
                  <a:cubicBezTo>
                    <a:pt x="5905" y="11305"/>
                    <a:pt x="5899" y="11305"/>
                    <a:pt x="5892" y="11305"/>
                  </a:cubicBezTo>
                  <a:cubicBezTo>
                    <a:pt x="5767" y="11305"/>
                    <a:pt x="5547" y="11146"/>
                    <a:pt x="5547" y="11097"/>
                  </a:cubicBezTo>
                  <a:cubicBezTo>
                    <a:pt x="5616" y="10270"/>
                    <a:pt x="6304" y="10147"/>
                    <a:pt x="6907" y="9941"/>
                  </a:cubicBezTo>
                  <a:close/>
                  <a:moveTo>
                    <a:pt x="2345" y="1"/>
                  </a:moveTo>
                  <a:cubicBezTo>
                    <a:pt x="2049" y="1"/>
                    <a:pt x="1708" y="93"/>
                    <a:pt x="1419" y="93"/>
                  </a:cubicBezTo>
                  <a:cubicBezTo>
                    <a:pt x="1383" y="93"/>
                    <a:pt x="1348" y="92"/>
                    <a:pt x="1313" y="88"/>
                  </a:cubicBezTo>
                  <a:cubicBezTo>
                    <a:pt x="1306" y="88"/>
                    <a:pt x="1299" y="88"/>
                    <a:pt x="1292" y="88"/>
                  </a:cubicBezTo>
                  <a:cubicBezTo>
                    <a:pt x="885" y="88"/>
                    <a:pt x="504" y="561"/>
                    <a:pt x="639" y="883"/>
                  </a:cubicBezTo>
                  <a:cubicBezTo>
                    <a:pt x="1244" y="2283"/>
                    <a:pt x="0" y="3977"/>
                    <a:pt x="1348" y="5273"/>
                  </a:cubicBezTo>
                  <a:cubicBezTo>
                    <a:pt x="1538" y="5446"/>
                    <a:pt x="1383" y="5964"/>
                    <a:pt x="1538" y="6241"/>
                  </a:cubicBezTo>
                  <a:cubicBezTo>
                    <a:pt x="1851" y="6738"/>
                    <a:pt x="1941" y="7889"/>
                    <a:pt x="2501" y="7889"/>
                  </a:cubicBezTo>
                  <a:cubicBezTo>
                    <a:pt x="2623" y="7889"/>
                    <a:pt x="2766" y="7836"/>
                    <a:pt x="2938" y="7710"/>
                  </a:cubicBezTo>
                  <a:cubicBezTo>
                    <a:pt x="3345" y="7411"/>
                    <a:pt x="3664" y="7306"/>
                    <a:pt x="3951" y="7306"/>
                  </a:cubicBezTo>
                  <a:cubicBezTo>
                    <a:pt x="4345" y="7306"/>
                    <a:pt x="4678" y="7505"/>
                    <a:pt x="5098" y="7675"/>
                  </a:cubicBezTo>
                  <a:cubicBezTo>
                    <a:pt x="5375" y="7796"/>
                    <a:pt x="5651" y="7848"/>
                    <a:pt x="5668" y="8176"/>
                  </a:cubicBezTo>
                  <a:cubicBezTo>
                    <a:pt x="5668" y="8297"/>
                    <a:pt x="5547" y="8401"/>
                    <a:pt x="5478" y="8504"/>
                  </a:cubicBezTo>
                  <a:cubicBezTo>
                    <a:pt x="5288" y="8384"/>
                    <a:pt x="5098" y="8263"/>
                    <a:pt x="4908" y="8107"/>
                  </a:cubicBezTo>
                  <a:cubicBezTo>
                    <a:pt x="4670" y="7869"/>
                    <a:pt x="4349" y="7740"/>
                    <a:pt x="4020" y="7740"/>
                  </a:cubicBezTo>
                  <a:cubicBezTo>
                    <a:pt x="3895" y="7740"/>
                    <a:pt x="3770" y="7758"/>
                    <a:pt x="3646" y="7796"/>
                  </a:cubicBezTo>
                  <a:cubicBezTo>
                    <a:pt x="3059" y="7951"/>
                    <a:pt x="3284" y="8470"/>
                    <a:pt x="3249" y="8850"/>
                  </a:cubicBezTo>
                  <a:cubicBezTo>
                    <a:pt x="3180" y="10008"/>
                    <a:pt x="4701" y="11270"/>
                    <a:pt x="4580" y="11408"/>
                  </a:cubicBezTo>
                  <a:cubicBezTo>
                    <a:pt x="3042" y="13170"/>
                    <a:pt x="4251" y="13205"/>
                    <a:pt x="5599" y="13758"/>
                  </a:cubicBezTo>
                  <a:cubicBezTo>
                    <a:pt x="6014" y="13948"/>
                    <a:pt x="6429" y="15244"/>
                    <a:pt x="7379" y="15400"/>
                  </a:cubicBezTo>
                  <a:cubicBezTo>
                    <a:pt x="7454" y="15411"/>
                    <a:pt x="7523" y="15417"/>
                    <a:pt x="7586" y="15417"/>
                  </a:cubicBezTo>
                  <a:cubicBezTo>
                    <a:pt x="8462" y="15417"/>
                    <a:pt x="8316" y="14362"/>
                    <a:pt x="8606" y="13879"/>
                  </a:cubicBezTo>
                  <a:cubicBezTo>
                    <a:pt x="9315" y="12687"/>
                    <a:pt x="8554" y="11529"/>
                    <a:pt x="8105" y="10423"/>
                  </a:cubicBezTo>
                  <a:cubicBezTo>
                    <a:pt x="7967" y="10058"/>
                    <a:pt x="7709" y="9812"/>
                    <a:pt x="7353" y="9812"/>
                  </a:cubicBezTo>
                  <a:cubicBezTo>
                    <a:pt x="7222" y="9812"/>
                    <a:pt x="7078" y="9845"/>
                    <a:pt x="6922" y="9917"/>
                  </a:cubicBezTo>
                  <a:lnTo>
                    <a:pt x="6922" y="9917"/>
                  </a:lnTo>
                  <a:cubicBezTo>
                    <a:pt x="7290" y="9072"/>
                    <a:pt x="8114" y="7913"/>
                    <a:pt x="7103" y="7433"/>
                  </a:cubicBezTo>
                  <a:cubicBezTo>
                    <a:pt x="5789" y="6828"/>
                    <a:pt x="5530" y="5048"/>
                    <a:pt x="3854" y="4927"/>
                  </a:cubicBezTo>
                  <a:cubicBezTo>
                    <a:pt x="3335" y="4893"/>
                    <a:pt x="2886" y="4167"/>
                    <a:pt x="3318" y="3424"/>
                  </a:cubicBezTo>
                  <a:cubicBezTo>
                    <a:pt x="3975" y="2318"/>
                    <a:pt x="3353" y="1298"/>
                    <a:pt x="2955" y="348"/>
                  </a:cubicBezTo>
                  <a:cubicBezTo>
                    <a:pt x="2833" y="73"/>
                    <a:pt x="2607" y="1"/>
                    <a:pt x="23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47"/>
            <p:cNvSpPr/>
            <p:nvPr/>
          </p:nvSpPr>
          <p:spPr>
            <a:xfrm>
              <a:off x="6139750" y="3178550"/>
              <a:ext cx="185375" cy="227425"/>
            </a:xfrm>
            <a:custGeom>
              <a:rect b="b" l="l" r="r" t="t"/>
              <a:pathLst>
                <a:path extrusionOk="0" h="9097" w="7415">
                  <a:moveTo>
                    <a:pt x="6576" y="0"/>
                  </a:moveTo>
                  <a:cubicBezTo>
                    <a:pt x="6440" y="0"/>
                    <a:pt x="6314" y="46"/>
                    <a:pt x="6222" y="154"/>
                  </a:cubicBezTo>
                  <a:cubicBezTo>
                    <a:pt x="5928" y="483"/>
                    <a:pt x="5611" y="592"/>
                    <a:pt x="5290" y="592"/>
                  </a:cubicBezTo>
                  <a:cubicBezTo>
                    <a:pt x="4988" y="592"/>
                    <a:pt x="4683" y="496"/>
                    <a:pt x="4390" y="396"/>
                  </a:cubicBezTo>
                  <a:cubicBezTo>
                    <a:pt x="3964" y="242"/>
                    <a:pt x="3597" y="173"/>
                    <a:pt x="3279" y="173"/>
                  </a:cubicBezTo>
                  <a:cubicBezTo>
                    <a:pt x="1986" y="173"/>
                    <a:pt x="1492" y="1318"/>
                    <a:pt x="1020" y="2608"/>
                  </a:cubicBezTo>
                  <a:cubicBezTo>
                    <a:pt x="364" y="4353"/>
                    <a:pt x="1" y="6064"/>
                    <a:pt x="796" y="7360"/>
                  </a:cubicBezTo>
                  <a:cubicBezTo>
                    <a:pt x="847" y="8362"/>
                    <a:pt x="761" y="8984"/>
                    <a:pt x="1470" y="9088"/>
                  </a:cubicBezTo>
                  <a:cubicBezTo>
                    <a:pt x="1519" y="9094"/>
                    <a:pt x="1568" y="9097"/>
                    <a:pt x="1614" y="9097"/>
                  </a:cubicBezTo>
                  <a:cubicBezTo>
                    <a:pt x="2117" y="9097"/>
                    <a:pt x="2435" y="8762"/>
                    <a:pt x="2593" y="8224"/>
                  </a:cubicBezTo>
                  <a:cubicBezTo>
                    <a:pt x="2634" y="8075"/>
                    <a:pt x="2578" y="7743"/>
                    <a:pt x="2746" y="7743"/>
                  </a:cubicBezTo>
                  <a:cubicBezTo>
                    <a:pt x="2792" y="7743"/>
                    <a:pt x="2854" y="7768"/>
                    <a:pt x="2938" y="7827"/>
                  </a:cubicBezTo>
                  <a:cubicBezTo>
                    <a:pt x="3173" y="7995"/>
                    <a:pt x="3380" y="8062"/>
                    <a:pt x="3567" y="8062"/>
                  </a:cubicBezTo>
                  <a:cubicBezTo>
                    <a:pt x="4013" y="8062"/>
                    <a:pt x="4340" y="7677"/>
                    <a:pt x="4632" y="7360"/>
                  </a:cubicBezTo>
                  <a:cubicBezTo>
                    <a:pt x="5116" y="6842"/>
                    <a:pt x="4563" y="6358"/>
                    <a:pt x="4373" y="5839"/>
                  </a:cubicBezTo>
                  <a:cubicBezTo>
                    <a:pt x="4183" y="5321"/>
                    <a:pt x="3491" y="4750"/>
                    <a:pt x="4442" y="4249"/>
                  </a:cubicBezTo>
                  <a:cubicBezTo>
                    <a:pt x="4943" y="3990"/>
                    <a:pt x="5790" y="3852"/>
                    <a:pt x="5427" y="3057"/>
                  </a:cubicBezTo>
                  <a:cubicBezTo>
                    <a:pt x="5274" y="2713"/>
                    <a:pt x="5030" y="2616"/>
                    <a:pt x="4752" y="2616"/>
                  </a:cubicBezTo>
                  <a:cubicBezTo>
                    <a:pt x="4400" y="2616"/>
                    <a:pt x="3994" y="2771"/>
                    <a:pt x="3647" y="2780"/>
                  </a:cubicBezTo>
                  <a:cubicBezTo>
                    <a:pt x="3388" y="2815"/>
                    <a:pt x="3129" y="2850"/>
                    <a:pt x="2887" y="2919"/>
                  </a:cubicBezTo>
                  <a:cubicBezTo>
                    <a:pt x="2887" y="2746"/>
                    <a:pt x="2800" y="2487"/>
                    <a:pt x="2887" y="2435"/>
                  </a:cubicBezTo>
                  <a:cubicBezTo>
                    <a:pt x="3111" y="2262"/>
                    <a:pt x="3405" y="2037"/>
                    <a:pt x="3664" y="2037"/>
                  </a:cubicBezTo>
                  <a:cubicBezTo>
                    <a:pt x="4321" y="2055"/>
                    <a:pt x="4995" y="2262"/>
                    <a:pt x="5634" y="2262"/>
                  </a:cubicBezTo>
                  <a:cubicBezTo>
                    <a:pt x="6481" y="2262"/>
                    <a:pt x="6861" y="1553"/>
                    <a:pt x="7242" y="931"/>
                  </a:cubicBezTo>
                  <a:cubicBezTo>
                    <a:pt x="7414" y="689"/>
                    <a:pt x="7328" y="344"/>
                    <a:pt x="7086" y="188"/>
                  </a:cubicBezTo>
                  <a:cubicBezTo>
                    <a:pt x="6932" y="73"/>
                    <a:pt x="6746" y="0"/>
                    <a:pt x="65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47"/>
            <p:cNvSpPr/>
            <p:nvPr/>
          </p:nvSpPr>
          <p:spPr>
            <a:xfrm>
              <a:off x="4320000" y="1079225"/>
              <a:ext cx="260125" cy="163000"/>
            </a:xfrm>
            <a:custGeom>
              <a:rect b="b" l="l" r="r" t="t"/>
              <a:pathLst>
                <a:path extrusionOk="0" h="6520" w="10405">
                  <a:moveTo>
                    <a:pt x="8970" y="1"/>
                  </a:moveTo>
                  <a:cubicBezTo>
                    <a:pt x="6620" y="778"/>
                    <a:pt x="3786" y="294"/>
                    <a:pt x="1764" y="2576"/>
                  </a:cubicBezTo>
                  <a:cubicBezTo>
                    <a:pt x="502" y="3993"/>
                    <a:pt x="1" y="5410"/>
                    <a:pt x="1038" y="5876"/>
                  </a:cubicBezTo>
                  <a:cubicBezTo>
                    <a:pt x="2057" y="6274"/>
                    <a:pt x="3146" y="6499"/>
                    <a:pt x="4252" y="6516"/>
                  </a:cubicBezTo>
                  <a:cubicBezTo>
                    <a:pt x="4303" y="6518"/>
                    <a:pt x="4355" y="6520"/>
                    <a:pt x="4406" y="6520"/>
                  </a:cubicBezTo>
                  <a:cubicBezTo>
                    <a:pt x="4717" y="6520"/>
                    <a:pt x="5012" y="6455"/>
                    <a:pt x="5116" y="6084"/>
                  </a:cubicBezTo>
                  <a:cubicBezTo>
                    <a:pt x="5237" y="5652"/>
                    <a:pt x="4892" y="5479"/>
                    <a:pt x="4563" y="5323"/>
                  </a:cubicBezTo>
                  <a:cubicBezTo>
                    <a:pt x="3094" y="4598"/>
                    <a:pt x="3630" y="3924"/>
                    <a:pt x="4598" y="3198"/>
                  </a:cubicBezTo>
                  <a:cubicBezTo>
                    <a:pt x="5980" y="2144"/>
                    <a:pt x="7726" y="2126"/>
                    <a:pt x="9264" y="1487"/>
                  </a:cubicBezTo>
                  <a:cubicBezTo>
                    <a:pt x="9696" y="1331"/>
                    <a:pt x="10404" y="1556"/>
                    <a:pt x="10352" y="796"/>
                  </a:cubicBezTo>
                  <a:cubicBezTo>
                    <a:pt x="10301" y="35"/>
                    <a:pt x="9627" y="70"/>
                    <a:pt x="89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47"/>
            <p:cNvSpPr/>
            <p:nvPr/>
          </p:nvSpPr>
          <p:spPr>
            <a:xfrm>
              <a:off x="3605850" y="1017225"/>
              <a:ext cx="246275" cy="88775"/>
            </a:xfrm>
            <a:custGeom>
              <a:rect b="b" l="l" r="r" t="t"/>
              <a:pathLst>
                <a:path extrusionOk="0" h="3551" w="9851">
                  <a:moveTo>
                    <a:pt x="3896" y="1"/>
                  </a:moveTo>
                  <a:cubicBezTo>
                    <a:pt x="2951" y="1"/>
                    <a:pt x="1998" y="113"/>
                    <a:pt x="1055" y="130"/>
                  </a:cubicBezTo>
                  <a:cubicBezTo>
                    <a:pt x="674" y="130"/>
                    <a:pt x="260" y="217"/>
                    <a:pt x="121" y="649"/>
                  </a:cubicBezTo>
                  <a:cubicBezTo>
                    <a:pt x="0" y="1046"/>
                    <a:pt x="173" y="1461"/>
                    <a:pt x="536" y="1651"/>
                  </a:cubicBezTo>
                  <a:cubicBezTo>
                    <a:pt x="1487" y="2256"/>
                    <a:pt x="2489" y="2792"/>
                    <a:pt x="3474" y="3345"/>
                  </a:cubicBezTo>
                  <a:cubicBezTo>
                    <a:pt x="3715" y="3472"/>
                    <a:pt x="3939" y="3551"/>
                    <a:pt x="4149" y="3551"/>
                  </a:cubicBezTo>
                  <a:cubicBezTo>
                    <a:pt x="4450" y="3551"/>
                    <a:pt x="4723" y="3389"/>
                    <a:pt x="4978" y="2982"/>
                  </a:cubicBezTo>
                  <a:cubicBezTo>
                    <a:pt x="5203" y="2650"/>
                    <a:pt x="5511" y="2104"/>
                    <a:pt x="5931" y="2104"/>
                  </a:cubicBezTo>
                  <a:cubicBezTo>
                    <a:pt x="6058" y="2104"/>
                    <a:pt x="6195" y="2153"/>
                    <a:pt x="6343" y="2273"/>
                  </a:cubicBezTo>
                  <a:cubicBezTo>
                    <a:pt x="6982" y="2809"/>
                    <a:pt x="7673" y="2826"/>
                    <a:pt x="8365" y="2895"/>
                  </a:cubicBezTo>
                  <a:cubicBezTo>
                    <a:pt x="8588" y="2920"/>
                    <a:pt x="8869" y="3004"/>
                    <a:pt x="9118" y="3004"/>
                  </a:cubicBezTo>
                  <a:cubicBezTo>
                    <a:pt x="9390" y="3004"/>
                    <a:pt x="9623" y="2904"/>
                    <a:pt x="9695" y="2515"/>
                  </a:cubicBezTo>
                  <a:cubicBezTo>
                    <a:pt x="9851" y="1789"/>
                    <a:pt x="9142" y="1668"/>
                    <a:pt x="8641" y="1478"/>
                  </a:cubicBezTo>
                  <a:lnTo>
                    <a:pt x="6585" y="493"/>
                  </a:lnTo>
                  <a:cubicBezTo>
                    <a:pt x="5704" y="104"/>
                    <a:pt x="4803" y="1"/>
                    <a:pt x="38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47"/>
            <p:cNvSpPr/>
            <p:nvPr/>
          </p:nvSpPr>
          <p:spPr>
            <a:xfrm>
              <a:off x="3161275" y="1612775"/>
              <a:ext cx="115825" cy="115825"/>
            </a:xfrm>
            <a:custGeom>
              <a:rect b="b" l="l" r="r" t="t"/>
              <a:pathLst>
                <a:path extrusionOk="0" h="4633" w="4633">
                  <a:moveTo>
                    <a:pt x="2966" y="1"/>
                  </a:moveTo>
                  <a:cubicBezTo>
                    <a:pt x="2951" y="1"/>
                    <a:pt x="2936" y="1"/>
                    <a:pt x="2921" y="1"/>
                  </a:cubicBezTo>
                  <a:cubicBezTo>
                    <a:pt x="1729" y="36"/>
                    <a:pt x="1" y="2421"/>
                    <a:pt x="139" y="3803"/>
                  </a:cubicBezTo>
                  <a:cubicBezTo>
                    <a:pt x="139" y="4252"/>
                    <a:pt x="502" y="4615"/>
                    <a:pt x="951" y="4633"/>
                  </a:cubicBezTo>
                  <a:cubicBezTo>
                    <a:pt x="2956" y="4581"/>
                    <a:pt x="4632" y="3026"/>
                    <a:pt x="4529" y="1297"/>
                  </a:cubicBezTo>
                  <a:cubicBezTo>
                    <a:pt x="4478" y="482"/>
                    <a:pt x="3809" y="1"/>
                    <a:pt x="29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47"/>
            <p:cNvSpPr/>
            <p:nvPr/>
          </p:nvSpPr>
          <p:spPr>
            <a:xfrm>
              <a:off x="6082850" y="3458350"/>
              <a:ext cx="215350" cy="82375"/>
            </a:xfrm>
            <a:custGeom>
              <a:rect b="b" l="l" r="r" t="t"/>
              <a:pathLst>
                <a:path extrusionOk="0" h="3295" w="8614">
                  <a:moveTo>
                    <a:pt x="8412" y="834"/>
                  </a:moveTo>
                  <a:lnTo>
                    <a:pt x="8412" y="834"/>
                  </a:lnTo>
                  <a:cubicBezTo>
                    <a:pt x="8408" y="835"/>
                    <a:pt x="8404" y="836"/>
                    <a:pt x="8401" y="837"/>
                  </a:cubicBezTo>
                  <a:lnTo>
                    <a:pt x="8401" y="837"/>
                  </a:lnTo>
                  <a:cubicBezTo>
                    <a:pt x="8399" y="842"/>
                    <a:pt x="8396" y="846"/>
                    <a:pt x="8394" y="851"/>
                  </a:cubicBezTo>
                  <a:lnTo>
                    <a:pt x="8412" y="834"/>
                  </a:lnTo>
                  <a:close/>
                  <a:moveTo>
                    <a:pt x="6441" y="1"/>
                  </a:moveTo>
                  <a:cubicBezTo>
                    <a:pt x="5426" y="1"/>
                    <a:pt x="4424" y="103"/>
                    <a:pt x="3504" y="557"/>
                  </a:cubicBezTo>
                  <a:cubicBezTo>
                    <a:pt x="3268" y="683"/>
                    <a:pt x="3156" y="756"/>
                    <a:pt x="3064" y="756"/>
                  </a:cubicBezTo>
                  <a:cubicBezTo>
                    <a:pt x="2968" y="756"/>
                    <a:pt x="2895" y="675"/>
                    <a:pt x="2726" y="488"/>
                  </a:cubicBezTo>
                  <a:cubicBezTo>
                    <a:pt x="2440" y="160"/>
                    <a:pt x="2158" y="41"/>
                    <a:pt x="1882" y="41"/>
                  </a:cubicBezTo>
                  <a:cubicBezTo>
                    <a:pt x="1373" y="41"/>
                    <a:pt x="881" y="443"/>
                    <a:pt x="410" y="678"/>
                  </a:cubicBezTo>
                  <a:cubicBezTo>
                    <a:pt x="0" y="866"/>
                    <a:pt x="164" y="1612"/>
                    <a:pt x="452" y="1612"/>
                  </a:cubicBezTo>
                  <a:cubicBezTo>
                    <a:pt x="455" y="1612"/>
                    <a:pt x="459" y="1612"/>
                    <a:pt x="462" y="1612"/>
                  </a:cubicBezTo>
                  <a:cubicBezTo>
                    <a:pt x="518" y="1607"/>
                    <a:pt x="572" y="1605"/>
                    <a:pt x="625" y="1605"/>
                  </a:cubicBezTo>
                  <a:cubicBezTo>
                    <a:pt x="1895" y="1605"/>
                    <a:pt x="2508" y="2753"/>
                    <a:pt x="3504" y="3184"/>
                  </a:cubicBezTo>
                  <a:cubicBezTo>
                    <a:pt x="3665" y="3259"/>
                    <a:pt x="3818" y="3295"/>
                    <a:pt x="3955" y="3295"/>
                  </a:cubicBezTo>
                  <a:cubicBezTo>
                    <a:pt x="4389" y="3295"/>
                    <a:pt x="4667" y="2934"/>
                    <a:pt x="4575" y="2303"/>
                  </a:cubicBezTo>
                  <a:cubicBezTo>
                    <a:pt x="4523" y="1905"/>
                    <a:pt x="4541" y="1784"/>
                    <a:pt x="4973" y="1698"/>
                  </a:cubicBezTo>
                  <a:cubicBezTo>
                    <a:pt x="6127" y="1457"/>
                    <a:pt x="7264" y="1130"/>
                    <a:pt x="8401" y="837"/>
                  </a:cubicBezTo>
                  <a:lnTo>
                    <a:pt x="8401" y="837"/>
                  </a:lnTo>
                  <a:cubicBezTo>
                    <a:pt x="8535" y="525"/>
                    <a:pt x="8613" y="56"/>
                    <a:pt x="8256" y="56"/>
                  </a:cubicBezTo>
                  <a:cubicBezTo>
                    <a:pt x="7656" y="37"/>
                    <a:pt x="7046" y="1"/>
                    <a:pt x="64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47"/>
            <p:cNvSpPr/>
            <p:nvPr/>
          </p:nvSpPr>
          <p:spPr>
            <a:xfrm>
              <a:off x="5726825" y="1103850"/>
              <a:ext cx="262175" cy="54825"/>
            </a:xfrm>
            <a:custGeom>
              <a:rect b="b" l="l" r="r" t="t"/>
              <a:pathLst>
                <a:path extrusionOk="0" h="2193" w="10487">
                  <a:moveTo>
                    <a:pt x="2675" y="1"/>
                  </a:moveTo>
                  <a:cubicBezTo>
                    <a:pt x="2260" y="122"/>
                    <a:pt x="1984" y="208"/>
                    <a:pt x="1707" y="260"/>
                  </a:cubicBezTo>
                  <a:cubicBezTo>
                    <a:pt x="1625" y="276"/>
                    <a:pt x="1533" y="281"/>
                    <a:pt x="1436" y="281"/>
                  </a:cubicBezTo>
                  <a:cubicBezTo>
                    <a:pt x="1238" y="281"/>
                    <a:pt x="1018" y="259"/>
                    <a:pt x="814" y="259"/>
                  </a:cubicBezTo>
                  <a:cubicBezTo>
                    <a:pt x="370" y="259"/>
                    <a:pt x="1" y="367"/>
                    <a:pt x="83" y="1055"/>
                  </a:cubicBezTo>
                  <a:cubicBezTo>
                    <a:pt x="160" y="1671"/>
                    <a:pt x="629" y="1783"/>
                    <a:pt x="1147" y="1783"/>
                  </a:cubicBezTo>
                  <a:cubicBezTo>
                    <a:pt x="1443" y="1783"/>
                    <a:pt x="1754" y="1746"/>
                    <a:pt x="2018" y="1746"/>
                  </a:cubicBezTo>
                  <a:cubicBezTo>
                    <a:pt x="3176" y="1729"/>
                    <a:pt x="4334" y="1625"/>
                    <a:pt x="5488" y="1625"/>
                  </a:cubicBezTo>
                  <a:cubicBezTo>
                    <a:pt x="6641" y="1625"/>
                    <a:pt x="7790" y="1729"/>
                    <a:pt x="8931" y="2126"/>
                  </a:cubicBezTo>
                  <a:cubicBezTo>
                    <a:pt x="9064" y="2171"/>
                    <a:pt x="9201" y="2192"/>
                    <a:pt x="9336" y="2192"/>
                  </a:cubicBezTo>
                  <a:cubicBezTo>
                    <a:pt x="9780" y="2192"/>
                    <a:pt x="10194" y="1955"/>
                    <a:pt x="10314" y="1504"/>
                  </a:cubicBezTo>
                  <a:cubicBezTo>
                    <a:pt x="10486" y="813"/>
                    <a:pt x="9761" y="744"/>
                    <a:pt x="9294" y="606"/>
                  </a:cubicBezTo>
                  <a:cubicBezTo>
                    <a:pt x="8746" y="426"/>
                    <a:pt x="8189" y="370"/>
                    <a:pt x="7630" y="370"/>
                  </a:cubicBezTo>
                  <a:cubicBezTo>
                    <a:pt x="6715" y="370"/>
                    <a:pt x="5795" y="519"/>
                    <a:pt x="4900" y="519"/>
                  </a:cubicBezTo>
                  <a:cubicBezTo>
                    <a:pt x="4133" y="519"/>
                    <a:pt x="3384" y="409"/>
                    <a:pt x="2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47"/>
            <p:cNvSpPr/>
            <p:nvPr/>
          </p:nvSpPr>
          <p:spPr>
            <a:xfrm>
              <a:off x="6497925" y="4391525"/>
              <a:ext cx="125725" cy="97375"/>
            </a:xfrm>
            <a:custGeom>
              <a:rect b="b" l="l" r="r" t="t"/>
              <a:pathLst>
                <a:path extrusionOk="0" h="3895" w="5029">
                  <a:moveTo>
                    <a:pt x="4062" y="0"/>
                  </a:moveTo>
                  <a:cubicBezTo>
                    <a:pt x="3557" y="0"/>
                    <a:pt x="2937" y="491"/>
                    <a:pt x="2445" y="491"/>
                  </a:cubicBezTo>
                  <a:cubicBezTo>
                    <a:pt x="2234" y="491"/>
                    <a:pt x="2046" y="401"/>
                    <a:pt x="1901" y="144"/>
                  </a:cubicBezTo>
                  <a:cubicBezTo>
                    <a:pt x="0" y="403"/>
                    <a:pt x="570" y="1975"/>
                    <a:pt x="225" y="2960"/>
                  </a:cubicBezTo>
                  <a:cubicBezTo>
                    <a:pt x="38" y="3485"/>
                    <a:pt x="566" y="3894"/>
                    <a:pt x="1172" y="3894"/>
                  </a:cubicBezTo>
                  <a:cubicBezTo>
                    <a:pt x="1185" y="3894"/>
                    <a:pt x="1197" y="3894"/>
                    <a:pt x="1210" y="3894"/>
                  </a:cubicBezTo>
                  <a:cubicBezTo>
                    <a:pt x="2298" y="3876"/>
                    <a:pt x="5029" y="1630"/>
                    <a:pt x="4804" y="783"/>
                  </a:cubicBezTo>
                  <a:cubicBezTo>
                    <a:pt x="4638" y="185"/>
                    <a:pt x="4372" y="0"/>
                    <a:pt x="40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47"/>
            <p:cNvSpPr/>
            <p:nvPr/>
          </p:nvSpPr>
          <p:spPr>
            <a:xfrm>
              <a:off x="5334875" y="2906300"/>
              <a:ext cx="82100" cy="128050"/>
            </a:xfrm>
            <a:custGeom>
              <a:rect b="b" l="l" r="r" t="t"/>
              <a:pathLst>
                <a:path extrusionOk="0" h="5122" w="3284">
                  <a:moveTo>
                    <a:pt x="519" y="1"/>
                  </a:moveTo>
                  <a:lnTo>
                    <a:pt x="380" y="139"/>
                  </a:lnTo>
                  <a:cubicBezTo>
                    <a:pt x="104" y="1452"/>
                    <a:pt x="0" y="2766"/>
                    <a:pt x="380" y="4062"/>
                  </a:cubicBezTo>
                  <a:cubicBezTo>
                    <a:pt x="534" y="4660"/>
                    <a:pt x="796" y="5122"/>
                    <a:pt x="1420" y="5122"/>
                  </a:cubicBezTo>
                  <a:cubicBezTo>
                    <a:pt x="1500" y="5122"/>
                    <a:pt x="1585" y="5114"/>
                    <a:pt x="1676" y="5099"/>
                  </a:cubicBezTo>
                  <a:cubicBezTo>
                    <a:pt x="2471" y="4978"/>
                    <a:pt x="3284" y="4408"/>
                    <a:pt x="3111" y="3734"/>
                  </a:cubicBezTo>
                  <a:cubicBezTo>
                    <a:pt x="2748" y="2213"/>
                    <a:pt x="2108" y="744"/>
                    <a:pt x="5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47"/>
            <p:cNvSpPr/>
            <p:nvPr/>
          </p:nvSpPr>
          <p:spPr>
            <a:xfrm>
              <a:off x="4869125" y="997550"/>
              <a:ext cx="160750" cy="66150"/>
            </a:xfrm>
            <a:custGeom>
              <a:rect b="b" l="l" r="r" t="t"/>
              <a:pathLst>
                <a:path extrusionOk="0" h="2646" w="6430">
                  <a:moveTo>
                    <a:pt x="1040" y="1"/>
                  </a:moveTo>
                  <a:cubicBezTo>
                    <a:pt x="589" y="1"/>
                    <a:pt x="239" y="358"/>
                    <a:pt x="104" y="814"/>
                  </a:cubicBezTo>
                  <a:cubicBezTo>
                    <a:pt x="1" y="1108"/>
                    <a:pt x="191" y="1419"/>
                    <a:pt x="502" y="1470"/>
                  </a:cubicBezTo>
                  <a:cubicBezTo>
                    <a:pt x="1971" y="1885"/>
                    <a:pt x="3440" y="2283"/>
                    <a:pt x="4736" y="2646"/>
                  </a:cubicBezTo>
                  <a:cubicBezTo>
                    <a:pt x="5427" y="2611"/>
                    <a:pt x="5928" y="2611"/>
                    <a:pt x="6239" y="2127"/>
                  </a:cubicBezTo>
                  <a:cubicBezTo>
                    <a:pt x="6429" y="1851"/>
                    <a:pt x="6308" y="1470"/>
                    <a:pt x="6066" y="1419"/>
                  </a:cubicBezTo>
                  <a:cubicBezTo>
                    <a:pt x="4373" y="1021"/>
                    <a:pt x="2852" y="36"/>
                    <a:pt x="1072" y="2"/>
                  </a:cubicBezTo>
                  <a:cubicBezTo>
                    <a:pt x="1061" y="1"/>
                    <a:pt x="1051" y="1"/>
                    <a:pt x="10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47"/>
            <p:cNvSpPr/>
            <p:nvPr/>
          </p:nvSpPr>
          <p:spPr>
            <a:xfrm>
              <a:off x="3763550" y="998475"/>
              <a:ext cx="117975" cy="55725"/>
            </a:xfrm>
            <a:custGeom>
              <a:rect b="b" l="l" r="r" t="t"/>
              <a:pathLst>
                <a:path extrusionOk="0" h="2229" w="4719">
                  <a:moveTo>
                    <a:pt x="747" y="0"/>
                  </a:moveTo>
                  <a:cubicBezTo>
                    <a:pt x="407" y="0"/>
                    <a:pt x="65" y="161"/>
                    <a:pt x="18" y="690"/>
                  </a:cubicBezTo>
                  <a:cubicBezTo>
                    <a:pt x="0" y="863"/>
                    <a:pt x="190" y="1053"/>
                    <a:pt x="277" y="1243"/>
                  </a:cubicBezTo>
                  <a:lnTo>
                    <a:pt x="2333" y="2228"/>
                  </a:lnTo>
                  <a:cubicBezTo>
                    <a:pt x="2437" y="2220"/>
                    <a:pt x="2541" y="2220"/>
                    <a:pt x="2644" y="2220"/>
                  </a:cubicBezTo>
                  <a:cubicBezTo>
                    <a:pt x="2748" y="2220"/>
                    <a:pt x="2852" y="2220"/>
                    <a:pt x="2955" y="2211"/>
                  </a:cubicBezTo>
                  <a:cubicBezTo>
                    <a:pt x="3647" y="2142"/>
                    <a:pt x="4718" y="2090"/>
                    <a:pt x="4511" y="1261"/>
                  </a:cubicBezTo>
                  <a:cubicBezTo>
                    <a:pt x="4255" y="308"/>
                    <a:pt x="3582" y="187"/>
                    <a:pt x="2842" y="187"/>
                  </a:cubicBezTo>
                  <a:cubicBezTo>
                    <a:pt x="2589" y="187"/>
                    <a:pt x="2328" y="201"/>
                    <a:pt x="2074" y="201"/>
                  </a:cubicBezTo>
                  <a:cubicBezTo>
                    <a:pt x="1762" y="201"/>
                    <a:pt x="1460" y="180"/>
                    <a:pt x="1193" y="85"/>
                  </a:cubicBezTo>
                  <a:cubicBezTo>
                    <a:pt x="1066" y="36"/>
                    <a:pt x="907" y="0"/>
                    <a:pt x="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47"/>
            <p:cNvSpPr/>
            <p:nvPr/>
          </p:nvSpPr>
          <p:spPr>
            <a:xfrm>
              <a:off x="6244750" y="3463175"/>
              <a:ext cx="127900" cy="76650"/>
            </a:xfrm>
            <a:custGeom>
              <a:rect b="b" l="l" r="r" t="t"/>
              <a:pathLst>
                <a:path extrusionOk="0" h="3066" w="5116">
                  <a:moveTo>
                    <a:pt x="4184" y="1"/>
                  </a:moveTo>
                  <a:cubicBezTo>
                    <a:pt x="4093" y="1"/>
                    <a:pt x="4000" y="13"/>
                    <a:pt x="3906" y="36"/>
                  </a:cubicBezTo>
                  <a:cubicBezTo>
                    <a:pt x="3232" y="209"/>
                    <a:pt x="2575" y="416"/>
                    <a:pt x="1918" y="641"/>
                  </a:cubicBezTo>
                  <a:lnTo>
                    <a:pt x="1936" y="641"/>
                  </a:lnTo>
                  <a:cubicBezTo>
                    <a:pt x="1659" y="848"/>
                    <a:pt x="1383" y="1038"/>
                    <a:pt x="1089" y="1194"/>
                  </a:cubicBezTo>
                  <a:cubicBezTo>
                    <a:pt x="432" y="1505"/>
                    <a:pt x="0" y="2093"/>
                    <a:pt x="311" y="2680"/>
                  </a:cubicBezTo>
                  <a:cubicBezTo>
                    <a:pt x="460" y="2964"/>
                    <a:pt x="650" y="3065"/>
                    <a:pt x="856" y="3065"/>
                  </a:cubicBezTo>
                  <a:cubicBezTo>
                    <a:pt x="1178" y="3065"/>
                    <a:pt x="1537" y="2818"/>
                    <a:pt x="1832" y="2628"/>
                  </a:cubicBezTo>
                  <a:cubicBezTo>
                    <a:pt x="2558" y="2093"/>
                    <a:pt x="3370" y="1695"/>
                    <a:pt x="4234" y="1436"/>
                  </a:cubicBezTo>
                  <a:cubicBezTo>
                    <a:pt x="4631" y="1332"/>
                    <a:pt x="5115" y="1108"/>
                    <a:pt x="4994" y="606"/>
                  </a:cubicBezTo>
                  <a:cubicBezTo>
                    <a:pt x="4883" y="203"/>
                    <a:pt x="4559" y="1"/>
                    <a:pt x="4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47"/>
            <p:cNvSpPr/>
            <p:nvPr/>
          </p:nvSpPr>
          <p:spPr>
            <a:xfrm>
              <a:off x="6286725" y="2464325"/>
              <a:ext cx="67775" cy="93850"/>
            </a:xfrm>
            <a:custGeom>
              <a:rect b="b" l="l" r="r" t="t"/>
              <a:pathLst>
                <a:path extrusionOk="0" h="3754" w="2711">
                  <a:moveTo>
                    <a:pt x="1532" y="0"/>
                  </a:moveTo>
                  <a:cubicBezTo>
                    <a:pt x="1516" y="0"/>
                    <a:pt x="1500" y="0"/>
                    <a:pt x="1484" y="1"/>
                  </a:cubicBezTo>
                  <a:cubicBezTo>
                    <a:pt x="187" y="53"/>
                    <a:pt x="239" y="1332"/>
                    <a:pt x="101" y="2265"/>
                  </a:cubicBezTo>
                  <a:cubicBezTo>
                    <a:pt x="1" y="3066"/>
                    <a:pt x="465" y="3754"/>
                    <a:pt x="1243" y="3754"/>
                  </a:cubicBezTo>
                  <a:cubicBezTo>
                    <a:pt x="1271" y="3754"/>
                    <a:pt x="1299" y="3753"/>
                    <a:pt x="1328" y="3751"/>
                  </a:cubicBezTo>
                  <a:cubicBezTo>
                    <a:pt x="2711" y="3682"/>
                    <a:pt x="1967" y="2403"/>
                    <a:pt x="2313" y="1815"/>
                  </a:cubicBezTo>
                  <a:cubicBezTo>
                    <a:pt x="2228" y="1050"/>
                    <a:pt x="2528" y="0"/>
                    <a:pt x="15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47"/>
            <p:cNvSpPr/>
            <p:nvPr/>
          </p:nvSpPr>
          <p:spPr>
            <a:xfrm>
              <a:off x="6279300" y="2861375"/>
              <a:ext cx="75625" cy="97275"/>
            </a:xfrm>
            <a:custGeom>
              <a:rect b="b" l="l" r="r" t="t"/>
              <a:pathLst>
                <a:path extrusionOk="0" h="3891" w="3025">
                  <a:moveTo>
                    <a:pt x="2403" y="1"/>
                  </a:moveTo>
                  <a:cubicBezTo>
                    <a:pt x="2178" y="1"/>
                    <a:pt x="1971" y="104"/>
                    <a:pt x="1850" y="277"/>
                  </a:cubicBezTo>
                  <a:cubicBezTo>
                    <a:pt x="1504" y="1193"/>
                    <a:pt x="882" y="1884"/>
                    <a:pt x="277" y="2610"/>
                  </a:cubicBezTo>
                  <a:cubicBezTo>
                    <a:pt x="35" y="2869"/>
                    <a:pt x="1" y="3284"/>
                    <a:pt x="208" y="3578"/>
                  </a:cubicBezTo>
                  <a:cubicBezTo>
                    <a:pt x="326" y="3766"/>
                    <a:pt x="507" y="3890"/>
                    <a:pt x="682" y="3890"/>
                  </a:cubicBezTo>
                  <a:cubicBezTo>
                    <a:pt x="764" y="3890"/>
                    <a:pt x="845" y="3863"/>
                    <a:pt x="916" y="3802"/>
                  </a:cubicBezTo>
                  <a:cubicBezTo>
                    <a:pt x="1815" y="3128"/>
                    <a:pt x="2731" y="2420"/>
                    <a:pt x="3025" y="1452"/>
                  </a:cubicBezTo>
                  <a:cubicBezTo>
                    <a:pt x="2973" y="744"/>
                    <a:pt x="2921" y="225"/>
                    <a:pt x="24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47"/>
            <p:cNvSpPr/>
            <p:nvPr/>
          </p:nvSpPr>
          <p:spPr>
            <a:xfrm>
              <a:off x="4145025" y="994975"/>
              <a:ext cx="111500" cy="47325"/>
            </a:xfrm>
            <a:custGeom>
              <a:rect b="b" l="l" r="r" t="t"/>
              <a:pathLst>
                <a:path extrusionOk="0" h="1893" w="4460">
                  <a:moveTo>
                    <a:pt x="1539" y="105"/>
                  </a:moveTo>
                  <a:cubicBezTo>
                    <a:pt x="969" y="243"/>
                    <a:pt x="139" y="1"/>
                    <a:pt x="70" y="744"/>
                  </a:cubicBezTo>
                  <a:cubicBezTo>
                    <a:pt x="1" y="1418"/>
                    <a:pt x="813" y="1418"/>
                    <a:pt x="1332" y="1556"/>
                  </a:cubicBezTo>
                  <a:cubicBezTo>
                    <a:pt x="1764" y="1677"/>
                    <a:pt x="2213" y="1764"/>
                    <a:pt x="2645" y="1815"/>
                  </a:cubicBezTo>
                  <a:cubicBezTo>
                    <a:pt x="2898" y="1847"/>
                    <a:pt x="3179" y="1893"/>
                    <a:pt x="3440" y="1893"/>
                  </a:cubicBezTo>
                  <a:cubicBezTo>
                    <a:pt x="3890" y="1893"/>
                    <a:pt x="4279" y="1756"/>
                    <a:pt x="4356" y="1176"/>
                  </a:cubicBezTo>
                  <a:cubicBezTo>
                    <a:pt x="4459" y="346"/>
                    <a:pt x="3561" y="416"/>
                    <a:pt x="2956" y="329"/>
                  </a:cubicBezTo>
                  <a:lnTo>
                    <a:pt x="1539" y="10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47"/>
            <p:cNvSpPr/>
            <p:nvPr/>
          </p:nvSpPr>
          <p:spPr>
            <a:xfrm>
              <a:off x="7213625" y="3803350"/>
              <a:ext cx="74075" cy="80050"/>
            </a:xfrm>
            <a:custGeom>
              <a:rect b="b" l="l" r="r" t="t"/>
              <a:pathLst>
                <a:path extrusionOk="0" h="3202" w="2963">
                  <a:moveTo>
                    <a:pt x="573" y="1"/>
                  </a:moveTo>
                  <a:cubicBezTo>
                    <a:pt x="233" y="1"/>
                    <a:pt x="0" y="333"/>
                    <a:pt x="59" y="704"/>
                  </a:cubicBezTo>
                  <a:cubicBezTo>
                    <a:pt x="284" y="1965"/>
                    <a:pt x="1096" y="2777"/>
                    <a:pt x="2289" y="3175"/>
                  </a:cubicBezTo>
                  <a:cubicBezTo>
                    <a:pt x="2343" y="3193"/>
                    <a:pt x="2395" y="3202"/>
                    <a:pt x="2445" y="3202"/>
                  </a:cubicBezTo>
                  <a:cubicBezTo>
                    <a:pt x="2729" y="3202"/>
                    <a:pt x="2933" y="2914"/>
                    <a:pt x="2963" y="2414"/>
                  </a:cubicBezTo>
                  <a:cubicBezTo>
                    <a:pt x="2341" y="1619"/>
                    <a:pt x="1960" y="427"/>
                    <a:pt x="751" y="30"/>
                  </a:cubicBezTo>
                  <a:cubicBezTo>
                    <a:pt x="689" y="10"/>
                    <a:pt x="630" y="1"/>
                    <a:pt x="5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47"/>
            <p:cNvSpPr/>
            <p:nvPr/>
          </p:nvSpPr>
          <p:spPr>
            <a:xfrm>
              <a:off x="6542025" y="3118350"/>
              <a:ext cx="66075" cy="79800"/>
            </a:xfrm>
            <a:custGeom>
              <a:rect b="b" l="l" r="r" t="t"/>
              <a:pathLst>
                <a:path extrusionOk="0" h="3192" w="2643">
                  <a:moveTo>
                    <a:pt x="1295" y="1"/>
                  </a:moveTo>
                  <a:cubicBezTo>
                    <a:pt x="1273" y="1"/>
                    <a:pt x="1250" y="2"/>
                    <a:pt x="1226" y="4"/>
                  </a:cubicBezTo>
                  <a:cubicBezTo>
                    <a:pt x="275" y="108"/>
                    <a:pt x="51" y="954"/>
                    <a:pt x="33" y="1732"/>
                  </a:cubicBezTo>
                  <a:cubicBezTo>
                    <a:pt x="1" y="2354"/>
                    <a:pt x="200" y="3192"/>
                    <a:pt x="910" y="3192"/>
                  </a:cubicBezTo>
                  <a:cubicBezTo>
                    <a:pt x="950" y="3192"/>
                    <a:pt x="992" y="3189"/>
                    <a:pt x="1036" y="3184"/>
                  </a:cubicBezTo>
                  <a:cubicBezTo>
                    <a:pt x="2643" y="2959"/>
                    <a:pt x="1640" y="1767"/>
                    <a:pt x="1640" y="1110"/>
                  </a:cubicBezTo>
                  <a:cubicBezTo>
                    <a:pt x="1740" y="547"/>
                    <a:pt x="1792" y="1"/>
                    <a:pt x="1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47"/>
            <p:cNvSpPr/>
            <p:nvPr/>
          </p:nvSpPr>
          <p:spPr>
            <a:xfrm>
              <a:off x="4278100" y="987200"/>
              <a:ext cx="87225" cy="50150"/>
            </a:xfrm>
            <a:custGeom>
              <a:rect b="b" l="l" r="r" t="t"/>
              <a:pathLst>
                <a:path extrusionOk="0" h="2006" w="3489">
                  <a:moveTo>
                    <a:pt x="2519" y="46"/>
                  </a:moveTo>
                  <a:cubicBezTo>
                    <a:pt x="2407" y="46"/>
                    <a:pt x="2296" y="60"/>
                    <a:pt x="2195" y="87"/>
                  </a:cubicBezTo>
                  <a:cubicBezTo>
                    <a:pt x="1435" y="312"/>
                    <a:pt x="191" y="1"/>
                    <a:pt x="87" y="1107"/>
                  </a:cubicBezTo>
                  <a:cubicBezTo>
                    <a:pt x="1" y="1798"/>
                    <a:pt x="986" y="1746"/>
                    <a:pt x="1642" y="1781"/>
                  </a:cubicBezTo>
                  <a:cubicBezTo>
                    <a:pt x="2299" y="1556"/>
                    <a:pt x="3422" y="2005"/>
                    <a:pt x="3474" y="813"/>
                  </a:cubicBezTo>
                  <a:cubicBezTo>
                    <a:pt x="3488" y="284"/>
                    <a:pt x="2986" y="46"/>
                    <a:pt x="2519" y="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47"/>
            <p:cNvSpPr/>
            <p:nvPr/>
          </p:nvSpPr>
          <p:spPr>
            <a:xfrm>
              <a:off x="6595650" y="1204100"/>
              <a:ext cx="81075" cy="41800"/>
            </a:xfrm>
            <a:custGeom>
              <a:rect b="b" l="l" r="r" t="t"/>
              <a:pathLst>
                <a:path extrusionOk="0" h="1672" w="3243">
                  <a:moveTo>
                    <a:pt x="1466" y="121"/>
                  </a:moveTo>
                  <a:cubicBezTo>
                    <a:pt x="1366" y="163"/>
                    <a:pt x="1241" y="173"/>
                    <a:pt x="1106" y="173"/>
                  </a:cubicBezTo>
                  <a:cubicBezTo>
                    <a:pt x="987" y="173"/>
                    <a:pt x="861" y="165"/>
                    <a:pt x="738" y="165"/>
                  </a:cubicBezTo>
                  <a:cubicBezTo>
                    <a:pt x="371" y="165"/>
                    <a:pt x="34" y="234"/>
                    <a:pt x="14" y="778"/>
                  </a:cubicBezTo>
                  <a:cubicBezTo>
                    <a:pt x="0" y="1593"/>
                    <a:pt x="628" y="1660"/>
                    <a:pt x="1232" y="1660"/>
                  </a:cubicBezTo>
                  <a:cubicBezTo>
                    <a:pt x="1352" y="1660"/>
                    <a:pt x="1472" y="1658"/>
                    <a:pt x="1585" y="1658"/>
                  </a:cubicBezTo>
                  <a:cubicBezTo>
                    <a:pt x="1627" y="1658"/>
                    <a:pt x="1668" y="1658"/>
                    <a:pt x="1708" y="1659"/>
                  </a:cubicBezTo>
                  <a:cubicBezTo>
                    <a:pt x="1826" y="1666"/>
                    <a:pt x="1954" y="1672"/>
                    <a:pt x="2085" y="1672"/>
                  </a:cubicBezTo>
                  <a:cubicBezTo>
                    <a:pt x="2644" y="1672"/>
                    <a:pt x="3242" y="1563"/>
                    <a:pt x="3228" y="933"/>
                  </a:cubicBezTo>
                  <a:cubicBezTo>
                    <a:pt x="3194" y="0"/>
                    <a:pt x="2209" y="207"/>
                    <a:pt x="1466" y="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47"/>
            <p:cNvSpPr/>
            <p:nvPr/>
          </p:nvSpPr>
          <p:spPr>
            <a:xfrm>
              <a:off x="5040350" y="1034625"/>
              <a:ext cx="81550" cy="46975"/>
            </a:xfrm>
            <a:custGeom>
              <a:rect b="b" l="l" r="r" t="t"/>
              <a:pathLst>
                <a:path extrusionOk="0" h="1879" w="3262">
                  <a:moveTo>
                    <a:pt x="1625" y="1"/>
                  </a:moveTo>
                  <a:cubicBezTo>
                    <a:pt x="803" y="1"/>
                    <a:pt x="279" y="461"/>
                    <a:pt x="99" y="1249"/>
                  </a:cubicBezTo>
                  <a:cubicBezTo>
                    <a:pt x="0" y="1616"/>
                    <a:pt x="339" y="1879"/>
                    <a:pt x="645" y="1879"/>
                  </a:cubicBezTo>
                  <a:cubicBezTo>
                    <a:pt x="714" y="1879"/>
                    <a:pt x="781" y="1865"/>
                    <a:pt x="842" y="1837"/>
                  </a:cubicBezTo>
                  <a:cubicBezTo>
                    <a:pt x="1620" y="1474"/>
                    <a:pt x="2829" y="1750"/>
                    <a:pt x="3106" y="800"/>
                  </a:cubicBezTo>
                  <a:cubicBezTo>
                    <a:pt x="3261" y="229"/>
                    <a:pt x="2363" y="22"/>
                    <a:pt x="1758" y="5"/>
                  </a:cubicBezTo>
                  <a:cubicBezTo>
                    <a:pt x="1713" y="2"/>
                    <a:pt x="1668" y="1"/>
                    <a:pt x="16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47"/>
            <p:cNvSpPr/>
            <p:nvPr/>
          </p:nvSpPr>
          <p:spPr>
            <a:xfrm>
              <a:off x="6380950" y="3302475"/>
              <a:ext cx="77800" cy="40225"/>
            </a:xfrm>
            <a:custGeom>
              <a:rect b="b" l="l" r="r" t="t"/>
              <a:pathLst>
                <a:path extrusionOk="0" h="1609" w="3112">
                  <a:moveTo>
                    <a:pt x="843" y="80"/>
                  </a:moveTo>
                  <a:cubicBezTo>
                    <a:pt x="352" y="80"/>
                    <a:pt x="1" y="466"/>
                    <a:pt x="65" y="882"/>
                  </a:cubicBezTo>
                  <a:cubicBezTo>
                    <a:pt x="161" y="1545"/>
                    <a:pt x="602" y="1578"/>
                    <a:pt x="1054" y="1578"/>
                  </a:cubicBezTo>
                  <a:cubicBezTo>
                    <a:pt x="1103" y="1578"/>
                    <a:pt x="1152" y="1577"/>
                    <a:pt x="1201" y="1577"/>
                  </a:cubicBezTo>
                  <a:cubicBezTo>
                    <a:pt x="1347" y="1577"/>
                    <a:pt x="1491" y="1581"/>
                    <a:pt x="1620" y="1608"/>
                  </a:cubicBezTo>
                  <a:cubicBezTo>
                    <a:pt x="1746" y="1549"/>
                    <a:pt x="1903" y="1535"/>
                    <a:pt x="2065" y="1535"/>
                  </a:cubicBezTo>
                  <a:cubicBezTo>
                    <a:pt x="2212" y="1535"/>
                    <a:pt x="2363" y="1547"/>
                    <a:pt x="2502" y="1547"/>
                  </a:cubicBezTo>
                  <a:cubicBezTo>
                    <a:pt x="2845" y="1547"/>
                    <a:pt x="3112" y="1478"/>
                    <a:pt x="3037" y="1003"/>
                  </a:cubicBezTo>
                  <a:cubicBezTo>
                    <a:pt x="2882" y="1"/>
                    <a:pt x="1741" y="191"/>
                    <a:pt x="963" y="87"/>
                  </a:cubicBezTo>
                  <a:cubicBezTo>
                    <a:pt x="923" y="82"/>
                    <a:pt x="882" y="80"/>
                    <a:pt x="843" y="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47"/>
            <p:cNvSpPr/>
            <p:nvPr/>
          </p:nvSpPr>
          <p:spPr>
            <a:xfrm>
              <a:off x="4384825" y="996700"/>
              <a:ext cx="62025" cy="39775"/>
            </a:xfrm>
            <a:custGeom>
              <a:rect b="b" l="l" r="r" t="t"/>
              <a:pathLst>
                <a:path extrusionOk="0" h="1591" w="2481">
                  <a:moveTo>
                    <a:pt x="1811" y="155"/>
                  </a:moveTo>
                  <a:cubicBezTo>
                    <a:pt x="1713" y="155"/>
                    <a:pt x="1613" y="168"/>
                    <a:pt x="1521" y="191"/>
                  </a:cubicBezTo>
                  <a:cubicBezTo>
                    <a:pt x="985" y="312"/>
                    <a:pt x="121" y="1"/>
                    <a:pt x="52" y="917"/>
                  </a:cubicBezTo>
                  <a:cubicBezTo>
                    <a:pt x="0" y="1487"/>
                    <a:pt x="536" y="1574"/>
                    <a:pt x="1054" y="1591"/>
                  </a:cubicBezTo>
                  <a:cubicBezTo>
                    <a:pt x="1573" y="1418"/>
                    <a:pt x="2385" y="1556"/>
                    <a:pt x="2454" y="727"/>
                  </a:cubicBezTo>
                  <a:cubicBezTo>
                    <a:pt x="2481" y="311"/>
                    <a:pt x="2153" y="155"/>
                    <a:pt x="1811" y="1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47"/>
            <p:cNvSpPr/>
            <p:nvPr/>
          </p:nvSpPr>
          <p:spPr>
            <a:xfrm>
              <a:off x="2100625" y="1004500"/>
              <a:ext cx="520200" cy="95050"/>
            </a:xfrm>
            <a:custGeom>
              <a:rect b="b" l="l" r="r" t="t"/>
              <a:pathLst>
                <a:path extrusionOk="0" h="3802" w="20808">
                  <a:moveTo>
                    <a:pt x="20756" y="0"/>
                  </a:moveTo>
                  <a:lnTo>
                    <a:pt x="20738" y="17"/>
                  </a:lnTo>
                  <a:lnTo>
                    <a:pt x="20773" y="17"/>
                  </a:lnTo>
                  <a:lnTo>
                    <a:pt x="20808" y="0"/>
                  </a:lnTo>
                  <a:close/>
                  <a:moveTo>
                    <a:pt x="1" y="3785"/>
                  </a:moveTo>
                  <a:lnTo>
                    <a:pt x="1" y="3802"/>
                  </a:lnTo>
                  <a:lnTo>
                    <a:pt x="18" y="3802"/>
                  </a:lnTo>
                  <a:lnTo>
                    <a:pt x="18" y="37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47"/>
            <p:cNvSpPr/>
            <p:nvPr/>
          </p:nvSpPr>
          <p:spPr>
            <a:xfrm>
              <a:off x="233350" y="949250"/>
              <a:ext cx="3232550" cy="3802300"/>
            </a:xfrm>
            <a:custGeom>
              <a:rect b="b" l="l" r="r" t="t"/>
              <a:pathLst>
                <a:path extrusionOk="0" h="152092" w="129302">
                  <a:moveTo>
                    <a:pt x="97270" y="1644"/>
                  </a:moveTo>
                  <a:cubicBezTo>
                    <a:pt x="97347" y="1644"/>
                    <a:pt x="97424" y="1648"/>
                    <a:pt x="97503" y="1657"/>
                  </a:cubicBezTo>
                  <a:cubicBezTo>
                    <a:pt x="97555" y="1674"/>
                    <a:pt x="97607" y="1692"/>
                    <a:pt x="97642" y="1709"/>
                  </a:cubicBezTo>
                  <a:lnTo>
                    <a:pt x="95601" y="2170"/>
                  </a:lnTo>
                  <a:lnTo>
                    <a:pt x="95601" y="2170"/>
                  </a:lnTo>
                  <a:cubicBezTo>
                    <a:pt x="96129" y="1917"/>
                    <a:pt x="96661" y="1644"/>
                    <a:pt x="97270" y="1644"/>
                  </a:cubicBezTo>
                  <a:close/>
                  <a:moveTo>
                    <a:pt x="95473" y="2210"/>
                  </a:moveTo>
                  <a:lnTo>
                    <a:pt x="95447" y="2227"/>
                  </a:lnTo>
                  <a:lnTo>
                    <a:pt x="95429" y="2227"/>
                  </a:lnTo>
                  <a:lnTo>
                    <a:pt x="95464" y="2210"/>
                  </a:lnTo>
                  <a:close/>
                  <a:moveTo>
                    <a:pt x="68358" y="8951"/>
                  </a:moveTo>
                  <a:cubicBezTo>
                    <a:pt x="68553" y="8951"/>
                    <a:pt x="68761" y="9049"/>
                    <a:pt x="68989" y="9313"/>
                  </a:cubicBezTo>
                  <a:cubicBezTo>
                    <a:pt x="69208" y="9280"/>
                    <a:pt x="69420" y="9268"/>
                    <a:pt x="69634" y="9268"/>
                  </a:cubicBezTo>
                  <a:cubicBezTo>
                    <a:pt x="69758" y="9268"/>
                    <a:pt x="69882" y="9272"/>
                    <a:pt x="70008" y="9278"/>
                  </a:cubicBezTo>
                  <a:cubicBezTo>
                    <a:pt x="70061" y="9286"/>
                    <a:pt x="70117" y="9289"/>
                    <a:pt x="70177" y="9289"/>
                  </a:cubicBezTo>
                  <a:cubicBezTo>
                    <a:pt x="70522" y="9289"/>
                    <a:pt x="70965" y="9176"/>
                    <a:pt x="71318" y="9176"/>
                  </a:cubicBezTo>
                  <a:cubicBezTo>
                    <a:pt x="71841" y="9176"/>
                    <a:pt x="72167" y="9425"/>
                    <a:pt x="71685" y="10661"/>
                  </a:cubicBezTo>
                  <a:cubicBezTo>
                    <a:pt x="71581" y="10937"/>
                    <a:pt x="71823" y="11265"/>
                    <a:pt x="72151" y="11386"/>
                  </a:cubicBezTo>
                  <a:cubicBezTo>
                    <a:pt x="72428" y="11438"/>
                    <a:pt x="72722" y="11490"/>
                    <a:pt x="72998" y="11507"/>
                  </a:cubicBezTo>
                  <a:cubicBezTo>
                    <a:pt x="72652" y="11922"/>
                    <a:pt x="72359" y="12406"/>
                    <a:pt x="71927" y="12717"/>
                  </a:cubicBezTo>
                  <a:cubicBezTo>
                    <a:pt x="71831" y="12786"/>
                    <a:pt x="71741" y="12813"/>
                    <a:pt x="71654" y="12813"/>
                  </a:cubicBezTo>
                  <a:cubicBezTo>
                    <a:pt x="71349" y="12813"/>
                    <a:pt x="71090" y="12473"/>
                    <a:pt x="70821" y="12406"/>
                  </a:cubicBezTo>
                  <a:cubicBezTo>
                    <a:pt x="69127" y="11939"/>
                    <a:pt x="69334" y="10488"/>
                    <a:pt x="68989" y="9313"/>
                  </a:cubicBezTo>
                  <a:lnTo>
                    <a:pt x="67330" y="9520"/>
                  </a:lnTo>
                  <a:cubicBezTo>
                    <a:pt x="67668" y="9295"/>
                    <a:pt x="67992" y="8951"/>
                    <a:pt x="68358" y="8951"/>
                  </a:cubicBezTo>
                  <a:close/>
                  <a:moveTo>
                    <a:pt x="51546" y="12467"/>
                  </a:moveTo>
                  <a:cubicBezTo>
                    <a:pt x="51593" y="12467"/>
                    <a:pt x="51647" y="12470"/>
                    <a:pt x="51707" y="12475"/>
                  </a:cubicBezTo>
                  <a:cubicBezTo>
                    <a:pt x="51897" y="12648"/>
                    <a:pt x="52157" y="12890"/>
                    <a:pt x="52433" y="13115"/>
                  </a:cubicBezTo>
                  <a:cubicBezTo>
                    <a:pt x="52260" y="13270"/>
                    <a:pt x="52053" y="13374"/>
                    <a:pt x="51845" y="13460"/>
                  </a:cubicBezTo>
                  <a:cubicBezTo>
                    <a:pt x="51802" y="13467"/>
                    <a:pt x="51764" y="13470"/>
                    <a:pt x="51729" y="13470"/>
                  </a:cubicBezTo>
                  <a:cubicBezTo>
                    <a:pt x="51300" y="13470"/>
                    <a:pt x="51439" y="13007"/>
                    <a:pt x="51327" y="12752"/>
                  </a:cubicBezTo>
                  <a:cubicBezTo>
                    <a:pt x="51225" y="12548"/>
                    <a:pt x="51295" y="12467"/>
                    <a:pt x="51546" y="12467"/>
                  </a:cubicBezTo>
                  <a:close/>
                  <a:moveTo>
                    <a:pt x="55481" y="12549"/>
                  </a:moveTo>
                  <a:cubicBezTo>
                    <a:pt x="55526" y="12549"/>
                    <a:pt x="55570" y="12553"/>
                    <a:pt x="55613" y="12562"/>
                  </a:cubicBezTo>
                  <a:lnTo>
                    <a:pt x="54576" y="13789"/>
                  </a:lnTo>
                  <a:lnTo>
                    <a:pt x="53954" y="13184"/>
                  </a:lnTo>
                  <a:cubicBezTo>
                    <a:pt x="54420" y="12976"/>
                    <a:pt x="54870" y="12752"/>
                    <a:pt x="55336" y="12562"/>
                  </a:cubicBezTo>
                  <a:cubicBezTo>
                    <a:pt x="55388" y="12553"/>
                    <a:pt x="55436" y="12549"/>
                    <a:pt x="55481" y="12549"/>
                  </a:cubicBezTo>
                  <a:close/>
                  <a:moveTo>
                    <a:pt x="116966" y="0"/>
                  </a:moveTo>
                  <a:cubicBezTo>
                    <a:pt x="112339" y="0"/>
                    <a:pt x="107712" y="747"/>
                    <a:pt x="103085" y="1035"/>
                  </a:cubicBezTo>
                  <a:cubicBezTo>
                    <a:pt x="101910" y="1104"/>
                    <a:pt x="100735" y="983"/>
                    <a:pt x="99542" y="1260"/>
                  </a:cubicBezTo>
                  <a:cubicBezTo>
                    <a:pt x="99533" y="1262"/>
                    <a:pt x="99523" y="1263"/>
                    <a:pt x="99512" y="1263"/>
                  </a:cubicBezTo>
                  <a:cubicBezTo>
                    <a:pt x="99194" y="1263"/>
                    <a:pt x="98389" y="307"/>
                    <a:pt x="97503" y="240"/>
                  </a:cubicBezTo>
                  <a:cubicBezTo>
                    <a:pt x="96554" y="172"/>
                    <a:pt x="95607" y="143"/>
                    <a:pt x="94661" y="143"/>
                  </a:cubicBezTo>
                  <a:cubicBezTo>
                    <a:pt x="91541" y="143"/>
                    <a:pt x="88432" y="459"/>
                    <a:pt x="85303" y="724"/>
                  </a:cubicBezTo>
                  <a:cubicBezTo>
                    <a:pt x="83379" y="875"/>
                    <a:pt x="81549" y="1637"/>
                    <a:pt x="79578" y="1637"/>
                  </a:cubicBezTo>
                  <a:cubicBezTo>
                    <a:pt x="79300" y="1637"/>
                    <a:pt x="79020" y="1622"/>
                    <a:pt x="78736" y="1588"/>
                  </a:cubicBezTo>
                  <a:cubicBezTo>
                    <a:pt x="78573" y="1568"/>
                    <a:pt x="78403" y="1557"/>
                    <a:pt x="78229" y="1557"/>
                  </a:cubicBezTo>
                  <a:cubicBezTo>
                    <a:pt x="77349" y="1557"/>
                    <a:pt x="76386" y="1840"/>
                    <a:pt x="75953" y="2677"/>
                  </a:cubicBezTo>
                  <a:cubicBezTo>
                    <a:pt x="75538" y="3489"/>
                    <a:pt x="76333" y="4163"/>
                    <a:pt x="76956" y="4750"/>
                  </a:cubicBezTo>
                  <a:cubicBezTo>
                    <a:pt x="77215" y="4992"/>
                    <a:pt x="77232" y="5511"/>
                    <a:pt x="77370" y="5891"/>
                  </a:cubicBezTo>
                  <a:cubicBezTo>
                    <a:pt x="77348" y="5890"/>
                    <a:pt x="77325" y="5889"/>
                    <a:pt x="77301" y="5889"/>
                  </a:cubicBezTo>
                  <a:cubicBezTo>
                    <a:pt x="77154" y="5889"/>
                    <a:pt x="76988" y="5912"/>
                    <a:pt x="76844" y="5912"/>
                  </a:cubicBezTo>
                  <a:cubicBezTo>
                    <a:pt x="76726" y="5912"/>
                    <a:pt x="76623" y="5896"/>
                    <a:pt x="76558" y="5839"/>
                  </a:cubicBezTo>
                  <a:cubicBezTo>
                    <a:pt x="76285" y="5586"/>
                    <a:pt x="76034" y="5489"/>
                    <a:pt x="75796" y="5489"/>
                  </a:cubicBezTo>
                  <a:cubicBezTo>
                    <a:pt x="75417" y="5489"/>
                    <a:pt x="75070" y="5733"/>
                    <a:pt x="74709" y="5977"/>
                  </a:cubicBezTo>
                  <a:lnTo>
                    <a:pt x="74709" y="5995"/>
                  </a:lnTo>
                  <a:lnTo>
                    <a:pt x="74692" y="5995"/>
                  </a:lnTo>
                  <a:cubicBezTo>
                    <a:pt x="74415" y="6358"/>
                    <a:pt x="73707" y="6479"/>
                    <a:pt x="73897" y="7066"/>
                  </a:cubicBezTo>
                  <a:cubicBezTo>
                    <a:pt x="74104" y="7654"/>
                    <a:pt x="74761" y="7671"/>
                    <a:pt x="75331" y="7723"/>
                  </a:cubicBezTo>
                  <a:lnTo>
                    <a:pt x="75625" y="7723"/>
                  </a:lnTo>
                  <a:lnTo>
                    <a:pt x="77146" y="7982"/>
                  </a:lnTo>
                  <a:cubicBezTo>
                    <a:pt x="76904" y="8068"/>
                    <a:pt x="76662" y="8120"/>
                    <a:pt x="76403" y="8120"/>
                  </a:cubicBezTo>
                  <a:cubicBezTo>
                    <a:pt x="76178" y="8103"/>
                    <a:pt x="75970" y="7930"/>
                    <a:pt x="75729" y="7861"/>
                  </a:cubicBezTo>
                  <a:cubicBezTo>
                    <a:pt x="75594" y="7823"/>
                    <a:pt x="75464" y="7807"/>
                    <a:pt x="75337" y="7807"/>
                  </a:cubicBezTo>
                  <a:cubicBezTo>
                    <a:pt x="74777" y="7807"/>
                    <a:pt x="74273" y="8116"/>
                    <a:pt x="73724" y="8172"/>
                  </a:cubicBezTo>
                  <a:cubicBezTo>
                    <a:pt x="73717" y="8173"/>
                    <a:pt x="73710" y="8174"/>
                    <a:pt x="73702" y="8174"/>
                  </a:cubicBezTo>
                  <a:cubicBezTo>
                    <a:pt x="73450" y="8174"/>
                    <a:pt x="72913" y="7613"/>
                    <a:pt x="72946" y="7394"/>
                  </a:cubicBezTo>
                  <a:cubicBezTo>
                    <a:pt x="73102" y="6479"/>
                    <a:pt x="73810" y="6098"/>
                    <a:pt x="74674" y="5995"/>
                  </a:cubicBezTo>
                  <a:lnTo>
                    <a:pt x="74674" y="5977"/>
                  </a:lnTo>
                  <a:cubicBezTo>
                    <a:pt x="74726" y="5545"/>
                    <a:pt x="74830" y="5113"/>
                    <a:pt x="74951" y="4681"/>
                  </a:cubicBezTo>
                  <a:cubicBezTo>
                    <a:pt x="75072" y="4370"/>
                    <a:pt x="75435" y="4076"/>
                    <a:pt x="75124" y="3748"/>
                  </a:cubicBezTo>
                  <a:cubicBezTo>
                    <a:pt x="74832" y="3467"/>
                    <a:pt x="74483" y="3396"/>
                    <a:pt x="74119" y="3396"/>
                  </a:cubicBezTo>
                  <a:cubicBezTo>
                    <a:pt x="73856" y="3396"/>
                    <a:pt x="73587" y="3433"/>
                    <a:pt x="73326" y="3454"/>
                  </a:cubicBezTo>
                  <a:cubicBezTo>
                    <a:pt x="72946" y="3506"/>
                    <a:pt x="72756" y="3748"/>
                    <a:pt x="72704" y="4180"/>
                  </a:cubicBezTo>
                  <a:cubicBezTo>
                    <a:pt x="72601" y="5252"/>
                    <a:pt x="72134" y="6098"/>
                    <a:pt x="70959" y="6340"/>
                  </a:cubicBezTo>
                  <a:cubicBezTo>
                    <a:pt x="70855" y="6427"/>
                    <a:pt x="70769" y="6513"/>
                    <a:pt x="70665" y="6617"/>
                  </a:cubicBezTo>
                  <a:cubicBezTo>
                    <a:pt x="70786" y="6859"/>
                    <a:pt x="70924" y="7083"/>
                    <a:pt x="71097" y="7291"/>
                  </a:cubicBezTo>
                  <a:cubicBezTo>
                    <a:pt x="71304" y="7412"/>
                    <a:pt x="71546" y="7515"/>
                    <a:pt x="71788" y="7567"/>
                  </a:cubicBezTo>
                  <a:cubicBezTo>
                    <a:pt x="71650" y="7550"/>
                    <a:pt x="71512" y="7541"/>
                    <a:pt x="71374" y="7541"/>
                  </a:cubicBezTo>
                  <a:cubicBezTo>
                    <a:pt x="71235" y="7541"/>
                    <a:pt x="71097" y="7550"/>
                    <a:pt x="70959" y="7567"/>
                  </a:cubicBezTo>
                  <a:cubicBezTo>
                    <a:pt x="70569" y="7671"/>
                    <a:pt x="70173" y="7708"/>
                    <a:pt x="69775" y="7708"/>
                  </a:cubicBezTo>
                  <a:cubicBezTo>
                    <a:pt x="68812" y="7708"/>
                    <a:pt x="67832" y="7494"/>
                    <a:pt x="66868" y="7494"/>
                  </a:cubicBezTo>
                  <a:cubicBezTo>
                    <a:pt x="66108" y="7494"/>
                    <a:pt x="65357" y="7627"/>
                    <a:pt x="64634" y="8103"/>
                  </a:cubicBezTo>
                  <a:cubicBezTo>
                    <a:pt x="64271" y="8345"/>
                    <a:pt x="63580" y="8379"/>
                    <a:pt x="63666" y="8863"/>
                  </a:cubicBezTo>
                  <a:cubicBezTo>
                    <a:pt x="63752" y="9382"/>
                    <a:pt x="64167" y="9900"/>
                    <a:pt x="64547" y="10315"/>
                  </a:cubicBezTo>
                  <a:cubicBezTo>
                    <a:pt x="64666" y="10447"/>
                    <a:pt x="64798" y="10498"/>
                    <a:pt x="64939" y="10498"/>
                  </a:cubicBezTo>
                  <a:cubicBezTo>
                    <a:pt x="65148" y="10498"/>
                    <a:pt x="65375" y="10387"/>
                    <a:pt x="65602" y="10263"/>
                  </a:cubicBezTo>
                  <a:cubicBezTo>
                    <a:pt x="66124" y="9977"/>
                    <a:pt x="66711" y="9789"/>
                    <a:pt x="67269" y="9556"/>
                  </a:cubicBezTo>
                  <a:lnTo>
                    <a:pt x="67269" y="9556"/>
                  </a:lnTo>
                  <a:cubicBezTo>
                    <a:pt x="66173" y="11022"/>
                    <a:pt x="64072" y="10911"/>
                    <a:pt x="62975" y="11974"/>
                  </a:cubicBezTo>
                  <a:cubicBezTo>
                    <a:pt x="62086" y="12850"/>
                    <a:pt x="61268" y="13162"/>
                    <a:pt x="60357" y="13162"/>
                  </a:cubicBezTo>
                  <a:cubicBezTo>
                    <a:pt x="59993" y="13162"/>
                    <a:pt x="59613" y="13112"/>
                    <a:pt x="59207" y="13028"/>
                  </a:cubicBezTo>
                  <a:cubicBezTo>
                    <a:pt x="58430" y="12873"/>
                    <a:pt x="57687" y="12510"/>
                    <a:pt x="56926" y="12233"/>
                  </a:cubicBezTo>
                  <a:cubicBezTo>
                    <a:pt x="57173" y="12050"/>
                    <a:pt x="57402" y="11981"/>
                    <a:pt x="57619" y="11981"/>
                  </a:cubicBezTo>
                  <a:cubicBezTo>
                    <a:pt x="58162" y="11981"/>
                    <a:pt x="58632" y="12416"/>
                    <a:pt x="59138" y="12613"/>
                  </a:cubicBezTo>
                  <a:cubicBezTo>
                    <a:pt x="59332" y="12687"/>
                    <a:pt x="59512" y="12718"/>
                    <a:pt x="59680" y="12718"/>
                  </a:cubicBezTo>
                  <a:cubicBezTo>
                    <a:pt x="60502" y="12718"/>
                    <a:pt x="61062" y="11967"/>
                    <a:pt x="61765" y="11680"/>
                  </a:cubicBezTo>
                  <a:cubicBezTo>
                    <a:pt x="62404" y="11421"/>
                    <a:pt x="61903" y="10851"/>
                    <a:pt x="61661" y="10384"/>
                  </a:cubicBezTo>
                  <a:cubicBezTo>
                    <a:pt x="61454" y="9987"/>
                    <a:pt x="61921" y="9745"/>
                    <a:pt x="62249" y="9537"/>
                  </a:cubicBezTo>
                  <a:cubicBezTo>
                    <a:pt x="62664" y="9295"/>
                    <a:pt x="63441" y="9226"/>
                    <a:pt x="63182" y="8518"/>
                  </a:cubicBezTo>
                  <a:cubicBezTo>
                    <a:pt x="63018" y="8098"/>
                    <a:pt x="62703" y="8030"/>
                    <a:pt x="62354" y="8030"/>
                  </a:cubicBezTo>
                  <a:cubicBezTo>
                    <a:pt x="62187" y="8030"/>
                    <a:pt x="62013" y="8045"/>
                    <a:pt x="61845" y="8045"/>
                  </a:cubicBezTo>
                  <a:cubicBezTo>
                    <a:pt x="61771" y="8045"/>
                    <a:pt x="61698" y="8042"/>
                    <a:pt x="61627" y="8034"/>
                  </a:cubicBezTo>
                  <a:cubicBezTo>
                    <a:pt x="61564" y="8027"/>
                    <a:pt x="61502" y="8024"/>
                    <a:pt x="61440" y="8024"/>
                  </a:cubicBezTo>
                  <a:cubicBezTo>
                    <a:pt x="60620" y="8024"/>
                    <a:pt x="59973" y="8583"/>
                    <a:pt x="59080" y="8583"/>
                  </a:cubicBezTo>
                  <a:cubicBezTo>
                    <a:pt x="59004" y="8583"/>
                    <a:pt x="58925" y="8579"/>
                    <a:pt x="58844" y="8570"/>
                  </a:cubicBezTo>
                  <a:cubicBezTo>
                    <a:pt x="57410" y="8414"/>
                    <a:pt x="56391" y="7671"/>
                    <a:pt x="55181" y="7187"/>
                  </a:cubicBezTo>
                  <a:cubicBezTo>
                    <a:pt x="54440" y="6892"/>
                    <a:pt x="53723" y="6767"/>
                    <a:pt x="53025" y="6767"/>
                  </a:cubicBezTo>
                  <a:cubicBezTo>
                    <a:pt x="51022" y="6767"/>
                    <a:pt x="49177" y="7799"/>
                    <a:pt x="47370" y="8812"/>
                  </a:cubicBezTo>
                  <a:cubicBezTo>
                    <a:pt x="46903" y="9071"/>
                    <a:pt x="46765" y="9434"/>
                    <a:pt x="46972" y="9969"/>
                  </a:cubicBezTo>
                  <a:cubicBezTo>
                    <a:pt x="47155" y="10426"/>
                    <a:pt x="47351" y="10748"/>
                    <a:pt x="47819" y="10748"/>
                  </a:cubicBezTo>
                  <a:cubicBezTo>
                    <a:pt x="47883" y="10748"/>
                    <a:pt x="47952" y="10742"/>
                    <a:pt x="48026" y="10730"/>
                  </a:cubicBezTo>
                  <a:lnTo>
                    <a:pt x="50498" y="10280"/>
                  </a:lnTo>
                  <a:cubicBezTo>
                    <a:pt x="50618" y="10263"/>
                    <a:pt x="50739" y="10229"/>
                    <a:pt x="50878" y="10194"/>
                  </a:cubicBezTo>
                  <a:lnTo>
                    <a:pt x="50878" y="10194"/>
                  </a:lnTo>
                  <a:cubicBezTo>
                    <a:pt x="50878" y="10298"/>
                    <a:pt x="50860" y="10401"/>
                    <a:pt x="50860" y="10505"/>
                  </a:cubicBezTo>
                  <a:cubicBezTo>
                    <a:pt x="50614" y="11663"/>
                    <a:pt x="50148" y="12321"/>
                    <a:pt x="49280" y="12321"/>
                  </a:cubicBezTo>
                  <a:cubicBezTo>
                    <a:pt x="48931" y="12321"/>
                    <a:pt x="48517" y="12214"/>
                    <a:pt x="48026" y="11991"/>
                  </a:cubicBezTo>
                  <a:cubicBezTo>
                    <a:pt x="46374" y="11254"/>
                    <a:pt x="44693" y="10979"/>
                    <a:pt x="42955" y="10979"/>
                  </a:cubicBezTo>
                  <a:cubicBezTo>
                    <a:pt x="42002" y="10979"/>
                    <a:pt x="41033" y="11062"/>
                    <a:pt x="40042" y="11196"/>
                  </a:cubicBezTo>
                  <a:cubicBezTo>
                    <a:pt x="38536" y="11404"/>
                    <a:pt x="37062" y="12285"/>
                    <a:pt x="35569" y="12285"/>
                  </a:cubicBezTo>
                  <a:cubicBezTo>
                    <a:pt x="35195" y="12285"/>
                    <a:pt x="34820" y="12230"/>
                    <a:pt x="34443" y="12095"/>
                  </a:cubicBezTo>
                  <a:cubicBezTo>
                    <a:pt x="32698" y="11490"/>
                    <a:pt x="30900" y="11110"/>
                    <a:pt x="29068" y="10920"/>
                  </a:cubicBezTo>
                  <a:cubicBezTo>
                    <a:pt x="27080" y="10698"/>
                    <a:pt x="25171" y="10202"/>
                    <a:pt x="23146" y="10202"/>
                  </a:cubicBezTo>
                  <a:cubicBezTo>
                    <a:pt x="22337" y="10202"/>
                    <a:pt x="21510" y="10281"/>
                    <a:pt x="20652" y="10488"/>
                  </a:cubicBezTo>
                  <a:cubicBezTo>
                    <a:pt x="18383" y="11055"/>
                    <a:pt x="16215" y="12269"/>
                    <a:pt x="13793" y="12269"/>
                  </a:cubicBezTo>
                  <a:cubicBezTo>
                    <a:pt x="13559" y="12269"/>
                    <a:pt x="13322" y="12258"/>
                    <a:pt x="13083" y="12233"/>
                  </a:cubicBezTo>
                  <a:cubicBezTo>
                    <a:pt x="13049" y="12230"/>
                    <a:pt x="13015" y="12229"/>
                    <a:pt x="12982" y="12229"/>
                  </a:cubicBezTo>
                  <a:cubicBezTo>
                    <a:pt x="12473" y="12229"/>
                    <a:pt x="12176" y="12605"/>
                    <a:pt x="12323" y="13287"/>
                  </a:cubicBezTo>
                  <a:cubicBezTo>
                    <a:pt x="12498" y="14071"/>
                    <a:pt x="12325" y="14707"/>
                    <a:pt x="11687" y="14707"/>
                  </a:cubicBezTo>
                  <a:cubicBezTo>
                    <a:pt x="11510" y="14707"/>
                    <a:pt x="11296" y="14658"/>
                    <a:pt x="11044" y="14549"/>
                  </a:cubicBezTo>
                  <a:cubicBezTo>
                    <a:pt x="10655" y="14378"/>
                    <a:pt x="10292" y="14308"/>
                    <a:pt x="9947" y="14308"/>
                  </a:cubicBezTo>
                  <a:cubicBezTo>
                    <a:pt x="9034" y="14308"/>
                    <a:pt x="8242" y="14801"/>
                    <a:pt x="7415" y="15240"/>
                  </a:cubicBezTo>
                  <a:cubicBezTo>
                    <a:pt x="6965" y="15482"/>
                    <a:pt x="6672" y="15914"/>
                    <a:pt x="6879" y="16467"/>
                  </a:cubicBezTo>
                  <a:cubicBezTo>
                    <a:pt x="7027" y="16886"/>
                    <a:pt x="7334" y="16988"/>
                    <a:pt x="7700" y="16988"/>
                  </a:cubicBezTo>
                  <a:cubicBezTo>
                    <a:pt x="7802" y="16988"/>
                    <a:pt x="7910" y="16980"/>
                    <a:pt x="8020" y="16968"/>
                  </a:cubicBezTo>
                  <a:cubicBezTo>
                    <a:pt x="8305" y="16929"/>
                    <a:pt x="8590" y="16910"/>
                    <a:pt x="8875" y="16910"/>
                  </a:cubicBezTo>
                  <a:cubicBezTo>
                    <a:pt x="8970" y="16910"/>
                    <a:pt x="9065" y="16912"/>
                    <a:pt x="9160" y="16917"/>
                  </a:cubicBezTo>
                  <a:cubicBezTo>
                    <a:pt x="9186" y="16919"/>
                    <a:pt x="9214" y="16920"/>
                    <a:pt x="9242" y="16920"/>
                  </a:cubicBezTo>
                  <a:cubicBezTo>
                    <a:pt x="9458" y="16920"/>
                    <a:pt x="9735" y="16862"/>
                    <a:pt x="9947" y="16862"/>
                  </a:cubicBezTo>
                  <a:cubicBezTo>
                    <a:pt x="10131" y="16862"/>
                    <a:pt x="10266" y="16906"/>
                    <a:pt x="10266" y="17072"/>
                  </a:cubicBezTo>
                  <a:cubicBezTo>
                    <a:pt x="10266" y="17498"/>
                    <a:pt x="9728" y="17637"/>
                    <a:pt x="9291" y="17637"/>
                  </a:cubicBezTo>
                  <a:cubicBezTo>
                    <a:pt x="9214" y="17637"/>
                    <a:pt x="9141" y="17633"/>
                    <a:pt x="9074" y="17625"/>
                  </a:cubicBezTo>
                  <a:cubicBezTo>
                    <a:pt x="8873" y="17604"/>
                    <a:pt x="8677" y="17594"/>
                    <a:pt x="8484" y="17594"/>
                  </a:cubicBezTo>
                  <a:cubicBezTo>
                    <a:pt x="6314" y="17594"/>
                    <a:pt x="4587" y="18859"/>
                    <a:pt x="2714" y="19716"/>
                  </a:cubicBezTo>
                  <a:cubicBezTo>
                    <a:pt x="1193" y="20407"/>
                    <a:pt x="2351" y="21548"/>
                    <a:pt x="2282" y="22429"/>
                  </a:cubicBezTo>
                  <a:cubicBezTo>
                    <a:pt x="2264" y="22814"/>
                    <a:pt x="2455" y="22907"/>
                    <a:pt x="2706" y="22907"/>
                  </a:cubicBezTo>
                  <a:cubicBezTo>
                    <a:pt x="2939" y="22907"/>
                    <a:pt x="3223" y="22827"/>
                    <a:pt x="3440" y="22827"/>
                  </a:cubicBezTo>
                  <a:cubicBezTo>
                    <a:pt x="3665" y="22827"/>
                    <a:pt x="3872" y="22982"/>
                    <a:pt x="4079" y="23069"/>
                  </a:cubicBezTo>
                  <a:cubicBezTo>
                    <a:pt x="3924" y="23242"/>
                    <a:pt x="3751" y="23380"/>
                    <a:pt x="3544" y="23501"/>
                  </a:cubicBezTo>
                  <a:cubicBezTo>
                    <a:pt x="2610" y="23881"/>
                    <a:pt x="1643" y="24192"/>
                    <a:pt x="709" y="24589"/>
                  </a:cubicBezTo>
                  <a:cubicBezTo>
                    <a:pt x="329" y="24745"/>
                    <a:pt x="1" y="25142"/>
                    <a:pt x="226" y="25609"/>
                  </a:cubicBezTo>
                  <a:cubicBezTo>
                    <a:pt x="325" y="25816"/>
                    <a:pt x="462" y="25880"/>
                    <a:pt x="615" y="25880"/>
                  </a:cubicBezTo>
                  <a:cubicBezTo>
                    <a:pt x="807" y="25880"/>
                    <a:pt x="1026" y="25778"/>
                    <a:pt x="1228" y="25730"/>
                  </a:cubicBezTo>
                  <a:cubicBezTo>
                    <a:pt x="2248" y="25454"/>
                    <a:pt x="3354" y="25350"/>
                    <a:pt x="4252" y="24866"/>
                  </a:cubicBezTo>
                  <a:cubicBezTo>
                    <a:pt x="4601" y="24679"/>
                    <a:pt x="4965" y="24620"/>
                    <a:pt x="5336" y="24620"/>
                  </a:cubicBezTo>
                  <a:cubicBezTo>
                    <a:pt x="5952" y="24620"/>
                    <a:pt x="6585" y="24782"/>
                    <a:pt x="7191" y="24782"/>
                  </a:cubicBezTo>
                  <a:cubicBezTo>
                    <a:pt x="7702" y="24782"/>
                    <a:pt x="8195" y="24667"/>
                    <a:pt x="8642" y="24244"/>
                  </a:cubicBezTo>
                  <a:cubicBezTo>
                    <a:pt x="9143" y="23760"/>
                    <a:pt x="9627" y="23276"/>
                    <a:pt x="10128" y="22809"/>
                  </a:cubicBezTo>
                  <a:cubicBezTo>
                    <a:pt x="10518" y="22438"/>
                    <a:pt x="10935" y="22335"/>
                    <a:pt x="11366" y="22335"/>
                  </a:cubicBezTo>
                  <a:cubicBezTo>
                    <a:pt x="11904" y="22335"/>
                    <a:pt x="12465" y="22495"/>
                    <a:pt x="13026" y="22495"/>
                  </a:cubicBezTo>
                  <a:cubicBezTo>
                    <a:pt x="13270" y="22495"/>
                    <a:pt x="13515" y="22465"/>
                    <a:pt x="13757" y="22377"/>
                  </a:cubicBezTo>
                  <a:cubicBezTo>
                    <a:pt x="14876" y="21972"/>
                    <a:pt x="15968" y="21278"/>
                    <a:pt x="17215" y="21278"/>
                  </a:cubicBezTo>
                  <a:cubicBezTo>
                    <a:pt x="17721" y="21278"/>
                    <a:pt x="18252" y="21392"/>
                    <a:pt x="18820" y="21686"/>
                  </a:cubicBezTo>
                  <a:cubicBezTo>
                    <a:pt x="20272" y="22429"/>
                    <a:pt x="22242" y="22343"/>
                    <a:pt x="21966" y="24780"/>
                  </a:cubicBezTo>
                  <a:cubicBezTo>
                    <a:pt x="21914" y="25212"/>
                    <a:pt x="22104" y="25868"/>
                    <a:pt x="22415" y="26127"/>
                  </a:cubicBezTo>
                  <a:cubicBezTo>
                    <a:pt x="23746" y="27251"/>
                    <a:pt x="23659" y="29411"/>
                    <a:pt x="23210" y="29981"/>
                  </a:cubicBezTo>
                  <a:cubicBezTo>
                    <a:pt x="22052" y="31485"/>
                    <a:pt x="22484" y="32573"/>
                    <a:pt x="22985" y="33973"/>
                  </a:cubicBezTo>
                  <a:cubicBezTo>
                    <a:pt x="23124" y="34405"/>
                    <a:pt x="22795" y="35045"/>
                    <a:pt x="22553" y="35529"/>
                  </a:cubicBezTo>
                  <a:cubicBezTo>
                    <a:pt x="21447" y="37844"/>
                    <a:pt x="19356" y="39469"/>
                    <a:pt x="18233" y="41802"/>
                  </a:cubicBezTo>
                  <a:cubicBezTo>
                    <a:pt x="17455" y="43409"/>
                    <a:pt x="17058" y="48783"/>
                    <a:pt x="18354" y="49734"/>
                  </a:cubicBezTo>
                  <a:cubicBezTo>
                    <a:pt x="20220" y="51116"/>
                    <a:pt x="19927" y="52862"/>
                    <a:pt x="20238" y="54659"/>
                  </a:cubicBezTo>
                  <a:cubicBezTo>
                    <a:pt x="20428" y="55748"/>
                    <a:pt x="20410" y="57528"/>
                    <a:pt x="20687" y="57752"/>
                  </a:cubicBezTo>
                  <a:cubicBezTo>
                    <a:pt x="22380" y="59083"/>
                    <a:pt x="22242" y="61364"/>
                    <a:pt x="23625" y="62764"/>
                  </a:cubicBezTo>
                  <a:cubicBezTo>
                    <a:pt x="23915" y="63066"/>
                    <a:pt x="24197" y="63258"/>
                    <a:pt x="24508" y="63258"/>
                  </a:cubicBezTo>
                  <a:cubicBezTo>
                    <a:pt x="24660" y="63258"/>
                    <a:pt x="24820" y="63212"/>
                    <a:pt x="24990" y="63110"/>
                  </a:cubicBezTo>
                  <a:cubicBezTo>
                    <a:pt x="25508" y="62816"/>
                    <a:pt x="25526" y="62246"/>
                    <a:pt x="25197" y="61831"/>
                  </a:cubicBezTo>
                  <a:cubicBezTo>
                    <a:pt x="23607" y="59671"/>
                    <a:pt x="23746" y="56888"/>
                    <a:pt x="22536" y="54590"/>
                  </a:cubicBezTo>
                  <a:cubicBezTo>
                    <a:pt x="22415" y="54348"/>
                    <a:pt x="22605" y="53933"/>
                    <a:pt x="22692" y="53605"/>
                  </a:cubicBezTo>
                  <a:cubicBezTo>
                    <a:pt x="22704" y="53568"/>
                    <a:pt x="22878" y="53539"/>
                    <a:pt x="22981" y="53539"/>
                  </a:cubicBezTo>
                  <a:cubicBezTo>
                    <a:pt x="23021" y="53539"/>
                    <a:pt x="23050" y="53543"/>
                    <a:pt x="23054" y="53553"/>
                  </a:cubicBezTo>
                  <a:cubicBezTo>
                    <a:pt x="23175" y="53812"/>
                    <a:pt x="23366" y="54106"/>
                    <a:pt x="23366" y="54400"/>
                  </a:cubicBezTo>
                  <a:cubicBezTo>
                    <a:pt x="23383" y="56819"/>
                    <a:pt x="24973" y="58617"/>
                    <a:pt x="26027" y="60569"/>
                  </a:cubicBezTo>
                  <a:cubicBezTo>
                    <a:pt x="26977" y="62297"/>
                    <a:pt x="28654" y="63663"/>
                    <a:pt x="27720" y="65978"/>
                  </a:cubicBezTo>
                  <a:cubicBezTo>
                    <a:pt x="27530" y="66445"/>
                    <a:pt x="27928" y="66791"/>
                    <a:pt x="28273" y="67136"/>
                  </a:cubicBezTo>
                  <a:cubicBezTo>
                    <a:pt x="29138" y="68000"/>
                    <a:pt x="30226" y="68536"/>
                    <a:pt x="31246" y="69193"/>
                  </a:cubicBezTo>
                  <a:cubicBezTo>
                    <a:pt x="32910" y="70222"/>
                    <a:pt x="34447" y="71516"/>
                    <a:pt x="36422" y="71516"/>
                  </a:cubicBezTo>
                  <a:cubicBezTo>
                    <a:pt x="36867" y="71516"/>
                    <a:pt x="37334" y="71451"/>
                    <a:pt x="37830" y="71301"/>
                  </a:cubicBezTo>
                  <a:cubicBezTo>
                    <a:pt x="37930" y="71272"/>
                    <a:pt x="38022" y="71258"/>
                    <a:pt x="38107" y="71258"/>
                  </a:cubicBezTo>
                  <a:cubicBezTo>
                    <a:pt x="38527" y="71258"/>
                    <a:pt x="38793" y="71582"/>
                    <a:pt x="39023" y="71941"/>
                  </a:cubicBezTo>
                  <a:cubicBezTo>
                    <a:pt x="39748" y="73098"/>
                    <a:pt x="40768" y="73721"/>
                    <a:pt x="42116" y="74032"/>
                  </a:cubicBezTo>
                  <a:cubicBezTo>
                    <a:pt x="43585" y="74360"/>
                    <a:pt x="45296" y="74775"/>
                    <a:pt x="45745" y="76399"/>
                  </a:cubicBezTo>
                  <a:cubicBezTo>
                    <a:pt x="46194" y="78110"/>
                    <a:pt x="47439" y="79112"/>
                    <a:pt x="48648" y="79907"/>
                  </a:cubicBezTo>
                  <a:cubicBezTo>
                    <a:pt x="49237" y="80296"/>
                    <a:pt x="50039" y="81326"/>
                    <a:pt x="50895" y="81326"/>
                  </a:cubicBezTo>
                  <a:cubicBezTo>
                    <a:pt x="51372" y="81326"/>
                    <a:pt x="51865" y="81007"/>
                    <a:pt x="52347" y="80080"/>
                  </a:cubicBezTo>
                  <a:cubicBezTo>
                    <a:pt x="52462" y="79850"/>
                    <a:pt x="52631" y="79714"/>
                    <a:pt x="52813" y="79714"/>
                  </a:cubicBezTo>
                  <a:cubicBezTo>
                    <a:pt x="53013" y="79714"/>
                    <a:pt x="53228" y="79880"/>
                    <a:pt x="53401" y="80270"/>
                  </a:cubicBezTo>
                  <a:cubicBezTo>
                    <a:pt x="54593" y="83156"/>
                    <a:pt x="53919" y="85697"/>
                    <a:pt x="51621" y="87943"/>
                  </a:cubicBezTo>
                  <a:cubicBezTo>
                    <a:pt x="50498" y="89049"/>
                    <a:pt x="49806" y="90604"/>
                    <a:pt x="50774" y="92194"/>
                  </a:cubicBezTo>
                  <a:cubicBezTo>
                    <a:pt x="51085" y="92730"/>
                    <a:pt x="51068" y="92886"/>
                    <a:pt x="50688" y="93283"/>
                  </a:cubicBezTo>
                  <a:cubicBezTo>
                    <a:pt x="49685" y="94337"/>
                    <a:pt x="49703" y="95875"/>
                    <a:pt x="50567" y="96636"/>
                  </a:cubicBezTo>
                  <a:cubicBezTo>
                    <a:pt x="52208" y="98087"/>
                    <a:pt x="52986" y="99971"/>
                    <a:pt x="53971" y="101803"/>
                  </a:cubicBezTo>
                  <a:cubicBezTo>
                    <a:pt x="55440" y="104516"/>
                    <a:pt x="56771" y="107281"/>
                    <a:pt x="59933" y="108629"/>
                  </a:cubicBezTo>
                  <a:cubicBezTo>
                    <a:pt x="61661" y="109372"/>
                    <a:pt x="62629" y="111014"/>
                    <a:pt x="62664" y="113122"/>
                  </a:cubicBezTo>
                  <a:cubicBezTo>
                    <a:pt x="62716" y="116319"/>
                    <a:pt x="62871" y="119516"/>
                    <a:pt x="63096" y="122713"/>
                  </a:cubicBezTo>
                  <a:cubicBezTo>
                    <a:pt x="63251" y="125115"/>
                    <a:pt x="64426" y="127431"/>
                    <a:pt x="63631" y="129920"/>
                  </a:cubicBezTo>
                  <a:cubicBezTo>
                    <a:pt x="63303" y="130922"/>
                    <a:pt x="63459" y="131907"/>
                    <a:pt x="63839" y="132875"/>
                  </a:cubicBezTo>
                  <a:cubicBezTo>
                    <a:pt x="64323" y="134067"/>
                    <a:pt x="64461" y="135363"/>
                    <a:pt x="64288" y="136642"/>
                  </a:cubicBezTo>
                  <a:cubicBezTo>
                    <a:pt x="64184" y="137593"/>
                    <a:pt x="64582" y="138664"/>
                    <a:pt x="65653" y="139148"/>
                  </a:cubicBezTo>
                  <a:cubicBezTo>
                    <a:pt x="65680" y="139159"/>
                    <a:pt x="65711" y="139163"/>
                    <a:pt x="65743" y="139163"/>
                  </a:cubicBezTo>
                  <a:cubicBezTo>
                    <a:pt x="65886" y="139163"/>
                    <a:pt x="66069" y="139076"/>
                    <a:pt x="66205" y="139076"/>
                  </a:cubicBezTo>
                  <a:cubicBezTo>
                    <a:pt x="66332" y="139076"/>
                    <a:pt x="66419" y="139151"/>
                    <a:pt x="66397" y="139442"/>
                  </a:cubicBezTo>
                  <a:cubicBezTo>
                    <a:pt x="66362" y="139995"/>
                    <a:pt x="67071" y="140565"/>
                    <a:pt x="66293" y="141135"/>
                  </a:cubicBezTo>
                  <a:cubicBezTo>
                    <a:pt x="65895" y="141412"/>
                    <a:pt x="65360" y="142259"/>
                    <a:pt x="65774" y="142414"/>
                  </a:cubicBezTo>
                  <a:cubicBezTo>
                    <a:pt x="66898" y="142846"/>
                    <a:pt x="66500" y="143797"/>
                    <a:pt x="66777" y="144488"/>
                  </a:cubicBezTo>
                  <a:cubicBezTo>
                    <a:pt x="67468" y="146164"/>
                    <a:pt x="68505" y="147668"/>
                    <a:pt x="69801" y="148929"/>
                  </a:cubicBezTo>
                  <a:cubicBezTo>
                    <a:pt x="71823" y="150906"/>
                    <a:pt x="74091" y="152091"/>
                    <a:pt x="76808" y="152091"/>
                  </a:cubicBezTo>
                  <a:cubicBezTo>
                    <a:pt x="77226" y="152091"/>
                    <a:pt x="77656" y="152063"/>
                    <a:pt x="78096" y="152005"/>
                  </a:cubicBezTo>
                  <a:cubicBezTo>
                    <a:pt x="78355" y="151953"/>
                    <a:pt x="78580" y="151781"/>
                    <a:pt x="78718" y="151556"/>
                  </a:cubicBezTo>
                  <a:cubicBezTo>
                    <a:pt x="78874" y="151262"/>
                    <a:pt x="78615" y="151038"/>
                    <a:pt x="78355" y="150882"/>
                  </a:cubicBezTo>
                  <a:cubicBezTo>
                    <a:pt x="77595" y="150415"/>
                    <a:pt x="76835" y="149914"/>
                    <a:pt x="76040" y="149482"/>
                  </a:cubicBezTo>
                  <a:cubicBezTo>
                    <a:pt x="73914" y="148342"/>
                    <a:pt x="73551" y="146648"/>
                    <a:pt x="74899" y="144695"/>
                  </a:cubicBezTo>
                  <a:cubicBezTo>
                    <a:pt x="75608" y="143658"/>
                    <a:pt x="75694" y="142570"/>
                    <a:pt x="74173" y="142017"/>
                  </a:cubicBezTo>
                  <a:cubicBezTo>
                    <a:pt x="73707" y="141861"/>
                    <a:pt x="72929" y="141550"/>
                    <a:pt x="73551" y="140997"/>
                  </a:cubicBezTo>
                  <a:cubicBezTo>
                    <a:pt x="74260" y="140340"/>
                    <a:pt x="74260" y="139597"/>
                    <a:pt x="74415" y="138837"/>
                  </a:cubicBezTo>
                  <a:cubicBezTo>
                    <a:pt x="74605" y="137783"/>
                    <a:pt x="73534" y="136193"/>
                    <a:pt x="75677" y="135985"/>
                  </a:cubicBezTo>
                  <a:cubicBezTo>
                    <a:pt x="75746" y="135985"/>
                    <a:pt x="75850" y="135588"/>
                    <a:pt x="75798" y="135432"/>
                  </a:cubicBezTo>
                  <a:cubicBezTo>
                    <a:pt x="75444" y="134260"/>
                    <a:pt x="75867" y="133923"/>
                    <a:pt x="76900" y="133923"/>
                  </a:cubicBezTo>
                  <a:cubicBezTo>
                    <a:pt x="76978" y="133923"/>
                    <a:pt x="77060" y="133925"/>
                    <a:pt x="77146" y="133929"/>
                  </a:cubicBezTo>
                  <a:cubicBezTo>
                    <a:pt x="77188" y="133931"/>
                    <a:pt x="77231" y="133932"/>
                    <a:pt x="77272" y="133932"/>
                  </a:cubicBezTo>
                  <a:cubicBezTo>
                    <a:pt x="78202" y="133932"/>
                    <a:pt x="78980" y="133388"/>
                    <a:pt x="79427" y="132512"/>
                  </a:cubicBezTo>
                  <a:cubicBezTo>
                    <a:pt x="79859" y="131648"/>
                    <a:pt x="79738" y="130836"/>
                    <a:pt x="79047" y="130110"/>
                  </a:cubicBezTo>
                  <a:cubicBezTo>
                    <a:pt x="78857" y="129902"/>
                    <a:pt x="78822" y="129557"/>
                    <a:pt x="78701" y="129280"/>
                  </a:cubicBezTo>
                  <a:lnTo>
                    <a:pt x="78701" y="129280"/>
                  </a:lnTo>
                  <a:cubicBezTo>
                    <a:pt x="78977" y="129298"/>
                    <a:pt x="79237" y="129332"/>
                    <a:pt x="79513" y="129384"/>
                  </a:cubicBezTo>
                  <a:cubicBezTo>
                    <a:pt x="79669" y="129427"/>
                    <a:pt x="79830" y="129448"/>
                    <a:pt x="79991" y="129448"/>
                  </a:cubicBezTo>
                  <a:cubicBezTo>
                    <a:pt x="80347" y="129448"/>
                    <a:pt x="80702" y="129344"/>
                    <a:pt x="80999" y="129142"/>
                  </a:cubicBezTo>
                  <a:cubicBezTo>
                    <a:pt x="82900" y="128001"/>
                    <a:pt x="83350" y="125841"/>
                    <a:pt x="84473" y="124148"/>
                  </a:cubicBezTo>
                  <a:cubicBezTo>
                    <a:pt x="85216" y="123024"/>
                    <a:pt x="86149" y="121815"/>
                    <a:pt x="85544" y="120225"/>
                  </a:cubicBezTo>
                  <a:cubicBezTo>
                    <a:pt x="85026" y="118808"/>
                    <a:pt x="85959" y="118186"/>
                    <a:pt x="86927" y="117356"/>
                  </a:cubicBezTo>
                  <a:cubicBezTo>
                    <a:pt x="88258" y="116233"/>
                    <a:pt x="90314" y="116371"/>
                    <a:pt x="91230" y="115213"/>
                  </a:cubicBezTo>
                  <a:cubicBezTo>
                    <a:pt x="93096" y="112846"/>
                    <a:pt x="93788" y="109908"/>
                    <a:pt x="93874" y="106866"/>
                  </a:cubicBezTo>
                  <a:cubicBezTo>
                    <a:pt x="93909" y="105743"/>
                    <a:pt x="93563" y="104637"/>
                    <a:pt x="94635" y="103635"/>
                  </a:cubicBezTo>
                  <a:cubicBezTo>
                    <a:pt x="95637" y="102650"/>
                    <a:pt x="96432" y="101492"/>
                    <a:pt x="97002" y="100213"/>
                  </a:cubicBezTo>
                  <a:cubicBezTo>
                    <a:pt x="98350" y="97189"/>
                    <a:pt x="97555" y="95668"/>
                    <a:pt x="93770" y="93404"/>
                  </a:cubicBezTo>
                  <a:cubicBezTo>
                    <a:pt x="92864" y="92866"/>
                    <a:pt x="92012" y="92178"/>
                    <a:pt x="90923" y="92178"/>
                  </a:cubicBezTo>
                  <a:cubicBezTo>
                    <a:pt x="90787" y="92178"/>
                    <a:pt x="90648" y="92189"/>
                    <a:pt x="90504" y="92212"/>
                  </a:cubicBezTo>
                  <a:cubicBezTo>
                    <a:pt x="90375" y="92232"/>
                    <a:pt x="90250" y="92241"/>
                    <a:pt x="90128" y="92241"/>
                  </a:cubicBezTo>
                  <a:cubicBezTo>
                    <a:pt x="89316" y="92241"/>
                    <a:pt x="88640" y="91827"/>
                    <a:pt x="87964" y="91451"/>
                  </a:cubicBezTo>
                  <a:cubicBezTo>
                    <a:pt x="86720" y="90760"/>
                    <a:pt x="85423" y="90190"/>
                    <a:pt x="84076" y="89740"/>
                  </a:cubicBezTo>
                  <a:cubicBezTo>
                    <a:pt x="83419" y="89533"/>
                    <a:pt x="82365" y="89412"/>
                    <a:pt x="82226" y="88306"/>
                  </a:cubicBezTo>
                  <a:cubicBezTo>
                    <a:pt x="81898" y="85511"/>
                    <a:pt x="80349" y="82231"/>
                    <a:pt x="77208" y="82231"/>
                  </a:cubicBezTo>
                  <a:cubicBezTo>
                    <a:pt x="77047" y="82231"/>
                    <a:pt x="76883" y="82240"/>
                    <a:pt x="76714" y="82258"/>
                  </a:cubicBezTo>
                  <a:cubicBezTo>
                    <a:pt x="76610" y="82274"/>
                    <a:pt x="76507" y="82282"/>
                    <a:pt x="76405" y="82282"/>
                  </a:cubicBezTo>
                  <a:cubicBezTo>
                    <a:pt x="75873" y="82282"/>
                    <a:pt x="75365" y="82061"/>
                    <a:pt x="75003" y="81670"/>
                  </a:cubicBezTo>
                  <a:cubicBezTo>
                    <a:pt x="73810" y="80478"/>
                    <a:pt x="72722" y="79147"/>
                    <a:pt x="71356" y="78179"/>
                  </a:cubicBezTo>
                  <a:cubicBezTo>
                    <a:pt x="70652" y="77672"/>
                    <a:pt x="69937" y="76844"/>
                    <a:pt x="68958" y="76844"/>
                  </a:cubicBezTo>
                  <a:cubicBezTo>
                    <a:pt x="68735" y="76844"/>
                    <a:pt x="68499" y="76887"/>
                    <a:pt x="68246" y="76987"/>
                  </a:cubicBezTo>
                  <a:cubicBezTo>
                    <a:pt x="68013" y="77081"/>
                    <a:pt x="67785" y="77113"/>
                    <a:pt x="67562" y="77113"/>
                  </a:cubicBezTo>
                  <a:cubicBezTo>
                    <a:pt x="67089" y="77113"/>
                    <a:pt x="66635" y="76969"/>
                    <a:pt x="66189" y="76969"/>
                  </a:cubicBezTo>
                  <a:cubicBezTo>
                    <a:pt x="64783" y="76969"/>
                    <a:pt x="63941" y="75706"/>
                    <a:pt x="62605" y="75706"/>
                  </a:cubicBezTo>
                  <a:cubicBezTo>
                    <a:pt x="62579" y="75706"/>
                    <a:pt x="62552" y="75707"/>
                    <a:pt x="62525" y="75708"/>
                  </a:cubicBezTo>
                  <a:cubicBezTo>
                    <a:pt x="62280" y="75708"/>
                    <a:pt x="61828" y="76012"/>
                    <a:pt x="61511" y="76012"/>
                  </a:cubicBezTo>
                  <a:cubicBezTo>
                    <a:pt x="61248" y="76012"/>
                    <a:pt x="61077" y="75802"/>
                    <a:pt x="61195" y="75034"/>
                  </a:cubicBezTo>
                  <a:cubicBezTo>
                    <a:pt x="61232" y="74788"/>
                    <a:pt x="60883" y="74612"/>
                    <a:pt x="60617" y="74612"/>
                  </a:cubicBezTo>
                  <a:cubicBezTo>
                    <a:pt x="60509" y="74612"/>
                    <a:pt x="60415" y="74641"/>
                    <a:pt x="60365" y="74706"/>
                  </a:cubicBezTo>
                  <a:cubicBezTo>
                    <a:pt x="59225" y="76088"/>
                    <a:pt x="57099" y="76071"/>
                    <a:pt x="56166" y="77747"/>
                  </a:cubicBezTo>
                  <a:cubicBezTo>
                    <a:pt x="55842" y="78325"/>
                    <a:pt x="55457" y="78771"/>
                    <a:pt x="54917" y="78771"/>
                  </a:cubicBezTo>
                  <a:cubicBezTo>
                    <a:pt x="54649" y="78771"/>
                    <a:pt x="54343" y="78661"/>
                    <a:pt x="53988" y="78404"/>
                  </a:cubicBezTo>
                  <a:cubicBezTo>
                    <a:pt x="53637" y="78125"/>
                    <a:pt x="53206" y="77982"/>
                    <a:pt x="52772" y="77982"/>
                  </a:cubicBezTo>
                  <a:cubicBezTo>
                    <a:pt x="52480" y="77982"/>
                    <a:pt x="52186" y="78047"/>
                    <a:pt x="51915" y="78179"/>
                  </a:cubicBezTo>
                  <a:cubicBezTo>
                    <a:pt x="51373" y="78410"/>
                    <a:pt x="50918" y="78527"/>
                    <a:pt x="50541" y="78527"/>
                  </a:cubicBezTo>
                  <a:cubicBezTo>
                    <a:pt x="49618" y="78527"/>
                    <a:pt x="49166" y="77825"/>
                    <a:pt x="49080" y="76365"/>
                  </a:cubicBezTo>
                  <a:cubicBezTo>
                    <a:pt x="49046" y="75397"/>
                    <a:pt x="49184" y="74446"/>
                    <a:pt x="49478" y="73530"/>
                  </a:cubicBezTo>
                  <a:cubicBezTo>
                    <a:pt x="50012" y="71861"/>
                    <a:pt x="49095" y="70692"/>
                    <a:pt x="47366" y="70692"/>
                  </a:cubicBezTo>
                  <a:cubicBezTo>
                    <a:pt x="47305" y="70692"/>
                    <a:pt x="47243" y="70693"/>
                    <a:pt x="47179" y="70696"/>
                  </a:cubicBezTo>
                  <a:cubicBezTo>
                    <a:pt x="46730" y="70714"/>
                    <a:pt x="46281" y="70765"/>
                    <a:pt x="45814" y="70783"/>
                  </a:cubicBezTo>
                  <a:cubicBezTo>
                    <a:pt x="45755" y="70784"/>
                    <a:pt x="45699" y="70786"/>
                    <a:pt x="45645" y="70786"/>
                  </a:cubicBezTo>
                  <a:cubicBezTo>
                    <a:pt x="45148" y="70786"/>
                    <a:pt x="44886" y="70683"/>
                    <a:pt x="45088" y="69919"/>
                  </a:cubicBezTo>
                  <a:cubicBezTo>
                    <a:pt x="45469" y="68484"/>
                    <a:pt x="46143" y="67240"/>
                    <a:pt x="46886" y="65996"/>
                  </a:cubicBezTo>
                  <a:cubicBezTo>
                    <a:pt x="47214" y="65443"/>
                    <a:pt x="47231" y="64993"/>
                    <a:pt x="46747" y="64613"/>
                  </a:cubicBezTo>
                  <a:cubicBezTo>
                    <a:pt x="46406" y="64334"/>
                    <a:pt x="45929" y="64209"/>
                    <a:pt x="45417" y="64209"/>
                  </a:cubicBezTo>
                  <a:cubicBezTo>
                    <a:pt x="44221" y="64209"/>
                    <a:pt x="42833" y="64889"/>
                    <a:pt x="42531" y="65857"/>
                  </a:cubicBezTo>
                  <a:cubicBezTo>
                    <a:pt x="42161" y="67044"/>
                    <a:pt x="40793" y="67929"/>
                    <a:pt x="39553" y="67929"/>
                  </a:cubicBezTo>
                  <a:cubicBezTo>
                    <a:pt x="39113" y="67929"/>
                    <a:pt x="38689" y="67817"/>
                    <a:pt x="38331" y="67568"/>
                  </a:cubicBezTo>
                  <a:cubicBezTo>
                    <a:pt x="36966" y="66601"/>
                    <a:pt x="35998" y="64872"/>
                    <a:pt x="36517" y="63455"/>
                  </a:cubicBezTo>
                  <a:cubicBezTo>
                    <a:pt x="37571" y="60569"/>
                    <a:pt x="37986" y="56802"/>
                    <a:pt x="41822" y="56093"/>
                  </a:cubicBezTo>
                  <a:cubicBezTo>
                    <a:pt x="44259" y="55627"/>
                    <a:pt x="46696" y="55299"/>
                    <a:pt x="49167" y="55126"/>
                  </a:cubicBezTo>
                  <a:cubicBezTo>
                    <a:pt x="49252" y="55120"/>
                    <a:pt x="49338" y="55117"/>
                    <a:pt x="49425" y="55117"/>
                  </a:cubicBezTo>
                  <a:cubicBezTo>
                    <a:pt x="50819" y="55117"/>
                    <a:pt x="52364" y="55920"/>
                    <a:pt x="51811" y="58133"/>
                  </a:cubicBezTo>
                  <a:cubicBezTo>
                    <a:pt x="51707" y="58582"/>
                    <a:pt x="52087" y="59204"/>
                    <a:pt x="52329" y="59688"/>
                  </a:cubicBezTo>
                  <a:cubicBezTo>
                    <a:pt x="52602" y="60250"/>
                    <a:pt x="52992" y="60846"/>
                    <a:pt x="53666" y="60846"/>
                  </a:cubicBezTo>
                  <a:cubicBezTo>
                    <a:pt x="53675" y="60846"/>
                    <a:pt x="53685" y="60846"/>
                    <a:pt x="53695" y="60846"/>
                  </a:cubicBezTo>
                  <a:cubicBezTo>
                    <a:pt x="54455" y="60811"/>
                    <a:pt x="54628" y="60085"/>
                    <a:pt x="54852" y="59498"/>
                  </a:cubicBezTo>
                  <a:cubicBezTo>
                    <a:pt x="55146" y="58703"/>
                    <a:pt x="55146" y="57822"/>
                    <a:pt x="54887" y="57027"/>
                  </a:cubicBezTo>
                  <a:cubicBezTo>
                    <a:pt x="54127" y="54642"/>
                    <a:pt x="54922" y="53017"/>
                    <a:pt x="57116" y="51894"/>
                  </a:cubicBezTo>
                  <a:cubicBezTo>
                    <a:pt x="58291" y="51307"/>
                    <a:pt x="59328" y="50442"/>
                    <a:pt x="60469" y="49786"/>
                  </a:cubicBezTo>
                  <a:cubicBezTo>
                    <a:pt x="62128" y="48818"/>
                    <a:pt x="61575" y="46641"/>
                    <a:pt x="63096" y="45448"/>
                  </a:cubicBezTo>
                  <a:cubicBezTo>
                    <a:pt x="64720" y="44169"/>
                    <a:pt x="65757" y="42113"/>
                    <a:pt x="68194" y="42061"/>
                  </a:cubicBezTo>
                  <a:cubicBezTo>
                    <a:pt x="68574" y="42044"/>
                    <a:pt x="69006" y="41888"/>
                    <a:pt x="69075" y="41456"/>
                  </a:cubicBezTo>
                  <a:cubicBezTo>
                    <a:pt x="69369" y="39711"/>
                    <a:pt x="70924" y="39417"/>
                    <a:pt x="72151" y="38760"/>
                  </a:cubicBezTo>
                  <a:cubicBezTo>
                    <a:pt x="72321" y="38667"/>
                    <a:pt x="72565" y="38512"/>
                    <a:pt x="72753" y="38512"/>
                  </a:cubicBezTo>
                  <a:cubicBezTo>
                    <a:pt x="72950" y="38512"/>
                    <a:pt x="73086" y="38680"/>
                    <a:pt x="73015" y="39261"/>
                  </a:cubicBezTo>
                  <a:cubicBezTo>
                    <a:pt x="72956" y="39796"/>
                    <a:pt x="73330" y="40078"/>
                    <a:pt x="73743" y="40078"/>
                  </a:cubicBezTo>
                  <a:cubicBezTo>
                    <a:pt x="73931" y="40078"/>
                    <a:pt x="74127" y="40020"/>
                    <a:pt x="74294" y="39901"/>
                  </a:cubicBezTo>
                  <a:cubicBezTo>
                    <a:pt x="75746" y="38898"/>
                    <a:pt x="77457" y="38501"/>
                    <a:pt x="78995" y="37723"/>
                  </a:cubicBezTo>
                  <a:cubicBezTo>
                    <a:pt x="79738" y="37326"/>
                    <a:pt x="80291" y="36773"/>
                    <a:pt x="79790" y="35995"/>
                  </a:cubicBezTo>
                  <a:cubicBezTo>
                    <a:pt x="79597" y="35708"/>
                    <a:pt x="79414" y="35603"/>
                    <a:pt x="79239" y="35603"/>
                  </a:cubicBezTo>
                  <a:cubicBezTo>
                    <a:pt x="78865" y="35603"/>
                    <a:pt x="78524" y="36083"/>
                    <a:pt x="78183" y="36306"/>
                  </a:cubicBezTo>
                  <a:cubicBezTo>
                    <a:pt x="77820" y="36545"/>
                    <a:pt x="77447" y="36741"/>
                    <a:pt x="77083" y="36741"/>
                  </a:cubicBezTo>
                  <a:cubicBezTo>
                    <a:pt x="76789" y="36741"/>
                    <a:pt x="76501" y="36612"/>
                    <a:pt x="76230" y="36272"/>
                  </a:cubicBezTo>
                  <a:cubicBezTo>
                    <a:pt x="75677" y="35563"/>
                    <a:pt x="76126" y="35148"/>
                    <a:pt x="76731" y="34751"/>
                  </a:cubicBezTo>
                  <a:cubicBezTo>
                    <a:pt x="77318" y="34371"/>
                    <a:pt x="77284" y="33818"/>
                    <a:pt x="77025" y="33196"/>
                  </a:cubicBezTo>
                  <a:cubicBezTo>
                    <a:pt x="76921" y="32919"/>
                    <a:pt x="76161" y="33023"/>
                    <a:pt x="76593" y="32643"/>
                  </a:cubicBezTo>
                  <a:cubicBezTo>
                    <a:pt x="76708" y="32536"/>
                    <a:pt x="76805" y="32492"/>
                    <a:pt x="76888" y="32492"/>
                  </a:cubicBezTo>
                  <a:cubicBezTo>
                    <a:pt x="77143" y="32492"/>
                    <a:pt x="77279" y="32892"/>
                    <a:pt x="77474" y="33126"/>
                  </a:cubicBezTo>
                  <a:cubicBezTo>
                    <a:pt x="77830" y="33563"/>
                    <a:pt x="78559" y="33892"/>
                    <a:pt x="79019" y="33892"/>
                  </a:cubicBezTo>
                  <a:cubicBezTo>
                    <a:pt x="79251" y="33892"/>
                    <a:pt x="79415" y="33808"/>
                    <a:pt x="79427" y="33610"/>
                  </a:cubicBezTo>
                  <a:cubicBezTo>
                    <a:pt x="79485" y="32639"/>
                    <a:pt x="79866" y="32465"/>
                    <a:pt x="80317" y="32465"/>
                  </a:cubicBezTo>
                  <a:cubicBezTo>
                    <a:pt x="80569" y="32465"/>
                    <a:pt x="80843" y="32519"/>
                    <a:pt x="81095" y="32519"/>
                  </a:cubicBezTo>
                  <a:cubicBezTo>
                    <a:pt x="81194" y="32519"/>
                    <a:pt x="81290" y="32511"/>
                    <a:pt x="81380" y="32487"/>
                  </a:cubicBezTo>
                  <a:cubicBezTo>
                    <a:pt x="81894" y="32340"/>
                    <a:pt x="82271" y="31830"/>
                    <a:pt x="82830" y="31830"/>
                  </a:cubicBezTo>
                  <a:cubicBezTo>
                    <a:pt x="82928" y="31830"/>
                    <a:pt x="83031" y="31846"/>
                    <a:pt x="83142" y="31882"/>
                  </a:cubicBezTo>
                  <a:cubicBezTo>
                    <a:pt x="82658" y="32470"/>
                    <a:pt x="82192" y="33075"/>
                    <a:pt x="81708" y="33679"/>
                  </a:cubicBezTo>
                  <a:cubicBezTo>
                    <a:pt x="81604" y="33766"/>
                    <a:pt x="81483" y="33835"/>
                    <a:pt x="81362" y="33904"/>
                  </a:cubicBezTo>
                  <a:cubicBezTo>
                    <a:pt x="81034" y="34129"/>
                    <a:pt x="80775" y="34423"/>
                    <a:pt x="80878" y="34872"/>
                  </a:cubicBezTo>
                  <a:cubicBezTo>
                    <a:pt x="80999" y="35304"/>
                    <a:pt x="81380" y="35252"/>
                    <a:pt x="81673" y="35425"/>
                  </a:cubicBezTo>
                  <a:cubicBezTo>
                    <a:pt x="81973" y="35596"/>
                    <a:pt x="82292" y="35648"/>
                    <a:pt x="82615" y="35648"/>
                  </a:cubicBezTo>
                  <a:cubicBezTo>
                    <a:pt x="83130" y="35648"/>
                    <a:pt x="83658" y="35514"/>
                    <a:pt x="84141" y="35514"/>
                  </a:cubicBezTo>
                  <a:cubicBezTo>
                    <a:pt x="84489" y="35514"/>
                    <a:pt x="84814" y="35584"/>
                    <a:pt x="85095" y="35822"/>
                  </a:cubicBezTo>
                  <a:cubicBezTo>
                    <a:pt x="85535" y="36187"/>
                    <a:pt x="85875" y="36332"/>
                    <a:pt x="86134" y="36332"/>
                  </a:cubicBezTo>
                  <a:cubicBezTo>
                    <a:pt x="86710" y="36332"/>
                    <a:pt x="86887" y="35618"/>
                    <a:pt x="86875" y="35010"/>
                  </a:cubicBezTo>
                  <a:cubicBezTo>
                    <a:pt x="86858" y="34215"/>
                    <a:pt x="87601" y="32729"/>
                    <a:pt x="85665" y="32625"/>
                  </a:cubicBezTo>
                  <a:cubicBezTo>
                    <a:pt x="84991" y="32591"/>
                    <a:pt x="85130" y="31986"/>
                    <a:pt x="85596" y="31485"/>
                  </a:cubicBezTo>
                  <a:cubicBezTo>
                    <a:pt x="87186" y="29791"/>
                    <a:pt x="86650" y="27527"/>
                    <a:pt x="84508" y="26767"/>
                  </a:cubicBezTo>
                  <a:cubicBezTo>
                    <a:pt x="84006" y="26594"/>
                    <a:pt x="83557" y="26214"/>
                    <a:pt x="83661" y="25834"/>
                  </a:cubicBezTo>
                  <a:cubicBezTo>
                    <a:pt x="83972" y="24503"/>
                    <a:pt x="83039" y="23432"/>
                    <a:pt x="83090" y="22170"/>
                  </a:cubicBezTo>
                  <a:cubicBezTo>
                    <a:pt x="83108" y="21773"/>
                    <a:pt x="83073" y="21375"/>
                    <a:pt x="82624" y="21220"/>
                  </a:cubicBezTo>
                  <a:cubicBezTo>
                    <a:pt x="82529" y="21188"/>
                    <a:pt x="82437" y="21174"/>
                    <a:pt x="82348" y="21174"/>
                  </a:cubicBezTo>
                  <a:cubicBezTo>
                    <a:pt x="82049" y="21174"/>
                    <a:pt x="81787" y="21339"/>
                    <a:pt x="81587" y="21565"/>
                  </a:cubicBezTo>
                  <a:cubicBezTo>
                    <a:pt x="81086" y="22135"/>
                    <a:pt x="80464" y="22602"/>
                    <a:pt x="79755" y="22913"/>
                  </a:cubicBezTo>
                  <a:cubicBezTo>
                    <a:pt x="79583" y="22995"/>
                    <a:pt x="79411" y="23071"/>
                    <a:pt x="79247" y="23071"/>
                  </a:cubicBezTo>
                  <a:cubicBezTo>
                    <a:pt x="79097" y="23071"/>
                    <a:pt x="78954" y="23008"/>
                    <a:pt x="78822" y="22827"/>
                  </a:cubicBezTo>
                  <a:cubicBezTo>
                    <a:pt x="78563" y="22498"/>
                    <a:pt x="78753" y="22274"/>
                    <a:pt x="78960" y="22015"/>
                  </a:cubicBezTo>
                  <a:cubicBezTo>
                    <a:pt x="79496" y="21254"/>
                    <a:pt x="79254" y="20736"/>
                    <a:pt x="78459" y="20338"/>
                  </a:cubicBezTo>
                  <a:cubicBezTo>
                    <a:pt x="78131" y="20165"/>
                    <a:pt x="77837" y="19941"/>
                    <a:pt x="77578" y="19664"/>
                  </a:cubicBezTo>
                  <a:cubicBezTo>
                    <a:pt x="77168" y="19146"/>
                    <a:pt x="76356" y="18913"/>
                    <a:pt x="75491" y="18913"/>
                  </a:cubicBezTo>
                  <a:cubicBezTo>
                    <a:pt x="74278" y="18913"/>
                    <a:pt x="72961" y="19371"/>
                    <a:pt x="72497" y="20148"/>
                  </a:cubicBezTo>
                  <a:cubicBezTo>
                    <a:pt x="72065" y="20874"/>
                    <a:pt x="71788" y="21824"/>
                    <a:pt x="70803" y="22170"/>
                  </a:cubicBezTo>
                  <a:cubicBezTo>
                    <a:pt x="70354" y="22326"/>
                    <a:pt x="70043" y="22792"/>
                    <a:pt x="70337" y="23276"/>
                  </a:cubicBezTo>
                  <a:cubicBezTo>
                    <a:pt x="71356" y="25004"/>
                    <a:pt x="70043" y="25488"/>
                    <a:pt x="68902" y="26024"/>
                  </a:cubicBezTo>
                  <a:cubicBezTo>
                    <a:pt x="67693" y="26577"/>
                    <a:pt x="66241" y="26801"/>
                    <a:pt x="66345" y="28685"/>
                  </a:cubicBezTo>
                  <a:cubicBezTo>
                    <a:pt x="66379" y="29117"/>
                    <a:pt x="65895" y="29601"/>
                    <a:pt x="65584" y="30016"/>
                  </a:cubicBezTo>
                  <a:cubicBezTo>
                    <a:pt x="65442" y="30197"/>
                    <a:pt x="65232" y="30465"/>
                    <a:pt x="64983" y="30465"/>
                  </a:cubicBezTo>
                  <a:cubicBezTo>
                    <a:pt x="64899" y="30465"/>
                    <a:pt x="64811" y="30435"/>
                    <a:pt x="64720" y="30361"/>
                  </a:cubicBezTo>
                  <a:cubicBezTo>
                    <a:pt x="64409" y="30120"/>
                    <a:pt x="64288" y="29705"/>
                    <a:pt x="64409" y="29342"/>
                  </a:cubicBezTo>
                  <a:cubicBezTo>
                    <a:pt x="64893" y="27596"/>
                    <a:pt x="65083" y="25989"/>
                    <a:pt x="62508" y="25903"/>
                  </a:cubicBezTo>
                  <a:cubicBezTo>
                    <a:pt x="62249" y="25903"/>
                    <a:pt x="61938" y="25644"/>
                    <a:pt x="61748" y="25436"/>
                  </a:cubicBezTo>
                  <a:cubicBezTo>
                    <a:pt x="61084" y="24759"/>
                    <a:pt x="60400" y="24243"/>
                    <a:pt x="59552" y="24243"/>
                  </a:cubicBezTo>
                  <a:cubicBezTo>
                    <a:pt x="59252" y="24243"/>
                    <a:pt x="58932" y="24307"/>
                    <a:pt x="58585" y="24451"/>
                  </a:cubicBezTo>
                  <a:cubicBezTo>
                    <a:pt x="58566" y="24457"/>
                    <a:pt x="58545" y="24459"/>
                    <a:pt x="58523" y="24459"/>
                  </a:cubicBezTo>
                  <a:cubicBezTo>
                    <a:pt x="58409" y="24459"/>
                    <a:pt x="58269" y="24394"/>
                    <a:pt x="58153" y="24365"/>
                  </a:cubicBezTo>
                  <a:cubicBezTo>
                    <a:pt x="58758" y="23501"/>
                    <a:pt x="57687" y="22429"/>
                    <a:pt x="58827" y="21462"/>
                  </a:cubicBezTo>
                  <a:cubicBezTo>
                    <a:pt x="61800" y="18990"/>
                    <a:pt x="65757" y="18558"/>
                    <a:pt x="68781" y="16294"/>
                  </a:cubicBezTo>
                  <a:lnTo>
                    <a:pt x="69455" y="15828"/>
                  </a:lnTo>
                  <a:cubicBezTo>
                    <a:pt x="70337" y="15586"/>
                    <a:pt x="71218" y="15206"/>
                    <a:pt x="72117" y="15119"/>
                  </a:cubicBezTo>
                  <a:cubicBezTo>
                    <a:pt x="74346" y="14912"/>
                    <a:pt x="75331" y="13910"/>
                    <a:pt x="75262" y="11767"/>
                  </a:cubicBezTo>
                  <a:cubicBezTo>
                    <a:pt x="75262" y="11596"/>
                    <a:pt x="75299" y="11543"/>
                    <a:pt x="75353" y="11543"/>
                  </a:cubicBezTo>
                  <a:cubicBezTo>
                    <a:pt x="75441" y="11543"/>
                    <a:pt x="75574" y="11687"/>
                    <a:pt x="75659" y="11698"/>
                  </a:cubicBezTo>
                  <a:cubicBezTo>
                    <a:pt x="76835" y="11749"/>
                    <a:pt x="77733" y="12683"/>
                    <a:pt x="78943" y="12752"/>
                  </a:cubicBezTo>
                  <a:cubicBezTo>
                    <a:pt x="79461" y="12769"/>
                    <a:pt x="79945" y="13391"/>
                    <a:pt x="80412" y="13789"/>
                  </a:cubicBezTo>
                  <a:cubicBezTo>
                    <a:pt x="80395" y="13944"/>
                    <a:pt x="80325" y="14082"/>
                    <a:pt x="80204" y="14203"/>
                  </a:cubicBezTo>
                  <a:cubicBezTo>
                    <a:pt x="79099" y="14649"/>
                    <a:pt x="78211" y="15599"/>
                    <a:pt x="76924" y="15599"/>
                  </a:cubicBezTo>
                  <a:cubicBezTo>
                    <a:pt x="76763" y="15599"/>
                    <a:pt x="76595" y="15584"/>
                    <a:pt x="76420" y="15551"/>
                  </a:cubicBezTo>
                  <a:cubicBezTo>
                    <a:pt x="76325" y="15534"/>
                    <a:pt x="76229" y="15525"/>
                    <a:pt x="76135" y="15525"/>
                  </a:cubicBezTo>
                  <a:cubicBezTo>
                    <a:pt x="75478" y="15525"/>
                    <a:pt x="74895" y="15947"/>
                    <a:pt x="74985" y="16778"/>
                  </a:cubicBezTo>
                  <a:cubicBezTo>
                    <a:pt x="75041" y="17437"/>
                    <a:pt x="75422" y="17620"/>
                    <a:pt x="75866" y="17620"/>
                  </a:cubicBezTo>
                  <a:cubicBezTo>
                    <a:pt x="76109" y="17620"/>
                    <a:pt x="76372" y="17565"/>
                    <a:pt x="76610" y="17504"/>
                  </a:cubicBezTo>
                  <a:cubicBezTo>
                    <a:pt x="76822" y="17451"/>
                    <a:pt x="77015" y="17425"/>
                    <a:pt x="77193" y="17425"/>
                  </a:cubicBezTo>
                  <a:cubicBezTo>
                    <a:pt x="77828" y="17425"/>
                    <a:pt x="78286" y="17750"/>
                    <a:pt x="78839" y="18316"/>
                  </a:cubicBezTo>
                  <a:cubicBezTo>
                    <a:pt x="79617" y="19094"/>
                    <a:pt x="80723" y="19612"/>
                    <a:pt x="81794" y="19993"/>
                  </a:cubicBezTo>
                  <a:cubicBezTo>
                    <a:pt x="81906" y="20034"/>
                    <a:pt x="82005" y="20053"/>
                    <a:pt x="82094" y="20053"/>
                  </a:cubicBezTo>
                  <a:cubicBezTo>
                    <a:pt x="82595" y="20053"/>
                    <a:pt x="82747" y="19445"/>
                    <a:pt x="82762" y="18887"/>
                  </a:cubicBezTo>
                  <a:cubicBezTo>
                    <a:pt x="82805" y="18878"/>
                    <a:pt x="82849" y="18874"/>
                    <a:pt x="82892" y="18874"/>
                  </a:cubicBezTo>
                  <a:cubicBezTo>
                    <a:pt x="82935" y="18874"/>
                    <a:pt x="82978" y="18878"/>
                    <a:pt x="83021" y="18887"/>
                  </a:cubicBezTo>
                  <a:cubicBezTo>
                    <a:pt x="83375" y="18985"/>
                    <a:pt x="83662" y="19030"/>
                    <a:pt x="83892" y="19030"/>
                  </a:cubicBezTo>
                  <a:cubicBezTo>
                    <a:pt x="85038" y="19030"/>
                    <a:pt x="84816" y="17932"/>
                    <a:pt x="84629" y="16882"/>
                  </a:cubicBezTo>
                  <a:cubicBezTo>
                    <a:pt x="84577" y="16588"/>
                    <a:pt x="84404" y="16122"/>
                    <a:pt x="84525" y="16018"/>
                  </a:cubicBezTo>
                  <a:cubicBezTo>
                    <a:pt x="84606" y="15948"/>
                    <a:pt x="84680" y="15920"/>
                    <a:pt x="84749" y="15920"/>
                  </a:cubicBezTo>
                  <a:cubicBezTo>
                    <a:pt x="84985" y="15920"/>
                    <a:pt x="85161" y="16252"/>
                    <a:pt x="85389" y="16346"/>
                  </a:cubicBezTo>
                  <a:cubicBezTo>
                    <a:pt x="85637" y="16436"/>
                    <a:pt x="85876" y="16474"/>
                    <a:pt x="86110" y="16474"/>
                  </a:cubicBezTo>
                  <a:cubicBezTo>
                    <a:pt x="86771" y="16474"/>
                    <a:pt x="87381" y="16174"/>
                    <a:pt x="87981" y="15931"/>
                  </a:cubicBezTo>
                  <a:cubicBezTo>
                    <a:pt x="88344" y="15793"/>
                    <a:pt x="88500" y="15275"/>
                    <a:pt x="88258" y="15033"/>
                  </a:cubicBezTo>
                  <a:cubicBezTo>
                    <a:pt x="87065" y="13754"/>
                    <a:pt x="85976" y="12406"/>
                    <a:pt x="84819" y="11110"/>
                  </a:cubicBezTo>
                  <a:cubicBezTo>
                    <a:pt x="84162" y="10350"/>
                    <a:pt x="83160" y="9779"/>
                    <a:pt x="82537" y="8915"/>
                  </a:cubicBezTo>
                  <a:cubicBezTo>
                    <a:pt x="82209" y="8379"/>
                    <a:pt x="81639" y="8034"/>
                    <a:pt x="81017" y="7999"/>
                  </a:cubicBezTo>
                  <a:cubicBezTo>
                    <a:pt x="80983" y="7995"/>
                    <a:pt x="80950" y="7994"/>
                    <a:pt x="80916" y="7994"/>
                  </a:cubicBezTo>
                  <a:cubicBezTo>
                    <a:pt x="80688" y="7994"/>
                    <a:pt x="80453" y="8074"/>
                    <a:pt x="80228" y="8074"/>
                  </a:cubicBezTo>
                  <a:cubicBezTo>
                    <a:pt x="80056" y="8074"/>
                    <a:pt x="79890" y="8027"/>
                    <a:pt x="79738" y="7861"/>
                  </a:cubicBezTo>
                  <a:cubicBezTo>
                    <a:pt x="80170" y="7757"/>
                    <a:pt x="80602" y="7654"/>
                    <a:pt x="81017" y="7585"/>
                  </a:cubicBezTo>
                  <a:cubicBezTo>
                    <a:pt x="81518" y="7481"/>
                    <a:pt x="82192" y="7567"/>
                    <a:pt x="82226" y="6859"/>
                  </a:cubicBezTo>
                  <a:cubicBezTo>
                    <a:pt x="82278" y="6202"/>
                    <a:pt x="81673" y="6167"/>
                    <a:pt x="81207" y="6046"/>
                  </a:cubicBezTo>
                  <a:cubicBezTo>
                    <a:pt x="81086" y="6012"/>
                    <a:pt x="80948" y="5960"/>
                    <a:pt x="80844" y="5891"/>
                  </a:cubicBezTo>
                  <a:cubicBezTo>
                    <a:pt x="80958" y="5878"/>
                    <a:pt x="81101" y="5837"/>
                    <a:pt x="81223" y="5837"/>
                  </a:cubicBezTo>
                  <a:cubicBezTo>
                    <a:pt x="81267" y="5837"/>
                    <a:pt x="81309" y="5843"/>
                    <a:pt x="81345" y="5856"/>
                  </a:cubicBezTo>
                  <a:cubicBezTo>
                    <a:pt x="81816" y="6065"/>
                    <a:pt x="82272" y="6151"/>
                    <a:pt x="82714" y="6151"/>
                  </a:cubicBezTo>
                  <a:cubicBezTo>
                    <a:pt x="83993" y="6151"/>
                    <a:pt x="85157" y="5437"/>
                    <a:pt x="86236" y="4923"/>
                  </a:cubicBezTo>
                  <a:cubicBezTo>
                    <a:pt x="89182" y="3528"/>
                    <a:pt x="92334" y="3094"/>
                    <a:pt x="95401" y="2235"/>
                  </a:cubicBezTo>
                  <a:lnTo>
                    <a:pt x="95401" y="2235"/>
                  </a:lnTo>
                  <a:cubicBezTo>
                    <a:pt x="93986" y="3267"/>
                    <a:pt x="92263" y="3834"/>
                    <a:pt x="90504" y="3834"/>
                  </a:cubicBezTo>
                  <a:cubicBezTo>
                    <a:pt x="90401" y="3834"/>
                    <a:pt x="90295" y="3831"/>
                    <a:pt x="90191" y="3831"/>
                  </a:cubicBezTo>
                  <a:cubicBezTo>
                    <a:pt x="89827" y="3831"/>
                    <a:pt x="89479" y="3873"/>
                    <a:pt x="89277" y="4249"/>
                  </a:cubicBezTo>
                  <a:cubicBezTo>
                    <a:pt x="89018" y="4802"/>
                    <a:pt x="89467" y="5113"/>
                    <a:pt x="89744" y="5528"/>
                  </a:cubicBezTo>
                  <a:cubicBezTo>
                    <a:pt x="90251" y="6307"/>
                    <a:pt x="90887" y="6586"/>
                    <a:pt x="91608" y="6586"/>
                  </a:cubicBezTo>
                  <a:cubicBezTo>
                    <a:pt x="91943" y="6586"/>
                    <a:pt x="92297" y="6525"/>
                    <a:pt x="92664" y="6427"/>
                  </a:cubicBezTo>
                  <a:cubicBezTo>
                    <a:pt x="93037" y="6322"/>
                    <a:pt x="93404" y="6272"/>
                    <a:pt x="93755" y="6272"/>
                  </a:cubicBezTo>
                  <a:cubicBezTo>
                    <a:pt x="95314" y="6272"/>
                    <a:pt x="96561" y="7243"/>
                    <a:pt x="96518" y="8639"/>
                  </a:cubicBezTo>
                  <a:cubicBezTo>
                    <a:pt x="96501" y="9123"/>
                    <a:pt x="96000" y="9710"/>
                    <a:pt x="96155" y="10073"/>
                  </a:cubicBezTo>
                  <a:cubicBezTo>
                    <a:pt x="96656" y="11300"/>
                    <a:pt x="95758" y="12302"/>
                    <a:pt x="95378" y="13045"/>
                  </a:cubicBezTo>
                  <a:cubicBezTo>
                    <a:pt x="94393" y="15016"/>
                    <a:pt x="93649" y="16709"/>
                    <a:pt x="95412" y="18541"/>
                  </a:cubicBezTo>
                  <a:cubicBezTo>
                    <a:pt x="95602" y="18714"/>
                    <a:pt x="95723" y="18938"/>
                    <a:pt x="95758" y="19180"/>
                  </a:cubicBezTo>
                  <a:cubicBezTo>
                    <a:pt x="95810" y="21358"/>
                    <a:pt x="97901" y="20788"/>
                    <a:pt x="99007" y="21479"/>
                  </a:cubicBezTo>
                  <a:cubicBezTo>
                    <a:pt x="99192" y="21597"/>
                    <a:pt x="99367" y="21648"/>
                    <a:pt x="99531" y="21648"/>
                  </a:cubicBezTo>
                  <a:cubicBezTo>
                    <a:pt x="100207" y="21648"/>
                    <a:pt x="100708" y="20784"/>
                    <a:pt x="101098" y="20200"/>
                  </a:cubicBezTo>
                  <a:cubicBezTo>
                    <a:pt x="102256" y="18472"/>
                    <a:pt x="104088" y="17055"/>
                    <a:pt x="105729" y="16536"/>
                  </a:cubicBezTo>
                  <a:cubicBezTo>
                    <a:pt x="109220" y="15396"/>
                    <a:pt x="112486" y="13547"/>
                    <a:pt x="116254" y="13115"/>
                  </a:cubicBezTo>
                  <a:cubicBezTo>
                    <a:pt x="117965" y="12907"/>
                    <a:pt x="119935" y="12320"/>
                    <a:pt x="120021" y="9883"/>
                  </a:cubicBezTo>
                  <a:cubicBezTo>
                    <a:pt x="120021" y="9693"/>
                    <a:pt x="120349" y="9485"/>
                    <a:pt x="120557" y="9330"/>
                  </a:cubicBezTo>
                  <a:cubicBezTo>
                    <a:pt x="121663" y="8552"/>
                    <a:pt x="123132" y="8034"/>
                    <a:pt x="122631" y="6202"/>
                  </a:cubicBezTo>
                  <a:cubicBezTo>
                    <a:pt x="122594" y="6055"/>
                    <a:pt x="122626" y="6020"/>
                    <a:pt x="122682" y="6020"/>
                  </a:cubicBezTo>
                  <a:cubicBezTo>
                    <a:pt x="122731" y="6020"/>
                    <a:pt x="122799" y="6046"/>
                    <a:pt x="122855" y="6046"/>
                  </a:cubicBezTo>
                  <a:cubicBezTo>
                    <a:pt x="122928" y="6051"/>
                    <a:pt x="122998" y="6053"/>
                    <a:pt x="123064" y="6053"/>
                  </a:cubicBezTo>
                  <a:cubicBezTo>
                    <a:pt x="124269" y="6053"/>
                    <a:pt x="124381" y="5321"/>
                    <a:pt x="123840" y="4387"/>
                  </a:cubicBezTo>
                  <a:cubicBezTo>
                    <a:pt x="123581" y="3921"/>
                    <a:pt x="123875" y="3955"/>
                    <a:pt x="124048" y="3817"/>
                  </a:cubicBezTo>
                  <a:cubicBezTo>
                    <a:pt x="125240" y="2867"/>
                    <a:pt x="126640" y="2728"/>
                    <a:pt x="128092" y="2659"/>
                  </a:cubicBezTo>
                  <a:cubicBezTo>
                    <a:pt x="128575" y="2625"/>
                    <a:pt x="129180" y="2521"/>
                    <a:pt x="129249" y="1934"/>
                  </a:cubicBezTo>
                  <a:cubicBezTo>
                    <a:pt x="129301" y="1363"/>
                    <a:pt x="128714" y="1242"/>
                    <a:pt x="128299" y="1190"/>
                  </a:cubicBezTo>
                  <a:cubicBezTo>
                    <a:pt x="125707" y="948"/>
                    <a:pt x="123132" y="430"/>
                    <a:pt x="120557" y="171"/>
                  </a:cubicBezTo>
                  <a:cubicBezTo>
                    <a:pt x="119360" y="50"/>
                    <a:pt x="118163" y="0"/>
                    <a:pt x="1169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47"/>
            <p:cNvSpPr/>
            <p:nvPr/>
          </p:nvSpPr>
          <p:spPr>
            <a:xfrm>
              <a:off x="1581325" y="1051125"/>
              <a:ext cx="283000" cy="91675"/>
            </a:xfrm>
            <a:custGeom>
              <a:rect b="b" l="l" r="r" t="t"/>
              <a:pathLst>
                <a:path extrusionOk="0" h="3667" w="11320">
                  <a:moveTo>
                    <a:pt x="6214" y="0"/>
                  </a:moveTo>
                  <a:cubicBezTo>
                    <a:pt x="5926" y="0"/>
                    <a:pt x="5584" y="48"/>
                    <a:pt x="5219" y="71"/>
                  </a:cubicBezTo>
                  <a:cubicBezTo>
                    <a:pt x="5082" y="56"/>
                    <a:pt x="4943" y="49"/>
                    <a:pt x="4804" y="49"/>
                  </a:cubicBezTo>
                  <a:cubicBezTo>
                    <a:pt x="3493" y="49"/>
                    <a:pt x="2115" y="667"/>
                    <a:pt x="709" y="1073"/>
                  </a:cubicBezTo>
                  <a:cubicBezTo>
                    <a:pt x="432" y="1177"/>
                    <a:pt x="208" y="1401"/>
                    <a:pt x="69" y="1678"/>
                  </a:cubicBezTo>
                  <a:cubicBezTo>
                    <a:pt x="0" y="1781"/>
                    <a:pt x="242" y="2213"/>
                    <a:pt x="363" y="2231"/>
                  </a:cubicBezTo>
                  <a:cubicBezTo>
                    <a:pt x="2163" y="2438"/>
                    <a:pt x="3786" y="3667"/>
                    <a:pt x="5640" y="3667"/>
                  </a:cubicBezTo>
                  <a:cubicBezTo>
                    <a:pt x="6100" y="3667"/>
                    <a:pt x="6574" y="3591"/>
                    <a:pt x="7068" y="3406"/>
                  </a:cubicBezTo>
                  <a:cubicBezTo>
                    <a:pt x="7396" y="3281"/>
                    <a:pt x="7767" y="3236"/>
                    <a:pt x="8142" y="3236"/>
                  </a:cubicBezTo>
                  <a:cubicBezTo>
                    <a:pt x="8439" y="3236"/>
                    <a:pt x="8738" y="3264"/>
                    <a:pt x="9021" y="3302"/>
                  </a:cubicBezTo>
                  <a:cubicBezTo>
                    <a:pt x="9277" y="3340"/>
                    <a:pt x="9523" y="3370"/>
                    <a:pt x="9759" y="3370"/>
                  </a:cubicBezTo>
                  <a:cubicBezTo>
                    <a:pt x="10271" y="3370"/>
                    <a:pt x="10728" y="3229"/>
                    <a:pt x="11095" y="2732"/>
                  </a:cubicBezTo>
                  <a:cubicBezTo>
                    <a:pt x="11320" y="2473"/>
                    <a:pt x="11268" y="2075"/>
                    <a:pt x="10991" y="1885"/>
                  </a:cubicBezTo>
                  <a:cubicBezTo>
                    <a:pt x="10479" y="1524"/>
                    <a:pt x="10006" y="1077"/>
                    <a:pt x="9430" y="1077"/>
                  </a:cubicBezTo>
                  <a:cubicBezTo>
                    <a:pt x="9151" y="1077"/>
                    <a:pt x="8847" y="1182"/>
                    <a:pt x="8503" y="1453"/>
                  </a:cubicBezTo>
                  <a:cubicBezTo>
                    <a:pt x="8280" y="1626"/>
                    <a:pt x="7919" y="1737"/>
                    <a:pt x="7612" y="1737"/>
                  </a:cubicBezTo>
                  <a:cubicBezTo>
                    <a:pt x="7277" y="1737"/>
                    <a:pt x="7006" y="1605"/>
                    <a:pt x="7051" y="1280"/>
                  </a:cubicBezTo>
                  <a:cubicBezTo>
                    <a:pt x="7179" y="207"/>
                    <a:pt x="6812" y="0"/>
                    <a:pt x="62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47"/>
            <p:cNvSpPr/>
            <p:nvPr/>
          </p:nvSpPr>
          <p:spPr>
            <a:xfrm>
              <a:off x="3144425" y="1319375"/>
              <a:ext cx="213450" cy="95575"/>
            </a:xfrm>
            <a:custGeom>
              <a:rect b="b" l="l" r="r" t="t"/>
              <a:pathLst>
                <a:path extrusionOk="0" h="3823" w="8538">
                  <a:moveTo>
                    <a:pt x="6155" y="1"/>
                  </a:moveTo>
                  <a:cubicBezTo>
                    <a:pt x="6054" y="1"/>
                    <a:pt x="5950" y="7"/>
                    <a:pt x="5842" y="20"/>
                  </a:cubicBezTo>
                  <a:cubicBezTo>
                    <a:pt x="4846" y="139"/>
                    <a:pt x="3874" y="469"/>
                    <a:pt x="2859" y="469"/>
                  </a:cubicBezTo>
                  <a:cubicBezTo>
                    <a:pt x="2396" y="469"/>
                    <a:pt x="1923" y="400"/>
                    <a:pt x="1435" y="211"/>
                  </a:cubicBezTo>
                  <a:cubicBezTo>
                    <a:pt x="1292" y="150"/>
                    <a:pt x="1133" y="113"/>
                    <a:pt x="974" y="113"/>
                  </a:cubicBezTo>
                  <a:cubicBezTo>
                    <a:pt x="501" y="113"/>
                    <a:pt x="35" y="441"/>
                    <a:pt x="35" y="1438"/>
                  </a:cubicBezTo>
                  <a:cubicBezTo>
                    <a:pt x="1" y="3771"/>
                    <a:pt x="1573" y="3580"/>
                    <a:pt x="3025" y="3822"/>
                  </a:cubicBezTo>
                  <a:cubicBezTo>
                    <a:pt x="4338" y="3753"/>
                    <a:pt x="5617" y="3408"/>
                    <a:pt x="6792" y="2837"/>
                  </a:cubicBezTo>
                  <a:cubicBezTo>
                    <a:pt x="7415" y="2526"/>
                    <a:pt x="8538" y="2474"/>
                    <a:pt x="8192" y="1541"/>
                  </a:cubicBezTo>
                  <a:cubicBezTo>
                    <a:pt x="7892" y="720"/>
                    <a:pt x="7218" y="1"/>
                    <a:pt x="6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47"/>
            <p:cNvSpPr/>
            <p:nvPr/>
          </p:nvSpPr>
          <p:spPr>
            <a:xfrm>
              <a:off x="1453000" y="2509000"/>
              <a:ext cx="263575" cy="113100"/>
            </a:xfrm>
            <a:custGeom>
              <a:rect b="b" l="l" r="r" t="t"/>
              <a:pathLst>
                <a:path extrusionOk="0" h="4524" w="10543">
                  <a:moveTo>
                    <a:pt x="3451" y="1"/>
                  </a:moveTo>
                  <a:cubicBezTo>
                    <a:pt x="2445" y="1"/>
                    <a:pt x="1486" y="228"/>
                    <a:pt x="761" y="702"/>
                  </a:cubicBezTo>
                  <a:cubicBezTo>
                    <a:pt x="398" y="927"/>
                    <a:pt x="1" y="1186"/>
                    <a:pt x="243" y="1687"/>
                  </a:cubicBezTo>
                  <a:cubicBezTo>
                    <a:pt x="390" y="1972"/>
                    <a:pt x="609" y="2083"/>
                    <a:pt x="855" y="2083"/>
                  </a:cubicBezTo>
                  <a:cubicBezTo>
                    <a:pt x="1012" y="2083"/>
                    <a:pt x="1180" y="2038"/>
                    <a:pt x="1349" y="1964"/>
                  </a:cubicBezTo>
                  <a:cubicBezTo>
                    <a:pt x="1677" y="1828"/>
                    <a:pt x="1990" y="1776"/>
                    <a:pt x="2298" y="1776"/>
                  </a:cubicBezTo>
                  <a:cubicBezTo>
                    <a:pt x="2932" y="1776"/>
                    <a:pt x="3543" y="1997"/>
                    <a:pt x="4217" y="2171"/>
                  </a:cubicBezTo>
                  <a:cubicBezTo>
                    <a:pt x="5708" y="2540"/>
                    <a:pt x="6405" y="4523"/>
                    <a:pt x="7868" y="4523"/>
                  </a:cubicBezTo>
                  <a:cubicBezTo>
                    <a:pt x="8118" y="4523"/>
                    <a:pt x="8391" y="4465"/>
                    <a:pt x="8693" y="4332"/>
                  </a:cubicBezTo>
                  <a:cubicBezTo>
                    <a:pt x="8824" y="4337"/>
                    <a:pt x="8947" y="4340"/>
                    <a:pt x="9062" y="4340"/>
                  </a:cubicBezTo>
                  <a:cubicBezTo>
                    <a:pt x="10032" y="4340"/>
                    <a:pt x="10475" y="4144"/>
                    <a:pt x="10491" y="3727"/>
                  </a:cubicBezTo>
                  <a:cubicBezTo>
                    <a:pt x="10542" y="2897"/>
                    <a:pt x="9817" y="2724"/>
                    <a:pt x="9264" y="2517"/>
                  </a:cubicBezTo>
                  <a:cubicBezTo>
                    <a:pt x="8711" y="2292"/>
                    <a:pt x="8209" y="1964"/>
                    <a:pt x="7777" y="1567"/>
                  </a:cubicBezTo>
                  <a:cubicBezTo>
                    <a:pt x="6685" y="547"/>
                    <a:pt x="5011" y="1"/>
                    <a:pt x="3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47"/>
            <p:cNvSpPr/>
            <p:nvPr/>
          </p:nvSpPr>
          <p:spPr>
            <a:xfrm>
              <a:off x="1880725" y="1020350"/>
              <a:ext cx="162025" cy="112025"/>
            </a:xfrm>
            <a:custGeom>
              <a:rect b="b" l="l" r="r" t="t"/>
              <a:pathLst>
                <a:path extrusionOk="0" h="4481" w="6481">
                  <a:moveTo>
                    <a:pt x="4294" y="0"/>
                  </a:moveTo>
                  <a:cubicBezTo>
                    <a:pt x="4062" y="0"/>
                    <a:pt x="3818" y="44"/>
                    <a:pt x="3560" y="144"/>
                  </a:cubicBezTo>
                  <a:cubicBezTo>
                    <a:pt x="3094" y="317"/>
                    <a:pt x="2593" y="541"/>
                    <a:pt x="2886" y="1198"/>
                  </a:cubicBezTo>
                  <a:cubicBezTo>
                    <a:pt x="3042" y="1509"/>
                    <a:pt x="3232" y="1820"/>
                    <a:pt x="3457" y="2114"/>
                  </a:cubicBezTo>
                  <a:cubicBezTo>
                    <a:pt x="3147" y="2260"/>
                    <a:pt x="2851" y="2348"/>
                    <a:pt x="2545" y="2348"/>
                  </a:cubicBezTo>
                  <a:cubicBezTo>
                    <a:pt x="2270" y="2348"/>
                    <a:pt x="1987" y="2277"/>
                    <a:pt x="1677" y="2114"/>
                  </a:cubicBezTo>
                  <a:cubicBezTo>
                    <a:pt x="1531" y="2037"/>
                    <a:pt x="1393" y="2002"/>
                    <a:pt x="1262" y="2002"/>
                  </a:cubicBezTo>
                  <a:cubicBezTo>
                    <a:pt x="867" y="2002"/>
                    <a:pt x="545" y="2320"/>
                    <a:pt x="311" y="2736"/>
                  </a:cubicBezTo>
                  <a:cubicBezTo>
                    <a:pt x="0" y="3289"/>
                    <a:pt x="467" y="3479"/>
                    <a:pt x="813" y="3807"/>
                  </a:cubicBezTo>
                  <a:cubicBezTo>
                    <a:pt x="1327" y="4309"/>
                    <a:pt x="1837" y="4480"/>
                    <a:pt x="2344" y="4480"/>
                  </a:cubicBezTo>
                  <a:cubicBezTo>
                    <a:pt x="3164" y="4480"/>
                    <a:pt x="3976" y="4032"/>
                    <a:pt x="4787" y="3807"/>
                  </a:cubicBezTo>
                  <a:lnTo>
                    <a:pt x="5081" y="3514"/>
                  </a:lnTo>
                  <a:cubicBezTo>
                    <a:pt x="5237" y="2788"/>
                    <a:pt x="5098" y="1924"/>
                    <a:pt x="6204" y="1734"/>
                  </a:cubicBezTo>
                  <a:cubicBezTo>
                    <a:pt x="6464" y="1699"/>
                    <a:pt x="6481" y="1129"/>
                    <a:pt x="6222" y="921"/>
                  </a:cubicBezTo>
                  <a:cubicBezTo>
                    <a:pt x="5644" y="436"/>
                    <a:pt x="5027" y="0"/>
                    <a:pt x="42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47"/>
            <p:cNvSpPr/>
            <p:nvPr/>
          </p:nvSpPr>
          <p:spPr>
            <a:xfrm>
              <a:off x="1688900" y="2603450"/>
              <a:ext cx="165050" cy="73950"/>
            </a:xfrm>
            <a:custGeom>
              <a:rect b="b" l="l" r="r" t="t"/>
              <a:pathLst>
                <a:path extrusionOk="0" h="2958" w="6602">
                  <a:moveTo>
                    <a:pt x="2842" y="0"/>
                  </a:moveTo>
                  <a:cubicBezTo>
                    <a:pt x="2588" y="0"/>
                    <a:pt x="2332" y="28"/>
                    <a:pt x="2074" y="87"/>
                  </a:cubicBezTo>
                  <a:cubicBezTo>
                    <a:pt x="1452" y="225"/>
                    <a:pt x="1055" y="1331"/>
                    <a:pt x="225" y="1694"/>
                  </a:cubicBezTo>
                  <a:cubicBezTo>
                    <a:pt x="0" y="1798"/>
                    <a:pt x="277" y="2247"/>
                    <a:pt x="536" y="2454"/>
                  </a:cubicBezTo>
                  <a:cubicBezTo>
                    <a:pt x="957" y="2789"/>
                    <a:pt x="2162" y="2958"/>
                    <a:pt x="3373" y="2958"/>
                  </a:cubicBezTo>
                  <a:cubicBezTo>
                    <a:pt x="4599" y="2958"/>
                    <a:pt x="5830" y="2785"/>
                    <a:pt x="6256" y="2437"/>
                  </a:cubicBezTo>
                  <a:cubicBezTo>
                    <a:pt x="6395" y="2282"/>
                    <a:pt x="6515" y="2109"/>
                    <a:pt x="6602" y="1919"/>
                  </a:cubicBezTo>
                  <a:cubicBezTo>
                    <a:pt x="6481" y="1711"/>
                    <a:pt x="6429" y="1469"/>
                    <a:pt x="6291" y="1366"/>
                  </a:cubicBezTo>
                  <a:cubicBezTo>
                    <a:pt x="5231" y="636"/>
                    <a:pt x="4065" y="0"/>
                    <a:pt x="28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47"/>
            <p:cNvSpPr/>
            <p:nvPr/>
          </p:nvSpPr>
          <p:spPr>
            <a:xfrm>
              <a:off x="1922200" y="1344925"/>
              <a:ext cx="129625" cy="64525"/>
            </a:xfrm>
            <a:custGeom>
              <a:rect b="b" l="l" r="r" t="t"/>
              <a:pathLst>
                <a:path extrusionOk="0" h="2581" w="5185">
                  <a:moveTo>
                    <a:pt x="1901" y="1"/>
                  </a:moveTo>
                  <a:lnTo>
                    <a:pt x="1227" y="467"/>
                  </a:lnTo>
                  <a:cubicBezTo>
                    <a:pt x="934" y="1020"/>
                    <a:pt x="0" y="1383"/>
                    <a:pt x="415" y="2144"/>
                  </a:cubicBezTo>
                  <a:cubicBezTo>
                    <a:pt x="602" y="2475"/>
                    <a:pt x="838" y="2581"/>
                    <a:pt x="1096" y="2581"/>
                  </a:cubicBezTo>
                  <a:cubicBezTo>
                    <a:pt x="1482" y="2581"/>
                    <a:pt x="1915" y="2344"/>
                    <a:pt x="2299" y="2282"/>
                  </a:cubicBezTo>
                  <a:cubicBezTo>
                    <a:pt x="2552" y="2236"/>
                    <a:pt x="2806" y="2213"/>
                    <a:pt x="3064" y="2213"/>
                  </a:cubicBezTo>
                  <a:cubicBezTo>
                    <a:pt x="3194" y="2213"/>
                    <a:pt x="3324" y="2219"/>
                    <a:pt x="3457" y="2230"/>
                  </a:cubicBezTo>
                  <a:cubicBezTo>
                    <a:pt x="3730" y="2245"/>
                    <a:pt x="4039" y="2324"/>
                    <a:pt x="4314" y="2324"/>
                  </a:cubicBezTo>
                  <a:cubicBezTo>
                    <a:pt x="4665" y="2324"/>
                    <a:pt x="4959" y="2195"/>
                    <a:pt x="5047" y="1643"/>
                  </a:cubicBezTo>
                  <a:cubicBezTo>
                    <a:pt x="5185" y="744"/>
                    <a:pt x="4563" y="277"/>
                    <a:pt x="3768" y="122"/>
                  </a:cubicBezTo>
                  <a:cubicBezTo>
                    <a:pt x="3146" y="35"/>
                    <a:pt x="2523" y="1"/>
                    <a:pt x="19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47"/>
            <p:cNvSpPr/>
            <p:nvPr/>
          </p:nvSpPr>
          <p:spPr>
            <a:xfrm>
              <a:off x="1787825" y="1030550"/>
              <a:ext cx="94250" cy="44825"/>
            </a:xfrm>
            <a:custGeom>
              <a:rect b="b" l="l" r="r" t="t"/>
              <a:pathLst>
                <a:path extrusionOk="0" h="1793" w="3770">
                  <a:moveTo>
                    <a:pt x="2929" y="0"/>
                  </a:moveTo>
                  <a:cubicBezTo>
                    <a:pt x="2800" y="0"/>
                    <a:pt x="2676" y="17"/>
                    <a:pt x="2576" y="47"/>
                  </a:cubicBezTo>
                  <a:cubicBezTo>
                    <a:pt x="2412" y="93"/>
                    <a:pt x="2229" y="105"/>
                    <a:pt x="2039" y="105"/>
                  </a:cubicBezTo>
                  <a:cubicBezTo>
                    <a:pt x="1817" y="105"/>
                    <a:pt x="1584" y="88"/>
                    <a:pt x="1360" y="88"/>
                  </a:cubicBezTo>
                  <a:cubicBezTo>
                    <a:pt x="763" y="88"/>
                    <a:pt x="227" y="208"/>
                    <a:pt x="105" y="1084"/>
                  </a:cubicBezTo>
                  <a:cubicBezTo>
                    <a:pt x="1" y="1792"/>
                    <a:pt x="865" y="1688"/>
                    <a:pt x="1504" y="1740"/>
                  </a:cubicBezTo>
                  <a:cubicBezTo>
                    <a:pt x="2265" y="1568"/>
                    <a:pt x="3405" y="1792"/>
                    <a:pt x="3665" y="652"/>
                  </a:cubicBezTo>
                  <a:cubicBezTo>
                    <a:pt x="3769" y="167"/>
                    <a:pt x="3329" y="0"/>
                    <a:pt x="29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47"/>
            <p:cNvSpPr/>
            <p:nvPr/>
          </p:nvSpPr>
          <p:spPr>
            <a:xfrm>
              <a:off x="1870350" y="2639275"/>
              <a:ext cx="59225" cy="44325"/>
            </a:xfrm>
            <a:custGeom>
              <a:rect b="b" l="l" r="r" t="t"/>
              <a:pathLst>
                <a:path extrusionOk="0" h="1773" w="2369">
                  <a:moveTo>
                    <a:pt x="922" y="1"/>
                  </a:moveTo>
                  <a:cubicBezTo>
                    <a:pt x="435" y="1"/>
                    <a:pt x="1" y="156"/>
                    <a:pt x="1" y="762"/>
                  </a:cubicBezTo>
                  <a:cubicBezTo>
                    <a:pt x="1" y="1414"/>
                    <a:pt x="337" y="1773"/>
                    <a:pt x="982" y="1773"/>
                  </a:cubicBezTo>
                  <a:cubicBezTo>
                    <a:pt x="1038" y="1773"/>
                    <a:pt x="1097" y="1770"/>
                    <a:pt x="1158" y="1765"/>
                  </a:cubicBezTo>
                  <a:cubicBezTo>
                    <a:pt x="1711" y="1730"/>
                    <a:pt x="2368" y="1678"/>
                    <a:pt x="2299" y="901"/>
                  </a:cubicBezTo>
                  <a:cubicBezTo>
                    <a:pt x="2264" y="175"/>
                    <a:pt x="1642" y="2"/>
                    <a:pt x="1003" y="2"/>
                  </a:cubicBezTo>
                  <a:cubicBezTo>
                    <a:pt x="976" y="1"/>
                    <a:pt x="949" y="1"/>
                    <a:pt x="9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47"/>
            <p:cNvSpPr/>
            <p:nvPr/>
          </p:nvSpPr>
          <p:spPr>
            <a:xfrm>
              <a:off x="2264800" y="4630125"/>
              <a:ext cx="62675" cy="39225"/>
            </a:xfrm>
            <a:custGeom>
              <a:rect b="b" l="l" r="r" t="t"/>
              <a:pathLst>
                <a:path extrusionOk="0" h="1569" w="2507">
                  <a:moveTo>
                    <a:pt x="1176" y="52"/>
                  </a:moveTo>
                  <a:cubicBezTo>
                    <a:pt x="675" y="87"/>
                    <a:pt x="1" y="1"/>
                    <a:pt x="1" y="813"/>
                  </a:cubicBezTo>
                  <a:cubicBezTo>
                    <a:pt x="1" y="1241"/>
                    <a:pt x="341" y="1568"/>
                    <a:pt x="742" y="1568"/>
                  </a:cubicBezTo>
                  <a:cubicBezTo>
                    <a:pt x="811" y="1568"/>
                    <a:pt x="881" y="1559"/>
                    <a:pt x="951" y="1539"/>
                  </a:cubicBezTo>
                  <a:cubicBezTo>
                    <a:pt x="1077" y="1515"/>
                    <a:pt x="1221" y="1513"/>
                    <a:pt x="1369" y="1513"/>
                  </a:cubicBezTo>
                  <a:cubicBezTo>
                    <a:pt x="1403" y="1513"/>
                    <a:pt x="1437" y="1513"/>
                    <a:pt x="1471" y="1513"/>
                  </a:cubicBezTo>
                  <a:cubicBezTo>
                    <a:pt x="1947" y="1513"/>
                    <a:pt x="2434" y="1491"/>
                    <a:pt x="2472" y="830"/>
                  </a:cubicBezTo>
                  <a:cubicBezTo>
                    <a:pt x="2506" y="52"/>
                    <a:pt x="1781" y="87"/>
                    <a:pt x="1176" y="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47"/>
            <p:cNvSpPr/>
            <p:nvPr/>
          </p:nvSpPr>
          <p:spPr>
            <a:xfrm>
              <a:off x="1604225" y="2645350"/>
              <a:ext cx="56175" cy="38275"/>
            </a:xfrm>
            <a:custGeom>
              <a:rect b="b" l="l" r="r" t="t"/>
              <a:pathLst>
                <a:path extrusionOk="0" h="1531" w="2247">
                  <a:moveTo>
                    <a:pt x="1003" y="1"/>
                  </a:moveTo>
                  <a:cubicBezTo>
                    <a:pt x="536" y="35"/>
                    <a:pt x="0" y="1"/>
                    <a:pt x="17" y="554"/>
                  </a:cubicBezTo>
                  <a:cubicBezTo>
                    <a:pt x="17" y="1297"/>
                    <a:pt x="640" y="1452"/>
                    <a:pt x="1262" y="1522"/>
                  </a:cubicBezTo>
                  <a:cubicBezTo>
                    <a:pt x="1319" y="1528"/>
                    <a:pt x="1377" y="1531"/>
                    <a:pt x="1434" y="1531"/>
                  </a:cubicBezTo>
                  <a:cubicBezTo>
                    <a:pt x="1857" y="1531"/>
                    <a:pt x="2247" y="1352"/>
                    <a:pt x="2247" y="865"/>
                  </a:cubicBezTo>
                  <a:cubicBezTo>
                    <a:pt x="2247" y="18"/>
                    <a:pt x="1504" y="139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47"/>
            <p:cNvSpPr/>
            <p:nvPr/>
          </p:nvSpPr>
          <p:spPr>
            <a:xfrm>
              <a:off x="7045475" y="3384250"/>
              <a:ext cx="47375" cy="53550"/>
            </a:xfrm>
            <a:custGeom>
              <a:rect b="b" l="l" r="r" t="t"/>
              <a:pathLst>
                <a:path extrusionOk="0" h="2142" w="1895">
                  <a:moveTo>
                    <a:pt x="416" y="1"/>
                  </a:moveTo>
                  <a:cubicBezTo>
                    <a:pt x="93" y="1"/>
                    <a:pt x="0" y="338"/>
                    <a:pt x="63" y="618"/>
                  </a:cubicBezTo>
                  <a:cubicBezTo>
                    <a:pt x="201" y="1292"/>
                    <a:pt x="339" y="2035"/>
                    <a:pt x="1203" y="2139"/>
                  </a:cubicBezTo>
                  <a:cubicBezTo>
                    <a:pt x="1224" y="2141"/>
                    <a:pt x="1245" y="2142"/>
                    <a:pt x="1265" y="2142"/>
                  </a:cubicBezTo>
                  <a:cubicBezTo>
                    <a:pt x="1645" y="2142"/>
                    <a:pt x="1895" y="1835"/>
                    <a:pt x="1895" y="1327"/>
                  </a:cubicBezTo>
                  <a:cubicBezTo>
                    <a:pt x="1670" y="705"/>
                    <a:pt x="1273" y="169"/>
                    <a:pt x="529" y="13"/>
                  </a:cubicBezTo>
                  <a:cubicBezTo>
                    <a:pt x="489" y="5"/>
                    <a:pt x="451" y="1"/>
                    <a:pt x="4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47"/>
            <p:cNvSpPr/>
            <p:nvPr/>
          </p:nvSpPr>
          <p:spPr>
            <a:xfrm>
              <a:off x="4291500" y="1250400"/>
              <a:ext cx="54900" cy="37900"/>
            </a:xfrm>
            <a:custGeom>
              <a:rect b="b" l="l" r="r" t="t"/>
              <a:pathLst>
                <a:path extrusionOk="0" h="1516" w="2196">
                  <a:moveTo>
                    <a:pt x="1013" y="0"/>
                  </a:moveTo>
                  <a:cubicBezTo>
                    <a:pt x="676" y="0"/>
                    <a:pt x="369" y="181"/>
                    <a:pt x="190" y="464"/>
                  </a:cubicBezTo>
                  <a:cubicBezTo>
                    <a:pt x="0" y="706"/>
                    <a:pt x="35" y="1034"/>
                    <a:pt x="259" y="1224"/>
                  </a:cubicBezTo>
                  <a:cubicBezTo>
                    <a:pt x="466" y="1444"/>
                    <a:pt x="678" y="1515"/>
                    <a:pt x="892" y="1515"/>
                  </a:cubicBezTo>
                  <a:cubicBezTo>
                    <a:pt x="1233" y="1515"/>
                    <a:pt x="1579" y="1336"/>
                    <a:pt x="1919" y="1293"/>
                  </a:cubicBezTo>
                  <a:cubicBezTo>
                    <a:pt x="2195" y="567"/>
                    <a:pt x="1901" y="153"/>
                    <a:pt x="1175" y="14"/>
                  </a:cubicBezTo>
                  <a:cubicBezTo>
                    <a:pt x="1121" y="5"/>
                    <a:pt x="1066" y="0"/>
                    <a:pt x="10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47"/>
            <p:cNvSpPr/>
            <p:nvPr/>
          </p:nvSpPr>
          <p:spPr>
            <a:xfrm>
              <a:off x="6323375" y="3314875"/>
              <a:ext cx="50125" cy="37325"/>
            </a:xfrm>
            <a:custGeom>
              <a:rect b="b" l="l" r="r" t="t"/>
              <a:pathLst>
                <a:path extrusionOk="0" h="1493" w="2005">
                  <a:moveTo>
                    <a:pt x="754" y="1"/>
                  </a:moveTo>
                  <a:cubicBezTo>
                    <a:pt x="409" y="1"/>
                    <a:pt x="93" y="129"/>
                    <a:pt x="52" y="542"/>
                  </a:cubicBezTo>
                  <a:cubicBezTo>
                    <a:pt x="0" y="1198"/>
                    <a:pt x="536" y="1371"/>
                    <a:pt x="1106" y="1492"/>
                  </a:cubicBezTo>
                  <a:cubicBezTo>
                    <a:pt x="1504" y="1475"/>
                    <a:pt x="1988" y="1440"/>
                    <a:pt x="1988" y="905"/>
                  </a:cubicBezTo>
                  <a:cubicBezTo>
                    <a:pt x="2005" y="317"/>
                    <a:pt x="1504" y="110"/>
                    <a:pt x="1020" y="23"/>
                  </a:cubicBezTo>
                  <a:cubicBezTo>
                    <a:pt x="932" y="9"/>
                    <a:pt x="842" y="1"/>
                    <a:pt x="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47"/>
            <p:cNvSpPr/>
            <p:nvPr/>
          </p:nvSpPr>
          <p:spPr>
            <a:xfrm>
              <a:off x="6680225" y="1890750"/>
              <a:ext cx="46075" cy="42200"/>
            </a:xfrm>
            <a:custGeom>
              <a:rect b="b" l="l" r="r" t="t"/>
              <a:pathLst>
                <a:path extrusionOk="0" h="1688" w="1843">
                  <a:moveTo>
                    <a:pt x="1376" y="1"/>
                  </a:moveTo>
                  <a:cubicBezTo>
                    <a:pt x="1345" y="1"/>
                    <a:pt x="1312" y="4"/>
                    <a:pt x="1280" y="11"/>
                  </a:cubicBezTo>
                  <a:cubicBezTo>
                    <a:pt x="675" y="29"/>
                    <a:pt x="156" y="478"/>
                    <a:pt x="70" y="1083"/>
                  </a:cubicBezTo>
                  <a:cubicBezTo>
                    <a:pt x="1" y="1446"/>
                    <a:pt x="208" y="1670"/>
                    <a:pt x="675" y="1688"/>
                  </a:cubicBezTo>
                  <a:cubicBezTo>
                    <a:pt x="1193" y="1480"/>
                    <a:pt x="1643" y="1135"/>
                    <a:pt x="1781" y="513"/>
                  </a:cubicBezTo>
                  <a:cubicBezTo>
                    <a:pt x="1843" y="250"/>
                    <a:pt x="1642" y="1"/>
                    <a:pt x="1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47"/>
            <p:cNvSpPr/>
            <p:nvPr/>
          </p:nvSpPr>
          <p:spPr>
            <a:xfrm>
              <a:off x="3550975" y="1955400"/>
              <a:ext cx="53600" cy="126175"/>
            </a:xfrm>
            <a:custGeom>
              <a:rect b="b" l="l" r="r" t="t"/>
              <a:pathLst>
                <a:path extrusionOk="0" h="5047" w="2144">
                  <a:moveTo>
                    <a:pt x="1297" y="0"/>
                  </a:moveTo>
                  <a:cubicBezTo>
                    <a:pt x="778" y="0"/>
                    <a:pt x="260" y="363"/>
                    <a:pt x="364" y="795"/>
                  </a:cubicBezTo>
                  <a:cubicBezTo>
                    <a:pt x="640" y="1850"/>
                    <a:pt x="122" y="2731"/>
                    <a:pt x="1" y="3491"/>
                  </a:cubicBezTo>
                  <a:cubicBezTo>
                    <a:pt x="70" y="4338"/>
                    <a:pt x="1" y="5047"/>
                    <a:pt x="951" y="5047"/>
                  </a:cubicBezTo>
                  <a:cubicBezTo>
                    <a:pt x="1781" y="5047"/>
                    <a:pt x="1971" y="4476"/>
                    <a:pt x="2040" y="3785"/>
                  </a:cubicBezTo>
                  <a:cubicBezTo>
                    <a:pt x="2144" y="2748"/>
                    <a:pt x="1642" y="1746"/>
                    <a:pt x="1936" y="692"/>
                  </a:cubicBezTo>
                  <a:cubicBezTo>
                    <a:pt x="2023" y="381"/>
                    <a:pt x="1712" y="0"/>
                    <a:pt x="12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47"/>
            <p:cNvSpPr/>
            <p:nvPr/>
          </p:nvSpPr>
          <p:spPr>
            <a:xfrm>
              <a:off x="3910000" y="2161475"/>
              <a:ext cx="93775" cy="45400"/>
            </a:xfrm>
            <a:custGeom>
              <a:rect b="b" l="l" r="r" t="t"/>
              <a:pathLst>
                <a:path extrusionOk="0" h="1816" w="3751">
                  <a:moveTo>
                    <a:pt x="1383" y="1"/>
                  </a:moveTo>
                  <a:cubicBezTo>
                    <a:pt x="778" y="87"/>
                    <a:pt x="1" y="18"/>
                    <a:pt x="122" y="640"/>
                  </a:cubicBezTo>
                  <a:cubicBezTo>
                    <a:pt x="329" y="1625"/>
                    <a:pt x="1297" y="1815"/>
                    <a:pt x="2195" y="1815"/>
                  </a:cubicBezTo>
                  <a:cubicBezTo>
                    <a:pt x="2835" y="1815"/>
                    <a:pt x="3751" y="1712"/>
                    <a:pt x="3613" y="951"/>
                  </a:cubicBezTo>
                  <a:cubicBezTo>
                    <a:pt x="3466" y="240"/>
                    <a:pt x="2970" y="188"/>
                    <a:pt x="2455" y="188"/>
                  </a:cubicBezTo>
                  <a:cubicBezTo>
                    <a:pt x="2366" y="188"/>
                    <a:pt x="2276" y="189"/>
                    <a:pt x="2187" y="189"/>
                  </a:cubicBezTo>
                  <a:cubicBezTo>
                    <a:pt x="1880" y="189"/>
                    <a:pt x="1588" y="170"/>
                    <a:pt x="13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47"/>
            <p:cNvSpPr/>
            <p:nvPr/>
          </p:nvSpPr>
          <p:spPr>
            <a:xfrm>
              <a:off x="4125600" y="2173875"/>
              <a:ext cx="50575" cy="37600"/>
            </a:xfrm>
            <a:custGeom>
              <a:rect b="b" l="l" r="r" t="t"/>
              <a:pathLst>
                <a:path extrusionOk="0" h="1504" w="2023">
                  <a:moveTo>
                    <a:pt x="1294" y="1"/>
                  </a:moveTo>
                  <a:cubicBezTo>
                    <a:pt x="1249" y="1"/>
                    <a:pt x="1204" y="3"/>
                    <a:pt x="1158" y="6"/>
                  </a:cubicBezTo>
                  <a:cubicBezTo>
                    <a:pt x="691" y="144"/>
                    <a:pt x="0" y="109"/>
                    <a:pt x="17" y="904"/>
                  </a:cubicBezTo>
                  <a:cubicBezTo>
                    <a:pt x="17" y="1352"/>
                    <a:pt x="364" y="1503"/>
                    <a:pt x="748" y="1503"/>
                  </a:cubicBezTo>
                  <a:cubicBezTo>
                    <a:pt x="809" y="1503"/>
                    <a:pt x="872" y="1499"/>
                    <a:pt x="933" y="1492"/>
                  </a:cubicBezTo>
                  <a:cubicBezTo>
                    <a:pt x="1486" y="1440"/>
                    <a:pt x="2022" y="1233"/>
                    <a:pt x="2022" y="593"/>
                  </a:cubicBezTo>
                  <a:cubicBezTo>
                    <a:pt x="2022" y="156"/>
                    <a:pt x="1711" y="1"/>
                    <a:pt x="12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47"/>
            <p:cNvSpPr/>
            <p:nvPr/>
          </p:nvSpPr>
          <p:spPr>
            <a:xfrm>
              <a:off x="3415775" y="2038325"/>
              <a:ext cx="44925" cy="38175"/>
            </a:xfrm>
            <a:custGeom>
              <a:rect b="b" l="l" r="r" t="t"/>
              <a:pathLst>
                <a:path extrusionOk="0" h="1527" w="1797">
                  <a:moveTo>
                    <a:pt x="812" y="0"/>
                  </a:moveTo>
                  <a:cubicBezTo>
                    <a:pt x="383" y="0"/>
                    <a:pt x="1" y="211"/>
                    <a:pt x="34" y="710"/>
                  </a:cubicBezTo>
                  <a:cubicBezTo>
                    <a:pt x="34" y="1164"/>
                    <a:pt x="400" y="1527"/>
                    <a:pt x="845" y="1527"/>
                  </a:cubicBezTo>
                  <a:cubicBezTo>
                    <a:pt x="874" y="1527"/>
                    <a:pt x="903" y="1525"/>
                    <a:pt x="933" y="1522"/>
                  </a:cubicBezTo>
                  <a:cubicBezTo>
                    <a:pt x="1382" y="1522"/>
                    <a:pt x="1745" y="1315"/>
                    <a:pt x="1797" y="796"/>
                  </a:cubicBezTo>
                  <a:cubicBezTo>
                    <a:pt x="1745" y="226"/>
                    <a:pt x="1330" y="19"/>
                    <a:pt x="864" y="1"/>
                  </a:cubicBezTo>
                  <a:cubicBezTo>
                    <a:pt x="847" y="1"/>
                    <a:pt x="829" y="0"/>
                    <a:pt x="8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4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p48"/>
          <p:cNvSpPr txBox="1"/>
          <p:nvPr/>
        </p:nvSpPr>
        <p:spPr>
          <a:xfrm>
            <a:off x="1126675" y="1164925"/>
            <a:ext cx="7057200" cy="27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Baloo Da 2 Medium"/>
                <a:ea typeface="Baloo Da 2 Medium"/>
                <a:cs typeface="Baloo Da 2 Medium"/>
                <a:sym typeface="Baloo Da 2 Medium"/>
              </a:rPr>
              <a:t>The 5 richest countries in Asia: 1 -Singapore, 2 - UAE, 3 - Qatar , 4 - Brunei, 5 – Taiwan</a:t>
            </a:r>
            <a:endParaRPr sz="1500">
              <a:solidFill>
                <a:schemeClr val="dk1"/>
              </a:solidFill>
              <a:latin typeface="Baloo Da 2 Medium"/>
              <a:ea typeface="Baloo Da 2 Medium"/>
              <a:cs typeface="Baloo Da 2 Medium"/>
              <a:sym typeface="Baloo Da 2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Baloo Da 2 Medium"/>
                <a:ea typeface="Baloo Da 2 Medium"/>
                <a:cs typeface="Baloo Da 2 Medium"/>
                <a:sym typeface="Baloo Da 2 Medium"/>
              </a:rPr>
              <a:t>• Borneo is an island that is divided between 3 countries: Malaysia, Indonesia and Brunei.</a:t>
            </a:r>
            <a:endParaRPr sz="1500">
              <a:solidFill>
                <a:schemeClr val="dk1"/>
              </a:solidFill>
              <a:latin typeface="Baloo Da 2 Medium"/>
              <a:ea typeface="Baloo Da 2 Medium"/>
              <a:cs typeface="Baloo Da 2 Medium"/>
              <a:sym typeface="Baloo Da 2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Baloo Da 2 Medium"/>
                <a:ea typeface="Baloo Da 2 Medium"/>
                <a:cs typeface="Baloo Da 2 Medium"/>
                <a:sym typeface="Baloo Da 2 Medium"/>
              </a:rPr>
              <a:t>• 5 Countries are partly in Asia and Europe.</a:t>
            </a:r>
            <a:endParaRPr sz="1500">
              <a:solidFill>
                <a:schemeClr val="dk1"/>
              </a:solidFill>
              <a:latin typeface="Baloo Da 2 Medium"/>
              <a:ea typeface="Baloo Da 2 Medium"/>
              <a:cs typeface="Baloo Da 2 Medium"/>
              <a:sym typeface="Baloo Da 2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Baloo Da 2 Medium"/>
                <a:ea typeface="Baloo Da 2 Medium"/>
                <a:cs typeface="Baloo Da 2 Medium"/>
                <a:sym typeface="Baloo Da 2 Medium"/>
              </a:rPr>
              <a:t>• Asia has 49 countries.</a:t>
            </a:r>
            <a:endParaRPr sz="1500">
              <a:solidFill>
                <a:schemeClr val="dk1"/>
              </a:solidFill>
              <a:latin typeface="Baloo Da 2 Medium"/>
              <a:ea typeface="Baloo Da 2 Medium"/>
              <a:cs typeface="Baloo Da 2 Medium"/>
              <a:sym typeface="Baloo Da 2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Baloo Da 2 Medium"/>
                <a:ea typeface="Baloo Da 2 Medium"/>
                <a:cs typeface="Baloo Da 2 Medium"/>
                <a:sym typeface="Baloo Da 2 Medium"/>
              </a:rPr>
              <a:t>• China and India together have almost 2.9 billion people.</a:t>
            </a:r>
            <a:endParaRPr sz="1500">
              <a:solidFill>
                <a:schemeClr val="dk1"/>
              </a:solidFill>
              <a:latin typeface="Baloo Da 2 Medium"/>
              <a:ea typeface="Baloo Da 2 Medium"/>
              <a:cs typeface="Baloo Da 2 Medium"/>
              <a:sym typeface="Baloo Da 2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Baloo Da 2 Medium"/>
                <a:ea typeface="Baloo Da 2 Medium"/>
                <a:cs typeface="Baloo Da 2 Medium"/>
                <a:sym typeface="Baloo Da 2 Medium"/>
              </a:rPr>
              <a:t>• Two smallest countries in Asia: Maldives and Singapore.</a:t>
            </a:r>
            <a:endParaRPr sz="1500">
              <a:solidFill>
                <a:schemeClr val="dk1"/>
              </a:solidFill>
              <a:latin typeface="Baloo Da 2 Medium"/>
              <a:ea typeface="Baloo Da 2 Medium"/>
              <a:cs typeface="Baloo Da 2 Medium"/>
              <a:sym typeface="Baloo Da 2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Baloo Da 2 Medium"/>
                <a:ea typeface="Baloo Da 2 Medium"/>
                <a:cs typeface="Baloo Da 2 Medium"/>
                <a:sym typeface="Baloo Da 2 Medium"/>
              </a:rPr>
              <a:t>• The northern part of Asia (Russia) forms part of the Arctic circle.</a:t>
            </a:r>
            <a:endParaRPr sz="1500">
              <a:solidFill>
                <a:schemeClr val="dk1"/>
              </a:solidFill>
              <a:latin typeface="Baloo Da 2 Medium"/>
              <a:ea typeface="Baloo Da 2 Medium"/>
              <a:cs typeface="Baloo Da 2 Medium"/>
              <a:sym typeface="Baloo Da 2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Baloo Da 2 Medium"/>
                <a:ea typeface="Baloo Da 2 Medium"/>
                <a:cs typeface="Baloo Da 2 Medium"/>
                <a:sym typeface="Baloo Da 2 Medium"/>
              </a:rPr>
              <a:t>• The equator runs through Indonesia.</a:t>
            </a:r>
            <a:endParaRPr sz="1500">
              <a:solidFill>
                <a:schemeClr val="dk1"/>
              </a:solidFill>
              <a:latin typeface="Baloo Da 2 Medium"/>
              <a:ea typeface="Baloo Da 2 Medium"/>
              <a:cs typeface="Baloo Da 2 Medium"/>
              <a:sym typeface="Baloo Da 2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Baloo Da 2 Medium"/>
                <a:ea typeface="Baloo Da 2 Medium"/>
                <a:cs typeface="Baloo Da 2 Medium"/>
                <a:sym typeface="Baloo Da 2 Medium"/>
              </a:rPr>
              <a:t>• Largest countries of Asia: 1 - Russia, 2 - China, 3 – India</a:t>
            </a:r>
            <a:endParaRPr sz="1500">
              <a:solidFill>
                <a:schemeClr val="dk1"/>
              </a:solidFill>
              <a:latin typeface="Baloo Da 2 Medium"/>
              <a:ea typeface="Baloo Da 2 Medium"/>
              <a:cs typeface="Baloo Da 2 Medium"/>
              <a:sym typeface="Baloo Da 2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Baloo Da 2 Medium"/>
              <a:ea typeface="Baloo Da 2 Medium"/>
              <a:cs typeface="Baloo Da 2 Medium"/>
              <a:sym typeface="Baloo Da 2 Medium"/>
            </a:endParaRPr>
          </a:p>
        </p:txBody>
      </p:sp>
      <p:sp>
        <p:nvSpPr>
          <p:cNvPr id="1066" name="Google Shape;1066;p48"/>
          <p:cNvSpPr txBox="1"/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Countries and cities of Asia</a:t>
            </a:r>
            <a:endParaRPr/>
          </a:p>
        </p:txBody>
      </p:sp>
      <p:grpSp>
        <p:nvGrpSpPr>
          <p:cNvPr id="1067" name="Google Shape;1067;p48"/>
          <p:cNvGrpSpPr/>
          <p:nvPr/>
        </p:nvGrpSpPr>
        <p:grpSpPr>
          <a:xfrm>
            <a:off x="7144329" y="348132"/>
            <a:ext cx="1730082" cy="669585"/>
            <a:chOff x="233350" y="949250"/>
            <a:chExt cx="7137300" cy="3802300"/>
          </a:xfrm>
        </p:grpSpPr>
        <p:sp>
          <p:nvSpPr>
            <p:cNvPr id="1068" name="Google Shape;1068;p48"/>
            <p:cNvSpPr/>
            <p:nvPr/>
          </p:nvSpPr>
          <p:spPr>
            <a:xfrm>
              <a:off x="4428450" y="2808675"/>
              <a:ext cx="1478900" cy="330100"/>
            </a:xfrm>
            <a:custGeom>
              <a:rect b="b" l="l" r="r" t="t"/>
              <a:pathLst>
                <a:path extrusionOk="0" h="13204" w="59156">
                  <a:moveTo>
                    <a:pt x="1" y="0"/>
                  </a:moveTo>
                  <a:lnTo>
                    <a:pt x="1" y="0"/>
                  </a:lnTo>
                  <a:close/>
                  <a:moveTo>
                    <a:pt x="59155" y="13203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48"/>
            <p:cNvSpPr/>
            <p:nvPr/>
          </p:nvSpPr>
          <p:spPr>
            <a:xfrm>
              <a:off x="2909400" y="1076125"/>
              <a:ext cx="4118650" cy="3109225"/>
            </a:xfrm>
            <a:custGeom>
              <a:rect b="b" l="l" r="r" t="t"/>
              <a:pathLst>
                <a:path extrusionOk="0" h="124369" w="164746">
                  <a:moveTo>
                    <a:pt x="49520" y="11070"/>
                  </a:moveTo>
                  <a:cubicBezTo>
                    <a:pt x="49737" y="11070"/>
                    <a:pt x="49861" y="11136"/>
                    <a:pt x="49875" y="11358"/>
                  </a:cubicBezTo>
                  <a:cubicBezTo>
                    <a:pt x="49875" y="11575"/>
                    <a:pt x="49818" y="11698"/>
                    <a:pt x="49684" y="11698"/>
                  </a:cubicBezTo>
                  <a:cubicBezTo>
                    <a:pt x="49636" y="11698"/>
                    <a:pt x="49580" y="11683"/>
                    <a:pt x="49512" y="11651"/>
                  </a:cubicBezTo>
                  <a:cubicBezTo>
                    <a:pt x="49305" y="11565"/>
                    <a:pt x="49115" y="11444"/>
                    <a:pt x="48925" y="11323"/>
                  </a:cubicBezTo>
                  <a:lnTo>
                    <a:pt x="49339" y="11081"/>
                  </a:lnTo>
                  <a:cubicBezTo>
                    <a:pt x="49405" y="11074"/>
                    <a:pt x="49465" y="11070"/>
                    <a:pt x="49520" y="11070"/>
                  </a:cubicBezTo>
                  <a:close/>
                  <a:moveTo>
                    <a:pt x="46983" y="11081"/>
                  </a:moveTo>
                  <a:cubicBezTo>
                    <a:pt x="47014" y="11081"/>
                    <a:pt x="47051" y="11087"/>
                    <a:pt x="47093" y="11098"/>
                  </a:cubicBezTo>
                  <a:cubicBezTo>
                    <a:pt x="47369" y="11185"/>
                    <a:pt x="47870" y="11168"/>
                    <a:pt x="47767" y="11686"/>
                  </a:cubicBezTo>
                  <a:cubicBezTo>
                    <a:pt x="47732" y="11893"/>
                    <a:pt x="47888" y="12274"/>
                    <a:pt x="47490" y="12343"/>
                  </a:cubicBezTo>
                  <a:cubicBezTo>
                    <a:pt x="47110" y="12222"/>
                    <a:pt x="46834" y="11893"/>
                    <a:pt x="46799" y="11496"/>
                  </a:cubicBezTo>
                  <a:cubicBezTo>
                    <a:pt x="46784" y="11302"/>
                    <a:pt x="46782" y="11081"/>
                    <a:pt x="46983" y="11081"/>
                  </a:cubicBezTo>
                  <a:close/>
                  <a:moveTo>
                    <a:pt x="38158" y="11530"/>
                  </a:moveTo>
                  <a:cubicBezTo>
                    <a:pt x="38279" y="11530"/>
                    <a:pt x="38417" y="11703"/>
                    <a:pt x="38642" y="11876"/>
                  </a:cubicBezTo>
                  <a:cubicBezTo>
                    <a:pt x="38366" y="12118"/>
                    <a:pt x="38089" y="12360"/>
                    <a:pt x="37778" y="12585"/>
                  </a:cubicBezTo>
                  <a:cubicBezTo>
                    <a:pt x="35549" y="13967"/>
                    <a:pt x="35514" y="15903"/>
                    <a:pt x="37692" y="17268"/>
                  </a:cubicBezTo>
                  <a:cubicBezTo>
                    <a:pt x="38003" y="17458"/>
                    <a:pt x="38227" y="17631"/>
                    <a:pt x="38158" y="18080"/>
                  </a:cubicBezTo>
                  <a:cubicBezTo>
                    <a:pt x="38106" y="18529"/>
                    <a:pt x="37951" y="18599"/>
                    <a:pt x="37553" y="18737"/>
                  </a:cubicBezTo>
                  <a:cubicBezTo>
                    <a:pt x="36568" y="19117"/>
                    <a:pt x="36309" y="19981"/>
                    <a:pt x="36378" y="20949"/>
                  </a:cubicBezTo>
                  <a:cubicBezTo>
                    <a:pt x="36427" y="21679"/>
                    <a:pt x="36279" y="22143"/>
                    <a:pt x="35819" y="22143"/>
                  </a:cubicBezTo>
                  <a:cubicBezTo>
                    <a:pt x="35625" y="22143"/>
                    <a:pt x="35377" y="22061"/>
                    <a:pt x="35065" y="21882"/>
                  </a:cubicBezTo>
                  <a:cubicBezTo>
                    <a:pt x="34913" y="21798"/>
                    <a:pt x="34745" y="21754"/>
                    <a:pt x="34578" y="21754"/>
                  </a:cubicBezTo>
                  <a:cubicBezTo>
                    <a:pt x="34403" y="21754"/>
                    <a:pt x="34230" y="21802"/>
                    <a:pt x="34080" y="21899"/>
                  </a:cubicBezTo>
                  <a:cubicBezTo>
                    <a:pt x="33134" y="22372"/>
                    <a:pt x="32094" y="22613"/>
                    <a:pt x="31041" y="22613"/>
                  </a:cubicBezTo>
                  <a:cubicBezTo>
                    <a:pt x="30747" y="22613"/>
                    <a:pt x="30451" y="22594"/>
                    <a:pt x="30157" y="22556"/>
                  </a:cubicBezTo>
                  <a:cubicBezTo>
                    <a:pt x="29915" y="22521"/>
                    <a:pt x="29759" y="22608"/>
                    <a:pt x="29829" y="22262"/>
                  </a:cubicBezTo>
                  <a:lnTo>
                    <a:pt x="29829" y="22262"/>
                  </a:lnTo>
                  <a:lnTo>
                    <a:pt x="29829" y="22279"/>
                  </a:lnTo>
                  <a:cubicBezTo>
                    <a:pt x="29898" y="21986"/>
                    <a:pt x="29984" y="21882"/>
                    <a:pt x="30364" y="21830"/>
                  </a:cubicBezTo>
                  <a:cubicBezTo>
                    <a:pt x="31505" y="21675"/>
                    <a:pt x="32836" y="21467"/>
                    <a:pt x="33354" y="20361"/>
                  </a:cubicBezTo>
                  <a:cubicBezTo>
                    <a:pt x="33821" y="19342"/>
                    <a:pt x="33872" y="18184"/>
                    <a:pt x="34927" y="17458"/>
                  </a:cubicBezTo>
                  <a:cubicBezTo>
                    <a:pt x="35238" y="17216"/>
                    <a:pt x="34978" y="16836"/>
                    <a:pt x="34667" y="16594"/>
                  </a:cubicBezTo>
                  <a:cubicBezTo>
                    <a:pt x="33216" y="15436"/>
                    <a:pt x="33907" y="14572"/>
                    <a:pt x="35099" y="13846"/>
                  </a:cubicBezTo>
                  <a:cubicBezTo>
                    <a:pt x="35860" y="13380"/>
                    <a:pt x="36724" y="13086"/>
                    <a:pt x="37018" y="12066"/>
                  </a:cubicBezTo>
                  <a:cubicBezTo>
                    <a:pt x="37156" y="11582"/>
                    <a:pt x="37709" y="11548"/>
                    <a:pt x="38158" y="11530"/>
                  </a:cubicBezTo>
                  <a:close/>
                  <a:moveTo>
                    <a:pt x="46802" y="32066"/>
                  </a:moveTo>
                  <a:cubicBezTo>
                    <a:pt x="47245" y="32066"/>
                    <a:pt x="47720" y="32469"/>
                    <a:pt x="47888" y="33080"/>
                  </a:cubicBezTo>
                  <a:cubicBezTo>
                    <a:pt x="48059" y="33754"/>
                    <a:pt x="48393" y="34225"/>
                    <a:pt x="48918" y="34225"/>
                  </a:cubicBezTo>
                  <a:cubicBezTo>
                    <a:pt x="49080" y="34225"/>
                    <a:pt x="49261" y="34181"/>
                    <a:pt x="49460" y="34083"/>
                  </a:cubicBezTo>
                  <a:cubicBezTo>
                    <a:pt x="50103" y="33764"/>
                    <a:pt x="50701" y="33627"/>
                    <a:pt x="51269" y="33627"/>
                  </a:cubicBezTo>
                  <a:cubicBezTo>
                    <a:pt x="52489" y="33627"/>
                    <a:pt x="53566" y="34260"/>
                    <a:pt x="54628" y="35085"/>
                  </a:cubicBezTo>
                  <a:cubicBezTo>
                    <a:pt x="54818" y="35223"/>
                    <a:pt x="55008" y="35396"/>
                    <a:pt x="55163" y="35586"/>
                  </a:cubicBezTo>
                  <a:cubicBezTo>
                    <a:pt x="55543" y="36053"/>
                    <a:pt x="56684" y="36070"/>
                    <a:pt x="56321" y="36917"/>
                  </a:cubicBezTo>
                  <a:lnTo>
                    <a:pt x="56321" y="36934"/>
                  </a:lnTo>
                  <a:cubicBezTo>
                    <a:pt x="56149" y="37350"/>
                    <a:pt x="55751" y="37415"/>
                    <a:pt x="55318" y="37415"/>
                  </a:cubicBezTo>
                  <a:cubicBezTo>
                    <a:pt x="55122" y="37415"/>
                    <a:pt x="54919" y="37401"/>
                    <a:pt x="54727" y="37401"/>
                  </a:cubicBezTo>
                  <a:cubicBezTo>
                    <a:pt x="54620" y="37401"/>
                    <a:pt x="54517" y="37405"/>
                    <a:pt x="54420" y="37418"/>
                  </a:cubicBezTo>
                  <a:cubicBezTo>
                    <a:pt x="54278" y="37432"/>
                    <a:pt x="54136" y="37440"/>
                    <a:pt x="53995" y="37440"/>
                  </a:cubicBezTo>
                  <a:cubicBezTo>
                    <a:pt x="53292" y="37440"/>
                    <a:pt x="52602" y="37262"/>
                    <a:pt x="51983" y="36917"/>
                  </a:cubicBezTo>
                  <a:cubicBezTo>
                    <a:pt x="51332" y="36539"/>
                    <a:pt x="50680" y="36418"/>
                    <a:pt x="50028" y="36418"/>
                  </a:cubicBezTo>
                  <a:cubicBezTo>
                    <a:pt x="48867" y="36418"/>
                    <a:pt x="47706" y="36802"/>
                    <a:pt x="46545" y="36802"/>
                  </a:cubicBezTo>
                  <a:cubicBezTo>
                    <a:pt x="46302" y="36802"/>
                    <a:pt x="46058" y="36785"/>
                    <a:pt x="45814" y="36744"/>
                  </a:cubicBezTo>
                  <a:cubicBezTo>
                    <a:pt x="44881" y="36588"/>
                    <a:pt x="44552" y="36105"/>
                    <a:pt x="44673" y="35241"/>
                  </a:cubicBezTo>
                  <a:cubicBezTo>
                    <a:pt x="44846" y="34083"/>
                    <a:pt x="45537" y="33115"/>
                    <a:pt x="46263" y="32320"/>
                  </a:cubicBezTo>
                  <a:cubicBezTo>
                    <a:pt x="46417" y="32145"/>
                    <a:pt x="46607" y="32066"/>
                    <a:pt x="46802" y="32066"/>
                  </a:cubicBezTo>
                  <a:close/>
                  <a:moveTo>
                    <a:pt x="64554" y="31370"/>
                  </a:moveTo>
                  <a:cubicBezTo>
                    <a:pt x="64860" y="31370"/>
                    <a:pt x="65185" y="31437"/>
                    <a:pt x="65532" y="31594"/>
                  </a:cubicBezTo>
                  <a:cubicBezTo>
                    <a:pt x="65878" y="31767"/>
                    <a:pt x="65930" y="32251"/>
                    <a:pt x="65636" y="32493"/>
                  </a:cubicBezTo>
                  <a:cubicBezTo>
                    <a:pt x="64063" y="34065"/>
                    <a:pt x="64184" y="35085"/>
                    <a:pt x="65895" y="36588"/>
                  </a:cubicBezTo>
                  <a:cubicBezTo>
                    <a:pt x="67243" y="37815"/>
                    <a:pt x="67762" y="39544"/>
                    <a:pt x="68211" y="41237"/>
                  </a:cubicBezTo>
                  <a:cubicBezTo>
                    <a:pt x="68364" y="41802"/>
                    <a:pt x="68057" y="41990"/>
                    <a:pt x="67435" y="41990"/>
                  </a:cubicBezTo>
                  <a:cubicBezTo>
                    <a:pt x="67353" y="41990"/>
                    <a:pt x="67266" y="41986"/>
                    <a:pt x="67174" y="41980"/>
                  </a:cubicBezTo>
                  <a:cubicBezTo>
                    <a:pt x="66517" y="41064"/>
                    <a:pt x="64271" y="41825"/>
                    <a:pt x="64547" y="39146"/>
                  </a:cubicBezTo>
                  <a:lnTo>
                    <a:pt x="64547" y="39146"/>
                  </a:lnTo>
                  <a:lnTo>
                    <a:pt x="64547" y="39181"/>
                  </a:lnTo>
                  <a:cubicBezTo>
                    <a:pt x="64685" y="37885"/>
                    <a:pt x="63113" y="36295"/>
                    <a:pt x="62076" y="35050"/>
                  </a:cubicBezTo>
                  <a:cubicBezTo>
                    <a:pt x="61281" y="34100"/>
                    <a:pt x="61385" y="33288"/>
                    <a:pt x="62076" y="32683"/>
                  </a:cubicBezTo>
                  <a:cubicBezTo>
                    <a:pt x="62786" y="32052"/>
                    <a:pt x="63577" y="31370"/>
                    <a:pt x="64554" y="31370"/>
                  </a:cubicBezTo>
                  <a:close/>
                  <a:moveTo>
                    <a:pt x="30705" y="33465"/>
                  </a:moveTo>
                  <a:cubicBezTo>
                    <a:pt x="30874" y="33465"/>
                    <a:pt x="31043" y="33637"/>
                    <a:pt x="31090" y="33720"/>
                  </a:cubicBezTo>
                  <a:cubicBezTo>
                    <a:pt x="31920" y="35120"/>
                    <a:pt x="33579" y="35258"/>
                    <a:pt x="34719" y="36226"/>
                  </a:cubicBezTo>
                  <a:cubicBezTo>
                    <a:pt x="36205" y="37487"/>
                    <a:pt x="36275" y="39354"/>
                    <a:pt x="37191" y="40822"/>
                  </a:cubicBezTo>
                  <a:cubicBezTo>
                    <a:pt x="37484" y="41289"/>
                    <a:pt x="37571" y="41980"/>
                    <a:pt x="37968" y="42274"/>
                  </a:cubicBezTo>
                  <a:cubicBezTo>
                    <a:pt x="38403" y="42594"/>
                    <a:pt x="39075" y="43217"/>
                    <a:pt x="39556" y="43217"/>
                  </a:cubicBezTo>
                  <a:cubicBezTo>
                    <a:pt x="39725" y="43217"/>
                    <a:pt x="39870" y="43141"/>
                    <a:pt x="39973" y="42948"/>
                  </a:cubicBezTo>
                  <a:cubicBezTo>
                    <a:pt x="40336" y="42274"/>
                    <a:pt x="41234" y="41289"/>
                    <a:pt x="40543" y="40183"/>
                  </a:cubicBezTo>
                  <a:cubicBezTo>
                    <a:pt x="40301" y="39803"/>
                    <a:pt x="39610" y="39215"/>
                    <a:pt x="40284" y="38904"/>
                  </a:cubicBezTo>
                  <a:cubicBezTo>
                    <a:pt x="40592" y="38765"/>
                    <a:pt x="41024" y="38302"/>
                    <a:pt x="41439" y="38302"/>
                  </a:cubicBezTo>
                  <a:cubicBezTo>
                    <a:pt x="41746" y="38302"/>
                    <a:pt x="42043" y="38557"/>
                    <a:pt x="42271" y="39388"/>
                  </a:cubicBezTo>
                  <a:cubicBezTo>
                    <a:pt x="42782" y="41200"/>
                    <a:pt x="43748" y="43327"/>
                    <a:pt x="46038" y="43327"/>
                  </a:cubicBezTo>
                  <a:cubicBezTo>
                    <a:pt x="46150" y="43327"/>
                    <a:pt x="46266" y="43321"/>
                    <a:pt x="46384" y="43311"/>
                  </a:cubicBezTo>
                  <a:cubicBezTo>
                    <a:pt x="46463" y="43304"/>
                    <a:pt x="46542" y="43300"/>
                    <a:pt x="46620" y="43300"/>
                  </a:cubicBezTo>
                  <a:cubicBezTo>
                    <a:pt x="47585" y="43300"/>
                    <a:pt x="48526" y="43802"/>
                    <a:pt x="49487" y="43802"/>
                  </a:cubicBezTo>
                  <a:cubicBezTo>
                    <a:pt x="49955" y="43802"/>
                    <a:pt x="50429" y="43683"/>
                    <a:pt x="50912" y="43328"/>
                  </a:cubicBezTo>
                  <a:cubicBezTo>
                    <a:pt x="51106" y="43191"/>
                    <a:pt x="51242" y="43135"/>
                    <a:pt x="51336" y="43135"/>
                  </a:cubicBezTo>
                  <a:cubicBezTo>
                    <a:pt x="51643" y="43135"/>
                    <a:pt x="51508" y="43736"/>
                    <a:pt x="51534" y="44054"/>
                  </a:cubicBezTo>
                  <a:cubicBezTo>
                    <a:pt x="51845" y="45488"/>
                    <a:pt x="50843" y="46629"/>
                    <a:pt x="50618" y="47942"/>
                  </a:cubicBezTo>
                  <a:cubicBezTo>
                    <a:pt x="50585" y="48144"/>
                    <a:pt x="50240" y="48444"/>
                    <a:pt x="50046" y="48444"/>
                  </a:cubicBezTo>
                  <a:cubicBezTo>
                    <a:pt x="50041" y="48444"/>
                    <a:pt x="50036" y="48444"/>
                    <a:pt x="50031" y="48444"/>
                  </a:cubicBezTo>
                  <a:cubicBezTo>
                    <a:pt x="49523" y="48389"/>
                    <a:pt x="49010" y="48372"/>
                    <a:pt x="48494" y="48372"/>
                  </a:cubicBezTo>
                  <a:cubicBezTo>
                    <a:pt x="47534" y="48372"/>
                    <a:pt x="46564" y="48433"/>
                    <a:pt x="45600" y="48433"/>
                  </a:cubicBezTo>
                  <a:cubicBezTo>
                    <a:pt x="43779" y="48433"/>
                    <a:pt x="41984" y="48215"/>
                    <a:pt x="40336" y="46957"/>
                  </a:cubicBezTo>
                  <a:cubicBezTo>
                    <a:pt x="40033" y="46726"/>
                    <a:pt x="39675" y="46623"/>
                    <a:pt x="39308" y="46623"/>
                  </a:cubicBezTo>
                  <a:cubicBezTo>
                    <a:pt x="38250" y="46623"/>
                    <a:pt x="37116" y="47478"/>
                    <a:pt x="37000" y="48582"/>
                  </a:cubicBezTo>
                  <a:cubicBezTo>
                    <a:pt x="36972" y="48947"/>
                    <a:pt x="36796" y="49426"/>
                    <a:pt x="36527" y="49426"/>
                  </a:cubicBezTo>
                  <a:cubicBezTo>
                    <a:pt x="36465" y="49426"/>
                    <a:pt x="36398" y="49400"/>
                    <a:pt x="36326" y="49342"/>
                  </a:cubicBezTo>
                  <a:cubicBezTo>
                    <a:pt x="35376" y="48582"/>
                    <a:pt x="34045" y="48772"/>
                    <a:pt x="33147" y="47752"/>
                  </a:cubicBezTo>
                  <a:cubicBezTo>
                    <a:pt x="32334" y="46819"/>
                    <a:pt x="30900" y="46785"/>
                    <a:pt x="29673" y="46525"/>
                  </a:cubicBezTo>
                  <a:cubicBezTo>
                    <a:pt x="28913" y="46370"/>
                    <a:pt x="27807" y="46422"/>
                    <a:pt x="28567" y="44953"/>
                  </a:cubicBezTo>
                  <a:cubicBezTo>
                    <a:pt x="28982" y="44158"/>
                    <a:pt x="29034" y="43000"/>
                    <a:pt x="28515" y="42257"/>
                  </a:cubicBezTo>
                  <a:cubicBezTo>
                    <a:pt x="28230" y="41853"/>
                    <a:pt x="27848" y="41722"/>
                    <a:pt x="27412" y="41722"/>
                  </a:cubicBezTo>
                  <a:cubicBezTo>
                    <a:pt x="27028" y="41722"/>
                    <a:pt x="26602" y="41823"/>
                    <a:pt x="26165" y="41928"/>
                  </a:cubicBezTo>
                  <a:cubicBezTo>
                    <a:pt x="25497" y="42091"/>
                    <a:pt x="24818" y="42128"/>
                    <a:pt x="24133" y="42128"/>
                  </a:cubicBezTo>
                  <a:cubicBezTo>
                    <a:pt x="23569" y="42128"/>
                    <a:pt x="23001" y="42103"/>
                    <a:pt x="22432" y="42103"/>
                  </a:cubicBezTo>
                  <a:cubicBezTo>
                    <a:pt x="21707" y="42103"/>
                    <a:pt x="20980" y="42143"/>
                    <a:pt x="20255" y="42326"/>
                  </a:cubicBezTo>
                  <a:cubicBezTo>
                    <a:pt x="19287" y="42585"/>
                    <a:pt x="18319" y="42862"/>
                    <a:pt x="17559" y="43380"/>
                  </a:cubicBezTo>
                  <a:cubicBezTo>
                    <a:pt x="17082" y="43705"/>
                    <a:pt x="16613" y="43798"/>
                    <a:pt x="16149" y="43798"/>
                  </a:cubicBezTo>
                  <a:cubicBezTo>
                    <a:pt x="15538" y="43798"/>
                    <a:pt x="14935" y="43638"/>
                    <a:pt x="14326" y="43638"/>
                  </a:cubicBezTo>
                  <a:cubicBezTo>
                    <a:pt x="14292" y="43638"/>
                    <a:pt x="14258" y="43638"/>
                    <a:pt x="14223" y="43639"/>
                  </a:cubicBezTo>
                  <a:cubicBezTo>
                    <a:pt x="14120" y="43622"/>
                    <a:pt x="14016" y="43570"/>
                    <a:pt x="13930" y="43466"/>
                  </a:cubicBezTo>
                  <a:cubicBezTo>
                    <a:pt x="14043" y="43169"/>
                    <a:pt x="14308" y="43115"/>
                    <a:pt x="14562" y="43115"/>
                  </a:cubicBezTo>
                  <a:cubicBezTo>
                    <a:pt x="14617" y="43115"/>
                    <a:pt x="14672" y="43118"/>
                    <a:pt x="14725" y="43121"/>
                  </a:cubicBezTo>
                  <a:cubicBezTo>
                    <a:pt x="14838" y="43129"/>
                    <a:pt x="14949" y="43134"/>
                    <a:pt x="15058" y="43134"/>
                  </a:cubicBezTo>
                  <a:cubicBezTo>
                    <a:pt x="16723" y="43134"/>
                    <a:pt x="17967" y="42165"/>
                    <a:pt x="18388" y="40771"/>
                  </a:cubicBezTo>
                  <a:cubicBezTo>
                    <a:pt x="18976" y="38921"/>
                    <a:pt x="20808" y="38282"/>
                    <a:pt x="21482" y="37090"/>
                  </a:cubicBezTo>
                  <a:cubicBezTo>
                    <a:pt x="22174" y="35865"/>
                    <a:pt x="22770" y="35535"/>
                    <a:pt x="23579" y="35535"/>
                  </a:cubicBezTo>
                  <a:cubicBezTo>
                    <a:pt x="23899" y="35535"/>
                    <a:pt x="24254" y="35587"/>
                    <a:pt x="24661" y="35655"/>
                  </a:cubicBezTo>
                  <a:cubicBezTo>
                    <a:pt x="24682" y="35658"/>
                    <a:pt x="24703" y="35660"/>
                    <a:pt x="24725" y="35660"/>
                  </a:cubicBezTo>
                  <a:cubicBezTo>
                    <a:pt x="25065" y="35660"/>
                    <a:pt x="25513" y="35293"/>
                    <a:pt x="25854" y="35033"/>
                  </a:cubicBezTo>
                  <a:cubicBezTo>
                    <a:pt x="26267" y="34730"/>
                    <a:pt x="26584" y="34570"/>
                    <a:pt x="26849" y="34570"/>
                  </a:cubicBezTo>
                  <a:cubicBezTo>
                    <a:pt x="27249" y="34570"/>
                    <a:pt x="27529" y="34935"/>
                    <a:pt x="27841" y="35724"/>
                  </a:cubicBezTo>
                  <a:cubicBezTo>
                    <a:pt x="28325" y="36969"/>
                    <a:pt x="29742" y="37574"/>
                    <a:pt x="30952" y="38161"/>
                  </a:cubicBezTo>
                  <a:cubicBezTo>
                    <a:pt x="31712" y="38524"/>
                    <a:pt x="32732" y="38852"/>
                    <a:pt x="32680" y="39716"/>
                  </a:cubicBezTo>
                  <a:cubicBezTo>
                    <a:pt x="32594" y="40753"/>
                    <a:pt x="31488" y="40546"/>
                    <a:pt x="30710" y="40615"/>
                  </a:cubicBezTo>
                  <a:cubicBezTo>
                    <a:pt x="30312" y="40650"/>
                    <a:pt x="29794" y="40598"/>
                    <a:pt x="29673" y="41134"/>
                  </a:cubicBezTo>
                  <a:cubicBezTo>
                    <a:pt x="29552" y="41669"/>
                    <a:pt x="30036" y="41825"/>
                    <a:pt x="30382" y="42032"/>
                  </a:cubicBezTo>
                  <a:cubicBezTo>
                    <a:pt x="30898" y="42336"/>
                    <a:pt x="31474" y="42934"/>
                    <a:pt x="32011" y="42934"/>
                  </a:cubicBezTo>
                  <a:cubicBezTo>
                    <a:pt x="32175" y="42934"/>
                    <a:pt x="32336" y="42878"/>
                    <a:pt x="32490" y="42741"/>
                  </a:cubicBezTo>
                  <a:cubicBezTo>
                    <a:pt x="33354" y="41963"/>
                    <a:pt x="33890" y="40788"/>
                    <a:pt x="34512" y="39751"/>
                  </a:cubicBezTo>
                  <a:cubicBezTo>
                    <a:pt x="34586" y="39617"/>
                    <a:pt x="34289" y="39329"/>
                    <a:pt x="34602" y="39329"/>
                  </a:cubicBezTo>
                  <a:cubicBezTo>
                    <a:pt x="34653" y="39329"/>
                    <a:pt x="34719" y="39337"/>
                    <a:pt x="34806" y="39354"/>
                  </a:cubicBezTo>
                  <a:cubicBezTo>
                    <a:pt x="34890" y="39373"/>
                    <a:pt x="34965" y="39381"/>
                    <a:pt x="35031" y="39381"/>
                  </a:cubicBezTo>
                  <a:cubicBezTo>
                    <a:pt x="35567" y="39381"/>
                    <a:pt x="35557" y="38814"/>
                    <a:pt x="35341" y="38507"/>
                  </a:cubicBezTo>
                  <a:cubicBezTo>
                    <a:pt x="34806" y="37781"/>
                    <a:pt x="34546" y="36658"/>
                    <a:pt x="33561" y="36468"/>
                  </a:cubicBezTo>
                  <a:cubicBezTo>
                    <a:pt x="32248" y="36208"/>
                    <a:pt x="31591" y="35206"/>
                    <a:pt x="30727" y="34411"/>
                  </a:cubicBezTo>
                  <a:cubicBezTo>
                    <a:pt x="30468" y="34169"/>
                    <a:pt x="30278" y="33910"/>
                    <a:pt x="30485" y="33599"/>
                  </a:cubicBezTo>
                  <a:cubicBezTo>
                    <a:pt x="30551" y="33501"/>
                    <a:pt x="30628" y="33465"/>
                    <a:pt x="30705" y="33465"/>
                  </a:cubicBezTo>
                  <a:close/>
                  <a:moveTo>
                    <a:pt x="65829" y="50622"/>
                  </a:moveTo>
                  <a:cubicBezTo>
                    <a:pt x="66138" y="50622"/>
                    <a:pt x="66376" y="50877"/>
                    <a:pt x="66569" y="51209"/>
                  </a:cubicBezTo>
                  <a:cubicBezTo>
                    <a:pt x="67601" y="52923"/>
                    <a:pt x="68767" y="54401"/>
                    <a:pt x="70703" y="54401"/>
                  </a:cubicBezTo>
                  <a:cubicBezTo>
                    <a:pt x="71167" y="54401"/>
                    <a:pt x="71676" y="54316"/>
                    <a:pt x="72237" y="54129"/>
                  </a:cubicBezTo>
                  <a:cubicBezTo>
                    <a:pt x="72263" y="54119"/>
                    <a:pt x="72291" y="54114"/>
                    <a:pt x="72320" y="54114"/>
                  </a:cubicBezTo>
                  <a:cubicBezTo>
                    <a:pt x="72487" y="54114"/>
                    <a:pt x="72701" y="54260"/>
                    <a:pt x="72877" y="54319"/>
                  </a:cubicBezTo>
                  <a:cubicBezTo>
                    <a:pt x="72687" y="54406"/>
                    <a:pt x="72514" y="54527"/>
                    <a:pt x="72358" y="54665"/>
                  </a:cubicBezTo>
                  <a:lnTo>
                    <a:pt x="72358" y="54682"/>
                  </a:lnTo>
                  <a:cubicBezTo>
                    <a:pt x="71675" y="55659"/>
                    <a:pt x="71022" y="56681"/>
                    <a:pt x="69648" y="56681"/>
                  </a:cubicBezTo>
                  <a:cubicBezTo>
                    <a:pt x="69564" y="56681"/>
                    <a:pt x="69476" y="56678"/>
                    <a:pt x="69386" y="56669"/>
                  </a:cubicBezTo>
                  <a:cubicBezTo>
                    <a:pt x="69196" y="56600"/>
                    <a:pt x="68850" y="56549"/>
                    <a:pt x="68850" y="56445"/>
                  </a:cubicBezTo>
                  <a:cubicBezTo>
                    <a:pt x="68660" y="54216"/>
                    <a:pt x="66258" y="53559"/>
                    <a:pt x="65532" y="51727"/>
                  </a:cubicBezTo>
                  <a:cubicBezTo>
                    <a:pt x="65394" y="51381"/>
                    <a:pt x="64945" y="50932"/>
                    <a:pt x="65584" y="50673"/>
                  </a:cubicBezTo>
                  <a:cubicBezTo>
                    <a:pt x="65670" y="50638"/>
                    <a:pt x="65752" y="50622"/>
                    <a:pt x="65829" y="50622"/>
                  </a:cubicBezTo>
                  <a:close/>
                  <a:moveTo>
                    <a:pt x="50497" y="52695"/>
                  </a:moveTo>
                  <a:lnTo>
                    <a:pt x="50497" y="52695"/>
                  </a:lnTo>
                  <a:cubicBezTo>
                    <a:pt x="51016" y="52885"/>
                    <a:pt x="51863" y="52937"/>
                    <a:pt x="52001" y="53265"/>
                  </a:cubicBezTo>
                  <a:cubicBezTo>
                    <a:pt x="53055" y="55840"/>
                    <a:pt x="55734" y="57464"/>
                    <a:pt x="56114" y="60420"/>
                  </a:cubicBezTo>
                  <a:cubicBezTo>
                    <a:pt x="56252" y="61439"/>
                    <a:pt x="57323" y="61802"/>
                    <a:pt x="57859" y="62580"/>
                  </a:cubicBezTo>
                  <a:cubicBezTo>
                    <a:pt x="59294" y="64654"/>
                    <a:pt x="60106" y="66952"/>
                    <a:pt x="60763" y="69337"/>
                  </a:cubicBezTo>
                  <a:cubicBezTo>
                    <a:pt x="58533" y="67643"/>
                    <a:pt x="56615" y="65656"/>
                    <a:pt x="55336" y="63133"/>
                  </a:cubicBezTo>
                  <a:cubicBezTo>
                    <a:pt x="55198" y="62874"/>
                    <a:pt x="55008" y="62614"/>
                    <a:pt x="55008" y="62355"/>
                  </a:cubicBezTo>
                  <a:cubicBezTo>
                    <a:pt x="54990" y="58916"/>
                    <a:pt x="52139" y="56739"/>
                    <a:pt x="51189" y="53697"/>
                  </a:cubicBezTo>
                  <a:cubicBezTo>
                    <a:pt x="51085" y="53334"/>
                    <a:pt x="50739" y="53040"/>
                    <a:pt x="50497" y="52695"/>
                  </a:cubicBezTo>
                  <a:close/>
                  <a:moveTo>
                    <a:pt x="87976" y="1"/>
                  </a:moveTo>
                  <a:cubicBezTo>
                    <a:pt x="87018" y="1"/>
                    <a:pt x="85745" y="1010"/>
                    <a:pt x="84455" y="1127"/>
                  </a:cubicBezTo>
                  <a:cubicBezTo>
                    <a:pt x="83776" y="1176"/>
                    <a:pt x="83111" y="1512"/>
                    <a:pt x="82448" y="1512"/>
                  </a:cubicBezTo>
                  <a:cubicBezTo>
                    <a:pt x="82403" y="1512"/>
                    <a:pt x="82358" y="1511"/>
                    <a:pt x="82313" y="1507"/>
                  </a:cubicBezTo>
                  <a:cubicBezTo>
                    <a:pt x="82281" y="1506"/>
                    <a:pt x="82250" y="1506"/>
                    <a:pt x="82218" y="1506"/>
                  </a:cubicBezTo>
                  <a:cubicBezTo>
                    <a:pt x="80376" y="1506"/>
                    <a:pt x="79245" y="3375"/>
                    <a:pt x="77443" y="3375"/>
                  </a:cubicBezTo>
                  <a:cubicBezTo>
                    <a:pt x="77340" y="3375"/>
                    <a:pt x="77235" y="3369"/>
                    <a:pt x="77128" y="3356"/>
                  </a:cubicBezTo>
                  <a:cubicBezTo>
                    <a:pt x="77026" y="3344"/>
                    <a:pt x="76928" y="3335"/>
                    <a:pt x="76837" y="3335"/>
                  </a:cubicBezTo>
                  <a:cubicBezTo>
                    <a:pt x="76434" y="3335"/>
                    <a:pt x="76136" y="3491"/>
                    <a:pt x="75953" y="4082"/>
                  </a:cubicBezTo>
                  <a:cubicBezTo>
                    <a:pt x="75843" y="4459"/>
                    <a:pt x="75132" y="4980"/>
                    <a:pt x="74758" y="4980"/>
                  </a:cubicBezTo>
                  <a:cubicBezTo>
                    <a:pt x="74720" y="4980"/>
                    <a:pt x="74687" y="4974"/>
                    <a:pt x="74657" y="4964"/>
                  </a:cubicBezTo>
                  <a:cubicBezTo>
                    <a:pt x="73910" y="4715"/>
                    <a:pt x="73366" y="4590"/>
                    <a:pt x="73013" y="4590"/>
                  </a:cubicBezTo>
                  <a:cubicBezTo>
                    <a:pt x="72190" y="4590"/>
                    <a:pt x="72409" y="5268"/>
                    <a:pt x="73534" y="6623"/>
                  </a:cubicBezTo>
                  <a:cubicBezTo>
                    <a:pt x="73585" y="6692"/>
                    <a:pt x="73499" y="6882"/>
                    <a:pt x="73482" y="7003"/>
                  </a:cubicBezTo>
                  <a:cubicBezTo>
                    <a:pt x="73413" y="6968"/>
                    <a:pt x="73292" y="6951"/>
                    <a:pt x="73240" y="6882"/>
                  </a:cubicBezTo>
                  <a:cubicBezTo>
                    <a:pt x="72877" y="6381"/>
                    <a:pt x="72324" y="5914"/>
                    <a:pt x="72220" y="5344"/>
                  </a:cubicBezTo>
                  <a:cubicBezTo>
                    <a:pt x="72065" y="4531"/>
                    <a:pt x="71961" y="3840"/>
                    <a:pt x="71010" y="3650"/>
                  </a:cubicBezTo>
                  <a:cubicBezTo>
                    <a:pt x="70839" y="3615"/>
                    <a:pt x="70680" y="3599"/>
                    <a:pt x="70533" y="3599"/>
                  </a:cubicBezTo>
                  <a:cubicBezTo>
                    <a:pt x="69359" y="3599"/>
                    <a:pt x="68898" y="4626"/>
                    <a:pt x="68315" y="5517"/>
                  </a:cubicBezTo>
                  <a:cubicBezTo>
                    <a:pt x="67865" y="6208"/>
                    <a:pt x="68349" y="6536"/>
                    <a:pt x="68729" y="6934"/>
                  </a:cubicBezTo>
                  <a:cubicBezTo>
                    <a:pt x="68798" y="7003"/>
                    <a:pt x="68850" y="7089"/>
                    <a:pt x="68902" y="7176"/>
                  </a:cubicBezTo>
                  <a:cubicBezTo>
                    <a:pt x="68817" y="7188"/>
                    <a:pt x="68731" y="7200"/>
                    <a:pt x="68645" y="7200"/>
                  </a:cubicBezTo>
                  <a:cubicBezTo>
                    <a:pt x="68610" y="7200"/>
                    <a:pt x="68575" y="7198"/>
                    <a:pt x="68539" y="7193"/>
                  </a:cubicBezTo>
                  <a:cubicBezTo>
                    <a:pt x="67376" y="7024"/>
                    <a:pt x="66212" y="6691"/>
                    <a:pt x="65033" y="6691"/>
                  </a:cubicBezTo>
                  <a:cubicBezTo>
                    <a:pt x="65003" y="6691"/>
                    <a:pt x="64974" y="6691"/>
                    <a:pt x="64945" y="6692"/>
                  </a:cubicBezTo>
                  <a:cubicBezTo>
                    <a:pt x="64584" y="6692"/>
                    <a:pt x="63909" y="6196"/>
                    <a:pt x="63437" y="6196"/>
                  </a:cubicBezTo>
                  <a:cubicBezTo>
                    <a:pt x="63072" y="6196"/>
                    <a:pt x="62827" y="6492"/>
                    <a:pt x="62940" y="7538"/>
                  </a:cubicBezTo>
                  <a:cubicBezTo>
                    <a:pt x="62940" y="7608"/>
                    <a:pt x="62525" y="7711"/>
                    <a:pt x="62283" y="7798"/>
                  </a:cubicBezTo>
                  <a:cubicBezTo>
                    <a:pt x="61879" y="7955"/>
                    <a:pt x="61464" y="8005"/>
                    <a:pt x="61043" y="8005"/>
                  </a:cubicBezTo>
                  <a:cubicBezTo>
                    <a:pt x="60325" y="8005"/>
                    <a:pt x="59591" y="7860"/>
                    <a:pt x="58870" y="7860"/>
                  </a:cubicBezTo>
                  <a:cubicBezTo>
                    <a:pt x="58295" y="7860"/>
                    <a:pt x="57729" y="7952"/>
                    <a:pt x="57185" y="8282"/>
                  </a:cubicBezTo>
                  <a:cubicBezTo>
                    <a:pt x="56736" y="8610"/>
                    <a:pt x="56304" y="8938"/>
                    <a:pt x="55837" y="9267"/>
                  </a:cubicBezTo>
                  <a:cubicBezTo>
                    <a:pt x="55671" y="9381"/>
                    <a:pt x="55417" y="9527"/>
                    <a:pt x="55226" y="9527"/>
                  </a:cubicBezTo>
                  <a:cubicBezTo>
                    <a:pt x="55100" y="9527"/>
                    <a:pt x="55001" y="9463"/>
                    <a:pt x="54973" y="9284"/>
                  </a:cubicBezTo>
                  <a:cubicBezTo>
                    <a:pt x="54819" y="8258"/>
                    <a:pt x="54209" y="8003"/>
                    <a:pt x="53545" y="8003"/>
                  </a:cubicBezTo>
                  <a:cubicBezTo>
                    <a:pt x="53313" y="8003"/>
                    <a:pt x="53075" y="8034"/>
                    <a:pt x="52848" y="8074"/>
                  </a:cubicBezTo>
                  <a:cubicBezTo>
                    <a:pt x="51897" y="8264"/>
                    <a:pt x="52416" y="9232"/>
                    <a:pt x="52295" y="9854"/>
                  </a:cubicBezTo>
                  <a:cubicBezTo>
                    <a:pt x="52156" y="10615"/>
                    <a:pt x="51344" y="10096"/>
                    <a:pt x="50998" y="10545"/>
                  </a:cubicBezTo>
                  <a:cubicBezTo>
                    <a:pt x="50949" y="10609"/>
                    <a:pt x="50910" y="10635"/>
                    <a:pt x="50880" y="10635"/>
                  </a:cubicBezTo>
                  <a:cubicBezTo>
                    <a:pt x="50805" y="10635"/>
                    <a:pt x="50789" y="10469"/>
                    <a:pt x="50826" y="10321"/>
                  </a:cubicBezTo>
                  <a:cubicBezTo>
                    <a:pt x="51033" y="8990"/>
                    <a:pt x="50221" y="8541"/>
                    <a:pt x="49115" y="8161"/>
                  </a:cubicBezTo>
                  <a:cubicBezTo>
                    <a:pt x="46903" y="7400"/>
                    <a:pt x="44535" y="7176"/>
                    <a:pt x="42392" y="6070"/>
                  </a:cubicBezTo>
                  <a:cubicBezTo>
                    <a:pt x="41667" y="5697"/>
                    <a:pt x="40852" y="5536"/>
                    <a:pt x="40032" y="5536"/>
                  </a:cubicBezTo>
                  <a:cubicBezTo>
                    <a:pt x="39367" y="5536"/>
                    <a:pt x="38699" y="5642"/>
                    <a:pt x="38072" y="5828"/>
                  </a:cubicBezTo>
                  <a:cubicBezTo>
                    <a:pt x="36033" y="6432"/>
                    <a:pt x="33838" y="6502"/>
                    <a:pt x="31989" y="7642"/>
                  </a:cubicBezTo>
                  <a:cubicBezTo>
                    <a:pt x="31263" y="8074"/>
                    <a:pt x="29206" y="7296"/>
                    <a:pt x="30226" y="9457"/>
                  </a:cubicBezTo>
                  <a:cubicBezTo>
                    <a:pt x="30278" y="9578"/>
                    <a:pt x="29984" y="9854"/>
                    <a:pt x="29863" y="10079"/>
                  </a:cubicBezTo>
                  <a:cubicBezTo>
                    <a:pt x="28653" y="12412"/>
                    <a:pt x="26234" y="13224"/>
                    <a:pt x="24229" y="14555"/>
                  </a:cubicBezTo>
                  <a:cubicBezTo>
                    <a:pt x="22536" y="15661"/>
                    <a:pt x="23486" y="17112"/>
                    <a:pt x="24022" y="18236"/>
                  </a:cubicBezTo>
                  <a:cubicBezTo>
                    <a:pt x="24328" y="18880"/>
                    <a:pt x="24972" y="19241"/>
                    <a:pt x="25627" y="19241"/>
                  </a:cubicBezTo>
                  <a:cubicBezTo>
                    <a:pt x="26008" y="19241"/>
                    <a:pt x="26393" y="19119"/>
                    <a:pt x="26718" y="18858"/>
                  </a:cubicBezTo>
                  <a:cubicBezTo>
                    <a:pt x="27228" y="18470"/>
                    <a:pt x="27609" y="18306"/>
                    <a:pt x="27903" y="18306"/>
                  </a:cubicBezTo>
                  <a:cubicBezTo>
                    <a:pt x="28524" y="18306"/>
                    <a:pt x="28748" y="19042"/>
                    <a:pt x="28947" y="19946"/>
                  </a:cubicBezTo>
                  <a:cubicBezTo>
                    <a:pt x="28982" y="20223"/>
                    <a:pt x="28999" y="20499"/>
                    <a:pt x="28982" y="20776"/>
                  </a:cubicBezTo>
                  <a:cubicBezTo>
                    <a:pt x="28774" y="20551"/>
                    <a:pt x="28446" y="20396"/>
                    <a:pt x="28342" y="20119"/>
                  </a:cubicBezTo>
                  <a:cubicBezTo>
                    <a:pt x="28124" y="19474"/>
                    <a:pt x="27849" y="19234"/>
                    <a:pt x="27528" y="19234"/>
                  </a:cubicBezTo>
                  <a:cubicBezTo>
                    <a:pt x="27212" y="19234"/>
                    <a:pt x="26853" y="19465"/>
                    <a:pt x="26459" y="19774"/>
                  </a:cubicBezTo>
                  <a:cubicBezTo>
                    <a:pt x="25646" y="20379"/>
                    <a:pt x="25958" y="21260"/>
                    <a:pt x="26130" y="21899"/>
                  </a:cubicBezTo>
                  <a:cubicBezTo>
                    <a:pt x="26459" y="23092"/>
                    <a:pt x="25802" y="23420"/>
                    <a:pt x="24938" y="23627"/>
                  </a:cubicBezTo>
                  <a:cubicBezTo>
                    <a:pt x="23901" y="23852"/>
                    <a:pt x="23072" y="24267"/>
                    <a:pt x="22553" y="25269"/>
                  </a:cubicBezTo>
                  <a:cubicBezTo>
                    <a:pt x="22273" y="25790"/>
                    <a:pt x="21682" y="26043"/>
                    <a:pt x="21157" y="26043"/>
                  </a:cubicBezTo>
                  <a:cubicBezTo>
                    <a:pt x="21003" y="26043"/>
                    <a:pt x="20855" y="26021"/>
                    <a:pt x="20721" y="25978"/>
                  </a:cubicBezTo>
                  <a:cubicBezTo>
                    <a:pt x="20116" y="25788"/>
                    <a:pt x="20963" y="25390"/>
                    <a:pt x="20946" y="24993"/>
                  </a:cubicBezTo>
                  <a:cubicBezTo>
                    <a:pt x="20929" y="24543"/>
                    <a:pt x="20738" y="24129"/>
                    <a:pt x="20410" y="23835"/>
                  </a:cubicBezTo>
                  <a:cubicBezTo>
                    <a:pt x="19477" y="22798"/>
                    <a:pt x="18354" y="21709"/>
                    <a:pt x="18215" y="20327"/>
                  </a:cubicBezTo>
                  <a:cubicBezTo>
                    <a:pt x="18098" y="19205"/>
                    <a:pt x="17332" y="17921"/>
                    <a:pt x="16200" y="17921"/>
                  </a:cubicBezTo>
                  <a:cubicBezTo>
                    <a:pt x="16163" y="17921"/>
                    <a:pt x="16127" y="17922"/>
                    <a:pt x="16090" y="17925"/>
                  </a:cubicBezTo>
                  <a:cubicBezTo>
                    <a:pt x="15105" y="17976"/>
                    <a:pt x="14068" y="18391"/>
                    <a:pt x="13930" y="19221"/>
                  </a:cubicBezTo>
                  <a:cubicBezTo>
                    <a:pt x="13670" y="20430"/>
                    <a:pt x="14137" y="21709"/>
                    <a:pt x="15122" y="22470"/>
                  </a:cubicBezTo>
                  <a:cubicBezTo>
                    <a:pt x="15952" y="23109"/>
                    <a:pt x="15952" y="23161"/>
                    <a:pt x="15589" y="23489"/>
                  </a:cubicBezTo>
                  <a:cubicBezTo>
                    <a:pt x="14448" y="24526"/>
                    <a:pt x="14915" y="26116"/>
                    <a:pt x="14292" y="27377"/>
                  </a:cubicBezTo>
                  <a:cubicBezTo>
                    <a:pt x="14143" y="27687"/>
                    <a:pt x="14420" y="27822"/>
                    <a:pt x="14760" y="27822"/>
                  </a:cubicBezTo>
                  <a:cubicBezTo>
                    <a:pt x="14932" y="27822"/>
                    <a:pt x="15121" y="27787"/>
                    <a:pt x="15278" y="27723"/>
                  </a:cubicBezTo>
                  <a:cubicBezTo>
                    <a:pt x="16510" y="27249"/>
                    <a:pt x="17772" y="26919"/>
                    <a:pt x="19089" y="26919"/>
                  </a:cubicBezTo>
                  <a:cubicBezTo>
                    <a:pt x="19212" y="26919"/>
                    <a:pt x="19336" y="26922"/>
                    <a:pt x="19460" y="26928"/>
                  </a:cubicBezTo>
                  <a:lnTo>
                    <a:pt x="19874" y="26928"/>
                  </a:lnTo>
                  <a:cubicBezTo>
                    <a:pt x="19840" y="26997"/>
                    <a:pt x="19823" y="27136"/>
                    <a:pt x="19753" y="27153"/>
                  </a:cubicBezTo>
                  <a:cubicBezTo>
                    <a:pt x="18630" y="27585"/>
                    <a:pt x="17507" y="28138"/>
                    <a:pt x="16349" y="28414"/>
                  </a:cubicBezTo>
                  <a:cubicBezTo>
                    <a:pt x="15692" y="28570"/>
                    <a:pt x="14915" y="28432"/>
                    <a:pt x="14707" y="29209"/>
                  </a:cubicBezTo>
                  <a:cubicBezTo>
                    <a:pt x="14500" y="30004"/>
                    <a:pt x="15260" y="30194"/>
                    <a:pt x="15813" y="30505"/>
                  </a:cubicBezTo>
                  <a:cubicBezTo>
                    <a:pt x="17161" y="31318"/>
                    <a:pt x="17369" y="32493"/>
                    <a:pt x="16867" y="33910"/>
                  </a:cubicBezTo>
                  <a:cubicBezTo>
                    <a:pt x="16664" y="34503"/>
                    <a:pt x="16349" y="34660"/>
                    <a:pt x="15995" y="34660"/>
                  </a:cubicBezTo>
                  <a:cubicBezTo>
                    <a:pt x="15626" y="34660"/>
                    <a:pt x="15216" y="34489"/>
                    <a:pt x="14846" y="34463"/>
                  </a:cubicBezTo>
                  <a:cubicBezTo>
                    <a:pt x="13916" y="34396"/>
                    <a:pt x="12987" y="34203"/>
                    <a:pt x="12042" y="34203"/>
                  </a:cubicBezTo>
                  <a:cubicBezTo>
                    <a:pt x="12003" y="34203"/>
                    <a:pt x="11964" y="34203"/>
                    <a:pt x="11925" y="34204"/>
                  </a:cubicBezTo>
                  <a:cubicBezTo>
                    <a:pt x="10957" y="34221"/>
                    <a:pt x="9834" y="34446"/>
                    <a:pt x="9989" y="35759"/>
                  </a:cubicBezTo>
                  <a:cubicBezTo>
                    <a:pt x="10128" y="37072"/>
                    <a:pt x="9834" y="38196"/>
                    <a:pt x="9592" y="39440"/>
                  </a:cubicBezTo>
                  <a:cubicBezTo>
                    <a:pt x="9385" y="40425"/>
                    <a:pt x="8693" y="42136"/>
                    <a:pt x="10542" y="42464"/>
                  </a:cubicBezTo>
                  <a:cubicBezTo>
                    <a:pt x="12305" y="42758"/>
                    <a:pt x="12668" y="43173"/>
                    <a:pt x="11735" y="44693"/>
                  </a:cubicBezTo>
                  <a:cubicBezTo>
                    <a:pt x="11389" y="45298"/>
                    <a:pt x="10888" y="45817"/>
                    <a:pt x="10300" y="46180"/>
                  </a:cubicBezTo>
                  <a:cubicBezTo>
                    <a:pt x="9108" y="46871"/>
                    <a:pt x="8175" y="47752"/>
                    <a:pt x="8313" y="49342"/>
                  </a:cubicBezTo>
                  <a:cubicBezTo>
                    <a:pt x="8365" y="49964"/>
                    <a:pt x="8140" y="50707"/>
                    <a:pt x="7535" y="50967"/>
                  </a:cubicBezTo>
                  <a:cubicBezTo>
                    <a:pt x="5168" y="52021"/>
                    <a:pt x="3768" y="53991"/>
                    <a:pt x="2662" y="56168"/>
                  </a:cubicBezTo>
                  <a:cubicBezTo>
                    <a:pt x="1781" y="57931"/>
                    <a:pt x="122" y="59469"/>
                    <a:pt x="1279" y="61888"/>
                  </a:cubicBezTo>
                  <a:cubicBezTo>
                    <a:pt x="1936" y="63236"/>
                    <a:pt x="1573" y="64792"/>
                    <a:pt x="830" y="66209"/>
                  </a:cubicBezTo>
                  <a:cubicBezTo>
                    <a:pt x="1" y="67781"/>
                    <a:pt x="744" y="70477"/>
                    <a:pt x="2126" y="71687"/>
                  </a:cubicBezTo>
                  <a:cubicBezTo>
                    <a:pt x="2420" y="71946"/>
                    <a:pt x="2662" y="72240"/>
                    <a:pt x="2818" y="72586"/>
                  </a:cubicBezTo>
                  <a:cubicBezTo>
                    <a:pt x="4027" y="75040"/>
                    <a:pt x="5462" y="77303"/>
                    <a:pt x="7881" y="78755"/>
                  </a:cubicBezTo>
                  <a:cubicBezTo>
                    <a:pt x="8455" y="79100"/>
                    <a:pt x="9053" y="79742"/>
                    <a:pt x="9645" y="79742"/>
                  </a:cubicBezTo>
                  <a:cubicBezTo>
                    <a:pt x="9766" y="79742"/>
                    <a:pt x="9887" y="79715"/>
                    <a:pt x="10007" y="79654"/>
                  </a:cubicBezTo>
                  <a:cubicBezTo>
                    <a:pt x="12824" y="78254"/>
                    <a:pt x="16142" y="79844"/>
                    <a:pt x="18889" y="77874"/>
                  </a:cubicBezTo>
                  <a:cubicBezTo>
                    <a:pt x="19326" y="77562"/>
                    <a:pt x="19938" y="77352"/>
                    <a:pt x="20558" y="77352"/>
                  </a:cubicBezTo>
                  <a:cubicBezTo>
                    <a:pt x="21313" y="77352"/>
                    <a:pt x="22079" y="77663"/>
                    <a:pt x="22553" y="78479"/>
                  </a:cubicBezTo>
                  <a:cubicBezTo>
                    <a:pt x="23034" y="79313"/>
                    <a:pt x="23538" y="79650"/>
                    <a:pt x="24283" y="79650"/>
                  </a:cubicBezTo>
                  <a:cubicBezTo>
                    <a:pt x="24448" y="79650"/>
                    <a:pt x="24626" y="79633"/>
                    <a:pt x="24817" y="79602"/>
                  </a:cubicBezTo>
                  <a:cubicBezTo>
                    <a:pt x="24994" y="79574"/>
                    <a:pt x="25161" y="79561"/>
                    <a:pt x="25317" y="79561"/>
                  </a:cubicBezTo>
                  <a:cubicBezTo>
                    <a:pt x="26715" y="79561"/>
                    <a:pt x="27271" y="80640"/>
                    <a:pt x="26960" y="82194"/>
                  </a:cubicBezTo>
                  <a:cubicBezTo>
                    <a:pt x="26683" y="83611"/>
                    <a:pt x="25750" y="85218"/>
                    <a:pt x="26545" y="86480"/>
                  </a:cubicBezTo>
                  <a:cubicBezTo>
                    <a:pt x="27461" y="87966"/>
                    <a:pt x="28515" y="89400"/>
                    <a:pt x="29206" y="90973"/>
                  </a:cubicBezTo>
                  <a:cubicBezTo>
                    <a:pt x="30416" y="93721"/>
                    <a:pt x="31298" y="96641"/>
                    <a:pt x="29777" y="99631"/>
                  </a:cubicBezTo>
                  <a:cubicBezTo>
                    <a:pt x="28809" y="101515"/>
                    <a:pt x="28619" y="103502"/>
                    <a:pt x="29535" y="105369"/>
                  </a:cubicBezTo>
                  <a:cubicBezTo>
                    <a:pt x="30503" y="107321"/>
                    <a:pt x="31228" y="109274"/>
                    <a:pt x="31488" y="111469"/>
                  </a:cubicBezTo>
                  <a:cubicBezTo>
                    <a:pt x="31712" y="113456"/>
                    <a:pt x="31695" y="115599"/>
                    <a:pt x="33371" y="117172"/>
                  </a:cubicBezTo>
                  <a:cubicBezTo>
                    <a:pt x="34322" y="118088"/>
                    <a:pt x="34581" y="119436"/>
                    <a:pt x="35013" y="120645"/>
                  </a:cubicBezTo>
                  <a:cubicBezTo>
                    <a:pt x="35393" y="121717"/>
                    <a:pt x="34546" y="123065"/>
                    <a:pt x="35843" y="123998"/>
                  </a:cubicBezTo>
                  <a:cubicBezTo>
                    <a:pt x="36206" y="124270"/>
                    <a:pt x="36549" y="124368"/>
                    <a:pt x="36881" y="124368"/>
                  </a:cubicBezTo>
                  <a:cubicBezTo>
                    <a:pt x="37735" y="124368"/>
                    <a:pt x="38515" y="123721"/>
                    <a:pt x="39372" y="123721"/>
                  </a:cubicBezTo>
                  <a:cubicBezTo>
                    <a:pt x="39388" y="123721"/>
                    <a:pt x="39404" y="123721"/>
                    <a:pt x="39420" y="123721"/>
                  </a:cubicBezTo>
                  <a:cubicBezTo>
                    <a:pt x="39526" y="123724"/>
                    <a:pt x="39630" y="123725"/>
                    <a:pt x="39734" y="123725"/>
                  </a:cubicBezTo>
                  <a:cubicBezTo>
                    <a:pt x="44937" y="123725"/>
                    <a:pt x="47636" y="120353"/>
                    <a:pt x="49754" y="116100"/>
                  </a:cubicBezTo>
                  <a:cubicBezTo>
                    <a:pt x="50186" y="115236"/>
                    <a:pt x="49720" y="113957"/>
                    <a:pt x="50826" y="113508"/>
                  </a:cubicBezTo>
                  <a:cubicBezTo>
                    <a:pt x="52761" y="112713"/>
                    <a:pt x="53193" y="111175"/>
                    <a:pt x="52692" y="109499"/>
                  </a:cubicBezTo>
                  <a:cubicBezTo>
                    <a:pt x="51949" y="107028"/>
                    <a:pt x="53297" y="106112"/>
                    <a:pt x="55181" y="105282"/>
                  </a:cubicBezTo>
                  <a:cubicBezTo>
                    <a:pt x="57773" y="104107"/>
                    <a:pt x="59449" y="98370"/>
                    <a:pt x="57963" y="96071"/>
                  </a:cubicBezTo>
                  <a:cubicBezTo>
                    <a:pt x="56770" y="94239"/>
                    <a:pt x="57099" y="92217"/>
                    <a:pt x="57444" y="90316"/>
                  </a:cubicBezTo>
                  <a:cubicBezTo>
                    <a:pt x="57911" y="87621"/>
                    <a:pt x="59933" y="85823"/>
                    <a:pt x="61851" y="84164"/>
                  </a:cubicBezTo>
                  <a:cubicBezTo>
                    <a:pt x="65601" y="80915"/>
                    <a:pt x="68055" y="76992"/>
                    <a:pt x="69109" y="72171"/>
                  </a:cubicBezTo>
                  <a:cubicBezTo>
                    <a:pt x="69271" y="71459"/>
                    <a:pt x="69266" y="70656"/>
                    <a:pt x="68371" y="70656"/>
                  </a:cubicBezTo>
                  <a:cubicBezTo>
                    <a:pt x="68311" y="70656"/>
                    <a:pt x="68246" y="70660"/>
                    <a:pt x="68176" y="70667"/>
                  </a:cubicBezTo>
                  <a:cubicBezTo>
                    <a:pt x="67157" y="70788"/>
                    <a:pt x="66154" y="71151"/>
                    <a:pt x="65152" y="71462"/>
                  </a:cubicBezTo>
                  <a:cubicBezTo>
                    <a:pt x="63960" y="71826"/>
                    <a:pt x="63201" y="72060"/>
                    <a:pt x="62664" y="72060"/>
                  </a:cubicBezTo>
                  <a:cubicBezTo>
                    <a:pt x="61727" y="72060"/>
                    <a:pt x="61469" y="71346"/>
                    <a:pt x="60772" y="69363"/>
                  </a:cubicBezTo>
                  <a:lnTo>
                    <a:pt x="60772" y="69363"/>
                  </a:lnTo>
                  <a:cubicBezTo>
                    <a:pt x="61180" y="69747"/>
                    <a:pt x="61467" y="70422"/>
                    <a:pt x="62074" y="70422"/>
                  </a:cubicBezTo>
                  <a:cubicBezTo>
                    <a:pt x="62180" y="70422"/>
                    <a:pt x="62295" y="70402"/>
                    <a:pt x="62422" y="70356"/>
                  </a:cubicBezTo>
                  <a:cubicBezTo>
                    <a:pt x="63925" y="69769"/>
                    <a:pt x="65359" y="68957"/>
                    <a:pt x="66897" y="68455"/>
                  </a:cubicBezTo>
                  <a:cubicBezTo>
                    <a:pt x="68660" y="67868"/>
                    <a:pt x="69732" y="66209"/>
                    <a:pt x="71391" y="65639"/>
                  </a:cubicBezTo>
                  <a:cubicBezTo>
                    <a:pt x="73706" y="64844"/>
                    <a:pt x="76713" y="61716"/>
                    <a:pt x="76852" y="59383"/>
                  </a:cubicBezTo>
                  <a:cubicBezTo>
                    <a:pt x="76834" y="59072"/>
                    <a:pt x="76713" y="58778"/>
                    <a:pt x="76506" y="58553"/>
                  </a:cubicBezTo>
                  <a:cubicBezTo>
                    <a:pt x="75918" y="57810"/>
                    <a:pt x="75279" y="57153"/>
                    <a:pt x="74294" y="56894"/>
                  </a:cubicBezTo>
                  <a:cubicBezTo>
                    <a:pt x="73724" y="56739"/>
                    <a:pt x="73378" y="56151"/>
                    <a:pt x="73516" y="55581"/>
                  </a:cubicBezTo>
                  <a:cubicBezTo>
                    <a:pt x="73547" y="55481"/>
                    <a:pt x="73596" y="55443"/>
                    <a:pt x="73658" y="55443"/>
                  </a:cubicBezTo>
                  <a:cubicBezTo>
                    <a:pt x="73842" y="55443"/>
                    <a:pt x="74139" y="55775"/>
                    <a:pt x="74398" y="55788"/>
                  </a:cubicBezTo>
                  <a:cubicBezTo>
                    <a:pt x="75366" y="55855"/>
                    <a:pt x="76333" y="56083"/>
                    <a:pt x="77301" y="56083"/>
                  </a:cubicBezTo>
                  <a:cubicBezTo>
                    <a:pt x="77336" y="56083"/>
                    <a:pt x="77370" y="56083"/>
                    <a:pt x="77405" y="56082"/>
                  </a:cubicBezTo>
                  <a:cubicBezTo>
                    <a:pt x="77727" y="56077"/>
                    <a:pt x="78047" y="56073"/>
                    <a:pt x="78365" y="56073"/>
                  </a:cubicBezTo>
                  <a:cubicBezTo>
                    <a:pt x="81373" y="56073"/>
                    <a:pt x="84145" y="56432"/>
                    <a:pt x="85786" y="59746"/>
                  </a:cubicBezTo>
                  <a:cubicBezTo>
                    <a:pt x="86136" y="60461"/>
                    <a:pt x="86996" y="61297"/>
                    <a:pt x="88011" y="61297"/>
                  </a:cubicBezTo>
                  <a:cubicBezTo>
                    <a:pt x="88148" y="61297"/>
                    <a:pt x="88288" y="61282"/>
                    <a:pt x="88430" y="61249"/>
                  </a:cubicBezTo>
                  <a:cubicBezTo>
                    <a:pt x="88585" y="61214"/>
                    <a:pt x="88707" y="61197"/>
                    <a:pt x="88805" y="61197"/>
                  </a:cubicBezTo>
                  <a:cubicBezTo>
                    <a:pt x="89186" y="61197"/>
                    <a:pt x="89184" y="61451"/>
                    <a:pt x="89225" y="61837"/>
                  </a:cubicBezTo>
                  <a:cubicBezTo>
                    <a:pt x="89830" y="66554"/>
                    <a:pt x="91990" y="70685"/>
                    <a:pt x="94133" y="74832"/>
                  </a:cubicBezTo>
                  <a:cubicBezTo>
                    <a:pt x="94475" y="75487"/>
                    <a:pt x="94875" y="75911"/>
                    <a:pt x="95290" y="75911"/>
                  </a:cubicBezTo>
                  <a:cubicBezTo>
                    <a:pt x="95652" y="75911"/>
                    <a:pt x="96025" y="75588"/>
                    <a:pt x="96380" y="74815"/>
                  </a:cubicBezTo>
                  <a:cubicBezTo>
                    <a:pt x="96622" y="74297"/>
                    <a:pt x="97036" y="73847"/>
                    <a:pt x="97382" y="73381"/>
                  </a:cubicBezTo>
                  <a:lnTo>
                    <a:pt x="97538" y="73225"/>
                  </a:lnTo>
                  <a:cubicBezTo>
                    <a:pt x="98212" y="71618"/>
                    <a:pt x="98056" y="69993"/>
                    <a:pt x="97831" y="68317"/>
                  </a:cubicBezTo>
                  <a:cubicBezTo>
                    <a:pt x="97762" y="67833"/>
                    <a:pt x="97589" y="67211"/>
                    <a:pt x="98194" y="67073"/>
                  </a:cubicBezTo>
                  <a:cubicBezTo>
                    <a:pt x="99784" y="66693"/>
                    <a:pt x="100268" y="65258"/>
                    <a:pt x="101149" y="64187"/>
                  </a:cubicBezTo>
                  <a:cubicBezTo>
                    <a:pt x="102117" y="63029"/>
                    <a:pt x="103137" y="61629"/>
                    <a:pt x="104243" y="60903"/>
                  </a:cubicBezTo>
                  <a:cubicBezTo>
                    <a:pt x="104825" y="60515"/>
                    <a:pt x="105739" y="59942"/>
                    <a:pt x="106690" y="59942"/>
                  </a:cubicBezTo>
                  <a:cubicBezTo>
                    <a:pt x="107432" y="59942"/>
                    <a:pt x="108196" y="60292"/>
                    <a:pt x="108840" y="61353"/>
                  </a:cubicBezTo>
                  <a:cubicBezTo>
                    <a:pt x="109600" y="62632"/>
                    <a:pt x="110965" y="63565"/>
                    <a:pt x="111017" y="65258"/>
                  </a:cubicBezTo>
                  <a:cubicBezTo>
                    <a:pt x="111034" y="65777"/>
                    <a:pt x="110793" y="66433"/>
                    <a:pt x="111536" y="66693"/>
                  </a:cubicBezTo>
                  <a:cubicBezTo>
                    <a:pt x="111822" y="66788"/>
                    <a:pt x="112112" y="66862"/>
                    <a:pt x="112391" y="66862"/>
                  </a:cubicBezTo>
                  <a:cubicBezTo>
                    <a:pt x="112769" y="66862"/>
                    <a:pt x="113129" y="66727"/>
                    <a:pt x="113437" y="66330"/>
                  </a:cubicBezTo>
                  <a:cubicBezTo>
                    <a:pt x="113540" y="66205"/>
                    <a:pt x="113700" y="66031"/>
                    <a:pt x="113856" y="66031"/>
                  </a:cubicBezTo>
                  <a:cubicBezTo>
                    <a:pt x="113960" y="66031"/>
                    <a:pt x="114062" y="66109"/>
                    <a:pt x="114145" y="66330"/>
                  </a:cubicBezTo>
                  <a:cubicBezTo>
                    <a:pt x="114543" y="67470"/>
                    <a:pt x="114802" y="68663"/>
                    <a:pt x="115286" y="69769"/>
                  </a:cubicBezTo>
                  <a:cubicBezTo>
                    <a:pt x="116271" y="72033"/>
                    <a:pt x="114940" y="74677"/>
                    <a:pt x="116858" y="76871"/>
                  </a:cubicBezTo>
                  <a:cubicBezTo>
                    <a:pt x="118241" y="78461"/>
                    <a:pt x="118362" y="80915"/>
                    <a:pt x="119900" y="82540"/>
                  </a:cubicBezTo>
                  <a:cubicBezTo>
                    <a:pt x="120401" y="82799"/>
                    <a:pt x="120885" y="83058"/>
                    <a:pt x="121386" y="83300"/>
                  </a:cubicBezTo>
                  <a:cubicBezTo>
                    <a:pt x="121538" y="83368"/>
                    <a:pt x="121699" y="83403"/>
                    <a:pt x="121846" y="83403"/>
                  </a:cubicBezTo>
                  <a:cubicBezTo>
                    <a:pt x="122184" y="83403"/>
                    <a:pt x="122445" y="83219"/>
                    <a:pt x="122337" y="82834"/>
                  </a:cubicBezTo>
                  <a:cubicBezTo>
                    <a:pt x="121818" y="80915"/>
                    <a:pt x="121991" y="78790"/>
                    <a:pt x="119969" y="77355"/>
                  </a:cubicBezTo>
                  <a:cubicBezTo>
                    <a:pt x="118414" y="76249"/>
                    <a:pt x="117239" y="74521"/>
                    <a:pt x="117463" y="72378"/>
                  </a:cubicBezTo>
                  <a:cubicBezTo>
                    <a:pt x="117528" y="71821"/>
                    <a:pt x="116912" y="70437"/>
                    <a:pt x="117695" y="70437"/>
                  </a:cubicBezTo>
                  <a:cubicBezTo>
                    <a:pt x="117955" y="70437"/>
                    <a:pt x="118371" y="70590"/>
                    <a:pt x="119019" y="70979"/>
                  </a:cubicBezTo>
                  <a:cubicBezTo>
                    <a:pt x="120194" y="71704"/>
                    <a:pt x="121386" y="72655"/>
                    <a:pt x="121749" y="73605"/>
                  </a:cubicBezTo>
                  <a:cubicBezTo>
                    <a:pt x="122096" y="74553"/>
                    <a:pt x="122434" y="74868"/>
                    <a:pt x="122776" y="74868"/>
                  </a:cubicBezTo>
                  <a:cubicBezTo>
                    <a:pt x="123251" y="74868"/>
                    <a:pt x="123732" y="74261"/>
                    <a:pt x="124255" y="73899"/>
                  </a:cubicBezTo>
                  <a:cubicBezTo>
                    <a:pt x="124531" y="73709"/>
                    <a:pt x="124721" y="73363"/>
                    <a:pt x="125015" y="73208"/>
                  </a:cubicBezTo>
                  <a:cubicBezTo>
                    <a:pt x="126743" y="72292"/>
                    <a:pt x="127210" y="70961"/>
                    <a:pt x="126743" y="69043"/>
                  </a:cubicBezTo>
                  <a:cubicBezTo>
                    <a:pt x="126294" y="67159"/>
                    <a:pt x="125292" y="65725"/>
                    <a:pt x="123892" y="64533"/>
                  </a:cubicBezTo>
                  <a:cubicBezTo>
                    <a:pt x="122596" y="63409"/>
                    <a:pt x="122285" y="62459"/>
                    <a:pt x="123546" y="61059"/>
                  </a:cubicBezTo>
                  <a:cubicBezTo>
                    <a:pt x="123952" y="60621"/>
                    <a:pt x="124332" y="60388"/>
                    <a:pt x="124705" y="60388"/>
                  </a:cubicBezTo>
                  <a:cubicBezTo>
                    <a:pt x="124936" y="60388"/>
                    <a:pt x="125164" y="60477"/>
                    <a:pt x="125395" y="60661"/>
                  </a:cubicBezTo>
                  <a:cubicBezTo>
                    <a:pt x="126000" y="61145"/>
                    <a:pt x="125810" y="61750"/>
                    <a:pt x="125119" y="62234"/>
                  </a:cubicBezTo>
                  <a:cubicBezTo>
                    <a:pt x="124618" y="62580"/>
                    <a:pt x="124445" y="63219"/>
                    <a:pt x="125050" y="63651"/>
                  </a:cubicBezTo>
                  <a:cubicBezTo>
                    <a:pt x="125442" y="63952"/>
                    <a:pt x="125858" y="64171"/>
                    <a:pt x="126268" y="64171"/>
                  </a:cubicBezTo>
                  <a:cubicBezTo>
                    <a:pt x="126635" y="64171"/>
                    <a:pt x="126996" y="63996"/>
                    <a:pt x="127331" y="63547"/>
                  </a:cubicBezTo>
                  <a:cubicBezTo>
                    <a:pt x="127694" y="63046"/>
                    <a:pt x="128247" y="62407"/>
                    <a:pt x="127469" y="61940"/>
                  </a:cubicBezTo>
                  <a:cubicBezTo>
                    <a:pt x="126398" y="61318"/>
                    <a:pt x="127037" y="61042"/>
                    <a:pt x="127590" y="60696"/>
                  </a:cubicBezTo>
                  <a:cubicBezTo>
                    <a:pt x="130061" y="59210"/>
                    <a:pt x="133449" y="59106"/>
                    <a:pt x="134693" y="55788"/>
                  </a:cubicBezTo>
                  <a:cubicBezTo>
                    <a:pt x="135298" y="54146"/>
                    <a:pt x="136093" y="52591"/>
                    <a:pt x="135851" y="50725"/>
                  </a:cubicBezTo>
                  <a:cubicBezTo>
                    <a:pt x="135522" y="48288"/>
                    <a:pt x="133932" y="46629"/>
                    <a:pt x="132498" y="44918"/>
                  </a:cubicBezTo>
                  <a:cubicBezTo>
                    <a:pt x="131772" y="44054"/>
                    <a:pt x="131859" y="43622"/>
                    <a:pt x="132775" y="43173"/>
                  </a:cubicBezTo>
                  <a:cubicBezTo>
                    <a:pt x="133120" y="43017"/>
                    <a:pt x="133397" y="42793"/>
                    <a:pt x="133362" y="42378"/>
                  </a:cubicBezTo>
                  <a:cubicBezTo>
                    <a:pt x="133345" y="41980"/>
                    <a:pt x="133051" y="41635"/>
                    <a:pt x="132671" y="41548"/>
                  </a:cubicBezTo>
                  <a:cubicBezTo>
                    <a:pt x="132227" y="41462"/>
                    <a:pt x="131713" y="41297"/>
                    <a:pt x="131292" y="41297"/>
                  </a:cubicBezTo>
                  <a:cubicBezTo>
                    <a:pt x="131122" y="41297"/>
                    <a:pt x="130968" y="41323"/>
                    <a:pt x="130839" y="41393"/>
                  </a:cubicBezTo>
                  <a:cubicBezTo>
                    <a:pt x="130667" y="41486"/>
                    <a:pt x="130517" y="41524"/>
                    <a:pt x="130385" y="41524"/>
                  </a:cubicBezTo>
                  <a:cubicBezTo>
                    <a:pt x="129751" y="41524"/>
                    <a:pt x="129496" y="40648"/>
                    <a:pt x="128935" y="40648"/>
                  </a:cubicBezTo>
                  <a:cubicBezTo>
                    <a:pt x="128871" y="40648"/>
                    <a:pt x="128804" y="40659"/>
                    <a:pt x="128731" y="40684"/>
                  </a:cubicBezTo>
                  <a:cubicBezTo>
                    <a:pt x="129025" y="40425"/>
                    <a:pt x="129336" y="40166"/>
                    <a:pt x="129612" y="39889"/>
                  </a:cubicBezTo>
                  <a:cubicBezTo>
                    <a:pt x="129699" y="39786"/>
                    <a:pt x="129768" y="39647"/>
                    <a:pt x="129802" y="39509"/>
                  </a:cubicBezTo>
                  <a:cubicBezTo>
                    <a:pt x="129896" y="39229"/>
                    <a:pt x="130059" y="38963"/>
                    <a:pt x="130355" y="38963"/>
                  </a:cubicBezTo>
                  <a:cubicBezTo>
                    <a:pt x="130388" y="38963"/>
                    <a:pt x="130423" y="38966"/>
                    <a:pt x="130459" y="38973"/>
                  </a:cubicBezTo>
                  <a:cubicBezTo>
                    <a:pt x="130822" y="39025"/>
                    <a:pt x="130718" y="39405"/>
                    <a:pt x="130753" y="39665"/>
                  </a:cubicBezTo>
                  <a:cubicBezTo>
                    <a:pt x="130885" y="40368"/>
                    <a:pt x="131150" y="40680"/>
                    <a:pt x="131522" y="40680"/>
                  </a:cubicBezTo>
                  <a:cubicBezTo>
                    <a:pt x="131781" y="40680"/>
                    <a:pt x="132092" y="40529"/>
                    <a:pt x="132446" y="40252"/>
                  </a:cubicBezTo>
                  <a:cubicBezTo>
                    <a:pt x="132816" y="39963"/>
                    <a:pt x="133198" y="39825"/>
                    <a:pt x="133552" y="39825"/>
                  </a:cubicBezTo>
                  <a:cubicBezTo>
                    <a:pt x="134190" y="39825"/>
                    <a:pt x="134735" y="40276"/>
                    <a:pt x="134935" y="41099"/>
                  </a:cubicBezTo>
                  <a:cubicBezTo>
                    <a:pt x="135004" y="41410"/>
                    <a:pt x="135246" y="41911"/>
                    <a:pt x="135436" y="41928"/>
                  </a:cubicBezTo>
                  <a:cubicBezTo>
                    <a:pt x="136836" y="42067"/>
                    <a:pt x="137130" y="43259"/>
                    <a:pt x="137441" y="44192"/>
                  </a:cubicBezTo>
                  <a:cubicBezTo>
                    <a:pt x="137757" y="45176"/>
                    <a:pt x="138205" y="45491"/>
                    <a:pt x="138710" y="45491"/>
                  </a:cubicBezTo>
                  <a:cubicBezTo>
                    <a:pt x="139226" y="45491"/>
                    <a:pt x="139803" y="45163"/>
                    <a:pt x="140361" y="44884"/>
                  </a:cubicBezTo>
                  <a:cubicBezTo>
                    <a:pt x="141813" y="44175"/>
                    <a:pt x="140586" y="43363"/>
                    <a:pt x="140327" y="42654"/>
                  </a:cubicBezTo>
                  <a:cubicBezTo>
                    <a:pt x="140188" y="42188"/>
                    <a:pt x="139739" y="41773"/>
                    <a:pt x="139324" y="41479"/>
                  </a:cubicBezTo>
                  <a:cubicBezTo>
                    <a:pt x="137717" y="40356"/>
                    <a:pt x="137648" y="38921"/>
                    <a:pt x="138305" y="37245"/>
                  </a:cubicBezTo>
                  <a:cubicBezTo>
                    <a:pt x="138533" y="36644"/>
                    <a:pt x="138753" y="36160"/>
                    <a:pt x="139216" y="36160"/>
                  </a:cubicBezTo>
                  <a:cubicBezTo>
                    <a:pt x="139418" y="36160"/>
                    <a:pt x="139666" y="36252"/>
                    <a:pt x="139981" y="36468"/>
                  </a:cubicBezTo>
                  <a:cubicBezTo>
                    <a:pt x="140121" y="36569"/>
                    <a:pt x="140268" y="36617"/>
                    <a:pt x="140413" y="36617"/>
                  </a:cubicBezTo>
                  <a:cubicBezTo>
                    <a:pt x="140661" y="36617"/>
                    <a:pt x="140902" y="36477"/>
                    <a:pt x="141087" y="36226"/>
                  </a:cubicBezTo>
                  <a:cubicBezTo>
                    <a:pt x="142573" y="34255"/>
                    <a:pt x="142850" y="29797"/>
                    <a:pt x="141640" y="27706"/>
                  </a:cubicBezTo>
                  <a:cubicBezTo>
                    <a:pt x="141485" y="27447"/>
                    <a:pt x="141104" y="27187"/>
                    <a:pt x="141398" y="26807"/>
                  </a:cubicBezTo>
                  <a:lnTo>
                    <a:pt x="141398" y="26807"/>
                  </a:lnTo>
                  <a:cubicBezTo>
                    <a:pt x="141623" y="26997"/>
                    <a:pt x="141917" y="27153"/>
                    <a:pt x="142072" y="27395"/>
                  </a:cubicBezTo>
                  <a:cubicBezTo>
                    <a:pt x="142988" y="28812"/>
                    <a:pt x="143869" y="30229"/>
                    <a:pt x="144733" y="31663"/>
                  </a:cubicBezTo>
                  <a:cubicBezTo>
                    <a:pt x="144984" y="32062"/>
                    <a:pt x="145261" y="32460"/>
                    <a:pt x="145713" y="32460"/>
                  </a:cubicBezTo>
                  <a:cubicBezTo>
                    <a:pt x="145790" y="32460"/>
                    <a:pt x="145872" y="32449"/>
                    <a:pt x="145960" y="32424"/>
                  </a:cubicBezTo>
                  <a:cubicBezTo>
                    <a:pt x="146323" y="32320"/>
                    <a:pt x="146825" y="32043"/>
                    <a:pt x="146928" y="31750"/>
                  </a:cubicBezTo>
                  <a:cubicBezTo>
                    <a:pt x="147118" y="31197"/>
                    <a:pt x="146496" y="30972"/>
                    <a:pt x="146151" y="30644"/>
                  </a:cubicBezTo>
                  <a:cubicBezTo>
                    <a:pt x="145805" y="30298"/>
                    <a:pt x="144889" y="29935"/>
                    <a:pt x="145511" y="29348"/>
                  </a:cubicBezTo>
                  <a:cubicBezTo>
                    <a:pt x="146220" y="28674"/>
                    <a:pt x="145701" y="28363"/>
                    <a:pt x="145373" y="27982"/>
                  </a:cubicBezTo>
                  <a:cubicBezTo>
                    <a:pt x="144924" y="27464"/>
                    <a:pt x="144353" y="27049"/>
                    <a:pt x="143904" y="26513"/>
                  </a:cubicBezTo>
                  <a:cubicBezTo>
                    <a:pt x="142452" y="24803"/>
                    <a:pt x="140309" y="24008"/>
                    <a:pt x="138927" y="23455"/>
                  </a:cubicBezTo>
                  <a:cubicBezTo>
                    <a:pt x="137233" y="22781"/>
                    <a:pt x="135350" y="23368"/>
                    <a:pt x="133794" y="22349"/>
                  </a:cubicBezTo>
                  <a:cubicBezTo>
                    <a:pt x="133621" y="22228"/>
                    <a:pt x="133120" y="22141"/>
                    <a:pt x="133379" y="21934"/>
                  </a:cubicBezTo>
                  <a:cubicBezTo>
                    <a:pt x="134416" y="21156"/>
                    <a:pt x="134192" y="19843"/>
                    <a:pt x="134814" y="18910"/>
                  </a:cubicBezTo>
                  <a:cubicBezTo>
                    <a:pt x="135183" y="18357"/>
                    <a:pt x="137525" y="17996"/>
                    <a:pt x="139389" y="17996"/>
                  </a:cubicBezTo>
                  <a:cubicBezTo>
                    <a:pt x="140321" y="17996"/>
                    <a:pt x="141133" y="18086"/>
                    <a:pt x="141519" y="18287"/>
                  </a:cubicBezTo>
                  <a:cubicBezTo>
                    <a:pt x="141913" y="18491"/>
                    <a:pt x="142318" y="18567"/>
                    <a:pt x="142722" y="18567"/>
                  </a:cubicBezTo>
                  <a:cubicBezTo>
                    <a:pt x="143310" y="18567"/>
                    <a:pt x="143896" y="18407"/>
                    <a:pt x="144440" y="18253"/>
                  </a:cubicBezTo>
                  <a:cubicBezTo>
                    <a:pt x="145183" y="18028"/>
                    <a:pt x="144301" y="17320"/>
                    <a:pt x="144440" y="16905"/>
                  </a:cubicBezTo>
                  <a:cubicBezTo>
                    <a:pt x="144595" y="16473"/>
                    <a:pt x="144232" y="15764"/>
                    <a:pt x="144803" y="15626"/>
                  </a:cubicBezTo>
                  <a:cubicBezTo>
                    <a:pt x="144894" y="15602"/>
                    <a:pt x="144986" y="15590"/>
                    <a:pt x="145078" y="15590"/>
                  </a:cubicBezTo>
                  <a:cubicBezTo>
                    <a:pt x="145503" y="15590"/>
                    <a:pt x="145922" y="15838"/>
                    <a:pt x="146306" y="16179"/>
                  </a:cubicBezTo>
                  <a:cubicBezTo>
                    <a:pt x="146709" y="16532"/>
                    <a:pt x="147171" y="16997"/>
                    <a:pt x="147617" y="16997"/>
                  </a:cubicBezTo>
                  <a:cubicBezTo>
                    <a:pt x="147935" y="16997"/>
                    <a:pt x="148244" y="16760"/>
                    <a:pt x="148518" y="16075"/>
                  </a:cubicBezTo>
                  <a:cubicBezTo>
                    <a:pt x="148584" y="15900"/>
                    <a:pt x="148692" y="15801"/>
                    <a:pt x="148828" y="15801"/>
                  </a:cubicBezTo>
                  <a:cubicBezTo>
                    <a:pt x="148906" y="15801"/>
                    <a:pt x="148994" y="15833"/>
                    <a:pt x="149088" y="15903"/>
                  </a:cubicBezTo>
                  <a:cubicBezTo>
                    <a:pt x="149348" y="16110"/>
                    <a:pt x="149348" y="16335"/>
                    <a:pt x="149192" y="16646"/>
                  </a:cubicBezTo>
                  <a:cubicBezTo>
                    <a:pt x="148743" y="17596"/>
                    <a:pt x="147965" y="18547"/>
                    <a:pt x="147965" y="19497"/>
                  </a:cubicBezTo>
                  <a:cubicBezTo>
                    <a:pt x="147931" y="21122"/>
                    <a:pt x="148708" y="22677"/>
                    <a:pt x="150022" y="23627"/>
                  </a:cubicBezTo>
                  <a:cubicBezTo>
                    <a:pt x="151231" y="24561"/>
                    <a:pt x="152631" y="25269"/>
                    <a:pt x="153582" y="26513"/>
                  </a:cubicBezTo>
                  <a:cubicBezTo>
                    <a:pt x="153835" y="26852"/>
                    <a:pt x="154112" y="27339"/>
                    <a:pt x="154580" y="27339"/>
                  </a:cubicBezTo>
                  <a:cubicBezTo>
                    <a:pt x="154686" y="27339"/>
                    <a:pt x="154802" y="27314"/>
                    <a:pt x="154930" y="27257"/>
                  </a:cubicBezTo>
                  <a:cubicBezTo>
                    <a:pt x="155621" y="26928"/>
                    <a:pt x="155673" y="26271"/>
                    <a:pt x="155604" y="25615"/>
                  </a:cubicBezTo>
                  <a:cubicBezTo>
                    <a:pt x="155448" y="24025"/>
                    <a:pt x="155863" y="22435"/>
                    <a:pt x="154739" y="20845"/>
                  </a:cubicBezTo>
                  <a:cubicBezTo>
                    <a:pt x="154065" y="19877"/>
                    <a:pt x="153772" y="18823"/>
                    <a:pt x="152406" y="18737"/>
                  </a:cubicBezTo>
                  <a:cubicBezTo>
                    <a:pt x="152044" y="18720"/>
                    <a:pt x="151940" y="18478"/>
                    <a:pt x="151888" y="18201"/>
                  </a:cubicBezTo>
                  <a:cubicBezTo>
                    <a:pt x="151820" y="17931"/>
                    <a:pt x="151918" y="17578"/>
                    <a:pt x="152229" y="17578"/>
                  </a:cubicBezTo>
                  <a:cubicBezTo>
                    <a:pt x="152236" y="17578"/>
                    <a:pt x="152243" y="17579"/>
                    <a:pt x="152251" y="17579"/>
                  </a:cubicBezTo>
                  <a:cubicBezTo>
                    <a:pt x="152284" y="17581"/>
                    <a:pt x="152317" y="17582"/>
                    <a:pt x="152350" y="17582"/>
                  </a:cubicBezTo>
                  <a:cubicBezTo>
                    <a:pt x="153000" y="17582"/>
                    <a:pt x="153628" y="17254"/>
                    <a:pt x="154277" y="17254"/>
                  </a:cubicBezTo>
                  <a:cubicBezTo>
                    <a:pt x="154558" y="17254"/>
                    <a:pt x="154844" y="17316"/>
                    <a:pt x="155137" y="17493"/>
                  </a:cubicBezTo>
                  <a:cubicBezTo>
                    <a:pt x="155393" y="17649"/>
                    <a:pt x="155627" y="17726"/>
                    <a:pt x="155836" y="17726"/>
                  </a:cubicBezTo>
                  <a:cubicBezTo>
                    <a:pt x="156249" y="17726"/>
                    <a:pt x="156566" y="17427"/>
                    <a:pt x="156761" y="16853"/>
                  </a:cubicBezTo>
                  <a:cubicBezTo>
                    <a:pt x="157072" y="15920"/>
                    <a:pt x="157954" y="15505"/>
                    <a:pt x="158662" y="15039"/>
                  </a:cubicBezTo>
                  <a:cubicBezTo>
                    <a:pt x="158771" y="14969"/>
                    <a:pt x="158912" y="14953"/>
                    <a:pt x="159064" y="14953"/>
                  </a:cubicBezTo>
                  <a:cubicBezTo>
                    <a:pt x="159192" y="14953"/>
                    <a:pt x="159327" y="14964"/>
                    <a:pt x="159458" y="14964"/>
                  </a:cubicBezTo>
                  <a:cubicBezTo>
                    <a:pt x="159792" y="14964"/>
                    <a:pt x="160100" y="14892"/>
                    <a:pt x="160183" y="14382"/>
                  </a:cubicBezTo>
                  <a:cubicBezTo>
                    <a:pt x="160304" y="13501"/>
                    <a:pt x="159475" y="13310"/>
                    <a:pt x="158887" y="12965"/>
                  </a:cubicBezTo>
                  <a:cubicBezTo>
                    <a:pt x="158662" y="12827"/>
                    <a:pt x="158334" y="12550"/>
                    <a:pt x="158351" y="12395"/>
                  </a:cubicBezTo>
                  <a:cubicBezTo>
                    <a:pt x="158404" y="12154"/>
                    <a:pt x="158582" y="12097"/>
                    <a:pt x="158776" y="12097"/>
                  </a:cubicBezTo>
                  <a:cubicBezTo>
                    <a:pt x="158903" y="12097"/>
                    <a:pt x="159037" y="12122"/>
                    <a:pt x="159146" y="12135"/>
                  </a:cubicBezTo>
                  <a:cubicBezTo>
                    <a:pt x="160460" y="12308"/>
                    <a:pt x="161652" y="12999"/>
                    <a:pt x="163017" y="12999"/>
                  </a:cubicBezTo>
                  <a:cubicBezTo>
                    <a:pt x="163570" y="12999"/>
                    <a:pt x="163795" y="12913"/>
                    <a:pt x="164002" y="12274"/>
                  </a:cubicBezTo>
                  <a:cubicBezTo>
                    <a:pt x="164745" y="10182"/>
                    <a:pt x="163311" y="10010"/>
                    <a:pt x="161998" y="9923"/>
                  </a:cubicBezTo>
                  <a:cubicBezTo>
                    <a:pt x="160218" y="9820"/>
                    <a:pt x="158438" y="9543"/>
                    <a:pt x="156710" y="9076"/>
                  </a:cubicBezTo>
                  <a:cubicBezTo>
                    <a:pt x="153313" y="8169"/>
                    <a:pt x="149984" y="6872"/>
                    <a:pt x="146431" y="6872"/>
                  </a:cubicBezTo>
                  <a:cubicBezTo>
                    <a:pt x="145249" y="6872"/>
                    <a:pt x="144041" y="7016"/>
                    <a:pt x="142798" y="7366"/>
                  </a:cubicBezTo>
                  <a:cubicBezTo>
                    <a:pt x="142441" y="7468"/>
                    <a:pt x="142044" y="7507"/>
                    <a:pt x="141624" y="7507"/>
                  </a:cubicBezTo>
                  <a:cubicBezTo>
                    <a:pt x="140475" y="7507"/>
                    <a:pt x="139148" y="7211"/>
                    <a:pt x="137959" y="7072"/>
                  </a:cubicBezTo>
                  <a:cubicBezTo>
                    <a:pt x="135760" y="6810"/>
                    <a:pt x="133765" y="5577"/>
                    <a:pt x="131513" y="5577"/>
                  </a:cubicBezTo>
                  <a:cubicBezTo>
                    <a:pt x="131235" y="5577"/>
                    <a:pt x="130953" y="5596"/>
                    <a:pt x="130666" y="5637"/>
                  </a:cubicBezTo>
                  <a:cubicBezTo>
                    <a:pt x="130197" y="5701"/>
                    <a:pt x="129713" y="5752"/>
                    <a:pt x="129231" y="5752"/>
                  </a:cubicBezTo>
                  <a:cubicBezTo>
                    <a:pt x="128525" y="5752"/>
                    <a:pt x="127823" y="5641"/>
                    <a:pt x="127175" y="5292"/>
                  </a:cubicBezTo>
                  <a:cubicBezTo>
                    <a:pt x="124583" y="3857"/>
                    <a:pt x="121352" y="4808"/>
                    <a:pt x="118811" y="3097"/>
                  </a:cubicBezTo>
                  <a:cubicBezTo>
                    <a:pt x="118623" y="2965"/>
                    <a:pt x="118385" y="2894"/>
                    <a:pt x="118144" y="2894"/>
                  </a:cubicBezTo>
                  <a:cubicBezTo>
                    <a:pt x="117786" y="2894"/>
                    <a:pt x="117421" y="3050"/>
                    <a:pt x="117204" y="3391"/>
                  </a:cubicBezTo>
                  <a:cubicBezTo>
                    <a:pt x="116737" y="4117"/>
                    <a:pt x="117601" y="4134"/>
                    <a:pt x="117930" y="4462"/>
                  </a:cubicBezTo>
                  <a:cubicBezTo>
                    <a:pt x="118103" y="4670"/>
                    <a:pt x="118154" y="4946"/>
                    <a:pt x="118068" y="5188"/>
                  </a:cubicBezTo>
                  <a:cubicBezTo>
                    <a:pt x="117958" y="5398"/>
                    <a:pt x="116241" y="5510"/>
                    <a:pt x="114740" y="5510"/>
                  </a:cubicBezTo>
                  <a:cubicBezTo>
                    <a:pt x="113645" y="5510"/>
                    <a:pt x="112664" y="5450"/>
                    <a:pt x="112503" y="5326"/>
                  </a:cubicBezTo>
                  <a:cubicBezTo>
                    <a:pt x="111242" y="4410"/>
                    <a:pt x="109825" y="3719"/>
                    <a:pt x="108321" y="3287"/>
                  </a:cubicBezTo>
                  <a:cubicBezTo>
                    <a:pt x="108108" y="3224"/>
                    <a:pt x="107902" y="3198"/>
                    <a:pt x="107703" y="3198"/>
                  </a:cubicBezTo>
                  <a:cubicBezTo>
                    <a:pt x="106742" y="3198"/>
                    <a:pt x="105934" y="3807"/>
                    <a:pt x="105084" y="3807"/>
                  </a:cubicBezTo>
                  <a:cubicBezTo>
                    <a:pt x="105000" y="3807"/>
                    <a:pt x="104915" y="3801"/>
                    <a:pt x="104830" y="3788"/>
                  </a:cubicBezTo>
                  <a:cubicBezTo>
                    <a:pt x="102083" y="3391"/>
                    <a:pt x="99266" y="3909"/>
                    <a:pt x="96760" y="1559"/>
                  </a:cubicBezTo>
                  <a:cubicBezTo>
                    <a:pt x="95295" y="185"/>
                    <a:pt x="93272" y="50"/>
                    <a:pt x="91223" y="50"/>
                  </a:cubicBezTo>
                  <a:cubicBezTo>
                    <a:pt x="90718" y="50"/>
                    <a:pt x="90212" y="58"/>
                    <a:pt x="89713" y="58"/>
                  </a:cubicBezTo>
                  <a:cubicBezTo>
                    <a:pt x="89152" y="58"/>
                    <a:pt x="88600" y="48"/>
                    <a:pt x="88067" y="4"/>
                  </a:cubicBezTo>
                  <a:cubicBezTo>
                    <a:pt x="88037" y="2"/>
                    <a:pt x="88007" y="1"/>
                    <a:pt x="879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48"/>
            <p:cNvSpPr/>
            <p:nvPr/>
          </p:nvSpPr>
          <p:spPr>
            <a:xfrm>
              <a:off x="5913800" y="3523050"/>
              <a:ext cx="1109075" cy="813875"/>
            </a:xfrm>
            <a:custGeom>
              <a:rect b="b" l="l" r="r" t="t"/>
              <a:pathLst>
                <a:path extrusionOk="0" h="32555" w="44363">
                  <a:moveTo>
                    <a:pt x="28245" y="1"/>
                  </a:moveTo>
                  <a:cubicBezTo>
                    <a:pt x="27747" y="1"/>
                    <a:pt x="27602" y="373"/>
                    <a:pt x="27634" y="804"/>
                  </a:cubicBezTo>
                  <a:cubicBezTo>
                    <a:pt x="27737" y="2117"/>
                    <a:pt x="27979" y="3482"/>
                    <a:pt x="27996" y="4778"/>
                  </a:cubicBezTo>
                  <a:cubicBezTo>
                    <a:pt x="28014" y="5660"/>
                    <a:pt x="28567" y="7094"/>
                    <a:pt x="27634" y="7267"/>
                  </a:cubicBezTo>
                  <a:cubicBezTo>
                    <a:pt x="27521" y="7286"/>
                    <a:pt x="27406" y="7295"/>
                    <a:pt x="27290" y="7295"/>
                  </a:cubicBezTo>
                  <a:cubicBezTo>
                    <a:pt x="25431" y="7295"/>
                    <a:pt x="23230" y="4918"/>
                    <a:pt x="23555" y="3275"/>
                  </a:cubicBezTo>
                  <a:cubicBezTo>
                    <a:pt x="23754" y="2264"/>
                    <a:pt x="23333" y="1317"/>
                    <a:pt x="22034" y="1317"/>
                  </a:cubicBezTo>
                  <a:cubicBezTo>
                    <a:pt x="21978" y="1317"/>
                    <a:pt x="21920" y="1318"/>
                    <a:pt x="21862" y="1322"/>
                  </a:cubicBezTo>
                  <a:cubicBezTo>
                    <a:pt x="21814" y="1325"/>
                    <a:pt x="21765" y="1327"/>
                    <a:pt x="21716" y="1327"/>
                  </a:cubicBezTo>
                  <a:cubicBezTo>
                    <a:pt x="20777" y="1327"/>
                    <a:pt x="19668" y="752"/>
                    <a:pt x="18692" y="752"/>
                  </a:cubicBezTo>
                  <a:cubicBezTo>
                    <a:pt x="18107" y="752"/>
                    <a:pt x="17570" y="958"/>
                    <a:pt x="17144" y="1616"/>
                  </a:cubicBezTo>
                  <a:cubicBezTo>
                    <a:pt x="16642" y="2376"/>
                    <a:pt x="15295" y="2826"/>
                    <a:pt x="15191" y="4035"/>
                  </a:cubicBezTo>
                  <a:cubicBezTo>
                    <a:pt x="15162" y="4430"/>
                    <a:pt x="15144" y="4616"/>
                    <a:pt x="15002" y="4616"/>
                  </a:cubicBezTo>
                  <a:cubicBezTo>
                    <a:pt x="14889" y="4616"/>
                    <a:pt x="14698" y="4499"/>
                    <a:pt x="14361" y="4277"/>
                  </a:cubicBezTo>
                  <a:cubicBezTo>
                    <a:pt x="13724" y="3844"/>
                    <a:pt x="13113" y="3612"/>
                    <a:pt x="12606" y="3612"/>
                  </a:cubicBezTo>
                  <a:cubicBezTo>
                    <a:pt x="12042" y="3612"/>
                    <a:pt x="11607" y="3900"/>
                    <a:pt x="11406" y="4519"/>
                  </a:cubicBezTo>
                  <a:cubicBezTo>
                    <a:pt x="10784" y="6334"/>
                    <a:pt x="8710" y="7215"/>
                    <a:pt x="8624" y="9392"/>
                  </a:cubicBezTo>
                  <a:cubicBezTo>
                    <a:pt x="8607" y="10153"/>
                    <a:pt x="7933" y="10619"/>
                    <a:pt x="7086" y="10879"/>
                  </a:cubicBezTo>
                  <a:cubicBezTo>
                    <a:pt x="5669" y="11311"/>
                    <a:pt x="4355" y="11864"/>
                    <a:pt x="3007" y="12382"/>
                  </a:cubicBezTo>
                  <a:cubicBezTo>
                    <a:pt x="1003" y="13160"/>
                    <a:pt x="0" y="16910"/>
                    <a:pt x="1538" y="19018"/>
                  </a:cubicBezTo>
                  <a:cubicBezTo>
                    <a:pt x="2835" y="20798"/>
                    <a:pt x="3128" y="22595"/>
                    <a:pt x="3992" y="24375"/>
                  </a:cubicBezTo>
                  <a:cubicBezTo>
                    <a:pt x="4494" y="25360"/>
                    <a:pt x="4424" y="26276"/>
                    <a:pt x="3750" y="26950"/>
                  </a:cubicBezTo>
                  <a:cubicBezTo>
                    <a:pt x="3353" y="27348"/>
                    <a:pt x="3509" y="27797"/>
                    <a:pt x="4148" y="28298"/>
                  </a:cubicBezTo>
                  <a:cubicBezTo>
                    <a:pt x="5020" y="28962"/>
                    <a:pt x="5824" y="29302"/>
                    <a:pt x="6549" y="29302"/>
                  </a:cubicBezTo>
                  <a:cubicBezTo>
                    <a:pt x="7089" y="29302"/>
                    <a:pt x="7586" y="29114"/>
                    <a:pt x="8036" y="28730"/>
                  </a:cubicBezTo>
                  <a:cubicBezTo>
                    <a:pt x="8740" y="28095"/>
                    <a:pt x="9643" y="27747"/>
                    <a:pt x="10576" y="27747"/>
                  </a:cubicBezTo>
                  <a:cubicBezTo>
                    <a:pt x="10811" y="27747"/>
                    <a:pt x="11049" y="27769"/>
                    <a:pt x="11285" y="27814"/>
                  </a:cubicBezTo>
                  <a:cubicBezTo>
                    <a:pt x="11420" y="27836"/>
                    <a:pt x="11551" y="27846"/>
                    <a:pt x="11676" y="27846"/>
                  </a:cubicBezTo>
                  <a:cubicBezTo>
                    <a:pt x="12065" y="27846"/>
                    <a:pt x="12402" y="27743"/>
                    <a:pt x="12650" y="27521"/>
                  </a:cubicBezTo>
                  <a:cubicBezTo>
                    <a:pt x="14551" y="25793"/>
                    <a:pt x="17368" y="25343"/>
                    <a:pt x="20047" y="24790"/>
                  </a:cubicBezTo>
                  <a:cubicBezTo>
                    <a:pt x="20247" y="24746"/>
                    <a:pt x="20464" y="24721"/>
                    <a:pt x="20691" y="24721"/>
                  </a:cubicBezTo>
                  <a:cubicBezTo>
                    <a:pt x="21623" y="24721"/>
                    <a:pt x="22712" y="25150"/>
                    <a:pt x="23365" y="26484"/>
                  </a:cubicBezTo>
                  <a:cubicBezTo>
                    <a:pt x="23667" y="27105"/>
                    <a:pt x="23855" y="28198"/>
                    <a:pt x="25083" y="28198"/>
                  </a:cubicBezTo>
                  <a:cubicBezTo>
                    <a:pt x="25120" y="28198"/>
                    <a:pt x="25158" y="28197"/>
                    <a:pt x="25197" y="28195"/>
                  </a:cubicBezTo>
                  <a:cubicBezTo>
                    <a:pt x="25345" y="28183"/>
                    <a:pt x="25455" y="28022"/>
                    <a:pt x="25593" y="28022"/>
                  </a:cubicBezTo>
                  <a:cubicBezTo>
                    <a:pt x="25664" y="28022"/>
                    <a:pt x="25742" y="28065"/>
                    <a:pt x="25836" y="28195"/>
                  </a:cubicBezTo>
                  <a:cubicBezTo>
                    <a:pt x="25923" y="28298"/>
                    <a:pt x="25767" y="28592"/>
                    <a:pt x="25612" y="28713"/>
                  </a:cubicBezTo>
                  <a:cubicBezTo>
                    <a:pt x="25318" y="28938"/>
                    <a:pt x="24903" y="29128"/>
                    <a:pt x="25283" y="29646"/>
                  </a:cubicBezTo>
                  <a:cubicBezTo>
                    <a:pt x="25508" y="29871"/>
                    <a:pt x="25802" y="30026"/>
                    <a:pt x="26113" y="30078"/>
                  </a:cubicBezTo>
                  <a:cubicBezTo>
                    <a:pt x="26172" y="30086"/>
                    <a:pt x="26229" y="30090"/>
                    <a:pt x="26283" y="30090"/>
                  </a:cubicBezTo>
                  <a:cubicBezTo>
                    <a:pt x="26710" y="30090"/>
                    <a:pt x="27006" y="29856"/>
                    <a:pt x="27098" y="29473"/>
                  </a:cubicBezTo>
                  <a:cubicBezTo>
                    <a:pt x="27115" y="29335"/>
                    <a:pt x="27098" y="29197"/>
                    <a:pt x="27029" y="29076"/>
                  </a:cubicBezTo>
                  <a:cubicBezTo>
                    <a:pt x="26976" y="28903"/>
                    <a:pt x="26992" y="28848"/>
                    <a:pt x="27041" y="28848"/>
                  </a:cubicBezTo>
                  <a:cubicBezTo>
                    <a:pt x="27105" y="28848"/>
                    <a:pt x="27225" y="28941"/>
                    <a:pt x="27322" y="28990"/>
                  </a:cubicBezTo>
                  <a:cubicBezTo>
                    <a:pt x="27824" y="29266"/>
                    <a:pt x="28463" y="29473"/>
                    <a:pt x="28169" y="30113"/>
                  </a:cubicBezTo>
                  <a:cubicBezTo>
                    <a:pt x="27945" y="30597"/>
                    <a:pt x="28117" y="31029"/>
                    <a:pt x="28809" y="31461"/>
                  </a:cubicBezTo>
                  <a:cubicBezTo>
                    <a:pt x="30199" y="32318"/>
                    <a:pt x="31628" y="32554"/>
                    <a:pt x="32898" y="32554"/>
                  </a:cubicBezTo>
                  <a:cubicBezTo>
                    <a:pt x="33522" y="32554"/>
                    <a:pt x="34108" y="32497"/>
                    <a:pt x="34633" y="32429"/>
                  </a:cubicBezTo>
                  <a:cubicBezTo>
                    <a:pt x="36672" y="32135"/>
                    <a:pt x="39299" y="31824"/>
                    <a:pt x="39299" y="29145"/>
                  </a:cubicBezTo>
                  <a:cubicBezTo>
                    <a:pt x="39299" y="28938"/>
                    <a:pt x="39541" y="28799"/>
                    <a:pt x="39592" y="28575"/>
                  </a:cubicBezTo>
                  <a:cubicBezTo>
                    <a:pt x="40024" y="26968"/>
                    <a:pt x="41804" y="26363"/>
                    <a:pt x="42496" y="24998"/>
                  </a:cubicBezTo>
                  <a:cubicBezTo>
                    <a:pt x="44224" y="21559"/>
                    <a:pt x="44362" y="17722"/>
                    <a:pt x="40232" y="13661"/>
                  </a:cubicBezTo>
                  <a:cubicBezTo>
                    <a:pt x="38953" y="12399"/>
                    <a:pt x="38037" y="10671"/>
                    <a:pt x="36309" y="9859"/>
                  </a:cubicBezTo>
                  <a:cubicBezTo>
                    <a:pt x="34494" y="9012"/>
                    <a:pt x="34080" y="7716"/>
                    <a:pt x="33509" y="6472"/>
                  </a:cubicBezTo>
                  <a:cubicBezTo>
                    <a:pt x="33388" y="5608"/>
                    <a:pt x="33008" y="4761"/>
                    <a:pt x="32213" y="4346"/>
                  </a:cubicBezTo>
                  <a:cubicBezTo>
                    <a:pt x="30658" y="3465"/>
                    <a:pt x="30278" y="2100"/>
                    <a:pt x="29414" y="942"/>
                  </a:cubicBezTo>
                  <a:cubicBezTo>
                    <a:pt x="29120" y="544"/>
                    <a:pt x="28947" y="78"/>
                    <a:pt x="28377" y="9"/>
                  </a:cubicBezTo>
                  <a:cubicBezTo>
                    <a:pt x="28330" y="3"/>
                    <a:pt x="28287" y="1"/>
                    <a:pt x="282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48"/>
            <p:cNvSpPr/>
            <p:nvPr/>
          </p:nvSpPr>
          <p:spPr>
            <a:xfrm>
              <a:off x="6442175" y="3238700"/>
              <a:ext cx="571625" cy="311800"/>
            </a:xfrm>
            <a:custGeom>
              <a:rect b="b" l="l" r="r" t="t"/>
              <a:pathLst>
                <a:path extrusionOk="0" h="12472" w="22865">
                  <a:moveTo>
                    <a:pt x="3070" y="1"/>
                  </a:moveTo>
                  <a:cubicBezTo>
                    <a:pt x="2939" y="1"/>
                    <a:pt x="2792" y="15"/>
                    <a:pt x="2627" y="46"/>
                  </a:cubicBezTo>
                  <a:cubicBezTo>
                    <a:pt x="1833" y="202"/>
                    <a:pt x="830" y="29"/>
                    <a:pt x="415" y="927"/>
                  </a:cubicBezTo>
                  <a:cubicBezTo>
                    <a:pt x="1" y="1826"/>
                    <a:pt x="934" y="1861"/>
                    <a:pt x="1400" y="2189"/>
                  </a:cubicBezTo>
                  <a:cubicBezTo>
                    <a:pt x="1504" y="2258"/>
                    <a:pt x="1366" y="2569"/>
                    <a:pt x="1435" y="2742"/>
                  </a:cubicBezTo>
                  <a:cubicBezTo>
                    <a:pt x="1757" y="3623"/>
                    <a:pt x="1963" y="4886"/>
                    <a:pt x="3062" y="4886"/>
                  </a:cubicBezTo>
                  <a:cubicBezTo>
                    <a:pt x="3084" y="4886"/>
                    <a:pt x="3106" y="4886"/>
                    <a:pt x="3129" y="4885"/>
                  </a:cubicBezTo>
                  <a:cubicBezTo>
                    <a:pt x="3207" y="4880"/>
                    <a:pt x="3284" y="4878"/>
                    <a:pt x="3360" y="4878"/>
                  </a:cubicBezTo>
                  <a:cubicBezTo>
                    <a:pt x="4698" y="4878"/>
                    <a:pt x="5731" y="5570"/>
                    <a:pt x="6810" y="6077"/>
                  </a:cubicBezTo>
                  <a:cubicBezTo>
                    <a:pt x="7328" y="6319"/>
                    <a:pt x="8019" y="7322"/>
                    <a:pt x="7207" y="8203"/>
                  </a:cubicBezTo>
                  <a:cubicBezTo>
                    <a:pt x="6913" y="8531"/>
                    <a:pt x="6948" y="8911"/>
                    <a:pt x="7121" y="9292"/>
                  </a:cubicBezTo>
                  <a:cubicBezTo>
                    <a:pt x="7274" y="9613"/>
                    <a:pt x="7597" y="9810"/>
                    <a:pt x="7934" y="9810"/>
                  </a:cubicBezTo>
                  <a:cubicBezTo>
                    <a:pt x="8014" y="9810"/>
                    <a:pt x="8095" y="9799"/>
                    <a:pt x="8175" y="9775"/>
                  </a:cubicBezTo>
                  <a:cubicBezTo>
                    <a:pt x="8275" y="9755"/>
                    <a:pt x="8368" y="9745"/>
                    <a:pt x="8457" y="9745"/>
                  </a:cubicBezTo>
                  <a:cubicBezTo>
                    <a:pt x="8811" y="9745"/>
                    <a:pt x="9087" y="9900"/>
                    <a:pt x="9419" y="10121"/>
                  </a:cubicBezTo>
                  <a:cubicBezTo>
                    <a:pt x="10079" y="10569"/>
                    <a:pt x="10930" y="10787"/>
                    <a:pt x="11688" y="10787"/>
                  </a:cubicBezTo>
                  <a:cubicBezTo>
                    <a:pt x="12538" y="10787"/>
                    <a:pt x="13270" y="10513"/>
                    <a:pt x="13480" y="9983"/>
                  </a:cubicBezTo>
                  <a:cubicBezTo>
                    <a:pt x="13648" y="9563"/>
                    <a:pt x="13555" y="9014"/>
                    <a:pt x="14230" y="9014"/>
                  </a:cubicBezTo>
                  <a:cubicBezTo>
                    <a:pt x="14250" y="9014"/>
                    <a:pt x="14271" y="9014"/>
                    <a:pt x="14293" y="9015"/>
                  </a:cubicBezTo>
                  <a:cubicBezTo>
                    <a:pt x="15036" y="9050"/>
                    <a:pt x="15381" y="9516"/>
                    <a:pt x="15450" y="10138"/>
                  </a:cubicBezTo>
                  <a:cubicBezTo>
                    <a:pt x="15640" y="11486"/>
                    <a:pt x="16522" y="11953"/>
                    <a:pt x="17697" y="11988"/>
                  </a:cubicBezTo>
                  <a:cubicBezTo>
                    <a:pt x="18224" y="11988"/>
                    <a:pt x="18870" y="12472"/>
                    <a:pt x="19366" y="12472"/>
                  </a:cubicBezTo>
                  <a:cubicBezTo>
                    <a:pt x="19602" y="12472"/>
                    <a:pt x="19804" y="12362"/>
                    <a:pt x="19944" y="12039"/>
                  </a:cubicBezTo>
                  <a:cubicBezTo>
                    <a:pt x="20289" y="11210"/>
                    <a:pt x="19287" y="10398"/>
                    <a:pt x="18596" y="9758"/>
                  </a:cubicBezTo>
                  <a:cubicBezTo>
                    <a:pt x="18164" y="9361"/>
                    <a:pt x="17420" y="8825"/>
                    <a:pt x="17749" y="8272"/>
                  </a:cubicBezTo>
                  <a:cubicBezTo>
                    <a:pt x="17984" y="7884"/>
                    <a:pt x="18253" y="7197"/>
                    <a:pt x="18937" y="7197"/>
                  </a:cubicBezTo>
                  <a:cubicBezTo>
                    <a:pt x="19107" y="7197"/>
                    <a:pt x="19302" y="7239"/>
                    <a:pt x="19529" y="7339"/>
                  </a:cubicBezTo>
                  <a:cubicBezTo>
                    <a:pt x="19732" y="7429"/>
                    <a:pt x="19935" y="7468"/>
                    <a:pt x="20135" y="7468"/>
                  </a:cubicBezTo>
                  <a:cubicBezTo>
                    <a:pt x="20854" y="7468"/>
                    <a:pt x="21544" y="6970"/>
                    <a:pt x="22138" y="6578"/>
                  </a:cubicBezTo>
                  <a:cubicBezTo>
                    <a:pt x="22795" y="6146"/>
                    <a:pt x="22864" y="5248"/>
                    <a:pt x="22311" y="4643"/>
                  </a:cubicBezTo>
                  <a:cubicBezTo>
                    <a:pt x="22115" y="4425"/>
                    <a:pt x="21948" y="4340"/>
                    <a:pt x="21799" y="4340"/>
                  </a:cubicBezTo>
                  <a:cubicBezTo>
                    <a:pt x="21465" y="4340"/>
                    <a:pt x="21227" y="4774"/>
                    <a:pt x="20963" y="5110"/>
                  </a:cubicBezTo>
                  <a:cubicBezTo>
                    <a:pt x="20756" y="5334"/>
                    <a:pt x="20479" y="5472"/>
                    <a:pt x="20168" y="5507"/>
                  </a:cubicBezTo>
                  <a:cubicBezTo>
                    <a:pt x="20112" y="5512"/>
                    <a:pt x="20051" y="5514"/>
                    <a:pt x="19986" y="5514"/>
                  </a:cubicBezTo>
                  <a:cubicBezTo>
                    <a:pt x="18639" y="5514"/>
                    <a:pt x="15548" y="4518"/>
                    <a:pt x="14344" y="3727"/>
                  </a:cubicBezTo>
                  <a:cubicBezTo>
                    <a:pt x="13999" y="3485"/>
                    <a:pt x="13636" y="3295"/>
                    <a:pt x="13238" y="3139"/>
                  </a:cubicBezTo>
                  <a:cubicBezTo>
                    <a:pt x="11925" y="2690"/>
                    <a:pt x="10473" y="2465"/>
                    <a:pt x="9298" y="1774"/>
                  </a:cubicBezTo>
                  <a:cubicBezTo>
                    <a:pt x="8770" y="1458"/>
                    <a:pt x="8301" y="1322"/>
                    <a:pt x="7877" y="1322"/>
                  </a:cubicBezTo>
                  <a:cubicBezTo>
                    <a:pt x="7093" y="1322"/>
                    <a:pt x="6459" y="1787"/>
                    <a:pt x="5876" y="2448"/>
                  </a:cubicBezTo>
                  <a:cubicBezTo>
                    <a:pt x="5497" y="2886"/>
                    <a:pt x="5240" y="3062"/>
                    <a:pt x="5050" y="3062"/>
                  </a:cubicBezTo>
                  <a:cubicBezTo>
                    <a:pt x="4739" y="3062"/>
                    <a:pt x="4614" y="2586"/>
                    <a:pt x="4442" y="2016"/>
                  </a:cubicBezTo>
                  <a:cubicBezTo>
                    <a:pt x="4193" y="1191"/>
                    <a:pt x="4266" y="1"/>
                    <a:pt x="30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48"/>
            <p:cNvSpPr/>
            <p:nvPr/>
          </p:nvSpPr>
          <p:spPr>
            <a:xfrm>
              <a:off x="5898675" y="3029225"/>
              <a:ext cx="282150" cy="318450"/>
            </a:xfrm>
            <a:custGeom>
              <a:rect b="b" l="l" r="r" t="t"/>
              <a:pathLst>
                <a:path extrusionOk="0" h="12738" w="11286">
                  <a:moveTo>
                    <a:pt x="8163" y="0"/>
                  </a:moveTo>
                  <a:cubicBezTo>
                    <a:pt x="7646" y="0"/>
                    <a:pt x="7307" y="634"/>
                    <a:pt x="7121" y="1115"/>
                  </a:cubicBezTo>
                  <a:cubicBezTo>
                    <a:pt x="6498" y="2618"/>
                    <a:pt x="5081" y="3362"/>
                    <a:pt x="4027" y="4450"/>
                  </a:cubicBezTo>
                  <a:cubicBezTo>
                    <a:pt x="3562" y="4916"/>
                    <a:pt x="2753" y="5709"/>
                    <a:pt x="2170" y="5709"/>
                  </a:cubicBezTo>
                  <a:cubicBezTo>
                    <a:pt x="2125" y="5709"/>
                    <a:pt x="2082" y="5704"/>
                    <a:pt x="2040" y="5695"/>
                  </a:cubicBezTo>
                  <a:cubicBezTo>
                    <a:pt x="1767" y="5631"/>
                    <a:pt x="1536" y="5602"/>
                    <a:pt x="1339" y="5602"/>
                  </a:cubicBezTo>
                  <a:cubicBezTo>
                    <a:pt x="150" y="5602"/>
                    <a:pt x="215" y="6659"/>
                    <a:pt x="52" y="7475"/>
                  </a:cubicBezTo>
                  <a:cubicBezTo>
                    <a:pt x="1" y="9410"/>
                    <a:pt x="1625" y="11518"/>
                    <a:pt x="3267" y="12123"/>
                  </a:cubicBezTo>
                  <a:cubicBezTo>
                    <a:pt x="3638" y="12262"/>
                    <a:pt x="4019" y="12277"/>
                    <a:pt x="4389" y="12277"/>
                  </a:cubicBezTo>
                  <a:cubicBezTo>
                    <a:pt x="4488" y="12277"/>
                    <a:pt x="4586" y="12276"/>
                    <a:pt x="4683" y="12276"/>
                  </a:cubicBezTo>
                  <a:cubicBezTo>
                    <a:pt x="5034" y="12276"/>
                    <a:pt x="5369" y="12290"/>
                    <a:pt x="5669" y="12417"/>
                  </a:cubicBezTo>
                  <a:cubicBezTo>
                    <a:pt x="6156" y="12630"/>
                    <a:pt x="6559" y="12738"/>
                    <a:pt x="6895" y="12738"/>
                  </a:cubicBezTo>
                  <a:cubicBezTo>
                    <a:pt x="7678" y="12738"/>
                    <a:pt x="8093" y="12148"/>
                    <a:pt x="8348" y="10914"/>
                  </a:cubicBezTo>
                  <a:cubicBezTo>
                    <a:pt x="8572" y="9773"/>
                    <a:pt x="9073" y="8235"/>
                    <a:pt x="9937" y="7786"/>
                  </a:cubicBezTo>
                  <a:cubicBezTo>
                    <a:pt x="11268" y="7094"/>
                    <a:pt x="10577" y="6697"/>
                    <a:pt x="10231" y="6023"/>
                  </a:cubicBezTo>
                  <a:cubicBezTo>
                    <a:pt x="9782" y="5124"/>
                    <a:pt x="8797" y="4278"/>
                    <a:pt x="10058" y="3189"/>
                  </a:cubicBezTo>
                  <a:cubicBezTo>
                    <a:pt x="10404" y="2895"/>
                    <a:pt x="11285" y="2618"/>
                    <a:pt x="10853" y="1945"/>
                  </a:cubicBezTo>
                  <a:cubicBezTo>
                    <a:pt x="10266" y="1063"/>
                    <a:pt x="9402" y="286"/>
                    <a:pt x="8348" y="26"/>
                  </a:cubicBezTo>
                  <a:cubicBezTo>
                    <a:pt x="8284" y="9"/>
                    <a:pt x="8222" y="0"/>
                    <a:pt x="8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48"/>
            <p:cNvSpPr/>
            <p:nvPr/>
          </p:nvSpPr>
          <p:spPr>
            <a:xfrm>
              <a:off x="5544400" y="3065225"/>
              <a:ext cx="541800" cy="430700"/>
            </a:xfrm>
            <a:custGeom>
              <a:rect b="b" l="l" r="r" t="t"/>
              <a:pathLst>
                <a:path extrusionOk="0" h="17228" w="21672">
                  <a:moveTo>
                    <a:pt x="7484" y="4583"/>
                  </a:moveTo>
                  <a:lnTo>
                    <a:pt x="7484" y="4583"/>
                  </a:lnTo>
                  <a:cubicBezTo>
                    <a:pt x="7486" y="4586"/>
                    <a:pt x="7488" y="4589"/>
                    <a:pt x="7491" y="4592"/>
                  </a:cubicBezTo>
                  <a:lnTo>
                    <a:pt x="7491" y="4592"/>
                  </a:lnTo>
                  <a:cubicBezTo>
                    <a:pt x="7494" y="4595"/>
                    <a:pt x="7498" y="4597"/>
                    <a:pt x="7501" y="4600"/>
                  </a:cubicBezTo>
                  <a:lnTo>
                    <a:pt x="7484" y="4583"/>
                  </a:lnTo>
                  <a:close/>
                  <a:moveTo>
                    <a:pt x="1210" y="0"/>
                  </a:moveTo>
                  <a:cubicBezTo>
                    <a:pt x="910" y="0"/>
                    <a:pt x="646" y="84"/>
                    <a:pt x="415" y="314"/>
                  </a:cubicBezTo>
                  <a:cubicBezTo>
                    <a:pt x="1" y="712"/>
                    <a:pt x="260" y="1127"/>
                    <a:pt x="571" y="1403"/>
                  </a:cubicBezTo>
                  <a:cubicBezTo>
                    <a:pt x="1833" y="2561"/>
                    <a:pt x="2939" y="3874"/>
                    <a:pt x="3872" y="5309"/>
                  </a:cubicBezTo>
                  <a:cubicBezTo>
                    <a:pt x="5894" y="8264"/>
                    <a:pt x="6948" y="12014"/>
                    <a:pt x="10663" y="13552"/>
                  </a:cubicBezTo>
                  <a:cubicBezTo>
                    <a:pt x="10715" y="13587"/>
                    <a:pt x="10733" y="13656"/>
                    <a:pt x="10733" y="13725"/>
                  </a:cubicBezTo>
                  <a:cubicBezTo>
                    <a:pt x="10007" y="15522"/>
                    <a:pt x="11579" y="15401"/>
                    <a:pt x="12478" y="15660"/>
                  </a:cubicBezTo>
                  <a:cubicBezTo>
                    <a:pt x="14932" y="16334"/>
                    <a:pt x="17420" y="16801"/>
                    <a:pt x="19961" y="17043"/>
                  </a:cubicBezTo>
                  <a:cubicBezTo>
                    <a:pt x="20276" y="17079"/>
                    <a:pt x="20618" y="17227"/>
                    <a:pt x="20904" y="17227"/>
                  </a:cubicBezTo>
                  <a:cubicBezTo>
                    <a:pt x="21167" y="17227"/>
                    <a:pt x="21382" y="17101"/>
                    <a:pt x="21482" y="16645"/>
                  </a:cubicBezTo>
                  <a:cubicBezTo>
                    <a:pt x="21672" y="15816"/>
                    <a:pt x="20842" y="15626"/>
                    <a:pt x="20306" y="15280"/>
                  </a:cubicBezTo>
                  <a:cubicBezTo>
                    <a:pt x="18129" y="13932"/>
                    <a:pt x="15502" y="14347"/>
                    <a:pt x="13204" y="13448"/>
                  </a:cubicBezTo>
                  <a:cubicBezTo>
                    <a:pt x="13103" y="13410"/>
                    <a:pt x="12986" y="13400"/>
                    <a:pt x="12863" y="13400"/>
                  </a:cubicBezTo>
                  <a:cubicBezTo>
                    <a:pt x="12726" y="13400"/>
                    <a:pt x="12582" y="13412"/>
                    <a:pt x="12448" y="13412"/>
                  </a:cubicBezTo>
                  <a:cubicBezTo>
                    <a:pt x="12162" y="13412"/>
                    <a:pt x="11919" y="13355"/>
                    <a:pt x="11873" y="12999"/>
                  </a:cubicBezTo>
                  <a:cubicBezTo>
                    <a:pt x="11769" y="12221"/>
                    <a:pt x="11614" y="11288"/>
                    <a:pt x="12409" y="10666"/>
                  </a:cubicBezTo>
                  <a:cubicBezTo>
                    <a:pt x="12979" y="10199"/>
                    <a:pt x="12806" y="9836"/>
                    <a:pt x="12478" y="9249"/>
                  </a:cubicBezTo>
                  <a:cubicBezTo>
                    <a:pt x="11908" y="8195"/>
                    <a:pt x="10352" y="8558"/>
                    <a:pt x="10076" y="7849"/>
                  </a:cubicBezTo>
                  <a:cubicBezTo>
                    <a:pt x="9542" y="6419"/>
                    <a:pt x="8354" y="5659"/>
                    <a:pt x="7491" y="4592"/>
                  </a:cubicBezTo>
                  <a:lnTo>
                    <a:pt x="7491" y="4592"/>
                  </a:lnTo>
                  <a:cubicBezTo>
                    <a:pt x="6993" y="4179"/>
                    <a:pt x="6512" y="3733"/>
                    <a:pt x="5980" y="3339"/>
                  </a:cubicBezTo>
                  <a:cubicBezTo>
                    <a:pt x="4563" y="2285"/>
                    <a:pt x="3682" y="522"/>
                    <a:pt x="1763" y="72"/>
                  </a:cubicBezTo>
                  <a:cubicBezTo>
                    <a:pt x="1567" y="28"/>
                    <a:pt x="1383" y="0"/>
                    <a:pt x="12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48"/>
            <p:cNvSpPr/>
            <p:nvPr/>
          </p:nvSpPr>
          <p:spPr>
            <a:xfrm>
              <a:off x="4388700" y="3530600"/>
              <a:ext cx="227275" cy="395425"/>
            </a:xfrm>
            <a:custGeom>
              <a:rect b="b" l="l" r="r" t="t"/>
              <a:pathLst>
                <a:path extrusionOk="0" h="15817" w="9091">
                  <a:moveTo>
                    <a:pt x="7622" y="0"/>
                  </a:moveTo>
                  <a:cubicBezTo>
                    <a:pt x="7155" y="0"/>
                    <a:pt x="6965" y="363"/>
                    <a:pt x="6740" y="761"/>
                  </a:cubicBezTo>
                  <a:cubicBezTo>
                    <a:pt x="5963" y="2212"/>
                    <a:pt x="5323" y="3802"/>
                    <a:pt x="3405" y="4200"/>
                  </a:cubicBezTo>
                  <a:cubicBezTo>
                    <a:pt x="2645" y="4338"/>
                    <a:pt x="2247" y="4891"/>
                    <a:pt x="2109" y="5738"/>
                  </a:cubicBezTo>
                  <a:cubicBezTo>
                    <a:pt x="1781" y="7587"/>
                    <a:pt x="1971" y="9471"/>
                    <a:pt x="917" y="11285"/>
                  </a:cubicBezTo>
                  <a:cubicBezTo>
                    <a:pt x="1" y="12910"/>
                    <a:pt x="1660" y="15813"/>
                    <a:pt x="3077" y="15813"/>
                  </a:cubicBezTo>
                  <a:cubicBezTo>
                    <a:pt x="3125" y="15815"/>
                    <a:pt x="3172" y="15816"/>
                    <a:pt x="3219" y="15816"/>
                  </a:cubicBezTo>
                  <a:cubicBezTo>
                    <a:pt x="4640" y="15816"/>
                    <a:pt x="5279" y="14808"/>
                    <a:pt x="5496" y="13670"/>
                  </a:cubicBezTo>
                  <a:cubicBezTo>
                    <a:pt x="6049" y="11095"/>
                    <a:pt x="7034" y="8676"/>
                    <a:pt x="8002" y="6256"/>
                  </a:cubicBezTo>
                  <a:cubicBezTo>
                    <a:pt x="8745" y="4373"/>
                    <a:pt x="9091" y="2645"/>
                    <a:pt x="8192" y="778"/>
                  </a:cubicBezTo>
                  <a:cubicBezTo>
                    <a:pt x="8054" y="467"/>
                    <a:pt x="8106" y="18"/>
                    <a:pt x="76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48"/>
            <p:cNvSpPr/>
            <p:nvPr/>
          </p:nvSpPr>
          <p:spPr>
            <a:xfrm>
              <a:off x="6438300" y="1893850"/>
              <a:ext cx="267450" cy="418275"/>
            </a:xfrm>
            <a:custGeom>
              <a:rect b="b" l="l" r="r" t="t"/>
              <a:pathLst>
                <a:path extrusionOk="0" h="16731" w="10698">
                  <a:moveTo>
                    <a:pt x="4909" y="1"/>
                  </a:moveTo>
                  <a:cubicBezTo>
                    <a:pt x="4667" y="1"/>
                    <a:pt x="4504" y="61"/>
                    <a:pt x="4562" y="216"/>
                  </a:cubicBezTo>
                  <a:cubicBezTo>
                    <a:pt x="5064" y="1633"/>
                    <a:pt x="3992" y="3465"/>
                    <a:pt x="5444" y="4502"/>
                  </a:cubicBezTo>
                  <a:cubicBezTo>
                    <a:pt x="6654" y="5366"/>
                    <a:pt x="6515" y="6627"/>
                    <a:pt x="6913" y="7647"/>
                  </a:cubicBezTo>
                  <a:cubicBezTo>
                    <a:pt x="6804" y="8207"/>
                    <a:pt x="6835" y="9062"/>
                    <a:pt x="6426" y="9062"/>
                  </a:cubicBezTo>
                  <a:cubicBezTo>
                    <a:pt x="6380" y="9062"/>
                    <a:pt x="6330" y="9052"/>
                    <a:pt x="6273" y="9029"/>
                  </a:cubicBezTo>
                  <a:cubicBezTo>
                    <a:pt x="6019" y="8928"/>
                    <a:pt x="5817" y="8884"/>
                    <a:pt x="5657" y="8884"/>
                  </a:cubicBezTo>
                  <a:cubicBezTo>
                    <a:pt x="5131" y="8884"/>
                    <a:pt x="5047" y="9360"/>
                    <a:pt x="4995" y="9876"/>
                  </a:cubicBezTo>
                  <a:cubicBezTo>
                    <a:pt x="4925" y="10533"/>
                    <a:pt x="4614" y="10757"/>
                    <a:pt x="4044" y="10896"/>
                  </a:cubicBezTo>
                  <a:cubicBezTo>
                    <a:pt x="726" y="11673"/>
                    <a:pt x="0" y="13229"/>
                    <a:pt x="1659" y="16028"/>
                  </a:cubicBezTo>
                  <a:cubicBezTo>
                    <a:pt x="1834" y="16314"/>
                    <a:pt x="1935" y="16730"/>
                    <a:pt x="2351" y="16730"/>
                  </a:cubicBezTo>
                  <a:cubicBezTo>
                    <a:pt x="2389" y="16730"/>
                    <a:pt x="2429" y="16727"/>
                    <a:pt x="2471" y="16720"/>
                  </a:cubicBezTo>
                  <a:cubicBezTo>
                    <a:pt x="3007" y="16633"/>
                    <a:pt x="3197" y="16236"/>
                    <a:pt x="3301" y="15752"/>
                  </a:cubicBezTo>
                  <a:cubicBezTo>
                    <a:pt x="3405" y="15251"/>
                    <a:pt x="3301" y="14784"/>
                    <a:pt x="4009" y="14542"/>
                  </a:cubicBezTo>
                  <a:cubicBezTo>
                    <a:pt x="5651" y="13955"/>
                    <a:pt x="7241" y="13194"/>
                    <a:pt x="8866" y="12555"/>
                  </a:cubicBezTo>
                  <a:cubicBezTo>
                    <a:pt x="9298" y="12399"/>
                    <a:pt x="9643" y="12261"/>
                    <a:pt x="9799" y="11829"/>
                  </a:cubicBezTo>
                  <a:cubicBezTo>
                    <a:pt x="10300" y="10308"/>
                    <a:pt x="8866" y="5746"/>
                    <a:pt x="7604" y="4709"/>
                  </a:cubicBezTo>
                  <a:cubicBezTo>
                    <a:pt x="7397" y="4536"/>
                    <a:pt x="6809" y="4571"/>
                    <a:pt x="7016" y="4139"/>
                  </a:cubicBezTo>
                  <a:cubicBezTo>
                    <a:pt x="7082" y="4008"/>
                    <a:pt x="7166" y="3963"/>
                    <a:pt x="7262" y="3963"/>
                  </a:cubicBezTo>
                  <a:cubicBezTo>
                    <a:pt x="7468" y="3963"/>
                    <a:pt x="7725" y="4173"/>
                    <a:pt x="7950" y="4173"/>
                  </a:cubicBezTo>
                  <a:cubicBezTo>
                    <a:pt x="7979" y="4174"/>
                    <a:pt x="8009" y="4175"/>
                    <a:pt x="8039" y="4175"/>
                  </a:cubicBezTo>
                  <a:cubicBezTo>
                    <a:pt x="9008" y="4175"/>
                    <a:pt x="9913" y="3634"/>
                    <a:pt x="10265" y="2946"/>
                  </a:cubicBezTo>
                  <a:cubicBezTo>
                    <a:pt x="10697" y="2117"/>
                    <a:pt x="9695" y="1667"/>
                    <a:pt x="8987" y="1581"/>
                  </a:cubicBezTo>
                  <a:cubicBezTo>
                    <a:pt x="7811" y="1443"/>
                    <a:pt x="6930" y="786"/>
                    <a:pt x="5962" y="250"/>
                  </a:cubicBezTo>
                  <a:cubicBezTo>
                    <a:pt x="5704" y="111"/>
                    <a:pt x="5235" y="1"/>
                    <a:pt x="49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48"/>
            <p:cNvSpPr/>
            <p:nvPr/>
          </p:nvSpPr>
          <p:spPr>
            <a:xfrm>
              <a:off x="6901875" y="4220725"/>
              <a:ext cx="468775" cy="354550"/>
            </a:xfrm>
            <a:custGeom>
              <a:rect b="b" l="l" r="r" t="t"/>
              <a:pathLst>
                <a:path extrusionOk="0" h="14182" w="18751">
                  <a:moveTo>
                    <a:pt x="15666" y="0"/>
                  </a:moveTo>
                  <a:cubicBezTo>
                    <a:pt x="15588" y="0"/>
                    <a:pt x="15504" y="9"/>
                    <a:pt x="15415" y="28"/>
                  </a:cubicBezTo>
                  <a:cubicBezTo>
                    <a:pt x="14690" y="184"/>
                    <a:pt x="14759" y="772"/>
                    <a:pt x="14897" y="1290"/>
                  </a:cubicBezTo>
                  <a:cubicBezTo>
                    <a:pt x="15294" y="2845"/>
                    <a:pt x="14880" y="4038"/>
                    <a:pt x="13463" y="4850"/>
                  </a:cubicBezTo>
                  <a:cubicBezTo>
                    <a:pt x="13013" y="5109"/>
                    <a:pt x="12823" y="5472"/>
                    <a:pt x="13065" y="5991"/>
                  </a:cubicBezTo>
                  <a:cubicBezTo>
                    <a:pt x="13324" y="6578"/>
                    <a:pt x="12823" y="6803"/>
                    <a:pt x="12512" y="7097"/>
                  </a:cubicBezTo>
                  <a:cubicBezTo>
                    <a:pt x="12410" y="7191"/>
                    <a:pt x="12303" y="7233"/>
                    <a:pt x="12200" y="7233"/>
                  </a:cubicBezTo>
                  <a:cubicBezTo>
                    <a:pt x="12041" y="7233"/>
                    <a:pt x="11891" y="7133"/>
                    <a:pt x="11786" y="6976"/>
                  </a:cubicBezTo>
                  <a:cubicBezTo>
                    <a:pt x="11531" y="6610"/>
                    <a:pt x="11284" y="6477"/>
                    <a:pt x="11039" y="6477"/>
                  </a:cubicBezTo>
                  <a:cubicBezTo>
                    <a:pt x="10705" y="6477"/>
                    <a:pt x="10373" y="6726"/>
                    <a:pt x="10024" y="6976"/>
                  </a:cubicBezTo>
                  <a:cubicBezTo>
                    <a:pt x="8797" y="7891"/>
                    <a:pt x="7811" y="9188"/>
                    <a:pt x="6308" y="9637"/>
                  </a:cubicBezTo>
                  <a:cubicBezTo>
                    <a:pt x="4303" y="10242"/>
                    <a:pt x="2696" y="11572"/>
                    <a:pt x="812" y="12385"/>
                  </a:cubicBezTo>
                  <a:cubicBezTo>
                    <a:pt x="242" y="12627"/>
                    <a:pt x="0" y="13214"/>
                    <a:pt x="692" y="13577"/>
                  </a:cubicBezTo>
                  <a:cubicBezTo>
                    <a:pt x="1262" y="13888"/>
                    <a:pt x="1936" y="13992"/>
                    <a:pt x="2610" y="14182"/>
                  </a:cubicBezTo>
                  <a:cubicBezTo>
                    <a:pt x="3819" y="13854"/>
                    <a:pt x="4943" y="13249"/>
                    <a:pt x="5893" y="12436"/>
                  </a:cubicBezTo>
                  <a:cubicBezTo>
                    <a:pt x="7829" y="10743"/>
                    <a:pt x="10144" y="9447"/>
                    <a:pt x="12357" y="8496"/>
                  </a:cubicBezTo>
                  <a:cubicBezTo>
                    <a:pt x="14396" y="7615"/>
                    <a:pt x="15847" y="6042"/>
                    <a:pt x="17817" y="5213"/>
                  </a:cubicBezTo>
                  <a:cubicBezTo>
                    <a:pt x="18301" y="4988"/>
                    <a:pt x="18751" y="4452"/>
                    <a:pt x="18612" y="3848"/>
                  </a:cubicBezTo>
                  <a:cubicBezTo>
                    <a:pt x="18539" y="3538"/>
                    <a:pt x="18402" y="3442"/>
                    <a:pt x="18239" y="3442"/>
                  </a:cubicBezTo>
                  <a:cubicBezTo>
                    <a:pt x="18019" y="3442"/>
                    <a:pt x="17752" y="3615"/>
                    <a:pt x="17524" y="3675"/>
                  </a:cubicBezTo>
                  <a:cubicBezTo>
                    <a:pt x="17487" y="3682"/>
                    <a:pt x="17451" y="3686"/>
                    <a:pt x="17417" y="3686"/>
                  </a:cubicBezTo>
                  <a:cubicBezTo>
                    <a:pt x="17207" y="3686"/>
                    <a:pt x="17050" y="3554"/>
                    <a:pt x="17109" y="3346"/>
                  </a:cubicBezTo>
                  <a:cubicBezTo>
                    <a:pt x="17385" y="2431"/>
                    <a:pt x="16625" y="1791"/>
                    <a:pt x="16556" y="962"/>
                  </a:cubicBezTo>
                  <a:cubicBezTo>
                    <a:pt x="16526" y="461"/>
                    <a:pt x="16229" y="0"/>
                    <a:pt x="156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48"/>
            <p:cNvSpPr/>
            <p:nvPr/>
          </p:nvSpPr>
          <p:spPr>
            <a:xfrm>
              <a:off x="6306100" y="2654825"/>
              <a:ext cx="232875" cy="385425"/>
            </a:xfrm>
            <a:custGeom>
              <a:rect b="b" l="l" r="r" t="t"/>
              <a:pathLst>
                <a:path extrusionOk="0" h="15417" w="9315">
                  <a:moveTo>
                    <a:pt x="6907" y="9941"/>
                  </a:moveTo>
                  <a:cubicBezTo>
                    <a:pt x="6738" y="10523"/>
                    <a:pt x="6645" y="11167"/>
                    <a:pt x="5910" y="11304"/>
                  </a:cubicBezTo>
                  <a:cubicBezTo>
                    <a:pt x="5905" y="11305"/>
                    <a:pt x="5899" y="11305"/>
                    <a:pt x="5892" y="11305"/>
                  </a:cubicBezTo>
                  <a:cubicBezTo>
                    <a:pt x="5767" y="11305"/>
                    <a:pt x="5547" y="11146"/>
                    <a:pt x="5547" y="11097"/>
                  </a:cubicBezTo>
                  <a:cubicBezTo>
                    <a:pt x="5616" y="10270"/>
                    <a:pt x="6304" y="10147"/>
                    <a:pt x="6907" y="9941"/>
                  </a:cubicBezTo>
                  <a:close/>
                  <a:moveTo>
                    <a:pt x="2345" y="1"/>
                  </a:moveTo>
                  <a:cubicBezTo>
                    <a:pt x="2049" y="1"/>
                    <a:pt x="1708" y="93"/>
                    <a:pt x="1419" y="93"/>
                  </a:cubicBezTo>
                  <a:cubicBezTo>
                    <a:pt x="1383" y="93"/>
                    <a:pt x="1348" y="92"/>
                    <a:pt x="1313" y="88"/>
                  </a:cubicBezTo>
                  <a:cubicBezTo>
                    <a:pt x="1306" y="88"/>
                    <a:pt x="1299" y="88"/>
                    <a:pt x="1292" y="88"/>
                  </a:cubicBezTo>
                  <a:cubicBezTo>
                    <a:pt x="885" y="88"/>
                    <a:pt x="504" y="561"/>
                    <a:pt x="639" y="883"/>
                  </a:cubicBezTo>
                  <a:cubicBezTo>
                    <a:pt x="1244" y="2283"/>
                    <a:pt x="0" y="3977"/>
                    <a:pt x="1348" y="5273"/>
                  </a:cubicBezTo>
                  <a:cubicBezTo>
                    <a:pt x="1538" y="5446"/>
                    <a:pt x="1383" y="5964"/>
                    <a:pt x="1538" y="6241"/>
                  </a:cubicBezTo>
                  <a:cubicBezTo>
                    <a:pt x="1851" y="6738"/>
                    <a:pt x="1941" y="7889"/>
                    <a:pt x="2501" y="7889"/>
                  </a:cubicBezTo>
                  <a:cubicBezTo>
                    <a:pt x="2623" y="7889"/>
                    <a:pt x="2766" y="7836"/>
                    <a:pt x="2938" y="7710"/>
                  </a:cubicBezTo>
                  <a:cubicBezTo>
                    <a:pt x="3345" y="7411"/>
                    <a:pt x="3664" y="7306"/>
                    <a:pt x="3951" y="7306"/>
                  </a:cubicBezTo>
                  <a:cubicBezTo>
                    <a:pt x="4345" y="7306"/>
                    <a:pt x="4678" y="7505"/>
                    <a:pt x="5098" y="7675"/>
                  </a:cubicBezTo>
                  <a:cubicBezTo>
                    <a:pt x="5375" y="7796"/>
                    <a:pt x="5651" y="7848"/>
                    <a:pt x="5668" y="8176"/>
                  </a:cubicBezTo>
                  <a:cubicBezTo>
                    <a:pt x="5668" y="8297"/>
                    <a:pt x="5547" y="8401"/>
                    <a:pt x="5478" y="8504"/>
                  </a:cubicBezTo>
                  <a:cubicBezTo>
                    <a:pt x="5288" y="8384"/>
                    <a:pt x="5098" y="8263"/>
                    <a:pt x="4908" y="8107"/>
                  </a:cubicBezTo>
                  <a:cubicBezTo>
                    <a:pt x="4670" y="7869"/>
                    <a:pt x="4349" y="7740"/>
                    <a:pt x="4020" y="7740"/>
                  </a:cubicBezTo>
                  <a:cubicBezTo>
                    <a:pt x="3895" y="7740"/>
                    <a:pt x="3770" y="7758"/>
                    <a:pt x="3646" y="7796"/>
                  </a:cubicBezTo>
                  <a:cubicBezTo>
                    <a:pt x="3059" y="7951"/>
                    <a:pt x="3284" y="8470"/>
                    <a:pt x="3249" y="8850"/>
                  </a:cubicBezTo>
                  <a:cubicBezTo>
                    <a:pt x="3180" y="10008"/>
                    <a:pt x="4701" y="11270"/>
                    <a:pt x="4580" y="11408"/>
                  </a:cubicBezTo>
                  <a:cubicBezTo>
                    <a:pt x="3042" y="13170"/>
                    <a:pt x="4251" y="13205"/>
                    <a:pt x="5599" y="13758"/>
                  </a:cubicBezTo>
                  <a:cubicBezTo>
                    <a:pt x="6014" y="13948"/>
                    <a:pt x="6429" y="15244"/>
                    <a:pt x="7379" y="15400"/>
                  </a:cubicBezTo>
                  <a:cubicBezTo>
                    <a:pt x="7454" y="15411"/>
                    <a:pt x="7523" y="15417"/>
                    <a:pt x="7586" y="15417"/>
                  </a:cubicBezTo>
                  <a:cubicBezTo>
                    <a:pt x="8462" y="15417"/>
                    <a:pt x="8316" y="14362"/>
                    <a:pt x="8606" y="13879"/>
                  </a:cubicBezTo>
                  <a:cubicBezTo>
                    <a:pt x="9315" y="12687"/>
                    <a:pt x="8554" y="11529"/>
                    <a:pt x="8105" y="10423"/>
                  </a:cubicBezTo>
                  <a:cubicBezTo>
                    <a:pt x="7967" y="10058"/>
                    <a:pt x="7709" y="9812"/>
                    <a:pt x="7353" y="9812"/>
                  </a:cubicBezTo>
                  <a:cubicBezTo>
                    <a:pt x="7222" y="9812"/>
                    <a:pt x="7078" y="9845"/>
                    <a:pt x="6922" y="9917"/>
                  </a:cubicBezTo>
                  <a:lnTo>
                    <a:pt x="6922" y="9917"/>
                  </a:lnTo>
                  <a:cubicBezTo>
                    <a:pt x="7290" y="9072"/>
                    <a:pt x="8114" y="7913"/>
                    <a:pt x="7103" y="7433"/>
                  </a:cubicBezTo>
                  <a:cubicBezTo>
                    <a:pt x="5789" y="6828"/>
                    <a:pt x="5530" y="5048"/>
                    <a:pt x="3854" y="4927"/>
                  </a:cubicBezTo>
                  <a:cubicBezTo>
                    <a:pt x="3335" y="4893"/>
                    <a:pt x="2886" y="4167"/>
                    <a:pt x="3318" y="3424"/>
                  </a:cubicBezTo>
                  <a:cubicBezTo>
                    <a:pt x="3975" y="2318"/>
                    <a:pt x="3353" y="1298"/>
                    <a:pt x="2955" y="348"/>
                  </a:cubicBezTo>
                  <a:cubicBezTo>
                    <a:pt x="2833" y="73"/>
                    <a:pt x="2607" y="1"/>
                    <a:pt x="23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48"/>
            <p:cNvSpPr/>
            <p:nvPr/>
          </p:nvSpPr>
          <p:spPr>
            <a:xfrm>
              <a:off x="6139750" y="3178550"/>
              <a:ext cx="185375" cy="227425"/>
            </a:xfrm>
            <a:custGeom>
              <a:rect b="b" l="l" r="r" t="t"/>
              <a:pathLst>
                <a:path extrusionOk="0" h="9097" w="7415">
                  <a:moveTo>
                    <a:pt x="6576" y="0"/>
                  </a:moveTo>
                  <a:cubicBezTo>
                    <a:pt x="6440" y="0"/>
                    <a:pt x="6314" y="46"/>
                    <a:pt x="6222" y="154"/>
                  </a:cubicBezTo>
                  <a:cubicBezTo>
                    <a:pt x="5928" y="483"/>
                    <a:pt x="5611" y="592"/>
                    <a:pt x="5290" y="592"/>
                  </a:cubicBezTo>
                  <a:cubicBezTo>
                    <a:pt x="4988" y="592"/>
                    <a:pt x="4683" y="496"/>
                    <a:pt x="4390" y="396"/>
                  </a:cubicBezTo>
                  <a:cubicBezTo>
                    <a:pt x="3964" y="242"/>
                    <a:pt x="3597" y="173"/>
                    <a:pt x="3279" y="173"/>
                  </a:cubicBezTo>
                  <a:cubicBezTo>
                    <a:pt x="1986" y="173"/>
                    <a:pt x="1492" y="1318"/>
                    <a:pt x="1020" y="2608"/>
                  </a:cubicBezTo>
                  <a:cubicBezTo>
                    <a:pt x="364" y="4353"/>
                    <a:pt x="1" y="6064"/>
                    <a:pt x="796" y="7360"/>
                  </a:cubicBezTo>
                  <a:cubicBezTo>
                    <a:pt x="847" y="8362"/>
                    <a:pt x="761" y="8984"/>
                    <a:pt x="1470" y="9088"/>
                  </a:cubicBezTo>
                  <a:cubicBezTo>
                    <a:pt x="1519" y="9094"/>
                    <a:pt x="1568" y="9097"/>
                    <a:pt x="1614" y="9097"/>
                  </a:cubicBezTo>
                  <a:cubicBezTo>
                    <a:pt x="2117" y="9097"/>
                    <a:pt x="2435" y="8762"/>
                    <a:pt x="2593" y="8224"/>
                  </a:cubicBezTo>
                  <a:cubicBezTo>
                    <a:pt x="2634" y="8075"/>
                    <a:pt x="2578" y="7743"/>
                    <a:pt x="2746" y="7743"/>
                  </a:cubicBezTo>
                  <a:cubicBezTo>
                    <a:pt x="2792" y="7743"/>
                    <a:pt x="2854" y="7768"/>
                    <a:pt x="2938" y="7827"/>
                  </a:cubicBezTo>
                  <a:cubicBezTo>
                    <a:pt x="3173" y="7995"/>
                    <a:pt x="3380" y="8062"/>
                    <a:pt x="3567" y="8062"/>
                  </a:cubicBezTo>
                  <a:cubicBezTo>
                    <a:pt x="4013" y="8062"/>
                    <a:pt x="4340" y="7677"/>
                    <a:pt x="4632" y="7360"/>
                  </a:cubicBezTo>
                  <a:cubicBezTo>
                    <a:pt x="5116" y="6842"/>
                    <a:pt x="4563" y="6358"/>
                    <a:pt x="4373" y="5839"/>
                  </a:cubicBezTo>
                  <a:cubicBezTo>
                    <a:pt x="4183" y="5321"/>
                    <a:pt x="3491" y="4750"/>
                    <a:pt x="4442" y="4249"/>
                  </a:cubicBezTo>
                  <a:cubicBezTo>
                    <a:pt x="4943" y="3990"/>
                    <a:pt x="5790" y="3852"/>
                    <a:pt x="5427" y="3057"/>
                  </a:cubicBezTo>
                  <a:cubicBezTo>
                    <a:pt x="5274" y="2713"/>
                    <a:pt x="5030" y="2616"/>
                    <a:pt x="4752" y="2616"/>
                  </a:cubicBezTo>
                  <a:cubicBezTo>
                    <a:pt x="4400" y="2616"/>
                    <a:pt x="3994" y="2771"/>
                    <a:pt x="3647" y="2780"/>
                  </a:cubicBezTo>
                  <a:cubicBezTo>
                    <a:pt x="3388" y="2815"/>
                    <a:pt x="3129" y="2850"/>
                    <a:pt x="2887" y="2919"/>
                  </a:cubicBezTo>
                  <a:cubicBezTo>
                    <a:pt x="2887" y="2746"/>
                    <a:pt x="2800" y="2487"/>
                    <a:pt x="2887" y="2435"/>
                  </a:cubicBezTo>
                  <a:cubicBezTo>
                    <a:pt x="3111" y="2262"/>
                    <a:pt x="3405" y="2037"/>
                    <a:pt x="3664" y="2037"/>
                  </a:cubicBezTo>
                  <a:cubicBezTo>
                    <a:pt x="4321" y="2055"/>
                    <a:pt x="4995" y="2262"/>
                    <a:pt x="5634" y="2262"/>
                  </a:cubicBezTo>
                  <a:cubicBezTo>
                    <a:pt x="6481" y="2262"/>
                    <a:pt x="6861" y="1553"/>
                    <a:pt x="7242" y="931"/>
                  </a:cubicBezTo>
                  <a:cubicBezTo>
                    <a:pt x="7414" y="689"/>
                    <a:pt x="7328" y="344"/>
                    <a:pt x="7086" y="188"/>
                  </a:cubicBezTo>
                  <a:cubicBezTo>
                    <a:pt x="6932" y="73"/>
                    <a:pt x="6746" y="0"/>
                    <a:pt x="65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48"/>
            <p:cNvSpPr/>
            <p:nvPr/>
          </p:nvSpPr>
          <p:spPr>
            <a:xfrm>
              <a:off x="4320000" y="1079225"/>
              <a:ext cx="260125" cy="163000"/>
            </a:xfrm>
            <a:custGeom>
              <a:rect b="b" l="l" r="r" t="t"/>
              <a:pathLst>
                <a:path extrusionOk="0" h="6520" w="10405">
                  <a:moveTo>
                    <a:pt x="8970" y="1"/>
                  </a:moveTo>
                  <a:cubicBezTo>
                    <a:pt x="6620" y="778"/>
                    <a:pt x="3786" y="294"/>
                    <a:pt x="1764" y="2576"/>
                  </a:cubicBezTo>
                  <a:cubicBezTo>
                    <a:pt x="502" y="3993"/>
                    <a:pt x="1" y="5410"/>
                    <a:pt x="1038" y="5876"/>
                  </a:cubicBezTo>
                  <a:cubicBezTo>
                    <a:pt x="2057" y="6274"/>
                    <a:pt x="3146" y="6499"/>
                    <a:pt x="4252" y="6516"/>
                  </a:cubicBezTo>
                  <a:cubicBezTo>
                    <a:pt x="4303" y="6518"/>
                    <a:pt x="4355" y="6520"/>
                    <a:pt x="4406" y="6520"/>
                  </a:cubicBezTo>
                  <a:cubicBezTo>
                    <a:pt x="4717" y="6520"/>
                    <a:pt x="5012" y="6455"/>
                    <a:pt x="5116" y="6084"/>
                  </a:cubicBezTo>
                  <a:cubicBezTo>
                    <a:pt x="5237" y="5652"/>
                    <a:pt x="4892" y="5479"/>
                    <a:pt x="4563" y="5323"/>
                  </a:cubicBezTo>
                  <a:cubicBezTo>
                    <a:pt x="3094" y="4598"/>
                    <a:pt x="3630" y="3924"/>
                    <a:pt x="4598" y="3198"/>
                  </a:cubicBezTo>
                  <a:cubicBezTo>
                    <a:pt x="5980" y="2144"/>
                    <a:pt x="7726" y="2126"/>
                    <a:pt x="9264" y="1487"/>
                  </a:cubicBezTo>
                  <a:cubicBezTo>
                    <a:pt x="9696" y="1331"/>
                    <a:pt x="10404" y="1556"/>
                    <a:pt x="10352" y="796"/>
                  </a:cubicBezTo>
                  <a:cubicBezTo>
                    <a:pt x="10301" y="35"/>
                    <a:pt x="9627" y="70"/>
                    <a:pt x="89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48"/>
            <p:cNvSpPr/>
            <p:nvPr/>
          </p:nvSpPr>
          <p:spPr>
            <a:xfrm>
              <a:off x="3605850" y="1017225"/>
              <a:ext cx="246275" cy="88775"/>
            </a:xfrm>
            <a:custGeom>
              <a:rect b="b" l="l" r="r" t="t"/>
              <a:pathLst>
                <a:path extrusionOk="0" h="3551" w="9851">
                  <a:moveTo>
                    <a:pt x="3896" y="1"/>
                  </a:moveTo>
                  <a:cubicBezTo>
                    <a:pt x="2951" y="1"/>
                    <a:pt x="1998" y="113"/>
                    <a:pt x="1055" y="130"/>
                  </a:cubicBezTo>
                  <a:cubicBezTo>
                    <a:pt x="674" y="130"/>
                    <a:pt x="260" y="217"/>
                    <a:pt x="121" y="649"/>
                  </a:cubicBezTo>
                  <a:cubicBezTo>
                    <a:pt x="0" y="1046"/>
                    <a:pt x="173" y="1461"/>
                    <a:pt x="536" y="1651"/>
                  </a:cubicBezTo>
                  <a:cubicBezTo>
                    <a:pt x="1487" y="2256"/>
                    <a:pt x="2489" y="2792"/>
                    <a:pt x="3474" y="3345"/>
                  </a:cubicBezTo>
                  <a:cubicBezTo>
                    <a:pt x="3715" y="3472"/>
                    <a:pt x="3939" y="3551"/>
                    <a:pt x="4149" y="3551"/>
                  </a:cubicBezTo>
                  <a:cubicBezTo>
                    <a:pt x="4450" y="3551"/>
                    <a:pt x="4723" y="3389"/>
                    <a:pt x="4978" y="2982"/>
                  </a:cubicBezTo>
                  <a:cubicBezTo>
                    <a:pt x="5203" y="2650"/>
                    <a:pt x="5511" y="2104"/>
                    <a:pt x="5931" y="2104"/>
                  </a:cubicBezTo>
                  <a:cubicBezTo>
                    <a:pt x="6058" y="2104"/>
                    <a:pt x="6195" y="2153"/>
                    <a:pt x="6343" y="2273"/>
                  </a:cubicBezTo>
                  <a:cubicBezTo>
                    <a:pt x="6982" y="2809"/>
                    <a:pt x="7673" y="2826"/>
                    <a:pt x="8365" y="2895"/>
                  </a:cubicBezTo>
                  <a:cubicBezTo>
                    <a:pt x="8588" y="2920"/>
                    <a:pt x="8869" y="3004"/>
                    <a:pt x="9118" y="3004"/>
                  </a:cubicBezTo>
                  <a:cubicBezTo>
                    <a:pt x="9390" y="3004"/>
                    <a:pt x="9623" y="2904"/>
                    <a:pt x="9695" y="2515"/>
                  </a:cubicBezTo>
                  <a:cubicBezTo>
                    <a:pt x="9851" y="1789"/>
                    <a:pt x="9142" y="1668"/>
                    <a:pt x="8641" y="1478"/>
                  </a:cubicBezTo>
                  <a:lnTo>
                    <a:pt x="6585" y="493"/>
                  </a:lnTo>
                  <a:cubicBezTo>
                    <a:pt x="5704" y="104"/>
                    <a:pt x="4803" y="1"/>
                    <a:pt x="38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48"/>
            <p:cNvSpPr/>
            <p:nvPr/>
          </p:nvSpPr>
          <p:spPr>
            <a:xfrm>
              <a:off x="3161275" y="1612775"/>
              <a:ext cx="115825" cy="115825"/>
            </a:xfrm>
            <a:custGeom>
              <a:rect b="b" l="l" r="r" t="t"/>
              <a:pathLst>
                <a:path extrusionOk="0" h="4633" w="4633">
                  <a:moveTo>
                    <a:pt x="2966" y="1"/>
                  </a:moveTo>
                  <a:cubicBezTo>
                    <a:pt x="2951" y="1"/>
                    <a:pt x="2936" y="1"/>
                    <a:pt x="2921" y="1"/>
                  </a:cubicBezTo>
                  <a:cubicBezTo>
                    <a:pt x="1729" y="36"/>
                    <a:pt x="1" y="2421"/>
                    <a:pt x="139" y="3803"/>
                  </a:cubicBezTo>
                  <a:cubicBezTo>
                    <a:pt x="139" y="4252"/>
                    <a:pt x="502" y="4615"/>
                    <a:pt x="951" y="4633"/>
                  </a:cubicBezTo>
                  <a:cubicBezTo>
                    <a:pt x="2956" y="4581"/>
                    <a:pt x="4632" y="3026"/>
                    <a:pt x="4529" y="1297"/>
                  </a:cubicBezTo>
                  <a:cubicBezTo>
                    <a:pt x="4478" y="482"/>
                    <a:pt x="3809" y="1"/>
                    <a:pt x="29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48"/>
            <p:cNvSpPr/>
            <p:nvPr/>
          </p:nvSpPr>
          <p:spPr>
            <a:xfrm>
              <a:off x="6082850" y="3458350"/>
              <a:ext cx="215350" cy="82375"/>
            </a:xfrm>
            <a:custGeom>
              <a:rect b="b" l="l" r="r" t="t"/>
              <a:pathLst>
                <a:path extrusionOk="0" h="3295" w="8614">
                  <a:moveTo>
                    <a:pt x="8412" y="834"/>
                  </a:moveTo>
                  <a:lnTo>
                    <a:pt x="8412" y="834"/>
                  </a:lnTo>
                  <a:cubicBezTo>
                    <a:pt x="8408" y="835"/>
                    <a:pt x="8404" y="836"/>
                    <a:pt x="8401" y="837"/>
                  </a:cubicBezTo>
                  <a:lnTo>
                    <a:pt x="8401" y="837"/>
                  </a:lnTo>
                  <a:cubicBezTo>
                    <a:pt x="8399" y="842"/>
                    <a:pt x="8396" y="846"/>
                    <a:pt x="8394" y="851"/>
                  </a:cubicBezTo>
                  <a:lnTo>
                    <a:pt x="8412" y="834"/>
                  </a:lnTo>
                  <a:close/>
                  <a:moveTo>
                    <a:pt x="6441" y="1"/>
                  </a:moveTo>
                  <a:cubicBezTo>
                    <a:pt x="5426" y="1"/>
                    <a:pt x="4424" y="103"/>
                    <a:pt x="3504" y="557"/>
                  </a:cubicBezTo>
                  <a:cubicBezTo>
                    <a:pt x="3268" y="683"/>
                    <a:pt x="3156" y="756"/>
                    <a:pt x="3064" y="756"/>
                  </a:cubicBezTo>
                  <a:cubicBezTo>
                    <a:pt x="2968" y="756"/>
                    <a:pt x="2895" y="675"/>
                    <a:pt x="2726" y="488"/>
                  </a:cubicBezTo>
                  <a:cubicBezTo>
                    <a:pt x="2440" y="160"/>
                    <a:pt x="2158" y="41"/>
                    <a:pt x="1882" y="41"/>
                  </a:cubicBezTo>
                  <a:cubicBezTo>
                    <a:pt x="1373" y="41"/>
                    <a:pt x="881" y="443"/>
                    <a:pt x="410" y="678"/>
                  </a:cubicBezTo>
                  <a:cubicBezTo>
                    <a:pt x="0" y="866"/>
                    <a:pt x="164" y="1612"/>
                    <a:pt x="452" y="1612"/>
                  </a:cubicBezTo>
                  <a:cubicBezTo>
                    <a:pt x="455" y="1612"/>
                    <a:pt x="459" y="1612"/>
                    <a:pt x="462" y="1612"/>
                  </a:cubicBezTo>
                  <a:cubicBezTo>
                    <a:pt x="518" y="1607"/>
                    <a:pt x="572" y="1605"/>
                    <a:pt x="625" y="1605"/>
                  </a:cubicBezTo>
                  <a:cubicBezTo>
                    <a:pt x="1895" y="1605"/>
                    <a:pt x="2508" y="2753"/>
                    <a:pt x="3504" y="3184"/>
                  </a:cubicBezTo>
                  <a:cubicBezTo>
                    <a:pt x="3665" y="3259"/>
                    <a:pt x="3818" y="3295"/>
                    <a:pt x="3955" y="3295"/>
                  </a:cubicBezTo>
                  <a:cubicBezTo>
                    <a:pt x="4389" y="3295"/>
                    <a:pt x="4667" y="2934"/>
                    <a:pt x="4575" y="2303"/>
                  </a:cubicBezTo>
                  <a:cubicBezTo>
                    <a:pt x="4523" y="1905"/>
                    <a:pt x="4541" y="1784"/>
                    <a:pt x="4973" y="1698"/>
                  </a:cubicBezTo>
                  <a:cubicBezTo>
                    <a:pt x="6127" y="1457"/>
                    <a:pt x="7264" y="1130"/>
                    <a:pt x="8401" y="837"/>
                  </a:cubicBezTo>
                  <a:lnTo>
                    <a:pt x="8401" y="837"/>
                  </a:lnTo>
                  <a:cubicBezTo>
                    <a:pt x="8535" y="525"/>
                    <a:pt x="8613" y="56"/>
                    <a:pt x="8256" y="56"/>
                  </a:cubicBezTo>
                  <a:cubicBezTo>
                    <a:pt x="7656" y="37"/>
                    <a:pt x="7046" y="1"/>
                    <a:pt x="64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48"/>
            <p:cNvSpPr/>
            <p:nvPr/>
          </p:nvSpPr>
          <p:spPr>
            <a:xfrm>
              <a:off x="5726825" y="1103850"/>
              <a:ext cx="262175" cy="54825"/>
            </a:xfrm>
            <a:custGeom>
              <a:rect b="b" l="l" r="r" t="t"/>
              <a:pathLst>
                <a:path extrusionOk="0" h="2193" w="10487">
                  <a:moveTo>
                    <a:pt x="2675" y="1"/>
                  </a:moveTo>
                  <a:cubicBezTo>
                    <a:pt x="2260" y="122"/>
                    <a:pt x="1984" y="208"/>
                    <a:pt x="1707" y="260"/>
                  </a:cubicBezTo>
                  <a:cubicBezTo>
                    <a:pt x="1625" y="276"/>
                    <a:pt x="1533" y="281"/>
                    <a:pt x="1436" y="281"/>
                  </a:cubicBezTo>
                  <a:cubicBezTo>
                    <a:pt x="1238" y="281"/>
                    <a:pt x="1018" y="259"/>
                    <a:pt x="814" y="259"/>
                  </a:cubicBezTo>
                  <a:cubicBezTo>
                    <a:pt x="370" y="259"/>
                    <a:pt x="1" y="367"/>
                    <a:pt x="83" y="1055"/>
                  </a:cubicBezTo>
                  <a:cubicBezTo>
                    <a:pt x="160" y="1671"/>
                    <a:pt x="629" y="1783"/>
                    <a:pt x="1147" y="1783"/>
                  </a:cubicBezTo>
                  <a:cubicBezTo>
                    <a:pt x="1443" y="1783"/>
                    <a:pt x="1754" y="1746"/>
                    <a:pt x="2018" y="1746"/>
                  </a:cubicBezTo>
                  <a:cubicBezTo>
                    <a:pt x="3176" y="1729"/>
                    <a:pt x="4334" y="1625"/>
                    <a:pt x="5488" y="1625"/>
                  </a:cubicBezTo>
                  <a:cubicBezTo>
                    <a:pt x="6641" y="1625"/>
                    <a:pt x="7790" y="1729"/>
                    <a:pt x="8931" y="2126"/>
                  </a:cubicBezTo>
                  <a:cubicBezTo>
                    <a:pt x="9064" y="2171"/>
                    <a:pt x="9201" y="2192"/>
                    <a:pt x="9336" y="2192"/>
                  </a:cubicBezTo>
                  <a:cubicBezTo>
                    <a:pt x="9780" y="2192"/>
                    <a:pt x="10194" y="1955"/>
                    <a:pt x="10314" y="1504"/>
                  </a:cubicBezTo>
                  <a:cubicBezTo>
                    <a:pt x="10486" y="813"/>
                    <a:pt x="9761" y="744"/>
                    <a:pt x="9294" y="606"/>
                  </a:cubicBezTo>
                  <a:cubicBezTo>
                    <a:pt x="8746" y="426"/>
                    <a:pt x="8189" y="370"/>
                    <a:pt x="7630" y="370"/>
                  </a:cubicBezTo>
                  <a:cubicBezTo>
                    <a:pt x="6715" y="370"/>
                    <a:pt x="5795" y="519"/>
                    <a:pt x="4900" y="519"/>
                  </a:cubicBezTo>
                  <a:cubicBezTo>
                    <a:pt x="4133" y="519"/>
                    <a:pt x="3384" y="409"/>
                    <a:pt x="2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48"/>
            <p:cNvSpPr/>
            <p:nvPr/>
          </p:nvSpPr>
          <p:spPr>
            <a:xfrm>
              <a:off x="6497925" y="4391525"/>
              <a:ext cx="125725" cy="97375"/>
            </a:xfrm>
            <a:custGeom>
              <a:rect b="b" l="l" r="r" t="t"/>
              <a:pathLst>
                <a:path extrusionOk="0" h="3895" w="5029">
                  <a:moveTo>
                    <a:pt x="4062" y="0"/>
                  </a:moveTo>
                  <a:cubicBezTo>
                    <a:pt x="3557" y="0"/>
                    <a:pt x="2937" y="491"/>
                    <a:pt x="2445" y="491"/>
                  </a:cubicBezTo>
                  <a:cubicBezTo>
                    <a:pt x="2234" y="491"/>
                    <a:pt x="2046" y="401"/>
                    <a:pt x="1901" y="144"/>
                  </a:cubicBezTo>
                  <a:cubicBezTo>
                    <a:pt x="0" y="403"/>
                    <a:pt x="570" y="1975"/>
                    <a:pt x="225" y="2960"/>
                  </a:cubicBezTo>
                  <a:cubicBezTo>
                    <a:pt x="38" y="3485"/>
                    <a:pt x="566" y="3894"/>
                    <a:pt x="1172" y="3894"/>
                  </a:cubicBezTo>
                  <a:cubicBezTo>
                    <a:pt x="1185" y="3894"/>
                    <a:pt x="1197" y="3894"/>
                    <a:pt x="1210" y="3894"/>
                  </a:cubicBezTo>
                  <a:cubicBezTo>
                    <a:pt x="2298" y="3876"/>
                    <a:pt x="5029" y="1630"/>
                    <a:pt x="4804" y="783"/>
                  </a:cubicBezTo>
                  <a:cubicBezTo>
                    <a:pt x="4638" y="185"/>
                    <a:pt x="4372" y="0"/>
                    <a:pt x="40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48"/>
            <p:cNvSpPr/>
            <p:nvPr/>
          </p:nvSpPr>
          <p:spPr>
            <a:xfrm>
              <a:off x="5334875" y="2906300"/>
              <a:ext cx="82100" cy="128050"/>
            </a:xfrm>
            <a:custGeom>
              <a:rect b="b" l="l" r="r" t="t"/>
              <a:pathLst>
                <a:path extrusionOk="0" h="5122" w="3284">
                  <a:moveTo>
                    <a:pt x="519" y="1"/>
                  </a:moveTo>
                  <a:lnTo>
                    <a:pt x="380" y="139"/>
                  </a:lnTo>
                  <a:cubicBezTo>
                    <a:pt x="104" y="1452"/>
                    <a:pt x="0" y="2766"/>
                    <a:pt x="380" y="4062"/>
                  </a:cubicBezTo>
                  <a:cubicBezTo>
                    <a:pt x="534" y="4660"/>
                    <a:pt x="796" y="5122"/>
                    <a:pt x="1420" y="5122"/>
                  </a:cubicBezTo>
                  <a:cubicBezTo>
                    <a:pt x="1500" y="5122"/>
                    <a:pt x="1585" y="5114"/>
                    <a:pt x="1676" y="5099"/>
                  </a:cubicBezTo>
                  <a:cubicBezTo>
                    <a:pt x="2471" y="4978"/>
                    <a:pt x="3284" y="4408"/>
                    <a:pt x="3111" y="3734"/>
                  </a:cubicBezTo>
                  <a:cubicBezTo>
                    <a:pt x="2748" y="2213"/>
                    <a:pt x="2108" y="744"/>
                    <a:pt x="5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48"/>
            <p:cNvSpPr/>
            <p:nvPr/>
          </p:nvSpPr>
          <p:spPr>
            <a:xfrm>
              <a:off x="4869125" y="997550"/>
              <a:ext cx="160750" cy="66150"/>
            </a:xfrm>
            <a:custGeom>
              <a:rect b="b" l="l" r="r" t="t"/>
              <a:pathLst>
                <a:path extrusionOk="0" h="2646" w="6430">
                  <a:moveTo>
                    <a:pt x="1040" y="1"/>
                  </a:moveTo>
                  <a:cubicBezTo>
                    <a:pt x="589" y="1"/>
                    <a:pt x="239" y="358"/>
                    <a:pt x="104" y="814"/>
                  </a:cubicBezTo>
                  <a:cubicBezTo>
                    <a:pt x="1" y="1108"/>
                    <a:pt x="191" y="1419"/>
                    <a:pt x="502" y="1470"/>
                  </a:cubicBezTo>
                  <a:cubicBezTo>
                    <a:pt x="1971" y="1885"/>
                    <a:pt x="3440" y="2283"/>
                    <a:pt x="4736" y="2646"/>
                  </a:cubicBezTo>
                  <a:cubicBezTo>
                    <a:pt x="5427" y="2611"/>
                    <a:pt x="5928" y="2611"/>
                    <a:pt x="6239" y="2127"/>
                  </a:cubicBezTo>
                  <a:cubicBezTo>
                    <a:pt x="6429" y="1851"/>
                    <a:pt x="6308" y="1470"/>
                    <a:pt x="6066" y="1419"/>
                  </a:cubicBezTo>
                  <a:cubicBezTo>
                    <a:pt x="4373" y="1021"/>
                    <a:pt x="2852" y="36"/>
                    <a:pt x="1072" y="2"/>
                  </a:cubicBezTo>
                  <a:cubicBezTo>
                    <a:pt x="1061" y="1"/>
                    <a:pt x="1051" y="1"/>
                    <a:pt x="10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48"/>
            <p:cNvSpPr/>
            <p:nvPr/>
          </p:nvSpPr>
          <p:spPr>
            <a:xfrm>
              <a:off x="3763550" y="998475"/>
              <a:ext cx="117975" cy="55725"/>
            </a:xfrm>
            <a:custGeom>
              <a:rect b="b" l="l" r="r" t="t"/>
              <a:pathLst>
                <a:path extrusionOk="0" h="2229" w="4719">
                  <a:moveTo>
                    <a:pt x="747" y="0"/>
                  </a:moveTo>
                  <a:cubicBezTo>
                    <a:pt x="407" y="0"/>
                    <a:pt x="65" y="161"/>
                    <a:pt x="18" y="690"/>
                  </a:cubicBezTo>
                  <a:cubicBezTo>
                    <a:pt x="0" y="863"/>
                    <a:pt x="190" y="1053"/>
                    <a:pt x="277" y="1243"/>
                  </a:cubicBezTo>
                  <a:lnTo>
                    <a:pt x="2333" y="2228"/>
                  </a:lnTo>
                  <a:cubicBezTo>
                    <a:pt x="2437" y="2220"/>
                    <a:pt x="2541" y="2220"/>
                    <a:pt x="2644" y="2220"/>
                  </a:cubicBezTo>
                  <a:cubicBezTo>
                    <a:pt x="2748" y="2220"/>
                    <a:pt x="2852" y="2220"/>
                    <a:pt x="2955" y="2211"/>
                  </a:cubicBezTo>
                  <a:cubicBezTo>
                    <a:pt x="3647" y="2142"/>
                    <a:pt x="4718" y="2090"/>
                    <a:pt x="4511" y="1261"/>
                  </a:cubicBezTo>
                  <a:cubicBezTo>
                    <a:pt x="4255" y="308"/>
                    <a:pt x="3582" y="187"/>
                    <a:pt x="2842" y="187"/>
                  </a:cubicBezTo>
                  <a:cubicBezTo>
                    <a:pt x="2589" y="187"/>
                    <a:pt x="2328" y="201"/>
                    <a:pt x="2074" y="201"/>
                  </a:cubicBezTo>
                  <a:cubicBezTo>
                    <a:pt x="1762" y="201"/>
                    <a:pt x="1460" y="180"/>
                    <a:pt x="1193" y="85"/>
                  </a:cubicBezTo>
                  <a:cubicBezTo>
                    <a:pt x="1066" y="36"/>
                    <a:pt x="907" y="0"/>
                    <a:pt x="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48"/>
            <p:cNvSpPr/>
            <p:nvPr/>
          </p:nvSpPr>
          <p:spPr>
            <a:xfrm>
              <a:off x="6244750" y="3463175"/>
              <a:ext cx="127900" cy="76650"/>
            </a:xfrm>
            <a:custGeom>
              <a:rect b="b" l="l" r="r" t="t"/>
              <a:pathLst>
                <a:path extrusionOk="0" h="3066" w="5116">
                  <a:moveTo>
                    <a:pt x="4184" y="1"/>
                  </a:moveTo>
                  <a:cubicBezTo>
                    <a:pt x="4093" y="1"/>
                    <a:pt x="4000" y="13"/>
                    <a:pt x="3906" y="36"/>
                  </a:cubicBezTo>
                  <a:cubicBezTo>
                    <a:pt x="3232" y="209"/>
                    <a:pt x="2575" y="416"/>
                    <a:pt x="1918" y="641"/>
                  </a:cubicBezTo>
                  <a:lnTo>
                    <a:pt x="1936" y="641"/>
                  </a:lnTo>
                  <a:cubicBezTo>
                    <a:pt x="1659" y="848"/>
                    <a:pt x="1383" y="1038"/>
                    <a:pt x="1089" y="1194"/>
                  </a:cubicBezTo>
                  <a:cubicBezTo>
                    <a:pt x="432" y="1505"/>
                    <a:pt x="0" y="2093"/>
                    <a:pt x="311" y="2680"/>
                  </a:cubicBezTo>
                  <a:cubicBezTo>
                    <a:pt x="460" y="2964"/>
                    <a:pt x="650" y="3065"/>
                    <a:pt x="856" y="3065"/>
                  </a:cubicBezTo>
                  <a:cubicBezTo>
                    <a:pt x="1178" y="3065"/>
                    <a:pt x="1537" y="2818"/>
                    <a:pt x="1832" y="2628"/>
                  </a:cubicBezTo>
                  <a:cubicBezTo>
                    <a:pt x="2558" y="2093"/>
                    <a:pt x="3370" y="1695"/>
                    <a:pt x="4234" y="1436"/>
                  </a:cubicBezTo>
                  <a:cubicBezTo>
                    <a:pt x="4631" y="1332"/>
                    <a:pt x="5115" y="1108"/>
                    <a:pt x="4994" y="606"/>
                  </a:cubicBezTo>
                  <a:cubicBezTo>
                    <a:pt x="4883" y="203"/>
                    <a:pt x="4559" y="1"/>
                    <a:pt x="4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48"/>
            <p:cNvSpPr/>
            <p:nvPr/>
          </p:nvSpPr>
          <p:spPr>
            <a:xfrm>
              <a:off x="6286725" y="2464325"/>
              <a:ext cx="67775" cy="93850"/>
            </a:xfrm>
            <a:custGeom>
              <a:rect b="b" l="l" r="r" t="t"/>
              <a:pathLst>
                <a:path extrusionOk="0" h="3754" w="2711">
                  <a:moveTo>
                    <a:pt x="1532" y="0"/>
                  </a:moveTo>
                  <a:cubicBezTo>
                    <a:pt x="1516" y="0"/>
                    <a:pt x="1500" y="0"/>
                    <a:pt x="1484" y="1"/>
                  </a:cubicBezTo>
                  <a:cubicBezTo>
                    <a:pt x="187" y="53"/>
                    <a:pt x="239" y="1332"/>
                    <a:pt x="101" y="2265"/>
                  </a:cubicBezTo>
                  <a:cubicBezTo>
                    <a:pt x="1" y="3066"/>
                    <a:pt x="465" y="3754"/>
                    <a:pt x="1243" y="3754"/>
                  </a:cubicBezTo>
                  <a:cubicBezTo>
                    <a:pt x="1271" y="3754"/>
                    <a:pt x="1299" y="3753"/>
                    <a:pt x="1328" y="3751"/>
                  </a:cubicBezTo>
                  <a:cubicBezTo>
                    <a:pt x="2711" y="3682"/>
                    <a:pt x="1967" y="2403"/>
                    <a:pt x="2313" y="1815"/>
                  </a:cubicBezTo>
                  <a:cubicBezTo>
                    <a:pt x="2228" y="1050"/>
                    <a:pt x="2528" y="0"/>
                    <a:pt x="15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48"/>
            <p:cNvSpPr/>
            <p:nvPr/>
          </p:nvSpPr>
          <p:spPr>
            <a:xfrm>
              <a:off x="6279300" y="2861375"/>
              <a:ext cx="75625" cy="97275"/>
            </a:xfrm>
            <a:custGeom>
              <a:rect b="b" l="l" r="r" t="t"/>
              <a:pathLst>
                <a:path extrusionOk="0" h="3891" w="3025">
                  <a:moveTo>
                    <a:pt x="2403" y="1"/>
                  </a:moveTo>
                  <a:cubicBezTo>
                    <a:pt x="2178" y="1"/>
                    <a:pt x="1971" y="104"/>
                    <a:pt x="1850" y="277"/>
                  </a:cubicBezTo>
                  <a:cubicBezTo>
                    <a:pt x="1504" y="1193"/>
                    <a:pt x="882" y="1884"/>
                    <a:pt x="277" y="2610"/>
                  </a:cubicBezTo>
                  <a:cubicBezTo>
                    <a:pt x="35" y="2869"/>
                    <a:pt x="1" y="3284"/>
                    <a:pt x="208" y="3578"/>
                  </a:cubicBezTo>
                  <a:cubicBezTo>
                    <a:pt x="326" y="3766"/>
                    <a:pt x="507" y="3890"/>
                    <a:pt x="682" y="3890"/>
                  </a:cubicBezTo>
                  <a:cubicBezTo>
                    <a:pt x="764" y="3890"/>
                    <a:pt x="845" y="3863"/>
                    <a:pt x="916" y="3802"/>
                  </a:cubicBezTo>
                  <a:cubicBezTo>
                    <a:pt x="1815" y="3128"/>
                    <a:pt x="2731" y="2420"/>
                    <a:pt x="3025" y="1452"/>
                  </a:cubicBezTo>
                  <a:cubicBezTo>
                    <a:pt x="2973" y="744"/>
                    <a:pt x="2921" y="225"/>
                    <a:pt x="24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48"/>
            <p:cNvSpPr/>
            <p:nvPr/>
          </p:nvSpPr>
          <p:spPr>
            <a:xfrm>
              <a:off x="4145025" y="994975"/>
              <a:ext cx="111500" cy="47325"/>
            </a:xfrm>
            <a:custGeom>
              <a:rect b="b" l="l" r="r" t="t"/>
              <a:pathLst>
                <a:path extrusionOk="0" h="1893" w="4460">
                  <a:moveTo>
                    <a:pt x="1539" y="105"/>
                  </a:moveTo>
                  <a:cubicBezTo>
                    <a:pt x="969" y="243"/>
                    <a:pt x="139" y="1"/>
                    <a:pt x="70" y="744"/>
                  </a:cubicBezTo>
                  <a:cubicBezTo>
                    <a:pt x="1" y="1418"/>
                    <a:pt x="813" y="1418"/>
                    <a:pt x="1332" y="1556"/>
                  </a:cubicBezTo>
                  <a:cubicBezTo>
                    <a:pt x="1764" y="1677"/>
                    <a:pt x="2213" y="1764"/>
                    <a:pt x="2645" y="1815"/>
                  </a:cubicBezTo>
                  <a:cubicBezTo>
                    <a:pt x="2898" y="1847"/>
                    <a:pt x="3179" y="1893"/>
                    <a:pt x="3440" y="1893"/>
                  </a:cubicBezTo>
                  <a:cubicBezTo>
                    <a:pt x="3890" y="1893"/>
                    <a:pt x="4279" y="1756"/>
                    <a:pt x="4356" y="1176"/>
                  </a:cubicBezTo>
                  <a:cubicBezTo>
                    <a:pt x="4459" y="346"/>
                    <a:pt x="3561" y="416"/>
                    <a:pt x="2956" y="329"/>
                  </a:cubicBezTo>
                  <a:lnTo>
                    <a:pt x="1539" y="10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48"/>
            <p:cNvSpPr/>
            <p:nvPr/>
          </p:nvSpPr>
          <p:spPr>
            <a:xfrm>
              <a:off x="7213625" y="3803350"/>
              <a:ext cx="74075" cy="80050"/>
            </a:xfrm>
            <a:custGeom>
              <a:rect b="b" l="l" r="r" t="t"/>
              <a:pathLst>
                <a:path extrusionOk="0" h="3202" w="2963">
                  <a:moveTo>
                    <a:pt x="573" y="1"/>
                  </a:moveTo>
                  <a:cubicBezTo>
                    <a:pt x="233" y="1"/>
                    <a:pt x="0" y="333"/>
                    <a:pt x="59" y="704"/>
                  </a:cubicBezTo>
                  <a:cubicBezTo>
                    <a:pt x="284" y="1965"/>
                    <a:pt x="1096" y="2777"/>
                    <a:pt x="2289" y="3175"/>
                  </a:cubicBezTo>
                  <a:cubicBezTo>
                    <a:pt x="2343" y="3193"/>
                    <a:pt x="2395" y="3202"/>
                    <a:pt x="2445" y="3202"/>
                  </a:cubicBezTo>
                  <a:cubicBezTo>
                    <a:pt x="2729" y="3202"/>
                    <a:pt x="2933" y="2914"/>
                    <a:pt x="2963" y="2414"/>
                  </a:cubicBezTo>
                  <a:cubicBezTo>
                    <a:pt x="2341" y="1619"/>
                    <a:pt x="1960" y="427"/>
                    <a:pt x="751" y="30"/>
                  </a:cubicBezTo>
                  <a:cubicBezTo>
                    <a:pt x="689" y="10"/>
                    <a:pt x="630" y="1"/>
                    <a:pt x="5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48"/>
            <p:cNvSpPr/>
            <p:nvPr/>
          </p:nvSpPr>
          <p:spPr>
            <a:xfrm>
              <a:off x="6542025" y="3118350"/>
              <a:ext cx="66075" cy="79800"/>
            </a:xfrm>
            <a:custGeom>
              <a:rect b="b" l="l" r="r" t="t"/>
              <a:pathLst>
                <a:path extrusionOk="0" h="3192" w="2643">
                  <a:moveTo>
                    <a:pt x="1295" y="1"/>
                  </a:moveTo>
                  <a:cubicBezTo>
                    <a:pt x="1273" y="1"/>
                    <a:pt x="1250" y="2"/>
                    <a:pt x="1226" y="4"/>
                  </a:cubicBezTo>
                  <a:cubicBezTo>
                    <a:pt x="275" y="108"/>
                    <a:pt x="51" y="954"/>
                    <a:pt x="33" y="1732"/>
                  </a:cubicBezTo>
                  <a:cubicBezTo>
                    <a:pt x="1" y="2354"/>
                    <a:pt x="200" y="3192"/>
                    <a:pt x="910" y="3192"/>
                  </a:cubicBezTo>
                  <a:cubicBezTo>
                    <a:pt x="950" y="3192"/>
                    <a:pt x="992" y="3189"/>
                    <a:pt x="1036" y="3184"/>
                  </a:cubicBezTo>
                  <a:cubicBezTo>
                    <a:pt x="2643" y="2959"/>
                    <a:pt x="1640" y="1767"/>
                    <a:pt x="1640" y="1110"/>
                  </a:cubicBezTo>
                  <a:cubicBezTo>
                    <a:pt x="1740" y="547"/>
                    <a:pt x="1792" y="1"/>
                    <a:pt x="1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48"/>
            <p:cNvSpPr/>
            <p:nvPr/>
          </p:nvSpPr>
          <p:spPr>
            <a:xfrm>
              <a:off x="4278100" y="987200"/>
              <a:ext cx="87225" cy="50150"/>
            </a:xfrm>
            <a:custGeom>
              <a:rect b="b" l="l" r="r" t="t"/>
              <a:pathLst>
                <a:path extrusionOk="0" h="2006" w="3489">
                  <a:moveTo>
                    <a:pt x="2519" y="46"/>
                  </a:moveTo>
                  <a:cubicBezTo>
                    <a:pt x="2407" y="46"/>
                    <a:pt x="2296" y="60"/>
                    <a:pt x="2195" y="87"/>
                  </a:cubicBezTo>
                  <a:cubicBezTo>
                    <a:pt x="1435" y="312"/>
                    <a:pt x="191" y="1"/>
                    <a:pt x="87" y="1107"/>
                  </a:cubicBezTo>
                  <a:cubicBezTo>
                    <a:pt x="1" y="1798"/>
                    <a:pt x="986" y="1746"/>
                    <a:pt x="1642" y="1781"/>
                  </a:cubicBezTo>
                  <a:cubicBezTo>
                    <a:pt x="2299" y="1556"/>
                    <a:pt x="3422" y="2005"/>
                    <a:pt x="3474" y="813"/>
                  </a:cubicBezTo>
                  <a:cubicBezTo>
                    <a:pt x="3488" y="284"/>
                    <a:pt x="2986" y="46"/>
                    <a:pt x="2519" y="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48"/>
            <p:cNvSpPr/>
            <p:nvPr/>
          </p:nvSpPr>
          <p:spPr>
            <a:xfrm>
              <a:off x="6595650" y="1204100"/>
              <a:ext cx="81075" cy="41800"/>
            </a:xfrm>
            <a:custGeom>
              <a:rect b="b" l="l" r="r" t="t"/>
              <a:pathLst>
                <a:path extrusionOk="0" h="1672" w="3243">
                  <a:moveTo>
                    <a:pt x="1466" y="121"/>
                  </a:moveTo>
                  <a:cubicBezTo>
                    <a:pt x="1366" y="163"/>
                    <a:pt x="1241" y="173"/>
                    <a:pt x="1106" y="173"/>
                  </a:cubicBezTo>
                  <a:cubicBezTo>
                    <a:pt x="987" y="173"/>
                    <a:pt x="861" y="165"/>
                    <a:pt x="738" y="165"/>
                  </a:cubicBezTo>
                  <a:cubicBezTo>
                    <a:pt x="371" y="165"/>
                    <a:pt x="34" y="234"/>
                    <a:pt x="14" y="778"/>
                  </a:cubicBezTo>
                  <a:cubicBezTo>
                    <a:pt x="0" y="1593"/>
                    <a:pt x="628" y="1660"/>
                    <a:pt x="1232" y="1660"/>
                  </a:cubicBezTo>
                  <a:cubicBezTo>
                    <a:pt x="1352" y="1660"/>
                    <a:pt x="1472" y="1658"/>
                    <a:pt x="1585" y="1658"/>
                  </a:cubicBezTo>
                  <a:cubicBezTo>
                    <a:pt x="1627" y="1658"/>
                    <a:pt x="1668" y="1658"/>
                    <a:pt x="1708" y="1659"/>
                  </a:cubicBezTo>
                  <a:cubicBezTo>
                    <a:pt x="1826" y="1666"/>
                    <a:pt x="1954" y="1672"/>
                    <a:pt x="2085" y="1672"/>
                  </a:cubicBezTo>
                  <a:cubicBezTo>
                    <a:pt x="2644" y="1672"/>
                    <a:pt x="3242" y="1563"/>
                    <a:pt x="3228" y="933"/>
                  </a:cubicBezTo>
                  <a:cubicBezTo>
                    <a:pt x="3194" y="0"/>
                    <a:pt x="2209" y="207"/>
                    <a:pt x="1466" y="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48"/>
            <p:cNvSpPr/>
            <p:nvPr/>
          </p:nvSpPr>
          <p:spPr>
            <a:xfrm>
              <a:off x="5040350" y="1034625"/>
              <a:ext cx="81550" cy="46975"/>
            </a:xfrm>
            <a:custGeom>
              <a:rect b="b" l="l" r="r" t="t"/>
              <a:pathLst>
                <a:path extrusionOk="0" h="1879" w="3262">
                  <a:moveTo>
                    <a:pt x="1625" y="1"/>
                  </a:moveTo>
                  <a:cubicBezTo>
                    <a:pt x="803" y="1"/>
                    <a:pt x="279" y="461"/>
                    <a:pt x="99" y="1249"/>
                  </a:cubicBezTo>
                  <a:cubicBezTo>
                    <a:pt x="0" y="1616"/>
                    <a:pt x="339" y="1879"/>
                    <a:pt x="645" y="1879"/>
                  </a:cubicBezTo>
                  <a:cubicBezTo>
                    <a:pt x="714" y="1879"/>
                    <a:pt x="781" y="1865"/>
                    <a:pt x="842" y="1837"/>
                  </a:cubicBezTo>
                  <a:cubicBezTo>
                    <a:pt x="1620" y="1474"/>
                    <a:pt x="2829" y="1750"/>
                    <a:pt x="3106" y="800"/>
                  </a:cubicBezTo>
                  <a:cubicBezTo>
                    <a:pt x="3261" y="229"/>
                    <a:pt x="2363" y="22"/>
                    <a:pt x="1758" y="5"/>
                  </a:cubicBezTo>
                  <a:cubicBezTo>
                    <a:pt x="1713" y="2"/>
                    <a:pt x="1668" y="1"/>
                    <a:pt x="16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48"/>
            <p:cNvSpPr/>
            <p:nvPr/>
          </p:nvSpPr>
          <p:spPr>
            <a:xfrm>
              <a:off x="6380950" y="3302475"/>
              <a:ext cx="77800" cy="40225"/>
            </a:xfrm>
            <a:custGeom>
              <a:rect b="b" l="l" r="r" t="t"/>
              <a:pathLst>
                <a:path extrusionOk="0" h="1609" w="3112">
                  <a:moveTo>
                    <a:pt x="843" y="80"/>
                  </a:moveTo>
                  <a:cubicBezTo>
                    <a:pt x="352" y="80"/>
                    <a:pt x="1" y="466"/>
                    <a:pt x="65" y="882"/>
                  </a:cubicBezTo>
                  <a:cubicBezTo>
                    <a:pt x="161" y="1545"/>
                    <a:pt x="602" y="1578"/>
                    <a:pt x="1054" y="1578"/>
                  </a:cubicBezTo>
                  <a:cubicBezTo>
                    <a:pt x="1103" y="1578"/>
                    <a:pt x="1152" y="1577"/>
                    <a:pt x="1201" y="1577"/>
                  </a:cubicBezTo>
                  <a:cubicBezTo>
                    <a:pt x="1347" y="1577"/>
                    <a:pt x="1491" y="1581"/>
                    <a:pt x="1620" y="1608"/>
                  </a:cubicBezTo>
                  <a:cubicBezTo>
                    <a:pt x="1746" y="1549"/>
                    <a:pt x="1903" y="1535"/>
                    <a:pt x="2065" y="1535"/>
                  </a:cubicBezTo>
                  <a:cubicBezTo>
                    <a:pt x="2212" y="1535"/>
                    <a:pt x="2363" y="1547"/>
                    <a:pt x="2502" y="1547"/>
                  </a:cubicBezTo>
                  <a:cubicBezTo>
                    <a:pt x="2845" y="1547"/>
                    <a:pt x="3112" y="1478"/>
                    <a:pt x="3037" y="1003"/>
                  </a:cubicBezTo>
                  <a:cubicBezTo>
                    <a:pt x="2882" y="1"/>
                    <a:pt x="1741" y="191"/>
                    <a:pt x="963" y="87"/>
                  </a:cubicBezTo>
                  <a:cubicBezTo>
                    <a:pt x="923" y="82"/>
                    <a:pt x="882" y="80"/>
                    <a:pt x="843" y="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48"/>
            <p:cNvSpPr/>
            <p:nvPr/>
          </p:nvSpPr>
          <p:spPr>
            <a:xfrm>
              <a:off x="4384825" y="996700"/>
              <a:ext cx="62025" cy="39775"/>
            </a:xfrm>
            <a:custGeom>
              <a:rect b="b" l="l" r="r" t="t"/>
              <a:pathLst>
                <a:path extrusionOk="0" h="1591" w="2481">
                  <a:moveTo>
                    <a:pt x="1811" y="155"/>
                  </a:moveTo>
                  <a:cubicBezTo>
                    <a:pt x="1713" y="155"/>
                    <a:pt x="1613" y="168"/>
                    <a:pt x="1521" y="191"/>
                  </a:cubicBezTo>
                  <a:cubicBezTo>
                    <a:pt x="985" y="312"/>
                    <a:pt x="121" y="1"/>
                    <a:pt x="52" y="917"/>
                  </a:cubicBezTo>
                  <a:cubicBezTo>
                    <a:pt x="0" y="1487"/>
                    <a:pt x="536" y="1574"/>
                    <a:pt x="1054" y="1591"/>
                  </a:cubicBezTo>
                  <a:cubicBezTo>
                    <a:pt x="1573" y="1418"/>
                    <a:pt x="2385" y="1556"/>
                    <a:pt x="2454" y="727"/>
                  </a:cubicBezTo>
                  <a:cubicBezTo>
                    <a:pt x="2481" y="311"/>
                    <a:pt x="2153" y="155"/>
                    <a:pt x="1811" y="1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48"/>
            <p:cNvSpPr/>
            <p:nvPr/>
          </p:nvSpPr>
          <p:spPr>
            <a:xfrm>
              <a:off x="2100625" y="1004500"/>
              <a:ext cx="520200" cy="95050"/>
            </a:xfrm>
            <a:custGeom>
              <a:rect b="b" l="l" r="r" t="t"/>
              <a:pathLst>
                <a:path extrusionOk="0" h="3802" w="20808">
                  <a:moveTo>
                    <a:pt x="20756" y="0"/>
                  </a:moveTo>
                  <a:lnTo>
                    <a:pt x="20738" y="17"/>
                  </a:lnTo>
                  <a:lnTo>
                    <a:pt x="20773" y="17"/>
                  </a:lnTo>
                  <a:lnTo>
                    <a:pt x="20808" y="0"/>
                  </a:lnTo>
                  <a:close/>
                  <a:moveTo>
                    <a:pt x="1" y="3785"/>
                  </a:moveTo>
                  <a:lnTo>
                    <a:pt x="1" y="3802"/>
                  </a:lnTo>
                  <a:lnTo>
                    <a:pt x="18" y="3802"/>
                  </a:lnTo>
                  <a:lnTo>
                    <a:pt x="18" y="37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48"/>
            <p:cNvSpPr/>
            <p:nvPr/>
          </p:nvSpPr>
          <p:spPr>
            <a:xfrm>
              <a:off x="233350" y="949250"/>
              <a:ext cx="3232550" cy="3802300"/>
            </a:xfrm>
            <a:custGeom>
              <a:rect b="b" l="l" r="r" t="t"/>
              <a:pathLst>
                <a:path extrusionOk="0" h="152092" w="129302">
                  <a:moveTo>
                    <a:pt x="97270" y="1644"/>
                  </a:moveTo>
                  <a:cubicBezTo>
                    <a:pt x="97347" y="1644"/>
                    <a:pt x="97424" y="1648"/>
                    <a:pt x="97503" y="1657"/>
                  </a:cubicBezTo>
                  <a:cubicBezTo>
                    <a:pt x="97555" y="1674"/>
                    <a:pt x="97607" y="1692"/>
                    <a:pt x="97642" y="1709"/>
                  </a:cubicBezTo>
                  <a:lnTo>
                    <a:pt x="95601" y="2170"/>
                  </a:lnTo>
                  <a:lnTo>
                    <a:pt x="95601" y="2170"/>
                  </a:lnTo>
                  <a:cubicBezTo>
                    <a:pt x="96129" y="1917"/>
                    <a:pt x="96661" y="1644"/>
                    <a:pt x="97270" y="1644"/>
                  </a:cubicBezTo>
                  <a:close/>
                  <a:moveTo>
                    <a:pt x="95473" y="2210"/>
                  </a:moveTo>
                  <a:lnTo>
                    <a:pt x="95447" y="2227"/>
                  </a:lnTo>
                  <a:lnTo>
                    <a:pt x="95429" y="2227"/>
                  </a:lnTo>
                  <a:lnTo>
                    <a:pt x="95464" y="2210"/>
                  </a:lnTo>
                  <a:close/>
                  <a:moveTo>
                    <a:pt x="68358" y="8951"/>
                  </a:moveTo>
                  <a:cubicBezTo>
                    <a:pt x="68553" y="8951"/>
                    <a:pt x="68761" y="9049"/>
                    <a:pt x="68989" y="9313"/>
                  </a:cubicBezTo>
                  <a:cubicBezTo>
                    <a:pt x="69208" y="9280"/>
                    <a:pt x="69420" y="9268"/>
                    <a:pt x="69634" y="9268"/>
                  </a:cubicBezTo>
                  <a:cubicBezTo>
                    <a:pt x="69758" y="9268"/>
                    <a:pt x="69882" y="9272"/>
                    <a:pt x="70008" y="9278"/>
                  </a:cubicBezTo>
                  <a:cubicBezTo>
                    <a:pt x="70061" y="9286"/>
                    <a:pt x="70117" y="9289"/>
                    <a:pt x="70177" y="9289"/>
                  </a:cubicBezTo>
                  <a:cubicBezTo>
                    <a:pt x="70522" y="9289"/>
                    <a:pt x="70965" y="9176"/>
                    <a:pt x="71318" y="9176"/>
                  </a:cubicBezTo>
                  <a:cubicBezTo>
                    <a:pt x="71841" y="9176"/>
                    <a:pt x="72167" y="9425"/>
                    <a:pt x="71685" y="10661"/>
                  </a:cubicBezTo>
                  <a:cubicBezTo>
                    <a:pt x="71581" y="10937"/>
                    <a:pt x="71823" y="11265"/>
                    <a:pt x="72151" y="11386"/>
                  </a:cubicBezTo>
                  <a:cubicBezTo>
                    <a:pt x="72428" y="11438"/>
                    <a:pt x="72722" y="11490"/>
                    <a:pt x="72998" y="11507"/>
                  </a:cubicBezTo>
                  <a:cubicBezTo>
                    <a:pt x="72652" y="11922"/>
                    <a:pt x="72359" y="12406"/>
                    <a:pt x="71927" y="12717"/>
                  </a:cubicBezTo>
                  <a:cubicBezTo>
                    <a:pt x="71831" y="12786"/>
                    <a:pt x="71741" y="12813"/>
                    <a:pt x="71654" y="12813"/>
                  </a:cubicBezTo>
                  <a:cubicBezTo>
                    <a:pt x="71349" y="12813"/>
                    <a:pt x="71090" y="12473"/>
                    <a:pt x="70821" y="12406"/>
                  </a:cubicBezTo>
                  <a:cubicBezTo>
                    <a:pt x="69127" y="11939"/>
                    <a:pt x="69334" y="10488"/>
                    <a:pt x="68989" y="9313"/>
                  </a:cubicBezTo>
                  <a:lnTo>
                    <a:pt x="67330" y="9520"/>
                  </a:lnTo>
                  <a:cubicBezTo>
                    <a:pt x="67668" y="9295"/>
                    <a:pt x="67992" y="8951"/>
                    <a:pt x="68358" y="8951"/>
                  </a:cubicBezTo>
                  <a:close/>
                  <a:moveTo>
                    <a:pt x="51546" y="12467"/>
                  </a:moveTo>
                  <a:cubicBezTo>
                    <a:pt x="51593" y="12467"/>
                    <a:pt x="51647" y="12470"/>
                    <a:pt x="51707" y="12475"/>
                  </a:cubicBezTo>
                  <a:cubicBezTo>
                    <a:pt x="51897" y="12648"/>
                    <a:pt x="52157" y="12890"/>
                    <a:pt x="52433" y="13115"/>
                  </a:cubicBezTo>
                  <a:cubicBezTo>
                    <a:pt x="52260" y="13270"/>
                    <a:pt x="52053" y="13374"/>
                    <a:pt x="51845" y="13460"/>
                  </a:cubicBezTo>
                  <a:cubicBezTo>
                    <a:pt x="51802" y="13467"/>
                    <a:pt x="51764" y="13470"/>
                    <a:pt x="51729" y="13470"/>
                  </a:cubicBezTo>
                  <a:cubicBezTo>
                    <a:pt x="51300" y="13470"/>
                    <a:pt x="51439" y="13007"/>
                    <a:pt x="51327" y="12752"/>
                  </a:cubicBezTo>
                  <a:cubicBezTo>
                    <a:pt x="51225" y="12548"/>
                    <a:pt x="51295" y="12467"/>
                    <a:pt x="51546" y="12467"/>
                  </a:cubicBezTo>
                  <a:close/>
                  <a:moveTo>
                    <a:pt x="55481" y="12549"/>
                  </a:moveTo>
                  <a:cubicBezTo>
                    <a:pt x="55526" y="12549"/>
                    <a:pt x="55570" y="12553"/>
                    <a:pt x="55613" y="12562"/>
                  </a:cubicBezTo>
                  <a:lnTo>
                    <a:pt x="54576" y="13789"/>
                  </a:lnTo>
                  <a:lnTo>
                    <a:pt x="53954" y="13184"/>
                  </a:lnTo>
                  <a:cubicBezTo>
                    <a:pt x="54420" y="12976"/>
                    <a:pt x="54870" y="12752"/>
                    <a:pt x="55336" y="12562"/>
                  </a:cubicBezTo>
                  <a:cubicBezTo>
                    <a:pt x="55388" y="12553"/>
                    <a:pt x="55436" y="12549"/>
                    <a:pt x="55481" y="12549"/>
                  </a:cubicBezTo>
                  <a:close/>
                  <a:moveTo>
                    <a:pt x="116966" y="0"/>
                  </a:moveTo>
                  <a:cubicBezTo>
                    <a:pt x="112339" y="0"/>
                    <a:pt x="107712" y="747"/>
                    <a:pt x="103085" y="1035"/>
                  </a:cubicBezTo>
                  <a:cubicBezTo>
                    <a:pt x="101910" y="1104"/>
                    <a:pt x="100735" y="983"/>
                    <a:pt x="99542" y="1260"/>
                  </a:cubicBezTo>
                  <a:cubicBezTo>
                    <a:pt x="99533" y="1262"/>
                    <a:pt x="99523" y="1263"/>
                    <a:pt x="99512" y="1263"/>
                  </a:cubicBezTo>
                  <a:cubicBezTo>
                    <a:pt x="99194" y="1263"/>
                    <a:pt x="98389" y="307"/>
                    <a:pt x="97503" y="240"/>
                  </a:cubicBezTo>
                  <a:cubicBezTo>
                    <a:pt x="96554" y="172"/>
                    <a:pt x="95607" y="143"/>
                    <a:pt x="94661" y="143"/>
                  </a:cubicBezTo>
                  <a:cubicBezTo>
                    <a:pt x="91541" y="143"/>
                    <a:pt x="88432" y="459"/>
                    <a:pt x="85303" y="724"/>
                  </a:cubicBezTo>
                  <a:cubicBezTo>
                    <a:pt x="83379" y="875"/>
                    <a:pt x="81549" y="1637"/>
                    <a:pt x="79578" y="1637"/>
                  </a:cubicBezTo>
                  <a:cubicBezTo>
                    <a:pt x="79300" y="1637"/>
                    <a:pt x="79020" y="1622"/>
                    <a:pt x="78736" y="1588"/>
                  </a:cubicBezTo>
                  <a:cubicBezTo>
                    <a:pt x="78573" y="1568"/>
                    <a:pt x="78403" y="1557"/>
                    <a:pt x="78229" y="1557"/>
                  </a:cubicBezTo>
                  <a:cubicBezTo>
                    <a:pt x="77349" y="1557"/>
                    <a:pt x="76386" y="1840"/>
                    <a:pt x="75953" y="2677"/>
                  </a:cubicBezTo>
                  <a:cubicBezTo>
                    <a:pt x="75538" y="3489"/>
                    <a:pt x="76333" y="4163"/>
                    <a:pt x="76956" y="4750"/>
                  </a:cubicBezTo>
                  <a:cubicBezTo>
                    <a:pt x="77215" y="4992"/>
                    <a:pt x="77232" y="5511"/>
                    <a:pt x="77370" y="5891"/>
                  </a:cubicBezTo>
                  <a:cubicBezTo>
                    <a:pt x="77348" y="5890"/>
                    <a:pt x="77325" y="5889"/>
                    <a:pt x="77301" y="5889"/>
                  </a:cubicBezTo>
                  <a:cubicBezTo>
                    <a:pt x="77154" y="5889"/>
                    <a:pt x="76988" y="5912"/>
                    <a:pt x="76844" y="5912"/>
                  </a:cubicBezTo>
                  <a:cubicBezTo>
                    <a:pt x="76726" y="5912"/>
                    <a:pt x="76623" y="5896"/>
                    <a:pt x="76558" y="5839"/>
                  </a:cubicBezTo>
                  <a:cubicBezTo>
                    <a:pt x="76285" y="5586"/>
                    <a:pt x="76034" y="5489"/>
                    <a:pt x="75796" y="5489"/>
                  </a:cubicBezTo>
                  <a:cubicBezTo>
                    <a:pt x="75417" y="5489"/>
                    <a:pt x="75070" y="5733"/>
                    <a:pt x="74709" y="5977"/>
                  </a:cubicBezTo>
                  <a:lnTo>
                    <a:pt x="74709" y="5995"/>
                  </a:lnTo>
                  <a:lnTo>
                    <a:pt x="74692" y="5995"/>
                  </a:lnTo>
                  <a:cubicBezTo>
                    <a:pt x="74415" y="6358"/>
                    <a:pt x="73707" y="6479"/>
                    <a:pt x="73897" y="7066"/>
                  </a:cubicBezTo>
                  <a:cubicBezTo>
                    <a:pt x="74104" y="7654"/>
                    <a:pt x="74761" y="7671"/>
                    <a:pt x="75331" y="7723"/>
                  </a:cubicBezTo>
                  <a:lnTo>
                    <a:pt x="75625" y="7723"/>
                  </a:lnTo>
                  <a:lnTo>
                    <a:pt x="77146" y="7982"/>
                  </a:lnTo>
                  <a:cubicBezTo>
                    <a:pt x="76904" y="8068"/>
                    <a:pt x="76662" y="8120"/>
                    <a:pt x="76403" y="8120"/>
                  </a:cubicBezTo>
                  <a:cubicBezTo>
                    <a:pt x="76178" y="8103"/>
                    <a:pt x="75970" y="7930"/>
                    <a:pt x="75729" y="7861"/>
                  </a:cubicBezTo>
                  <a:cubicBezTo>
                    <a:pt x="75594" y="7823"/>
                    <a:pt x="75464" y="7807"/>
                    <a:pt x="75337" y="7807"/>
                  </a:cubicBezTo>
                  <a:cubicBezTo>
                    <a:pt x="74777" y="7807"/>
                    <a:pt x="74273" y="8116"/>
                    <a:pt x="73724" y="8172"/>
                  </a:cubicBezTo>
                  <a:cubicBezTo>
                    <a:pt x="73717" y="8173"/>
                    <a:pt x="73710" y="8174"/>
                    <a:pt x="73702" y="8174"/>
                  </a:cubicBezTo>
                  <a:cubicBezTo>
                    <a:pt x="73450" y="8174"/>
                    <a:pt x="72913" y="7613"/>
                    <a:pt x="72946" y="7394"/>
                  </a:cubicBezTo>
                  <a:cubicBezTo>
                    <a:pt x="73102" y="6479"/>
                    <a:pt x="73810" y="6098"/>
                    <a:pt x="74674" y="5995"/>
                  </a:cubicBezTo>
                  <a:lnTo>
                    <a:pt x="74674" y="5977"/>
                  </a:lnTo>
                  <a:cubicBezTo>
                    <a:pt x="74726" y="5545"/>
                    <a:pt x="74830" y="5113"/>
                    <a:pt x="74951" y="4681"/>
                  </a:cubicBezTo>
                  <a:cubicBezTo>
                    <a:pt x="75072" y="4370"/>
                    <a:pt x="75435" y="4076"/>
                    <a:pt x="75124" y="3748"/>
                  </a:cubicBezTo>
                  <a:cubicBezTo>
                    <a:pt x="74832" y="3467"/>
                    <a:pt x="74483" y="3396"/>
                    <a:pt x="74119" y="3396"/>
                  </a:cubicBezTo>
                  <a:cubicBezTo>
                    <a:pt x="73856" y="3396"/>
                    <a:pt x="73587" y="3433"/>
                    <a:pt x="73326" y="3454"/>
                  </a:cubicBezTo>
                  <a:cubicBezTo>
                    <a:pt x="72946" y="3506"/>
                    <a:pt x="72756" y="3748"/>
                    <a:pt x="72704" y="4180"/>
                  </a:cubicBezTo>
                  <a:cubicBezTo>
                    <a:pt x="72601" y="5252"/>
                    <a:pt x="72134" y="6098"/>
                    <a:pt x="70959" y="6340"/>
                  </a:cubicBezTo>
                  <a:cubicBezTo>
                    <a:pt x="70855" y="6427"/>
                    <a:pt x="70769" y="6513"/>
                    <a:pt x="70665" y="6617"/>
                  </a:cubicBezTo>
                  <a:cubicBezTo>
                    <a:pt x="70786" y="6859"/>
                    <a:pt x="70924" y="7083"/>
                    <a:pt x="71097" y="7291"/>
                  </a:cubicBezTo>
                  <a:cubicBezTo>
                    <a:pt x="71304" y="7412"/>
                    <a:pt x="71546" y="7515"/>
                    <a:pt x="71788" y="7567"/>
                  </a:cubicBezTo>
                  <a:cubicBezTo>
                    <a:pt x="71650" y="7550"/>
                    <a:pt x="71512" y="7541"/>
                    <a:pt x="71374" y="7541"/>
                  </a:cubicBezTo>
                  <a:cubicBezTo>
                    <a:pt x="71235" y="7541"/>
                    <a:pt x="71097" y="7550"/>
                    <a:pt x="70959" y="7567"/>
                  </a:cubicBezTo>
                  <a:cubicBezTo>
                    <a:pt x="70569" y="7671"/>
                    <a:pt x="70173" y="7708"/>
                    <a:pt x="69775" y="7708"/>
                  </a:cubicBezTo>
                  <a:cubicBezTo>
                    <a:pt x="68812" y="7708"/>
                    <a:pt x="67832" y="7494"/>
                    <a:pt x="66868" y="7494"/>
                  </a:cubicBezTo>
                  <a:cubicBezTo>
                    <a:pt x="66108" y="7494"/>
                    <a:pt x="65357" y="7627"/>
                    <a:pt x="64634" y="8103"/>
                  </a:cubicBezTo>
                  <a:cubicBezTo>
                    <a:pt x="64271" y="8345"/>
                    <a:pt x="63580" y="8379"/>
                    <a:pt x="63666" y="8863"/>
                  </a:cubicBezTo>
                  <a:cubicBezTo>
                    <a:pt x="63752" y="9382"/>
                    <a:pt x="64167" y="9900"/>
                    <a:pt x="64547" y="10315"/>
                  </a:cubicBezTo>
                  <a:cubicBezTo>
                    <a:pt x="64666" y="10447"/>
                    <a:pt x="64798" y="10498"/>
                    <a:pt x="64939" y="10498"/>
                  </a:cubicBezTo>
                  <a:cubicBezTo>
                    <a:pt x="65148" y="10498"/>
                    <a:pt x="65375" y="10387"/>
                    <a:pt x="65602" y="10263"/>
                  </a:cubicBezTo>
                  <a:cubicBezTo>
                    <a:pt x="66124" y="9977"/>
                    <a:pt x="66711" y="9789"/>
                    <a:pt x="67269" y="9556"/>
                  </a:cubicBezTo>
                  <a:lnTo>
                    <a:pt x="67269" y="9556"/>
                  </a:lnTo>
                  <a:cubicBezTo>
                    <a:pt x="66173" y="11022"/>
                    <a:pt x="64072" y="10911"/>
                    <a:pt x="62975" y="11974"/>
                  </a:cubicBezTo>
                  <a:cubicBezTo>
                    <a:pt x="62086" y="12850"/>
                    <a:pt x="61268" y="13162"/>
                    <a:pt x="60357" y="13162"/>
                  </a:cubicBezTo>
                  <a:cubicBezTo>
                    <a:pt x="59993" y="13162"/>
                    <a:pt x="59613" y="13112"/>
                    <a:pt x="59207" y="13028"/>
                  </a:cubicBezTo>
                  <a:cubicBezTo>
                    <a:pt x="58430" y="12873"/>
                    <a:pt x="57687" y="12510"/>
                    <a:pt x="56926" y="12233"/>
                  </a:cubicBezTo>
                  <a:cubicBezTo>
                    <a:pt x="57173" y="12050"/>
                    <a:pt x="57402" y="11981"/>
                    <a:pt x="57619" y="11981"/>
                  </a:cubicBezTo>
                  <a:cubicBezTo>
                    <a:pt x="58162" y="11981"/>
                    <a:pt x="58632" y="12416"/>
                    <a:pt x="59138" y="12613"/>
                  </a:cubicBezTo>
                  <a:cubicBezTo>
                    <a:pt x="59332" y="12687"/>
                    <a:pt x="59512" y="12718"/>
                    <a:pt x="59680" y="12718"/>
                  </a:cubicBezTo>
                  <a:cubicBezTo>
                    <a:pt x="60502" y="12718"/>
                    <a:pt x="61062" y="11967"/>
                    <a:pt x="61765" y="11680"/>
                  </a:cubicBezTo>
                  <a:cubicBezTo>
                    <a:pt x="62404" y="11421"/>
                    <a:pt x="61903" y="10851"/>
                    <a:pt x="61661" y="10384"/>
                  </a:cubicBezTo>
                  <a:cubicBezTo>
                    <a:pt x="61454" y="9987"/>
                    <a:pt x="61921" y="9745"/>
                    <a:pt x="62249" y="9537"/>
                  </a:cubicBezTo>
                  <a:cubicBezTo>
                    <a:pt x="62664" y="9295"/>
                    <a:pt x="63441" y="9226"/>
                    <a:pt x="63182" y="8518"/>
                  </a:cubicBezTo>
                  <a:cubicBezTo>
                    <a:pt x="63018" y="8098"/>
                    <a:pt x="62703" y="8030"/>
                    <a:pt x="62354" y="8030"/>
                  </a:cubicBezTo>
                  <a:cubicBezTo>
                    <a:pt x="62187" y="8030"/>
                    <a:pt x="62013" y="8045"/>
                    <a:pt x="61845" y="8045"/>
                  </a:cubicBezTo>
                  <a:cubicBezTo>
                    <a:pt x="61771" y="8045"/>
                    <a:pt x="61698" y="8042"/>
                    <a:pt x="61627" y="8034"/>
                  </a:cubicBezTo>
                  <a:cubicBezTo>
                    <a:pt x="61564" y="8027"/>
                    <a:pt x="61502" y="8024"/>
                    <a:pt x="61440" y="8024"/>
                  </a:cubicBezTo>
                  <a:cubicBezTo>
                    <a:pt x="60620" y="8024"/>
                    <a:pt x="59973" y="8583"/>
                    <a:pt x="59080" y="8583"/>
                  </a:cubicBezTo>
                  <a:cubicBezTo>
                    <a:pt x="59004" y="8583"/>
                    <a:pt x="58925" y="8579"/>
                    <a:pt x="58844" y="8570"/>
                  </a:cubicBezTo>
                  <a:cubicBezTo>
                    <a:pt x="57410" y="8414"/>
                    <a:pt x="56391" y="7671"/>
                    <a:pt x="55181" y="7187"/>
                  </a:cubicBezTo>
                  <a:cubicBezTo>
                    <a:pt x="54440" y="6892"/>
                    <a:pt x="53723" y="6767"/>
                    <a:pt x="53025" y="6767"/>
                  </a:cubicBezTo>
                  <a:cubicBezTo>
                    <a:pt x="51022" y="6767"/>
                    <a:pt x="49177" y="7799"/>
                    <a:pt x="47370" y="8812"/>
                  </a:cubicBezTo>
                  <a:cubicBezTo>
                    <a:pt x="46903" y="9071"/>
                    <a:pt x="46765" y="9434"/>
                    <a:pt x="46972" y="9969"/>
                  </a:cubicBezTo>
                  <a:cubicBezTo>
                    <a:pt x="47155" y="10426"/>
                    <a:pt x="47351" y="10748"/>
                    <a:pt x="47819" y="10748"/>
                  </a:cubicBezTo>
                  <a:cubicBezTo>
                    <a:pt x="47883" y="10748"/>
                    <a:pt x="47952" y="10742"/>
                    <a:pt x="48026" y="10730"/>
                  </a:cubicBezTo>
                  <a:lnTo>
                    <a:pt x="50498" y="10280"/>
                  </a:lnTo>
                  <a:cubicBezTo>
                    <a:pt x="50618" y="10263"/>
                    <a:pt x="50739" y="10229"/>
                    <a:pt x="50878" y="10194"/>
                  </a:cubicBezTo>
                  <a:lnTo>
                    <a:pt x="50878" y="10194"/>
                  </a:lnTo>
                  <a:cubicBezTo>
                    <a:pt x="50878" y="10298"/>
                    <a:pt x="50860" y="10401"/>
                    <a:pt x="50860" y="10505"/>
                  </a:cubicBezTo>
                  <a:cubicBezTo>
                    <a:pt x="50614" y="11663"/>
                    <a:pt x="50148" y="12321"/>
                    <a:pt x="49280" y="12321"/>
                  </a:cubicBezTo>
                  <a:cubicBezTo>
                    <a:pt x="48931" y="12321"/>
                    <a:pt x="48517" y="12214"/>
                    <a:pt x="48026" y="11991"/>
                  </a:cubicBezTo>
                  <a:cubicBezTo>
                    <a:pt x="46374" y="11254"/>
                    <a:pt x="44693" y="10979"/>
                    <a:pt x="42955" y="10979"/>
                  </a:cubicBezTo>
                  <a:cubicBezTo>
                    <a:pt x="42002" y="10979"/>
                    <a:pt x="41033" y="11062"/>
                    <a:pt x="40042" y="11196"/>
                  </a:cubicBezTo>
                  <a:cubicBezTo>
                    <a:pt x="38536" y="11404"/>
                    <a:pt x="37062" y="12285"/>
                    <a:pt x="35569" y="12285"/>
                  </a:cubicBezTo>
                  <a:cubicBezTo>
                    <a:pt x="35195" y="12285"/>
                    <a:pt x="34820" y="12230"/>
                    <a:pt x="34443" y="12095"/>
                  </a:cubicBezTo>
                  <a:cubicBezTo>
                    <a:pt x="32698" y="11490"/>
                    <a:pt x="30900" y="11110"/>
                    <a:pt x="29068" y="10920"/>
                  </a:cubicBezTo>
                  <a:cubicBezTo>
                    <a:pt x="27080" y="10698"/>
                    <a:pt x="25171" y="10202"/>
                    <a:pt x="23146" y="10202"/>
                  </a:cubicBezTo>
                  <a:cubicBezTo>
                    <a:pt x="22337" y="10202"/>
                    <a:pt x="21510" y="10281"/>
                    <a:pt x="20652" y="10488"/>
                  </a:cubicBezTo>
                  <a:cubicBezTo>
                    <a:pt x="18383" y="11055"/>
                    <a:pt x="16215" y="12269"/>
                    <a:pt x="13793" y="12269"/>
                  </a:cubicBezTo>
                  <a:cubicBezTo>
                    <a:pt x="13559" y="12269"/>
                    <a:pt x="13322" y="12258"/>
                    <a:pt x="13083" y="12233"/>
                  </a:cubicBezTo>
                  <a:cubicBezTo>
                    <a:pt x="13049" y="12230"/>
                    <a:pt x="13015" y="12229"/>
                    <a:pt x="12982" y="12229"/>
                  </a:cubicBezTo>
                  <a:cubicBezTo>
                    <a:pt x="12473" y="12229"/>
                    <a:pt x="12176" y="12605"/>
                    <a:pt x="12323" y="13287"/>
                  </a:cubicBezTo>
                  <a:cubicBezTo>
                    <a:pt x="12498" y="14071"/>
                    <a:pt x="12325" y="14707"/>
                    <a:pt x="11687" y="14707"/>
                  </a:cubicBezTo>
                  <a:cubicBezTo>
                    <a:pt x="11510" y="14707"/>
                    <a:pt x="11296" y="14658"/>
                    <a:pt x="11044" y="14549"/>
                  </a:cubicBezTo>
                  <a:cubicBezTo>
                    <a:pt x="10655" y="14378"/>
                    <a:pt x="10292" y="14308"/>
                    <a:pt x="9947" y="14308"/>
                  </a:cubicBezTo>
                  <a:cubicBezTo>
                    <a:pt x="9034" y="14308"/>
                    <a:pt x="8242" y="14801"/>
                    <a:pt x="7415" y="15240"/>
                  </a:cubicBezTo>
                  <a:cubicBezTo>
                    <a:pt x="6965" y="15482"/>
                    <a:pt x="6672" y="15914"/>
                    <a:pt x="6879" y="16467"/>
                  </a:cubicBezTo>
                  <a:cubicBezTo>
                    <a:pt x="7027" y="16886"/>
                    <a:pt x="7334" y="16988"/>
                    <a:pt x="7700" y="16988"/>
                  </a:cubicBezTo>
                  <a:cubicBezTo>
                    <a:pt x="7802" y="16988"/>
                    <a:pt x="7910" y="16980"/>
                    <a:pt x="8020" y="16968"/>
                  </a:cubicBezTo>
                  <a:cubicBezTo>
                    <a:pt x="8305" y="16929"/>
                    <a:pt x="8590" y="16910"/>
                    <a:pt x="8875" y="16910"/>
                  </a:cubicBezTo>
                  <a:cubicBezTo>
                    <a:pt x="8970" y="16910"/>
                    <a:pt x="9065" y="16912"/>
                    <a:pt x="9160" y="16917"/>
                  </a:cubicBezTo>
                  <a:cubicBezTo>
                    <a:pt x="9186" y="16919"/>
                    <a:pt x="9214" y="16920"/>
                    <a:pt x="9242" y="16920"/>
                  </a:cubicBezTo>
                  <a:cubicBezTo>
                    <a:pt x="9458" y="16920"/>
                    <a:pt x="9735" y="16862"/>
                    <a:pt x="9947" y="16862"/>
                  </a:cubicBezTo>
                  <a:cubicBezTo>
                    <a:pt x="10131" y="16862"/>
                    <a:pt x="10266" y="16906"/>
                    <a:pt x="10266" y="17072"/>
                  </a:cubicBezTo>
                  <a:cubicBezTo>
                    <a:pt x="10266" y="17498"/>
                    <a:pt x="9728" y="17637"/>
                    <a:pt x="9291" y="17637"/>
                  </a:cubicBezTo>
                  <a:cubicBezTo>
                    <a:pt x="9214" y="17637"/>
                    <a:pt x="9141" y="17633"/>
                    <a:pt x="9074" y="17625"/>
                  </a:cubicBezTo>
                  <a:cubicBezTo>
                    <a:pt x="8873" y="17604"/>
                    <a:pt x="8677" y="17594"/>
                    <a:pt x="8484" y="17594"/>
                  </a:cubicBezTo>
                  <a:cubicBezTo>
                    <a:pt x="6314" y="17594"/>
                    <a:pt x="4587" y="18859"/>
                    <a:pt x="2714" y="19716"/>
                  </a:cubicBezTo>
                  <a:cubicBezTo>
                    <a:pt x="1193" y="20407"/>
                    <a:pt x="2351" y="21548"/>
                    <a:pt x="2282" y="22429"/>
                  </a:cubicBezTo>
                  <a:cubicBezTo>
                    <a:pt x="2264" y="22814"/>
                    <a:pt x="2455" y="22907"/>
                    <a:pt x="2706" y="22907"/>
                  </a:cubicBezTo>
                  <a:cubicBezTo>
                    <a:pt x="2939" y="22907"/>
                    <a:pt x="3223" y="22827"/>
                    <a:pt x="3440" y="22827"/>
                  </a:cubicBezTo>
                  <a:cubicBezTo>
                    <a:pt x="3665" y="22827"/>
                    <a:pt x="3872" y="22982"/>
                    <a:pt x="4079" y="23069"/>
                  </a:cubicBezTo>
                  <a:cubicBezTo>
                    <a:pt x="3924" y="23242"/>
                    <a:pt x="3751" y="23380"/>
                    <a:pt x="3544" y="23501"/>
                  </a:cubicBezTo>
                  <a:cubicBezTo>
                    <a:pt x="2610" y="23881"/>
                    <a:pt x="1643" y="24192"/>
                    <a:pt x="709" y="24589"/>
                  </a:cubicBezTo>
                  <a:cubicBezTo>
                    <a:pt x="329" y="24745"/>
                    <a:pt x="1" y="25142"/>
                    <a:pt x="226" y="25609"/>
                  </a:cubicBezTo>
                  <a:cubicBezTo>
                    <a:pt x="325" y="25816"/>
                    <a:pt x="462" y="25880"/>
                    <a:pt x="615" y="25880"/>
                  </a:cubicBezTo>
                  <a:cubicBezTo>
                    <a:pt x="807" y="25880"/>
                    <a:pt x="1026" y="25778"/>
                    <a:pt x="1228" y="25730"/>
                  </a:cubicBezTo>
                  <a:cubicBezTo>
                    <a:pt x="2248" y="25454"/>
                    <a:pt x="3354" y="25350"/>
                    <a:pt x="4252" y="24866"/>
                  </a:cubicBezTo>
                  <a:cubicBezTo>
                    <a:pt x="4601" y="24679"/>
                    <a:pt x="4965" y="24620"/>
                    <a:pt x="5336" y="24620"/>
                  </a:cubicBezTo>
                  <a:cubicBezTo>
                    <a:pt x="5952" y="24620"/>
                    <a:pt x="6585" y="24782"/>
                    <a:pt x="7191" y="24782"/>
                  </a:cubicBezTo>
                  <a:cubicBezTo>
                    <a:pt x="7702" y="24782"/>
                    <a:pt x="8195" y="24667"/>
                    <a:pt x="8642" y="24244"/>
                  </a:cubicBezTo>
                  <a:cubicBezTo>
                    <a:pt x="9143" y="23760"/>
                    <a:pt x="9627" y="23276"/>
                    <a:pt x="10128" y="22809"/>
                  </a:cubicBezTo>
                  <a:cubicBezTo>
                    <a:pt x="10518" y="22438"/>
                    <a:pt x="10935" y="22335"/>
                    <a:pt x="11366" y="22335"/>
                  </a:cubicBezTo>
                  <a:cubicBezTo>
                    <a:pt x="11904" y="22335"/>
                    <a:pt x="12465" y="22495"/>
                    <a:pt x="13026" y="22495"/>
                  </a:cubicBezTo>
                  <a:cubicBezTo>
                    <a:pt x="13270" y="22495"/>
                    <a:pt x="13515" y="22465"/>
                    <a:pt x="13757" y="22377"/>
                  </a:cubicBezTo>
                  <a:cubicBezTo>
                    <a:pt x="14876" y="21972"/>
                    <a:pt x="15968" y="21278"/>
                    <a:pt x="17215" y="21278"/>
                  </a:cubicBezTo>
                  <a:cubicBezTo>
                    <a:pt x="17721" y="21278"/>
                    <a:pt x="18252" y="21392"/>
                    <a:pt x="18820" y="21686"/>
                  </a:cubicBezTo>
                  <a:cubicBezTo>
                    <a:pt x="20272" y="22429"/>
                    <a:pt x="22242" y="22343"/>
                    <a:pt x="21966" y="24780"/>
                  </a:cubicBezTo>
                  <a:cubicBezTo>
                    <a:pt x="21914" y="25212"/>
                    <a:pt x="22104" y="25868"/>
                    <a:pt x="22415" y="26127"/>
                  </a:cubicBezTo>
                  <a:cubicBezTo>
                    <a:pt x="23746" y="27251"/>
                    <a:pt x="23659" y="29411"/>
                    <a:pt x="23210" y="29981"/>
                  </a:cubicBezTo>
                  <a:cubicBezTo>
                    <a:pt x="22052" y="31485"/>
                    <a:pt x="22484" y="32573"/>
                    <a:pt x="22985" y="33973"/>
                  </a:cubicBezTo>
                  <a:cubicBezTo>
                    <a:pt x="23124" y="34405"/>
                    <a:pt x="22795" y="35045"/>
                    <a:pt x="22553" y="35529"/>
                  </a:cubicBezTo>
                  <a:cubicBezTo>
                    <a:pt x="21447" y="37844"/>
                    <a:pt x="19356" y="39469"/>
                    <a:pt x="18233" y="41802"/>
                  </a:cubicBezTo>
                  <a:cubicBezTo>
                    <a:pt x="17455" y="43409"/>
                    <a:pt x="17058" y="48783"/>
                    <a:pt x="18354" y="49734"/>
                  </a:cubicBezTo>
                  <a:cubicBezTo>
                    <a:pt x="20220" y="51116"/>
                    <a:pt x="19927" y="52862"/>
                    <a:pt x="20238" y="54659"/>
                  </a:cubicBezTo>
                  <a:cubicBezTo>
                    <a:pt x="20428" y="55748"/>
                    <a:pt x="20410" y="57528"/>
                    <a:pt x="20687" y="57752"/>
                  </a:cubicBezTo>
                  <a:cubicBezTo>
                    <a:pt x="22380" y="59083"/>
                    <a:pt x="22242" y="61364"/>
                    <a:pt x="23625" y="62764"/>
                  </a:cubicBezTo>
                  <a:cubicBezTo>
                    <a:pt x="23915" y="63066"/>
                    <a:pt x="24197" y="63258"/>
                    <a:pt x="24508" y="63258"/>
                  </a:cubicBezTo>
                  <a:cubicBezTo>
                    <a:pt x="24660" y="63258"/>
                    <a:pt x="24820" y="63212"/>
                    <a:pt x="24990" y="63110"/>
                  </a:cubicBezTo>
                  <a:cubicBezTo>
                    <a:pt x="25508" y="62816"/>
                    <a:pt x="25526" y="62246"/>
                    <a:pt x="25197" y="61831"/>
                  </a:cubicBezTo>
                  <a:cubicBezTo>
                    <a:pt x="23607" y="59671"/>
                    <a:pt x="23746" y="56888"/>
                    <a:pt x="22536" y="54590"/>
                  </a:cubicBezTo>
                  <a:cubicBezTo>
                    <a:pt x="22415" y="54348"/>
                    <a:pt x="22605" y="53933"/>
                    <a:pt x="22692" y="53605"/>
                  </a:cubicBezTo>
                  <a:cubicBezTo>
                    <a:pt x="22704" y="53568"/>
                    <a:pt x="22878" y="53539"/>
                    <a:pt x="22981" y="53539"/>
                  </a:cubicBezTo>
                  <a:cubicBezTo>
                    <a:pt x="23021" y="53539"/>
                    <a:pt x="23050" y="53543"/>
                    <a:pt x="23054" y="53553"/>
                  </a:cubicBezTo>
                  <a:cubicBezTo>
                    <a:pt x="23175" y="53812"/>
                    <a:pt x="23366" y="54106"/>
                    <a:pt x="23366" y="54400"/>
                  </a:cubicBezTo>
                  <a:cubicBezTo>
                    <a:pt x="23383" y="56819"/>
                    <a:pt x="24973" y="58617"/>
                    <a:pt x="26027" y="60569"/>
                  </a:cubicBezTo>
                  <a:cubicBezTo>
                    <a:pt x="26977" y="62297"/>
                    <a:pt x="28654" y="63663"/>
                    <a:pt x="27720" y="65978"/>
                  </a:cubicBezTo>
                  <a:cubicBezTo>
                    <a:pt x="27530" y="66445"/>
                    <a:pt x="27928" y="66791"/>
                    <a:pt x="28273" y="67136"/>
                  </a:cubicBezTo>
                  <a:cubicBezTo>
                    <a:pt x="29138" y="68000"/>
                    <a:pt x="30226" y="68536"/>
                    <a:pt x="31246" y="69193"/>
                  </a:cubicBezTo>
                  <a:cubicBezTo>
                    <a:pt x="32910" y="70222"/>
                    <a:pt x="34447" y="71516"/>
                    <a:pt x="36422" y="71516"/>
                  </a:cubicBezTo>
                  <a:cubicBezTo>
                    <a:pt x="36867" y="71516"/>
                    <a:pt x="37334" y="71451"/>
                    <a:pt x="37830" y="71301"/>
                  </a:cubicBezTo>
                  <a:cubicBezTo>
                    <a:pt x="37930" y="71272"/>
                    <a:pt x="38022" y="71258"/>
                    <a:pt x="38107" y="71258"/>
                  </a:cubicBezTo>
                  <a:cubicBezTo>
                    <a:pt x="38527" y="71258"/>
                    <a:pt x="38793" y="71582"/>
                    <a:pt x="39023" y="71941"/>
                  </a:cubicBezTo>
                  <a:cubicBezTo>
                    <a:pt x="39748" y="73098"/>
                    <a:pt x="40768" y="73721"/>
                    <a:pt x="42116" y="74032"/>
                  </a:cubicBezTo>
                  <a:cubicBezTo>
                    <a:pt x="43585" y="74360"/>
                    <a:pt x="45296" y="74775"/>
                    <a:pt x="45745" y="76399"/>
                  </a:cubicBezTo>
                  <a:cubicBezTo>
                    <a:pt x="46194" y="78110"/>
                    <a:pt x="47439" y="79112"/>
                    <a:pt x="48648" y="79907"/>
                  </a:cubicBezTo>
                  <a:cubicBezTo>
                    <a:pt x="49237" y="80296"/>
                    <a:pt x="50039" y="81326"/>
                    <a:pt x="50895" y="81326"/>
                  </a:cubicBezTo>
                  <a:cubicBezTo>
                    <a:pt x="51372" y="81326"/>
                    <a:pt x="51865" y="81007"/>
                    <a:pt x="52347" y="80080"/>
                  </a:cubicBezTo>
                  <a:cubicBezTo>
                    <a:pt x="52462" y="79850"/>
                    <a:pt x="52631" y="79714"/>
                    <a:pt x="52813" y="79714"/>
                  </a:cubicBezTo>
                  <a:cubicBezTo>
                    <a:pt x="53013" y="79714"/>
                    <a:pt x="53228" y="79880"/>
                    <a:pt x="53401" y="80270"/>
                  </a:cubicBezTo>
                  <a:cubicBezTo>
                    <a:pt x="54593" y="83156"/>
                    <a:pt x="53919" y="85697"/>
                    <a:pt x="51621" y="87943"/>
                  </a:cubicBezTo>
                  <a:cubicBezTo>
                    <a:pt x="50498" y="89049"/>
                    <a:pt x="49806" y="90604"/>
                    <a:pt x="50774" y="92194"/>
                  </a:cubicBezTo>
                  <a:cubicBezTo>
                    <a:pt x="51085" y="92730"/>
                    <a:pt x="51068" y="92886"/>
                    <a:pt x="50688" y="93283"/>
                  </a:cubicBezTo>
                  <a:cubicBezTo>
                    <a:pt x="49685" y="94337"/>
                    <a:pt x="49703" y="95875"/>
                    <a:pt x="50567" y="96636"/>
                  </a:cubicBezTo>
                  <a:cubicBezTo>
                    <a:pt x="52208" y="98087"/>
                    <a:pt x="52986" y="99971"/>
                    <a:pt x="53971" y="101803"/>
                  </a:cubicBezTo>
                  <a:cubicBezTo>
                    <a:pt x="55440" y="104516"/>
                    <a:pt x="56771" y="107281"/>
                    <a:pt x="59933" y="108629"/>
                  </a:cubicBezTo>
                  <a:cubicBezTo>
                    <a:pt x="61661" y="109372"/>
                    <a:pt x="62629" y="111014"/>
                    <a:pt x="62664" y="113122"/>
                  </a:cubicBezTo>
                  <a:cubicBezTo>
                    <a:pt x="62716" y="116319"/>
                    <a:pt x="62871" y="119516"/>
                    <a:pt x="63096" y="122713"/>
                  </a:cubicBezTo>
                  <a:cubicBezTo>
                    <a:pt x="63251" y="125115"/>
                    <a:pt x="64426" y="127431"/>
                    <a:pt x="63631" y="129920"/>
                  </a:cubicBezTo>
                  <a:cubicBezTo>
                    <a:pt x="63303" y="130922"/>
                    <a:pt x="63459" y="131907"/>
                    <a:pt x="63839" y="132875"/>
                  </a:cubicBezTo>
                  <a:cubicBezTo>
                    <a:pt x="64323" y="134067"/>
                    <a:pt x="64461" y="135363"/>
                    <a:pt x="64288" y="136642"/>
                  </a:cubicBezTo>
                  <a:cubicBezTo>
                    <a:pt x="64184" y="137593"/>
                    <a:pt x="64582" y="138664"/>
                    <a:pt x="65653" y="139148"/>
                  </a:cubicBezTo>
                  <a:cubicBezTo>
                    <a:pt x="65680" y="139159"/>
                    <a:pt x="65711" y="139163"/>
                    <a:pt x="65743" y="139163"/>
                  </a:cubicBezTo>
                  <a:cubicBezTo>
                    <a:pt x="65886" y="139163"/>
                    <a:pt x="66069" y="139076"/>
                    <a:pt x="66205" y="139076"/>
                  </a:cubicBezTo>
                  <a:cubicBezTo>
                    <a:pt x="66332" y="139076"/>
                    <a:pt x="66419" y="139151"/>
                    <a:pt x="66397" y="139442"/>
                  </a:cubicBezTo>
                  <a:cubicBezTo>
                    <a:pt x="66362" y="139995"/>
                    <a:pt x="67071" y="140565"/>
                    <a:pt x="66293" y="141135"/>
                  </a:cubicBezTo>
                  <a:cubicBezTo>
                    <a:pt x="65895" y="141412"/>
                    <a:pt x="65360" y="142259"/>
                    <a:pt x="65774" y="142414"/>
                  </a:cubicBezTo>
                  <a:cubicBezTo>
                    <a:pt x="66898" y="142846"/>
                    <a:pt x="66500" y="143797"/>
                    <a:pt x="66777" y="144488"/>
                  </a:cubicBezTo>
                  <a:cubicBezTo>
                    <a:pt x="67468" y="146164"/>
                    <a:pt x="68505" y="147668"/>
                    <a:pt x="69801" y="148929"/>
                  </a:cubicBezTo>
                  <a:cubicBezTo>
                    <a:pt x="71823" y="150906"/>
                    <a:pt x="74091" y="152091"/>
                    <a:pt x="76808" y="152091"/>
                  </a:cubicBezTo>
                  <a:cubicBezTo>
                    <a:pt x="77226" y="152091"/>
                    <a:pt x="77656" y="152063"/>
                    <a:pt x="78096" y="152005"/>
                  </a:cubicBezTo>
                  <a:cubicBezTo>
                    <a:pt x="78355" y="151953"/>
                    <a:pt x="78580" y="151781"/>
                    <a:pt x="78718" y="151556"/>
                  </a:cubicBezTo>
                  <a:cubicBezTo>
                    <a:pt x="78874" y="151262"/>
                    <a:pt x="78615" y="151038"/>
                    <a:pt x="78355" y="150882"/>
                  </a:cubicBezTo>
                  <a:cubicBezTo>
                    <a:pt x="77595" y="150415"/>
                    <a:pt x="76835" y="149914"/>
                    <a:pt x="76040" y="149482"/>
                  </a:cubicBezTo>
                  <a:cubicBezTo>
                    <a:pt x="73914" y="148342"/>
                    <a:pt x="73551" y="146648"/>
                    <a:pt x="74899" y="144695"/>
                  </a:cubicBezTo>
                  <a:cubicBezTo>
                    <a:pt x="75608" y="143658"/>
                    <a:pt x="75694" y="142570"/>
                    <a:pt x="74173" y="142017"/>
                  </a:cubicBezTo>
                  <a:cubicBezTo>
                    <a:pt x="73707" y="141861"/>
                    <a:pt x="72929" y="141550"/>
                    <a:pt x="73551" y="140997"/>
                  </a:cubicBezTo>
                  <a:cubicBezTo>
                    <a:pt x="74260" y="140340"/>
                    <a:pt x="74260" y="139597"/>
                    <a:pt x="74415" y="138837"/>
                  </a:cubicBezTo>
                  <a:cubicBezTo>
                    <a:pt x="74605" y="137783"/>
                    <a:pt x="73534" y="136193"/>
                    <a:pt x="75677" y="135985"/>
                  </a:cubicBezTo>
                  <a:cubicBezTo>
                    <a:pt x="75746" y="135985"/>
                    <a:pt x="75850" y="135588"/>
                    <a:pt x="75798" y="135432"/>
                  </a:cubicBezTo>
                  <a:cubicBezTo>
                    <a:pt x="75444" y="134260"/>
                    <a:pt x="75867" y="133923"/>
                    <a:pt x="76900" y="133923"/>
                  </a:cubicBezTo>
                  <a:cubicBezTo>
                    <a:pt x="76978" y="133923"/>
                    <a:pt x="77060" y="133925"/>
                    <a:pt x="77146" y="133929"/>
                  </a:cubicBezTo>
                  <a:cubicBezTo>
                    <a:pt x="77188" y="133931"/>
                    <a:pt x="77231" y="133932"/>
                    <a:pt x="77272" y="133932"/>
                  </a:cubicBezTo>
                  <a:cubicBezTo>
                    <a:pt x="78202" y="133932"/>
                    <a:pt x="78980" y="133388"/>
                    <a:pt x="79427" y="132512"/>
                  </a:cubicBezTo>
                  <a:cubicBezTo>
                    <a:pt x="79859" y="131648"/>
                    <a:pt x="79738" y="130836"/>
                    <a:pt x="79047" y="130110"/>
                  </a:cubicBezTo>
                  <a:cubicBezTo>
                    <a:pt x="78857" y="129902"/>
                    <a:pt x="78822" y="129557"/>
                    <a:pt x="78701" y="129280"/>
                  </a:cubicBezTo>
                  <a:lnTo>
                    <a:pt x="78701" y="129280"/>
                  </a:lnTo>
                  <a:cubicBezTo>
                    <a:pt x="78977" y="129298"/>
                    <a:pt x="79237" y="129332"/>
                    <a:pt x="79513" y="129384"/>
                  </a:cubicBezTo>
                  <a:cubicBezTo>
                    <a:pt x="79669" y="129427"/>
                    <a:pt x="79830" y="129448"/>
                    <a:pt x="79991" y="129448"/>
                  </a:cubicBezTo>
                  <a:cubicBezTo>
                    <a:pt x="80347" y="129448"/>
                    <a:pt x="80702" y="129344"/>
                    <a:pt x="80999" y="129142"/>
                  </a:cubicBezTo>
                  <a:cubicBezTo>
                    <a:pt x="82900" y="128001"/>
                    <a:pt x="83350" y="125841"/>
                    <a:pt x="84473" y="124148"/>
                  </a:cubicBezTo>
                  <a:cubicBezTo>
                    <a:pt x="85216" y="123024"/>
                    <a:pt x="86149" y="121815"/>
                    <a:pt x="85544" y="120225"/>
                  </a:cubicBezTo>
                  <a:cubicBezTo>
                    <a:pt x="85026" y="118808"/>
                    <a:pt x="85959" y="118186"/>
                    <a:pt x="86927" y="117356"/>
                  </a:cubicBezTo>
                  <a:cubicBezTo>
                    <a:pt x="88258" y="116233"/>
                    <a:pt x="90314" y="116371"/>
                    <a:pt x="91230" y="115213"/>
                  </a:cubicBezTo>
                  <a:cubicBezTo>
                    <a:pt x="93096" y="112846"/>
                    <a:pt x="93788" y="109908"/>
                    <a:pt x="93874" y="106866"/>
                  </a:cubicBezTo>
                  <a:cubicBezTo>
                    <a:pt x="93909" y="105743"/>
                    <a:pt x="93563" y="104637"/>
                    <a:pt x="94635" y="103635"/>
                  </a:cubicBezTo>
                  <a:cubicBezTo>
                    <a:pt x="95637" y="102650"/>
                    <a:pt x="96432" y="101492"/>
                    <a:pt x="97002" y="100213"/>
                  </a:cubicBezTo>
                  <a:cubicBezTo>
                    <a:pt x="98350" y="97189"/>
                    <a:pt x="97555" y="95668"/>
                    <a:pt x="93770" y="93404"/>
                  </a:cubicBezTo>
                  <a:cubicBezTo>
                    <a:pt x="92864" y="92866"/>
                    <a:pt x="92012" y="92178"/>
                    <a:pt x="90923" y="92178"/>
                  </a:cubicBezTo>
                  <a:cubicBezTo>
                    <a:pt x="90787" y="92178"/>
                    <a:pt x="90648" y="92189"/>
                    <a:pt x="90504" y="92212"/>
                  </a:cubicBezTo>
                  <a:cubicBezTo>
                    <a:pt x="90375" y="92232"/>
                    <a:pt x="90250" y="92241"/>
                    <a:pt x="90128" y="92241"/>
                  </a:cubicBezTo>
                  <a:cubicBezTo>
                    <a:pt x="89316" y="92241"/>
                    <a:pt x="88640" y="91827"/>
                    <a:pt x="87964" y="91451"/>
                  </a:cubicBezTo>
                  <a:cubicBezTo>
                    <a:pt x="86720" y="90760"/>
                    <a:pt x="85423" y="90190"/>
                    <a:pt x="84076" y="89740"/>
                  </a:cubicBezTo>
                  <a:cubicBezTo>
                    <a:pt x="83419" y="89533"/>
                    <a:pt x="82365" y="89412"/>
                    <a:pt x="82226" y="88306"/>
                  </a:cubicBezTo>
                  <a:cubicBezTo>
                    <a:pt x="81898" y="85511"/>
                    <a:pt x="80349" y="82231"/>
                    <a:pt x="77208" y="82231"/>
                  </a:cubicBezTo>
                  <a:cubicBezTo>
                    <a:pt x="77047" y="82231"/>
                    <a:pt x="76883" y="82240"/>
                    <a:pt x="76714" y="82258"/>
                  </a:cubicBezTo>
                  <a:cubicBezTo>
                    <a:pt x="76610" y="82274"/>
                    <a:pt x="76507" y="82282"/>
                    <a:pt x="76405" y="82282"/>
                  </a:cubicBezTo>
                  <a:cubicBezTo>
                    <a:pt x="75873" y="82282"/>
                    <a:pt x="75365" y="82061"/>
                    <a:pt x="75003" y="81670"/>
                  </a:cubicBezTo>
                  <a:cubicBezTo>
                    <a:pt x="73810" y="80478"/>
                    <a:pt x="72722" y="79147"/>
                    <a:pt x="71356" y="78179"/>
                  </a:cubicBezTo>
                  <a:cubicBezTo>
                    <a:pt x="70652" y="77672"/>
                    <a:pt x="69937" y="76844"/>
                    <a:pt x="68958" y="76844"/>
                  </a:cubicBezTo>
                  <a:cubicBezTo>
                    <a:pt x="68735" y="76844"/>
                    <a:pt x="68499" y="76887"/>
                    <a:pt x="68246" y="76987"/>
                  </a:cubicBezTo>
                  <a:cubicBezTo>
                    <a:pt x="68013" y="77081"/>
                    <a:pt x="67785" y="77113"/>
                    <a:pt x="67562" y="77113"/>
                  </a:cubicBezTo>
                  <a:cubicBezTo>
                    <a:pt x="67089" y="77113"/>
                    <a:pt x="66635" y="76969"/>
                    <a:pt x="66189" y="76969"/>
                  </a:cubicBezTo>
                  <a:cubicBezTo>
                    <a:pt x="64783" y="76969"/>
                    <a:pt x="63941" y="75706"/>
                    <a:pt x="62605" y="75706"/>
                  </a:cubicBezTo>
                  <a:cubicBezTo>
                    <a:pt x="62579" y="75706"/>
                    <a:pt x="62552" y="75707"/>
                    <a:pt x="62525" y="75708"/>
                  </a:cubicBezTo>
                  <a:cubicBezTo>
                    <a:pt x="62280" y="75708"/>
                    <a:pt x="61828" y="76012"/>
                    <a:pt x="61511" y="76012"/>
                  </a:cubicBezTo>
                  <a:cubicBezTo>
                    <a:pt x="61248" y="76012"/>
                    <a:pt x="61077" y="75802"/>
                    <a:pt x="61195" y="75034"/>
                  </a:cubicBezTo>
                  <a:cubicBezTo>
                    <a:pt x="61232" y="74788"/>
                    <a:pt x="60883" y="74612"/>
                    <a:pt x="60617" y="74612"/>
                  </a:cubicBezTo>
                  <a:cubicBezTo>
                    <a:pt x="60509" y="74612"/>
                    <a:pt x="60415" y="74641"/>
                    <a:pt x="60365" y="74706"/>
                  </a:cubicBezTo>
                  <a:cubicBezTo>
                    <a:pt x="59225" y="76088"/>
                    <a:pt x="57099" y="76071"/>
                    <a:pt x="56166" y="77747"/>
                  </a:cubicBezTo>
                  <a:cubicBezTo>
                    <a:pt x="55842" y="78325"/>
                    <a:pt x="55457" y="78771"/>
                    <a:pt x="54917" y="78771"/>
                  </a:cubicBezTo>
                  <a:cubicBezTo>
                    <a:pt x="54649" y="78771"/>
                    <a:pt x="54343" y="78661"/>
                    <a:pt x="53988" y="78404"/>
                  </a:cubicBezTo>
                  <a:cubicBezTo>
                    <a:pt x="53637" y="78125"/>
                    <a:pt x="53206" y="77982"/>
                    <a:pt x="52772" y="77982"/>
                  </a:cubicBezTo>
                  <a:cubicBezTo>
                    <a:pt x="52480" y="77982"/>
                    <a:pt x="52186" y="78047"/>
                    <a:pt x="51915" y="78179"/>
                  </a:cubicBezTo>
                  <a:cubicBezTo>
                    <a:pt x="51373" y="78410"/>
                    <a:pt x="50918" y="78527"/>
                    <a:pt x="50541" y="78527"/>
                  </a:cubicBezTo>
                  <a:cubicBezTo>
                    <a:pt x="49618" y="78527"/>
                    <a:pt x="49166" y="77825"/>
                    <a:pt x="49080" y="76365"/>
                  </a:cubicBezTo>
                  <a:cubicBezTo>
                    <a:pt x="49046" y="75397"/>
                    <a:pt x="49184" y="74446"/>
                    <a:pt x="49478" y="73530"/>
                  </a:cubicBezTo>
                  <a:cubicBezTo>
                    <a:pt x="50012" y="71861"/>
                    <a:pt x="49095" y="70692"/>
                    <a:pt x="47366" y="70692"/>
                  </a:cubicBezTo>
                  <a:cubicBezTo>
                    <a:pt x="47305" y="70692"/>
                    <a:pt x="47243" y="70693"/>
                    <a:pt x="47179" y="70696"/>
                  </a:cubicBezTo>
                  <a:cubicBezTo>
                    <a:pt x="46730" y="70714"/>
                    <a:pt x="46281" y="70765"/>
                    <a:pt x="45814" y="70783"/>
                  </a:cubicBezTo>
                  <a:cubicBezTo>
                    <a:pt x="45755" y="70784"/>
                    <a:pt x="45699" y="70786"/>
                    <a:pt x="45645" y="70786"/>
                  </a:cubicBezTo>
                  <a:cubicBezTo>
                    <a:pt x="45148" y="70786"/>
                    <a:pt x="44886" y="70683"/>
                    <a:pt x="45088" y="69919"/>
                  </a:cubicBezTo>
                  <a:cubicBezTo>
                    <a:pt x="45469" y="68484"/>
                    <a:pt x="46143" y="67240"/>
                    <a:pt x="46886" y="65996"/>
                  </a:cubicBezTo>
                  <a:cubicBezTo>
                    <a:pt x="47214" y="65443"/>
                    <a:pt x="47231" y="64993"/>
                    <a:pt x="46747" y="64613"/>
                  </a:cubicBezTo>
                  <a:cubicBezTo>
                    <a:pt x="46406" y="64334"/>
                    <a:pt x="45929" y="64209"/>
                    <a:pt x="45417" y="64209"/>
                  </a:cubicBezTo>
                  <a:cubicBezTo>
                    <a:pt x="44221" y="64209"/>
                    <a:pt x="42833" y="64889"/>
                    <a:pt x="42531" y="65857"/>
                  </a:cubicBezTo>
                  <a:cubicBezTo>
                    <a:pt x="42161" y="67044"/>
                    <a:pt x="40793" y="67929"/>
                    <a:pt x="39553" y="67929"/>
                  </a:cubicBezTo>
                  <a:cubicBezTo>
                    <a:pt x="39113" y="67929"/>
                    <a:pt x="38689" y="67817"/>
                    <a:pt x="38331" y="67568"/>
                  </a:cubicBezTo>
                  <a:cubicBezTo>
                    <a:pt x="36966" y="66601"/>
                    <a:pt x="35998" y="64872"/>
                    <a:pt x="36517" y="63455"/>
                  </a:cubicBezTo>
                  <a:cubicBezTo>
                    <a:pt x="37571" y="60569"/>
                    <a:pt x="37986" y="56802"/>
                    <a:pt x="41822" y="56093"/>
                  </a:cubicBezTo>
                  <a:cubicBezTo>
                    <a:pt x="44259" y="55627"/>
                    <a:pt x="46696" y="55299"/>
                    <a:pt x="49167" y="55126"/>
                  </a:cubicBezTo>
                  <a:cubicBezTo>
                    <a:pt x="49252" y="55120"/>
                    <a:pt x="49338" y="55117"/>
                    <a:pt x="49425" y="55117"/>
                  </a:cubicBezTo>
                  <a:cubicBezTo>
                    <a:pt x="50819" y="55117"/>
                    <a:pt x="52364" y="55920"/>
                    <a:pt x="51811" y="58133"/>
                  </a:cubicBezTo>
                  <a:cubicBezTo>
                    <a:pt x="51707" y="58582"/>
                    <a:pt x="52087" y="59204"/>
                    <a:pt x="52329" y="59688"/>
                  </a:cubicBezTo>
                  <a:cubicBezTo>
                    <a:pt x="52602" y="60250"/>
                    <a:pt x="52992" y="60846"/>
                    <a:pt x="53666" y="60846"/>
                  </a:cubicBezTo>
                  <a:cubicBezTo>
                    <a:pt x="53675" y="60846"/>
                    <a:pt x="53685" y="60846"/>
                    <a:pt x="53695" y="60846"/>
                  </a:cubicBezTo>
                  <a:cubicBezTo>
                    <a:pt x="54455" y="60811"/>
                    <a:pt x="54628" y="60085"/>
                    <a:pt x="54852" y="59498"/>
                  </a:cubicBezTo>
                  <a:cubicBezTo>
                    <a:pt x="55146" y="58703"/>
                    <a:pt x="55146" y="57822"/>
                    <a:pt x="54887" y="57027"/>
                  </a:cubicBezTo>
                  <a:cubicBezTo>
                    <a:pt x="54127" y="54642"/>
                    <a:pt x="54922" y="53017"/>
                    <a:pt x="57116" y="51894"/>
                  </a:cubicBezTo>
                  <a:cubicBezTo>
                    <a:pt x="58291" y="51307"/>
                    <a:pt x="59328" y="50442"/>
                    <a:pt x="60469" y="49786"/>
                  </a:cubicBezTo>
                  <a:cubicBezTo>
                    <a:pt x="62128" y="48818"/>
                    <a:pt x="61575" y="46641"/>
                    <a:pt x="63096" y="45448"/>
                  </a:cubicBezTo>
                  <a:cubicBezTo>
                    <a:pt x="64720" y="44169"/>
                    <a:pt x="65757" y="42113"/>
                    <a:pt x="68194" y="42061"/>
                  </a:cubicBezTo>
                  <a:cubicBezTo>
                    <a:pt x="68574" y="42044"/>
                    <a:pt x="69006" y="41888"/>
                    <a:pt x="69075" y="41456"/>
                  </a:cubicBezTo>
                  <a:cubicBezTo>
                    <a:pt x="69369" y="39711"/>
                    <a:pt x="70924" y="39417"/>
                    <a:pt x="72151" y="38760"/>
                  </a:cubicBezTo>
                  <a:cubicBezTo>
                    <a:pt x="72321" y="38667"/>
                    <a:pt x="72565" y="38512"/>
                    <a:pt x="72753" y="38512"/>
                  </a:cubicBezTo>
                  <a:cubicBezTo>
                    <a:pt x="72950" y="38512"/>
                    <a:pt x="73086" y="38680"/>
                    <a:pt x="73015" y="39261"/>
                  </a:cubicBezTo>
                  <a:cubicBezTo>
                    <a:pt x="72956" y="39796"/>
                    <a:pt x="73330" y="40078"/>
                    <a:pt x="73743" y="40078"/>
                  </a:cubicBezTo>
                  <a:cubicBezTo>
                    <a:pt x="73931" y="40078"/>
                    <a:pt x="74127" y="40020"/>
                    <a:pt x="74294" y="39901"/>
                  </a:cubicBezTo>
                  <a:cubicBezTo>
                    <a:pt x="75746" y="38898"/>
                    <a:pt x="77457" y="38501"/>
                    <a:pt x="78995" y="37723"/>
                  </a:cubicBezTo>
                  <a:cubicBezTo>
                    <a:pt x="79738" y="37326"/>
                    <a:pt x="80291" y="36773"/>
                    <a:pt x="79790" y="35995"/>
                  </a:cubicBezTo>
                  <a:cubicBezTo>
                    <a:pt x="79597" y="35708"/>
                    <a:pt x="79414" y="35603"/>
                    <a:pt x="79239" y="35603"/>
                  </a:cubicBezTo>
                  <a:cubicBezTo>
                    <a:pt x="78865" y="35603"/>
                    <a:pt x="78524" y="36083"/>
                    <a:pt x="78183" y="36306"/>
                  </a:cubicBezTo>
                  <a:cubicBezTo>
                    <a:pt x="77820" y="36545"/>
                    <a:pt x="77447" y="36741"/>
                    <a:pt x="77083" y="36741"/>
                  </a:cubicBezTo>
                  <a:cubicBezTo>
                    <a:pt x="76789" y="36741"/>
                    <a:pt x="76501" y="36612"/>
                    <a:pt x="76230" y="36272"/>
                  </a:cubicBezTo>
                  <a:cubicBezTo>
                    <a:pt x="75677" y="35563"/>
                    <a:pt x="76126" y="35148"/>
                    <a:pt x="76731" y="34751"/>
                  </a:cubicBezTo>
                  <a:cubicBezTo>
                    <a:pt x="77318" y="34371"/>
                    <a:pt x="77284" y="33818"/>
                    <a:pt x="77025" y="33196"/>
                  </a:cubicBezTo>
                  <a:cubicBezTo>
                    <a:pt x="76921" y="32919"/>
                    <a:pt x="76161" y="33023"/>
                    <a:pt x="76593" y="32643"/>
                  </a:cubicBezTo>
                  <a:cubicBezTo>
                    <a:pt x="76708" y="32536"/>
                    <a:pt x="76805" y="32492"/>
                    <a:pt x="76888" y="32492"/>
                  </a:cubicBezTo>
                  <a:cubicBezTo>
                    <a:pt x="77143" y="32492"/>
                    <a:pt x="77279" y="32892"/>
                    <a:pt x="77474" y="33126"/>
                  </a:cubicBezTo>
                  <a:cubicBezTo>
                    <a:pt x="77830" y="33563"/>
                    <a:pt x="78559" y="33892"/>
                    <a:pt x="79019" y="33892"/>
                  </a:cubicBezTo>
                  <a:cubicBezTo>
                    <a:pt x="79251" y="33892"/>
                    <a:pt x="79415" y="33808"/>
                    <a:pt x="79427" y="33610"/>
                  </a:cubicBezTo>
                  <a:cubicBezTo>
                    <a:pt x="79485" y="32639"/>
                    <a:pt x="79866" y="32465"/>
                    <a:pt x="80317" y="32465"/>
                  </a:cubicBezTo>
                  <a:cubicBezTo>
                    <a:pt x="80569" y="32465"/>
                    <a:pt x="80843" y="32519"/>
                    <a:pt x="81095" y="32519"/>
                  </a:cubicBezTo>
                  <a:cubicBezTo>
                    <a:pt x="81194" y="32519"/>
                    <a:pt x="81290" y="32511"/>
                    <a:pt x="81380" y="32487"/>
                  </a:cubicBezTo>
                  <a:cubicBezTo>
                    <a:pt x="81894" y="32340"/>
                    <a:pt x="82271" y="31830"/>
                    <a:pt x="82830" y="31830"/>
                  </a:cubicBezTo>
                  <a:cubicBezTo>
                    <a:pt x="82928" y="31830"/>
                    <a:pt x="83031" y="31846"/>
                    <a:pt x="83142" y="31882"/>
                  </a:cubicBezTo>
                  <a:cubicBezTo>
                    <a:pt x="82658" y="32470"/>
                    <a:pt x="82192" y="33075"/>
                    <a:pt x="81708" y="33679"/>
                  </a:cubicBezTo>
                  <a:cubicBezTo>
                    <a:pt x="81604" y="33766"/>
                    <a:pt x="81483" y="33835"/>
                    <a:pt x="81362" y="33904"/>
                  </a:cubicBezTo>
                  <a:cubicBezTo>
                    <a:pt x="81034" y="34129"/>
                    <a:pt x="80775" y="34423"/>
                    <a:pt x="80878" y="34872"/>
                  </a:cubicBezTo>
                  <a:cubicBezTo>
                    <a:pt x="80999" y="35304"/>
                    <a:pt x="81380" y="35252"/>
                    <a:pt x="81673" y="35425"/>
                  </a:cubicBezTo>
                  <a:cubicBezTo>
                    <a:pt x="81973" y="35596"/>
                    <a:pt x="82292" y="35648"/>
                    <a:pt x="82615" y="35648"/>
                  </a:cubicBezTo>
                  <a:cubicBezTo>
                    <a:pt x="83130" y="35648"/>
                    <a:pt x="83658" y="35514"/>
                    <a:pt x="84141" y="35514"/>
                  </a:cubicBezTo>
                  <a:cubicBezTo>
                    <a:pt x="84489" y="35514"/>
                    <a:pt x="84814" y="35584"/>
                    <a:pt x="85095" y="35822"/>
                  </a:cubicBezTo>
                  <a:cubicBezTo>
                    <a:pt x="85535" y="36187"/>
                    <a:pt x="85875" y="36332"/>
                    <a:pt x="86134" y="36332"/>
                  </a:cubicBezTo>
                  <a:cubicBezTo>
                    <a:pt x="86710" y="36332"/>
                    <a:pt x="86887" y="35618"/>
                    <a:pt x="86875" y="35010"/>
                  </a:cubicBezTo>
                  <a:cubicBezTo>
                    <a:pt x="86858" y="34215"/>
                    <a:pt x="87601" y="32729"/>
                    <a:pt x="85665" y="32625"/>
                  </a:cubicBezTo>
                  <a:cubicBezTo>
                    <a:pt x="84991" y="32591"/>
                    <a:pt x="85130" y="31986"/>
                    <a:pt x="85596" y="31485"/>
                  </a:cubicBezTo>
                  <a:cubicBezTo>
                    <a:pt x="87186" y="29791"/>
                    <a:pt x="86650" y="27527"/>
                    <a:pt x="84508" y="26767"/>
                  </a:cubicBezTo>
                  <a:cubicBezTo>
                    <a:pt x="84006" y="26594"/>
                    <a:pt x="83557" y="26214"/>
                    <a:pt x="83661" y="25834"/>
                  </a:cubicBezTo>
                  <a:cubicBezTo>
                    <a:pt x="83972" y="24503"/>
                    <a:pt x="83039" y="23432"/>
                    <a:pt x="83090" y="22170"/>
                  </a:cubicBezTo>
                  <a:cubicBezTo>
                    <a:pt x="83108" y="21773"/>
                    <a:pt x="83073" y="21375"/>
                    <a:pt x="82624" y="21220"/>
                  </a:cubicBezTo>
                  <a:cubicBezTo>
                    <a:pt x="82529" y="21188"/>
                    <a:pt x="82437" y="21174"/>
                    <a:pt x="82348" y="21174"/>
                  </a:cubicBezTo>
                  <a:cubicBezTo>
                    <a:pt x="82049" y="21174"/>
                    <a:pt x="81787" y="21339"/>
                    <a:pt x="81587" y="21565"/>
                  </a:cubicBezTo>
                  <a:cubicBezTo>
                    <a:pt x="81086" y="22135"/>
                    <a:pt x="80464" y="22602"/>
                    <a:pt x="79755" y="22913"/>
                  </a:cubicBezTo>
                  <a:cubicBezTo>
                    <a:pt x="79583" y="22995"/>
                    <a:pt x="79411" y="23071"/>
                    <a:pt x="79247" y="23071"/>
                  </a:cubicBezTo>
                  <a:cubicBezTo>
                    <a:pt x="79097" y="23071"/>
                    <a:pt x="78954" y="23008"/>
                    <a:pt x="78822" y="22827"/>
                  </a:cubicBezTo>
                  <a:cubicBezTo>
                    <a:pt x="78563" y="22498"/>
                    <a:pt x="78753" y="22274"/>
                    <a:pt x="78960" y="22015"/>
                  </a:cubicBezTo>
                  <a:cubicBezTo>
                    <a:pt x="79496" y="21254"/>
                    <a:pt x="79254" y="20736"/>
                    <a:pt x="78459" y="20338"/>
                  </a:cubicBezTo>
                  <a:cubicBezTo>
                    <a:pt x="78131" y="20165"/>
                    <a:pt x="77837" y="19941"/>
                    <a:pt x="77578" y="19664"/>
                  </a:cubicBezTo>
                  <a:cubicBezTo>
                    <a:pt x="77168" y="19146"/>
                    <a:pt x="76356" y="18913"/>
                    <a:pt x="75491" y="18913"/>
                  </a:cubicBezTo>
                  <a:cubicBezTo>
                    <a:pt x="74278" y="18913"/>
                    <a:pt x="72961" y="19371"/>
                    <a:pt x="72497" y="20148"/>
                  </a:cubicBezTo>
                  <a:cubicBezTo>
                    <a:pt x="72065" y="20874"/>
                    <a:pt x="71788" y="21824"/>
                    <a:pt x="70803" y="22170"/>
                  </a:cubicBezTo>
                  <a:cubicBezTo>
                    <a:pt x="70354" y="22326"/>
                    <a:pt x="70043" y="22792"/>
                    <a:pt x="70337" y="23276"/>
                  </a:cubicBezTo>
                  <a:cubicBezTo>
                    <a:pt x="71356" y="25004"/>
                    <a:pt x="70043" y="25488"/>
                    <a:pt x="68902" y="26024"/>
                  </a:cubicBezTo>
                  <a:cubicBezTo>
                    <a:pt x="67693" y="26577"/>
                    <a:pt x="66241" y="26801"/>
                    <a:pt x="66345" y="28685"/>
                  </a:cubicBezTo>
                  <a:cubicBezTo>
                    <a:pt x="66379" y="29117"/>
                    <a:pt x="65895" y="29601"/>
                    <a:pt x="65584" y="30016"/>
                  </a:cubicBezTo>
                  <a:cubicBezTo>
                    <a:pt x="65442" y="30197"/>
                    <a:pt x="65232" y="30465"/>
                    <a:pt x="64983" y="30465"/>
                  </a:cubicBezTo>
                  <a:cubicBezTo>
                    <a:pt x="64899" y="30465"/>
                    <a:pt x="64811" y="30435"/>
                    <a:pt x="64720" y="30361"/>
                  </a:cubicBezTo>
                  <a:cubicBezTo>
                    <a:pt x="64409" y="30120"/>
                    <a:pt x="64288" y="29705"/>
                    <a:pt x="64409" y="29342"/>
                  </a:cubicBezTo>
                  <a:cubicBezTo>
                    <a:pt x="64893" y="27596"/>
                    <a:pt x="65083" y="25989"/>
                    <a:pt x="62508" y="25903"/>
                  </a:cubicBezTo>
                  <a:cubicBezTo>
                    <a:pt x="62249" y="25903"/>
                    <a:pt x="61938" y="25644"/>
                    <a:pt x="61748" y="25436"/>
                  </a:cubicBezTo>
                  <a:cubicBezTo>
                    <a:pt x="61084" y="24759"/>
                    <a:pt x="60400" y="24243"/>
                    <a:pt x="59552" y="24243"/>
                  </a:cubicBezTo>
                  <a:cubicBezTo>
                    <a:pt x="59252" y="24243"/>
                    <a:pt x="58932" y="24307"/>
                    <a:pt x="58585" y="24451"/>
                  </a:cubicBezTo>
                  <a:cubicBezTo>
                    <a:pt x="58566" y="24457"/>
                    <a:pt x="58545" y="24459"/>
                    <a:pt x="58523" y="24459"/>
                  </a:cubicBezTo>
                  <a:cubicBezTo>
                    <a:pt x="58409" y="24459"/>
                    <a:pt x="58269" y="24394"/>
                    <a:pt x="58153" y="24365"/>
                  </a:cubicBezTo>
                  <a:cubicBezTo>
                    <a:pt x="58758" y="23501"/>
                    <a:pt x="57687" y="22429"/>
                    <a:pt x="58827" y="21462"/>
                  </a:cubicBezTo>
                  <a:cubicBezTo>
                    <a:pt x="61800" y="18990"/>
                    <a:pt x="65757" y="18558"/>
                    <a:pt x="68781" y="16294"/>
                  </a:cubicBezTo>
                  <a:lnTo>
                    <a:pt x="69455" y="15828"/>
                  </a:lnTo>
                  <a:cubicBezTo>
                    <a:pt x="70337" y="15586"/>
                    <a:pt x="71218" y="15206"/>
                    <a:pt x="72117" y="15119"/>
                  </a:cubicBezTo>
                  <a:cubicBezTo>
                    <a:pt x="74346" y="14912"/>
                    <a:pt x="75331" y="13910"/>
                    <a:pt x="75262" y="11767"/>
                  </a:cubicBezTo>
                  <a:cubicBezTo>
                    <a:pt x="75262" y="11596"/>
                    <a:pt x="75299" y="11543"/>
                    <a:pt x="75353" y="11543"/>
                  </a:cubicBezTo>
                  <a:cubicBezTo>
                    <a:pt x="75441" y="11543"/>
                    <a:pt x="75574" y="11687"/>
                    <a:pt x="75659" y="11698"/>
                  </a:cubicBezTo>
                  <a:cubicBezTo>
                    <a:pt x="76835" y="11749"/>
                    <a:pt x="77733" y="12683"/>
                    <a:pt x="78943" y="12752"/>
                  </a:cubicBezTo>
                  <a:cubicBezTo>
                    <a:pt x="79461" y="12769"/>
                    <a:pt x="79945" y="13391"/>
                    <a:pt x="80412" y="13789"/>
                  </a:cubicBezTo>
                  <a:cubicBezTo>
                    <a:pt x="80395" y="13944"/>
                    <a:pt x="80325" y="14082"/>
                    <a:pt x="80204" y="14203"/>
                  </a:cubicBezTo>
                  <a:cubicBezTo>
                    <a:pt x="79099" y="14649"/>
                    <a:pt x="78211" y="15599"/>
                    <a:pt x="76924" y="15599"/>
                  </a:cubicBezTo>
                  <a:cubicBezTo>
                    <a:pt x="76763" y="15599"/>
                    <a:pt x="76595" y="15584"/>
                    <a:pt x="76420" y="15551"/>
                  </a:cubicBezTo>
                  <a:cubicBezTo>
                    <a:pt x="76325" y="15534"/>
                    <a:pt x="76229" y="15525"/>
                    <a:pt x="76135" y="15525"/>
                  </a:cubicBezTo>
                  <a:cubicBezTo>
                    <a:pt x="75478" y="15525"/>
                    <a:pt x="74895" y="15947"/>
                    <a:pt x="74985" y="16778"/>
                  </a:cubicBezTo>
                  <a:cubicBezTo>
                    <a:pt x="75041" y="17437"/>
                    <a:pt x="75422" y="17620"/>
                    <a:pt x="75866" y="17620"/>
                  </a:cubicBezTo>
                  <a:cubicBezTo>
                    <a:pt x="76109" y="17620"/>
                    <a:pt x="76372" y="17565"/>
                    <a:pt x="76610" y="17504"/>
                  </a:cubicBezTo>
                  <a:cubicBezTo>
                    <a:pt x="76822" y="17451"/>
                    <a:pt x="77015" y="17425"/>
                    <a:pt x="77193" y="17425"/>
                  </a:cubicBezTo>
                  <a:cubicBezTo>
                    <a:pt x="77828" y="17425"/>
                    <a:pt x="78286" y="17750"/>
                    <a:pt x="78839" y="18316"/>
                  </a:cubicBezTo>
                  <a:cubicBezTo>
                    <a:pt x="79617" y="19094"/>
                    <a:pt x="80723" y="19612"/>
                    <a:pt x="81794" y="19993"/>
                  </a:cubicBezTo>
                  <a:cubicBezTo>
                    <a:pt x="81906" y="20034"/>
                    <a:pt x="82005" y="20053"/>
                    <a:pt x="82094" y="20053"/>
                  </a:cubicBezTo>
                  <a:cubicBezTo>
                    <a:pt x="82595" y="20053"/>
                    <a:pt x="82747" y="19445"/>
                    <a:pt x="82762" y="18887"/>
                  </a:cubicBezTo>
                  <a:cubicBezTo>
                    <a:pt x="82805" y="18878"/>
                    <a:pt x="82849" y="18874"/>
                    <a:pt x="82892" y="18874"/>
                  </a:cubicBezTo>
                  <a:cubicBezTo>
                    <a:pt x="82935" y="18874"/>
                    <a:pt x="82978" y="18878"/>
                    <a:pt x="83021" y="18887"/>
                  </a:cubicBezTo>
                  <a:cubicBezTo>
                    <a:pt x="83375" y="18985"/>
                    <a:pt x="83662" y="19030"/>
                    <a:pt x="83892" y="19030"/>
                  </a:cubicBezTo>
                  <a:cubicBezTo>
                    <a:pt x="85038" y="19030"/>
                    <a:pt x="84816" y="17932"/>
                    <a:pt x="84629" y="16882"/>
                  </a:cubicBezTo>
                  <a:cubicBezTo>
                    <a:pt x="84577" y="16588"/>
                    <a:pt x="84404" y="16122"/>
                    <a:pt x="84525" y="16018"/>
                  </a:cubicBezTo>
                  <a:cubicBezTo>
                    <a:pt x="84606" y="15948"/>
                    <a:pt x="84680" y="15920"/>
                    <a:pt x="84749" y="15920"/>
                  </a:cubicBezTo>
                  <a:cubicBezTo>
                    <a:pt x="84985" y="15920"/>
                    <a:pt x="85161" y="16252"/>
                    <a:pt x="85389" y="16346"/>
                  </a:cubicBezTo>
                  <a:cubicBezTo>
                    <a:pt x="85637" y="16436"/>
                    <a:pt x="85876" y="16474"/>
                    <a:pt x="86110" y="16474"/>
                  </a:cubicBezTo>
                  <a:cubicBezTo>
                    <a:pt x="86771" y="16474"/>
                    <a:pt x="87381" y="16174"/>
                    <a:pt x="87981" y="15931"/>
                  </a:cubicBezTo>
                  <a:cubicBezTo>
                    <a:pt x="88344" y="15793"/>
                    <a:pt x="88500" y="15275"/>
                    <a:pt x="88258" y="15033"/>
                  </a:cubicBezTo>
                  <a:cubicBezTo>
                    <a:pt x="87065" y="13754"/>
                    <a:pt x="85976" y="12406"/>
                    <a:pt x="84819" y="11110"/>
                  </a:cubicBezTo>
                  <a:cubicBezTo>
                    <a:pt x="84162" y="10350"/>
                    <a:pt x="83160" y="9779"/>
                    <a:pt x="82537" y="8915"/>
                  </a:cubicBezTo>
                  <a:cubicBezTo>
                    <a:pt x="82209" y="8379"/>
                    <a:pt x="81639" y="8034"/>
                    <a:pt x="81017" y="7999"/>
                  </a:cubicBezTo>
                  <a:cubicBezTo>
                    <a:pt x="80983" y="7995"/>
                    <a:pt x="80950" y="7994"/>
                    <a:pt x="80916" y="7994"/>
                  </a:cubicBezTo>
                  <a:cubicBezTo>
                    <a:pt x="80688" y="7994"/>
                    <a:pt x="80453" y="8074"/>
                    <a:pt x="80228" y="8074"/>
                  </a:cubicBezTo>
                  <a:cubicBezTo>
                    <a:pt x="80056" y="8074"/>
                    <a:pt x="79890" y="8027"/>
                    <a:pt x="79738" y="7861"/>
                  </a:cubicBezTo>
                  <a:cubicBezTo>
                    <a:pt x="80170" y="7757"/>
                    <a:pt x="80602" y="7654"/>
                    <a:pt x="81017" y="7585"/>
                  </a:cubicBezTo>
                  <a:cubicBezTo>
                    <a:pt x="81518" y="7481"/>
                    <a:pt x="82192" y="7567"/>
                    <a:pt x="82226" y="6859"/>
                  </a:cubicBezTo>
                  <a:cubicBezTo>
                    <a:pt x="82278" y="6202"/>
                    <a:pt x="81673" y="6167"/>
                    <a:pt x="81207" y="6046"/>
                  </a:cubicBezTo>
                  <a:cubicBezTo>
                    <a:pt x="81086" y="6012"/>
                    <a:pt x="80948" y="5960"/>
                    <a:pt x="80844" y="5891"/>
                  </a:cubicBezTo>
                  <a:cubicBezTo>
                    <a:pt x="80958" y="5878"/>
                    <a:pt x="81101" y="5837"/>
                    <a:pt x="81223" y="5837"/>
                  </a:cubicBezTo>
                  <a:cubicBezTo>
                    <a:pt x="81267" y="5837"/>
                    <a:pt x="81309" y="5843"/>
                    <a:pt x="81345" y="5856"/>
                  </a:cubicBezTo>
                  <a:cubicBezTo>
                    <a:pt x="81816" y="6065"/>
                    <a:pt x="82272" y="6151"/>
                    <a:pt x="82714" y="6151"/>
                  </a:cubicBezTo>
                  <a:cubicBezTo>
                    <a:pt x="83993" y="6151"/>
                    <a:pt x="85157" y="5437"/>
                    <a:pt x="86236" y="4923"/>
                  </a:cubicBezTo>
                  <a:cubicBezTo>
                    <a:pt x="89182" y="3528"/>
                    <a:pt x="92334" y="3094"/>
                    <a:pt x="95401" y="2235"/>
                  </a:cubicBezTo>
                  <a:lnTo>
                    <a:pt x="95401" y="2235"/>
                  </a:lnTo>
                  <a:cubicBezTo>
                    <a:pt x="93986" y="3267"/>
                    <a:pt x="92263" y="3834"/>
                    <a:pt x="90504" y="3834"/>
                  </a:cubicBezTo>
                  <a:cubicBezTo>
                    <a:pt x="90401" y="3834"/>
                    <a:pt x="90295" y="3831"/>
                    <a:pt x="90191" y="3831"/>
                  </a:cubicBezTo>
                  <a:cubicBezTo>
                    <a:pt x="89827" y="3831"/>
                    <a:pt x="89479" y="3873"/>
                    <a:pt x="89277" y="4249"/>
                  </a:cubicBezTo>
                  <a:cubicBezTo>
                    <a:pt x="89018" y="4802"/>
                    <a:pt x="89467" y="5113"/>
                    <a:pt x="89744" y="5528"/>
                  </a:cubicBezTo>
                  <a:cubicBezTo>
                    <a:pt x="90251" y="6307"/>
                    <a:pt x="90887" y="6586"/>
                    <a:pt x="91608" y="6586"/>
                  </a:cubicBezTo>
                  <a:cubicBezTo>
                    <a:pt x="91943" y="6586"/>
                    <a:pt x="92297" y="6525"/>
                    <a:pt x="92664" y="6427"/>
                  </a:cubicBezTo>
                  <a:cubicBezTo>
                    <a:pt x="93037" y="6322"/>
                    <a:pt x="93404" y="6272"/>
                    <a:pt x="93755" y="6272"/>
                  </a:cubicBezTo>
                  <a:cubicBezTo>
                    <a:pt x="95314" y="6272"/>
                    <a:pt x="96561" y="7243"/>
                    <a:pt x="96518" y="8639"/>
                  </a:cubicBezTo>
                  <a:cubicBezTo>
                    <a:pt x="96501" y="9123"/>
                    <a:pt x="96000" y="9710"/>
                    <a:pt x="96155" y="10073"/>
                  </a:cubicBezTo>
                  <a:cubicBezTo>
                    <a:pt x="96656" y="11300"/>
                    <a:pt x="95758" y="12302"/>
                    <a:pt x="95378" y="13045"/>
                  </a:cubicBezTo>
                  <a:cubicBezTo>
                    <a:pt x="94393" y="15016"/>
                    <a:pt x="93649" y="16709"/>
                    <a:pt x="95412" y="18541"/>
                  </a:cubicBezTo>
                  <a:cubicBezTo>
                    <a:pt x="95602" y="18714"/>
                    <a:pt x="95723" y="18938"/>
                    <a:pt x="95758" y="19180"/>
                  </a:cubicBezTo>
                  <a:cubicBezTo>
                    <a:pt x="95810" y="21358"/>
                    <a:pt x="97901" y="20788"/>
                    <a:pt x="99007" y="21479"/>
                  </a:cubicBezTo>
                  <a:cubicBezTo>
                    <a:pt x="99192" y="21597"/>
                    <a:pt x="99367" y="21648"/>
                    <a:pt x="99531" y="21648"/>
                  </a:cubicBezTo>
                  <a:cubicBezTo>
                    <a:pt x="100207" y="21648"/>
                    <a:pt x="100708" y="20784"/>
                    <a:pt x="101098" y="20200"/>
                  </a:cubicBezTo>
                  <a:cubicBezTo>
                    <a:pt x="102256" y="18472"/>
                    <a:pt x="104088" y="17055"/>
                    <a:pt x="105729" y="16536"/>
                  </a:cubicBezTo>
                  <a:cubicBezTo>
                    <a:pt x="109220" y="15396"/>
                    <a:pt x="112486" y="13547"/>
                    <a:pt x="116254" y="13115"/>
                  </a:cubicBezTo>
                  <a:cubicBezTo>
                    <a:pt x="117965" y="12907"/>
                    <a:pt x="119935" y="12320"/>
                    <a:pt x="120021" y="9883"/>
                  </a:cubicBezTo>
                  <a:cubicBezTo>
                    <a:pt x="120021" y="9693"/>
                    <a:pt x="120349" y="9485"/>
                    <a:pt x="120557" y="9330"/>
                  </a:cubicBezTo>
                  <a:cubicBezTo>
                    <a:pt x="121663" y="8552"/>
                    <a:pt x="123132" y="8034"/>
                    <a:pt x="122631" y="6202"/>
                  </a:cubicBezTo>
                  <a:cubicBezTo>
                    <a:pt x="122594" y="6055"/>
                    <a:pt x="122626" y="6020"/>
                    <a:pt x="122682" y="6020"/>
                  </a:cubicBezTo>
                  <a:cubicBezTo>
                    <a:pt x="122731" y="6020"/>
                    <a:pt x="122799" y="6046"/>
                    <a:pt x="122855" y="6046"/>
                  </a:cubicBezTo>
                  <a:cubicBezTo>
                    <a:pt x="122928" y="6051"/>
                    <a:pt x="122998" y="6053"/>
                    <a:pt x="123064" y="6053"/>
                  </a:cubicBezTo>
                  <a:cubicBezTo>
                    <a:pt x="124269" y="6053"/>
                    <a:pt x="124381" y="5321"/>
                    <a:pt x="123840" y="4387"/>
                  </a:cubicBezTo>
                  <a:cubicBezTo>
                    <a:pt x="123581" y="3921"/>
                    <a:pt x="123875" y="3955"/>
                    <a:pt x="124048" y="3817"/>
                  </a:cubicBezTo>
                  <a:cubicBezTo>
                    <a:pt x="125240" y="2867"/>
                    <a:pt x="126640" y="2728"/>
                    <a:pt x="128092" y="2659"/>
                  </a:cubicBezTo>
                  <a:cubicBezTo>
                    <a:pt x="128575" y="2625"/>
                    <a:pt x="129180" y="2521"/>
                    <a:pt x="129249" y="1934"/>
                  </a:cubicBezTo>
                  <a:cubicBezTo>
                    <a:pt x="129301" y="1363"/>
                    <a:pt x="128714" y="1242"/>
                    <a:pt x="128299" y="1190"/>
                  </a:cubicBezTo>
                  <a:cubicBezTo>
                    <a:pt x="125707" y="948"/>
                    <a:pt x="123132" y="430"/>
                    <a:pt x="120557" y="171"/>
                  </a:cubicBezTo>
                  <a:cubicBezTo>
                    <a:pt x="119360" y="50"/>
                    <a:pt x="118163" y="0"/>
                    <a:pt x="1169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48"/>
            <p:cNvSpPr/>
            <p:nvPr/>
          </p:nvSpPr>
          <p:spPr>
            <a:xfrm>
              <a:off x="1581325" y="1051125"/>
              <a:ext cx="283000" cy="91675"/>
            </a:xfrm>
            <a:custGeom>
              <a:rect b="b" l="l" r="r" t="t"/>
              <a:pathLst>
                <a:path extrusionOk="0" h="3667" w="11320">
                  <a:moveTo>
                    <a:pt x="6214" y="0"/>
                  </a:moveTo>
                  <a:cubicBezTo>
                    <a:pt x="5926" y="0"/>
                    <a:pt x="5584" y="48"/>
                    <a:pt x="5219" y="71"/>
                  </a:cubicBezTo>
                  <a:cubicBezTo>
                    <a:pt x="5082" y="56"/>
                    <a:pt x="4943" y="49"/>
                    <a:pt x="4804" y="49"/>
                  </a:cubicBezTo>
                  <a:cubicBezTo>
                    <a:pt x="3493" y="49"/>
                    <a:pt x="2115" y="667"/>
                    <a:pt x="709" y="1073"/>
                  </a:cubicBezTo>
                  <a:cubicBezTo>
                    <a:pt x="432" y="1177"/>
                    <a:pt x="208" y="1401"/>
                    <a:pt x="69" y="1678"/>
                  </a:cubicBezTo>
                  <a:cubicBezTo>
                    <a:pt x="0" y="1781"/>
                    <a:pt x="242" y="2213"/>
                    <a:pt x="363" y="2231"/>
                  </a:cubicBezTo>
                  <a:cubicBezTo>
                    <a:pt x="2163" y="2438"/>
                    <a:pt x="3786" y="3667"/>
                    <a:pt x="5640" y="3667"/>
                  </a:cubicBezTo>
                  <a:cubicBezTo>
                    <a:pt x="6100" y="3667"/>
                    <a:pt x="6574" y="3591"/>
                    <a:pt x="7068" y="3406"/>
                  </a:cubicBezTo>
                  <a:cubicBezTo>
                    <a:pt x="7396" y="3281"/>
                    <a:pt x="7767" y="3236"/>
                    <a:pt x="8142" y="3236"/>
                  </a:cubicBezTo>
                  <a:cubicBezTo>
                    <a:pt x="8439" y="3236"/>
                    <a:pt x="8738" y="3264"/>
                    <a:pt x="9021" y="3302"/>
                  </a:cubicBezTo>
                  <a:cubicBezTo>
                    <a:pt x="9277" y="3340"/>
                    <a:pt x="9523" y="3370"/>
                    <a:pt x="9759" y="3370"/>
                  </a:cubicBezTo>
                  <a:cubicBezTo>
                    <a:pt x="10271" y="3370"/>
                    <a:pt x="10728" y="3229"/>
                    <a:pt x="11095" y="2732"/>
                  </a:cubicBezTo>
                  <a:cubicBezTo>
                    <a:pt x="11320" y="2473"/>
                    <a:pt x="11268" y="2075"/>
                    <a:pt x="10991" y="1885"/>
                  </a:cubicBezTo>
                  <a:cubicBezTo>
                    <a:pt x="10479" y="1524"/>
                    <a:pt x="10006" y="1077"/>
                    <a:pt x="9430" y="1077"/>
                  </a:cubicBezTo>
                  <a:cubicBezTo>
                    <a:pt x="9151" y="1077"/>
                    <a:pt x="8847" y="1182"/>
                    <a:pt x="8503" y="1453"/>
                  </a:cubicBezTo>
                  <a:cubicBezTo>
                    <a:pt x="8280" y="1626"/>
                    <a:pt x="7919" y="1737"/>
                    <a:pt x="7612" y="1737"/>
                  </a:cubicBezTo>
                  <a:cubicBezTo>
                    <a:pt x="7277" y="1737"/>
                    <a:pt x="7006" y="1605"/>
                    <a:pt x="7051" y="1280"/>
                  </a:cubicBezTo>
                  <a:cubicBezTo>
                    <a:pt x="7179" y="207"/>
                    <a:pt x="6812" y="0"/>
                    <a:pt x="62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48"/>
            <p:cNvSpPr/>
            <p:nvPr/>
          </p:nvSpPr>
          <p:spPr>
            <a:xfrm>
              <a:off x="3144425" y="1319375"/>
              <a:ext cx="213450" cy="95575"/>
            </a:xfrm>
            <a:custGeom>
              <a:rect b="b" l="l" r="r" t="t"/>
              <a:pathLst>
                <a:path extrusionOk="0" h="3823" w="8538">
                  <a:moveTo>
                    <a:pt x="6155" y="1"/>
                  </a:moveTo>
                  <a:cubicBezTo>
                    <a:pt x="6054" y="1"/>
                    <a:pt x="5950" y="7"/>
                    <a:pt x="5842" y="20"/>
                  </a:cubicBezTo>
                  <a:cubicBezTo>
                    <a:pt x="4846" y="139"/>
                    <a:pt x="3874" y="469"/>
                    <a:pt x="2859" y="469"/>
                  </a:cubicBezTo>
                  <a:cubicBezTo>
                    <a:pt x="2396" y="469"/>
                    <a:pt x="1923" y="400"/>
                    <a:pt x="1435" y="211"/>
                  </a:cubicBezTo>
                  <a:cubicBezTo>
                    <a:pt x="1292" y="150"/>
                    <a:pt x="1133" y="113"/>
                    <a:pt x="974" y="113"/>
                  </a:cubicBezTo>
                  <a:cubicBezTo>
                    <a:pt x="501" y="113"/>
                    <a:pt x="35" y="441"/>
                    <a:pt x="35" y="1438"/>
                  </a:cubicBezTo>
                  <a:cubicBezTo>
                    <a:pt x="1" y="3771"/>
                    <a:pt x="1573" y="3580"/>
                    <a:pt x="3025" y="3822"/>
                  </a:cubicBezTo>
                  <a:cubicBezTo>
                    <a:pt x="4338" y="3753"/>
                    <a:pt x="5617" y="3408"/>
                    <a:pt x="6792" y="2837"/>
                  </a:cubicBezTo>
                  <a:cubicBezTo>
                    <a:pt x="7415" y="2526"/>
                    <a:pt x="8538" y="2474"/>
                    <a:pt x="8192" y="1541"/>
                  </a:cubicBezTo>
                  <a:cubicBezTo>
                    <a:pt x="7892" y="720"/>
                    <a:pt x="7218" y="1"/>
                    <a:pt x="6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48"/>
            <p:cNvSpPr/>
            <p:nvPr/>
          </p:nvSpPr>
          <p:spPr>
            <a:xfrm>
              <a:off x="1453000" y="2509000"/>
              <a:ext cx="263575" cy="113100"/>
            </a:xfrm>
            <a:custGeom>
              <a:rect b="b" l="l" r="r" t="t"/>
              <a:pathLst>
                <a:path extrusionOk="0" h="4524" w="10543">
                  <a:moveTo>
                    <a:pt x="3451" y="1"/>
                  </a:moveTo>
                  <a:cubicBezTo>
                    <a:pt x="2445" y="1"/>
                    <a:pt x="1486" y="228"/>
                    <a:pt x="761" y="702"/>
                  </a:cubicBezTo>
                  <a:cubicBezTo>
                    <a:pt x="398" y="927"/>
                    <a:pt x="1" y="1186"/>
                    <a:pt x="243" y="1687"/>
                  </a:cubicBezTo>
                  <a:cubicBezTo>
                    <a:pt x="390" y="1972"/>
                    <a:pt x="609" y="2083"/>
                    <a:pt x="855" y="2083"/>
                  </a:cubicBezTo>
                  <a:cubicBezTo>
                    <a:pt x="1012" y="2083"/>
                    <a:pt x="1180" y="2038"/>
                    <a:pt x="1349" y="1964"/>
                  </a:cubicBezTo>
                  <a:cubicBezTo>
                    <a:pt x="1677" y="1828"/>
                    <a:pt x="1990" y="1776"/>
                    <a:pt x="2298" y="1776"/>
                  </a:cubicBezTo>
                  <a:cubicBezTo>
                    <a:pt x="2932" y="1776"/>
                    <a:pt x="3543" y="1997"/>
                    <a:pt x="4217" y="2171"/>
                  </a:cubicBezTo>
                  <a:cubicBezTo>
                    <a:pt x="5708" y="2540"/>
                    <a:pt x="6405" y="4523"/>
                    <a:pt x="7868" y="4523"/>
                  </a:cubicBezTo>
                  <a:cubicBezTo>
                    <a:pt x="8118" y="4523"/>
                    <a:pt x="8391" y="4465"/>
                    <a:pt x="8693" y="4332"/>
                  </a:cubicBezTo>
                  <a:cubicBezTo>
                    <a:pt x="8824" y="4337"/>
                    <a:pt x="8947" y="4340"/>
                    <a:pt x="9062" y="4340"/>
                  </a:cubicBezTo>
                  <a:cubicBezTo>
                    <a:pt x="10032" y="4340"/>
                    <a:pt x="10475" y="4144"/>
                    <a:pt x="10491" y="3727"/>
                  </a:cubicBezTo>
                  <a:cubicBezTo>
                    <a:pt x="10542" y="2897"/>
                    <a:pt x="9817" y="2724"/>
                    <a:pt x="9264" y="2517"/>
                  </a:cubicBezTo>
                  <a:cubicBezTo>
                    <a:pt x="8711" y="2292"/>
                    <a:pt x="8209" y="1964"/>
                    <a:pt x="7777" y="1567"/>
                  </a:cubicBezTo>
                  <a:cubicBezTo>
                    <a:pt x="6685" y="547"/>
                    <a:pt x="5011" y="1"/>
                    <a:pt x="3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48"/>
            <p:cNvSpPr/>
            <p:nvPr/>
          </p:nvSpPr>
          <p:spPr>
            <a:xfrm>
              <a:off x="1880725" y="1020350"/>
              <a:ext cx="162025" cy="112025"/>
            </a:xfrm>
            <a:custGeom>
              <a:rect b="b" l="l" r="r" t="t"/>
              <a:pathLst>
                <a:path extrusionOk="0" h="4481" w="6481">
                  <a:moveTo>
                    <a:pt x="4294" y="0"/>
                  </a:moveTo>
                  <a:cubicBezTo>
                    <a:pt x="4062" y="0"/>
                    <a:pt x="3818" y="44"/>
                    <a:pt x="3560" y="144"/>
                  </a:cubicBezTo>
                  <a:cubicBezTo>
                    <a:pt x="3094" y="317"/>
                    <a:pt x="2593" y="541"/>
                    <a:pt x="2886" y="1198"/>
                  </a:cubicBezTo>
                  <a:cubicBezTo>
                    <a:pt x="3042" y="1509"/>
                    <a:pt x="3232" y="1820"/>
                    <a:pt x="3457" y="2114"/>
                  </a:cubicBezTo>
                  <a:cubicBezTo>
                    <a:pt x="3147" y="2260"/>
                    <a:pt x="2851" y="2348"/>
                    <a:pt x="2545" y="2348"/>
                  </a:cubicBezTo>
                  <a:cubicBezTo>
                    <a:pt x="2270" y="2348"/>
                    <a:pt x="1987" y="2277"/>
                    <a:pt x="1677" y="2114"/>
                  </a:cubicBezTo>
                  <a:cubicBezTo>
                    <a:pt x="1531" y="2037"/>
                    <a:pt x="1393" y="2002"/>
                    <a:pt x="1262" y="2002"/>
                  </a:cubicBezTo>
                  <a:cubicBezTo>
                    <a:pt x="867" y="2002"/>
                    <a:pt x="545" y="2320"/>
                    <a:pt x="311" y="2736"/>
                  </a:cubicBezTo>
                  <a:cubicBezTo>
                    <a:pt x="0" y="3289"/>
                    <a:pt x="467" y="3479"/>
                    <a:pt x="813" y="3807"/>
                  </a:cubicBezTo>
                  <a:cubicBezTo>
                    <a:pt x="1327" y="4309"/>
                    <a:pt x="1837" y="4480"/>
                    <a:pt x="2344" y="4480"/>
                  </a:cubicBezTo>
                  <a:cubicBezTo>
                    <a:pt x="3164" y="4480"/>
                    <a:pt x="3976" y="4032"/>
                    <a:pt x="4787" y="3807"/>
                  </a:cubicBezTo>
                  <a:lnTo>
                    <a:pt x="5081" y="3514"/>
                  </a:lnTo>
                  <a:cubicBezTo>
                    <a:pt x="5237" y="2788"/>
                    <a:pt x="5098" y="1924"/>
                    <a:pt x="6204" y="1734"/>
                  </a:cubicBezTo>
                  <a:cubicBezTo>
                    <a:pt x="6464" y="1699"/>
                    <a:pt x="6481" y="1129"/>
                    <a:pt x="6222" y="921"/>
                  </a:cubicBezTo>
                  <a:cubicBezTo>
                    <a:pt x="5644" y="436"/>
                    <a:pt x="5027" y="0"/>
                    <a:pt x="42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48"/>
            <p:cNvSpPr/>
            <p:nvPr/>
          </p:nvSpPr>
          <p:spPr>
            <a:xfrm>
              <a:off x="1688900" y="2603450"/>
              <a:ext cx="165050" cy="73950"/>
            </a:xfrm>
            <a:custGeom>
              <a:rect b="b" l="l" r="r" t="t"/>
              <a:pathLst>
                <a:path extrusionOk="0" h="2958" w="6602">
                  <a:moveTo>
                    <a:pt x="2842" y="0"/>
                  </a:moveTo>
                  <a:cubicBezTo>
                    <a:pt x="2588" y="0"/>
                    <a:pt x="2332" y="28"/>
                    <a:pt x="2074" y="87"/>
                  </a:cubicBezTo>
                  <a:cubicBezTo>
                    <a:pt x="1452" y="225"/>
                    <a:pt x="1055" y="1331"/>
                    <a:pt x="225" y="1694"/>
                  </a:cubicBezTo>
                  <a:cubicBezTo>
                    <a:pt x="0" y="1798"/>
                    <a:pt x="277" y="2247"/>
                    <a:pt x="536" y="2454"/>
                  </a:cubicBezTo>
                  <a:cubicBezTo>
                    <a:pt x="957" y="2789"/>
                    <a:pt x="2162" y="2958"/>
                    <a:pt x="3373" y="2958"/>
                  </a:cubicBezTo>
                  <a:cubicBezTo>
                    <a:pt x="4599" y="2958"/>
                    <a:pt x="5830" y="2785"/>
                    <a:pt x="6256" y="2437"/>
                  </a:cubicBezTo>
                  <a:cubicBezTo>
                    <a:pt x="6395" y="2282"/>
                    <a:pt x="6515" y="2109"/>
                    <a:pt x="6602" y="1919"/>
                  </a:cubicBezTo>
                  <a:cubicBezTo>
                    <a:pt x="6481" y="1711"/>
                    <a:pt x="6429" y="1469"/>
                    <a:pt x="6291" y="1366"/>
                  </a:cubicBezTo>
                  <a:cubicBezTo>
                    <a:pt x="5231" y="636"/>
                    <a:pt x="4065" y="0"/>
                    <a:pt x="28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48"/>
            <p:cNvSpPr/>
            <p:nvPr/>
          </p:nvSpPr>
          <p:spPr>
            <a:xfrm>
              <a:off x="1922200" y="1344925"/>
              <a:ext cx="129625" cy="64525"/>
            </a:xfrm>
            <a:custGeom>
              <a:rect b="b" l="l" r="r" t="t"/>
              <a:pathLst>
                <a:path extrusionOk="0" h="2581" w="5185">
                  <a:moveTo>
                    <a:pt x="1901" y="1"/>
                  </a:moveTo>
                  <a:lnTo>
                    <a:pt x="1227" y="467"/>
                  </a:lnTo>
                  <a:cubicBezTo>
                    <a:pt x="934" y="1020"/>
                    <a:pt x="0" y="1383"/>
                    <a:pt x="415" y="2144"/>
                  </a:cubicBezTo>
                  <a:cubicBezTo>
                    <a:pt x="602" y="2475"/>
                    <a:pt x="838" y="2581"/>
                    <a:pt x="1096" y="2581"/>
                  </a:cubicBezTo>
                  <a:cubicBezTo>
                    <a:pt x="1482" y="2581"/>
                    <a:pt x="1915" y="2344"/>
                    <a:pt x="2299" y="2282"/>
                  </a:cubicBezTo>
                  <a:cubicBezTo>
                    <a:pt x="2552" y="2236"/>
                    <a:pt x="2806" y="2213"/>
                    <a:pt x="3064" y="2213"/>
                  </a:cubicBezTo>
                  <a:cubicBezTo>
                    <a:pt x="3194" y="2213"/>
                    <a:pt x="3324" y="2219"/>
                    <a:pt x="3457" y="2230"/>
                  </a:cubicBezTo>
                  <a:cubicBezTo>
                    <a:pt x="3730" y="2245"/>
                    <a:pt x="4039" y="2324"/>
                    <a:pt x="4314" y="2324"/>
                  </a:cubicBezTo>
                  <a:cubicBezTo>
                    <a:pt x="4665" y="2324"/>
                    <a:pt x="4959" y="2195"/>
                    <a:pt x="5047" y="1643"/>
                  </a:cubicBezTo>
                  <a:cubicBezTo>
                    <a:pt x="5185" y="744"/>
                    <a:pt x="4563" y="277"/>
                    <a:pt x="3768" y="122"/>
                  </a:cubicBezTo>
                  <a:cubicBezTo>
                    <a:pt x="3146" y="35"/>
                    <a:pt x="2523" y="1"/>
                    <a:pt x="19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48"/>
            <p:cNvSpPr/>
            <p:nvPr/>
          </p:nvSpPr>
          <p:spPr>
            <a:xfrm>
              <a:off x="1787825" y="1030550"/>
              <a:ext cx="94250" cy="44825"/>
            </a:xfrm>
            <a:custGeom>
              <a:rect b="b" l="l" r="r" t="t"/>
              <a:pathLst>
                <a:path extrusionOk="0" h="1793" w="3770">
                  <a:moveTo>
                    <a:pt x="2929" y="0"/>
                  </a:moveTo>
                  <a:cubicBezTo>
                    <a:pt x="2800" y="0"/>
                    <a:pt x="2676" y="17"/>
                    <a:pt x="2576" y="47"/>
                  </a:cubicBezTo>
                  <a:cubicBezTo>
                    <a:pt x="2412" y="93"/>
                    <a:pt x="2229" y="105"/>
                    <a:pt x="2039" y="105"/>
                  </a:cubicBezTo>
                  <a:cubicBezTo>
                    <a:pt x="1817" y="105"/>
                    <a:pt x="1584" y="88"/>
                    <a:pt x="1360" y="88"/>
                  </a:cubicBezTo>
                  <a:cubicBezTo>
                    <a:pt x="763" y="88"/>
                    <a:pt x="227" y="208"/>
                    <a:pt x="105" y="1084"/>
                  </a:cubicBezTo>
                  <a:cubicBezTo>
                    <a:pt x="1" y="1792"/>
                    <a:pt x="865" y="1688"/>
                    <a:pt x="1504" y="1740"/>
                  </a:cubicBezTo>
                  <a:cubicBezTo>
                    <a:pt x="2265" y="1568"/>
                    <a:pt x="3405" y="1792"/>
                    <a:pt x="3665" y="652"/>
                  </a:cubicBezTo>
                  <a:cubicBezTo>
                    <a:pt x="3769" y="167"/>
                    <a:pt x="3329" y="0"/>
                    <a:pt x="29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48"/>
            <p:cNvSpPr/>
            <p:nvPr/>
          </p:nvSpPr>
          <p:spPr>
            <a:xfrm>
              <a:off x="1870350" y="2639275"/>
              <a:ext cx="59225" cy="44325"/>
            </a:xfrm>
            <a:custGeom>
              <a:rect b="b" l="l" r="r" t="t"/>
              <a:pathLst>
                <a:path extrusionOk="0" h="1773" w="2369">
                  <a:moveTo>
                    <a:pt x="922" y="1"/>
                  </a:moveTo>
                  <a:cubicBezTo>
                    <a:pt x="435" y="1"/>
                    <a:pt x="1" y="156"/>
                    <a:pt x="1" y="762"/>
                  </a:cubicBezTo>
                  <a:cubicBezTo>
                    <a:pt x="1" y="1414"/>
                    <a:pt x="337" y="1773"/>
                    <a:pt x="982" y="1773"/>
                  </a:cubicBezTo>
                  <a:cubicBezTo>
                    <a:pt x="1038" y="1773"/>
                    <a:pt x="1097" y="1770"/>
                    <a:pt x="1158" y="1765"/>
                  </a:cubicBezTo>
                  <a:cubicBezTo>
                    <a:pt x="1711" y="1730"/>
                    <a:pt x="2368" y="1678"/>
                    <a:pt x="2299" y="901"/>
                  </a:cubicBezTo>
                  <a:cubicBezTo>
                    <a:pt x="2264" y="175"/>
                    <a:pt x="1642" y="2"/>
                    <a:pt x="1003" y="2"/>
                  </a:cubicBezTo>
                  <a:cubicBezTo>
                    <a:pt x="976" y="1"/>
                    <a:pt x="949" y="1"/>
                    <a:pt x="9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48"/>
            <p:cNvSpPr/>
            <p:nvPr/>
          </p:nvSpPr>
          <p:spPr>
            <a:xfrm>
              <a:off x="2264800" y="4630125"/>
              <a:ext cx="62675" cy="39225"/>
            </a:xfrm>
            <a:custGeom>
              <a:rect b="b" l="l" r="r" t="t"/>
              <a:pathLst>
                <a:path extrusionOk="0" h="1569" w="2507">
                  <a:moveTo>
                    <a:pt x="1176" y="52"/>
                  </a:moveTo>
                  <a:cubicBezTo>
                    <a:pt x="675" y="87"/>
                    <a:pt x="1" y="1"/>
                    <a:pt x="1" y="813"/>
                  </a:cubicBezTo>
                  <a:cubicBezTo>
                    <a:pt x="1" y="1241"/>
                    <a:pt x="341" y="1568"/>
                    <a:pt x="742" y="1568"/>
                  </a:cubicBezTo>
                  <a:cubicBezTo>
                    <a:pt x="811" y="1568"/>
                    <a:pt x="881" y="1559"/>
                    <a:pt x="951" y="1539"/>
                  </a:cubicBezTo>
                  <a:cubicBezTo>
                    <a:pt x="1077" y="1515"/>
                    <a:pt x="1221" y="1513"/>
                    <a:pt x="1369" y="1513"/>
                  </a:cubicBezTo>
                  <a:cubicBezTo>
                    <a:pt x="1403" y="1513"/>
                    <a:pt x="1437" y="1513"/>
                    <a:pt x="1471" y="1513"/>
                  </a:cubicBezTo>
                  <a:cubicBezTo>
                    <a:pt x="1947" y="1513"/>
                    <a:pt x="2434" y="1491"/>
                    <a:pt x="2472" y="830"/>
                  </a:cubicBezTo>
                  <a:cubicBezTo>
                    <a:pt x="2506" y="52"/>
                    <a:pt x="1781" y="87"/>
                    <a:pt x="1176" y="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48"/>
            <p:cNvSpPr/>
            <p:nvPr/>
          </p:nvSpPr>
          <p:spPr>
            <a:xfrm>
              <a:off x="1604225" y="2645350"/>
              <a:ext cx="56175" cy="38275"/>
            </a:xfrm>
            <a:custGeom>
              <a:rect b="b" l="l" r="r" t="t"/>
              <a:pathLst>
                <a:path extrusionOk="0" h="1531" w="2247">
                  <a:moveTo>
                    <a:pt x="1003" y="1"/>
                  </a:moveTo>
                  <a:cubicBezTo>
                    <a:pt x="536" y="35"/>
                    <a:pt x="0" y="1"/>
                    <a:pt x="17" y="554"/>
                  </a:cubicBezTo>
                  <a:cubicBezTo>
                    <a:pt x="17" y="1297"/>
                    <a:pt x="640" y="1452"/>
                    <a:pt x="1262" y="1522"/>
                  </a:cubicBezTo>
                  <a:cubicBezTo>
                    <a:pt x="1319" y="1528"/>
                    <a:pt x="1377" y="1531"/>
                    <a:pt x="1434" y="1531"/>
                  </a:cubicBezTo>
                  <a:cubicBezTo>
                    <a:pt x="1857" y="1531"/>
                    <a:pt x="2247" y="1352"/>
                    <a:pt x="2247" y="865"/>
                  </a:cubicBezTo>
                  <a:cubicBezTo>
                    <a:pt x="2247" y="18"/>
                    <a:pt x="1504" y="139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48"/>
            <p:cNvSpPr/>
            <p:nvPr/>
          </p:nvSpPr>
          <p:spPr>
            <a:xfrm>
              <a:off x="7045475" y="3384250"/>
              <a:ext cx="47375" cy="53550"/>
            </a:xfrm>
            <a:custGeom>
              <a:rect b="b" l="l" r="r" t="t"/>
              <a:pathLst>
                <a:path extrusionOk="0" h="2142" w="1895">
                  <a:moveTo>
                    <a:pt x="416" y="1"/>
                  </a:moveTo>
                  <a:cubicBezTo>
                    <a:pt x="93" y="1"/>
                    <a:pt x="0" y="338"/>
                    <a:pt x="63" y="618"/>
                  </a:cubicBezTo>
                  <a:cubicBezTo>
                    <a:pt x="201" y="1292"/>
                    <a:pt x="339" y="2035"/>
                    <a:pt x="1203" y="2139"/>
                  </a:cubicBezTo>
                  <a:cubicBezTo>
                    <a:pt x="1224" y="2141"/>
                    <a:pt x="1245" y="2142"/>
                    <a:pt x="1265" y="2142"/>
                  </a:cubicBezTo>
                  <a:cubicBezTo>
                    <a:pt x="1645" y="2142"/>
                    <a:pt x="1895" y="1835"/>
                    <a:pt x="1895" y="1327"/>
                  </a:cubicBezTo>
                  <a:cubicBezTo>
                    <a:pt x="1670" y="705"/>
                    <a:pt x="1273" y="169"/>
                    <a:pt x="529" y="13"/>
                  </a:cubicBezTo>
                  <a:cubicBezTo>
                    <a:pt x="489" y="5"/>
                    <a:pt x="451" y="1"/>
                    <a:pt x="4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48"/>
            <p:cNvSpPr/>
            <p:nvPr/>
          </p:nvSpPr>
          <p:spPr>
            <a:xfrm>
              <a:off x="4291500" y="1250400"/>
              <a:ext cx="54900" cy="37900"/>
            </a:xfrm>
            <a:custGeom>
              <a:rect b="b" l="l" r="r" t="t"/>
              <a:pathLst>
                <a:path extrusionOk="0" h="1516" w="2196">
                  <a:moveTo>
                    <a:pt x="1013" y="0"/>
                  </a:moveTo>
                  <a:cubicBezTo>
                    <a:pt x="676" y="0"/>
                    <a:pt x="369" y="181"/>
                    <a:pt x="190" y="464"/>
                  </a:cubicBezTo>
                  <a:cubicBezTo>
                    <a:pt x="0" y="706"/>
                    <a:pt x="35" y="1034"/>
                    <a:pt x="259" y="1224"/>
                  </a:cubicBezTo>
                  <a:cubicBezTo>
                    <a:pt x="466" y="1444"/>
                    <a:pt x="678" y="1515"/>
                    <a:pt x="892" y="1515"/>
                  </a:cubicBezTo>
                  <a:cubicBezTo>
                    <a:pt x="1233" y="1515"/>
                    <a:pt x="1579" y="1336"/>
                    <a:pt x="1919" y="1293"/>
                  </a:cubicBezTo>
                  <a:cubicBezTo>
                    <a:pt x="2195" y="567"/>
                    <a:pt x="1901" y="153"/>
                    <a:pt x="1175" y="14"/>
                  </a:cubicBezTo>
                  <a:cubicBezTo>
                    <a:pt x="1121" y="5"/>
                    <a:pt x="1066" y="0"/>
                    <a:pt x="10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48"/>
            <p:cNvSpPr/>
            <p:nvPr/>
          </p:nvSpPr>
          <p:spPr>
            <a:xfrm>
              <a:off x="6323375" y="3314875"/>
              <a:ext cx="50125" cy="37325"/>
            </a:xfrm>
            <a:custGeom>
              <a:rect b="b" l="l" r="r" t="t"/>
              <a:pathLst>
                <a:path extrusionOk="0" h="1493" w="2005">
                  <a:moveTo>
                    <a:pt x="754" y="1"/>
                  </a:moveTo>
                  <a:cubicBezTo>
                    <a:pt x="409" y="1"/>
                    <a:pt x="93" y="129"/>
                    <a:pt x="52" y="542"/>
                  </a:cubicBezTo>
                  <a:cubicBezTo>
                    <a:pt x="0" y="1198"/>
                    <a:pt x="536" y="1371"/>
                    <a:pt x="1106" y="1492"/>
                  </a:cubicBezTo>
                  <a:cubicBezTo>
                    <a:pt x="1504" y="1475"/>
                    <a:pt x="1988" y="1440"/>
                    <a:pt x="1988" y="905"/>
                  </a:cubicBezTo>
                  <a:cubicBezTo>
                    <a:pt x="2005" y="317"/>
                    <a:pt x="1504" y="110"/>
                    <a:pt x="1020" y="23"/>
                  </a:cubicBezTo>
                  <a:cubicBezTo>
                    <a:pt x="932" y="9"/>
                    <a:pt x="842" y="1"/>
                    <a:pt x="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48"/>
            <p:cNvSpPr/>
            <p:nvPr/>
          </p:nvSpPr>
          <p:spPr>
            <a:xfrm>
              <a:off x="6680225" y="1890750"/>
              <a:ext cx="46075" cy="42200"/>
            </a:xfrm>
            <a:custGeom>
              <a:rect b="b" l="l" r="r" t="t"/>
              <a:pathLst>
                <a:path extrusionOk="0" h="1688" w="1843">
                  <a:moveTo>
                    <a:pt x="1376" y="1"/>
                  </a:moveTo>
                  <a:cubicBezTo>
                    <a:pt x="1345" y="1"/>
                    <a:pt x="1312" y="4"/>
                    <a:pt x="1280" y="11"/>
                  </a:cubicBezTo>
                  <a:cubicBezTo>
                    <a:pt x="675" y="29"/>
                    <a:pt x="156" y="478"/>
                    <a:pt x="70" y="1083"/>
                  </a:cubicBezTo>
                  <a:cubicBezTo>
                    <a:pt x="1" y="1446"/>
                    <a:pt x="208" y="1670"/>
                    <a:pt x="675" y="1688"/>
                  </a:cubicBezTo>
                  <a:cubicBezTo>
                    <a:pt x="1193" y="1480"/>
                    <a:pt x="1643" y="1135"/>
                    <a:pt x="1781" y="513"/>
                  </a:cubicBezTo>
                  <a:cubicBezTo>
                    <a:pt x="1843" y="250"/>
                    <a:pt x="1642" y="1"/>
                    <a:pt x="1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48"/>
            <p:cNvSpPr/>
            <p:nvPr/>
          </p:nvSpPr>
          <p:spPr>
            <a:xfrm>
              <a:off x="3550975" y="1955400"/>
              <a:ext cx="53600" cy="126175"/>
            </a:xfrm>
            <a:custGeom>
              <a:rect b="b" l="l" r="r" t="t"/>
              <a:pathLst>
                <a:path extrusionOk="0" h="5047" w="2144">
                  <a:moveTo>
                    <a:pt x="1297" y="0"/>
                  </a:moveTo>
                  <a:cubicBezTo>
                    <a:pt x="778" y="0"/>
                    <a:pt x="260" y="363"/>
                    <a:pt x="364" y="795"/>
                  </a:cubicBezTo>
                  <a:cubicBezTo>
                    <a:pt x="640" y="1850"/>
                    <a:pt x="122" y="2731"/>
                    <a:pt x="1" y="3491"/>
                  </a:cubicBezTo>
                  <a:cubicBezTo>
                    <a:pt x="70" y="4338"/>
                    <a:pt x="1" y="5047"/>
                    <a:pt x="951" y="5047"/>
                  </a:cubicBezTo>
                  <a:cubicBezTo>
                    <a:pt x="1781" y="5047"/>
                    <a:pt x="1971" y="4476"/>
                    <a:pt x="2040" y="3785"/>
                  </a:cubicBezTo>
                  <a:cubicBezTo>
                    <a:pt x="2144" y="2748"/>
                    <a:pt x="1642" y="1746"/>
                    <a:pt x="1936" y="692"/>
                  </a:cubicBezTo>
                  <a:cubicBezTo>
                    <a:pt x="2023" y="381"/>
                    <a:pt x="1712" y="0"/>
                    <a:pt x="12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48"/>
            <p:cNvSpPr/>
            <p:nvPr/>
          </p:nvSpPr>
          <p:spPr>
            <a:xfrm>
              <a:off x="3910000" y="2161475"/>
              <a:ext cx="93775" cy="45400"/>
            </a:xfrm>
            <a:custGeom>
              <a:rect b="b" l="l" r="r" t="t"/>
              <a:pathLst>
                <a:path extrusionOk="0" h="1816" w="3751">
                  <a:moveTo>
                    <a:pt x="1383" y="1"/>
                  </a:moveTo>
                  <a:cubicBezTo>
                    <a:pt x="778" y="87"/>
                    <a:pt x="1" y="18"/>
                    <a:pt x="122" y="640"/>
                  </a:cubicBezTo>
                  <a:cubicBezTo>
                    <a:pt x="329" y="1625"/>
                    <a:pt x="1297" y="1815"/>
                    <a:pt x="2195" y="1815"/>
                  </a:cubicBezTo>
                  <a:cubicBezTo>
                    <a:pt x="2835" y="1815"/>
                    <a:pt x="3751" y="1712"/>
                    <a:pt x="3613" y="951"/>
                  </a:cubicBezTo>
                  <a:cubicBezTo>
                    <a:pt x="3466" y="240"/>
                    <a:pt x="2970" y="188"/>
                    <a:pt x="2455" y="188"/>
                  </a:cubicBezTo>
                  <a:cubicBezTo>
                    <a:pt x="2366" y="188"/>
                    <a:pt x="2276" y="189"/>
                    <a:pt x="2187" y="189"/>
                  </a:cubicBezTo>
                  <a:cubicBezTo>
                    <a:pt x="1880" y="189"/>
                    <a:pt x="1588" y="170"/>
                    <a:pt x="13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48"/>
            <p:cNvSpPr/>
            <p:nvPr/>
          </p:nvSpPr>
          <p:spPr>
            <a:xfrm>
              <a:off x="4125600" y="2173875"/>
              <a:ext cx="50575" cy="37600"/>
            </a:xfrm>
            <a:custGeom>
              <a:rect b="b" l="l" r="r" t="t"/>
              <a:pathLst>
                <a:path extrusionOk="0" h="1504" w="2023">
                  <a:moveTo>
                    <a:pt x="1294" y="1"/>
                  </a:moveTo>
                  <a:cubicBezTo>
                    <a:pt x="1249" y="1"/>
                    <a:pt x="1204" y="3"/>
                    <a:pt x="1158" y="6"/>
                  </a:cubicBezTo>
                  <a:cubicBezTo>
                    <a:pt x="691" y="144"/>
                    <a:pt x="0" y="109"/>
                    <a:pt x="17" y="904"/>
                  </a:cubicBezTo>
                  <a:cubicBezTo>
                    <a:pt x="17" y="1352"/>
                    <a:pt x="364" y="1503"/>
                    <a:pt x="748" y="1503"/>
                  </a:cubicBezTo>
                  <a:cubicBezTo>
                    <a:pt x="809" y="1503"/>
                    <a:pt x="872" y="1499"/>
                    <a:pt x="933" y="1492"/>
                  </a:cubicBezTo>
                  <a:cubicBezTo>
                    <a:pt x="1486" y="1440"/>
                    <a:pt x="2022" y="1233"/>
                    <a:pt x="2022" y="593"/>
                  </a:cubicBezTo>
                  <a:cubicBezTo>
                    <a:pt x="2022" y="156"/>
                    <a:pt x="1711" y="1"/>
                    <a:pt x="12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48"/>
            <p:cNvSpPr/>
            <p:nvPr/>
          </p:nvSpPr>
          <p:spPr>
            <a:xfrm>
              <a:off x="3415775" y="2038325"/>
              <a:ext cx="44925" cy="38175"/>
            </a:xfrm>
            <a:custGeom>
              <a:rect b="b" l="l" r="r" t="t"/>
              <a:pathLst>
                <a:path extrusionOk="0" h="1527" w="1797">
                  <a:moveTo>
                    <a:pt x="812" y="0"/>
                  </a:moveTo>
                  <a:cubicBezTo>
                    <a:pt x="383" y="0"/>
                    <a:pt x="1" y="211"/>
                    <a:pt x="34" y="710"/>
                  </a:cubicBezTo>
                  <a:cubicBezTo>
                    <a:pt x="34" y="1164"/>
                    <a:pt x="400" y="1527"/>
                    <a:pt x="845" y="1527"/>
                  </a:cubicBezTo>
                  <a:cubicBezTo>
                    <a:pt x="874" y="1527"/>
                    <a:pt x="903" y="1525"/>
                    <a:pt x="933" y="1522"/>
                  </a:cubicBezTo>
                  <a:cubicBezTo>
                    <a:pt x="1382" y="1522"/>
                    <a:pt x="1745" y="1315"/>
                    <a:pt x="1797" y="796"/>
                  </a:cubicBezTo>
                  <a:cubicBezTo>
                    <a:pt x="1745" y="226"/>
                    <a:pt x="1330" y="19"/>
                    <a:pt x="864" y="1"/>
                  </a:cubicBezTo>
                  <a:cubicBezTo>
                    <a:pt x="847" y="1"/>
                    <a:pt x="829" y="0"/>
                    <a:pt x="8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8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3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CONTENTS </a:t>
            </a:r>
            <a:endParaRPr/>
          </a:p>
        </p:txBody>
      </p:sp>
      <p:graphicFrame>
        <p:nvGraphicFramePr>
          <p:cNvPr id="870" name="Google Shape;870;p38"/>
          <p:cNvGraphicFramePr/>
          <p:nvPr/>
        </p:nvGraphicFramePr>
        <p:xfrm>
          <a:off x="3195100" y="12286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{3ABD89F4-30E4-41F5-9EEC-D4213318011F}</a:tableStyleId>
              </a:tblPr>
              <a:tblGrid>
                <a:gridCol w="2511075"/>
              </a:tblGrid>
              <a:tr h="35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Luckiest Guy"/>
                          <a:ea typeface="Luckiest Guy"/>
                          <a:cs typeface="Luckiest Guy"/>
                          <a:sym typeface="Luckiest Guy"/>
                        </a:rPr>
                        <a:t>Place in the world</a:t>
                      </a:r>
                      <a:endParaRPr sz="1100">
                        <a:solidFill>
                          <a:schemeClr val="lt1"/>
                        </a:solidFill>
                        <a:latin typeface="Luckiest Guy"/>
                        <a:ea typeface="Luckiest Guy"/>
                        <a:cs typeface="Luckiest Guy"/>
                        <a:sym typeface="Luckiest Guy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35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Luckiest Guy"/>
                          <a:ea typeface="Luckiest Guy"/>
                          <a:cs typeface="Luckiest Guy"/>
                          <a:sym typeface="Luckiest Guy"/>
                        </a:rPr>
                        <a:t>Religions</a:t>
                      </a:r>
                      <a:endParaRPr sz="1100">
                        <a:solidFill>
                          <a:schemeClr val="lt1"/>
                        </a:solidFill>
                        <a:latin typeface="Luckiest Guy"/>
                        <a:ea typeface="Luckiest Guy"/>
                        <a:cs typeface="Luckiest Guy"/>
                        <a:sym typeface="Luckiest Guy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35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Luckiest Guy"/>
                          <a:ea typeface="Luckiest Guy"/>
                          <a:cs typeface="Luckiest Guy"/>
                          <a:sym typeface="Luckiest Guy"/>
                        </a:rPr>
                        <a:t>The people of Asia</a:t>
                      </a:r>
                      <a:endParaRPr sz="1100">
                        <a:solidFill>
                          <a:schemeClr val="lt1"/>
                        </a:solidFill>
                        <a:latin typeface="Luckiest Guy"/>
                        <a:ea typeface="Luckiest Guy"/>
                        <a:cs typeface="Luckiest Guy"/>
                        <a:sym typeface="Luckiest Guy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35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Luckiest Guy"/>
                          <a:ea typeface="Luckiest Guy"/>
                          <a:cs typeface="Luckiest Guy"/>
                          <a:sym typeface="Luckiest Guy"/>
                        </a:rPr>
                        <a:t>Asia regions and economy </a:t>
                      </a:r>
                      <a:endParaRPr sz="1100">
                        <a:solidFill>
                          <a:schemeClr val="lt1"/>
                        </a:solidFill>
                        <a:latin typeface="Luckiest Guy"/>
                        <a:ea typeface="Luckiest Guy"/>
                        <a:cs typeface="Luckiest Guy"/>
                        <a:sym typeface="Luckiest Guy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35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Luckiest Guy"/>
                          <a:ea typeface="Luckiest Guy"/>
                          <a:cs typeface="Luckiest Guy"/>
                          <a:sym typeface="Luckiest Guy"/>
                        </a:rPr>
                        <a:t>Physical features of Asia</a:t>
                      </a:r>
                      <a:endParaRPr sz="1100">
                        <a:solidFill>
                          <a:schemeClr val="lt1"/>
                        </a:solidFill>
                        <a:latin typeface="Luckiest Guy"/>
                        <a:ea typeface="Luckiest Guy"/>
                        <a:cs typeface="Luckiest Guy"/>
                        <a:sym typeface="Luckiest Guy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35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Luckiest Guy"/>
                          <a:ea typeface="Luckiest Guy"/>
                          <a:cs typeface="Luckiest Guy"/>
                          <a:sym typeface="Luckiest Guy"/>
                        </a:rPr>
                        <a:t>Population</a:t>
                      </a:r>
                      <a:endParaRPr sz="1100">
                        <a:solidFill>
                          <a:schemeClr val="lt1"/>
                        </a:solidFill>
                        <a:latin typeface="Luckiest Guy"/>
                        <a:ea typeface="Luckiest Guy"/>
                        <a:cs typeface="Luckiest Guy"/>
                        <a:sym typeface="Luckiest Guy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35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Luckiest Guy"/>
                          <a:ea typeface="Luckiest Guy"/>
                          <a:cs typeface="Luckiest Guy"/>
                          <a:sym typeface="Luckiest Guy"/>
                        </a:rPr>
                        <a:t>Biomes</a:t>
                      </a:r>
                      <a:endParaRPr sz="1100">
                        <a:solidFill>
                          <a:schemeClr val="lt1"/>
                        </a:solidFill>
                        <a:latin typeface="Luckiest Guy"/>
                        <a:ea typeface="Luckiest Guy"/>
                        <a:cs typeface="Luckiest Guy"/>
                        <a:sym typeface="Luckiest Guy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35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Luckiest Guy"/>
                          <a:ea typeface="Luckiest Guy"/>
                          <a:cs typeface="Luckiest Guy"/>
                          <a:sym typeface="Luckiest Guy"/>
                        </a:rPr>
                        <a:t>Countries and cities of Asia</a:t>
                      </a:r>
                      <a:endParaRPr sz="1100">
                        <a:solidFill>
                          <a:schemeClr val="lt1"/>
                        </a:solidFill>
                        <a:latin typeface="Luckiest Guy"/>
                        <a:ea typeface="Luckiest Guy"/>
                        <a:cs typeface="Luckiest Guy"/>
                        <a:sym typeface="Luckiest Guy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3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Place in the world</a:t>
            </a:r>
            <a:endParaRPr/>
          </a:p>
        </p:txBody>
      </p:sp>
      <p:sp>
        <p:nvSpPr>
          <p:cNvPr id="876" name="Google Shape;876;p39"/>
          <p:cNvSpPr txBox="1"/>
          <p:nvPr>
            <p:ph idx="2" type="subTitle"/>
          </p:nvPr>
        </p:nvSpPr>
        <p:spPr>
          <a:xfrm>
            <a:off x="1286662" y="1474775"/>
            <a:ext cx="6741000" cy="27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Asia biggest continent in size and population.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60% of world population live in Asia.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Population in Asia: 4.78 Billion people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Asia is the largest continent with an area of 44.58 million km2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Border between Asia and Europe: Ural Mountains in Russia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Border between Asia and Oceania is formed by the border between Papua and Papua New Guinea.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877" name="Google Shape;877;p39"/>
          <p:cNvSpPr/>
          <p:nvPr/>
        </p:nvSpPr>
        <p:spPr>
          <a:xfrm>
            <a:off x="5070000" y="339977"/>
            <a:ext cx="9435" cy="1086"/>
          </a:xfrm>
          <a:custGeom>
            <a:rect b="b" l="l" r="r" t="t"/>
            <a:pathLst>
              <a:path extrusionOk="0" h="70" w="608">
                <a:moveTo>
                  <a:pt x="175" y="1"/>
                </a:moveTo>
                <a:cubicBezTo>
                  <a:pt x="0" y="1"/>
                  <a:pt x="451" y="70"/>
                  <a:pt x="562" y="70"/>
                </a:cubicBezTo>
                <a:cubicBezTo>
                  <a:pt x="607" y="70"/>
                  <a:pt x="596" y="58"/>
                  <a:pt x="460" y="25"/>
                </a:cubicBezTo>
                <a:cubicBezTo>
                  <a:pt x="443" y="21"/>
                  <a:pt x="425" y="15"/>
                  <a:pt x="408" y="15"/>
                </a:cubicBezTo>
                <a:cubicBezTo>
                  <a:pt x="363" y="10"/>
                  <a:pt x="318" y="10"/>
                  <a:pt x="271" y="4"/>
                </a:cubicBezTo>
                <a:cubicBezTo>
                  <a:pt x="228" y="2"/>
                  <a:pt x="197" y="1"/>
                  <a:pt x="175" y="1"/>
                </a:cubicBezTo>
                <a:close/>
              </a:path>
            </a:pathLst>
          </a:custGeom>
          <a:solidFill>
            <a:srgbClr val="47291F">
              <a:alpha val="5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8" name="Google Shape;878;p39"/>
          <p:cNvSpPr/>
          <p:nvPr/>
        </p:nvSpPr>
        <p:spPr>
          <a:xfrm>
            <a:off x="5082630" y="260328"/>
            <a:ext cx="1676" cy="434"/>
          </a:xfrm>
          <a:custGeom>
            <a:rect b="b" l="l" r="r" t="t"/>
            <a:pathLst>
              <a:path extrusionOk="0" h="28" w="108">
                <a:moveTo>
                  <a:pt x="108" y="0"/>
                </a:moveTo>
                <a:lnTo>
                  <a:pt x="108" y="0"/>
                </a:lnTo>
                <a:cubicBezTo>
                  <a:pt x="106" y="0"/>
                  <a:pt x="105" y="1"/>
                  <a:pt x="104" y="2"/>
                </a:cubicBezTo>
                <a:lnTo>
                  <a:pt x="104" y="2"/>
                </a:lnTo>
                <a:cubicBezTo>
                  <a:pt x="105" y="1"/>
                  <a:pt x="106" y="1"/>
                  <a:pt x="108" y="0"/>
                </a:cubicBezTo>
                <a:close/>
                <a:moveTo>
                  <a:pt x="104" y="2"/>
                </a:moveTo>
                <a:lnTo>
                  <a:pt x="104" y="2"/>
                </a:lnTo>
                <a:cubicBezTo>
                  <a:pt x="74" y="11"/>
                  <a:pt x="46" y="19"/>
                  <a:pt x="17" y="24"/>
                </a:cubicBezTo>
                <a:lnTo>
                  <a:pt x="17" y="24"/>
                </a:lnTo>
                <a:cubicBezTo>
                  <a:pt x="37" y="21"/>
                  <a:pt x="57" y="21"/>
                  <a:pt x="76" y="17"/>
                </a:cubicBezTo>
                <a:cubicBezTo>
                  <a:pt x="82" y="17"/>
                  <a:pt x="82" y="12"/>
                  <a:pt x="86" y="12"/>
                </a:cubicBezTo>
                <a:lnTo>
                  <a:pt x="92" y="12"/>
                </a:lnTo>
                <a:cubicBezTo>
                  <a:pt x="96" y="8"/>
                  <a:pt x="100" y="4"/>
                  <a:pt x="104" y="2"/>
                </a:cubicBezTo>
                <a:close/>
                <a:moveTo>
                  <a:pt x="17" y="24"/>
                </a:moveTo>
                <a:lnTo>
                  <a:pt x="17" y="24"/>
                </a:lnTo>
                <a:cubicBezTo>
                  <a:pt x="12" y="25"/>
                  <a:pt x="6" y="26"/>
                  <a:pt x="0" y="27"/>
                </a:cubicBezTo>
                <a:cubicBezTo>
                  <a:pt x="6" y="26"/>
                  <a:pt x="12" y="25"/>
                  <a:pt x="17" y="24"/>
                </a:cubicBezTo>
                <a:close/>
              </a:path>
            </a:pathLst>
          </a:custGeom>
          <a:solidFill>
            <a:srgbClr val="47291F">
              <a:alpha val="5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9" name="Google Shape;879;p39"/>
          <p:cNvSpPr/>
          <p:nvPr/>
        </p:nvSpPr>
        <p:spPr>
          <a:xfrm>
            <a:off x="5081668" y="270182"/>
            <a:ext cx="4904" cy="1226"/>
          </a:xfrm>
          <a:custGeom>
            <a:rect b="b" l="l" r="r" t="t"/>
            <a:pathLst>
              <a:path extrusionOk="0" h="79" w="316">
                <a:moveTo>
                  <a:pt x="0" y="0"/>
                </a:moveTo>
                <a:cubicBezTo>
                  <a:pt x="160" y="60"/>
                  <a:pt x="253" y="79"/>
                  <a:pt x="292" y="79"/>
                </a:cubicBezTo>
                <a:cubicBezTo>
                  <a:pt x="308" y="79"/>
                  <a:pt x="315" y="76"/>
                  <a:pt x="315" y="71"/>
                </a:cubicBezTo>
                <a:cubicBezTo>
                  <a:pt x="219" y="57"/>
                  <a:pt x="123" y="36"/>
                  <a:pt x="31" y="0"/>
                </a:cubicBezTo>
                <a:close/>
              </a:path>
            </a:pathLst>
          </a:custGeom>
          <a:solidFill>
            <a:srgbClr val="47291F">
              <a:alpha val="5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0" name="Google Shape;880;p39"/>
          <p:cNvSpPr/>
          <p:nvPr/>
        </p:nvSpPr>
        <p:spPr>
          <a:xfrm>
            <a:off x="5087844" y="339899"/>
            <a:ext cx="9078" cy="1071"/>
          </a:xfrm>
          <a:custGeom>
            <a:rect b="b" l="l" r="r" t="t"/>
            <a:pathLst>
              <a:path extrusionOk="0" h="69" w="585">
                <a:moveTo>
                  <a:pt x="436" y="0"/>
                </a:moveTo>
                <a:cubicBezTo>
                  <a:pt x="415" y="0"/>
                  <a:pt x="381" y="2"/>
                  <a:pt x="332" y="5"/>
                </a:cubicBezTo>
                <a:cubicBezTo>
                  <a:pt x="285" y="9"/>
                  <a:pt x="244" y="9"/>
                  <a:pt x="199" y="15"/>
                </a:cubicBezTo>
                <a:cubicBezTo>
                  <a:pt x="184" y="20"/>
                  <a:pt x="168" y="20"/>
                  <a:pt x="153" y="26"/>
                </a:cubicBezTo>
                <a:cubicBezTo>
                  <a:pt x="17" y="58"/>
                  <a:pt x="1" y="69"/>
                  <a:pt x="41" y="69"/>
                </a:cubicBezTo>
                <a:cubicBezTo>
                  <a:pt x="140" y="69"/>
                  <a:pt x="585" y="0"/>
                  <a:pt x="436" y="0"/>
                </a:cubicBezTo>
                <a:close/>
              </a:path>
            </a:pathLst>
          </a:custGeom>
          <a:solidFill>
            <a:srgbClr val="47291F">
              <a:alpha val="5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1" name="Google Shape;881;p39"/>
          <p:cNvSpPr/>
          <p:nvPr/>
        </p:nvSpPr>
        <p:spPr>
          <a:xfrm>
            <a:off x="5093119" y="272478"/>
            <a:ext cx="5136" cy="2157"/>
          </a:xfrm>
          <a:custGeom>
            <a:rect b="b" l="l" r="r" t="t"/>
            <a:pathLst>
              <a:path extrusionOk="0" h="139" w="331">
                <a:moveTo>
                  <a:pt x="0" y="1"/>
                </a:moveTo>
                <a:lnTo>
                  <a:pt x="0" y="1"/>
                </a:lnTo>
                <a:cubicBezTo>
                  <a:pt x="10" y="12"/>
                  <a:pt x="24" y="20"/>
                  <a:pt x="45" y="36"/>
                </a:cubicBezTo>
                <a:cubicBezTo>
                  <a:pt x="55" y="36"/>
                  <a:pt x="59" y="36"/>
                  <a:pt x="71" y="42"/>
                </a:cubicBezTo>
                <a:cubicBezTo>
                  <a:pt x="116" y="57"/>
                  <a:pt x="168" y="77"/>
                  <a:pt x="213" y="92"/>
                </a:cubicBezTo>
                <a:cubicBezTo>
                  <a:pt x="264" y="114"/>
                  <a:pt x="299" y="128"/>
                  <a:pt x="330" y="139"/>
                </a:cubicBezTo>
                <a:cubicBezTo>
                  <a:pt x="275" y="112"/>
                  <a:pt x="163" y="67"/>
                  <a:pt x="0" y="1"/>
                </a:cubicBezTo>
                <a:close/>
              </a:path>
            </a:pathLst>
          </a:custGeom>
          <a:solidFill>
            <a:srgbClr val="47291F">
              <a:alpha val="5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2" name="Google Shape;882;p39"/>
          <p:cNvSpPr/>
          <p:nvPr/>
        </p:nvSpPr>
        <p:spPr>
          <a:xfrm>
            <a:off x="5098628" y="255689"/>
            <a:ext cx="2467" cy="714"/>
          </a:xfrm>
          <a:custGeom>
            <a:rect b="b" l="l" r="r" t="t"/>
            <a:pathLst>
              <a:path extrusionOk="0" h="46" w="159">
                <a:moveTo>
                  <a:pt x="159" y="0"/>
                </a:moveTo>
                <a:cubicBezTo>
                  <a:pt x="107" y="16"/>
                  <a:pt x="56" y="31"/>
                  <a:pt x="1" y="45"/>
                </a:cubicBezTo>
                <a:cubicBezTo>
                  <a:pt x="12" y="45"/>
                  <a:pt x="26" y="41"/>
                  <a:pt x="36" y="41"/>
                </a:cubicBezTo>
                <a:cubicBezTo>
                  <a:pt x="71" y="30"/>
                  <a:pt x="112" y="16"/>
                  <a:pt x="159" y="0"/>
                </a:cubicBezTo>
                <a:close/>
              </a:path>
            </a:pathLst>
          </a:custGeom>
          <a:solidFill>
            <a:srgbClr val="47291F">
              <a:alpha val="5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3" name="Google Shape;883;p39"/>
          <p:cNvSpPr/>
          <p:nvPr/>
        </p:nvSpPr>
        <p:spPr>
          <a:xfrm>
            <a:off x="5102243" y="335322"/>
            <a:ext cx="6098" cy="2622"/>
          </a:xfrm>
          <a:custGeom>
            <a:rect b="b" l="l" r="r" t="t"/>
            <a:pathLst>
              <a:path extrusionOk="0" h="169" w="393">
                <a:moveTo>
                  <a:pt x="393" y="1"/>
                </a:moveTo>
                <a:cubicBezTo>
                  <a:pt x="382" y="1"/>
                  <a:pt x="342" y="11"/>
                  <a:pt x="266" y="36"/>
                </a:cubicBezTo>
                <a:cubicBezTo>
                  <a:pt x="225" y="53"/>
                  <a:pt x="184" y="61"/>
                  <a:pt x="145" y="77"/>
                </a:cubicBezTo>
                <a:cubicBezTo>
                  <a:pt x="114" y="92"/>
                  <a:pt x="83" y="112"/>
                  <a:pt x="51" y="128"/>
                </a:cubicBezTo>
                <a:cubicBezTo>
                  <a:pt x="22" y="147"/>
                  <a:pt x="6" y="159"/>
                  <a:pt x="1" y="169"/>
                </a:cubicBezTo>
                <a:cubicBezTo>
                  <a:pt x="36" y="169"/>
                  <a:pt x="342" y="42"/>
                  <a:pt x="393" y="1"/>
                </a:cubicBezTo>
                <a:close/>
              </a:path>
            </a:pathLst>
          </a:custGeom>
          <a:solidFill>
            <a:srgbClr val="47291F">
              <a:alpha val="5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4" name="Google Shape;884;p39"/>
          <p:cNvSpPr/>
          <p:nvPr/>
        </p:nvSpPr>
        <p:spPr>
          <a:xfrm>
            <a:off x="5103981" y="255921"/>
            <a:ext cx="9404" cy="574"/>
          </a:xfrm>
          <a:custGeom>
            <a:rect b="b" l="l" r="r" t="t"/>
            <a:pathLst>
              <a:path extrusionOk="0" h="37" w="606">
                <a:moveTo>
                  <a:pt x="0" y="1"/>
                </a:moveTo>
                <a:lnTo>
                  <a:pt x="0" y="1"/>
                </a:lnTo>
                <a:cubicBezTo>
                  <a:pt x="26" y="15"/>
                  <a:pt x="51" y="26"/>
                  <a:pt x="86" y="30"/>
                </a:cubicBezTo>
                <a:cubicBezTo>
                  <a:pt x="123" y="30"/>
                  <a:pt x="154" y="36"/>
                  <a:pt x="189" y="36"/>
                </a:cubicBezTo>
                <a:cubicBezTo>
                  <a:pt x="606" y="36"/>
                  <a:pt x="138" y="28"/>
                  <a:pt x="0" y="1"/>
                </a:cubicBezTo>
                <a:close/>
              </a:path>
            </a:pathLst>
          </a:custGeom>
          <a:solidFill>
            <a:srgbClr val="47291F">
              <a:alpha val="5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5" name="Google Shape;885;p39"/>
          <p:cNvSpPr/>
          <p:nvPr/>
        </p:nvSpPr>
        <p:spPr>
          <a:xfrm>
            <a:off x="5105176" y="278700"/>
            <a:ext cx="4593" cy="3585"/>
          </a:xfrm>
          <a:custGeom>
            <a:rect b="b" l="l" r="r" t="t"/>
            <a:pathLst>
              <a:path extrusionOk="0" h="231" w="296">
                <a:moveTo>
                  <a:pt x="1" y="0"/>
                </a:moveTo>
                <a:lnTo>
                  <a:pt x="1" y="0"/>
                </a:lnTo>
                <a:cubicBezTo>
                  <a:pt x="77" y="65"/>
                  <a:pt x="157" y="133"/>
                  <a:pt x="239" y="204"/>
                </a:cubicBezTo>
                <a:lnTo>
                  <a:pt x="245" y="209"/>
                </a:lnTo>
                <a:cubicBezTo>
                  <a:pt x="266" y="219"/>
                  <a:pt x="280" y="225"/>
                  <a:pt x="296" y="230"/>
                </a:cubicBezTo>
                <a:cubicBezTo>
                  <a:pt x="198" y="154"/>
                  <a:pt x="98" y="78"/>
                  <a:pt x="1" y="0"/>
                </a:cubicBezTo>
                <a:close/>
              </a:path>
            </a:pathLst>
          </a:custGeom>
          <a:solidFill>
            <a:srgbClr val="47291F">
              <a:alpha val="5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6" name="Google Shape;886;p39"/>
          <p:cNvSpPr/>
          <p:nvPr/>
        </p:nvSpPr>
        <p:spPr>
          <a:xfrm>
            <a:off x="5113911" y="327920"/>
            <a:ext cx="3414" cy="3414"/>
          </a:xfrm>
          <a:custGeom>
            <a:rect b="b" l="l" r="r" t="t"/>
            <a:pathLst>
              <a:path extrusionOk="0" h="220" w="220">
                <a:moveTo>
                  <a:pt x="220" y="1"/>
                </a:moveTo>
                <a:lnTo>
                  <a:pt x="220" y="1"/>
                </a:lnTo>
                <a:cubicBezTo>
                  <a:pt x="194" y="15"/>
                  <a:pt x="129" y="75"/>
                  <a:pt x="1" y="219"/>
                </a:cubicBezTo>
                <a:cubicBezTo>
                  <a:pt x="114" y="132"/>
                  <a:pt x="208" y="25"/>
                  <a:pt x="220" y="1"/>
                </a:cubicBezTo>
                <a:close/>
              </a:path>
            </a:pathLst>
          </a:custGeom>
          <a:solidFill>
            <a:srgbClr val="47291F">
              <a:alpha val="5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7" name="Google Shape;887;p39"/>
          <p:cNvSpPr/>
          <p:nvPr/>
        </p:nvSpPr>
        <p:spPr>
          <a:xfrm>
            <a:off x="5116037" y="288088"/>
            <a:ext cx="3057" cy="3585"/>
          </a:xfrm>
          <a:custGeom>
            <a:rect b="b" l="l" r="r" t="t"/>
            <a:pathLst>
              <a:path extrusionOk="0" h="231" w="197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9"/>
                  <a:pt x="22" y="50"/>
                  <a:pt x="88" y="152"/>
                </a:cubicBezTo>
                <a:lnTo>
                  <a:pt x="98" y="163"/>
                </a:lnTo>
                <a:cubicBezTo>
                  <a:pt x="145" y="211"/>
                  <a:pt x="168" y="230"/>
                  <a:pt x="174" y="230"/>
                </a:cubicBezTo>
                <a:cubicBezTo>
                  <a:pt x="196" y="230"/>
                  <a:pt x="21" y="1"/>
                  <a:pt x="1" y="1"/>
                </a:cubicBezTo>
                <a:close/>
              </a:path>
            </a:pathLst>
          </a:custGeom>
          <a:solidFill>
            <a:srgbClr val="47291F">
              <a:alpha val="5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8" name="Google Shape;888;p39"/>
          <p:cNvSpPr/>
          <p:nvPr/>
        </p:nvSpPr>
        <p:spPr>
          <a:xfrm>
            <a:off x="5119761" y="322070"/>
            <a:ext cx="2452" cy="3895"/>
          </a:xfrm>
          <a:custGeom>
            <a:rect b="b" l="l" r="r" t="t"/>
            <a:pathLst>
              <a:path extrusionOk="0" h="251" w="158">
                <a:moveTo>
                  <a:pt x="157" y="1"/>
                </a:moveTo>
                <a:lnTo>
                  <a:pt x="157" y="1"/>
                </a:lnTo>
                <a:cubicBezTo>
                  <a:pt x="139" y="16"/>
                  <a:pt x="82" y="87"/>
                  <a:pt x="1" y="251"/>
                </a:cubicBezTo>
                <a:cubicBezTo>
                  <a:pt x="47" y="169"/>
                  <a:pt x="102" y="83"/>
                  <a:pt x="157" y="1"/>
                </a:cubicBezTo>
                <a:close/>
              </a:path>
            </a:pathLst>
          </a:custGeom>
          <a:solidFill>
            <a:srgbClr val="47291F">
              <a:alpha val="5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9" name="Google Shape;889;p39"/>
          <p:cNvSpPr/>
          <p:nvPr/>
        </p:nvSpPr>
        <p:spPr>
          <a:xfrm>
            <a:off x="5118023" y="258466"/>
            <a:ext cx="6300" cy="2250"/>
          </a:xfrm>
          <a:custGeom>
            <a:rect b="b" l="l" r="r" t="t"/>
            <a:pathLst>
              <a:path extrusionOk="0" h="145" w="406">
                <a:moveTo>
                  <a:pt x="15" y="0"/>
                </a:moveTo>
                <a:cubicBezTo>
                  <a:pt x="0" y="0"/>
                  <a:pt x="13" y="14"/>
                  <a:pt x="73" y="50"/>
                </a:cubicBezTo>
                <a:cubicBezTo>
                  <a:pt x="103" y="67"/>
                  <a:pt x="128" y="85"/>
                  <a:pt x="159" y="102"/>
                </a:cubicBezTo>
                <a:cubicBezTo>
                  <a:pt x="168" y="102"/>
                  <a:pt x="173" y="106"/>
                  <a:pt x="183" y="106"/>
                </a:cubicBezTo>
                <a:cubicBezTo>
                  <a:pt x="275" y="134"/>
                  <a:pt x="323" y="144"/>
                  <a:pt x="341" y="144"/>
                </a:cubicBezTo>
                <a:cubicBezTo>
                  <a:pt x="405" y="144"/>
                  <a:pt x="65" y="0"/>
                  <a:pt x="15" y="0"/>
                </a:cubicBezTo>
                <a:close/>
              </a:path>
            </a:pathLst>
          </a:custGeom>
          <a:solidFill>
            <a:srgbClr val="47291F">
              <a:alpha val="5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0" name="Google Shape;890;p39"/>
          <p:cNvSpPr/>
          <p:nvPr/>
        </p:nvSpPr>
        <p:spPr>
          <a:xfrm>
            <a:off x="5124199" y="305560"/>
            <a:ext cx="1164" cy="4314"/>
          </a:xfrm>
          <a:custGeom>
            <a:rect b="b" l="l" r="r" t="t"/>
            <a:pathLst>
              <a:path extrusionOk="0" h="278" w="75">
                <a:moveTo>
                  <a:pt x="12" y="0"/>
                </a:moveTo>
                <a:cubicBezTo>
                  <a:pt x="0" y="0"/>
                  <a:pt x="8" y="80"/>
                  <a:pt x="74" y="277"/>
                </a:cubicBezTo>
                <a:cubicBezTo>
                  <a:pt x="69" y="114"/>
                  <a:pt x="27" y="0"/>
                  <a:pt x="12" y="0"/>
                </a:cubicBezTo>
                <a:close/>
              </a:path>
            </a:pathLst>
          </a:custGeom>
          <a:solidFill>
            <a:srgbClr val="47291F">
              <a:alpha val="5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1" name="Google Shape;891;p39"/>
          <p:cNvSpPr/>
          <p:nvPr/>
        </p:nvSpPr>
        <p:spPr>
          <a:xfrm>
            <a:off x="5122740" y="298190"/>
            <a:ext cx="2824" cy="5617"/>
          </a:xfrm>
          <a:custGeom>
            <a:rect b="b" l="l" r="r" t="t"/>
            <a:pathLst>
              <a:path extrusionOk="0" h="362" w="182">
                <a:moveTo>
                  <a:pt x="9" y="0"/>
                </a:moveTo>
                <a:cubicBezTo>
                  <a:pt x="0" y="0"/>
                  <a:pt x="4" y="40"/>
                  <a:pt x="32" y="147"/>
                </a:cubicBezTo>
                <a:cubicBezTo>
                  <a:pt x="47" y="177"/>
                  <a:pt x="61" y="204"/>
                  <a:pt x="77" y="233"/>
                </a:cubicBezTo>
                <a:cubicBezTo>
                  <a:pt x="126" y="326"/>
                  <a:pt x="150" y="361"/>
                  <a:pt x="158" y="361"/>
                </a:cubicBezTo>
                <a:cubicBezTo>
                  <a:pt x="182" y="361"/>
                  <a:pt x="37" y="0"/>
                  <a:pt x="9" y="0"/>
                </a:cubicBezTo>
                <a:close/>
              </a:path>
            </a:pathLst>
          </a:custGeom>
          <a:solidFill>
            <a:srgbClr val="47291F">
              <a:alpha val="5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2" name="Google Shape;892;p39"/>
          <p:cNvSpPr/>
          <p:nvPr/>
        </p:nvSpPr>
        <p:spPr>
          <a:xfrm>
            <a:off x="5122585" y="317508"/>
            <a:ext cx="3104" cy="6114"/>
          </a:xfrm>
          <a:custGeom>
            <a:rect b="b" l="l" r="r" t="t"/>
            <a:pathLst>
              <a:path extrusionOk="0" h="394" w="200">
                <a:moveTo>
                  <a:pt x="172" y="1"/>
                </a:moveTo>
                <a:cubicBezTo>
                  <a:pt x="164" y="1"/>
                  <a:pt x="141" y="31"/>
                  <a:pt x="97" y="107"/>
                </a:cubicBezTo>
                <a:cubicBezTo>
                  <a:pt x="87" y="123"/>
                  <a:pt x="82" y="131"/>
                  <a:pt x="71" y="147"/>
                </a:cubicBezTo>
                <a:cubicBezTo>
                  <a:pt x="57" y="188"/>
                  <a:pt x="47" y="223"/>
                  <a:pt x="36" y="264"/>
                </a:cubicBezTo>
                <a:cubicBezTo>
                  <a:pt x="7" y="357"/>
                  <a:pt x="1" y="393"/>
                  <a:pt x="8" y="393"/>
                </a:cubicBezTo>
                <a:cubicBezTo>
                  <a:pt x="31" y="393"/>
                  <a:pt x="199" y="1"/>
                  <a:pt x="172" y="1"/>
                </a:cubicBezTo>
                <a:close/>
              </a:path>
            </a:pathLst>
          </a:custGeom>
          <a:solidFill>
            <a:srgbClr val="47291F">
              <a:alpha val="5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3" name="Google Shape;893;p39"/>
          <p:cNvSpPr/>
          <p:nvPr/>
        </p:nvSpPr>
        <p:spPr>
          <a:xfrm>
            <a:off x="5124959" y="310014"/>
            <a:ext cx="1040" cy="7123"/>
          </a:xfrm>
          <a:custGeom>
            <a:rect b="b" l="l" r="r" t="t"/>
            <a:pathLst>
              <a:path extrusionOk="0" h="459" w="67">
                <a:moveTo>
                  <a:pt x="24" y="0"/>
                </a:moveTo>
                <a:cubicBezTo>
                  <a:pt x="30" y="103"/>
                  <a:pt x="0" y="240"/>
                  <a:pt x="0" y="357"/>
                </a:cubicBezTo>
                <a:lnTo>
                  <a:pt x="0" y="362"/>
                </a:lnTo>
                <a:cubicBezTo>
                  <a:pt x="0" y="397"/>
                  <a:pt x="4" y="429"/>
                  <a:pt x="10" y="459"/>
                </a:cubicBezTo>
                <a:cubicBezTo>
                  <a:pt x="37" y="287"/>
                  <a:pt x="56" y="163"/>
                  <a:pt x="61" y="98"/>
                </a:cubicBezTo>
                <a:lnTo>
                  <a:pt x="61" y="92"/>
                </a:lnTo>
                <a:cubicBezTo>
                  <a:pt x="61" y="86"/>
                  <a:pt x="66" y="82"/>
                  <a:pt x="61" y="77"/>
                </a:cubicBezTo>
                <a:cubicBezTo>
                  <a:pt x="47" y="47"/>
                  <a:pt x="37" y="26"/>
                  <a:pt x="24" y="0"/>
                </a:cubicBezTo>
                <a:close/>
              </a:path>
            </a:pathLst>
          </a:custGeom>
          <a:solidFill>
            <a:srgbClr val="47291F">
              <a:alpha val="5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4" name="Google Shape;894;p39"/>
          <p:cNvSpPr/>
          <p:nvPr/>
        </p:nvSpPr>
        <p:spPr>
          <a:xfrm>
            <a:off x="5136690" y="269638"/>
            <a:ext cx="978" cy="559"/>
          </a:xfrm>
          <a:custGeom>
            <a:rect b="b" l="l" r="r" t="t"/>
            <a:pathLst>
              <a:path extrusionOk="0" h="36" w="63">
                <a:moveTo>
                  <a:pt x="0" y="0"/>
                </a:moveTo>
                <a:cubicBezTo>
                  <a:pt x="6" y="10"/>
                  <a:pt x="10" y="14"/>
                  <a:pt x="22" y="26"/>
                </a:cubicBezTo>
                <a:lnTo>
                  <a:pt x="27" y="26"/>
                </a:lnTo>
                <a:cubicBezTo>
                  <a:pt x="41" y="31"/>
                  <a:pt x="51" y="35"/>
                  <a:pt x="63" y="35"/>
                </a:cubicBezTo>
                <a:cubicBezTo>
                  <a:pt x="53" y="35"/>
                  <a:pt x="31" y="21"/>
                  <a:pt x="0" y="0"/>
                </a:cubicBezTo>
                <a:close/>
              </a:path>
            </a:pathLst>
          </a:custGeom>
          <a:solidFill>
            <a:srgbClr val="47291F">
              <a:alpha val="5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5" name="Google Shape;895;p39"/>
          <p:cNvSpPr/>
          <p:nvPr/>
        </p:nvSpPr>
        <p:spPr>
          <a:xfrm>
            <a:off x="5149382" y="282331"/>
            <a:ext cx="2079" cy="2622"/>
          </a:xfrm>
          <a:custGeom>
            <a:rect b="b" l="l" r="r" t="t"/>
            <a:pathLst>
              <a:path extrusionOk="0" h="169" w="134">
                <a:moveTo>
                  <a:pt x="1" y="1"/>
                </a:moveTo>
                <a:lnTo>
                  <a:pt x="1" y="1"/>
                </a:lnTo>
                <a:cubicBezTo>
                  <a:pt x="31" y="42"/>
                  <a:pt x="57" y="77"/>
                  <a:pt x="81" y="118"/>
                </a:cubicBezTo>
                <a:cubicBezTo>
                  <a:pt x="87" y="123"/>
                  <a:pt x="87" y="128"/>
                  <a:pt x="93" y="128"/>
                </a:cubicBezTo>
                <a:cubicBezTo>
                  <a:pt x="111" y="153"/>
                  <a:pt x="128" y="169"/>
                  <a:pt x="134" y="169"/>
                </a:cubicBezTo>
                <a:cubicBezTo>
                  <a:pt x="93" y="112"/>
                  <a:pt x="49" y="57"/>
                  <a:pt x="1" y="1"/>
                </a:cubicBezTo>
                <a:close/>
              </a:path>
            </a:pathLst>
          </a:custGeom>
          <a:solidFill>
            <a:srgbClr val="47291F">
              <a:alpha val="5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6" name="Google Shape;896;p39"/>
          <p:cNvSpPr/>
          <p:nvPr/>
        </p:nvSpPr>
        <p:spPr>
          <a:xfrm>
            <a:off x="5160818" y="300098"/>
            <a:ext cx="2421" cy="5198"/>
          </a:xfrm>
          <a:custGeom>
            <a:rect b="b" l="l" r="r" t="t"/>
            <a:pathLst>
              <a:path extrusionOk="0" h="335" w="156">
                <a:moveTo>
                  <a:pt x="1" y="0"/>
                </a:moveTo>
                <a:lnTo>
                  <a:pt x="1" y="0"/>
                </a:lnTo>
                <a:cubicBezTo>
                  <a:pt x="1" y="11"/>
                  <a:pt x="16" y="57"/>
                  <a:pt x="51" y="162"/>
                </a:cubicBezTo>
                <a:cubicBezTo>
                  <a:pt x="63" y="182"/>
                  <a:pt x="68" y="208"/>
                  <a:pt x="74" y="229"/>
                </a:cubicBezTo>
                <a:cubicBezTo>
                  <a:pt x="114" y="305"/>
                  <a:pt x="134" y="334"/>
                  <a:pt x="139" y="334"/>
                </a:cubicBezTo>
                <a:cubicBezTo>
                  <a:pt x="155" y="334"/>
                  <a:pt x="36" y="49"/>
                  <a:pt x="1" y="0"/>
                </a:cubicBezTo>
                <a:close/>
              </a:path>
            </a:pathLst>
          </a:custGeom>
          <a:solidFill>
            <a:srgbClr val="47291F">
              <a:alpha val="5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7" name="Google Shape;897;p39"/>
          <p:cNvSpPr/>
          <p:nvPr/>
        </p:nvSpPr>
        <p:spPr>
          <a:xfrm>
            <a:off x="5168095" y="324568"/>
            <a:ext cx="621" cy="3662"/>
          </a:xfrm>
          <a:custGeom>
            <a:rect b="b" l="l" r="r" t="t"/>
            <a:pathLst>
              <a:path extrusionOk="0" h="236" w="40">
                <a:moveTo>
                  <a:pt x="10" y="1"/>
                </a:moveTo>
                <a:cubicBezTo>
                  <a:pt x="4" y="12"/>
                  <a:pt x="4" y="21"/>
                  <a:pt x="0" y="36"/>
                </a:cubicBezTo>
                <a:cubicBezTo>
                  <a:pt x="4" y="42"/>
                  <a:pt x="4" y="47"/>
                  <a:pt x="4" y="52"/>
                </a:cubicBezTo>
                <a:cubicBezTo>
                  <a:pt x="14" y="108"/>
                  <a:pt x="24" y="163"/>
                  <a:pt x="35" y="219"/>
                </a:cubicBezTo>
                <a:cubicBezTo>
                  <a:pt x="35" y="225"/>
                  <a:pt x="35" y="231"/>
                  <a:pt x="40" y="235"/>
                </a:cubicBezTo>
                <a:cubicBezTo>
                  <a:pt x="34" y="176"/>
                  <a:pt x="25" y="100"/>
                  <a:pt x="10" y="1"/>
                </a:cubicBezTo>
                <a:close/>
              </a:path>
            </a:pathLst>
          </a:custGeom>
          <a:solidFill>
            <a:srgbClr val="47291F">
              <a:alpha val="5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8" name="Google Shape;898;p39"/>
          <p:cNvSpPr/>
          <p:nvPr/>
        </p:nvSpPr>
        <p:spPr>
          <a:xfrm>
            <a:off x="5168747" y="344787"/>
            <a:ext cx="388" cy="1660"/>
          </a:xfrm>
          <a:custGeom>
            <a:rect b="b" l="l" r="r" t="t"/>
            <a:pathLst>
              <a:path extrusionOk="0" h="107" w="25">
                <a:moveTo>
                  <a:pt x="24" y="0"/>
                </a:moveTo>
                <a:cubicBezTo>
                  <a:pt x="14" y="30"/>
                  <a:pt x="9" y="61"/>
                  <a:pt x="0" y="85"/>
                </a:cubicBezTo>
                <a:lnTo>
                  <a:pt x="0" y="106"/>
                </a:lnTo>
                <a:cubicBezTo>
                  <a:pt x="3" y="71"/>
                  <a:pt x="14" y="36"/>
                  <a:pt x="24" y="0"/>
                </a:cubicBezTo>
                <a:close/>
              </a:path>
            </a:pathLst>
          </a:custGeom>
          <a:solidFill>
            <a:srgbClr val="47291F">
              <a:alpha val="5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9" name="Google Shape;899;p39"/>
          <p:cNvSpPr/>
          <p:nvPr/>
        </p:nvSpPr>
        <p:spPr>
          <a:xfrm>
            <a:off x="5729991" y="318020"/>
            <a:ext cx="403" cy="5369"/>
          </a:xfrm>
          <a:custGeom>
            <a:rect b="b" l="l" r="r" t="t"/>
            <a:pathLst>
              <a:path extrusionOk="0" h="346" w="26">
                <a:moveTo>
                  <a:pt x="2" y="1"/>
                </a:moveTo>
                <a:cubicBezTo>
                  <a:pt x="16" y="117"/>
                  <a:pt x="14" y="231"/>
                  <a:pt x="0" y="345"/>
                </a:cubicBezTo>
                <a:cubicBezTo>
                  <a:pt x="9" y="286"/>
                  <a:pt x="16" y="225"/>
                  <a:pt x="26" y="167"/>
                </a:cubicBezTo>
                <a:cubicBezTo>
                  <a:pt x="16" y="111"/>
                  <a:pt x="9" y="56"/>
                  <a:pt x="2" y="1"/>
                </a:cubicBezTo>
                <a:close/>
              </a:path>
            </a:pathLst>
          </a:custGeom>
          <a:solidFill>
            <a:srgbClr val="47291F">
              <a:alpha val="5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0" name="Google Shape;900;p39"/>
          <p:cNvSpPr/>
          <p:nvPr/>
        </p:nvSpPr>
        <p:spPr>
          <a:xfrm>
            <a:off x="5732520" y="288988"/>
            <a:ext cx="2095" cy="7448"/>
          </a:xfrm>
          <a:custGeom>
            <a:rect b="b" l="l" r="r" t="t"/>
            <a:pathLst>
              <a:path extrusionOk="0" h="480" w="135">
                <a:moveTo>
                  <a:pt x="135" y="1"/>
                </a:moveTo>
                <a:cubicBezTo>
                  <a:pt x="113" y="159"/>
                  <a:pt x="68" y="314"/>
                  <a:pt x="7" y="463"/>
                </a:cubicBezTo>
                <a:lnTo>
                  <a:pt x="7" y="463"/>
                </a:lnTo>
                <a:cubicBezTo>
                  <a:pt x="39" y="385"/>
                  <a:pt x="72" y="310"/>
                  <a:pt x="104" y="233"/>
                </a:cubicBezTo>
                <a:lnTo>
                  <a:pt x="135" y="1"/>
                </a:lnTo>
                <a:close/>
                <a:moveTo>
                  <a:pt x="7" y="463"/>
                </a:moveTo>
                <a:cubicBezTo>
                  <a:pt x="5" y="468"/>
                  <a:pt x="3" y="474"/>
                  <a:pt x="1" y="479"/>
                </a:cubicBezTo>
                <a:cubicBezTo>
                  <a:pt x="3" y="474"/>
                  <a:pt x="5" y="468"/>
                  <a:pt x="7" y="463"/>
                </a:cubicBezTo>
                <a:close/>
              </a:path>
            </a:pathLst>
          </a:custGeom>
          <a:solidFill>
            <a:srgbClr val="47291F">
              <a:alpha val="5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1" name="Google Shape;901;p39"/>
          <p:cNvSpPr/>
          <p:nvPr/>
        </p:nvSpPr>
        <p:spPr>
          <a:xfrm>
            <a:off x="5900781" y="350963"/>
            <a:ext cx="1241" cy="4485"/>
          </a:xfrm>
          <a:custGeom>
            <a:rect b="b" l="l" r="r" t="t"/>
            <a:pathLst>
              <a:path extrusionOk="0" h="289" w="80">
                <a:moveTo>
                  <a:pt x="79" y="0"/>
                </a:moveTo>
                <a:lnTo>
                  <a:pt x="79" y="0"/>
                </a:lnTo>
                <a:cubicBezTo>
                  <a:pt x="58" y="48"/>
                  <a:pt x="40" y="93"/>
                  <a:pt x="20" y="138"/>
                </a:cubicBezTo>
                <a:cubicBezTo>
                  <a:pt x="14" y="189"/>
                  <a:pt x="7" y="239"/>
                  <a:pt x="0" y="288"/>
                </a:cubicBezTo>
                <a:cubicBezTo>
                  <a:pt x="14" y="189"/>
                  <a:pt x="41" y="92"/>
                  <a:pt x="79" y="0"/>
                </a:cubicBezTo>
                <a:close/>
              </a:path>
            </a:pathLst>
          </a:custGeom>
          <a:solidFill>
            <a:srgbClr val="47291F">
              <a:alpha val="5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2" name="Google Shape;902;p39"/>
          <p:cNvSpPr/>
          <p:nvPr/>
        </p:nvSpPr>
        <p:spPr>
          <a:xfrm>
            <a:off x="5900796" y="291424"/>
            <a:ext cx="1753" cy="6207"/>
          </a:xfrm>
          <a:custGeom>
            <a:rect b="b" l="l" r="r" t="t"/>
            <a:pathLst>
              <a:path extrusionOk="0" h="400" w="113">
                <a:moveTo>
                  <a:pt x="1" y="0"/>
                </a:moveTo>
                <a:cubicBezTo>
                  <a:pt x="1" y="3"/>
                  <a:pt x="1" y="5"/>
                  <a:pt x="2" y="7"/>
                </a:cubicBezTo>
                <a:lnTo>
                  <a:pt x="2" y="7"/>
                </a:lnTo>
                <a:cubicBezTo>
                  <a:pt x="1" y="5"/>
                  <a:pt x="1" y="3"/>
                  <a:pt x="1" y="0"/>
                </a:cubicBezTo>
                <a:close/>
                <a:moveTo>
                  <a:pt x="2" y="7"/>
                </a:moveTo>
                <a:cubicBezTo>
                  <a:pt x="11" y="72"/>
                  <a:pt x="19" y="135"/>
                  <a:pt x="27" y="201"/>
                </a:cubicBezTo>
                <a:cubicBezTo>
                  <a:pt x="56" y="266"/>
                  <a:pt x="84" y="332"/>
                  <a:pt x="112" y="400"/>
                </a:cubicBezTo>
                <a:cubicBezTo>
                  <a:pt x="61" y="273"/>
                  <a:pt x="22" y="143"/>
                  <a:pt x="2" y="7"/>
                </a:cubicBezTo>
                <a:close/>
              </a:path>
            </a:pathLst>
          </a:custGeom>
          <a:solidFill>
            <a:srgbClr val="47291F">
              <a:alpha val="5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3" name="Google Shape;903;p39"/>
          <p:cNvSpPr/>
          <p:nvPr/>
        </p:nvSpPr>
        <p:spPr>
          <a:xfrm>
            <a:off x="5905063" y="321062"/>
            <a:ext cx="357" cy="4733"/>
          </a:xfrm>
          <a:custGeom>
            <a:rect b="b" l="l" r="r" t="t"/>
            <a:pathLst>
              <a:path extrusionOk="0" h="305" w="23">
                <a:moveTo>
                  <a:pt x="21" y="1"/>
                </a:moveTo>
                <a:cubicBezTo>
                  <a:pt x="15" y="50"/>
                  <a:pt x="8" y="100"/>
                  <a:pt x="1" y="149"/>
                </a:cubicBezTo>
                <a:cubicBezTo>
                  <a:pt x="8" y="203"/>
                  <a:pt x="15" y="254"/>
                  <a:pt x="22" y="304"/>
                </a:cubicBezTo>
                <a:cubicBezTo>
                  <a:pt x="11" y="204"/>
                  <a:pt x="11" y="104"/>
                  <a:pt x="21" y="1"/>
                </a:cubicBezTo>
                <a:close/>
              </a:path>
            </a:pathLst>
          </a:custGeom>
          <a:solidFill>
            <a:srgbClr val="47291F">
              <a:alpha val="5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4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Religions</a:t>
            </a:r>
            <a:endParaRPr/>
          </a:p>
        </p:txBody>
      </p:sp>
      <p:sp>
        <p:nvSpPr>
          <p:cNvPr id="909" name="Google Shape;909;p40"/>
          <p:cNvSpPr txBox="1"/>
          <p:nvPr>
            <p:ph idx="2" type="subTitle"/>
          </p:nvPr>
        </p:nvSpPr>
        <p:spPr>
          <a:xfrm>
            <a:off x="1286662" y="1474775"/>
            <a:ext cx="6741000" cy="27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Top 3 religions: Islam, Hinduism, Buddhism.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Judaism, Christianity and Islam began in Middle East.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Hinduism and Buddhism began in India.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0" name="Google Shape;910;p40"/>
          <p:cNvSpPr/>
          <p:nvPr/>
        </p:nvSpPr>
        <p:spPr>
          <a:xfrm>
            <a:off x="5070000" y="339977"/>
            <a:ext cx="9435" cy="1086"/>
          </a:xfrm>
          <a:custGeom>
            <a:rect b="b" l="l" r="r" t="t"/>
            <a:pathLst>
              <a:path extrusionOk="0" h="70" w="608">
                <a:moveTo>
                  <a:pt x="175" y="1"/>
                </a:moveTo>
                <a:cubicBezTo>
                  <a:pt x="0" y="1"/>
                  <a:pt x="451" y="70"/>
                  <a:pt x="562" y="70"/>
                </a:cubicBezTo>
                <a:cubicBezTo>
                  <a:pt x="607" y="70"/>
                  <a:pt x="596" y="58"/>
                  <a:pt x="460" y="25"/>
                </a:cubicBezTo>
                <a:cubicBezTo>
                  <a:pt x="443" y="21"/>
                  <a:pt x="425" y="15"/>
                  <a:pt x="408" y="15"/>
                </a:cubicBezTo>
                <a:cubicBezTo>
                  <a:pt x="363" y="10"/>
                  <a:pt x="318" y="10"/>
                  <a:pt x="271" y="4"/>
                </a:cubicBezTo>
                <a:cubicBezTo>
                  <a:pt x="228" y="2"/>
                  <a:pt x="197" y="1"/>
                  <a:pt x="175" y="1"/>
                </a:cubicBezTo>
                <a:close/>
              </a:path>
            </a:pathLst>
          </a:custGeom>
          <a:solidFill>
            <a:srgbClr val="47291F">
              <a:alpha val="5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1" name="Google Shape;911;p40"/>
          <p:cNvSpPr/>
          <p:nvPr/>
        </p:nvSpPr>
        <p:spPr>
          <a:xfrm>
            <a:off x="5082630" y="260328"/>
            <a:ext cx="1676" cy="434"/>
          </a:xfrm>
          <a:custGeom>
            <a:rect b="b" l="l" r="r" t="t"/>
            <a:pathLst>
              <a:path extrusionOk="0" h="28" w="108">
                <a:moveTo>
                  <a:pt x="108" y="0"/>
                </a:moveTo>
                <a:lnTo>
                  <a:pt x="108" y="0"/>
                </a:lnTo>
                <a:cubicBezTo>
                  <a:pt x="106" y="0"/>
                  <a:pt x="105" y="1"/>
                  <a:pt x="104" y="2"/>
                </a:cubicBezTo>
                <a:lnTo>
                  <a:pt x="104" y="2"/>
                </a:lnTo>
                <a:cubicBezTo>
                  <a:pt x="105" y="1"/>
                  <a:pt x="106" y="1"/>
                  <a:pt x="108" y="0"/>
                </a:cubicBezTo>
                <a:close/>
                <a:moveTo>
                  <a:pt x="104" y="2"/>
                </a:moveTo>
                <a:lnTo>
                  <a:pt x="104" y="2"/>
                </a:lnTo>
                <a:cubicBezTo>
                  <a:pt x="74" y="11"/>
                  <a:pt x="46" y="19"/>
                  <a:pt x="17" y="24"/>
                </a:cubicBezTo>
                <a:lnTo>
                  <a:pt x="17" y="24"/>
                </a:lnTo>
                <a:cubicBezTo>
                  <a:pt x="37" y="21"/>
                  <a:pt x="57" y="21"/>
                  <a:pt x="76" y="17"/>
                </a:cubicBezTo>
                <a:cubicBezTo>
                  <a:pt x="82" y="17"/>
                  <a:pt x="82" y="12"/>
                  <a:pt x="86" y="12"/>
                </a:cubicBezTo>
                <a:lnTo>
                  <a:pt x="92" y="12"/>
                </a:lnTo>
                <a:cubicBezTo>
                  <a:pt x="96" y="8"/>
                  <a:pt x="100" y="4"/>
                  <a:pt x="104" y="2"/>
                </a:cubicBezTo>
                <a:close/>
                <a:moveTo>
                  <a:pt x="17" y="24"/>
                </a:moveTo>
                <a:lnTo>
                  <a:pt x="17" y="24"/>
                </a:lnTo>
                <a:cubicBezTo>
                  <a:pt x="12" y="25"/>
                  <a:pt x="6" y="26"/>
                  <a:pt x="0" y="27"/>
                </a:cubicBezTo>
                <a:cubicBezTo>
                  <a:pt x="6" y="26"/>
                  <a:pt x="12" y="25"/>
                  <a:pt x="17" y="24"/>
                </a:cubicBezTo>
                <a:close/>
              </a:path>
            </a:pathLst>
          </a:custGeom>
          <a:solidFill>
            <a:srgbClr val="47291F">
              <a:alpha val="5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2" name="Google Shape;912;p40"/>
          <p:cNvSpPr/>
          <p:nvPr/>
        </p:nvSpPr>
        <p:spPr>
          <a:xfrm>
            <a:off x="5081668" y="270182"/>
            <a:ext cx="4904" cy="1226"/>
          </a:xfrm>
          <a:custGeom>
            <a:rect b="b" l="l" r="r" t="t"/>
            <a:pathLst>
              <a:path extrusionOk="0" h="79" w="316">
                <a:moveTo>
                  <a:pt x="0" y="0"/>
                </a:moveTo>
                <a:cubicBezTo>
                  <a:pt x="160" y="60"/>
                  <a:pt x="253" y="79"/>
                  <a:pt x="292" y="79"/>
                </a:cubicBezTo>
                <a:cubicBezTo>
                  <a:pt x="308" y="79"/>
                  <a:pt x="315" y="76"/>
                  <a:pt x="315" y="71"/>
                </a:cubicBezTo>
                <a:cubicBezTo>
                  <a:pt x="219" y="57"/>
                  <a:pt x="123" y="36"/>
                  <a:pt x="31" y="0"/>
                </a:cubicBezTo>
                <a:close/>
              </a:path>
            </a:pathLst>
          </a:custGeom>
          <a:solidFill>
            <a:srgbClr val="47291F">
              <a:alpha val="5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3" name="Google Shape;913;p40"/>
          <p:cNvSpPr/>
          <p:nvPr/>
        </p:nvSpPr>
        <p:spPr>
          <a:xfrm>
            <a:off x="5087844" y="339899"/>
            <a:ext cx="9078" cy="1071"/>
          </a:xfrm>
          <a:custGeom>
            <a:rect b="b" l="l" r="r" t="t"/>
            <a:pathLst>
              <a:path extrusionOk="0" h="69" w="585">
                <a:moveTo>
                  <a:pt x="436" y="0"/>
                </a:moveTo>
                <a:cubicBezTo>
                  <a:pt x="415" y="0"/>
                  <a:pt x="381" y="2"/>
                  <a:pt x="332" y="5"/>
                </a:cubicBezTo>
                <a:cubicBezTo>
                  <a:pt x="285" y="9"/>
                  <a:pt x="244" y="9"/>
                  <a:pt x="199" y="15"/>
                </a:cubicBezTo>
                <a:cubicBezTo>
                  <a:pt x="184" y="20"/>
                  <a:pt x="168" y="20"/>
                  <a:pt x="153" y="26"/>
                </a:cubicBezTo>
                <a:cubicBezTo>
                  <a:pt x="17" y="58"/>
                  <a:pt x="1" y="69"/>
                  <a:pt x="41" y="69"/>
                </a:cubicBezTo>
                <a:cubicBezTo>
                  <a:pt x="140" y="69"/>
                  <a:pt x="585" y="0"/>
                  <a:pt x="436" y="0"/>
                </a:cubicBezTo>
                <a:close/>
              </a:path>
            </a:pathLst>
          </a:custGeom>
          <a:solidFill>
            <a:srgbClr val="47291F">
              <a:alpha val="5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4" name="Google Shape;914;p40"/>
          <p:cNvSpPr/>
          <p:nvPr/>
        </p:nvSpPr>
        <p:spPr>
          <a:xfrm>
            <a:off x="5093119" y="272478"/>
            <a:ext cx="5136" cy="2157"/>
          </a:xfrm>
          <a:custGeom>
            <a:rect b="b" l="l" r="r" t="t"/>
            <a:pathLst>
              <a:path extrusionOk="0" h="139" w="331">
                <a:moveTo>
                  <a:pt x="0" y="1"/>
                </a:moveTo>
                <a:lnTo>
                  <a:pt x="0" y="1"/>
                </a:lnTo>
                <a:cubicBezTo>
                  <a:pt x="10" y="12"/>
                  <a:pt x="24" y="20"/>
                  <a:pt x="45" y="36"/>
                </a:cubicBezTo>
                <a:cubicBezTo>
                  <a:pt x="55" y="36"/>
                  <a:pt x="59" y="36"/>
                  <a:pt x="71" y="42"/>
                </a:cubicBezTo>
                <a:cubicBezTo>
                  <a:pt x="116" y="57"/>
                  <a:pt x="168" y="77"/>
                  <a:pt x="213" y="92"/>
                </a:cubicBezTo>
                <a:cubicBezTo>
                  <a:pt x="264" y="114"/>
                  <a:pt x="299" y="128"/>
                  <a:pt x="330" y="139"/>
                </a:cubicBezTo>
                <a:cubicBezTo>
                  <a:pt x="275" y="112"/>
                  <a:pt x="163" y="67"/>
                  <a:pt x="0" y="1"/>
                </a:cubicBezTo>
                <a:close/>
              </a:path>
            </a:pathLst>
          </a:custGeom>
          <a:solidFill>
            <a:srgbClr val="47291F">
              <a:alpha val="5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5" name="Google Shape;915;p40"/>
          <p:cNvSpPr/>
          <p:nvPr/>
        </p:nvSpPr>
        <p:spPr>
          <a:xfrm>
            <a:off x="5098628" y="255689"/>
            <a:ext cx="2467" cy="714"/>
          </a:xfrm>
          <a:custGeom>
            <a:rect b="b" l="l" r="r" t="t"/>
            <a:pathLst>
              <a:path extrusionOk="0" h="46" w="159">
                <a:moveTo>
                  <a:pt x="159" y="0"/>
                </a:moveTo>
                <a:cubicBezTo>
                  <a:pt x="107" y="16"/>
                  <a:pt x="56" y="31"/>
                  <a:pt x="1" y="45"/>
                </a:cubicBezTo>
                <a:cubicBezTo>
                  <a:pt x="12" y="45"/>
                  <a:pt x="26" y="41"/>
                  <a:pt x="36" y="41"/>
                </a:cubicBezTo>
                <a:cubicBezTo>
                  <a:pt x="71" y="30"/>
                  <a:pt x="112" y="16"/>
                  <a:pt x="159" y="0"/>
                </a:cubicBezTo>
                <a:close/>
              </a:path>
            </a:pathLst>
          </a:custGeom>
          <a:solidFill>
            <a:srgbClr val="47291F">
              <a:alpha val="5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6" name="Google Shape;916;p40"/>
          <p:cNvSpPr/>
          <p:nvPr/>
        </p:nvSpPr>
        <p:spPr>
          <a:xfrm>
            <a:off x="5102243" y="335322"/>
            <a:ext cx="6098" cy="2622"/>
          </a:xfrm>
          <a:custGeom>
            <a:rect b="b" l="l" r="r" t="t"/>
            <a:pathLst>
              <a:path extrusionOk="0" h="169" w="393">
                <a:moveTo>
                  <a:pt x="393" y="1"/>
                </a:moveTo>
                <a:cubicBezTo>
                  <a:pt x="382" y="1"/>
                  <a:pt x="342" y="11"/>
                  <a:pt x="266" y="36"/>
                </a:cubicBezTo>
                <a:cubicBezTo>
                  <a:pt x="225" y="53"/>
                  <a:pt x="184" y="61"/>
                  <a:pt x="145" y="77"/>
                </a:cubicBezTo>
                <a:cubicBezTo>
                  <a:pt x="114" y="92"/>
                  <a:pt x="83" y="112"/>
                  <a:pt x="51" y="128"/>
                </a:cubicBezTo>
                <a:cubicBezTo>
                  <a:pt x="22" y="147"/>
                  <a:pt x="6" y="159"/>
                  <a:pt x="1" y="169"/>
                </a:cubicBezTo>
                <a:cubicBezTo>
                  <a:pt x="36" y="169"/>
                  <a:pt x="342" y="42"/>
                  <a:pt x="393" y="1"/>
                </a:cubicBezTo>
                <a:close/>
              </a:path>
            </a:pathLst>
          </a:custGeom>
          <a:solidFill>
            <a:srgbClr val="47291F">
              <a:alpha val="5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7" name="Google Shape;917;p40"/>
          <p:cNvSpPr/>
          <p:nvPr/>
        </p:nvSpPr>
        <p:spPr>
          <a:xfrm>
            <a:off x="5103981" y="255921"/>
            <a:ext cx="9404" cy="574"/>
          </a:xfrm>
          <a:custGeom>
            <a:rect b="b" l="l" r="r" t="t"/>
            <a:pathLst>
              <a:path extrusionOk="0" h="37" w="606">
                <a:moveTo>
                  <a:pt x="0" y="1"/>
                </a:moveTo>
                <a:lnTo>
                  <a:pt x="0" y="1"/>
                </a:lnTo>
                <a:cubicBezTo>
                  <a:pt x="26" y="15"/>
                  <a:pt x="51" y="26"/>
                  <a:pt x="86" y="30"/>
                </a:cubicBezTo>
                <a:cubicBezTo>
                  <a:pt x="123" y="30"/>
                  <a:pt x="154" y="36"/>
                  <a:pt x="189" y="36"/>
                </a:cubicBezTo>
                <a:cubicBezTo>
                  <a:pt x="606" y="36"/>
                  <a:pt x="138" y="28"/>
                  <a:pt x="0" y="1"/>
                </a:cubicBezTo>
                <a:close/>
              </a:path>
            </a:pathLst>
          </a:custGeom>
          <a:solidFill>
            <a:srgbClr val="47291F">
              <a:alpha val="5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8" name="Google Shape;918;p40"/>
          <p:cNvSpPr/>
          <p:nvPr/>
        </p:nvSpPr>
        <p:spPr>
          <a:xfrm>
            <a:off x="5105176" y="278700"/>
            <a:ext cx="4593" cy="3585"/>
          </a:xfrm>
          <a:custGeom>
            <a:rect b="b" l="l" r="r" t="t"/>
            <a:pathLst>
              <a:path extrusionOk="0" h="231" w="296">
                <a:moveTo>
                  <a:pt x="1" y="0"/>
                </a:moveTo>
                <a:lnTo>
                  <a:pt x="1" y="0"/>
                </a:lnTo>
                <a:cubicBezTo>
                  <a:pt x="77" y="65"/>
                  <a:pt x="157" y="133"/>
                  <a:pt x="239" y="204"/>
                </a:cubicBezTo>
                <a:lnTo>
                  <a:pt x="245" y="209"/>
                </a:lnTo>
                <a:cubicBezTo>
                  <a:pt x="266" y="219"/>
                  <a:pt x="280" y="225"/>
                  <a:pt x="296" y="230"/>
                </a:cubicBezTo>
                <a:cubicBezTo>
                  <a:pt x="198" y="154"/>
                  <a:pt x="98" y="78"/>
                  <a:pt x="1" y="0"/>
                </a:cubicBezTo>
                <a:close/>
              </a:path>
            </a:pathLst>
          </a:custGeom>
          <a:solidFill>
            <a:srgbClr val="47291F">
              <a:alpha val="5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9" name="Google Shape;919;p40"/>
          <p:cNvSpPr/>
          <p:nvPr/>
        </p:nvSpPr>
        <p:spPr>
          <a:xfrm>
            <a:off x="5113911" y="327920"/>
            <a:ext cx="3414" cy="3414"/>
          </a:xfrm>
          <a:custGeom>
            <a:rect b="b" l="l" r="r" t="t"/>
            <a:pathLst>
              <a:path extrusionOk="0" h="220" w="220">
                <a:moveTo>
                  <a:pt x="220" y="1"/>
                </a:moveTo>
                <a:lnTo>
                  <a:pt x="220" y="1"/>
                </a:lnTo>
                <a:cubicBezTo>
                  <a:pt x="194" y="15"/>
                  <a:pt x="129" y="75"/>
                  <a:pt x="1" y="219"/>
                </a:cubicBezTo>
                <a:cubicBezTo>
                  <a:pt x="114" y="132"/>
                  <a:pt x="208" y="25"/>
                  <a:pt x="220" y="1"/>
                </a:cubicBezTo>
                <a:close/>
              </a:path>
            </a:pathLst>
          </a:custGeom>
          <a:solidFill>
            <a:srgbClr val="47291F">
              <a:alpha val="5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0" name="Google Shape;920;p40"/>
          <p:cNvSpPr/>
          <p:nvPr/>
        </p:nvSpPr>
        <p:spPr>
          <a:xfrm>
            <a:off x="5116037" y="288088"/>
            <a:ext cx="3057" cy="3585"/>
          </a:xfrm>
          <a:custGeom>
            <a:rect b="b" l="l" r="r" t="t"/>
            <a:pathLst>
              <a:path extrusionOk="0" h="231" w="197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9"/>
                  <a:pt x="22" y="50"/>
                  <a:pt x="88" y="152"/>
                </a:cubicBezTo>
                <a:lnTo>
                  <a:pt x="98" y="163"/>
                </a:lnTo>
                <a:cubicBezTo>
                  <a:pt x="145" y="211"/>
                  <a:pt x="168" y="230"/>
                  <a:pt x="174" y="230"/>
                </a:cubicBezTo>
                <a:cubicBezTo>
                  <a:pt x="196" y="230"/>
                  <a:pt x="21" y="1"/>
                  <a:pt x="1" y="1"/>
                </a:cubicBezTo>
                <a:close/>
              </a:path>
            </a:pathLst>
          </a:custGeom>
          <a:solidFill>
            <a:srgbClr val="47291F">
              <a:alpha val="5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1" name="Google Shape;921;p40"/>
          <p:cNvSpPr/>
          <p:nvPr/>
        </p:nvSpPr>
        <p:spPr>
          <a:xfrm>
            <a:off x="5119761" y="322070"/>
            <a:ext cx="2452" cy="3895"/>
          </a:xfrm>
          <a:custGeom>
            <a:rect b="b" l="l" r="r" t="t"/>
            <a:pathLst>
              <a:path extrusionOk="0" h="251" w="158">
                <a:moveTo>
                  <a:pt x="157" y="1"/>
                </a:moveTo>
                <a:lnTo>
                  <a:pt x="157" y="1"/>
                </a:lnTo>
                <a:cubicBezTo>
                  <a:pt x="139" y="16"/>
                  <a:pt x="82" y="87"/>
                  <a:pt x="1" y="251"/>
                </a:cubicBezTo>
                <a:cubicBezTo>
                  <a:pt x="47" y="169"/>
                  <a:pt x="102" y="83"/>
                  <a:pt x="157" y="1"/>
                </a:cubicBezTo>
                <a:close/>
              </a:path>
            </a:pathLst>
          </a:custGeom>
          <a:solidFill>
            <a:srgbClr val="47291F">
              <a:alpha val="5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2" name="Google Shape;922;p40"/>
          <p:cNvSpPr/>
          <p:nvPr/>
        </p:nvSpPr>
        <p:spPr>
          <a:xfrm>
            <a:off x="5118023" y="258466"/>
            <a:ext cx="6300" cy="2250"/>
          </a:xfrm>
          <a:custGeom>
            <a:rect b="b" l="l" r="r" t="t"/>
            <a:pathLst>
              <a:path extrusionOk="0" h="145" w="406">
                <a:moveTo>
                  <a:pt x="15" y="0"/>
                </a:moveTo>
                <a:cubicBezTo>
                  <a:pt x="0" y="0"/>
                  <a:pt x="13" y="14"/>
                  <a:pt x="73" y="50"/>
                </a:cubicBezTo>
                <a:cubicBezTo>
                  <a:pt x="103" y="67"/>
                  <a:pt x="128" y="85"/>
                  <a:pt x="159" y="102"/>
                </a:cubicBezTo>
                <a:cubicBezTo>
                  <a:pt x="168" y="102"/>
                  <a:pt x="173" y="106"/>
                  <a:pt x="183" y="106"/>
                </a:cubicBezTo>
                <a:cubicBezTo>
                  <a:pt x="275" y="134"/>
                  <a:pt x="323" y="144"/>
                  <a:pt x="341" y="144"/>
                </a:cubicBezTo>
                <a:cubicBezTo>
                  <a:pt x="405" y="144"/>
                  <a:pt x="65" y="0"/>
                  <a:pt x="15" y="0"/>
                </a:cubicBezTo>
                <a:close/>
              </a:path>
            </a:pathLst>
          </a:custGeom>
          <a:solidFill>
            <a:srgbClr val="47291F">
              <a:alpha val="5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3" name="Google Shape;923;p40"/>
          <p:cNvSpPr/>
          <p:nvPr/>
        </p:nvSpPr>
        <p:spPr>
          <a:xfrm>
            <a:off x="5124199" y="305560"/>
            <a:ext cx="1164" cy="4314"/>
          </a:xfrm>
          <a:custGeom>
            <a:rect b="b" l="l" r="r" t="t"/>
            <a:pathLst>
              <a:path extrusionOk="0" h="278" w="75">
                <a:moveTo>
                  <a:pt x="12" y="0"/>
                </a:moveTo>
                <a:cubicBezTo>
                  <a:pt x="0" y="0"/>
                  <a:pt x="8" y="80"/>
                  <a:pt x="74" y="277"/>
                </a:cubicBezTo>
                <a:cubicBezTo>
                  <a:pt x="69" y="114"/>
                  <a:pt x="27" y="0"/>
                  <a:pt x="12" y="0"/>
                </a:cubicBezTo>
                <a:close/>
              </a:path>
            </a:pathLst>
          </a:custGeom>
          <a:solidFill>
            <a:srgbClr val="47291F">
              <a:alpha val="5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4" name="Google Shape;924;p40"/>
          <p:cNvSpPr/>
          <p:nvPr/>
        </p:nvSpPr>
        <p:spPr>
          <a:xfrm>
            <a:off x="5122740" y="298190"/>
            <a:ext cx="2824" cy="5617"/>
          </a:xfrm>
          <a:custGeom>
            <a:rect b="b" l="l" r="r" t="t"/>
            <a:pathLst>
              <a:path extrusionOk="0" h="362" w="182">
                <a:moveTo>
                  <a:pt x="9" y="0"/>
                </a:moveTo>
                <a:cubicBezTo>
                  <a:pt x="0" y="0"/>
                  <a:pt x="4" y="40"/>
                  <a:pt x="32" y="147"/>
                </a:cubicBezTo>
                <a:cubicBezTo>
                  <a:pt x="47" y="177"/>
                  <a:pt x="61" y="204"/>
                  <a:pt x="77" y="233"/>
                </a:cubicBezTo>
                <a:cubicBezTo>
                  <a:pt x="126" y="326"/>
                  <a:pt x="150" y="361"/>
                  <a:pt x="158" y="361"/>
                </a:cubicBezTo>
                <a:cubicBezTo>
                  <a:pt x="182" y="361"/>
                  <a:pt x="37" y="0"/>
                  <a:pt x="9" y="0"/>
                </a:cubicBezTo>
                <a:close/>
              </a:path>
            </a:pathLst>
          </a:custGeom>
          <a:solidFill>
            <a:srgbClr val="47291F">
              <a:alpha val="5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5" name="Google Shape;925;p40"/>
          <p:cNvSpPr/>
          <p:nvPr/>
        </p:nvSpPr>
        <p:spPr>
          <a:xfrm>
            <a:off x="5122585" y="317508"/>
            <a:ext cx="3104" cy="6114"/>
          </a:xfrm>
          <a:custGeom>
            <a:rect b="b" l="l" r="r" t="t"/>
            <a:pathLst>
              <a:path extrusionOk="0" h="394" w="200">
                <a:moveTo>
                  <a:pt x="172" y="1"/>
                </a:moveTo>
                <a:cubicBezTo>
                  <a:pt x="164" y="1"/>
                  <a:pt x="141" y="31"/>
                  <a:pt x="97" y="107"/>
                </a:cubicBezTo>
                <a:cubicBezTo>
                  <a:pt x="87" y="123"/>
                  <a:pt x="82" y="131"/>
                  <a:pt x="71" y="147"/>
                </a:cubicBezTo>
                <a:cubicBezTo>
                  <a:pt x="57" y="188"/>
                  <a:pt x="47" y="223"/>
                  <a:pt x="36" y="264"/>
                </a:cubicBezTo>
                <a:cubicBezTo>
                  <a:pt x="7" y="357"/>
                  <a:pt x="1" y="393"/>
                  <a:pt x="8" y="393"/>
                </a:cubicBezTo>
                <a:cubicBezTo>
                  <a:pt x="31" y="393"/>
                  <a:pt x="199" y="1"/>
                  <a:pt x="172" y="1"/>
                </a:cubicBezTo>
                <a:close/>
              </a:path>
            </a:pathLst>
          </a:custGeom>
          <a:solidFill>
            <a:srgbClr val="47291F">
              <a:alpha val="5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6" name="Google Shape;926;p40"/>
          <p:cNvSpPr/>
          <p:nvPr/>
        </p:nvSpPr>
        <p:spPr>
          <a:xfrm>
            <a:off x="5124959" y="310014"/>
            <a:ext cx="1040" cy="7123"/>
          </a:xfrm>
          <a:custGeom>
            <a:rect b="b" l="l" r="r" t="t"/>
            <a:pathLst>
              <a:path extrusionOk="0" h="459" w="67">
                <a:moveTo>
                  <a:pt x="24" y="0"/>
                </a:moveTo>
                <a:cubicBezTo>
                  <a:pt x="30" y="103"/>
                  <a:pt x="0" y="240"/>
                  <a:pt x="0" y="357"/>
                </a:cubicBezTo>
                <a:lnTo>
                  <a:pt x="0" y="362"/>
                </a:lnTo>
                <a:cubicBezTo>
                  <a:pt x="0" y="397"/>
                  <a:pt x="4" y="429"/>
                  <a:pt x="10" y="459"/>
                </a:cubicBezTo>
                <a:cubicBezTo>
                  <a:pt x="37" y="287"/>
                  <a:pt x="56" y="163"/>
                  <a:pt x="61" y="98"/>
                </a:cubicBezTo>
                <a:lnTo>
                  <a:pt x="61" y="92"/>
                </a:lnTo>
                <a:cubicBezTo>
                  <a:pt x="61" y="86"/>
                  <a:pt x="66" y="82"/>
                  <a:pt x="61" y="77"/>
                </a:cubicBezTo>
                <a:cubicBezTo>
                  <a:pt x="47" y="47"/>
                  <a:pt x="37" y="26"/>
                  <a:pt x="24" y="0"/>
                </a:cubicBezTo>
                <a:close/>
              </a:path>
            </a:pathLst>
          </a:custGeom>
          <a:solidFill>
            <a:srgbClr val="47291F">
              <a:alpha val="5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7" name="Google Shape;927;p40"/>
          <p:cNvSpPr/>
          <p:nvPr/>
        </p:nvSpPr>
        <p:spPr>
          <a:xfrm>
            <a:off x="5136690" y="269638"/>
            <a:ext cx="978" cy="559"/>
          </a:xfrm>
          <a:custGeom>
            <a:rect b="b" l="l" r="r" t="t"/>
            <a:pathLst>
              <a:path extrusionOk="0" h="36" w="63">
                <a:moveTo>
                  <a:pt x="0" y="0"/>
                </a:moveTo>
                <a:cubicBezTo>
                  <a:pt x="6" y="10"/>
                  <a:pt x="10" y="14"/>
                  <a:pt x="22" y="26"/>
                </a:cubicBezTo>
                <a:lnTo>
                  <a:pt x="27" y="26"/>
                </a:lnTo>
                <a:cubicBezTo>
                  <a:pt x="41" y="31"/>
                  <a:pt x="51" y="35"/>
                  <a:pt x="63" y="35"/>
                </a:cubicBezTo>
                <a:cubicBezTo>
                  <a:pt x="53" y="35"/>
                  <a:pt x="31" y="21"/>
                  <a:pt x="0" y="0"/>
                </a:cubicBezTo>
                <a:close/>
              </a:path>
            </a:pathLst>
          </a:custGeom>
          <a:solidFill>
            <a:srgbClr val="47291F">
              <a:alpha val="5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8" name="Google Shape;928;p40"/>
          <p:cNvSpPr/>
          <p:nvPr/>
        </p:nvSpPr>
        <p:spPr>
          <a:xfrm>
            <a:off x="5149382" y="282331"/>
            <a:ext cx="2079" cy="2622"/>
          </a:xfrm>
          <a:custGeom>
            <a:rect b="b" l="l" r="r" t="t"/>
            <a:pathLst>
              <a:path extrusionOk="0" h="169" w="134">
                <a:moveTo>
                  <a:pt x="1" y="1"/>
                </a:moveTo>
                <a:lnTo>
                  <a:pt x="1" y="1"/>
                </a:lnTo>
                <a:cubicBezTo>
                  <a:pt x="31" y="42"/>
                  <a:pt x="57" y="77"/>
                  <a:pt x="81" y="118"/>
                </a:cubicBezTo>
                <a:cubicBezTo>
                  <a:pt x="87" y="123"/>
                  <a:pt x="87" y="128"/>
                  <a:pt x="93" y="128"/>
                </a:cubicBezTo>
                <a:cubicBezTo>
                  <a:pt x="111" y="153"/>
                  <a:pt x="128" y="169"/>
                  <a:pt x="134" y="169"/>
                </a:cubicBezTo>
                <a:cubicBezTo>
                  <a:pt x="93" y="112"/>
                  <a:pt x="49" y="57"/>
                  <a:pt x="1" y="1"/>
                </a:cubicBezTo>
                <a:close/>
              </a:path>
            </a:pathLst>
          </a:custGeom>
          <a:solidFill>
            <a:srgbClr val="47291F">
              <a:alpha val="5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9" name="Google Shape;929;p40"/>
          <p:cNvSpPr/>
          <p:nvPr/>
        </p:nvSpPr>
        <p:spPr>
          <a:xfrm>
            <a:off x="5160818" y="300098"/>
            <a:ext cx="2421" cy="5198"/>
          </a:xfrm>
          <a:custGeom>
            <a:rect b="b" l="l" r="r" t="t"/>
            <a:pathLst>
              <a:path extrusionOk="0" h="335" w="156">
                <a:moveTo>
                  <a:pt x="1" y="0"/>
                </a:moveTo>
                <a:lnTo>
                  <a:pt x="1" y="0"/>
                </a:lnTo>
                <a:cubicBezTo>
                  <a:pt x="1" y="11"/>
                  <a:pt x="16" y="57"/>
                  <a:pt x="51" y="162"/>
                </a:cubicBezTo>
                <a:cubicBezTo>
                  <a:pt x="63" y="182"/>
                  <a:pt x="68" y="208"/>
                  <a:pt x="74" y="229"/>
                </a:cubicBezTo>
                <a:cubicBezTo>
                  <a:pt x="114" y="305"/>
                  <a:pt x="134" y="334"/>
                  <a:pt x="139" y="334"/>
                </a:cubicBezTo>
                <a:cubicBezTo>
                  <a:pt x="155" y="334"/>
                  <a:pt x="36" y="49"/>
                  <a:pt x="1" y="0"/>
                </a:cubicBezTo>
                <a:close/>
              </a:path>
            </a:pathLst>
          </a:custGeom>
          <a:solidFill>
            <a:srgbClr val="47291F">
              <a:alpha val="5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0" name="Google Shape;930;p40"/>
          <p:cNvSpPr/>
          <p:nvPr/>
        </p:nvSpPr>
        <p:spPr>
          <a:xfrm>
            <a:off x="5168095" y="324568"/>
            <a:ext cx="621" cy="3662"/>
          </a:xfrm>
          <a:custGeom>
            <a:rect b="b" l="l" r="r" t="t"/>
            <a:pathLst>
              <a:path extrusionOk="0" h="236" w="40">
                <a:moveTo>
                  <a:pt x="10" y="1"/>
                </a:moveTo>
                <a:cubicBezTo>
                  <a:pt x="4" y="12"/>
                  <a:pt x="4" y="21"/>
                  <a:pt x="0" y="36"/>
                </a:cubicBezTo>
                <a:cubicBezTo>
                  <a:pt x="4" y="42"/>
                  <a:pt x="4" y="47"/>
                  <a:pt x="4" y="52"/>
                </a:cubicBezTo>
                <a:cubicBezTo>
                  <a:pt x="14" y="108"/>
                  <a:pt x="24" y="163"/>
                  <a:pt x="35" y="219"/>
                </a:cubicBezTo>
                <a:cubicBezTo>
                  <a:pt x="35" y="225"/>
                  <a:pt x="35" y="231"/>
                  <a:pt x="40" y="235"/>
                </a:cubicBezTo>
                <a:cubicBezTo>
                  <a:pt x="34" y="176"/>
                  <a:pt x="25" y="100"/>
                  <a:pt x="10" y="1"/>
                </a:cubicBezTo>
                <a:close/>
              </a:path>
            </a:pathLst>
          </a:custGeom>
          <a:solidFill>
            <a:srgbClr val="47291F">
              <a:alpha val="5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1" name="Google Shape;931;p40"/>
          <p:cNvSpPr/>
          <p:nvPr/>
        </p:nvSpPr>
        <p:spPr>
          <a:xfrm>
            <a:off x="5168747" y="344787"/>
            <a:ext cx="388" cy="1660"/>
          </a:xfrm>
          <a:custGeom>
            <a:rect b="b" l="l" r="r" t="t"/>
            <a:pathLst>
              <a:path extrusionOk="0" h="107" w="25">
                <a:moveTo>
                  <a:pt x="24" y="0"/>
                </a:moveTo>
                <a:cubicBezTo>
                  <a:pt x="14" y="30"/>
                  <a:pt x="9" y="61"/>
                  <a:pt x="0" y="85"/>
                </a:cubicBezTo>
                <a:lnTo>
                  <a:pt x="0" y="106"/>
                </a:lnTo>
                <a:cubicBezTo>
                  <a:pt x="3" y="71"/>
                  <a:pt x="14" y="36"/>
                  <a:pt x="24" y="0"/>
                </a:cubicBezTo>
                <a:close/>
              </a:path>
            </a:pathLst>
          </a:custGeom>
          <a:solidFill>
            <a:srgbClr val="47291F">
              <a:alpha val="5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2" name="Google Shape;932;p40"/>
          <p:cNvSpPr/>
          <p:nvPr/>
        </p:nvSpPr>
        <p:spPr>
          <a:xfrm>
            <a:off x="5729991" y="318020"/>
            <a:ext cx="403" cy="5369"/>
          </a:xfrm>
          <a:custGeom>
            <a:rect b="b" l="l" r="r" t="t"/>
            <a:pathLst>
              <a:path extrusionOk="0" h="346" w="26">
                <a:moveTo>
                  <a:pt x="2" y="1"/>
                </a:moveTo>
                <a:cubicBezTo>
                  <a:pt x="16" y="117"/>
                  <a:pt x="14" y="231"/>
                  <a:pt x="0" y="345"/>
                </a:cubicBezTo>
                <a:cubicBezTo>
                  <a:pt x="9" y="286"/>
                  <a:pt x="16" y="225"/>
                  <a:pt x="26" y="167"/>
                </a:cubicBezTo>
                <a:cubicBezTo>
                  <a:pt x="16" y="111"/>
                  <a:pt x="9" y="56"/>
                  <a:pt x="2" y="1"/>
                </a:cubicBezTo>
                <a:close/>
              </a:path>
            </a:pathLst>
          </a:custGeom>
          <a:solidFill>
            <a:srgbClr val="47291F">
              <a:alpha val="5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3" name="Google Shape;933;p40"/>
          <p:cNvSpPr/>
          <p:nvPr/>
        </p:nvSpPr>
        <p:spPr>
          <a:xfrm>
            <a:off x="5732520" y="288988"/>
            <a:ext cx="2095" cy="7448"/>
          </a:xfrm>
          <a:custGeom>
            <a:rect b="b" l="l" r="r" t="t"/>
            <a:pathLst>
              <a:path extrusionOk="0" h="480" w="135">
                <a:moveTo>
                  <a:pt x="135" y="1"/>
                </a:moveTo>
                <a:cubicBezTo>
                  <a:pt x="113" y="159"/>
                  <a:pt x="68" y="314"/>
                  <a:pt x="7" y="463"/>
                </a:cubicBezTo>
                <a:lnTo>
                  <a:pt x="7" y="463"/>
                </a:lnTo>
                <a:cubicBezTo>
                  <a:pt x="39" y="385"/>
                  <a:pt x="72" y="310"/>
                  <a:pt x="104" y="233"/>
                </a:cubicBezTo>
                <a:lnTo>
                  <a:pt x="135" y="1"/>
                </a:lnTo>
                <a:close/>
                <a:moveTo>
                  <a:pt x="7" y="463"/>
                </a:moveTo>
                <a:cubicBezTo>
                  <a:pt x="5" y="468"/>
                  <a:pt x="3" y="474"/>
                  <a:pt x="1" y="479"/>
                </a:cubicBezTo>
                <a:cubicBezTo>
                  <a:pt x="3" y="474"/>
                  <a:pt x="5" y="468"/>
                  <a:pt x="7" y="463"/>
                </a:cubicBezTo>
                <a:close/>
              </a:path>
            </a:pathLst>
          </a:custGeom>
          <a:solidFill>
            <a:srgbClr val="47291F">
              <a:alpha val="5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4" name="Google Shape;934;p40"/>
          <p:cNvSpPr/>
          <p:nvPr/>
        </p:nvSpPr>
        <p:spPr>
          <a:xfrm>
            <a:off x="5900781" y="350963"/>
            <a:ext cx="1241" cy="4485"/>
          </a:xfrm>
          <a:custGeom>
            <a:rect b="b" l="l" r="r" t="t"/>
            <a:pathLst>
              <a:path extrusionOk="0" h="289" w="80">
                <a:moveTo>
                  <a:pt x="79" y="0"/>
                </a:moveTo>
                <a:lnTo>
                  <a:pt x="79" y="0"/>
                </a:lnTo>
                <a:cubicBezTo>
                  <a:pt x="58" y="48"/>
                  <a:pt x="40" y="93"/>
                  <a:pt x="20" y="138"/>
                </a:cubicBezTo>
                <a:cubicBezTo>
                  <a:pt x="14" y="189"/>
                  <a:pt x="7" y="239"/>
                  <a:pt x="0" y="288"/>
                </a:cubicBezTo>
                <a:cubicBezTo>
                  <a:pt x="14" y="189"/>
                  <a:pt x="41" y="92"/>
                  <a:pt x="79" y="0"/>
                </a:cubicBezTo>
                <a:close/>
              </a:path>
            </a:pathLst>
          </a:custGeom>
          <a:solidFill>
            <a:srgbClr val="47291F">
              <a:alpha val="5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5" name="Google Shape;935;p40"/>
          <p:cNvSpPr/>
          <p:nvPr/>
        </p:nvSpPr>
        <p:spPr>
          <a:xfrm>
            <a:off x="5900796" y="291424"/>
            <a:ext cx="1753" cy="6207"/>
          </a:xfrm>
          <a:custGeom>
            <a:rect b="b" l="l" r="r" t="t"/>
            <a:pathLst>
              <a:path extrusionOk="0" h="400" w="113">
                <a:moveTo>
                  <a:pt x="1" y="0"/>
                </a:moveTo>
                <a:cubicBezTo>
                  <a:pt x="1" y="3"/>
                  <a:pt x="1" y="5"/>
                  <a:pt x="2" y="7"/>
                </a:cubicBezTo>
                <a:lnTo>
                  <a:pt x="2" y="7"/>
                </a:lnTo>
                <a:cubicBezTo>
                  <a:pt x="1" y="5"/>
                  <a:pt x="1" y="3"/>
                  <a:pt x="1" y="0"/>
                </a:cubicBezTo>
                <a:close/>
                <a:moveTo>
                  <a:pt x="2" y="7"/>
                </a:moveTo>
                <a:cubicBezTo>
                  <a:pt x="11" y="72"/>
                  <a:pt x="19" y="135"/>
                  <a:pt x="27" y="201"/>
                </a:cubicBezTo>
                <a:cubicBezTo>
                  <a:pt x="56" y="266"/>
                  <a:pt x="84" y="332"/>
                  <a:pt x="112" y="400"/>
                </a:cubicBezTo>
                <a:cubicBezTo>
                  <a:pt x="61" y="273"/>
                  <a:pt x="22" y="143"/>
                  <a:pt x="2" y="7"/>
                </a:cubicBezTo>
                <a:close/>
              </a:path>
            </a:pathLst>
          </a:custGeom>
          <a:solidFill>
            <a:srgbClr val="47291F">
              <a:alpha val="5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6" name="Google Shape;936;p40"/>
          <p:cNvSpPr/>
          <p:nvPr/>
        </p:nvSpPr>
        <p:spPr>
          <a:xfrm>
            <a:off x="5905063" y="321062"/>
            <a:ext cx="357" cy="4733"/>
          </a:xfrm>
          <a:custGeom>
            <a:rect b="b" l="l" r="r" t="t"/>
            <a:pathLst>
              <a:path extrusionOk="0" h="305" w="23">
                <a:moveTo>
                  <a:pt x="21" y="1"/>
                </a:moveTo>
                <a:cubicBezTo>
                  <a:pt x="15" y="50"/>
                  <a:pt x="8" y="100"/>
                  <a:pt x="1" y="149"/>
                </a:cubicBezTo>
                <a:cubicBezTo>
                  <a:pt x="8" y="203"/>
                  <a:pt x="15" y="254"/>
                  <a:pt x="22" y="304"/>
                </a:cubicBezTo>
                <a:cubicBezTo>
                  <a:pt x="11" y="204"/>
                  <a:pt x="11" y="104"/>
                  <a:pt x="21" y="1"/>
                </a:cubicBezTo>
                <a:close/>
              </a:path>
            </a:pathLst>
          </a:custGeom>
          <a:solidFill>
            <a:srgbClr val="47291F">
              <a:alpha val="5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37" name="Google Shape;937;p40" title="Religion | Free SV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5200" y="2143350"/>
            <a:ext cx="2852925" cy="28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4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people of Asia</a:t>
            </a:r>
            <a:endParaRPr/>
          </a:p>
        </p:txBody>
      </p:sp>
      <p:sp>
        <p:nvSpPr>
          <p:cNvPr id="943" name="Google Shape;943;p41"/>
          <p:cNvSpPr txBox="1"/>
          <p:nvPr>
            <p:ph idx="2" type="subTitle"/>
          </p:nvPr>
        </p:nvSpPr>
        <p:spPr>
          <a:xfrm>
            <a:off x="1286662" y="1474775"/>
            <a:ext cx="6741000" cy="27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Many different ethnic groups.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Thousands of languages.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58% in rural areas.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7 of world’s largest cities in Asia.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50% live in poverty.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Many super rich people in Asia.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4" name="Google Shape;944;p41"/>
          <p:cNvSpPr/>
          <p:nvPr/>
        </p:nvSpPr>
        <p:spPr>
          <a:xfrm>
            <a:off x="5070000" y="339977"/>
            <a:ext cx="9435" cy="1086"/>
          </a:xfrm>
          <a:custGeom>
            <a:rect b="b" l="l" r="r" t="t"/>
            <a:pathLst>
              <a:path extrusionOk="0" h="70" w="608">
                <a:moveTo>
                  <a:pt x="175" y="1"/>
                </a:moveTo>
                <a:cubicBezTo>
                  <a:pt x="0" y="1"/>
                  <a:pt x="451" y="70"/>
                  <a:pt x="562" y="70"/>
                </a:cubicBezTo>
                <a:cubicBezTo>
                  <a:pt x="607" y="70"/>
                  <a:pt x="596" y="58"/>
                  <a:pt x="460" y="25"/>
                </a:cubicBezTo>
                <a:cubicBezTo>
                  <a:pt x="443" y="21"/>
                  <a:pt x="425" y="15"/>
                  <a:pt x="408" y="15"/>
                </a:cubicBezTo>
                <a:cubicBezTo>
                  <a:pt x="363" y="10"/>
                  <a:pt x="318" y="10"/>
                  <a:pt x="271" y="4"/>
                </a:cubicBezTo>
                <a:cubicBezTo>
                  <a:pt x="228" y="2"/>
                  <a:pt x="197" y="1"/>
                  <a:pt x="175" y="1"/>
                </a:cubicBezTo>
                <a:close/>
              </a:path>
            </a:pathLst>
          </a:custGeom>
          <a:solidFill>
            <a:srgbClr val="47291F">
              <a:alpha val="5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5" name="Google Shape;945;p41"/>
          <p:cNvSpPr/>
          <p:nvPr/>
        </p:nvSpPr>
        <p:spPr>
          <a:xfrm>
            <a:off x="5082630" y="260328"/>
            <a:ext cx="1676" cy="434"/>
          </a:xfrm>
          <a:custGeom>
            <a:rect b="b" l="l" r="r" t="t"/>
            <a:pathLst>
              <a:path extrusionOk="0" h="28" w="108">
                <a:moveTo>
                  <a:pt x="108" y="0"/>
                </a:moveTo>
                <a:lnTo>
                  <a:pt x="108" y="0"/>
                </a:lnTo>
                <a:cubicBezTo>
                  <a:pt x="106" y="0"/>
                  <a:pt x="105" y="1"/>
                  <a:pt x="104" y="2"/>
                </a:cubicBezTo>
                <a:lnTo>
                  <a:pt x="104" y="2"/>
                </a:lnTo>
                <a:cubicBezTo>
                  <a:pt x="105" y="1"/>
                  <a:pt x="106" y="1"/>
                  <a:pt x="108" y="0"/>
                </a:cubicBezTo>
                <a:close/>
                <a:moveTo>
                  <a:pt x="104" y="2"/>
                </a:moveTo>
                <a:lnTo>
                  <a:pt x="104" y="2"/>
                </a:lnTo>
                <a:cubicBezTo>
                  <a:pt x="74" y="11"/>
                  <a:pt x="46" y="19"/>
                  <a:pt x="17" y="24"/>
                </a:cubicBezTo>
                <a:lnTo>
                  <a:pt x="17" y="24"/>
                </a:lnTo>
                <a:cubicBezTo>
                  <a:pt x="37" y="21"/>
                  <a:pt x="57" y="21"/>
                  <a:pt x="76" y="17"/>
                </a:cubicBezTo>
                <a:cubicBezTo>
                  <a:pt x="82" y="17"/>
                  <a:pt x="82" y="12"/>
                  <a:pt x="86" y="12"/>
                </a:cubicBezTo>
                <a:lnTo>
                  <a:pt x="92" y="12"/>
                </a:lnTo>
                <a:cubicBezTo>
                  <a:pt x="96" y="8"/>
                  <a:pt x="100" y="4"/>
                  <a:pt x="104" y="2"/>
                </a:cubicBezTo>
                <a:close/>
                <a:moveTo>
                  <a:pt x="17" y="24"/>
                </a:moveTo>
                <a:lnTo>
                  <a:pt x="17" y="24"/>
                </a:lnTo>
                <a:cubicBezTo>
                  <a:pt x="12" y="25"/>
                  <a:pt x="6" y="26"/>
                  <a:pt x="0" y="27"/>
                </a:cubicBezTo>
                <a:cubicBezTo>
                  <a:pt x="6" y="26"/>
                  <a:pt x="12" y="25"/>
                  <a:pt x="17" y="24"/>
                </a:cubicBezTo>
                <a:close/>
              </a:path>
            </a:pathLst>
          </a:custGeom>
          <a:solidFill>
            <a:srgbClr val="47291F">
              <a:alpha val="5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6" name="Google Shape;946;p41"/>
          <p:cNvSpPr/>
          <p:nvPr/>
        </p:nvSpPr>
        <p:spPr>
          <a:xfrm>
            <a:off x="5081668" y="270182"/>
            <a:ext cx="4904" cy="1226"/>
          </a:xfrm>
          <a:custGeom>
            <a:rect b="b" l="l" r="r" t="t"/>
            <a:pathLst>
              <a:path extrusionOk="0" h="79" w="316">
                <a:moveTo>
                  <a:pt x="0" y="0"/>
                </a:moveTo>
                <a:cubicBezTo>
                  <a:pt x="160" y="60"/>
                  <a:pt x="253" y="79"/>
                  <a:pt x="292" y="79"/>
                </a:cubicBezTo>
                <a:cubicBezTo>
                  <a:pt x="308" y="79"/>
                  <a:pt x="315" y="76"/>
                  <a:pt x="315" y="71"/>
                </a:cubicBezTo>
                <a:cubicBezTo>
                  <a:pt x="219" y="57"/>
                  <a:pt x="123" y="36"/>
                  <a:pt x="31" y="0"/>
                </a:cubicBezTo>
                <a:close/>
              </a:path>
            </a:pathLst>
          </a:custGeom>
          <a:solidFill>
            <a:srgbClr val="47291F">
              <a:alpha val="5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7" name="Google Shape;947;p41"/>
          <p:cNvSpPr/>
          <p:nvPr/>
        </p:nvSpPr>
        <p:spPr>
          <a:xfrm>
            <a:off x="5087844" y="339899"/>
            <a:ext cx="9078" cy="1071"/>
          </a:xfrm>
          <a:custGeom>
            <a:rect b="b" l="l" r="r" t="t"/>
            <a:pathLst>
              <a:path extrusionOk="0" h="69" w="585">
                <a:moveTo>
                  <a:pt x="436" y="0"/>
                </a:moveTo>
                <a:cubicBezTo>
                  <a:pt x="415" y="0"/>
                  <a:pt x="381" y="2"/>
                  <a:pt x="332" y="5"/>
                </a:cubicBezTo>
                <a:cubicBezTo>
                  <a:pt x="285" y="9"/>
                  <a:pt x="244" y="9"/>
                  <a:pt x="199" y="15"/>
                </a:cubicBezTo>
                <a:cubicBezTo>
                  <a:pt x="184" y="20"/>
                  <a:pt x="168" y="20"/>
                  <a:pt x="153" y="26"/>
                </a:cubicBezTo>
                <a:cubicBezTo>
                  <a:pt x="17" y="58"/>
                  <a:pt x="1" y="69"/>
                  <a:pt x="41" y="69"/>
                </a:cubicBezTo>
                <a:cubicBezTo>
                  <a:pt x="140" y="69"/>
                  <a:pt x="585" y="0"/>
                  <a:pt x="436" y="0"/>
                </a:cubicBezTo>
                <a:close/>
              </a:path>
            </a:pathLst>
          </a:custGeom>
          <a:solidFill>
            <a:srgbClr val="47291F">
              <a:alpha val="5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8" name="Google Shape;948;p41"/>
          <p:cNvSpPr/>
          <p:nvPr/>
        </p:nvSpPr>
        <p:spPr>
          <a:xfrm>
            <a:off x="5093119" y="272478"/>
            <a:ext cx="5136" cy="2157"/>
          </a:xfrm>
          <a:custGeom>
            <a:rect b="b" l="l" r="r" t="t"/>
            <a:pathLst>
              <a:path extrusionOk="0" h="139" w="331">
                <a:moveTo>
                  <a:pt x="0" y="1"/>
                </a:moveTo>
                <a:lnTo>
                  <a:pt x="0" y="1"/>
                </a:lnTo>
                <a:cubicBezTo>
                  <a:pt x="10" y="12"/>
                  <a:pt x="24" y="20"/>
                  <a:pt x="45" y="36"/>
                </a:cubicBezTo>
                <a:cubicBezTo>
                  <a:pt x="55" y="36"/>
                  <a:pt x="59" y="36"/>
                  <a:pt x="71" y="42"/>
                </a:cubicBezTo>
                <a:cubicBezTo>
                  <a:pt x="116" y="57"/>
                  <a:pt x="168" y="77"/>
                  <a:pt x="213" y="92"/>
                </a:cubicBezTo>
                <a:cubicBezTo>
                  <a:pt x="264" y="114"/>
                  <a:pt x="299" y="128"/>
                  <a:pt x="330" y="139"/>
                </a:cubicBezTo>
                <a:cubicBezTo>
                  <a:pt x="275" y="112"/>
                  <a:pt x="163" y="67"/>
                  <a:pt x="0" y="1"/>
                </a:cubicBezTo>
                <a:close/>
              </a:path>
            </a:pathLst>
          </a:custGeom>
          <a:solidFill>
            <a:srgbClr val="47291F">
              <a:alpha val="5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9" name="Google Shape;949;p41"/>
          <p:cNvSpPr/>
          <p:nvPr/>
        </p:nvSpPr>
        <p:spPr>
          <a:xfrm>
            <a:off x="5098628" y="255689"/>
            <a:ext cx="2467" cy="714"/>
          </a:xfrm>
          <a:custGeom>
            <a:rect b="b" l="l" r="r" t="t"/>
            <a:pathLst>
              <a:path extrusionOk="0" h="46" w="159">
                <a:moveTo>
                  <a:pt x="159" y="0"/>
                </a:moveTo>
                <a:cubicBezTo>
                  <a:pt x="107" y="16"/>
                  <a:pt x="56" y="31"/>
                  <a:pt x="1" y="45"/>
                </a:cubicBezTo>
                <a:cubicBezTo>
                  <a:pt x="12" y="45"/>
                  <a:pt x="26" y="41"/>
                  <a:pt x="36" y="41"/>
                </a:cubicBezTo>
                <a:cubicBezTo>
                  <a:pt x="71" y="30"/>
                  <a:pt x="112" y="16"/>
                  <a:pt x="159" y="0"/>
                </a:cubicBezTo>
                <a:close/>
              </a:path>
            </a:pathLst>
          </a:custGeom>
          <a:solidFill>
            <a:srgbClr val="47291F">
              <a:alpha val="5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0" name="Google Shape;950;p41"/>
          <p:cNvSpPr/>
          <p:nvPr/>
        </p:nvSpPr>
        <p:spPr>
          <a:xfrm>
            <a:off x="5102243" y="335322"/>
            <a:ext cx="6098" cy="2622"/>
          </a:xfrm>
          <a:custGeom>
            <a:rect b="b" l="l" r="r" t="t"/>
            <a:pathLst>
              <a:path extrusionOk="0" h="169" w="393">
                <a:moveTo>
                  <a:pt x="393" y="1"/>
                </a:moveTo>
                <a:cubicBezTo>
                  <a:pt x="382" y="1"/>
                  <a:pt x="342" y="11"/>
                  <a:pt x="266" y="36"/>
                </a:cubicBezTo>
                <a:cubicBezTo>
                  <a:pt x="225" y="53"/>
                  <a:pt x="184" y="61"/>
                  <a:pt x="145" y="77"/>
                </a:cubicBezTo>
                <a:cubicBezTo>
                  <a:pt x="114" y="92"/>
                  <a:pt x="83" y="112"/>
                  <a:pt x="51" y="128"/>
                </a:cubicBezTo>
                <a:cubicBezTo>
                  <a:pt x="22" y="147"/>
                  <a:pt x="6" y="159"/>
                  <a:pt x="1" y="169"/>
                </a:cubicBezTo>
                <a:cubicBezTo>
                  <a:pt x="36" y="169"/>
                  <a:pt x="342" y="42"/>
                  <a:pt x="393" y="1"/>
                </a:cubicBezTo>
                <a:close/>
              </a:path>
            </a:pathLst>
          </a:custGeom>
          <a:solidFill>
            <a:srgbClr val="47291F">
              <a:alpha val="5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1" name="Google Shape;951;p41"/>
          <p:cNvSpPr/>
          <p:nvPr/>
        </p:nvSpPr>
        <p:spPr>
          <a:xfrm>
            <a:off x="5103981" y="255921"/>
            <a:ext cx="9404" cy="574"/>
          </a:xfrm>
          <a:custGeom>
            <a:rect b="b" l="l" r="r" t="t"/>
            <a:pathLst>
              <a:path extrusionOk="0" h="37" w="606">
                <a:moveTo>
                  <a:pt x="0" y="1"/>
                </a:moveTo>
                <a:lnTo>
                  <a:pt x="0" y="1"/>
                </a:lnTo>
                <a:cubicBezTo>
                  <a:pt x="26" y="15"/>
                  <a:pt x="51" y="26"/>
                  <a:pt x="86" y="30"/>
                </a:cubicBezTo>
                <a:cubicBezTo>
                  <a:pt x="123" y="30"/>
                  <a:pt x="154" y="36"/>
                  <a:pt x="189" y="36"/>
                </a:cubicBezTo>
                <a:cubicBezTo>
                  <a:pt x="606" y="36"/>
                  <a:pt x="138" y="28"/>
                  <a:pt x="0" y="1"/>
                </a:cubicBezTo>
                <a:close/>
              </a:path>
            </a:pathLst>
          </a:custGeom>
          <a:solidFill>
            <a:srgbClr val="47291F">
              <a:alpha val="5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2" name="Google Shape;952;p41"/>
          <p:cNvSpPr/>
          <p:nvPr/>
        </p:nvSpPr>
        <p:spPr>
          <a:xfrm>
            <a:off x="5105176" y="278700"/>
            <a:ext cx="4593" cy="3585"/>
          </a:xfrm>
          <a:custGeom>
            <a:rect b="b" l="l" r="r" t="t"/>
            <a:pathLst>
              <a:path extrusionOk="0" h="231" w="296">
                <a:moveTo>
                  <a:pt x="1" y="0"/>
                </a:moveTo>
                <a:lnTo>
                  <a:pt x="1" y="0"/>
                </a:lnTo>
                <a:cubicBezTo>
                  <a:pt x="77" y="65"/>
                  <a:pt x="157" y="133"/>
                  <a:pt x="239" y="204"/>
                </a:cubicBezTo>
                <a:lnTo>
                  <a:pt x="245" y="209"/>
                </a:lnTo>
                <a:cubicBezTo>
                  <a:pt x="266" y="219"/>
                  <a:pt x="280" y="225"/>
                  <a:pt x="296" y="230"/>
                </a:cubicBezTo>
                <a:cubicBezTo>
                  <a:pt x="198" y="154"/>
                  <a:pt x="98" y="78"/>
                  <a:pt x="1" y="0"/>
                </a:cubicBezTo>
                <a:close/>
              </a:path>
            </a:pathLst>
          </a:custGeom>
          <a:solidFill>
            <a:srgbClr val="47291F">
              <a:alpha val="5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3" name="Google Shape;953;p41"/>
          <p:cNvSpPr/>
          <p:nvPr/>
        </p:nvSpPr>
        <p:spPr>
          <a:xfrm>
            <a:off x="5113911" y="327920"/>
            <a:ext cx="3414" cy="3414"/>
          </a:xfrm>
          <a:custGeom>
            <a:rect b="b" l="l" r="r" t="t"/>
            <a:pathLst>
              <a:path extrusionOk="0" h="220" w="220">
                <a:moveTo>
                  <a:pt x="220" y="1"/>
                </a:moveTo>
                <a:lnTo>
                  <a:pt x="220" y="1"/>
                </a:lnTo>
                <a:cubicBezTo>
                  <a:pt x="194" y="15"/>
                  <a:pt x="129" y="75"/>
                  <a:pt x="1" y="219"/>
                </a:cubicBezTo>
                <a:cubicBezTo>
                  <a:pt x="114" y="132"/>
                  <a:pt x="208" y="25"/>
                  <a:pt x="220" y="1"/>
                </a:cubicBezTo>
                <a:close/>
              </a:path>
            </a:pathLst>
          </a:custGeom>
          <a:solidFill>
            <a:srgbClr val="47291F">
              <a:alpha val="5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4" name="Google Shape;954;p41"/>
          <p:cNvSpPr/>
          <p:nvPr/>
        </p:nvSpPr>
        <p:spPr>
          <a:xfrm>
            <a:off x="5116037" y="288088"/>
            <a:ext cx="3057" cy="3585"/>
          </a:xfrm>
          <a:custGeom>
            <a:rect b="b" l="l" r="r" t="t"/>
            <a:pathLst>
              <a:path extrusionOk="0" h="231" w="197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9"/>
                  <a:pt x="22" y="50"/>
                  <a:pt x="88" y="152"/>
                </a:cubicBezTo>
                <a:lnTo>
                  <a:pt x="98" y="163"/>
                </a:lnTo>
                <a:cubicBezTo>
                  <a:pt x="145" y="211"/>
                  <a:pt x="168" y="230"/>
                  <a:pt x="174" y="230"/>
                </a:cubicBezTo>
                <a:cubicBezTo>
                  <a:pt x="196" y="230"/>
                  <a:pt x="21" y="1"/>
                  <a:pt x="1" y="1"/>
                </a:cubicBezTo>
                <a:close/>
              </a:path>
            </a:pathLst>
          </a:custGeom>
          <a:solidFill>
            <a:srgbClr val="47291F">
              <a:alpha val="5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5" name="Google Shape;955;p41"/>
          <p:cNvSpPr/>
          <p:nvPr/>
        </p:nvSpPr>
        <p:spPr>
          <a:xfrm>
            <a:off x="5119761" y="322070"/>
            <a:ext cx="2452" cy="3895"/>
          </a:xfrm>
          <a:custGeom>
            <a:rect b="b" l="l" r="r" t="t"/>
            <a:pathLst>
              <a:path extrusionOk="0" h="251" w="158">
                <a:moveTo>
                  <a:pt x="157" y="1"/>
                </a:moveTo>
                <a:lnTo>
                  <a:pt x="157" y="1"/>
                </a:lnTo>
                <a:cubicBezTo>
                  <a:pt x="139" y="16"/>
                  <a:pt x="82" y="87"/>
                  <a:pt x="1" y="251"/>
                </a:cubicBezTo>
                <a:cubicBezTo>
                  <a:pt x="47" y="169"/>
                  <a:pt x="102" y="83"/>
                  <a:pt x="157" y="1"/>
                </a:cubicBezTo>
                <a:close/>
              </a:path>
            </a:pathLst>
          </a:custGeom>
          <a:solidFill>
            <a:srgbClr val="47291F">
              <a:alpha val="5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6" name="Google Shape;956;p41"/>
          <p:cNvSpPr/>
          <p:nvPr/>
        </p:nvSpPr>
        <p:spPr>
          <a:xfrm>
            <a:off x="5118023" y="258466"/>
            <a:ext cx="6300" cy="2250"/>
          </a:xfrm>
          <a:custGeom>
            <a:rect b="b" l="l" r="r" t="t"/>
            <a:pathLst>
              <a:path extrusionOk="0" h="145" w="406">
                <a:moveTo>
                  <a:pt x="15" y="0"/>
                </a:moveTo>
                <a:cubicBezTo>
                  <a:pt x="0" y="0"/>
                  <a:pt x="13" y="14"/>
                  <a:pt x="73" y="50"/>
                </a:cubicBezTo>
                <a:cubicBezTo>
                  <a:pt x="103" y="67"/>
                  <a:pt x="128" y="85"/>
                  <a:pt x="159" y="102"/>
                </a:cubicBezTo>
                <a:cubicBezTo>
                  <a:pt x="168" y="102"/>
                  <a:pt x="173" y="106"/>
                  <a:pt x="183" y="106"/>
                </a:cubicBezTo>
                <a:cubicBezTo>
                  <a:pt x="275" y="134"/>
                  <a:pt x="323" y="144"/>
                  <a:pt x="341" y="144"/>
                </a:cubicBezTo>
                <a:cubicBezTo>
                  <a:pt x="405" y="144"/>
                  <a:pt x="65" y="0"/>
                  <a:pt x="15" y="0"/>
                </a:cubicBezTo>
                <a:close/>
              </a:path>
            </a:pathLst>
          </a:custGeom>
          <a:solidFill>
            <a:srgbClr val="47291F">
              <a:alpha val="5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7" name="Google Shape;957;p41"/>
          <p:cNvSpPr/>
          <p:nvPr/>
        </p:nvSpPr>
        <p:spPr>
          <a:xfrm>
            <a:off x="5124199" y="305560"/>
            <a:ext cx="1164" cy="4314"/>
          </a:xfrm>
          <a:custGeom>
            <a:rect b="b" l="l" r="r" t="t"/>
            <a:pathLst>
              <a:path extrusionOk="0" h="278" w="75">
                <a:moveTo>
                  <a:pt x="12" y="0"/>
                </a:moveTo>
                <a:cubicBezTo>
                  <a:pt x="0" y="0"/>
                  <a:pt x="8" y="80"/>
                  <a:pt x="74" y="277"/>
                </a:cubicBezTo>
                <a:cubicBezTo>
                  <a:pt x="69" y="114"/>
                  <a:pt x="27" y="0"/>
                  <a:pt x="12" y="0"/>
                </a:cubicBezTo>
                <a:close/>
              </a:path>
            </a:pathLst>
          </a:custGeom>
          <a:solidFill>
            <a:srgbClr val="47291F">
              <a:alpha val="5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8" name="Google Shape;958;p41"/>
          <p:cNvSpPr/>
          <p:nvPr/>
        </p:nvSpPr>
        <p:spPr>
          <a:xfrm>
            <a:off x="5122740" y="298190"/>
            <a:ext cx="2824" cy="5617"/>
          </a:xfrm>
          <a:custGeom>
            <a:rect b="b" l="l" r="r" t="t"/>
            <a:pathLst>
              <a:path extrusionOk="0" h="362" w="182">
                <a:moveTo>
                  <a:pt x="9" y="0"/>
                </a:moveTo>
                <a:cubicBezTo>
                  <a:pt x="0" y="0"/>
                  <a:pt x="4" y="40"/>
                  <a:pt x="32" y="147"/>
                </a:cubicBezTo>
                <a:cubicBezTo>
                  <a:pt x="47" y="177"/>
                  <a:pt x="61" y="204"/>
                  <a:pt x="77" y="233"/>
                </a:cubicBezTo>
                <a:cubicBezTo>
                  <a:pt x="126" y="326"/>
                  <a:pt x="150" y="361"/>
                  <a:pt x="158" y="361"/>
                </a:cubicBezTo>
                <a:cubicBezTo>
                  <a:pt x="182" y="361"/>
                  <a:pt x="37" y="0"/>
                  <a:pt x="9" y="0"/>
                </a:cubicBezTo>
                <a:close/>
              </a:path>
            </a:pathLst>
          </a:custGeom>
          <a:solidFill>
            <a:srgbClr val="47291F">
              <a:alpha val="5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9" name="Google Shape;959;p41"/>
          <p:cNvSpPr/>
          <p:nvPr/>
        </p:nvSpPr>
        <p:spPr>
          <a:xfrm>
            <a:off x="5122585" y="317508"/>
            <a:ext cx="3104" cy="6114"/>
          </a:xfrm>
          <a:custGeom>
            <a:rect b="b" l="l" r="r" t="t"/>
            <a:pathLst>
              <a:path extrusionOk="0" h="394" w="200">
                <a:moveTo>
                  <a:pt x="172" y="1"/>
                </a:moveTo>
                <a:cubicBezTo>
                  <a:pt x="164" y="1"/>
                  <a:pt x="141" y="31"/>
                  <a:pt x="97" y="107"/>
                </a:cubicBezTo>
                <a:cubicBezTo>
                  <a:pt x="87" y="123"/>
                  <a:pt x="82" y="131"/>
                  <a:pt x="71" y="147"/>
                </a:cubicBezTo>
                <a:cubicBezTo>
                  <a:pt x="57" y="188"/>
                  <a:pt x="47" y="223"/>
                  <a:pt x="36" y="264"/>
                </a:cubicBezTo>
                <a:cubicBezTo>
                  <a:pt x="7" y="357"/>
                  <a:pt x="1" y="393"/>
                  <a:pt x="8" y="393"/>
                </a:cubicBezTo>
                <a:cubicBezTo>
                  <a:pt x="31" y="393"/>
                  <a:pt x="199" y="1"/>
                  <a:pt x="172" y="1"/>
                </a:cubicBezTo>
                <a:close/>
              </a:path>
            </a:pathLst>
          </a:custGeom>
          <a:solidFill>
            <a:srgbClr val="47291F">
              <a:alpha val="5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0" name="Google Shape;960;p41"/>
          <p:cNvSpPr/>
          <p:nvPr/>
        </p:nvSpPr>
        <p:spPr>
          <a:xfrm>
            <a:off x="5124959" y="310014"/>
            <a:ext cx="1040" cy="7123"/>
          </a:xfrm>
          <a:custGeom>
            <a:rect b="b" l="l" r="r" t="t"/>
            <a:pathLst>
              <a:path extrusionOk="0" h="459" w="67">
                <a:moveTo>
                  <a:pt x="24" y="0"/>
                </a:moveTo>
                <a:cubicBezTo>
                  <a:pt x="30" y="103"/>
                  <a:pt x="0" y="240"/>
                  <a:pt x="0" y="357"/>
                </a:cubicBezTo>
                <a:lnTo>
                  <a:pt x="0" y="362"/>
                </a:lnTo>
                <a:cubicBezTo>
                  <a:pt x="0" y="397"/>
                  <a:pt x="4" y="429"/>
                  <a:pt x="10" y="459"/>
                </a:cubicBezTo>
                <a:cubicBezTo>
                  <a:pt x="37" y="287"/>
                  <a:pt x="56" y="163"/>
                  <a:pt x="61" y="98"/>
                </a:cubicBezTo>
                <a:lnTo>
                  <a:pt x="61" y="92"/>
                </a:lnTo>
                <a:cubicBezTo>
                  <a:pt x="61" y="86"/>
                  <a:pt x="66" y="82"/>
                  <a:pt x="61" y="77"/>
                </a:cubicBezTo>
                <a:cubicBezTo>
                  <a:pt x="47" y="47"/>
                  <a:pt x="37" y="26"/>
                  <a:pt x="24" y="0"/>
                </a:cubicBezTo>
                <a:close/>
              </a:path>
            </a:pathLst>
          </a:custGeom>
          <a:solidFill>
            <a:srgbClr val="47291F">
              <a:alpha val="5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1" name="Google Shape;961;p41"/>
          <p:cNvSpPr/>
          <p:nvPr/>
        </p:nvSpPr>
        <p:spPr>
          <a:xfrm>
            <a:off x="5136690" y="269638"/>
            <a:ext cx="978" cy="559"/>
          </a:xfrm>
          <a:custGeom>
            <a:rect b="b" l="l" r="r" t="t"/>
            <a:pathLst>
              <a:path extrusionOk="0" h="36" w="63">
                <a:moveTo>
                  <a:pt x="0" y="0"/>
                </a:moveTo>
                <a:cubicBezTo>
                  <a:pt x="6" y="10"/>
                  <a:pt x="10" y="14"/>
                  <a:pt x="22" y="26"/>
                </a:cubicBezTo>
                <a:lnTo>
                  <a:pt x="27" y="26"/>
                </a:lnTo>
                <a:cubicBezTo>
                  <a:pt x="41" y="31"/>
                  <a:pt x="51" y="35"/>
                  <a:pt x="63" y="35"/>
                </a:cubicBezTo>
                <a:cubicBezTo>
                  <a:pt x="53" y="35"/>
                  <a:pt x="31" y="21"/>
                  <a:pt x="0" y="0"/>
                </a:cubicBezTo>
                <a:close/>
              </a:path>
            </a:pathLst>
          </a:custGeom>
          <a:solidFill>
            <a:srgbClr val="47291F">
              <a:alpha val="5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2" name="Google Shape;962;p41"/>
          <p:cNvSpPr/>
          <p:nvPr/>
        </p:nvSpPr>
        <p:spPr>
          <a:xfrm>
            <a:off x="5149382" y="282331"/>
            <a:ext cx="2079" cy="2622"/>
          </a:xfrm>
          <a:custGeom>
            <a:rect b="b" l="l" r="r" t="t"/>
            <a:pathLst>
              <a:path extrusionOk="0" h="169" w="134">
                <a:moveTo>
                  <a:pt x="1" y="1"/>
                </a:moveTo>
                <a:lnTo>
                  <a:pt x="1" y="1"/>
                </a:lnTo>
                <a:cubicBezTo>
                  <a:pt x="31" y="42"/>
                  <a:pt x="57" y="77"/>
                  <a:pt x="81" y="118"/>
                </a:cubicBezTo>
                <a:cubicBezTo>
                  <a:pt x="87" y="123"/>
                  <a:pt x="87" y="128"/>
                  <a:pt x="93" y="128"/>
                </a:cubicBezTo>
                <a:cubicBezTo>
                  <a:pt x="111" y="153"/>
                  <a:pt x="128" y="169"/>
                  <a:pt x="134" y="169"/>
                </a:cubicBezTo>
                <a:cubicBezTo>
                  <a:pt x="93" y="112"/>
                  <a:pt x="49" y="57"/>
                  <a:pt x="1" y="1"/>
                </a:cubicBezTo>
                <a:close/>
              </a:path>
            </a:pathLst>
          </a:custGeom>
          <a:solidFill>
            <a:srgbClr val="47291F">
              <a:alpha val="5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3" name="Google Shape;963;p41"/>
          <p:cNvSpPr/>
          <p:nvPr/>
        </p:nvSpPr>
        <p:spPr>
          <a:xfrm>
            <a:off x="5160818" y="300098"/>
            <a:ext cx="2421" cy="5198"/>
          </a:xfrm>
          <a:custGeom>
            <a:rect b="b" l="l" r="r" t="t"/>
            <a:pathLst>
              <a:path extrusionOk="0" h="335" w="156">
                <a:moveTo>
                  <a:pt x="1" y="0"/>
                </a:moveTo>
                <a:lnTo>
                  <a:pt x="1" y="0"/>
                </a:lnTo>
                <a:cubicBezTo>
                  <a:pt x="1" y="11"/>
                  <a:pt x="16" y="57"/>
                  <a:pt x="51" y="162"/>
                </a:cubicBezTo>
                <a:cubicBezTo>
                  <a:pt x="63" y="182"/>
                  <a:pt x="68" y="208"/>
                  <a:pt x="74" y="229"/>
                </a:cubicBezTo>
                <a:cubicBezTo>
                  <a:pt x="114" y="305"/>
                  <a:pt x="134" y="334"/>
                  <a:pt x="139" y="334"/>
                </a:cubicBezTo>
                <a:cubicBezTo>
                  <a:pt x="155" y="334"/>
                  <a:pt x="36" y="49"/>
                  <a:pt x="1" y="0"/>
                </a:cubicBezTo>
                <a:close/>
              </a:path>
            </a:pathLst>
          </a:custGeom>
          <a:solidFill>
            <a:srgbClr val="47291F">
              <a:alpha val="5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4" name="Google Shape;964;p41"/>
          <p:cNvSpPr/>
          <p:nvPr/>
        </p:nvSpPr>
        <p:spPr>
          <a:xfrm>
            <a:off x="5168095" y="324568"/>
            <a:ext cx="621" cy="3662"/>
          </a:xfrm>
          <a:custGeom>
            <a:rect b="b" l="l" r="r" t="t"/>
            <a:pathLst>
              <a:path extrusionOk="0" h="236" w="40">
                <a:moveTo>
                  <a:pt x="10" y="1"/>
                </a:moveTo>
                <a:cubicBezTo>
                  <a:pt x="4" y="12"/>
                  <a:pt x="4" y="21"/>
                  <a:pt x="0" y="36"/>
                </a:cubicBezTo>
                <a:cubicBezTo>
                  <a:pt x="4" y="42"/>
                  <a:pt x="4" y="47"/>
                  <a:pt x="4" y="52"/>
                </a:cubicBezTo>
                <a:cubicBezTo>
                  <a:pt x="14" y="108"/>
                  <a:pt x="24" y="163"/>
                  <a:pt x="35" y="219"/>
                </a:cubicBezTo>
                <a:cubicBezTo>
                  <a:pt x="35" y="225"/>
                  <a:pt x="35" y="231"/>
                  <a:pt x="40" y="235"/>
                </a:cubicBezTo>
                <a:cubicBezTo>
                  <a:pt x="34" y="176"/>
                  <a:pt x="25" y="100"/>
                  <a:pt x="10" y="1"/>
                </a:cubicBezTo>
                <a:close/>
              </a:path>
            </a:pathLst>
          </a:custGeom>
          <a:solidFill>
            <a:srgbClr val="47291F">
              <a:alpha val="5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5" name="Google Shape;965;p41"/>
          <p:cNvSpPr/>
          <p:nvPr/>
        </p:nvSpPr>
        <p:spPr>
          <a:xfrm>
            <a:off x="5168747" y="344787"/>
            <a:ext cx="388" cy="1660"/>
          </a:xfrm>
          <a:custGeom>
            <a:rect b="b" l="l" r="r" t="t"/>
            <a:pathLst>
              <a:path extrusionOk="0" h="107" w="25">
                <a:moveTo>
                  <a:pt x="24" y="0"/>
                </a:moveTo>
                <a:cubicBezTo>
                  <a:pt x="14" y="30"/>
                  <a:pt x="9" y="61"/>
                  <a:pt x="0" y="85"/>
                </a:cubicBezTo>
                <a:lnTo>
                  <a:pt x="0" y="106"/>
                </a:lnTo>
                <a:cubicBezTo>
                  <a:pt x="3" y="71"/>
                  <a:pt x="14" y="36"/>
                  <a:pt x="24" y="0"/>
                </a:cubicBezTo>
                <a:close/>
              </a:path>
            </a:pathLst>
          </a:custGeom>
          <a:solidFill>
            <a:srgbClr val="47291F">
              <a:alpha val="5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6" name="Google Shape;966;p41"/>
          <p:cNvSpPr/>
          <p:nvPr/>
        </p:nvSpPr>
        <p:spPr>
          <a:xfrm>
            <a:off x="5729991" y="318020"/>
            <a:ext cx="403" cy="5369"/>
          </a:xfrm>
          <a:custGeom>
            <a:rect b="b" l="l" r="r" t="t"/>
            <a:pathLst>
              <a:path extrusionOk="0" h="346" w="26">
                <a:moveTo>
                  <a:pt x="2" y="1"/>
                </a:moveTo>
                <a:cubicBezTo>
                  <a:pt x="16" y="117"/>
                  <a:pt x="14" y="231"/>
                  <a:pt x="0" y="345"/>
                </a:cubicBezTo>
                <a:cubicBezTo>
                  <a:pt x="9" y="286"/>
                  <a:pt x="16" y="225"/>
                  <a:pt x="26" y="167"/>
                </a:cubicBezTo>
                <a:cubicBezTo>
                  <a:pt x="16" y="111"/>
                  <a:pt x="9" y="56"/>
                  <a:pt x="2" y="1"/>
                </a:cubicBezTo>
                <a:close/>
              </a:path>
            </a:pathLst>
          </a:custGeom>
          <a:solidFill>
            <a:srgbClr val="47291F">
              <a:alpha val="5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7" name="Google Shape;967;p41"/>
          <p:cNvSpPr/>
          <p:nvPr/>
        </p:nvSpPr>
        <p:spPr>
          <a:xfrm>
            <a:off x="5732520" y="288988"/>
            <a:ext cx="2095" cy="7448"/>
          </a:xfrm>
          <a:custGeom>
            <a:rect b="b" l="l" r="r" t="t"/>
            <a:pathLst>
              <a:path extrusionOk="0" h="480" w="135">
                <a:moveTo>
                  <a:pt x="135" y="1"/>
                </a:moveTo>
                <a:cubicBezTo>
                  <a:pt x="113" y="159"/>
                  <a:pt x="68" y="314"/>
                  <a:pt x="7" y="463"/>
                </a:cubicBezTo>
                <a:lnTo>
                  <a:pt x="7" y="463"/>
                </a:lnTo>
                <a:cubicBezTo>
                  <a:pt x="39" y="385"/>
                  <a:pt x="72" y="310"/>
                  <a:pt x="104" y="233"/>
                </a:cubicBezTo>
                <a:lnTo>
                  <a:pt x="135" y="1"/>
                </a:lnTo>
                <a:close/>
                <a:moveTo>
                  <a:pt x="7" y="463"/>
                </a:moveTo>
                <a:cubicBezTo>
                  <a:pt x="5" y="468"/>
                  <a:pt x="3" y="474"/>
                  <a:pt x="1" y="479"/>
                </a:cubicBezTo>
                <a:cubicBezTo>
                  <a:pt x="3" y="474"/>
                  <a:pt x="5" y="468"/>
                  <a:pt x="7" y="463"/>
                </a:cubicBezTo>
                <a:close/>
              </a:path>
            </a:pathLst>
          </a:custGeom>
          <a:solidFill>
            <a:srgbClr val="47291F">
              <a:alpha val="5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8" name="Google Shape;968;p41"/>
          <p:cNvSpPr/>
          <p:nvPr/>
        </p:nvSpPr>
        <p:spPr>
          <a:xfrm>
            <a:off x="5900781" y="350963"/>
            <a:ext cx="1241" cy="4485"/>
          </a:xfrm>
          <a:custGeom>
            <a:rect b="b" l="l" r="r" t="t"/>
            <a:pathLst>
              <a:path extrusionOk="0" h="289" w="80">
                <a:moveTo>
                  <a:pt x="79" y="0"/>
                </a:moveTo>
                <a:lnTo>
                  <a:pt x="79" y="0"/>
                </a:lnTo>
                <a:cubicBezTo>
                  <a:pt x="58" y="48"/>
                  <a:pt x="40" y="93"/>
                  <a:pt x="20" y="138"/>
                </a:cubicBezTo>
                <a:cubicBezTo>
                  <a:pt x="14" y="189"/>
                  <a:pt x="7" y="239"/>
                  <a:pt x="0" y="288"/>
                </a:cubicBezTo>
                <a:cubicBezTo>
                  <a:pt x="14" y="189"/>
                  <a:pt x="41" y="92"/>
                  <a:pt x="79" y="0"/>
                </a:cubicBezTo>
                <a:close/>
              </a:path>
            </a:pathLst>
          </a:custGeom>
          <a:solidFill>
            <a:srgbClr val="47291F">
              <a:alpha val="5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9" name="Google Shape;969;p41"/>
          <p:cNvSpPr/>
          <p:nvPr/>
        </p:nvSpPr>
        <p:spPr>
          <a:xfrm>
            <a:off x="5900796" y="291424"/>
            <a:ext cx="1753" cy="6207"/>
          </a:xfrm>
          <a:custGeom>
            <a:rect b="b" l="l" r="r" t="t"/>
            <a:pathLst>
              <a:path extrusionOk="0" h="400" w="113">
                <a:moveTo>
                  <a:pt x="1" y="0"/>
                </a:moveTo>
                <a:cubicBezTo>
                  <a:pt x="1" y="3"/>
                  <a:pt x="1" y="5"/>
                  <a:pt x="2" y="7"/>
                </a:cubicBezTo>
                <a:lnTo>
                  <a:pt x="2" y="7"/>
                </a:lnTo>
                <a:cubicBezTo>
                  <a:pt x="1" y="5"/>
                  <a:pt x="1" y="3"/>
                  <a:pt x="1" y="0"/>
                </a:cubicBezTo>
                <a:close/>
                <a:moveTo>
                  <a:pt x="2" y="7"/>
                </a:moveTo>
                <a:cubicBezTo>
                  <a:pt x="11" y="72"/>
                  <a:pt x="19" y="135"/>
                  <a:pt x="27" y="201"/>
                </a:cubicBezTo>
                <a:cubicBezTo>
                  <a:pt x="56" y="266"/>
                  <a:pt x="84" y="332"/>
                  <a:pt x="112" y="400"/>
                </a:cubicBezTo>
                <a:cubicBezTo>
                  <a:pt x="61" y="273"/>
                  <a:pt x="22" y="143"/>
                  <a:pt x="2" y="7"/>
                </a:cubicBezTo>
                <a:close/>
              </a:path>
            </a:pathLst>
          </a:custGeom>
          <a:solidFill>
            <a:srgbClr val="47291F">
              <a:alpha val="5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0" name="Google Shape;970;p41"/>
          <p:cNvSpPr/>
          <p:nvPr/>
        </p:nvSpPr>
        <p:spPr>
          <a:xfrm>
            <a:off x="5905063" y="321062"/>
            <a:ext cx="357" cy="4733"/>
          </a:xfrm>
          <a:custGeom>
            <a:rect b="b" l="l" r="r" t="t"/>
            <a:pathLst>
              <a:path extrusionOk="0" h="305" w="23">
                <a:moveTo>
                  <a:pt x="21" y="1"/>
                </a:moveTo>
                <a:cubicBezTo>
                  <a:pt x="15" y="50"/>
                  <a:pt x="8" y="100"/>
                  <a:pt x="1" y="149"/>
                </a:cubicBezTo>
                <a:cubicBezTo>
                  <a:pt x="8" y="203"/>
                  <a:pt x="15" y="254"/>
                  <a:pt x="22" y="304"/>
                </a:cubicBezTo>
                <a:cubicBezTo>
                  <a:pt x="11" y="204"/>
                  <a:pt x="11" y="104"/>
                  <a:pt x="21" y="1"/>
                </a:cubicBezTo>
                <a:close/>
              </a:path>
            </a:pathLst>
          </a:custGeom>
          <a:solidFill>
            <a:srgbClr val="47291F">
              <a:alpha val="5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4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42"/>
          <p:cNvSpPr txBox="1"/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Asia regions and economy</a:t>
            </a:r>
            <a:endParaRPr/>
          </a:p>
        </p:txBody>
      </p:sp>
      <p:sp>
        <p:nvSpPr>
          <p:cNvPr id="976" name="Google Shape;976;p42"/>
          <p:cNvSpPr txBox="1"/>
          <p:nvPr/>
        </p:nvSpPr>
        <p:spPr>
          <a:xfrm>
            <a:off x="1264700" y="1563400"/>
            <a:ext cx="70113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Baloo Da 2 Medium"/>
                <a:ea typeface="Baloo Da 2 Medium"/>
                <a:cs typeface="Baloo Da 2 Medium"/>
                <a:sym typeface="Baloo Da 2 Medium"/>
              </a:rPr>
              <a:t>1.North Asia: Russia – oil and gas</a:t>
            </a:r>
            <a:endParaRPr sz="2000">
              <a:solidFill>
                <a:schemeClr val="dk1"/>
              </a:solidFill>
              <a:latin typeface="Baloo Da 2 Medium"/>
              <a:ea typeface="Baloo Da 2 Medium"/>
              <a:cs typeface="Baloo Da 2 Medium"/>
              <a:sym typeface="Baloo Da 2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Baloo Da 2 Medium"/>
                <a:ea typeface="Baloo Da 2 Medium"/>
                <a:cs typeface="Baloo Da 2 Medium"/>
                <a:sym typeface="Baloo Da 2 Medium"/>
              </a:rPr>
              <a:t>2.East Asia (China): Industrial area, factories</a:t>
            </a:r>
            <a:endParaRPr sz="2000">
              <a:solidFill>
                <a:schemeClr val="dk1"/>
              </a:solidFill>
              <a:latin typeface="Baloo Da 2 Medium"/>
              <a:ea typeface="Baloo Da 2 Medium"/>
              <a:cs typeface="Baloo Da 2 Medium"/>
              <a:sym typeface="Baloo Da 2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Baloo Da 2 Medium"/>
                <a:ea typeface="Baloo Da 2 Medium"/>
                <a:cs typeface="Baloo Da 2 Medium"/>
                <a:sym typeface="Baloo Da 2 Medium"/>
              </a:rPr>
              <a:t>3.South East Asia:  Agriculture</a:t>
            </a:r>
            <a:endParaRPr sz="2000">
              <a:solidFill>
                <a:schemeClr val="dk1"/>
              </a:solidFill>
              <a:latin typeface="Baloo Da 2 Medium"/>
              <a:ea typeface="Baloo Da 2 Medium"/>
              <a:cs typeface="Baloo Da 2 Medium"/>
              <a:sym typeface="Baloo Da 2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Baloo Da 2 Medium"/>
                <a:ea typeface="Baloo Da 2 Medium"/>
                <a:cs typeface="Baloo Da 2 Medium"/>
                <a:sym typeface="Baloo Da 2 Medium"/>
              </a:rPr>
              <a:t>4.South Asia: Very poor, textiles, food, IT services, call centres</a:t>
            </a:r>
            <a:endParaRPr sz="2000">
              <a:solidFill>
                <a:schemeClr val="dk1"/>
              </a:solidFill>
              <a:latin typeface="Baloo Da 2 Medium"/>
              <a:ea typeface="Baloo Da 2 Medium"/>
              <a:cs typeface="Baloo Da 2 Medium"/>
              <a:sym typeface="Baloo Da 2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Baloo Da 2 Medium"/>
                <a:ea typeface="Baloo Da 2 Medium"/>
                <a:cs typeface="Baloo Da 2 Medium"/>
                <a:sym typeface="Baloo Da 2 Medium"/>
              </a:rPr>
              <a:t>5.Middle East: Very rich, oil and gas</a:t>
            </a:r>
            <a:endParaRPr sz="2000">
              <a:solidFill>
                <a:schemeClr val="dk1"/>
              </a:solidFill>
              <a:latin typeface="Baloo Da 2 Medium"/>
              <a:ea typeface="Baloo Da 2 Medium"/>
              <a:cs typeface="Baloo Da 2 Medium"/>
              <a:sym typeface="Baloo Da 2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Baloo Da 2 Medium"/>
                <a:ea typeface="Baloo Da 2 Medium"/>
                <a:cs typeface="Baloo Da 2 Medium"/>
                <a:sym typeface="Baloo Da 2 Medium"/>
              </a:rPr>
              <a:t>6.Central Asia: Starting to mine gold and oil.</a:t>
            </a:r>
            <a:endParaRPr sz="2000">
              <a:solidFill>
                <a:schemeClr val="dk1"/>
              </a:solidFill>
              <a:latin typeface="Baloo Da 2 Medium"/>
              <a:ea typeface="Baloo Da 2 Medium"/>
              <a:cs typeface="Baloo Da 2 Medium"/>
              <a:sym typeface="Baloo Da 2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Baloo Da 2 Medium"/>
              <a:ea typeface="Baloo Da 2 Medium"/>
              <a:cs typeface="Baloo Da 2 Medium"/>
              <a:sym typeface="Baloo Da 2 Mediu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43"/>
          <p:cNvSpPr txBox="1"/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Physical features of Asia</a:t>
            </a:r>
            <a:endParaRPr/>
          </a:p>
        </p:txBody>
      </p:sp>
      <p:sp>
        <p:nvSpPr>
          <p:cNvPr id="982" name="Google Shape;982;p43"/>
          <p:cNvSpPr txBox="1"/>
          <p:nvPr/>
        </p:nvSpPr>
        <p:spPr>
          <a:xfrm>
            <a:off x="1191100" y="1178700"/>
            <a:ext cx="7011300" cy="27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Baloo Da 2 Medium"/>
                <a:ea typeface="Baloo Da 2 Medium"/>
                <a:cs typeface="Baloo Da 2 Medium"/>
                <a:sym typeface="Baloo Da 2 Medium"/>
              </a:rPr>
              <a:t>1.Plateaus</a:t>
            </a:r>
            <a:endParaRPr sz="1300">
              <a:solidFill>
                <a:schemeClr val="dk1"/>
              </a:solidFill>
              <a:latin typeface="Baloo Da 2 Medium"/>
              <a:ea typeface="Baloo Da 2 Medium"/>
              <a:cs typeface="Baloo Da 2 Medium"/>
              <a:sym typeface="Baloo Da 2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Baloo Da 2 Medium"/>
                <a:ea typeface="Baloo Da 2 Medium"/>
                <a:cs typeface="Baloo Da 2 Medium"/>
                <a:sym typeface="Baloo Da 2 Medium"/>
              </a:rPr>
              <a:t>Definition: plateau: high land that is flat.</a:t>
            </a:r>
            <a:endParaRPr sz="1300">
              <a:solidFill>
                <a:schemeClr val="dk1"/>
              </a:solidFill>
              <a:latin typeface="Baloo Da 2 Medium"/>
              <a:ea typeface="Baloo Da 2 Medium"/>
              <a:cs typeface="Baloo Da 2 Medium"/>
              <a:sym typeface="Baloo Da 2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Baloo Da 2 Medium"/>
                <a:ea typeface="Baloo Da 2 Medium"/>
                <a:cs typeface="Baloo Da 2 Medium"/>
                <a:sym typeface="Baloo Da 2 Medium"/>
              </a:rPr>
              <a:t>▪ Plateau of Tibet called roof of the world. Highest and largest plateau on earth.</a:t>
            </a:r>
            <a:endParaRPr sz="1300">
              <a:solidFill>
                <a:schemeClr val="dk1"/>
              </a:solidFill>
              <a:latin typeface="Baloo Da 2 Medium"/>
              <a:ea typeface="Baloo Da 2 Medium"/>
              <a:cs typeface="Baloo Da 2 Medium"/>
              <a:sym typeface="Baloo Da 2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Baloo Da 2 Medium"/>
                <a:ea typeface="Baloo Da 2 Medium"/>
                <a:cs typeface="Baloo Da 2 Medium"/>
                <a:sym typeface="Baloo Da 2 Medium"/>
              </a:rPr>
              <a:t>2.Mountains</a:t>
            </a:r>
            <a:endParaRPr sz="1300">
              <a:solidFill>
                <a:schemeClr val="dk1"/>
              </a:solidFill>
              <a:latin typeface="Baloo Da 2 Medium"/>
              <a:ea typeface="Baloo Da 2 Medium"/>
              <a:cs typeface="Baloo Da 2 Medium"/>
              <a:sym typeface="Baloo Da 2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Baloo Da 2 Medium"/>
                <a:ea typeface="Baloo Da 2 Medium"/>
                <a:cs typeface="Baloo Da 2 Medium"/>
                <a:sym typeface="Baloo Da 2 Medium"/>
              </a:rPr>
              <a:t>▪ Himalayas stretch over 7 countries. Highest peak in Himalayas: Mount Everest.</a:t>
            </a:r>
            <a:endParaRPr sz="1300">
              <a:solidFill>
                <a:schemeClr val="dk1"/>
              </a:solidFill>
              <a:latin typeface="Baloo Da 2 Medium"/>
              <a:ea typeface="Baloo Da 2 Medium"/>
              <a:cs typeface="Baloo Da 2 Medium"/>
              <a:sym typeface="Baloo Da 2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Baloo Da 2 Medium"/>
                <a:ea typeface="Baloo Da 2 Medium"/>
                <a:cs typeface="Baloo Da 2 Medium"/>
                <a:sym typeface="Baloo Da 2 Medium"/>
              </a:rPr>
              <a:t>▪  The Ural mountains form part of the boundary between Asia and Europe.</a:t>
            </a:r>
            <a:endParaRPr sz="1300">
              <a:solidFill>
                <a:schemeClr val="dk1"/>
              </a:solidFill>
              <a:latin typeface="Baloo Da 2 Medium"/>
              <a:ea typeface="Baloo Da 2 Medium"/>
              <a:cs typeface="Baloo Da 2 Medium"/>
              <a:sym typeface="Baloo Da 2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Baloo Da 2 Medium"/>
                <a:ea typeface="Baloo Da 2 Medium"/>
                <a:cs typeface="Baloo Da 2 Medium"/>
                <a:sym typeface="Baloo Da 2 Medium"/>
              </a:rPr>
              <a:t>3.Rivers</a:t>
            </a:r>
            <a:endParaRPr sz="1300">
              <a:solidFill>
                <a:schemeClr val="dk1"/>
              </a:solidFill>
              <a:latin typeface="Baloo Da 2 Medium"/>
              <a:ea typeface="Baloo Da 2 Medium"/>
              <a:cs typeface="Baloo Da 2 Medium"/>
              <a:sym typeface="Baloo Da 2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Baloo Da 2 Medium"/>
                <a:ea typeface="Baloo Da 2 Medium"/>
                <a:cs typeface="Baloo Da 2 Medium"/>
                <a:sym typeface="Baloo Da 2 Medium"/>
              </a:rPr>
              <a:t>▪ Many rivers in Asia begin in the Himalayas.</a:t>
            </a:r>
            <a:endParaRPr sz="1300">
              <a:solidFill>
                <a:schemeClr val="dk1"/>
              </a:solidFill>
              <a:latin typeface="Baloo Da 2 Medium"/>
              <a:ea typeface="Baloo Da 2 Medium"/>
              <a:cs typeface="Baloo Da 2 Medium"/>
              <a:sym typeface="Baloo Da 2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Baloo Da 2 Medium"/>
                <a:ea typeface="Baloo Da 2 Medium"/>
                <a:cs typeface="Baloo Da 2 Medium"/>
                <a:sym typeface="Baloo Da 2 Medium"/>
              </a:rPr>
              <a:t>▪ The Yangtze river in China is the third longest river in the world.</a:t>
            </a:r>
            <a:endParaRPr sz="1300">
              <a:solidFill>
                <a:schemeClr val="dk1"/>
              </a:solidFill>
              <a:latin typeface="Baloo Da 2 Medium"/>
              <a:ea typeface="Baloo Da 2 Medium"/>
              <a:cs typeface="Baloo Da 2 Medium"/>
              <a:sym typeface="Baloo Da 2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Baloo Da 2 Medium"/>
                <a:ea typeface="Baloo Da 2 Medium"/>
                <a:cs typeface="Baloo Da 2 Medium"/>
                <a:sym typeface="Baloo Da 2 Medium"/>
              </a:rPr>
              <a:t>▪The Mekong river runs through China and 5 other Southeast Asian countries.</a:t>
            </a:r>
            <a:endParaRPr sz="1300">
              <a:solidFill>
                <a:schemeClr val="dk1"/>
              </a:solidFill>
              <a:latin typeface="Baloo Da 2 Medium"/>
              <a:ea typeface="Baloo Da 2 Medium"/>
              <a:cs typeface="Baloo Da 2 Medium"/>
              <a:sym typeface="Baloo Da 2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Baloo Da 2 Medium"/>
                <a:ea typeface="Baloo Da 2 Medium"/>
                <a:cs typeface="Baloo Da 2 Medium"/>
                <a:sym typeface="Baloo Da 2 Medium"/>
              </a:rPr>
              <a:t>▪  The Indus river is very important to farming in Pakistan.</a:t>
            </a:r>
            <a:endParaRPr sz="1300">
              <a:solidFill>
                <a:schemeClr val="dk1"/>
              </a:solidFill>
              <a:latin typeface="Baloo Da 2 Medium"/>
              <a:ea typeface="Baloo Da 2 Medium"/>
              <a:cs typeface="Baloo Da 2 Medium"/>
              <a:sym typeface="Baloo Da 2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Baloo Da 2 Medium"/>
                <a:ea typeface="Baloo Da 2 Medium"/>
                <a:cs typeface="Baloo Da 2 Medium"/>
                <a:sym typeface="Baloo Da 2 Medium"/>
              </a:rPr>
              <a:t>▪The Ganges river is holy to the Hindus and it runs through India, and mouths out in Bangladesh.</a:t>
            </a:r>
            <a:endParaRPr sz="1300">
              <a:solidFill>
                <a:schemeClr val="dk1"/>
              </a:solidFill>
              <a:latin typeface="Baloo Da 2 Medium"/>
              <a:ea typeface="Baloo Da 2 Medium"/>
              <a:cs typeface="Baloo Da 2 Medium"/>
              <a:sym typeface="Baloo Da 2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Baloo Da 2 Medium"/>
              <a:ea typeface="Baloo Da 2 Medium"/>
              <a:cs typeface="Baloo Da 2 Medium"/>
              <a:sym typeface="Baloo Da 2 Medium"/>
            </a:endParaRPr>
          </a:p>
        </p:txBody>
      </p:sp>
      <p:sp>
        <p:nvSpPr>
          <p:cNvPr id="983" name="Google Shape;983;p43"/>
          <p:cNvSpPr txBox="1"/>
          <p:nvPr/>
        </p:nvSpPr>
        <p:spPr>
          <a:xfrm>
            <a:off x="1973200" y="4268575"/>
            <a:ext cx="52998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Baloo Da 2 Medium"/>
                <a:ea typeface="Baloo Da 2 Medium"/>
                <a:cs typeface="Baloo Da 2 Medium"/>
                <a:sym typeface="Baloo Da 2 Medium"/>
              </a:rPr>
              <a:t>Play this </a:t>
            </a:r>
            <a:r>
              <a:rPr lang="en" sz="2500" u="sng">
                <a:solidFill>
                  <a:srgbClr val="FF0000"/>
                </a:solidFill>
                <a:latin typeface="Baloo Da 2 Medium"/>
                <a:ea typeface="Baloo Da 2 Medium"/>
                <a:cs typeface="Baloo Da 2 Medium"/>
                <a:sym typeface="Baloo Da 2 Medium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game</a:t>
            </a:r>
            <a:endParaRPr sz="2500">
              <a:solidFill>
                <a:srgbClr val="FF0000"/>
              </a:solidFill>
              <a:latin typeface="Baloo Da 2 Medium"/>
              <a:ea typeface="Baloo Da 2 Medium"/>
              <a:cs typeface="Baloo Da 2 Medium"/>
              <a:sym typeface="Baloo Da 2 Mediu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7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p44"/>
          <p:cNvSpPr txBox="1"/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Physical features of Asia</a:t>
            </a:r>
            <a:endParaRPr/>
          </a:p>
        </p:txBody>
      </p:sp>
      <p:sp>
        <p:nvSpPr>
          <p:cNvPr id="989" name="Google Shape;989;p44"/>
          <p:cNvSpPr txBox="1"/>
          <p:nvPr/>
        </p:nvSpPr>
        <p:spPr>
          <a:xfrm>
            <a:off x="1191100" y="1178700"/>
            <a:ext cx="7011300" cy="31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Baloo Da 2 Medium"/>
                <a:ea typeface="Baloo Da 2 Medium"/>
                <a:cs typeface="Baloo Da 2 Medium"/>
                <a:sym typeface="Baloo Da 2 Medium"/>
              </a:rPr>
              <a:t>4.Lakes</a:t>
            </a:r>
            <a:endParaRPr sz="1300">
              <a:solidFill>
                <a:schemeClr val="dk1"/>
              </a:solidFill>
              <a:latin typeface="Baloo Da 2 Medium"/>
              <a:ea typeface="Baloo Da 2 Medium"/>
              <a:cs typeface="Baloo Da 2 Medium"/>
              <a:sym typeface="Baloo Da 2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Baloo Da 2 Medium"/>
                <a:ea typeface="Baloo Da 2 Medium"/>
                <a:cs typeface="Baloo Da 2 Medium"/>
                <a:sym typeface="Baloo Da 2 Medium"/>
              </a:rPr>
              <a:t>▪ The Caspian Sea is the largest lake in the world and lies between Russia and the Middle East.</a:t>
            </a:r>
            <a:endParaRPr sz="1300">
              <a:solidFill>
                <a:schemeClr val="dk1"/>
              </a:solidFill>
              <a:latin typeface="Baloo Da 2 Medium"/>
              <a:ea typeface="Baloo Da 2 Medium"/>
              <a:cs typeface="Baloo Da 2 Medium"/>
              <a:sym typeface="Baloo Da 2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Baloo Da 2 Medium"/>
                <a:ea typeface="Baloo Da 2 Medium"/>
                <a:cs typeface="Baloo Da 2 Medium"/>
                <a:sym typeface="Baloo Da 2 Medium"/>
              </a:rPr>
              <a:t>▪ Lake Baikal in Russia is the deepest lake in the world, and 20% of the world’s fresh unfrozen water is in this lake.</a:t>
            </a:r>
            <a:endParaRPr sz="1300">
              <a:solidFill>
                <a:schemeClr val="dk1"/>
              </a:solidFill>
              <a:latin typeface="Baloo Da 2 Medium"/>
              <a:ea typeface="Baloo Da 2 Medium"/>
              <a:cs typeface="Baloo Da 2 Medium"/>
              <a:sym typeface="Baloo Da 2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Baloo Da 2 Medium"/>
                <a:ea typeface="Baloo Da 2 Medium"/>
                <a:cs typeface="Baloo Da 2 Medium"/>
                <a:sym typeface="Baloo Da 2 Medium"/>
              </a:rPr>
              <a:t>5.Deserts</a:t>
            </a:r>
            <a:endParaRPr sz="1300">
              <a:solidFill>
                <a:schemeClr val="dk1"/>
              </a:solidFill>
              <a:latin typeface="Baloo Da 2 Medium"/>
              <a:ea typeface="Baloo Da 2 Medium"/>
              <a:cs typeface="Baloo Da 2 Medium"/>
              <a:sym typeface="Baloo Da 2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Baloo Da 2 Medium"/>
                <a:ea typeface="Baloo Da 2 Medium"/>
                <a:cs typeface="Baloo Da 2 Medium"/>
                <a:sym typeface="Baloo Da 2 Medium"/>
              </a:rPr>
              <a:t>▪ The Arabian Desert in the Middle East is the 2nd largest desert in the world. It is a hot desert.</a:t>
            </a:r>
            <a:endParaRPr sz="1300">
              <a:solidFill>
                <a:schemeClr val="dk1"/>
              </a:solidFill>
              <a:latin typeface="Baloo Da 2 Medium"/>
              <a:ea typeface="Baloo Da 2 Medium"/>
              <a:cs typeface="Baloo Da 2 Medium"/>
              <a:sym typeface="Baloo Da 2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Baloo Da 2 Medium"/>
                <a:ea typeface="Baloo Da 2 Medium"/>
                <a:cs typeface="Baloo Da 2 Medium"/>
                <a:sym typeface="Baloo Da 2 Medium"/>
              </a:rPr>
              <a:t>▪ The Gobi Desert in China and Mongolia is the 2nd largest desert in Asia. It is a cold desert.</a:t>
            </a:r>
            <a:endParaRPr sz="1300">
              <a:solidFill>
                <a:schemeClr val="dk1"/>
              </a:solidFill>
              <a:latin typeface="Baloo Da 2 Medium"/>
              <a:ea typeface="Baloo Da 2 Medium"/>
              <a:cs typeface="Baloo Da 2 Medium"/>
              <a:sym typeface="Baloo Da 2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Baloo Da 2 Medium"/>
                <a:ea typeface="Baloo Da 2 Medium"/>
                <a:cs typeface="Baloo Da 2 Medium"/>
                <a:sym typeface="Baloo Da 2 Medium"/>
              </a:rPr>
              <a:t>6. Latitudes</a:t>
            </a:r>
            <a:endParaRPr sz="1300">
              <a:solidFill>
                <a:schemeClr val="dk1"/>
              </a:solidFill>
              <a:latin typeface="Baloo Da 2 Medium"/>
              <a:ea typeface="Baloo Da 2 Medium"/>
              <a:cs typeface="Baloo Da 2 Medium"/>
              <a:sym typeface="Baloo Da 2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Baloo Da 2 Medium"/>
                <a:ea typeface="Baloo Da 2 Medium"/>
                <a:cs typeface="Baloo Da 2 Medium"/>
                <a:sym typeface="Baloo Da 2 Medium"/>
              </a:rPr>
              <a:t>3 important latitude lines run through Asia: The Arctic Circle, Tropic of Cancer, Equator</a:t>
            </a:r>
            <a:endParaRPr sz="1300">
              <a:solidFill>
                <a:schemeClr val="dk1"/>
              </a:solidFill>
              <a:latin typeface="Baloo Da 2 Medium"/>
              <a:ea typeface="Baloo Da 2 Medium"/>
              <a:cs typeface="Baloo Da 2 Medium"/>
              <a:sym typeface="Baloo Da 2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Baloo Da 2 Medium"/>
                <a:ea typeface="Baloo Da 2 Medium"/>
                <a:cs typeface="Baloo Da 2 Medium"/>
                <a:sym typeface="Baloo Da 2 Medium"/>
              </a:rPr>
              <a:t>▪</a:t>
            </a:r>
            <a:r>
              <a:rPr lang="en" sz="1300">
                <a:solidFill>
                  <a:schemeClr val="dk1"/>
                </a:solidFill>
                <a:latin typeface="Baloo Da 2 Medium"/>
                <a:ea typeface="Baloo Da 2 Medium"/>
                <a:cs typeface="Baloo Da 2 Medium"/>
                <a:sym typeface="Baloo Da 2 Medium"/>
              </a:rPr>
              <a:t> The Arctic Circle runs through Russia- causes bitterly cold weather</a:t>
            </a:r>
            <a:endParaRPr sz="1300">
              <a:solidFill>
                <a:schemeClr val="dk1"/>
              </a:solidFill>
              <a:latin typeface="Baloo Da 2 Medium"/>
              <a:ea typeface="Baloo Da 2 Medium"/>
              <a:cs typeface="Baloo Da 2 Medium"/>
              <a:sym typeface="Baloo Da 2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Baloo Da 2 Medium"/>
                <a:ea typeface="Baloo Da 2 Medium"/>
                <a:cs typeface="Baloo Da 2 Medium"/>
                <a:sym typeface="Baloo Da 2 Medium"/>
              </a:rPr>
              <a:t>▪ The Tropics of Cancer runs through the Middle East, India and SE Asia - causes dry weather and deserts</a:t>
            </a:r>
            <a:endParaRPr sz="1300">
              <a:solidFill>
                <a:schemeClr val="dk1"/>
              </a:solidFill>
              <a:latin typeface="Baloo Da 2 Medium"/>
              <a:ea typeface="Baloo Da 2 Medium"/>
              <a:cs typeface="Baloo Da 2 Medium"/>
              <a:sym typeface="Baloo Da 2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Baloo Da 2 Medium"/>
                <a:ea typeface="Baloo Da 2 Medium"/>
                <a:cs typeface="Baloo Da 2 Medium"/>
                <a:sym typeface="Baloo Da 2 Medium"/>
              </a:rPr>
              <a:t>▪ The Equator runs through Indonesia, and causes hot and humid weather all year long</a:t>
            </a:r>
            <a:endParaRPr sz="1300">
              <a:solidFill>
                <a:schemeClr val="dk1"/>
              </a:solidFill>
              <a:latin typeface="Baloo Da 2 Medium"/>
              <a:ea typeface="Baloo Da 2 Medium"/>
              <a:cs typeface="Baloo Da 2 Medium"/>
              <a:sym typeface="Baloo Da 2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Baloo Da 2 Medium"/>
              <a:ea typeface="Baloo Da 2 Medium"/>
              <a:cs typeface="Baloo Da 2 Medium"/>
              <a:sym typeface="Baloo Da 2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Baloo Da 2 Medium"/>
              <a:ea typeface="Baloo Da 2 Medium"/>
              <a:cs typeface="Baloo Da 2 Medium"/>
              <a:sym typeface="Baloo Da 2 Medium"/>
            </a:endParaRPr>
          </a:p>
        </p:txBody>
      </p:sp>
      <p:sp>
        <p:nvSpPr>
          <p:cNvPr id="990" name="Google Shape;990;p44"/>
          <p:cNvSpPr txBox="1"/>
          <p:nvPr/>
        </p:nvSpPr>
        <p:spPr>
          <a:xfrm>
            <a:off x="1973200" y="4268575"/>
            <a:ext cx="52998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Baloo Da 2 Medium"/>
                <a:ea typeface="Baloo Da 2 Medium"/>
                <a:cs typeface="Baloo Da 2 Medium"/>
                <a:sym typeface="Baloo Da 2 Medium"/>
              </a:rPr>
              <a:t>Play this </a:t>
            </a:r>
            <a:r>
              <a:rPr lang="en" sz="2500" u="sng">
                <a:solidFill>
                  <a:srgbClr val="FF0000"/>
                </a:solidFill>
                <a:latin typeface="Baloo Da 2 Medium"/>
                <a:ea typeface="Baloo Da 2 Medium"/>
                <a:cs typeface="Baloo Da 2 Medium"/>
                <a:sym typeface="Baloo Da 2 Medium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game</a:t>
            </a:r>
            <a:endParaRPr sz="2500">
              <a:solidFill>
                <a:srgbClr val="FF0000"/>
              </a:solidFill>
              <a:latin typeface="Baloo Da 2 Medium"/>
              <a:ea typeface="Baloo Da 2 Medium"/>
              <a:cs typeface="Baloo Da 2 Medium"/>
              <a:sym typeface="Baloo Da 2 Mediu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4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45"/>
          <p:cNvSpPr txBox="1"/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Population</a:t>
            </a:r>
            <a:endParaRPr/>
          </a:p>
        </p:txBody>
      </p:sp>
      <p:sp>
        <p:nvSpPr>
          <p:cNvPr id="996" name="Google Shape;996;p45"/>
          <p:cNvSpPr txBox="1"/>
          <p:nvPr/>
        </p:nvSpPr>
        <p:spPr>
          <a:xfrm>
            <a:off x="1191100" y="1178700"/>
            <a:ext cx="76095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Baloo Da 2 Medium"/>
                <a:ea typeface="Baloo Da 2 Medium"/>
                <a:cs typeface="Baloo Da 2 Medium"/>
                <a:sym typeface="Baloo Da 2 Medium"/>
              </a:rPr>
              <a:t>Population Density: the average number of people living in a place – per km2.</a:t>
            </a:r>
            <a:endParaRPr sz="2000">
              <a:solidFill>
                <a:schemeClr val="dk1"/>
              </a:solidFill>
              <a:latin typeface="Baloo Da 2 Medium"/>
              <a:ea typeface="Baloo Da 2 Medium"/>
              <a:cs typeface="Baloo Da 2 Medium"/>
              <a:sym typeface="Baloo Da 2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Baloo Da 2 Medium"/>
                <a:ea typeface="Baloo Da 2 Medium"/>
                <a:cs typeface="Baloo Da 2 Medium"/>
                <a:sym typeface="Baloo Da 2 Medium"/>
              </a:rPr>
              <a:t>Densely populated: A lot of people per km2</a:t>
            </a:r>
            <a:endParaRPr sz="2000">
              <a:solidFill>
                <a:schemeClr val="dk1"/>
              </a:solidFill>
              <a:latin typeface="Baloo Da 2 Medium"/>
              <a:ea typeface="Baloo Da 2 Medium"/>
              <a:cs typeface="Baloo Da 2 Medium"/>
              <a:sym typeface="Baloo Da 2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Baloo Da 2 Medium"/>
                <a:ea typeface="Baloo Da 2 Medium"/>
                <a:cs typeface="Baloo Da 2 Medium"/>
                <a:sym typeface="Baloo Da 2 Medium"/>
              </a:rPr>
              <a:t>Sparsely populated: A few people per km2</a:t>
            </a:r>
            <a:endParaRPr sz="2000">
              <a:solidFill>
                <a:schemeClr val="dk1"/>
              </a:solidFill>
              <a:latin typeface="Baloo Da 2 Medium"/>
              <a:ea typeface="Baloo Da 2 Medium"/>
              <a:cs typeface="Baloo Da 2 Medium"/>
              <a:sym typeface="Baloo Da 2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Baloo Da 2 Medium"/>
                <a:ea typeface="Baloo Da 2 Medium"/>
                <a:cs typeface="Baloo Da 2 Medium"/>
                <a:sym typeface="Baloo Da 2 Medium"/>
              </a:rPr>
              <a:t>To calculate population density, divide the population by the size of the country.</a:t>
            </a:r>
            <a:endParaRPr sz="2000">
              <a:solidFill>
                <a:schemeClr val="dk1"/>
              </a:solidFill>
              <a:latin typeface="Baloo Da 2 Medium"/>
              <a:ea typeface="Baloo Da 2 Medium"/>
              <a:cs typeface="Baloo Da 2 Medium"/>
              <a:sym typeface="Baloo Da 2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Baloo Da 2 Medium"/>
                <a:ea typeface="Baloo Da 2 Medium"/>
                <a:cs typeface="Baloo Da 2 Medium"/>
                <a:sym typeface="Baloo Da 2 Medium"/>
              </a:rPr>
              <a:t>For example: </a:t>
            </a:r>
            <a:endParaRPr sz="2000">
              <a:solidFill>
                <a:schemeClr val="dk1"/>
              </a:solidFill>
              <a:latin typeface="Baloo Da 2 Medium"/>
              <a:ea typeface="Baloo Da 2 Medium"/>
              <a:cs typeface="Baloo Da 2 Medium"/>
              <a:sym typeface="Baloo Da 2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Baloo Da 2 Medium"/>
                <a:ea typeface="Baloo Da 2 Medium"/>
                <a:cs typeface="Baloo Da 2 Medium"/>
                <a:sym typeface="Baloo Da 2 Medium"/>
              </a:rPr>
              <a:t>      Thailand - Population: 69,773,992 / 510,890 Km2 = 137 people/km2</a:t>
            </a:r>
            <a:endParaRPr sz="2000">
              <a:solidFill>
                <a:schemeClr val="dk1"/>
              </a:solidFill>
              <a:latin typeface="Baloo Da 2 Medium"/>
              <a:ea typeface="Baloo Da 2 Medium"/>
              <a:cs typeface="Baloo Da 2 Medium"/>
              <a:sym typeface="Baloo Da 2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Baloo Da 2 Medium"/>
                <a:ea typeface="Baloo Da 2 Medium"/>
                <a:cs typeface="Baloo Da 2 Medium"/>
                <a:sym typeface="Baloo Da 2 Medium"/>
              </a:rPr>
              <a:t>      The population density in Asia is 150 per km2</a:t>
            </a:r>
            <a:endParaRPr sz="2000">
              <a:solidFill>
                <a:schemeClr val="dk1"/>
              </a:solidFill>
              <a:latin typeface="Baloo Da 2 Medium"/>
              <a:ea typeface="Baloo Da 2 Medium"/>
              <a:cs typeface="Baloo Da 2 Medium"/>
              <a:sym typeface="Baloo Da 2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Baloo Da 2 Medium"/>
              <a:ea typeface="Baloo Da 2 Medium"/>
              <a:cs typeface="Baloo Da 2 Medium"/>
              <a:sym typeface="Baloo Da 2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ocial Studies Subject for Elementary - 5th Grade: World Geography by Slidesgo">
  <a:themeElements>
    <a:clrScheme name="Simple Light">
      <a:dk1>
        <a:srgbClr val="2B1913"/>
      </a:dk1>
      <a:lt1>
        <a:srgbClr val="47291F"/>
      </a:lt1>
      <a:dk2>
        <a:srgbClr val="F6C03B"/>
      </a:dk2>
      <a:lt2>
        <a:srgbClr val="215439"/>
      </a:lt2>
      <a:accent1>
        <a:srgbClr val="3B9766"/>
      </a:accent1>
      <a:accent2>
        <a:srgbClr val="93BC7E"/>
      </a:accent2>
      <a:accent3>
        <a:srgbClr val="76CCBF"/>
      </a:accent3>
      <a:accent4>
        <a:srgbClr val="F2EBE9"/>
      </a:accent4>
      <a:accent5>
        <a:srgbClr val="FFFFFF"/>
      </a:accent5>
      <a:accent6>
        <a:srgbClr val="FFFFFF"/>
      </a:accent6>
      <a:hlink>
        <a:srgbClr val="2B191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