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9" r:id="rId3"/>
    <p:sldId id="257" r:id="rId4"/>
    <p:sldId id="258" r:id="rId5"/>
    <p:sldId id="260" r:id="rId6"/>
    <p:sldId id="259" r:id="rId7"/>
    <p:sldId id="263" r:id="rId8"/>
    <p:sldId id="265" r:id="rId9"/>
    <p:sldId id="266" r:id="rId10"/>
    <p:sldId id="267"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4655" autoAdjust="0"/>
  </p:normalViewPr>
  <p:slideViewPr>
    <p:cSldViewPr snapToGrid="0">
      <p:cViewPr varScale="1">
        <p:scale>
          <a:sx n="63" d="100"/>
          <a:sy n="63" d="100"/>
        </p:scale>
        <p:origin x="78" y="57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51A9AA-27BD-4DF0-BCF1-3596C1F9DBAE}" type="datetimeFigureOut">
              <a:rPr lang="en-US" smtClean="0"/>
              <a:t>8/7/2021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DF8635-4948-4ABC-A299-E59AB1DFA013}" type="slidenum">
              <a:rPr lang="en-US" smtClean="0"/>
              <a:t>‹#›</a:t>
            </a:fld>
            <a:endParaRPr lang="en-US"/>
          </a:p>
        </p:txBody>
      </p:sp>
    </p:spTree>
    <p:extLst>
      <p:ext uri="{BB962C8B-B14F-4D97-AF65-F5344CB8AC3E}">
        <p14:creationId xmlns:p14="http://schemas.microsoft.com/office/powerpoint/2010/main" val="187385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another one of my videos. This time I am going to introduce to you the electrolysis of molten ionic compounds. This is the principle used in the extraction of highly reactive metals.</a:t>
            </a:r>
          </a:p>
        </p:txBody>
      </p:sp>
      <p:sp>
        <p:nvSpPr>
          <p:cNvPr id="4" name="Slide Number Placeholder 3"/>
          <p:cNvSpPr>
            <a:spLocks noGrp="1"/>
          </p:cNvSpPr>
          <p:nvPr>
            <p:ph type="sldNum" sz="quarter" idx="5"/>
          </p:nvPr>
        </p:nvSpPr>
        <p:spPr/>
        <p:txBody>
          <a:bodyPr/>
          <a:lstStyle/>
          <a:p>
            <a:fld id="{DBDF8635-4948-4ABC-A299-E59AB1DFA013}" type="slidenum">
              <a:rPr lang="en-US" smtClean="0"/>
              <a:t>1</a:t>
            </a:fld>
            <a:endParaRPr lang="en-US"/>
          </a:p>
        </p:txBody>
      </p:sp>
    </p:spTree>
    <p:extLst>
      <p:ext uri="{BB962C8B-B14F-4D97-AF65-F5344CB8AC3E}">
        <p14:creationId xmlns:p14="http://schemas.microsoft.com/office/powerpoint/2010/main" val="30007114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electrons released by bromide goes through the external circuit, or the wire, to the cathode.</a:t>
            </a:r>
          </a:p>
        </p:txBody>
      </p:sp>
      <p:sp>
        <p:nvSpPr>
          <p:cNvPr id="4" name="Slide Number Placeholder 3"/>
          <p:cNvSpPr>
            <a:spLocks noGrp="1"/>
          </p:cNvSpPr>
          <p:nvPr>
            <p:ph type="sldNum" sz="quarter" idx="5"/>
          </p:nvPr>
        </p:nvSpPr>
        <p:spPr/>
        <p:txBody>
          <a:bodyPr/>
          <a:lstStyle/>
          <a:p>
            <a:fld id="{DBDF8635-4948-4ABC-A299-E59AB1DFA013}" type="slidenum">
              <a:rPr lang="en-US" smtClean="0"/>
              <a:t>10</a:t>
            </a:fld>
            <a:endParaRPr lang="en-US"/>
          </a:p>
        </p:txBody>
      </p:sp>
    </p:spTree>
    <p:extLst>
      <p:ext uri="{BB962C8B-B14F-4D97-AF65-F5344CB8AC3E}">
        <p14:creationId xmlns:p14="http://schemas.microsoft.com/office/powerpoint/2010/main" val="1965700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electrolysis of molten lead(II) bromide, there are two types of ions present, lead(II) and bromide ions. Ions move to oppositely charged electrodes. The cations, lead(II), are attracted to the cathode where they gain electrons and undergo reduction. In the meantime, the anions, bromide, are attracted to the anode where they release electrons and undergo oxidation. Electrons are transferred from anode to cathode through the external circuit, or the wire.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DengXian" panose="02010600030101010101" pitchFamily="2" charset="-122"/>
                <a:cs typeface="Times New Roman" panose="02020603050405020304" pitchFamily="18" charset="0"/>
              </a:rPr>
              <a:t>Click the links above for exam-style questions on electrolysis of molten substances.</a:t>
            </a:r>
          </a:p>
          <a:p>
            <a:endParaRPr lang="en-US" dirty="0"/>
          </a:p>
          <a:p>
            <a:endParaRPr lang="en-US" dirty="0"/>
          </a:p>
        </p:txBody>
      </p:sp>
      <p:sp>
        <p:nvSpPr>
          <p:cNvPr id="4" name="Slide Number Placeholder 3"/>
          <p:cNvSpPr>
            <a:spLocks noGrp="1"/>
          </p:cNvSpPr>
          <p:nvPr>
            <p:ph type="sldNum" sz="quarter" idx="5"/>
          </p:nvPr>
        </p:nvSpPr>
        <p:spPr/>
        <p:txBody>
          <a:bodyPr/>
          <a:lstStyle/>
          <a:p>
            <a:fld id="{DBDF8635-4948-4ABC-A299-E59AB1DFA013}" type="slidenum">
              <a:rPr lang="en-US" smtClean="0"/>
              <a:t>11</a:t>
            </a:fld>
            <a:endParaRPr lang="en-US"/>
          </a:p>
        </p:txBody>
      </p:sp>
    </p:spTree>
    <p:extLst>
      <p:ext uri="{BB962C8B-B14F-4D97-AF65-F5344CB8AC3E}">
        <p14:creationId xmlns:p14="http://schemas.microsoft.com/office/powerpoint/2010/main" val="1717442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take molten lead(II) bromide as an example.</a:t>
            </a:r>
          </a:p>
          <a:p>
            <a:endParaRPr lang="en-US" dirty="0"/>
          </a:p>
        </p:txBody>
      </p:sp>
      <p:sp>
        <p:nvSpPr>
          <p:cNvPr id="4" name="Slide Number Placeholder 3"/>
          <p:cNvSpPr>
            <a:spLocks noGrp="1"/>
          </p:cNvSpPr>
          <p:nvPr>
            <p:ph type="sldNum" sz="quarter" idx="5"/>
          </p:nvPr>
        </p:nvSpPr>
        <p:spPr/>
        <p:txBody>
          <a:bodyPr/>
          <a:lstStyle/>
          <a:p>
            <a:fld id="{DBDF8635-4948-4ABC-A299-E59AB1DFA013}" type="slidenum">
              <a:rPr lang="en-US" smtClean="0"/>
              <a:t>2</a:t>
            </a:fld>
            <a:endParaRPr lang="en-US"/>
          </a:p>
        </p:txBody>
      </p:sp>
    </p:spTree>
    <p:extLst>
      <p:ext uri="{BB962C8B-B14F-4D97-AF65-F5344CB8AC3E}">
        <p14:creationId xmlns:p14="http://schemas.microsoft.com/office/powerpoint/2010/main" val="642371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Electrolysis is the decomposition of an electrolyte using electricity. Since the reaction requires the input of electrical energy, electrolysis is endothermic.</a:t>
            </a:r>
          </a:p>
          <a:p>
            <a:r>
              <a:rPr lang="en-US" dirty="0"/>
              <a:t>During electrolysis, one of the ions in the electrolyte get reduced, and the other gets oxidized. We will learn how to write the half equations later on in this video.</a:t>
            </a:r>
          </a:p>
          <a:p>
            <a:r>
              <a:rPr lang="en-US" dirty="0"/>
              <a:t>Lead(II) bromide melts at over 370 degree Celsius. This means that constant heat is needed for the electrolysis to proceed. If the compound starts to </a:t>
            </a:r>
            <a:r>
              <a:rPr lang="en-US" dirty="0" err="1"/>
              <a:t>crystallise</a:t>
            </a:r>
            <a:r>
              <a:rPr lang="en-US" dirty="0"/>
              <a:t>, the ions will stop moving freely and won’t conduct electricity anymore.</a:t>
            </a:r>
          </a:p>
          <a:p>
            <a:r>
              <a:rPr lang="en-US" dirty="0"/>
              <a:t>Molten ionic compounds are always </a:t>
            </a:r>
            <a:r>
              <a:rPr lang="en-US" dirty="0" err="1"/>
              <a:t>electrolysed</a:t>
            </a:r>
            <a:r>
              <a:rPr lang="en-US" dirty="0"/>
              <a:t> using inert electrodes to avoid displacement reactions. Examples of inert electrodes include graphite and platinum.</a:t>
            </a:r>
          </a:p>
          <a:p>
            <a:endParaRPr lang="en-US" dirty="0"/>
          </a:p>
        </p:txBody>
      </p:sp>
      <p:sp>
        <p:nvSpPr>
          <p:cNvPr id="4" name="Slide Number Placeholder 3"/>
          <p:cNvSpPr>
            <a:spLocks noGrp="1"/>
          </p:cNvSpPr>
          <p:nvPr>
            <p:ph type="sldNum" sz="quarter" idx="5"/>
          </p:nvPr>
        </p:nvSpPr>
        <p:spPr/>
        <p:txBody>
          <a:bodyPr/>
          <a:lstStyle/>
          <a:p>
            <a:fld id="{DBDF8635-4948-4ABC-A299-E59AB1DFA013}" type="slidenum">
              <a:rPr lang="en-US" smtClean="0"/>
              <a:t>3</a:t>
            </a:fld>
            <a:endParaRPr lang="en-US"/>
          </a:p>
        </p:txBody>
      </p:sp>
    </p:spTree>
    <p:extLst>
      <p:ext uri="{BB962C8B-B14F-4D97-AF65-F5344CB8AC3E}">
        <p14:creationId xmlns:p14="http://schemas.microsoft.com/office/powerpoint/2010/main" val="1744478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take a closer look. Notice that the circuit is not switched on, yet. Since the electrolyte is molten lead(II) bromide, it contains NO water. So, there are only two kinds of ions, lead(II) and bromide.</a:t>
            </a:r>
          </a:p>
          <a:p>
            <a:endParaRPr lang="en-US" dirty="0"/>
          </a:p>
        </p:txBody>
      </p:sp>
      <p:sp>
        <p:nvSpPr>
          <p:cNvPr id="4" name="Slide Number Placeholder 3"/>
          <p:cNvSpPr>
            <a:spLocks noGrp="1"/>
          </p:cNvSpPr>
          <p:nvPr>
            <p:ph type="sldNum" sz="quarter" idx="5"/>
          </p:nvPr>
        </p:nvSpPr>
        <p:spPr/>
        <p:txBody>
          <a:bodyPr/>
          <a:lstStyle/>
          <a:p>
            <a:fld id="{DBDF8635-4948-4ABC-A299-E59AB1DFA013}" type="slidenum">
              <a:rPr lang="en-US" smtClean="0"/>
              <a:t>4</a:t>
            </a:fld>
            <a:endParaRPr lang="en-US"/>
          </a:p>
        </p:txBody>
      </p:sp>
    </p:spTree>
    <p:extLst>
      <p:ext uri="{BB962C8B-B14F-4D97-AF65-F5344CB8AC3E}">
        <p14:creationId xmlns:p14="http://schemas.microsoft.com/office/powerpoint/2010/main" val="2277888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circuit is switched on, the electrode attached to the positive terminal of the battery becomes positively charged, and the one attached to the negative terminal of the battery becomes negatively charged.</a:t>
            </a:r>
          </a:p>
          <a:p>
            <a:endParaRPr lang="en-US" dirty="0"/>
          </a:p>
        </p:txBody>
      </p:sp>
      <p:sp>
        <p:nvSpPr>
          <p:cNvPr id="4" name="Slide Number Placeholder 3"/>
          <p:cNvSpPr>
            <a:spLocks noGrp="1"/>
          </p:cNvSpPr>
          <p:nvPr>
            <p:ph type="sldNum" sz="quarter" idx="5"/>
          </p:nvPr>
        </p:nvSpPr>
        <p:spPr/>
        <p:txBody>
          <a:bodyPr/>
          <a:lstStyle/>
          <a:p>
            <a:fld id="{DBDF8635-4948-4ABC-A299-E59AB1DFA013}" type="slidenum">
              <a:rPr lang="en-US" smtClean="0"/>
              <a:t>5</a:t>
            </a:fld>
            <a:endParaRPr lang="en-US"/>
          </a:p>
        </p:txBody>
      </p:sp>
    </p:spTree>
    <p:extLst>
      <p:ext uri="{BB962C8B-B14F-4D97-AF65-F5344CB8AC3E}">
        <p14:creationId xmlns:p14="http://schemas.microsoft.com/office/powerpoint/2010/main" val="3444884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Then the positive ions, or the cations, are attracted to the negative electrode, or the cathode.</a:t>
            </a:r>
          </a:p>
          <a:p>
            <a:r>
              <a:rPr lang="en-US" dirty="0"/>
              <a:t>The negative ions, or the anions, are attracted to the positive electrode, or the anode.</a:t>
            </a:r>
          </a:p>
        </p:txBody>
      </p:sp>
      <p:sp>
        <p:nvSpPr>
          <p:cNvPr id="4" name="Slide Number Placeholder 3"/>
          <p:cNvSpPr>
            <a:spLocks noGrp="1"/>
          </p:cNvSpPr>
          <p:nvPr>
            <p:ph type="sldNum" sz="quarter" idx="5"/>
          </p:nvPr>
        </p:nvSpPr>
        <p:spPr/>
        <p:txBody>
          <a:bodyPr/>
          <a:lstStyle/>
          <a:p>
            <a:fld id="{DBDF8635-4948-4ABC-A299-E59AB1DFA013}" type="slidenum">
              <a:rPr lang="en-US" smtClean="0"/>
              <a:t>6</a:t>
            </a:fld>
            <a:endParaRPr lang="en-US"/>
          </a:p>
        </p:txBody>
      </p:sp>
    </p:spTree>
    <p:extLst>
      <p:ext uri="{BB962C8B-B14F-4D97-AF65-F5344CB8AC3E}">
        <p14:creationId xmlns:p14="http://schemas.microsoft.com/office/powerpoint/2010/main" val="1557874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talk about the reaction on the anode. Bromide ions give away an electron and undergo oxidation reaction, forming bromine, which is a brown gas at this temperature.</a:t>
            </a:r>
          </a:p>
        </p:txBody>
      </p:sp>
      <p:sp>
        <p:nvSpPr>
          <p:cNvPr id="4" name="Slide Number Placeholder 3"/>
          <p:cNvSpPr>
            <a:spLocks noGrp="1"/>
          </p:cNvSpPr>
          <p:nvPr>
            <p:ph type="sldNum" sz="quarter" idx="5"/>
          </p:nvPr>
        </p:nvSpPr>
        <p:spPr/>
        <p:txBody>
          <a:bodyPr/>
          <a:lstStyle/>
          <a:p>
            <a:fld id="{DBDF8635-4948-4ABC-A299-E59AB1DFA013}" type="slidenum">
              <a:rPr lang="en-US" smtClean="0"/>
              <a:t>7</a:t>
            </a:fld>
            <a:endParaRPr lang="en-US"/>
          </a:p>
        </p:txBody>
      </p:sp>
    </p:spTree>
    <p:extLst>
      <p:ext uri="{BB962C8B-B14F-4D97-AF65-F5344CB8AC3E}">
        <p14:creationId xmlns:p14="http://schemas.microsoft.com/office/powerpoint/2010/main" val="291936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electrons released by bromide goes through the external circuit, or the wire, to the cathode.</a:t>
            </a:r>
          </a:p>
        </p:txBody>
      </p:sp>
      <p:sp>
        <p:nvSpPr>
          <p:cNvPr id="4" name="Slide Number Placeholder 3"/>
          <p:cNvSpPr>
            <a:spLocks noGrp="1"/>
          </p:cNvSpPr>
          <p:nvPr>
            <p:ph type="sldNum" sz="quarter" idx="5"/>
          </p:nvPr>
        </p:nvSpPr>
        <p:spPr/>
        <p:txBody>
          <a:bodyPr/>
          <a:lstStyle/>
          <a:p>
            <a:fld id="{DBDF8635-4948-4ABC-A299-E59AB1DFA013}" type="slidenum">
              <a:rPr lang="en-US" smtClean="0"/>
              <a:t>8</a:t>
            </a:fld>
            <a:endParaRPr lang="en-US"/>
          </a:p>
        </p:txBody>
      </p:sp>
    </p:spTree>
    <p:extLst>
      <p:ext uri="{BB962C8B-B14F-4D97-AF65-F5344CB8AC3E}">
        <p14:creationId xmlns:p14="http://schemas.microsoft.com/office/powerpoint/2010/main" val="830241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cathode, lead(II) ions gain 2 electrons each and undergoes reduction to form lead metal, which is liquid at this temperature.</a:t>
            </a:r>
          </a:p>
        </p:txBody>
      </p:sp>
      <p:sp>
        <p:nvSpPr>
          <p:cNvPr id="4" name="Slide Number Placeholder 3"/>
          <p:cNvSpPr>
            <a:spLocks noGrp="1"/>
          </p:cNvSpPr>
          <p:nvPr>
            <p:ph type="sldNum" sz="quarter" idx="5"/>
          </p:nvPr>
        </p:nvSpPr>
        <p:spPr/>
        <p:txBody>
          <a:bodyPr/>
          <a:lstStyle/>
          <a:p>
            <a:fld id="{DBDF8635-4948-4ABC-A299-E59AB1DFA013}" type="slidenum">
              <a:rPr lang="en-US" smtClean="0"/>
              <a:t>9</a:t>
            </a:fld>
            <a:endParaRPr lang="en-US"/>
          </a:p>
        </p:txBody>
      </p:sp>
    </p:spTree>
    <p:extLst>
      <p:ext uri="{BB962C8B-B14F-4D97-AF65-F5344CB8AC3E}">
        <p14:creationId xmlns:p14="http://schemas.microsoft.com/office/powerpoint/2010/main" val="3008332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BF0EC-FAB4-4744-83F8-9885AE044A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0240F45-E3F7-45BF-A3B0-A7A25D4CE7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343696-C3FC-40BC-B2A2-CE50CF78BBD2}"/>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5" name="Footer Placeholder 4">
            <a:extLst>
              <a:ext uri="{FF2B5EF4-FFF2-40B4-BE49-F238E27FC236}">
                <a16:creationId xmlns:a16="http://schemas.microsoft.com/office/drawing/2014/main" id="{0FE74F41-8769-4C1E-B44A-52FA9CA496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1BD5C8-877C-403F-93BD-91116A30406C}"/>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1083496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7D9F9-3B3E-4ACD-9179-C027FDFE7C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8BA77A-DD5F-427C-9CD4-B50C923B7C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953059-8901-4EA4-BD8A-1EA354B688A9}"/>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5" name="Footer Placeholder 4">
            <a:extLst>
              <a:ext uri="{FF2B5EF4-FFF2-40B4-BE49-F238E27FC236}">
                <a16:creationId xmlns:a16="http://schemas.microsoft.com/office/drawing/2014/main" id="{BB7C7470-B280-4AC6-97AC-1C2E77A31E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5D97EC-A05C-44B7-8A65-4B44A8619FA2}"/>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157399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26BBA4-264A-4EA4-9B68-D3817A6C30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77F6C92-F3B7-44BC-9DC1-BFF66621BC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AC2E3B-E219-4DF4-8505-D77DD12DD624}"/>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5" name="Footer Placeholder 4">
            <a:extLst>
              <a:ext uri="{FF2B5EF4-FFF2-40B4-BE49-F238E27FC236}">
                <a16:creationId xmlns:a16="http://schemas.microsoft.com/office/drawing/2014/main" id="{902A1844-4D05-4B6C-BA87-22B9855DD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D9348F-A198-4C45-B03A-DFD506FAE9A4}"/>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2558944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2EFB7-ADE5-4EBD-B522-0C10C02F11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D74BE4-8E86-4FD8-8D9D-DE87F7A563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C776A2-7F5D-4D5D-81C7-EDA8BAB93BEE}"/>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5" name="Footer Placeholder 4">
            <a:extLst>
              <a:ext uri="{FF2B5EF4-FFF2-40B4-BE49-F238E27FC236}">
                <a16:creationId xmlns:a16="http://schemas.microsoft.com/office/drawing/2014/main" id="{9F8723FC-77BF-40BA-9A8D-8930A708C4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258A35-704E-4FD3-8159-3F8E36FFD833}"/>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966575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8F7A5-2FD3-429E-9E2F-D52B7CEB5C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0C0A66-B859-4832-906A-155B194CA9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D359D9-126F-479B-9DEC-3085DCEDCD6A}"/>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5" name="Footer Placeholder 4">
            <a:extLst>
              <a:ext uri="{FF2B5EF4-FFF2-40B4-BE49-F238E27FC236}">
                <a16:creationId xmlns:a16="http://schemas.microsoft.com/office/drawing/2014/main" id="{100DA2F7-E490-4C8C-855C-1B1D12F329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0F95A8-E832-48B9-B346-05440D8EDD46}"/>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36005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599B9-7DEB-4557-90C2-932F959C0E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005C6D-CF22-43F3-96AC-719B578C48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E7C517-C253-4436-B120-CD457521C8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06783D-7622-454A-8A72-E8046AFE10F2}"/>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6" name="Footer Placeholder 5">
            <a:extLst>
              <a:ext uri="{FF2B5EF4-FFF2-40B4-BE49-F238E27FC236}">
                <a16:creationId xmlns:a16="http://schemas.microsoft.com/office/drawing/2014/main" id="{E71B6570-43EF-40F5-B021-6E0F867043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655F62-978F-4BB0-AFE5-3EA4EDCA3F01}"/>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2031902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57540-2D64-4C00-BCB7-6AA0E01DF4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4CA2BC-B805-4231-9F27-CCD956CE6E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ECEE1A-CD06-4C6F-BA24-A2D6669141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95820C-4236-4BF9-84C1-5546A59278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CBE9C8-5C32-448A-BB01-5D7EFA88234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698748-2528-4B79-ABE5-4CE75A2F9740}"/>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8" name="Footer Placeholder 7">
            <a:extLst>
              <a:ext uri="{FF2B5EF4-FFF2-40B4-BE49-F238E27FC236}">
                <a16:creationId xmlns:a16="http://schemas.microsoft.com/office/drawing/2014/main" id="{CAC3DCFA-8084-4105-BE83-574F9095801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9FDD7F-6C7B-47D4-BB0C-A3C2B62B1486}"/>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3184781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E06AB-8D4D-426C-B93C-4AB216B1FB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08C85D-467C-4CFE-95CB-5DC0597287DE}"/>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4" name="Footer Placeholder 3">
            <a:extLst>
              <a:ext uri="{FF2B5EF4-FFF2-40B4-BE49-F238E27FC236}">
                <a16:creationId xmlns:a16="http://schemas.microsoft.com/office/drawing/2014/main" id="{EFF95A1A-88C6-499C-B529-99ECB3FCD8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9B1B9E-DA18-4400-B4EB-7809336115F0}"/>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813959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CB1C46-4C3A-48CB-8D38-3A338CCB4F33}"/>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3" name="Footer Placeholder 2">
            <a:extLst>
              <a:ext uri="{FF2B5EF4-FFF2-40B4-BE49-F238E27FC236}">
                <a16:creationId xmlns:a16="http://schemas.microsoft.com/office/drawing/2014/main" id="{122C7E11-6D91-4F9A-9175-A8EA2A303E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1C87E9-68C5-4A7D-8619-AA4E65A2CEEA}"/>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2736181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8BECF-572D-4E65-A9EA-6E31F9CF7B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C04C45-5AD4-401F-82DD-74F4547B79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07763F5-A8E0-453E-9C15-9DA6A8F91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9576F3-4DD5-4FB7-A842-FEB5C807AE87}"/>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6" name="Footer Placeholder 5">
            <a:extLst>
              <a:ext uri="{FF2B5EF4-FFF2-40B4-BE49-F238E27FC236}">
                <a16:creationId xmlns:a16="http://schemas.microsoft.com/office/drawing/2014/main" id="{21CB9B60-E2F0-451D-A1B0-2D300EEBB0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2F190B-8F58-4AD2-9057-408C7BD58212}"/>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4103764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58166-4CB1-4572-AB6F-E7DE677506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0A5CCE-78B8-4E66-9328-78DD87E8F6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EAD19BC-DCA2-41A7-9871-6600898FFB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CC4EAB-2A39-4FE4-91CE-2D4B220892CB}"/>
              </a:ext>
            </a:extLst>
          </p:cNvPr>
          <p:cNvSpPr>
            <a:spLocks noGrp="1"/>
          </p:cNvSpPr>
          <p:nvPr>
            <p:ph type="dt" sz="half" idx="10"/>
          </p:nvPr>
        </p:nvSpPr>
        <p:spPr/>
        <p:txBody>
          <a:bodyPr/>
          <a:lstStyle/>
          <a:p>
            <a:fld id="{47267B3D-5EEA-4A7B-8F87-555C6D34E9FC}" type="datetimeFigureOut">
              <a:rPr lang="en-US" smtClean="0"/>
              <a:t>8/7/2021</a:t>
            </a:fld>
            <a:endParaRPr lang="en-US"/>
          </a:p>
        </p:txBody>
      </p:sp>
      <p:sp>
        <p:nvSpPr>
          <p:cNvPr id="6" name="Footer Placeholder 5">
            <a:extLst>
              <a:ext uri="{FF2B5EF4-FFF2-40B4-BE49-F238E27FC236}">
                <a16:creationId xmlns:a16="http://schemas.microsoft.com/office/drawing/2014/main" id="{E6077B96-C8B3-4B84-B591-A55408EAFD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8E6549-3BEB-4D90-AFE7-D48434DC2851}"/>
              </a:ext>
            </a:extLst>
          </p:cNvPr>
          <p:cNvSpPr>
            <a:spLocks noGrp="1"/>
          </p:cNvSpPr>
          <p:nvPr>
            <p:ph type="sldNum" sz="quarter" idx="12"/>
          </p:nvPr>
        </p:nvSpPr>
        <p:spPr/>
        <p:txBody>
          <a:bodyPr/>
          <a:lstStyle/>
          <a:p>
            <a:fld id="{E080EBD3-99B6-4CB0-8C3E-3A176F68AA56}" type="slidenum">
              <a:rPr lang="en-US" smtClean="0"/>
              <a:t>‹#›</a:t>
            </a:fld>
            <a:endParaRPr lang="en-US"/>
          </a:p>
        </p:txBody>
      </p:sp>
    </p:spTree>
    <p:extLst>
      <p:ext uri="{BB962C8B-B14F-4D97-AF65-F5344CB8AC3E}">
        <p14:creationId xmlns:p14="http://schemas.microsoft.com/office/powerpoint/2010/main" val="3486098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7AB60E-A18C-4BAB-B9EA-77160C5FE3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67FA3-EEBA-4AB3-A54E-9324A47711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4163AD-0693-416B-96E6-972DA28751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267B3D-5EEA-4A7B-8F87-555C6D34E9FC}" type="datetimeFigureOut">
              <a:rPr lang="en-US" smtClean="0"/>
              <a:t>8/7/2021</a:t>
            </a:fld>
            <a:endParaRPr lang="en-US"/>
          </a:p>
        </p:txBody>
      </p:sp>
      <p:sp>
        <p:nvSpPr>
          <p:cNvPr id="5" name="Footer Placeholder 4">
            <a:extLst>
              <a:ext uri="{FF2B5EF4-FFF2-40B4-BE49-F238E27FC236}">
                <a16:creationId xmlns:a16="http://schemas.microsoft.com/office/drawing/2014/main" id="{1243D20B-3B7C-421C-AA76-AB9808492A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4240E2-2BE5-402D-A63A-BC04D1716D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80EBD3-99B6-4CB0-8C3E-3A176F68AA56}" type="slidenum">
              <a:rPr lang="en-US" smtClean="0"/>
              <a:t>‹#›</a:t>
            </a:fld>
            <a:endParaRPr lang="en-US"/>
          </a:p>
        </p:txBody>
      </p:sp>
    </p:spTree>
    <p:extLst>
      <p:ext uri="{BB962C8B-B14F-4D97-AF65-F5344CB8AC3E}">
        <p14:creationId xmlns:p14="http://schemas.microsoft.com/office/powerpoint/2010/main" val="15924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BCC698A-C79B-4D5D-9362-A520383DCB9A}"/>
              </a:ext>
            </a:extLst>
          </p:cNvPr>
          <p:cNvPicPr>
            <a:picLocks noChangeAspect="1"/>
          </p:cNvPicPr>
          <p:nvPr/>
        </p:nvPicPr>
        <p:blipFill rotWithShape="1">
          <a:blip r:embed="rId3"/>
          <a:srcRect l="10512" t="9091" r="28011" b="-1"/>
          <a:stretch/>
        </p:blipFill>
        <p:spPr>
          <a:xfrm>
            <a:off x="3523488" y="10"/>
            <a:ext cx="8668512" cy="6857990"/>
          </a:xfrm>
          <a:prstGeom prst="rect">
            <a:avLst/>
          </a:prstGeom>
        </p:spPr>
      </p:pic>
      <p:sp>
        <p:nvSpPr>
          <p:cNvPr id="12" name="Rectangle 11">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12C304B-E94E-488F-B99D-98C2DC347DAD}"/>
              </a:ext>
            </a:extLst>
          </p:cNvPr>
          <p:cNvSpPr>
            <a:spLocks noGrp="1"/>
          </p:cNvSpPr>
          <p:nvPr>
            <p:ph type="ctrTitle"/>
          </p:nvPr>
        </p:nvSpPr>
        <p:spPr>
          <a:xfrm>
            <a:off x="477981" y="1122363"/>
            <a:ext cx="4023360" cy="3204134"/>
          </a:xfrm>
        </p:spPr>
        <p:txBody>
          <a:bodyPr anchor="b">
            <a:normAutofit/>
          </a:bodyPr>
          <a:lstStyle/>
          <a:p>
            <a:pPr algn="l"/>
            <a:r>
              <a:rPr lang="en-US" sz="4800"/>
              <a:t>Electrolysis of molten ionic compounds</a:t>
            </a:r>
          </a:p>
        </p:txBody>
      </p:sp>
      <p:sp>
        <p:nvSpPr>
          <p:cNvPr id="14" name="Rectangle 1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8" name="Group 7">
            <a:extLst>
              <a:ext uri="{FF2B5EF4-FFF2-40B4-BE49-F238E27FC236}">
                <a16:creationId xmlns:a16="http://schemas.microsoft.com/office/drawing/2014/main" id="{4054EC9B-00E0-441E-AD7D-1066BB761F4C}"/>
              </a:ext>
            </a:extLst>
          </p:cNvPr>
          <p:cNvGrpSpPr/>
          <p:nvPr/>
        </p:nvGrpSpPr>
        <p:grpSpPr>
          <a:xfrm>
            <a:off x="9580" y="5255229"/>
            <a:ext cx="1720160" cy="1719072"/>
            <a:chOff x="9580" y="5255229"/>
            <a:chExt cx="1720160" cy="1719072"/>
          </a:xfrm>
        </p:grpSpPr>
        <p:pic>
          <p:nvPicPr>
            <p:cNvPr id="13" name="Picture 12" descr="Icon&#10;&#10;Description automatically generated">
              <a:extLst>
                <a:ext uri="{FF2B5EF4-FFF2-40B4-BE49-F238E27FC236}">
                  <a16:creationId xmlns:a16="http://schemas.microsoft.com/office/drawing/2014/main" id="{CC211F08-C263-476D-800B-3E9A43693B0D}"/>
                </a:ext>
              </a:extLst>
            </p:cNvPr>
            <p:cNvPicPr>
              <a:picLocks noChangeAspect="1"/>
            </p:cNvPicPr>
            <p:nvPr/>
          </p:nvPicPr>
          <p:blipFill rotWithShape="1">
            <a:blip r:embed="rId4">
              <a:extLst>
                <a:ext uri="{28A0092B-C50C-407E-A947-70E740481C1C}">
                  <a14:useLocalDpi xmlns:a14="http://schemas.microsoft.com/office/drawing/2010/main" val="0"/>
                </a:ext>
              </a:extLst>
            </a:blip>
            <a:srcRect l="16133" r="35727" b="1"/>
            <a:stretch/>
          </p:blipFill>
          <p:spPr>
            <a:xfrm>
              <a:off x="22860" y="5255229"/>
              <a:ext cx="1573967" cy="161026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sp>
          <p:nvSpPr>
            <p:cNvPr id="7" name="Oval 6">
              <a:extLst>
                <a:ext uri="{FF2B5EF4-FFF2-40B4-BE49-F238E27FC236}">
                  <a16:creationId xmlns:a16="http://schemas.microsoft.com/office/drawing/2014/main" id="{DA908574-1B44-4E46-AB5A-0569900F8993}"/>
                </a:ext>
              </a:extLst>
            </p:cNvPr>
            <p:cNvSpPr/>
            <p:nvPr/>
          </p:nvSpPr>
          <p:spPr>
            <a:xfrm>
              <a:off x="9580" y="5260848"/>
              <a:ext cx="1720160" cy="171345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64631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40" name="Group 39">
            <a:extLst>
              <a:ext uri="{FF2B5EF4-FFF2-40B4-BE49-F238E27FC236}">
                <a16:creationId xmlns:a16="http://schemas.microsoft.com/office/drawing/2014/main" id="{01E359A1-58E8-4F64-B56F-1A0BED80FA79}"/>
              </a:ext>
            </a:extLst>
          </p:cNvPr>
          <p:cNvGrpSpPr/>
          <p:nvPr/>
        </p:nvGrpSpPr>
        <p:grpSpPr>
          <a:xfrm>
            <a:off x="5051685" y="374288"/>
            <a:ext cx="6572098" cy="6143135"/>
            <a:chOff x="3725053" y="533169"/>
            <a:chExt cx="6200932" cy="5772695"/>
          </a:xfrm>
        </p:grpSpPr>
        <p:grpSp>
          <p:nvGrpSpPr>
            <p:cNvPr id="35" name="Group 34">
              <a:extLst>
                <a:ext uri="{FF2B5EF4-FFF2-40B4-BE49-F238E27FC236}">
                  <a16:creationId xmlns:a16="http://schemas.microsoft.com/office/drawing/2014/main" id="{924FE513-8426-4899-BCA3-613F27D2D66D}"/>
                </a:ext>
              </a:extLst>
            </p:cNvPr>
            <p:cNvGrpSpPr/>
            <p:nvPr/>
          </p:nvGrpSpPr>
          <p:grpSpPr>
            <a:xfrm>
              <a:off x="3725053" y="785164"/>
              <a:ext cx="6200932" cy="5520700"/>
              <a:chOff x="3725053" y="785164"/>
              <a:chExt cx="6200932" cy="5520700"/>
            </a:xfrm>
          </p:grpSpPr>
          <p:grpSp>
            <p:nvGrpSpPr>
              <p:cNvPr id="32" name="Group 31">
                <a:extLst>
                  <a:ext uri="{FF2B5EF4-FFF2-40B4-BE49-F238E27FC236}">
                    <a16:creationId xmlns:a16="http://schemas.microsoft.com/office/drawing/2014/main" id="{92569BB2-DC4F-4237-8B7D-85874D581790}"/>
                  </a:ext>
                </a:extLst>
              </p:cNvPr>
              <p:cNvGrpSpPr/>
              <p:nvPr/>
            </p:nvGrpSpPr>
            <p:grpSpPr>
              <a:xfrm>
                <a:off x="3725053" y="785164"/>
                <a:ext cx="6200932" cy="5520700"/>
                <a:chOff x="3725053" y="785164"/>
                <a:chExt cx="6200932" cy="5520700"/>
              </a:xfrm>
            </p:grpSpPr>
            <p:grpSp>
              <p:nvGrpSpPr>
                <p:cNvPr id="25" name="Group 24">
                  <a:extLst>
                    <a:ext uri="{FF2B5EF4-FFF2-40B4-BE49-F238E27FC236}">
                      <a16:creationId xmlns:a16="http://schemas.microsoft.com/office/drawing/2014/main" id="{44505CBB-7868-4EFC-93C8-AED624E6DB27}"/>
                    </a:ext>
                  </a:extLst>
                </p:cNvPr>
                <p:cNvGrpSpPr/>
                <p:nvPr/>
              </p:nvGrpSpPr>
              <p:grpSpPr>
                <a:xfrm>
                  <a:off x="3725053" y="1628933"/>
                  <a:ext cx="6200932" cy="4676931"/>
                  <a:chOff x="3725053" y="1628933"/>
                  <a:chExt cx="6200932" cy="4676931"/>
                </a:xfrm>
              </p:grpSpPr>
              <p:grpSp>
                <p:nvGrpSpPr>
                  <p:cNvPr id="21" name="Group 20">
                    <a:extLst>
                      <a:ext uri="{FF2B5EF4-FFF2-40B4-BE49-F238E27FC236}">
                        <a16:creationId xmlns:a16="http://schemas.microsoft.com/office/drawing/2014/main" id="{DE332758-3A4C-478B-8449-DFA1D5D4C60C}"/>
                      </a:ext>
                    </a:extLst>
                  </p:cNvPr>
                  <p:cNvGrpSpPr/>
                  <p:nvPr/>
                </p:nvGrpSpPr>
                <p:grpSpPr>
                  <a:xfrm>
                    <a:off x="3725053" y="2293495"/>
                    <a:ext cx="6200932" cy="4012369"/>
                    <a:chOff x="3725053" y="2293495"/>
                    <a:chExt cx="6200932" cy="4012369"/>
                  </a:xfrm>
                </p:grpSpPr>
                <p:grpSp>
                  <p:nvGrpSpPr>
                    <p:cNvPr id="14" name="Group 13">
                      <a:extLst>
                        <a:ext uri="{FF2B5EF4-FFF2-40B4-BE49-F238E27FC236}">
                          <a16:creationId xmlns:a16="http://schemas.microsoft.com/office/drawing/2014/main" id="{34DDDCE3-9926-4B14-9CD9-4BCB10BBC8C4}"/>
                        </a:ext>
                      </a:extLst>
                    </p:cNvPr>
                    <p:cNvGrpSpPr/>
                    <p:nvPr/>
                  </p:nvGrpSpPr>
                  <p:grpSpPr>
                    <a:xfrm>
                      <a:off x="3725053" y="2293495"/>
                      <a:ext cx="6200932" cy="4012369"/>
                      <a:chOff x="3725053" y="2293495"/>
                      <a:chExt cx="6200932" cy="4012369"/>
                    </a:xfrm>
                  </p:grpSpPr>
                  <p:sp>
                    <p:nvSpPr>
                      <p:cNvPr id="6" name="Freeform: Shape 5">
                        <a:extLst>
                          <a:ext uri="{FF2B5EF4-FFF2-40B4-BE49-F238E27FC236}">
                            <a16:creationId xmlns:a16="http://schemas.microsoft.com/office/drawing/2014/main" id="{2517F5C3-D1C2-4CF6-93E3-E11D0C7802A9}"/>
                          </a:ext>
                        </a:extLst>
                      </p:cNvPr>
                      <p:cNvSpPr/>
                      <p:nvPr/>
                    </p:nvSpPr>
                    <p:spPr>
                      <a:xfrm>
                        <a:off x="3725053" y="22934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sp>
                    <p:nvSpPr>
                      <p:cNvPr id="10" name="Freeform: Shape 9">
                        <a:extLst>
                          <a:ext uri="{FF2B5EF4-FFF2-40B4-BE49-F238E27FC236}">
                            <a16:creationId xmlns:a16="http://schemas.microsoft.com/office/drawing/2014/main" id="{37694875-E182-4579-BD8A-3EB1DCFB7D51}"/>
                          </a:ext>
                        </a:extLst>
                      </p:cNvPr>
                      <p:cNvSpPr/>
                      <p:nvPr/>
                    </p:nvSpPr>
                    <p:spPr>
                      <a:xfrm flipH="1">
                        <a:off x="8149650" y="22959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cxnSp>
                    <p:nvCxnSpPr>
                      <p:cNvPr id="8" name="Straight Connector 7">
                        <a:extLst>
                          <a:ext uri="{FF2B5EF4-FFF2-40B4-BE49-F238E27FC236}">
                            <a16:creationId xmlns:a16="http://schemas.microsoft.com/office/drawing/2014/main" id="{BBC4DED7-4CDF-44A3-84B6-D41B2DE65136}"/>
                          </a:ext>
                        </a:extLst>
                      </p:cNvPr>
                      <p:cNvCxnSpPr>
                        <a:cxnSpLocks/>
                        <a:stCxn id="6" idx="4"/>
                      </p:cNvCxnSpPr>
                      <p:nvPr/>
                    </p:nvCxnSpPr>
                    <p:spPr>
                      <a:xfrm>
                        <a:off x="5501388" y="6303364"/>
                        <a:ext cx="266825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a:extLst>
                        <a:ext uri="{FF2B5EF4-FFF2-40B4-BE49-F238E27FC236}">
                          <a16:creationId xmlns:a16="http://schemas.microsoft.com/office/drawing/2014/main" id="{87D8A289-F25A-4D78-8611-B9D141990EF1}"/>
                        </a:ext>
                      </a:extLst>
                    </p:cNvPr>
                    <p:cNvCxnSpPr/>
                    <p:nvPr/>
                  </p:nvCxnSpPr>
                  <p:spPr>
                    <a:xfrm>
                      <a:off x="3829987" y="3545174"/>
                      <a:ext cx="5996065"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3" name="Rectangle 22">
                    <a:extLst>
                      <a:ext uri="{FF2B5EF4-FFF2-40B4-BE49-F238E27FC236}">
                        <a16:creationId xmlns:a16="http://schemas.microsoft.com/office/drawing/2014/main" id="{504AAF61-7D5B-4762-B62E-6CABA30858F0}"/>
                      </a:ext>
                    </a:extLst>
                  </p:cNvPr>
                  <p:cNvSpPr/>
                  <p:nvPr/>
                </p:nvSpPr>
                <p:spPr>
                  <a:xfrm>
                    <a:off x="5284027" y="1633928"/>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8E06703-C8E7-435B-AF5B-91EE7F95D56A}"/>
                      </a:ext>
                    </a:extLst>
                  </p:cNvPr>
                  <p:cNvSpPr/>
                  <p:nvPr/>
                </p:nvSpPr>
                <p:spPr>
                  <a:xfrm>
                    <a:off x="7894810" y="1628933"/>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5808EF61-8A7F-40A1-BB30-7CED4A1ABFA4}"/>
                    </a:ext>
                  </a:extLst>
                </p:cNvPr>
                <p:cNvGrpSpPr/>
                <p:nvPr/>
              </p:nvGrpSpPr>
              <p:grpSpPr>
                <a:xfrm>
                  <a:off x="5525369" y="785164"/>
                  <a:ext cx="2610782" cy="848765"/>
                  <a:chOff x="5525369" y="785164"/>
                  <a:chExt cx="2610782" cy="848765"/>
                </a:xfrm>
              </p:grpSpPr>
              <p:cxnSp>
                <p:nvCxnSpPr>
                  <p:cNvPr id="27" name="Straight Connector 26">
                    <a:extLst>
                      <a:ext uri="{FF2B5EF4-FFF2-40B4-BE49-F238E27FC236}">
                        <a16:creationId xmlns:a16="http://schemas.microsoft.com/office/drawing/2014/main" id="{3B06D76A-AD7A-46E1-851A-4C1B5C0872F7}"/>
                      </a:ext>
                    </a:extLst>
                  </p:cNvPr>
                  <p:cNvCxnSpPr>
                    <a:stCxn id="23" idx="0"/>
                  </p:cNvCxnSpPr>
                  <p:nvPr/>
                </p:nvCxnSpPr>
                <p:spPr>
                  <a:xfrm flipV="1">
                    <a:off x="5525369" y="785164"/>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FAF071D-413D-4457-8901-CE4DCAE54BCD}"/>
                      </a:ext>
                    </a:extLst>
                  </p:cNvPr>
                  <p:cNvCxnSpPr/>
                  <p:nvPr/>
                </p:nvCxnSpPr>
                <p:spPr>
                  <a:xfrm flipV="1">
                    <a:off x="8124655" y="785165"/>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04862C4-8B26-40C1-90FC-6D9F0307C975}"/>
                      </a:ext>
                    </a:extLst>
                  </p:cNvPr>
                  <p:cNvCxnSpPr>
                    <a:cxnSpLocks/>
                  </p:cNvCxnSpPr>
                  <p:nvPr/>
                </p:nvCxnSpPr>
                <p:spPr>
                  <a:xfrm>
                    <a:off x="5556350"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34" name="Straight Connector 33">
                <a:extLst>
                  <a:ext uri="{FF2B5EF4-FFF2-40B4-BE49-F238E27FC236}">
                    <a16:creationId xmlns:a16="http://schemas.microsoft.com/office/drawing/2014/main" id="{7C50AE8F-0240-4A00-B923-5D9EBDD584F5}"/>
                  </a:ext>
                </a:extLst>
              </p:cNvPr>
              <p:cNvCxnSpPr>
                <a:cxnSpLocks/>
              </p:cNvCxnSpPr>
              <p:nvPr/>
            </p:nvCxnSpPr>
            <p:spPr>
              <a:xfrm>
                <a:off x="6927936"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36">
              <a:extLst>
                <a:ext uri="{FF2B5EF4-FFF2-40B4-BE49-F238E27FC236}">
                  <a16:creationId xmlns:a16="http://schemas.microsoft.com/office/drawing/2014/main" id="{4125F93D-5F51-4197-8C9E-031FA9D12B16}"/>
                </a:ext>
              </a:extLst>
            </p:cNvPr>
            <p:cNvCxnSpPr/>
            <p:nvPr/>
          </p:nvCxnSpPr>
          <p:spPr>
            <a:xfrm>
              <a:off x="6753069" y="533169"/>
              <a:ext cx="0" cy="5389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9885B22-EEA7-41DD-8983-25A364FD7823}"/>
                </a:ext>
              </a:extLst>
            </p:cNvPr>
            <p:cNvCxnSpPr>
              <a:cxnSpLocks/>
            </p:cNvCxnSpPr>
            <p:nvPr/>
          </p:nvCxnSpPr>
          <p:spPr>
            <a:xfrm>
              <a:off x="6927936" y="627767"/>
              <a:ext cx="0" cy="3172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770AC742-AC31-4306-AF00-F66FC6E897C5}"/>
              </a:ext>
            </a:extLst>
          </p:cNvPr>
          <p:cNvGrpSpPr/>
          <p:nvPr/>
        </p:nvGrpSpPr>
        <p:grpSpPr>
          <a:xfrm>
            <a:off x="7667718" y="186911"/>
            <a:ext cx="1397166" cy="430808"/>
            <a:chOff x="7667718" y="186911"/>
            <a:chExt cx="1397166" cy="430808"/>
          </a:xfrm>
        </p:grpSpPr>
        <p:sp>
          <p:nvSpPr>
            <p:cNvPr id="41" name="Plus Sign 40">
              <a:extLst>
                <a:ext uri="{FF2B5EF4-FFF2-40B4-BE49-F238E27FC236}">
                  <a16:creationId xmlns:a16="http://schemas.microsoft.com/office/drawing/2014/main" id="{69709513-B9AE-4FE3-8DE5-F4722189107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Minus Sign 41">
              <a:extLst>
                <a:ext uri="{FF2B5EF4-FFF2-40B4-BE49-F238E27FC236}">
                  <a16:creationId xmlns:a16="http://schemas.microsoft.com/office/drawing/2014/main" id="{87521408-A4D9-4537-9BD3-D7652AF52F06}"/>
                </a:ext>
              </a:extLst>
            </p:cNvPr>
            <p:cNvSpPr/>
            <p:nvPr/>
          </p:nvSpPr>
          <p:spPr>
            <a:xfrm>
              <a:off x="8566879" y="235207"/>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a:extLst>
              <a:ext uri="{FF2B5EF4-FFF2-40B4-BE49-F238E27FC236}">
                <a16:creationId xmlns:a16="http://schemas.microsoft.com/office/drawing/2014/main" id="{1BCDD4F4-82DD-49E9-A1CC-EDC86449B49E}"/>
              </a:ext>
            </a:extLst>
          </p:cNvPr>
          <p:cNvGrpSpPr/>
          <p:nvPr/>
        </p:nvGrpSpPr>
        <p:grpSpPr>
          <a:xfrm>
            <a:off x="6721921" y="2160523"/>
            <a:ext cx="3255906" cy="2916674"/>
            <a:chOff x="6721921" y="2160523"/>
            <a:chExt cx="3255906" cy="2916674"/>
          </a:xfrm>
        </p:grpSpPr>
        <p:grpSp>
          <p:nvGrpSpPr>
            <p:cNvPr id="44" name="Group 43">
              <a:extLst>
                <a:ext uri="{FF2B5EF4-FFF2-40B4-BE49-F238E27FC236}">
                  <a16:creationId xmlns:a16="http://schemas.microsoft.com/office/drawing/2014/main" id="{0AFB6CE3-BE2A-4801-8291-F71BFD56C179}"/>
                </a:ext>
              </a:extLst>
            </p:cNvPr>
            <p:cNvGrpSpPr/>
            <p:nvPr/>
          </p:nvGrpSpPr>
          <p:grpSpPr>
            <a:xfrm>
              <a:off x="6721921" y="2160523"/>
              <a:ext cx="3250906" cy="430808"/>
              <a:chOff x="7667718" y="186911"/>
              <a:chExt cx="3196652" cy="430808"/>
            </a:xfrm>
          </p:grpSpPr>
          <p:sp>
            <p:nvSpPr>
              <p:cNvPr id="45" name="Plus Sign 44">
                <a:extLst>
                  <a:ext uri="{FF2B5EF4-FFF2-40B4-BE49-F238E27FC236}">
                    <a16:creationId xmlns:a16="http://schemas.microsoft.com/office/drawing/2014/main" id="{3C6A795D-814C-432A-925A-464426E9FC3E}"/>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Minus Sign 45">
                <a:extLst>
                  <a:ext uri="{FF2B5EF4-FFF2-40B4-BE49-F238E27FC236}">
                    <a16:creationId xmlns:a16="http://schemas.microsoft.com/office/drawing/2014/main" id="{89C80015-C245-4F37-A1BA-019F76507A9A}"/>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2BBFA69D-4359-45CE-9657-54AC09BD265E}"/>
                </a:ext>
              </a:extLst>
            </p:cNvPr>
            <p:cNvGrpSpPr/>
            <p:nvPr/>
          </p:nvGrpSpPr>
          <p:grpSpPr>
            <a:xfrm>
              <a:off x="6724421" y="3339747"/>
              <a:ext cx="3250906" cy="430808"/>
              <a:chOff x="7667718" y="186911"/>
              <a:chExt cx="3196652" cy="430808"/>
            </a:xfrm>
          </p:grpSpPr>
          <p:sp>
            <p:nvSpPr>
              <p:cNvPr id="48" name="Plus Sign 47">
                <a:extLst>
                  <a:ext uri="{FF2B5EF4-FFF2-40B4-BE49-F238E27FC236}">
                    <a16:creationId xmlns:a16="http://schemas.microsoft.com/office/drawing/2014/main" id="{53EDE6DC-90ED-45AD-9D74-99935AF8F10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Minus Sign 48">
                <a:extLst>
                  <a:ext uri="{FF2B5EF4-FFF2-40B4-BE49-F238E27FC236}">
                    <a16:creationId xmlns:a16="http://schemas.microsoft.com/office/drawing/2014/main" id="{BCF3B739-3C0C-4005-BE3C-D1D3B396CFD8}"/>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30F5E39E-4B8F-4943-A68E-86DCCBFBCA18}"/>
                </a:ext>
              </a:extLst>
            </p:cNvPr>
            <p:cNvGrpSpPr/>
            <p:nvPr/>
          </p:nvGrpSpPr>
          <p:grpSpPr>
            <a:xfrm>
              <a:off x="6726921" y="4646389"/>
              <a:ext cx="3250906" cy="430808"/>
              <a:chOff x="7667718" y="186911"/>
              <a:chExt cx="3196652" cy="430808"/>
            </a:xfrm>
          </p:grpSpPr>
          <p:sp>
            <p:nvSpPr>
              <p:cNvPr id="51" name="Plus Sign 50">
                <a:extLst>
                  <a:ext uri="{FF2B5EF4-FFF2-40B4-BE49-F238E27FC236}">
                    <a16:creationId xmlns:a16="http://schemas.microsoft.com/office/drawing/2014/main" id="{68A376EB-2EB2-4E11-81E6-26194B223617}"/>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Minus Sign 51">
                <a:extLst>
                  <a:ext uri="{FF2B5EF4-FFF2-40B4-BE49-F238E27FC236}">
                    <a16:creationId xmlns:a16="http://schemas.microsoft.com/office/drawing/2014/main" id="{A49787A3-79B2-46B6-A0B5-43342C70A8A0}"/>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4" name="Oval 53">
            <a:extLst>
              <a:ext uri="{FF2B5EF4-FFF2-40B4-BE49-F238E27FC236}">
                <a16:creationId xmlns:a16="http://schemas.microsoft.com/office/drawing/2014/main" id="{1F5EA46E-50A9-40EA-8872-19918ECB2848}"/>
              </a:ext>
            </a:extLst>
          </p:cNvPr>
          <p:cNvSpPr/>
          <p:nvPr/>
        </p:nvSpPr>
        <p:spPr>
          <a:xfrm>
            <a:off x="9927191" y="4950544"/>
            <a:ext cx="640080" cy="640080"/>
          </a:xfrm>
          <a:prstGeom prst="ellipse">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accent4">
                    <a:lumMod val="60000"/>
                    <a:lumOff val="40000"/>
                  </a:schemeClr>
                </a:solidFill>
              </a:rPr>
              <a:t>Pb</a:t>
            </a:r>
            <a:endParaRPr lang="en-US" baseline="30000" dirty="0">
              <a:solidFill>
                <a:schemeClr val="accent4">
                  <a:lumMod val="60000"/>
                  <a:lumOff val="40000"/>
                </a:schemeClr>
              </a:solidFill>
            </a:endParaRPr>
          </a:p>
        </p:txBody>
      </p:sp>
      <p:sp>
        <p:nvSpPr>
          <p:cNvPr id="56" name="Oval 55">
            <a:extLst>
              <a:ext uri="{FF2B5EF4-FFF2-40B4-BE49-F238E27FC236}">
                <a16:creationId xmlns:a16="http://schemas.microsoft.com/office/drawing/2014/main" id="{A26CE7D5-BC66-425E-87B0-FE449429010A}"/>
              </a:ext>
            </a:extLst>
          </p:cNvPr>
          <p:cNvSpPr/>
          <p:nvPr/>
        </p:nvSpPr>
        <p:spPr>
          <a:xfrm>
            <a:off x="8897459" y="4671898"/>
            <a:ext cx="640080" cy="640080"/>
          </a:xfrm>
          <a:prstGeom prst="ellipse">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accent4">
                    <a:lumMod val="60000"/>
                    <a:lumOff val="40000"/>
                  </a:schemeClr>
                </a:solidFill>
              </a:rPr>
              <a:t>Pb</a:t>
            </a:r>
            <a:endParaRPr lang="en-US" baseline="30000" dirty="0">
              <a:solidFill>
                <a:schemeClr val="accent4">
                  <a:lumMod val="60000"/>
                  <a:lumOff val="40000"/>
                </a:schemeClr>
              </a:solidFill>
            </a:endParaRPr>
          </a:p>
        </p:txBody>
      </p:sp>
      <p:sp>
        <p:nvSpPr>
          <p:cNvPr id="60" name="Oval 59">
            <a:extLst>
              <a:ext uri="{FF2B5EF4-FFF2-40B4-BE49-F238E27FC236}">
                <a16:creationId xmlns:a16="http://schemas.microsoft.com/office/drawing/2014/main" id="{9CFE1BDB-85A2-428F-A8FF-44883EBA4822}"/>
              </a:ext>
            </a:extLst>
          </p:cNvPr>
          <p:cNvSpPr/>
          <p:nvPr/>
        </p:nvSpPr>
        <p:spPr>
          <a:xfrm>
            <a:off x="9896413" y="3829073"/>
            <a:ext cx="640080" cy="640080"/>
          </a:xfrm>
          <a:prstGeom prst="ellipse">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accent4">
                    <a:lumMod val="60000"/>
                    <a:lumOff val="40000"/>
                  </a:schemeClr>
                </a:solidFill>
              </a:rPr>
              <a:t>Pb</a:t>
            </a:r>
            <a:endParaRPr lang="en-US" baseline="30000" dirty="0">
              <a:solidFill>
                <a:schemeClr val="accent4">
                  <a:lumMod val="60000"/>
                  <a:lumOff val="40000"/>
                </a:schemeClr>
              </a:solidFill>
            </a:endParaRPr>
          </a:p>
        </p:txBody>
      </p:sp>
      <p:sp>
        <p:nvSpPr>
          <p:cNvPr id="62" name="Title 1">
            <a:extLst>
              <a:ext uri="{FF2B5EF4-FFF2-40B4-BE49-F238E27FC236}">
                <a16:creationId xmlns:a16="http://schemas.microsoft.com/office/drawing/2014/main" id="{8001EFCA-F30C-4D43-902A-42E72CBE4EDD}"/>
              </a:ext>
            </a:extLst>
          </p:cNvPr>
          <p:cNvSpPr txBox="1">
            <a:spLocks/>
          </p:cNvSpPr>
          <p:nvPr/>
        </p:nvSpPr>
        <p:spPr>
          <a:xfrm>
            <a:off x="411480" y="991443"/>
            <a:ext cx="4443154" cy="10878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Reactions:</a:t>
            </a:r>
          </a:p>
        </p:txBody>
      </p:sp>
      <p:sp>
        <p:nvSpPr>
          <p:cNvPr id="63" name="Content Placeholder 2">
            <a:extLst>
              <a:ext uri="{FF2B5EF4-FFF2-40B4-BE49-F238E27FC236}">
                <a16:creationId xmlns:a16="http://schemas.microsoft.com/office/drawing/2014/main" id="{E952804F-48F5-408E-8434-D08C0CE1C75F}"/>
              </a:ext>
            </a:extLst>
          </p:cNvPr>
          <p:cNvSpPr txBox="1">
            <a:spLocks/>
          </p:cNvSpPr>
          <p:nvPr/>
        </p:nvSpPr>
        <p:spPr>
          <a:xfrm>
            <a:off x="411479" y="2684095"/>
            <a:ext cx="4917523" cy="34928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sz="4800" dirty="0"/>
              <a:t>Cathode</a:t>
            </a:r>
          </a:p>
          <a:p>
            <a:pPr marL="231775" indent="0">
              <a:buNone/>
            </a:pPr>
            <a:r>
              <a:rPr lang="en-US" sz="2400" dirty="0"/>
              <a:t>Lead(II) undergoes reduction</a:t>
            </a:r>
          </a:p>
          <a:p>
            <a:pPr marL="231775" indent="0">
              <a:buNone/>
            </a:pPr>
            <a:r>
              <a:rPr lang="en-US" sz="2400" dirty="0"/>
              <a:t>    Pb</a:t>
            </a:r>
            <a:r>
              <a:rPr lang="en-US" sz="2400" baseline="30000" dirty="0"/>
              <a:t>2+</a:t>
            </a:r>
            <a:r>
              <a:rPr lang="en-US" sz="2400" dirty="0"/>
              <a:t>              </a:t>
            </a:r>
            <a:r>
              <a:rPr lang="en-US" sz="2400" dirty="0">
                <a:sym typeface="Wingdings" panose="05000000000000000000" pitchFamily="2" charset="2"/>
              </a:rPr>
              <a:t>     Pb</a:t>
            </a:r>
            <a:endParaRPr lang="en-US" sz="2400" baseline="-25000" dirty="0"/>
          </a:p>
        </p:txBody>
      </p:sp>
      <p:sp>
        <p:nvSpPr>
          <p:cNvPr id="64" name="TextBox 63">
            <a:extLst>
              <a:ext uri="{FF2B5EF4-FFF2-40B4-BE49-F238E27FC236}">
                <a16:creationId xmlns:a16="http://schemas.microsoft.com/office/drawing/2014/main" id="{81C544AE-CB36-4629-8FF0-C70F1F6EDF86}"/>
              </a:ext>
            </a:extLst>
          </p:cNvPr>
          <p:cNvSpPr txBox="1"/>
          <p:nvPr/>
        </p:nvSpPr>
        <p:spPr>
          <a:xfrm>
            <a:off x="5218122" y="1363067"/>
            <a:ext cx="1364105" cy="615553"/>
          </a:xfrm>
          <a:prstGeom prst="rect">
            <a:avLst/>
          </a:prstGeom>
          <a:noFill/>
        </p:spPr>
        <p:txBody>
          <a:bodyPr wrap="square" rtlCol="0">
            <a:spAutoFit/>
          </a:bodyPr>
          <a:lstStyle/>
          <a:p>
            <a:r>
              <a:rPr lang="en-US" sz="3400" b="1" dirty="0">
                <a:solidFill>
                  <a:schemeClr val="accent1">
                    <a:lumMod val="75000"/>
                  </a:schemeClr>
                </a:solidFill>
              </a:rPr>
              <a:t>Anode</a:t>
            </a:r>
          </a:p>
        </p:txBody>
      </p:sp>
      <p:sp>
        <p:nvSpPr>
          <p:cNvPr id="65" name="TextBox 64">
            <a:extLst>
              <a:ext uri="{FF2B5EF4-FFF2-40B4-BE49-F238E27FC236}">
                <a16:creationId xmlns:a16="http://schemas.microsoft.com/office/drawing/2014/main" id="{A415F810-2EA3-4E90-B10B-D15CB115B3E3}"/>
              </a:ext>
            </a:extLst>
          </p:cNvPr>
          <p:cNvSpPr txBox="1"/>
          <p:nvPr/>
        </p:nvSpPr>
        <p:spPr>
          <a:xfrm>
            <a:off x="10000400" y="1363067"/>
            <a:ext cx="1759962" cy="615553"/>
          </a:xfrm>
          <a:prstGeom prst="rect">
            <a:avLst/>
          </a:prstGeom>
          <a:noFill/>
        </p:spPr>
        <p:txBody>
          <a:bodyPr wrap="square" rtlCol="0">
            <a:spAutoFit/>
          </a:bodyPr>
          <a:lstStyle/>
          <a:p>
            <a:r>
              <a:rPr lang="en-US" sz="3400" b="1" dirty="0">
                <a:solidFill>
                  <a:srgbClr val="FF0000"/>
                </a:solidFill>
              </a:rPr>
              <a:t>Cathode</a:t>
            </a:r>
          </a:p>
        </p:txBody>
      </p:sp>
      <p:sp>
        <p:nvSpPr>
          <p:cNvPr id="67" name="Content Placeholder 2">
            <a:extLst>
              <a:ext uri="{FF2B5EF4-FFF2-40B4-BE49-F238E27FC236}">
                <a16:creationId xmlns:a16="http://schemas.microsoft.com/office/drawing/2014/main" id="{05099C18-72F6-42C2-8DFE-0C57532AE1B0}"/>
              </a:ext>
            </a:extLst>
          </p:cNvPr>
          <p:cNvSpPr txBox="1">
            <a:spLocks/>
          </p:cNvSpPr>
          <p:nvPr/>
        </p:nvSpPr>
        <p:spPr>
          <a:xfrm>
            <a:off x="1559692" y="4073156"/>
            <a:ext cx="1236513" cy="5304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u="sng" dirty="0">
                <a:solidFill>
                  <a:srgbClr val="FF0000"/>
                </a:solidFill>
              </a:rPr>
              <a:t>+ 2e</a:t>
            </a:r>
            <a:r>
              <a:rPr lang="en-US" sz="2400" b="1" u="sng" baseline="30000" dirty="0">
                <a:solidFill>
                  <a:srgbClr val="FF0000"/>
                </a:solidFill>
              </a:rPr>
              <a:t>-</a:t>
            </a:r>
          </a:p>
        </p:txBody>
      </p:sp>
      <p:grpSp>
        <p:nvGrpSpPr>
          <p:cNvPr id="72" name="Group 71">
            <a:extLst>
              <a:ext uri="{FF2B5EF4-FFF2-40B4-BE49-F238E27FC236}">
                <a16:creationId xmlns:a16="http://schemas.microsoft.com/office/drawing/2014/main" id="{3C7982D0-EEDF-4085-A2F6-6FAD470F5235}"/>
              </a:ext>
            </a:extLst>
          </p:cNvPr>
          <p:cNvGrpSpPr/>
          <p:nvPr/>
        </p:nvGrpSpPr>
        <p:grpSpPr>
          <a:xfrm>
            <a:off x="7044651" y="694798"/>
            <a:ext cx="2597276" cy="769546"/>
            <a:chOff x="7044651" y="694798"/>
            <a:chExt cx="2597276" cy="769546"/>
          </a:xfrm>
        </p:grpSpPr>
        <p:sp>
          <p:nvSpPr>
            <p:cNvPr id="73" name="Freeform: Shape 72">
              <a:extLst>
                <a:ext uri="{FF2B5EF4-FFF2-40B4-BE49-F238E27FC236}">
                  <a16:creationId xmlns:a16="http://schemas.microsoft.com/office/drawing/2014/main" id="{FA68302A-F825-41E4-8F7C-22F090E6C61A}"/>
                </a:ext>
              </a:extLst>
            </p:cNvPr>
            <p:cNvSpPr/>
            <p:nvPr/>
          </p:nvSpPr>
          <p:spPr>
            <a:xfrm>
              <a:off x="7044651" y="812609"/>
              <a:ext cx="2597276" cy="651735"/>
            </a:xfrm>
            <a:custGeom>
              <a:avLst/>
              <a:gdLst>
                <a:gd name="connsiteX0" fmla="*/ 17066 w 2597276"/>
                <a:gd name="connsiteY0" fmla="*/ 824647 h 824647"/>
                <a:gd name="connsiteX1" fmla="*/ 129492 w 2597276"/>
                <a:gd name="connsiteY1" fmla="*/ 157585 h 824647"/>
                <a:gd name="connsiteX2" fmla="*/ 976436 w 2597276"/>
                <a:gd name="connsiteY2" fmla="*/ 37664 h 824647"/>
                <a:gd name="connsiteX3" fmla="*/ 2295571 w 2597276"/>
                <a:gd name="connsiteY3" fmla="*/ 60149 h 824647"/>
                <a:gd name="connsiteX4" fmla="*/ 2505433 w 2597276"/>
                <a:gd name="connsiteY4" fmla="*/ 697231 h 824647"/>
                <a:gd name="connsiteX5" fmla="*/ 2430482 w 2597276"/>
                <a:gd name="connsiteY5" fmla="*/ 622280 h 824647"/>
                <a:gd name="connsiteX6" fmla="*/ 2595374 w 2597276"/>
                <a:gd name="connsiteY6" fmla="*/ 607290 h 824647"/>
                <a:gd name="connsiteX7" fmla="*/ 2505433 w 2597276"/>
                <a:gd name="connsiteY7" fmla="*/ 697231 h 824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7276" h="824647">
                  <a:moveTo>
                    <a:pt x="17066" y="824647"/>
                  </a:moveTo>
                  <a:cubicBezTo>
                    <a:pt x="-6669" y="556698"/>
                    <a:pt x="-30403" y="288749"/>
                    <a:pt x="129492" y="157585"/>
                  </a:cubicBezTo>
                  <a:cubicBezTo>
                    <a:pt x="289387" y="26421"/>
                    <a:pt x="615423" y="53903"/>
                    <a:pt x="976436" y="37664"/>
                  </a:cubicBezTo>
                  <a:cubicBezTo>
                    <a:pt x="1337449" y="21425"/>
                    <a:pt x="2040738" y="-49779"/>
                    <a:pt x="2295571" y="60149"/>
                  </a:cubicBezTo>
                  <a:cubicBezTo>
                    <a:pt x="2550404" y="170077"/>
                    <a:pt x="2482948" y="603543"/>
                    <a:pt x="2505433" y="697231"/>
                  </a:cubicBezTo>
                  <a:cubicBezTo>
                    <a:pt x="2527918" y="790919"/>
                    <a:pt x="2415492" y="637270"/>
                    <a:pt x="2430482" y="622280"/>
                  </a:cubicBezTo>
                  <a:cubicBezTo>
                    <a:pt x="2445472" y="607290"/>
                    <a:pt x="2582882" y="594798"/>
                    <a:pt x="2595374" y="607290"/>
                  </a:cubicBezTo>
                  <a:cubicBezTo>
                    <a:pt x="2607866" y="619782"/>
                    <a:pt x="2556649" y="658506"/>
                    <a:pt x="2505433" y="697231"/>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a:extLst>
                <a:ext uri="{FF2B5EF4-FFF2-40B4-BE49-F238E27FC236}">
                  <a16:creationId xmlns:a16="http://schemas.microsoft.com/office/drawing/2014/main" id="{3FE12888-76FC-44D4-AD65-09CDFE1E5EEE}"/>
                </a:ext>
              </a:extLst>
            </p:cNvPr>
            <p:cNvSpPr txBox="1"/>
            <p:nvPr/>
          </p:nvSpPr>
          <p:spPr>
            <a:xfrm>
              <a:off x="7736796" y="694798"/>
              <a:ext cx="421578" cy="677108"/>
            </a:xfrm>
            <a:prstGeom prst="rect">
              <a:avLst/>
            </a:prstGeom>
            <a:noFill/>
          </p:spPr>
          <p:txBody>
            <a:bodyPr wrap="square" lIns="0" tIns="0" rIns="0" bIns="0" rtlCol="0">
              <a:spAutoFit/>
            </a:bodyPr>
            <a:lstStyle/>
            <a:p>
              <a:r>
                <a:rPr lang="en-US" sz="4400" dirty="0">
                  <a:solidFill>
                    <a:srgbClr val="FF0000"/>
                  </a:solidFill>
                </a:rPr>
                <a:t>e</a:t>
              </a:r>
              <a:r>
                <a:rPr lang="en-US" sz="4400" baseline="30000" dirty="0">
                  <a:solidFill>
                    <a:srgbClr val="FF0000"/>
                  </a:solidFill>
                </a:rPr>
                <a:t>-</a:t>
              </a:r>
            </a:p>
          </p:txBody>
        </p:sp>
      </p:grpSp>
      <p:grpSp>
        <p:nvGrpSpPr>
          <p:cNvPr id="66" name="Group 65">
            <a:extLst>
              <a:ext uri="{FF2B5EF4-FFF2-40B4-BE49-F238E27FC236}">
                <a16:creationId xmlns:a16="http://schemas.microsoft.com/office/drawing/2014/main" id="{06C6057E-8602-414B-9DB1-3FC0446DA16B}"/>
              </a:ext>
            </a:extLst>
          </p:cNvPr>
          <p:cNvGrpSpPr/>
          <p:nvPr/>
        </p:nvGrpSpPr>
        <p:grpSpPr>
          <a:xfrm>
            <a:off x="2635390" y="4538022"/>
            <a:ext cx="1283813" cy="680908"/>
            <a:chOff x="1844369" y="4563037"/>
            <a:chExt cx="1283813" cy="680908"/>
          </a:xfrm>
        </p:grpSpPr>
        <p:sp>
          <p:nvSpPr>
            <p:cNvPr id="77" name="TextBox 76">
              <a:extLst>
                <a:ext uri="{FF2B5EF4-FFF2-40B4-BE49-F238E27FC236}">
                  <a16:creationId xmlns:a16="http://schemas.microsoft.com/office/drawing/2014/main" id="{4AAC6382-9E0F-475F-991D-FFC5E4766FF9}"/>
                </a:ext>
              </a:extLst>
            </p:cNvPr>
            <p:cNvSpPr txBox="1"/>
            <p:nvPr/>
          </p:nvSpPr>
          <p:spPr>
            <a:xfrm>
              <a:off x="1844369" y="4874613"/>
              <a:ext cx="1283813" cy="369332"/>
            </a:xfrm>
            <a:prstGeom prst="rect">
              <a:avLst/>
            </a:prstGeom>
            <a:noFill/>
          </p:spPr>
          <p:txBody>
            <a:bodyPr wrap="none" rtlCol="0">
              <a:spAutoFit/>
            </a:bodyPr>
            <a:lstStyle/>
            <a:p>
              <a:r>
                <a:rPr lang="en-US" b="1" dirty="0">
                  <a:solidFill>
                    <a:schemeClr val="tx1">
                      <a:lumMod val="65000"/>
                      <a:lumOff val="35000"/>
                    </a:schemeClr>
                  </a:solidFill>
                </a:rPr>
                <a:t>silver liquid</a:t>
              </a:r>
            </a:p>
          </p:txBody>
        </p:sp>
        <p:sp>
          <p:nvSpPr>
            <p:cNvPr id="78" name="Arrow: Down 77">
              <a:extLst>
                <a:ext uri="{FF2B5EF4-FFF2-40B4-BE49-F238E27FC236}">
                  <a16:creationId xmlns:a16="http://schemas.microsoft.com/office/drawing/2014/main" id="{6D587D7E-559B-4A5F-8D22-52F556875578}"/>
                </a:ext>
              </a:extLst>
            </p:cNvPr>
            <p:cNvSpPr/>
            <p:nvPr/>
          </p:nvSpPr>
          <p:spPr>
            <a:xfrm>
              <a:off x="2366588" y="4563037"/>
              <a:ext cx="186494" cy="369331"/>
            </a:xfrm>
            <a:prstGeom prst="down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a:extLst>
              <a:ext uri="{FF2B5EF4-FFF2-40B4-BE49-F238E27FC236}">
                <a16:creationId xmlns:a16="http://schemas.microsoft.com/office/drawing/2014/main" id="{ECA1FD8B-6D3E-4E80-BBC1-822865EF6216}"/>
              </a:ext>
            </a:extLst>
          </p:cNvPr>
          <p:cNvGrpSpPr/>
          <p:nvPr/>
        </p:nvGrpSpPr>
        <p:grpSpPr>
          <a:xfrm>
            <a:off x="5486920" y="3054621"/>
            <a:ext cx="1130789" cy="990355"/>
            <a:chOff x="5593856" y="4623115"/>
            <a:chExt cx="1130789" cy="990355"/>
          </a:xfrm>
        </p:grpSpPr>
        <p:sp>
          <p:nvSpPr>
            <p:cNvPr id="70" name="Oval 69">
              <a:extLst>
                <a:ext uri="{FF2B5EF4-FFF2-40B4-BE49-F238E27FC236}">
                  <a16:creationId xmlns:a16="http://schemas.microsoft.com/office/drawing/2014/main" id="{52DA1DD5-C64A-4DEF-A21B-06A6F4A24EDC}"/>
                </a:ext>
              </a:extLst>
            </p:cNvPr>
            <p:cNvSpPr/>
            <p:nvPr/>
          </p:nvSpPr>
          <p:spPr>
            <a:xfrm>
              <a:off x="6084565" y="4973390"/>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71" name="Oval 70">
              <a:extLst>
                <a:ext uri="{FF2B5EF4-FFF2-40B4-BE49-F238E27FC236}">
                  <a16:creationId xmlns:a16="http://schemas.microsoft.com/office/drawing/2014/main" id="{74D30BE4-3EDD-4683-A551-3A952C9860EA}"/>
                </a:ext>
              </a:extLst>
            </p:cNvPr>
            <p:cNvSpPr/>
            <p:nvPr/>
          </p:nvSpPr>
          <p:spPr>
            <a:xfrm>
              <a:off x="5593856" y="4623115"/>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grpSp>
        <p:nvGrpSpPr>
          <p:cNvPr id="75" name="Group 74">
            <a:extLst>
              <a:ext uri="{FF2B5EF4-FFF2-40B4-BE49-F238E27FC236}">
                <a16:creationId xmlns:a16="http://schemas.microsoft.com/office/drawing/2014/main" id="{98FFE537-61C4-4909-98B3-DA5636F4BF6E}"/>
              </a:ext>
            </a:extLst>
          </p:cNvPr>
          <p:cNvGrpSpPr/>
          <p:nvPr/>
        </p:nvGrpSpPr>
        <p:grpSpPr>
          <a:xfrm>
            <a:off x="7130287" y="2131518"/>
            <a:ext cx="992969" cy="1131738"/>
            <a:chOff x="7146204" y="3693123"/>
            <a:chExt cx="992969" cy="1131738"/>
          </a:xfrm>
        </p:grpSpPr>
        <p:sp>
          <p:nvSpPr>
            <p:cNvPr id="76" name="Oval 75">
              <a:extLst>
                <a:ext uri="{FF2B5EF4-FFF2-40B4-BE49-F238E27FC236}">
                  <a16:creationId xmlns:a16="http://schemas.microsoft.com/office/drawing/2014/main" id="{634294DF-6021-46E5-B966-6BF4E04C0036}"/>
                </a:ext>
              </a:extLst>
            </p:cNvPr>
            <p:cNvSpPr/>
            <p:nvPr/>
          </p:nvSpPr>
          <p:spPr>
            <a:xfrm>
              <a:off x="7146204" y="3693123"/>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79" name="Oval 78">
              <a:extLst>
                <a:ext uri="{FF2B5EF4-FFF2-40B4-BE49-F238E27FC236}">
                  <a16:creationId xmlns:a16="http://schemas.microsoft.com/office/drawing/2014/main" id="{A8CC8D97-7059-4BCB-B7F6-580124CF29BB}"/>
                </a:ext>
              </a:extLst>
            </p:cNvPr>
            <p:cNvSpPr/>
            <p:nvPr/>
          </p:nvSpPr>
          <p:spPr>
            <a:xfrm>
              <a:off x="7499093" y="4184781"/>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grpSp>
        <p:nvGrpSpPr>
          <p:cNvPr id="80" name="Group 79">
            <a:extLst>
              <a:ext uri="{FF2B5EF4-FFF2-40B4-BE49-F238E27FC236}">
                <a16:creationId xmlns:a16="http://schemas.microsoft.com/office/drawing/2014/main" id="{4C4DC757-A464-4542-A956-8F374EF94103}"/>
              </a:ext>
            </a:extLst>
          </p:cNvPr>
          <p:cNvGrpSpPr/>
          <p:nvPr/>
        </p:nvGrpSpPr>
        <p:grpSpPr>
          <a:xfrm>
            <a:off x="6418346" y="4205155"/>
            <a:ext cx="1130789" cy="990355"/>
            <a:chOff x="7102192" y="5134132"/>
            <a:chExt cx="1130789" cy="990355"/>
          </a:xfrm>
        </p:grpSpPr>
        <p:sp>
          <p:nvSpPr>
            <p:cNvPr id="81" name="Oval 80">
              <a:extLst>
                <a:ext uri="{FF2B5EF4-FFF2-40B4-BE49-F238E27FC236}">
                  <a16:creationId xmlns:a16="http://schemas.microsoft.com/office/drawing/2014/main" id="{0053D0AD-56AE-4834-BD14-9FFACECAEDDF}"/>
                </a:ext>
              </a:extLst>
            </p:cNvPr>
            <p:cNvSpPr/>
            <p:nvPr/>
          </p:nvSpPr>
          <p:spPr>
            <a:xfrm>
              <a:off x="7592901" y="5484407"/>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82" name="Oval 81">
              <a:extLst>
                <a:ext uri="{FF2B5EF4-FFF2-40B4-BE49-F238E27FC236}">
                  <a16:creationId xmlns:a16="http://schemas.microsoft.com/office/drawing/2014/main" id="{77CAAE40-0105-49A6-A1AF-1007792E9C53}"/>
                </a:ext>
              </a:extLst>
            </p:cNvPr>
            <p:cNvSpPr/>
            <p:nvPr/>
          </p:nvSpPr>
          <p:spPr>
            <a:xfrm>
              <a:off x="7102192" y="5134132"/>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spTree>
    <p:extLst>
      <p:ext uri="{BB962C8B-B14F-4D97-AF65-F5344CB8AC3E}">
        <p14:creationId xmlns:p14="http://schemas.microsoft.com/office/powerpoint/2010/main" val="213585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fade">
                                      <p:cBhvr>
                                        <p:cTn id="7" dur="1000"/>
                                        <p:tgtEl>
                                          <p:spTgt spid="66"/>
                                        </p:tgtEl>
                                      </p:cBhvr>
                                    </p:animEffect>
                                    <p:anim calcmode="lin" valueType="num">
                                      <p:cBhvr>
                                        <p:cTn id="8" dur="1000" fill="hold"/>
                                        <p:tgtEl>
                                          <p:spTgt spid="66"/>
                                        </p:tgtEl>
                                        <p:attrNameLst>
                                          <p:attrName>ppt_x</p:attrName>
                                        </p:attrNameLst>
                                      </p:cBhvr>
                                      <p:tavLst>
                                        <p:tav tm="0">
                                          <p:val>
                                            <p:strVal val="#ppt_x"/>
                                          </p:val>
                                        </p:tav>
                                        <p:tav tm="100000">
                                          <p:val>
                                            <p:strVal val="#ppt_x"/>
                                          </p:val>
                                        </p:tav>
                                      </p:tavLst>
                                    </p:anim>
                                    <p:anim calcmode="lin" valueType="num">
                                      <p:cBhvr>
                                        <p:cTn id="9" dur="1000" fill="hold"/>
                                        <p:tgtEl>
                                          <p:spTgt spid="66"/>
                                        </p:tgtEl>
                                        <p:attrNameLst>
                                          <p:attrName>ppt_y</p:attrName>
                                        </p:attrNameLst>
                                      </p:cBhvr>
                                      <p:tavLst>
                                        <p:tav tm="0">
                                          <p:val>
                                            <p:strVal val="#ppt_y+.1"/>
                                          </p:val>
                                        </p:tav>
                                        <p:tav tm="100000">
                                          <p:val>
                                            <p:strVal val="#ppt_y"/>
                                          </p:val>
                                        </p:tav>
                                      </p:tavLst>
                                    </p:anim>
                                  </p:childTnLst>
                                </p:cTn>
                              </p:par>
                              <p:par>
                                <p:cTn id="10" presetID="0" presetClass="path" presetSubtype="0" accel="50000" decel="50000" fill="hold" grpId="0" nodeType="withEffect">
                                  <p:stCondLst>
                                    <p:cond delay="0"/>
                                  </p:stCondLst>
                                  <p:childTnLst>
                                    <p:animMotion origin="layout" path="M -0.0013 0.02662 L -0.0013 0.02662 C -0.00169 0.04953 -0.003 0.07245 -0.00273 0.09537 C -0.00221 0.13125 -0.00599 0.1206 -0.00078 0.1331 C -0.00065 0.13403 -0.00039 0.13495 -0.00026 0.13588 C 0.00026 0.1412 0.00013 0.1412 0.00013 0.14537 L 0.00013 0.14537 L 0.00013 0.14537 L 0.00169 0.14537 " pathEditMode="relative" ptsTypes="AAAAAAAAA">
                                      <p:cBhvr>
                                        <p:cTn id="11" dur="2000" fill="hold"/>
                                        <p:tgtEl>
                                          <p:spTgt spid="56"/>
                                        </p:tgtEl>
                                        <p:attrNameLst>
                                          <p:attrName>ppt_x</p:attrName>
                                          <p:attrName>ppt_y</p:attrName>
                                        </p:attrNameLst>
                                      </p:cBhvr>
                                    </p:animMotion>
                                  </p:childTnLst>
                                </p:cTn>
                              </p:par>
                              <p:par>
                                <p:cTn id="12" presetID="0" presetClass="path" presetSubtype="0" accel="50000" decel="50000" fill="hold" grpId="0" nodeType="withEffect">
                                  <p:stCondLst>
                                    <p:cond delay="0"/>
                                  </p:stCondLst>
                                  <p:childTnLst>
                                    <p:animMotion origin="layout" path="M 2.70833E-6 4.07407E-6 L 2.70833E-6 0.00023 C -0.00052 0.02152 -0.00026 0.01944 -0.00157 0.03865 C -0.00183 0.04259 -0.00196 0.04676 -0.00248 0.05069 C -0.00482 0.06666 -0.0043 0.0581 -0.00729 0.07037 C -0.0086 0.07546 -0.00977 0.08055 -0.01081 0.08588 C -0.01107 0.0875 -0.01159 0.08912 -0.01172 0.09097 C -0.01185 0.09282 -0.01172 0.09444 -0.01172 0.09629 L -0.01172 0.09652 " pathEditMode="relative" rAng="0" ptsTypes="AAAAAAAAA">
                                      <p:cBhvr>
                                        <p:cTn id="13" dur="2000" fill="hold"/>
                                        <p:tgtEl>
                                          <p:spTgt spid="54"/>
                                        </p:tgtEl>
                                        <p:attrNameLst>
                                          <p:attrName>ppt_x</p:attrName>
                                          <p:attrName>ppt_y</p:attrName>
                                        </p:attrNameLst>
                                      </p:cBhvr>
                                      <p:rCtr x="-599" y="4815"/>
                                    </p:animMotion>
                                  </p:childTnLst>
                                </p:cTn>
                              </p:par>
                              <p:par>
                                <p:cTn id="14" presetID="0" presetClass="path" presetSubtype="0" accel="50000" decel="50000" fill="hold" grpId="0" nodeType="withEffect">
                                  <p:stCondLst>
                                    <p:cond delay="0"/>
                                  </p:stCondLst>
                                  <p:childTnLst>
                                    <p:animMotion origin="layout" path="M 0.00156 0.00162 L 0.00156 0.00162 C 0.00039 0.00486 -0.00091 0.0081 -0.00182 0.01181 C -0.00247 0.01389 -0.00247 0.01644 -0.00286 0.01875 C -0.00338 0.02199 -0.0043 0.025 -0.00482 0.02824 C -0.00521 0.03079 -0.00534 0.03333 -0.00573 0.03588 C -0.00651 0.04028 -0.00807 0.04421 -0.00859 0.04884 C -0.00911 0.05232 -0.0095 0.05579 -0.01003 0.05903 C -0.01055 0.06181 -0.01146 0.06435 -0.01198 0.0669 C -0.01289 0.0706 -0.01341 0.07454 -0.01445 0.07801 C -0.0151 0.08033 -0.01615 0.08195 -0.0168 0.08403 C -0.01745 0.08588 -0.01771 0.0882 -0.01823 0.09005 C -0.02083 0.09815 -0.0207 0.09421 -0.02318 0.10301 C -0.02435 0.10787 -0.02578 0.1125 -0.02656 0.11759 L -0.02838 0.13148 C -0.02878 0.1338 -0.02904 0.13611 -0.02943 0.1382 C -0.02969 0.14028 -0.03008 0.14236 -0.03034 0.14421 C -0.03268 0.16088 -0.02982 0.14283 -0.03281 0.16065 C -0.03385 0.18033 -0.03268 0.15995 -0.03372 0.17523 C -0.03398 0.17778 -0.03398 0.18056 -0.03424 0.1831 C -0.03503 0.1919 -0.03516 0.19028 -0.0362 0.19838 C -0.03646 0.20139 -0.03672 0.20417 -0.03711 0.20718 C -0.0375 0.20972 -0.03815 0.21227 -0.03854 0.21482 C -0.03919 0.21875 -0.03945 0.22546 -0.04049 0.2294 C -0.04101 0.23148 -0.0418 0.23357 -0.04245 0.23542 C -0.04258 0.23727 -0.04271 0.23889 -0.04297 0.24074 C -0.04349 0.24468 -0.04466 0.2507 -0.04531 0.2544 C -0.04544 0.25995 -0.04557 0.26528 -0.04583 0.27083 C -0.04583 0.27199 -0.04622 0.27431 -0.04622 0.27431 L -0.04622 0.27431 " pathEditMode="relative" ptsTypes="AAAAAAAAAAAAAAAAAAAAAAAAAAAAAA">
                                      <p:cBhvr>
                                        <p:cTn id="15" dur="2000" fill="hold"/>
                                        <p:tgtEl>
                                          <p:spTgt spid="60"/>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6" grpId="0" animBg="1"/>
      <p:bldP spid="6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AB24F-B1E8-4A52-ACC7-04635BB8BC88}"/>
              </a:ext>
            </a:extLst>
          </p:cNvPr>
          <p:cNvSpPr>
            <a:spLocks noGrp="1"/>
          </p:cNvSpPr>
          <p:nvPr>
            <p:ph type="title"/>
          </p:nvPr>
        </p:nvSpPr>
        <p:spPr>
          <a:xfrm>
            <a:off x="411480" y="991443"/>
            <a:ext cx="4443154" cy="1087819"/>
          </a:xfrm>
        </p:spPr>
        <p:txBody>
          <a:bodyPr anchor="b">
            <a:normAutofit/>
          </a:bodyPr>
          <a:lstStyle/>
          <a:p>
            <a:r>
              <a:rPr lang="en-US" dirty="0"/>
              <a:t>Let’s recap:</a:t>
            </a:r>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CBA26C53-9A10-4272-AF55-C6E807799110}"/>
              </a:ext>
            </a:extLst>
          </p:cNvPr>
          <p:cNvSpPr>
            <a:spLocks noGrp="1"/>
          </p:cNvSpPr>
          <p:nvPr>
            <p:ph idx="1"/>
          </p:nvPr>
        </p:nvSpPr>
        <p:spPr>
          <a:xfrm>
            <a:off x="411480" y="2684095"/>
            <a:ext cx="4443154" cy="3492868"/>
          </a:xfrm>
        </p:spPr>
        <p:txBody>
          <a:bodyPr>
            <a:normAutofit lnSpcReduction="10000"/>
          </a:bodyPr>
          <a:lstStyle/>
          <a:p>
            <a:r>
              <a:rPr lang="en-US" sz="2400" dirty="0"/>
              <a:t>Ions	: Pb</a:t>
            </a:r>
            <a:r>
              <a:rPr lang="en-US" sz="2400" baseline="30000" dirty="0"/>
              <a:t>2+</a:t>
            </a:r>
            <a:r>
              <a:rPr lang="en-US" sz="2400" dirty="0"/>
              <a:t> and Br</a:t>
            </a:r>
            <a:r>
              <a:rPr lang="en-US" sz="2400" baseline="30000" dirty="0"/>
              <a:t>-</a:t>
            </a:r>
          </a:p>
          <a:p>
            <a:r>
              <a:rPr lang="en-US" sz="2400" dirty="0"/>
              <a:t>Ions move through the electrolyte</a:t>
            </a:r>
          </a:p>
          <a:p>
            <a:r>
              <a:rPr lang="en-US" sz="2400" dirty="0"/>
              <a:t>Pb</a:t>
            </a:r>
            <a:r>
              <a:rPr lang="en-US" sz="2400" baseline="30000" dirty="0"/>
              <a:t>2+ </a:t>
            </a:r>
            <a:r>
              <a:rPr lang="en-US" sz="2400" dirty="0"/>
              <a:t>is attracted to the </a:t>
            </a:r>
            <a:r>
              <a:rPr lang="en-US" sz="2400" b="1" dirty="0">
                <a:solidFill>
                  <a:srgbClr val="C00000"/>
                </a:solidFill>
              </a:rPr>
              <a:t>cathode</a:t>
            </a:r>
            <a:r>
              <a:rPr lang="en-US" sz="2400" dirty="0"/>
              <a:t> and undergoes </a:t>
            </a:r>
            <a:r>
              <a:rPr lang="en-US" sz="2400" b="1" dirty="0">
                <a:solidFill>
                  <a:srgbClr val="C00000"/>
                </a:solidFill>
              </a:rPr>
              <a:t>reduction</a:t>
            </a:r>
          </a:p>
          <a:p>
            <a:r>
              <a:rPr lang="en-US" sz="2400" dirty="0"/>
              <a:t>Br</a:t>
            </a:r>
            <a:r>
              <a:rPr lang="en-US" sz="2400" baseline="30000" dirty="0"/>
              <a:t>- </a:t>
            </a:r>
            <a:r>
              <a:rPr lang="en-US" sz="2400" dirty="0"/>
              <a:t>is attracted to the </a:t>
            </a:r>
            <a:r>
              <a:rPr lang="en-US" sz="2400" b="1" dirty="0">
                <a:solidFill>
                  <a:schemeClr val="accent1">
                    <a:lumMod val="75000"/>
                  </a:schemeClr>
                </a:solidFill>
              </a:rPr>
              <a:t>anode</a:t>
            </a:r>
            <a:r>
              <a:rPr lang="en-US" sz="2400" dirty="0"/>
              <a:t> and undergoes </a:t>
            </a:r>
            <a:r>
              <a:rPr lang="en-US" sz="2400" b="1" dirty="0">
                <a:solidFill>
                  <a:schemeClr val="accent1">
                    <a:lumMod val="75000"/>
                  </a:schemeClr>
                </a:solidFill>
              </a:rPr>
              <a:t>oxidation</a:t>
            </a:r>
            <a:r>
              <a:rPr lang="en-US" sz="2400" dirty="0"/>
              <a:t> </a:t>
            </a:r>
          </a:p>
          <a:p>
            <a:r>
              <a:rPr lang="en-US" sz="2400" dirty="0"/>
              <a:t>Electrons move from the anode to the cathode</a:t>
            </a:r>
          </a:p>
          <a:p>
            <a:endParaRPr lang="en-US" sz="2400" dirty="0"/>
          </a:p>
        </p:txBody>
      </p:sp>
      <p:pic>
        <p:nvPicPr>
          <p:cNvPr id="4" name="Picture 3">
            <a:extLst>
              <a:ext uri="{FF2B5EF4-FFF2-40B4-BE49-F238E27FC236}">
                <a16:creationId xmlns:a16="http://schemas.microsoft.com/office/drawing/2014/main" id="{C0E7458C-7FE4-41CB-A85D-9F5EDAF928F0}"/>
              </a:ext>
            </a:extLst>
          </p:cNvPr>
          <p:cNvPicPr>
            <a:picLocks noChangeAspect="1"/>
          </p:cNvPicPr>
          <p:nvPr/>
        </p:nvPicPr>
        <p:blipFill>
          <a:blip r:embed="rId3"/>
          <a:stretch>
            <a:fillRect/>
          </a:stretch>
        </p:blipFill>
        <p:spPr>
          <a:xfrm>
            <a:off x="5478546" y="625683"/>
            <a:ext cx="6254963" cy="5551280"/>
          </a:xfrm>
          <a:prstGeom prst="rect">
            <a:avLst/>
          </a:prstGeom>
        </p:spPr>
      </p:pic>
    </p:spTree>
    <p:extLst>
      <p:ext uri="{BB962C8B-B14F-4D97-AF65-F5344CB8AC3E}">
        <p14:creationId xmlns:p14="http://schemas.microsoft.com/office/powerpoint/2010/main" val="398846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AB24F-B1E8-4A52-ACC7-04635BB8BC88}"/>
              </a:ext>
            </a:extLst>
          </p:cNvPr>
          <p:cNvSpPr>
            <a:spLocks noGrp="1"/>
          </p:cNvSpPr>
          <p:nvPr>
            <p:ph type="title"/>
          </p:nvPr>
        </p:nvSpPr>
        <p:spPr>
          <a:xfrm>
            <a:off x="411480" y="991443"/>
            <a:ext cx="4443154" cy="1087819"/>
          </a:xfrm>
        </p:spPr>
        <p:txBody>
          <a:bodyPr anchor="b">
            <a:normAutofit/>
          </a:bodyPr>
          <a:lstStyle/>
          <a:p>
            <a:r>
              <a:rPr lang="en-US" dirty="0"/>
              <a:t>Example:</a:t>
            </a:r>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CBA26C53-9A10-4272-AF55-C6E807799110}"/>
              </a:ext>
            </a:extLst>
          </p:cNvPr>
          <p:cNvSpPr>
            <a:spLocks noGrp="1"/>
          </p:cNvSpPr>
          <p:nvPr>
            <p:ph idx="1"/>
          </p:nvPr>
        </p:nvSpPr>
        <p:spPr>
          <a:xfrm>
            <a:off x="411480" y="2684095"/>
            <a:ext cx="4443154" cy="3492868"/>
          </a:xfrm>
        </p:spPr>
        <p:txBody>
          <a:bodyPr>
            <a:normAutofit/>
          </a:bodyPr>
          <a:lstStyle/>
          <a:p>
            <a:pPr marL="0" indent="0">
              <a:buNone/>
            </a:pPr>
            <a:endParaRPr lang="en-US" sz="2400" dirty="0"/>
          </a:p>
        </p:txBody>
      </p:sp>
      <p:pic>
        <p:nvPicPr>
          <p:cNvPr id="4" name="Picture 3">
            <a:extLst>
              <a:ext uri="{FF2B5EF4-FFF2-40B4-BE49-F238E27FC236}">
                <a16:creationId xmlns:a16="http://schemas.microsoft.com/office/drawing/2014/main" id="{C0E7458C-7FE4-41CB-A85D-9F5EDAF928F0}"/>
              </a:ext>
            </a:extLst>
          </p:cNvPr>
          <p:cNvPicPr>
            <a:picLocks noChangeAspect="1"/>
          </p:cNvPicPr>
          <p:nvPr/>
        </p:nvPicPr>
        <p:blipFill>
          <a:blip r:embed="rId3"/>
          <a:stretch>
            <a:fillRect/>
          </a:stretch>
        </p:blipFill>
        <p:spPr>
          <a:xfrm>
            <a:off x="5478546" y="625683"/>
            <a:ext cx="6254963" cy="5551280"/>
          </a:xfrm>
          <a:prstGeom prst="rect">
            <a:avLst/>
          </a:prstGeom>
        </p:spPr>
      </p:pic>
    </p:spTree>
    <p:extLst>
      <p:ext uri="{BB962C8B-B14F-4D97-AF65-F5344CB8AC3E}">
        <p14:creationId xmlns:p14="http://schemas.microsoft.com/office/powerpoint/2010/main" val="2594756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AB24F-B1E8-4A52-ACC7-04635BB8BC88}"/>
              </a:ext>
            </a:extLst>
          </p:cNvPr>
          <p:cNvSpPr>
            <a:spLocks noGrp="1"/>
          </p:cNvSpPr>
          <p:nvPr>
            <p:ph type="title"/>
          </p:nvPr>
        </p:nvSpPr>
        <p:spPr>
          <a:xfrm>
            <a:off x="411480" y="991443"/>
            <a:ext cx="4443154" cy="1087819"/>
          </a:xfrm>
        </p:spPr>
        <p:txBody>
          <a:bodyPr anchor="b">
            <a:normAutofit/>
          </a:bodyPr>
          <a:lstStyle/>
          <a:p>
            <a:r>
              <a:rPr lang="en-US" dirty="0"/>
              <a:t>Important points:</a:t>
            </a:r>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CBA26C53-9A10-4272-AF55-C6E807799110}"/>
              </a:ext>
            </a:extLst>
          </p:cNvPr>
          <p:cNvSpPr>
            <a:spLocks noGrp="1"/>
          </p:cNvSpPr>
          <p:nvPr>
            <p:ph idx="1"/>
          </p:nvPr>
        </p:nvSpPr>
        <p:spPr>
          <a:xfrm>
            <a:off x="411480" y="2684095"/>
            <a:ext cx="4443154" cy="3492868"/>
          </a:xfrm>
        </p:spPr>
        <p:txBody>
          <a:bodyPr>
            <a:normAutofit/>
          </a:bodyPr>
          <a:lstStyle/>
          <a:p>
            <a:r>
              <a:rPr lang="en-US" sz="2400" dirty="0"/>
              <a:t>Endothermic</a:t>
            </a:r>
          </a:p>
          <a:p>
            <a:r>
              <a:rPr lang="en-US" sz="2400" dirty="0"/>
              <a:t>Redox</a:t>
            </a:r>
          </a:p>
          <a:p>
            <a:r>
              <a:rPr lang="en-US" sz="2400" dirty="0"/>
              <a:t>Constant heat source</a:t>
            </a:r>
          </a:p>
          <a:p>
            <a:r>
              <a:rPr lang="en-US" sz="2400" dirty="0"/>
              <a:t>Inert electrodes</a:t>
            </a:r>
          </a:p>
          <a:p>
            <a:endParaRPr lang="en-US" sz="2400" dirty="0"/>
          </a:p>
        </p:txBody>
      </p:sp>
      <p:pic>
        <p:nvPicPr>
          <p:cNvPr id="4" name="Picture 3">
            <a:extLst>
              <a:ext uri="{FF2B5EF4-FFF2-40B4-BE49-F238E27FC236}">
                <a16:creationId xmlns:a16="http://schemas.microsoft.com/office/drawing/2014/main" id="{C0E7458C-7FE4-41CB-A85D-9F5EDAF928F0}"/>
              </a:ext>
            </a:extLst>
          </p:cNvPr>
          <p:cNvPicPr>
            <a:picLocks noChangeAspect="1"/>
          </p:cNvPicPr>
          <p:nvPr/>
        </p:nvPicPr>
        <p:blipFill>
          <a:blip r:embed="rId3"/>
          <a:stretch>
            <a:fillRect/>
          </a:stretch>
        </p:blipFill>
        <p:spPr>
          <a:xfrm>
            <a:off x="5478546" y="625683"/>
            <a:ext cx="6254963" cy="5551280"/>
          </a:xfrm>
          <a:prstGeom prst="rect">
            <a:avLst/>
          </a:prstGeom>
        </p:spPr>
      </p:pic>
    </p:spTree>
    <p:extLst>
      <p:ext uri="{BB962C8B-B14F-4D97-AF65-F5344CB8AC3E}">
        <p14:creationId xmlns:p14="http://schemas.microsoft.com/office/powerpoint/2010/main" val="2657045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AB24F-B1E8-4A52-ACC7-04635BB8BC88}"/>
              </a:ext>
            </a:extLst>
          </p:cNvPr>
          <p:cNvSpPr>
            <a:spLocks noGrp="1"/>
          </p:cNvSpPr>
          <p:nvPr>
            <p:ph type="title"/>
          </p:nvPr>
        </p:nvSpPr>
        <p:spPr>
          <a:xfrm>
            <a:off x="411480" y="991443"/>
            <a:ext cx="4443154" cy="1087819"/>
          </a:xfrm>
        </p:spPr>
        <p:txBody>
          <a:bodyPr anchor="b">
            <a:normAutofit/>
          </a:bodyPr>
          <a:lstStyle/>
          <a:p>
            <a:r>
              <a:rPr lang="en-US" dirty="0"/>
              <a:t>List the ions:</a:t>
            </a:r>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CBA26C53-9A10-4272-AF55-C6E807799110}"/>
              </a:ext>
            </a:extLst>
          </p:cNvPr>
          <p:cNvSpPr>
            <a:spLocks noGrp="1"/>
          </p:cNvSpPr>
          <p:nvPr>
            <p:ph idx="1"/>
          </p:nvPr>
        </p:nvSpPr>
        <p:spPr>
          <a:xfrm>
            <a:off x="411480" y="2684095"/>
            <a:ext cx="4443154" cy="3492868"/>
          </a:xfrm>
        </p:spPr>
        <p:txBody>
          <a:bodyPr>
            <a:normAutofit/>
          </a:bodyPr>
          <a:lstStyle/>
          <a:p>
            <a:r>
              <a:rPr lang="en-US" sz="4400" dirty="0"/>
              <a:t>Pb</a:t>
            </a:r>
            <a:r>
              <a:rPr lang="en-US" sz="4400" baseline="30000" dirty="0"/>
              <a:t>2+</a:t>
            </a:r>
            <a:endParaRPr lang="en-US" sz="4400" dirty="0"/>
          </a:p>
          <a:p>
            <a:r>
              <a:rPr lang="en-US" sz="4400" dirty="0"/>
              <a:t>Br</a:t>
            </a:r>
            <a:r>
              <a:rPr lang="en-US" sz="4400" baseline="30000" dirty="0"/>
              <a:t>-</a:t>
            </a:r>
          </a:p>
        </p:txBody>
      </p:sp>
      <p:grpSp>
        <p:nvGrpSpPr>
          <p:cNvPr id="40" name="Group 39">
            <a:extLst>
              <a:ext uri="{FF2B5EF4-FFF2-40B4-BE49-F238E27FC236}">
                <a16:creationId xmlns:a16="http://schemas.microsoft.com/office/drawing/2014/main" id="{01E359A1-58E8-4F64-B56F-1A0BED80FA79}"/>
              </a:ext>
            </a:extLst>
          </p:cNvPr>
          <p:cNvGrpSpPr/>
          <p:nvPr/>
        </p:nvGrpSpPr>
        <p:grpSpPr>
          <a:xfrm>
            <a:off x="5051685" y="374288"/>
            <a:ext cx="6572098" cy="6143135"/>
            <a:chOff x="3725053" y="533169"/>
            <a:chExt cx="6200932" cy="5772695"/>
          </a:xfrm>
        </p:grpSpPr>
        <p:grpSp>
          <p:nvGrpSpPr>
            <p:cNvPr id="35" name="Group 34">
              <a:extLst>
                <a:ext uri="{FF2B5EF4-FFF2-40B4-BE49-F238E27FC236}">
                  <a16:creationId xmlns:a16="http://schemas.microsoft.com/office/drawing/2014/main" id="{924FE513-8426-4899-BCA3-613F27D2D66D}"/>
                </a:ext>
              </a:extLst>
            </p:cNvPr>
            <p:cNvGrpSpPr/>
            <p:nvPr/>
          </p:nvGrpSpPr>
          <p:grpSpPr>
            <a:xfrm>
              <a:off x="3725053" y="785164"/>
              <a:ext cx="6200932" cy="5520700"/>
              <a:chOff x="3725053" y="785164"/>
              <a:chExt cx="6200932" cy="5520700"/>
            </a:xfrm>
          </p:grpSpPr>
          <p:grpSp>
            <p:nvGrpSpPr>
              <p:cNvPr id="32" name="Group 31">
                <a:extLst>
                  <a:ext uri="{FF2B5EF4-FFF2-40B4-BE49-F238E27FC236}">
                    <a16:creationId xmlns:a16="http://schemas.microsoft.com/office/drawing/2014/main" id="{92569BB2-DC4F-4237-8B7D-85874D581790}"/>
                  </a:ext>
                </a:extLst>
              </p:cNvPr>
              <p:cNvGrpSpPr/>
              <p:nvPr/>
            </p:nvGrpSpPr>
            <p:grpSpPr>
              <a:xfrm>
                <a:off x="3725053" y="785164"/>
                <a:ext cx="6200932" cy="5520700"/>
                <a:chOff x="3725053" y="785164"/>
                <a:chExt cx="6200932" cy="5520700"/>
              </a:xfrm>
            </p:grpSpPr>
            <p:grpSp>
              <p:nvGrpSpPr>
                <p:cNvPr id="25" name="Group 24">
                  <a:extLst>
                    <a:ext uri="{FF2B5EF4-FFF2-40B4-BE49-F238E27FC236}">
                      <a16:creationId xmlns:a16="http://schemas.microsoft.com/office/drawing/2014/main" id="{44505CBB-7868-4EFC-93C8-AED624E6DB27}"/>
                    </a:ext>
                  </a:extLst>
                </p:cNvPr>
                <p:cNvGrpSpPr/>
                <p:nvPr/>
              </p:nvGrpSpPr>
              <p:grpSpPr>
                <a:xfrm>
                  <a:off x="3725053" y="1628933"/>
                  <a:ext cx="6200932" cy="4676931"/>
                  <a:chOff x="3725053" y="1628933"/>
                  <a:chExt cx="6200932" cy="4676931"/>
                </a:xfrm>
              </p:grpSpPr>
              <p:grpSp>
                <p:nvGrpSpPr>
                  <p:cNvPr id="21" name="Group 20">
                    <a:extLst>
                      <a:ext uri="{FF2B5EF4-FFF2-40B4-BE49-F238E27FC236}">
                        <a16:creationId xmlns:a16="http://schemas.microsoft.com/office/drawing/2014/main" id="{DE332758-3A4C-478B-8449-DFA1D5D4C60C}"/>
                      </a:ext>
                    </a:extLst>
                  </p:cNvPr>
                  <p:cNvGrpSpPr/>
                  <p:nvPr/>
                </p:nvGrpSpPr>
                <p:grpSpPr>
                  <a:xfrm>
                    <a:off x="3725053" y="2293495"/>
                    <a:ext cx="6200932" cy="4012369"/>
                    <a:chOff x="3725053" y="2293495"/>
                    <a:chExt cx="6200932" cy="4012369"/>
                  </a:xfrm>
                </p:grpSpPr>
                <p:grpSp>
                  <p:nvGrpSpPr>
                    <p:cNvPr id="14" name="Group 13">
                      <a:extLst>
                        <a:ext uri="{FF2B5EF4-FFF2-40B4-BE49-F238E27FC236}">
                          <a16:creationId xmlns:a16="http://schemas.microsoft.com/office/drawing/2014/main" id="{34DDDCE3-9926-4B14-9CD9-4BCB10BBC8C4}"/>
                        </a:ext>
                      </a:extLst>
                    </p:cNvPr>
                    <p:cNvGrpSpPr/>
                    <p:nvPr/>
                  </p:nvGrpSpPr>
                  <p:grpSpPr>
                    <a:xfrm>
                      <a:off x="3725053" y="2293495"/>
                      <a:ext cx="6200932" cy="4012369"/>
                      <a:chOff x="3725053" y="2293495"/>
                      <a:chExt cx="6200932" cy="4012369"/>
                    </a:xfrm>
                  </p:grpSpPr>
                  <p:sp>
                    <p:nvSpPr>
                      <p:cNvPr id="6" name="Freeform: Shape 5">
                        <a:extLst>
                          <a:ext uri="{FF2B5EF4-FFF2-40B4-BE49-F238E27FC236}">
                            <a16:creationId xmlns:a16="http://schemas.microsoft.com/office/drawing/2014/main" id="{2517F5C3-D1C2-4CF6-93E3-E11D0C7802A9}"/>
                          </a:ext>
                        </a:extLst>
                      </p:cNvPr>
                      <p:cNvSpPr/>
                      <p:nvPr/>
                    </p:nvSpPr>
                    <p:spPr>
                      <a:xfrm>
                        <a:off x="3725053" y="22934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sp>
                    <p:nvSpPr>
                      <p:cNvPr id="10" name="Freeform: Shape 9">
                        <a:extLst>
                          <a:ext uri="{FF2B5EF4-FFF2-40B4-BE49-F238E27FC236}">
                            <a16:creationId xmlns:a16="http://schemas.microsoft.com/office/drawing/2014/main" id="{37694875-E182-4579-BD8A-3EB1DCFB7D51}"/>
                          </a:ext>
                        </a:extLst>
                      </p:cNvPr>
                      <p:cNvSpPr/>
                      <p:nvPr/>
                    </p:nvSpPr>
                    <p:spPr>
                      <a:xfrm flipH="1">
                        <a:off x="8149650" y="22959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cxnSp>
                    <p:nvCxnSpPr>
                      <p:cNvPr id="8" name="Straight Connector 7">
                        <a:extLst>
                          <a:ext uri="{FF2B5EF4-FFF2-40B4-BE49-F238E27FC236}">
                            <a16:creationId xmlns:a16="http://schemas.microsoft.com/office/drawing/2014/main" id="{BBC4DED7-4CDF-44A3-84B6-D41B2DE65136}"/>
                          </a:ext>
                        </a:extLst>
                      </p:cNvPr>
                      <p:cNvCxnSpPr>
                        <a:cxnSpLocks/>
                        <a:stCxn id="6" idx="4"/>
                      </p:cNvCxnSpPr>
                      <p:nvPr/>
                    </p:nvCxnSpPr>
                    <p:spPr>
                      <a:xfrm>
                        <a:off x="5501388" y="6303364"/>
                        <a:ext cx="266825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a:extLst>
                        <a:ext uri="{FF2B5EF4-FFF2-40B4-BE49-F238E27FC236}">
                          <a16:creationId xmlns:a16="http://schemas.microsoft.com/office/drawing/2014/main" id="{87D8A289-F25A-4D78-8611-B9D141990EF1}"/>
                        </a:ext>
                      </a:extLst>
                    </p:cNvPr>
                    <p:cNvCxnSpPr/>
                    <p:nvPr/>
                  </p:nvCxnSpPr>
                  <p:spPr>
                    <a:xfrm>
                      <a:off x="3829987" y="3545174"/>
                      <a:ext cx="5996065"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3" name="Rectangle 22">
                    <a:extLst>
                      <a:ext uri="{FF2B5EF4-FFF2-40B4-BE49-F238E27FC236}">
                        <a16:creationId xmlns:a16="http://schemas.microsoft.com/office/drawing/2014/main" id="{504AAF61-7D5B-4762-B62E-6CABA30858F0}"/>
                      </a:ext>
                    </a:extLst>
                  </p:cNvPr>
                  <p:cNvSpPr/>
                  <p:nvPr/>
                </p:nvSpPr>
                <p:spPr>
                  <a:xfrm>
                    <a:off x="5284027" y="1633928"/>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8E06703-C8E7-435B-AF5B-91EE7F95D56A}"/>
                      </a:ext>
                    </a:extLst>
                  </p:cNvPr>
                  <p:cNvSpPr/>
                  <p:nvPr/>
                </p:nvSpPr>
                <p:spPr>
                  <a:xfrm>
                    <a:off x="7894810" y="1628933"/>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5808EF61-8A7F-40A1-BB30-7CED4A1ABFA4}"/>
                    </a:ext>
                  </a:extLst>
                </p:cNvPr>
                <p:cNvGrpSpPr/>
                <p:nvPr/>
              </p:nvGrpSpPr>
              <p:grpSpPr>
                <a:xfrm>
                  <a:off x="5525369" y="785164"/>
                  <a:ext cx="2610782" cy="848765"/>
                  <a:chOff x="5525369" y="785164"/>
                  <a:chExt cx="2610782" cy="848765"/>
                </a:xfrm>
              </p:grpSpPr>
              <p:cxnSp>
                <p:nvCxnSpPr>
                  <p:cNvPr id="27" name="Straight Connector 26">
                    <a:extLst>
                      <a:ext uri="{FF2B5EF4-FFF2-40B4-BE49-F238E27FC236}">
                        <a16:creationId xmlns:a16="http://schemas.microsoft.com/office/drawing/2014/main" id="{3B06D76A-AD7A-46E1-851A-4C1B5C0872F7}"/>
                      </a:ext>
                    </a:extLst>
                  </p:cNvPr>
                  <p:cNvCxnSpPr>
                    <a:stCxn id="23" idx="0"/>
                  </p:cNvCxnSpPr>
                  <p:nvPr/>
                </p:nvCxnSpPr>
                <p:spPr>
                  <a:xfrm flipV="1">
                    <a:off x="5525369" y="785164"/>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FAF071D-413D-4457-8901-CE4DCAE54BCD}"/>
                      </a:ext>
                    </a:extLst>
                  </p:cNvPr>
                  <p:cNvCxnSpPr/>
                  <p:nvPr/>
                </p:nvCxnSpPr>
                <p:spPr>
                  <a:xfrm flipV="1">
                    <a:off x="8124655" y="785165"/>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04862C4-8B26-40C1-90FC-6D9F0307C975}"/>
                      </a:ext>
                    </a:extLst>
                  </p:cNvPr>
                  <p:cNvCxnSpPr>
                    <a:cxnSpLocks/>
                  </p:cNvCxnSpPr>
                  <p:nvPr/>
                </p:nvCxnSpPr>
                <p:spPr>
                  <a:xfrm>
                    <a:off x="5556350"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34" name="Straight Connector 33">
                <a:extLst>
                  <a:ext uri="{FF2B5EF4-FFF2-40B4-BE49-F238E27FC236}">
                    <a16:creationId xmlns:a16="http://schemas.microsoft.com/office/drawing/2014/main" id="{7C50AE8F-0240-4A00-B923-5D9EBDD584F5}"/>
                  </a:ext>
                </a:extLst>
              </p:cNvPr>
              <p:cNvCxnSpPr>
                <a:cxnSpLocks/>
              </p:cNvCxnSpPr>
              <p:nvPr/>
            </p:nvCxnSpPr>
            <p:spPr>
              <a:xfrm flipV="1">
                <a:off x="6927936" y="800154"/>
                <a:ext cx="839454" cy="249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36">
              <a:extLst>
                <a:ext uri="{FF2B5EF4-FFF2-40B4-BE49-F238E27FC236}">
                  <a16:creationId xmlns:a16="http://schemas.microsoft.com/office/drawing/2014/main" id="{4125F93D-5F51-4197-8C9E-031FA9D12B16}"/>
                </a:ext>
              </a:extLst>
            </p:cNvPr>
            <p:cNvCxnSpPr/>
            <p:nvPr/>
          </p:nvCxnSpPr>
          <p:spPr>
            <a:xfrm>
              <a:off x="6753069" y="533169"/>
              <a:ext cx="0" cy="5389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9885B22-EEA7-41DD-8983-25A364FD7823}"/>
                </a:ext>
              </a:extLst>
            </p:cNvPr>
            <p:cNvCxnSpPr>
              <a:cxnSpLocks/>
            </p:cNvCxnSpPr>
            <p:nvPr/>
          </p:nvCxnSpPr>
          <p:spPr>
            <a:xfrm>
              <a:off x="6927936" y="627767"/>
              <a:ext cx="0" cy="3172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770AC742-AC31-4306-AF00-F66FC6E897C5}"/>
              </a:ext>
            </a:extLst>
          </p:cNvPr>
          <p:cNvGrpSpPr/>
          <p:nvPr/>
        </p:nvGrpSpPr>
        <p:grpSpPr>
          <a:xfrm>
            <a:off x="7667718" y="186911"/>
            <a:ext cx="1397166" cy="430808"/>
            <a:chOff x="7667718" y="186911"/>
            <a:chExt cx="1397166" cy="430808"/>
          </a:xfrm>
        </p:grpSpPr>
        <p:sp>
          <p:nvSpPr>
            <p:cNvPr id="41" name="Plus Sign 40">
              <a:extLst>
                <a:ext uri="{FF2B5EF4-FFF2-40B4-BE49-F238E27FC236}">
                  <a16:creationId xmlns:a16="http://schemas.microsoft.com/office/drawing/2014/main" id="{69709513-B9AE-4FE3-8DE5-F4722189107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Minus Sign 41">
              <a:extLst>
                <a:ext uri="{FF2B5EF4-FFF2-40B4-BE49-F238E27FC236}">
                  <a16:creationId xmlns:a16="http://schemas.microsoft.com/office/drawing/2014/main" id="{87521408-A4D9-4537-9BD3-D7652AF52F06}"/>
                </a:ext>
              </a:extLst>
            </p:cNvPr>
            <p:cNvSpPr/>
            <p:nvPr/>
          </p:nvSpPr>
          <p:spPr>
            <a:xfrm>
              <a:off x="8566879" y="235207"/>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Oval 53">
            <a:extLst>
              <a:ext uri="{FF2B5EF4-FFF2-40B4-BE49-F238E27FC236}">
                <a16:creationId xmlns:a16="http://schemas.microsoft.com/office/drawing/2014/main" id="{1F5EA46E-50A9-40EA-8872-19918ECB2848}"/>
              </a:ext>
            </a:extLst>
          </p:cNvPr>
          <p:cNvSpPr/>
          <p:nvPr/>
        </p:nvSpPr>
        <p:spPr>
          <a:xfrm>
            <a:off x="7468606" y="5592820"/>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5" name="Oval 54">
            <a:extLst>
              <a:ext uri="{FF2B5EF4-FFF2-40B4-BE49-F238E27FC236}">
                <a16:creationId xmlns:a16="http://schemas.microsoft.com/office/drawing/2014/main" id="{E22D4D92-3CDC-4682-9280-3823B858A027}"/>
              </a:ext>
            </a:extLst>
          </p:cNvPr>
          <p:cNvSpPr/>
          <p:nvPr/>
        </p:nvSpPr>
        <p:spPr>
          <a:xfrm>
            <a:off x="8744844" y="3720441"/>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6" name="Oval 55">
            <a:extLst>
              <a:ext uri="{FF2B5EF4-FFF2-40B4-BE49-F238E27FC236}">
                <a16:creationId xmlns:a16="http://schemas.microsoft.com/office/drawing/2014/main" id="{A26CE7D5-BC66-425E-87B0-FE449429010A}"/>
              </a:ext>
            </a:extLst>
          </p:cNvPr>
          <p:cNvSpPr/>
          <p:nvPr/>
        </p:nvSpPr>
        <p:spPr>
          <a:xfrm>
            <a:off x="5477341" y="3766573"/>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7" name="Oval 56">
            <a:extLst>
              <a:ext uri="{FF2B5EF4-FFF2-40B4-BE49-F238E27FC236}">
                <a16:creationId xmlns:a16="http://schemas.microsoft.com/office/drawing/2014/main" id="{FC07FF33-7EAE-49E5-A600-78FDDAB67A8C}"/>
              </a:ext>
            </a:extLst>
          </p:cNvPr>
          <p:cNvSpPr/>
          <p:nvPr/>
        </p:nvSpPr>
        <p:spPr>
          <a:xfrm>
            <a:off x="7148566" y="4237598"/>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58" name="Oval 57">
            <a:extLst>
              <a:ext uri="{FF2B5EF4-FFF2-40B4-BE49-F238E27FC236}">
                <a16:creationId xmlns:a16="http://schemas.microsoft.com/office/drawing/2014/main" id="{404E29F3-5060-46B1-AD35-2339C3D9018C}"/>
              </a:ext>
            </a:extLst>
          </p:cNvPr>
          <p:cNvSpPr/>
          <p:nvPr/>
        </p:nvSpPr>
        <p:spPr>
          <a:xfrm>
            <a:off x="8695902" y="504132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59" name="Oval 58">
            <a:extLst>
              <a:ext uri="{FF2B5EF4-FFF2-40B4-BE49-F238E27FC236}">
                <a16:creationId xmlns:a16="http://schemas.microsoft.com/office/drawing/2014/main" id="{8C6DA4B5-0E40-456A-9A46-087C25DFA100}"/>
              </a:ext>
            </a:extLst>
          </p:cNvPr>
          <p:cNvSpPr/>
          <p:nvPr/>
        </p:nvSpPr>
        <p:spPr>
          <a:xfrm>
            <a:off x="10479834" y="3887717"/>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cxnSp>
        <p:nvCxnSpPr>
          <p:cNvPr id="60" name="Straight Connector 59">
            <a:extLst>
              <a:ext uri="{FF2B5EF4-FFF2-40B4-BE49-F238E27FC236}">
                <a16:creationId xmlns:a16="http://schemas.microsoft.com/office/drawing/2014/main" id="{02BC4B6A-D238-45F3-971B-3D5889A6633A}"/>
              </a:ext>
            </a:extLst>
          </p:cNvPr>
          <p:cNvCxnSpPr>
            <a:cxnSpLocks/>
          </p:cNvCxnSpPr>
          <p:nvPr/>
        </p:nvCxnSpPr>
        <p:spPr>
          <a:xfrm flipV="1">
            <a:off x="9335982" y="474956"/>
            <a:ext cx="378650" cy="18430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29BF927B-045F-4236-A172-BDA7CC2C7F2E}"/>
              </a:ext>
            </a:extLst>
          </p:cNvPr>
          <p:cNvSpPr/>
          <p:nvPr/>
        </p:nvSpPr>
        <p:spPr>
          <a:xfrm>
            <a:off x="5857867" y="501838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67" name="Oval 66">
            <a:extLst>
              <a:ext uri="{FF2B5EF4-FFF2-40B4-BE49-F238E27FC236}">
                <a16:creationId xmlns:a16="http://schemas.microsoft.com/office/drawing/2014/main" id="{CAA0A963-FDD3-42F7-9C97-326465776D92}"/>
              </a:ext>
            </a:extLst>
          </p:cNvPr>
          <p:cNvSpPr/>
          <p:nvPr/>
        </p:nvSpPr>
        <p:spPr>
          <a:xfrm>
            <a:off x="9946673" y="501838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68" name="Oval 67">
            <a:extLst>
              <a:ext uri="{FF2B5EF4-FFF2-40B4-BE49-F238E27FC236}">
                <a16:creationId xmlns:a16="http://schemas.microsoft.com/office/drawing/2014/main" id="{160E6B8B-19E2-407D-A1A4-002594E73E0A}"/>
              </a:ext>
            </a:extLst>
          </p:cNvPr>
          <p:cNvSpPr/>
          <p:nvPr/>
        </p:nvSpPr>
        <p:spPr>
          <a:xfrm>
            <a:off x="7995059" y="440665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4" name="Oval 3">
            <a:extLst>
              <a:ext uri="{FF2B5EF4-FFF2-40B4-BE49-F238E27FC236}">
                <a16:creationId xmlns:a16="http://schemas.microsoft.com/office/drawing/2014/main" id="{43FD2CEF-254A-4A1B-BE07-230839649E55}"/>
              </a:ext>
            </a:extLst>
          </p:cNvPr>
          <p:cNvSpPr/>
          <p:nvPr/>
        </p:nvSpPr>
        <p:spPr>
          <a:xfrm>
            <a:off x="9064884" y="0"/>
            <a:ext cx="1228181" cy="117368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9375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grpId="1" nodeType="clickEffect">
                                  <p:stCondLst>
                                    <p:cond delay="0"/>
                                  </p:stCondLst>
                                  <p:childTnLst>
                                    <p:anim calcmode="lin" valueType="num">
                                      <p:cBhvr>
                                        <p:cTn id="13" dur="500"/>
                                        <p:tgtEl>
                                          <p:spTgt spid="4"/>
                                        </p:tgtEl>
                                        <p:attrNameLst>
                                          <p:attrName>ppt_w</p:attrName>
                                        </p:attrNameLst>
                                      </p:cBhvr>
                                      <p:tavLst>
                                        <p:tav tm="0">
                                          <p:val>
                                            <p:strVal val="ppt_w"/>
                                          </p:val>
                                        </p:tav>
                                        <p:tav tm="100000">
                                          <p:val>
                                            <p:fltVal val="0"/>
                                          </p:val>
                                        </p:tav>
                                      </p:tavLst>
                                    </p:anim>
                                    <p:anim calcmode="lin" valueType="num">
                                      <p:cBhvr>
                                        <p:cTn id="14" dur="500"/>
                                        <p:tgtEl>
                                          <p:spTgt spid="4"/>
                                        </p:tgtEl>
                                        <p:attrNameLst>
                                          <p:attrName>ppt_h</p:attrName>
                                        </p:attrNameLst>
                                      </p:cBhvr>
                                      <p:tavLst>
                                        <p:tav tm="0">
                                          <p:val>
                                            <p:strVal val="ppt_h"/>
                                          </p:val>
                                        </p:tav>
                                        <p:tav tm="100000">
                                          <p:val>
                                            <p:fltVal val="0"/>
                                          </p:val>
                                        </p:tav>
                                      </p:tavLst>
                                    </p:anim>
                                    <p:animEffect transition="out" filter="fade">
                                      <p:cBhvr>
                                        <p:cTn id="15" dur="500"/>
                                        <p:tgtEl>
                                          <p:spTgt spid="4"/>
                                        </p:tgtEl>
                                      </p:cBhvr>
                                    </p:animEffect>
                                    <p:set>
                                      <p:cBhvr>
                                        <p:cTn id="16"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AB24F-B1E8-4A52-ACC7-04635BB8BC88}"/>
              </a:ext>
            </a:extLst>
          </p:cNvPr>
          <p:cNvSpPr>
            <a:spLocks noGrp="1"/>
          </p:cNvSpPr>
          <p:nvPr>
            <p:ph type="title"/>
          </p:nvPr>
        </p:nvSpPr>
        <p:spPr>
          <a:xfrm>
            <a:off x="411480" y="991443"/>
            <a:ext cx="4443154" cy="1087819"/>
          </a:xfrm>
        </p:spPr>
        <p:txBody>
          <a:bodyPr anchor="b">
            <a:normAutofit/>
          </a:bodyPr>
          <a:lstStyle/>
          <a:p>
            <a:r>
              <a:rPr lang="en-US" dirty="0"/>
              <a:t>Movements:</a:t>
            </a:r>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CBA26C53-9A10-4272-AF55-C6E807799110}"/>
              </a:ext>
            </a:extLst>
          </p:cNvPr>
          <p:cNvSpPr>
            <a:spLocks noGrp="1"/>
          </p:cNvSpPr>
          <p:nvPr>
            <p:ph idx="1"/>
          </p:nvPr>
        </p:nvSpPr>
        <p:spPr>
          <a:xfrm>
            <a:off x="411480" y="2684095"/>
            <a:ext cx="4443154" cy="3492868"/>
          </a:xfrm>
        </p:spPr>
        <p:txBody>
          <a:bodyPr>
            <a:normAutofit/>
          </a:bodyPr>
          <a:lstStyle/>
          <a:p>
            <a:pPr marL="0" indent="0">
              <a:buNone/>
            </a:pPr>
            <a:endParaRPr lang="en-US" sz="4400" baseline="30000" dirty="0"/>
          </a:p>
        </p:txBody>
      </p:sp>
      <p:grpSp>
        <p:nvGrpSpPr>
          <p:cNvPr id="40" name="Group 39">
            <a:extLst>
              <a:ext uri="{FF2B5EF4-FFF2-40B4-BE49-F238E27FC236}">
                <a16:creationId xmlns:a16="http://schemas.microsoft.com/office/drawing/2014/main" id="{01E359A1-58E8-4F64-B56F-1A0BED80FA79}"/>
              </a:ext>
            </a:extLst>
          </p:cNvPr>
          <p:cNvGrpSpPr/>
          <p:nvPr/>
        </p:nvGrpSpPr>
        <p:grpSpPr>
          <a:xfrm>
            <a:off x="5051685" y="374288"/>
            <a:ext cx="6572098" cy="6143135"/>
            <a:chOff x="3725053" y="533169"/>
            <a:chExt cx="6200932" cy="5772695"/>
          </a:xfrm>
        </p:grpSpPr>
        <p:grpSp>
          <p:nvGrpSpPr>
            <p:cNvPr id="35" name="Group 34">
              <a:extLst>
                <a:ext uri="{FF2B5EF4-FFF2-40B4-BE49-F238E27FC236}">
                  <a16:creationId xmlns:a16="http://schemas.microsoft.com/office/drawing/2014/main" id="{924FE513-8426-4899-BCA3-613F27D2D66D}"/>
                </a:ext>
              </a:extLst>
            </p:cNvPr>
            <p:cNvGrpSpPr/>
            <p:nvPr/>
          </p:nvGrpSpPr>
          <p:grpSpPr>
            <a:xfrm>
              <a:off x="3725053" y="785164"/>
              <a:ext cx="6200932" cy="5520700"/>
              <a:chOff x="3725053" y="785164"/>
              <a:chExt cx="6200932" cy="5520700"/>
            </a:xfrm>
          </p:grpSpPr>
          <p:grpSp>
            <p:nvGrpSpPr>
              <p:cNvPr id="32" name="Group 31">
                <a:extLst>
                  <a:ext uri="{FF2B5EF4-FFF2-40B4-BE49-F238E27FC236}">
                    <a16:creationId xmlns:a16="http://schemas.microsoft.com/office/drawing/2014/main" id="{92569BB2-DC4F-4237-8B7D-85874D581790}"/>
                  </a:ext>
                </a:extLst>
              </p:cNvPr>
              <p:cNvGrpSpPr/>
              <p:nvPr/>
            </p:nvGrpSpPr>
            <p:grpSpPr>
              <a:xfrm>
                <a:off x="3725053" y="785164"/>
                <a:ext cx="6200932" cy="5520700"/>
                <a:chOff x="3725053" y="785164"/>
                <a:chExt cx="6200932" cy="5520700"/>
              </a:xfrm>
            </p:grpSpPr>
            <p:grpSp>
              <p:nvGrpSpPr>
                <p:cNvPr id="25" name="Group 24">
                  <a:extLst>
                    <a:ext uri="{FF2B5EF4-FFF2-40B4-BE49-F238E27FC236}">
                      <a16:creationId xmlns:a16="http://schemas.microsoft.com/office/drawing/2014/main" id="{44505CBB-7868-4EFC-93C8-AED624E6DB27}"/>
                    </a:ext>
                  </a:extLst>
                </p:cNvPr>
                <p:cNvGrpSpPr/>
                <p:nvPr/>
              </p:nvGrpSpPr>
              <p:grpSpPr>
                <a:xfrm>
                  <a:off x="3725053" y="1628933"/>
                  <a:ext cx="6200932" cy="4676931"/>
                  <a:chOff x="3725053" y="1628933"/>
                  <a:chExt cx="6200932" cy="4676931"/>
                </a:xfrm>
              </p:grpSpPr>
              <p:grpSp>
                <p:nvGrpSpPr>
                  <p:cNvPr id="21" name="Group 20">
                    <a:extLst>
                      <a:ext uri="{FF2B5EF4-FFF2-40B4-BE49-F238E27FC236}">
                        <a16:creationId xmlns:a16="http://schemas.microsoft.com/office/drawing/2014/main" id="{DE332758-3A4C-478B-8449-DFA1D5D4C60C}"/>
                      </a:ext>
                    </a:extLst>
                  </p:cNvPr>
                  <p:cNvGrpSpPr/>
                  <p:nvPr/>
                </p:nvGrpSpPr>
                <p:grpSpPr>
                  <a:xfrm>
                    <a:off x="3725053" y="2293495"/>
                    <a:ext cx="6200932" cy="4012369"/>
                    <a:chOff x="3725053" y="2293495"/>
                    <a:chExt cx="6200932" cy="4012369"/>
                  </a:xfrm>
                </p:grpSpPr>
                <p:grpSp>
                  <p:nvGrpSpPr>
                    <p:cNvPr id="14" name="Group 13">
                      <a:extLst>
                        <a:ext uri="{FF2B5EF4-FFF2-40B4-BE49-F238E27FC236}">
                          <a16:creationId xmlns:a16="http://schemas.microsoft.com/office/drawing/2014/main" id="{34DDDCE3-9926-4B14-9CD9-4BCB10BBC8C4}"/>
                        </a:ext>
                      </a:extLst>
                    </p:cNvPr>
                    <p:cNvGrpSpPr/>
                    <p:nvPr/>
                  </p:nvGrpSpPr>
                  <p:grpSpPr>
                    <a:xfrm>
                      <a:off x="3725053" y="2293495"/>
                      <a:ext cx="6200932" cy="4012369"/>
                      <a:chOff x="3725053" y="2293495"/>
                      <a:chExt cx="6200932" cy="4012369"/>
                    </a:xfrm>
                  </p:grpSpPr>
                  <p:sp>
                    <p:nvSpPr>
                      <p:cNvPr id="6" name="Freeform: Shape 5">
                        <a:extLst>
                          <a:ext uri="{FF2B5EF4-FFF2-40B4-BE49-F238E27FC236}">
                            <a16:creationId xmlns:a16="http://schemas.microsoft.com/office/drawing/2014/main" id="{2517F5C3-D1C2-4CF6-93E3-E11D0C7802A9}"/>
                          </a:ext>
                        </a:extLst>
                      </p:cNvPr>
                      <p:cNvSpPr/>
                      <p:nvPr/>
                    </p:nvSpPr>
                    <p:spPr>
                      <a:xfrm>
                        <a:off x="3725053" y="22934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sp>
                    <p:nvSpPr>
                      <p:cNvPr id="10" name="Freeform: Shape 9">
                        <a:extLst>
                          <a:ext uri="{FF2B5EF4-FFF2-40B4-BE49-F238E27FC236}">
                            <a16:creationId xmlns:a16="http://schemas.microsoft.com/office/drawing/2014/main" id="{37694875-E182-4579-BD8A-3EB1DCFB7D51}"/>
                          </a:ext>
                        </a:extLst>
                      </p:cNvPr>
                      <p:cNvSpPr/>
                      <p:nvPr/>
                    </p:nvSpPr>
                    <p:spPr>
                      <a:xfrm flipH="1">
                        <a:off x="8149650" y="22959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cxnSp>
                    <p:nvCxnSpPr>
                      <p:cNvPr id="8" name="Straight Connector 7">
                        <a:extLst>
                          <a:ext uri="{FF2B5EF4-FFF2-40B4-BE49-F238E27FC236}">
                            <a16:creationId xmlns:a16="http://schemas.microsoft.com/office/drawing/2014/main" id="{BBC4DED7-4CDF-44A3-84B6-D41B2DE65136}"/>
                          </a:ext>
                        </a:extLst>
                      </p:cNvPr>
                      <p:cNvCxnSpPr>
                        <a:cxnSpLocks/>
                        <a:stCxn id="6" idx="4"/>
                      </p:cNvCxnSpPr>
                      <p:nvPr/>
                    </p:nvCxnSpPr>
                    <p:spPr>
                      <a:xfrm>
                        <a:off x="5501388" y="6303364"/>
                        <a:ext cx="266825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a:extLst>
                        <a:ext uri="{FF2B5EF4-FFF2-40B4-BE49-F238E27FC236}">
                          <a16:creationId xmlns:a16="http://schemas.microsoft.com/office/drawing/2014/main" id="{87D8A289-F25A-4D78-8611-B9D141990EF1}"/>
                        </a:ext>
                      </a:extLst>
                    </p:cNvPr>
                    <p:cNvCxnSpPr/>
                    <p:nvPr/>
                  </p:nvCxnSpPr>
                  <p:spPr>
                    <a:xfrm>
                      <a:off x="3829987" y="3545174"/>
                      <a:ext cx="5996065"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3" name="Rectangle 22">
                    <a:extLst>
                      <a:ext uri="{FF2B5EF4-FFF2-40B4-BE49-F238E27FC236}">
                        <a16:creationId xmlns:a16="http://schemas.microsoft.com/office/drawing/2014/main" id="{504AAF61-7D5B-4762-B62E-6CABA30858F0}"/>
                      </a:ext>
                    </a:extLst>
                  </p:cNvPr>
                  <p:cNvSpPr/>
                  <p:nvPr/>
                </p:nvSpPr>
                <p:spPr>
                  <a:xfrm>
                    <a:off x="5284027" y="1633928"/>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8E06703-C8E7-435B-AF5B-91EE7F95D56A}"/>
                      </a:ext>
                    </a:extLst>
                  </p:cNvPr>
                  <p:cNvSpPr/>
                  <p:nvPr/>
                </p:nvSpPr>
                <p:spPr>
                  <a:xfrm>
                    <a:off x="7894810" y="1628933"/>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5808EF61-8A7F-40A1-BB30-7CED4A1ABFA4}"/>
                    </a:ext>
                  </a:extLst>
                </p:cNvPr>
                <p:cNvGrpSpPr/>
                <p:nvPr/>
              </p:nvGrpSpPr>
              <p:grpSpPr>
                <a:xfrm>
                  <a:off x="5525369" y="785164"/>
                  <a:ext cx="2610782" cy="848765"/>
                  <a:chOff x="5525369" y="785164"/>
                  <a:chExt cx="2610782" cy="848765"/>
                </a:xfrm>
              </p:grpSpPr>
              <p:cxnSp>
                <p:nvCxnSpPr>
                  <p:cNvPr id="27" name="Straight Connector 26">
                    <a:extLst>
                      <a:ext uri="{FF2B5EF4-FFF2-40B4-BE49-F238E27FC236}">
                        <a16:creationId xmlns:a16="http://schemas.microsoft.com/office/drawing/2014/main" id="{3B06D76A-AD7A-46E1-851A-4C1B5C0872F7}"/>
                      </a:ext>
                    </a:extLst>
                  </p:cNvPr>
                  <p:cNvCxnSpPr>
                    <a:stCxn id="23" idx="0"/>
                  </p:cNvCxnSpPr>
                  <p:nvPr/>
                </p:nvCxnSpPr>
                <p:spPr>
                  <a:xfrm flipV="1">
                    <a:off x="5525369" y="785164"/>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FAF071D-413D-4457-8901-CE4DCAE54BCD}"/>
                      </a:ext>
                    </a:extLst>
                  </p:cNvPr>
                  <p:cNvCxnSpPr/>
                  <p:nvPr/>
                </p:nvCxnSpPr>
                <p:spPr>
                  <a:xfrm flipV="1">
                    <a:off x="8124655" y="785165"/>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04862C4-8B26-40C1-90FC-6D9F0307C975}"/>
                      </a:ext>
                    </a:extLst>
                  </p:cNvPr>
                  <p:cNvCxnSpPr>
                    <a:cxnSpLocks/>
                  </p:cNvCxnSpPr>
                  <p:nvPr/>
                </p:nvCxnSpPr>
                <p:spPr>
                  <a:xfrm>
                    <a:off x="5556350"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34" name="Straight Connector 33">
                <a:extLst>
                  <a:ext uri="{FF2B5EF4-FFF2-40B4-BE49-F238E27FC236}">
                    <a16:creationId xmlns:a16="http://schemas.microsoft.com/office/drawing/2014/main" id="{7C50AE8F-0240-4A00-B923-5D9EBDD584F5}"/>
                  </a:ext>
                </a:extLst>
              </p:cNvPr>
              <p:cNvCxnSpPr>
                <a:cxnSpLocks/>
              </p:cNvCxnSpPr>
              <p:nvPr/>
            </p:nvCxnSpPr>
            <p:spPr>
              <a:xfrm flipV="1">
                <a:off x="6927936" y="800154"/>
                <a:ext cx="839454" cy="249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36">
              <a:extLst>
                <a:ext uri="{FF2B5EF4-FFF2-40B4-BE49-F238E27FC236}">
                  <a16:creationId xmlns:a16="http://schemas.microsoft.com/office/drawing/2014/main" id="{4125F93D-5F51-4197-8C9E-031FA9D12B16}"/>
                </a:ext>
              </a:extLst>
            </p:cNvPr>
            <p:cNvCxnSpPr/>
            <p:nvPr/>
          </p:nvCxnSpPr>
          <p:spPr>
            <a:xfrm>
              <a:off x="6753069" y="533169"/>
              <a:ext cx="0" cy="5389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9885B22-EEA7-41DD-8983-25A364FD7823}"/>
                </a:ext>
              </a:extLst>
            </p:cNvPr>
            <p:cNvCxnSpPr>
              <a:cxnSpLocks/>
            </p:cNvCxnSpPr>
            <p:nvPr/>
          </p:nvCxnSpPr>
          <p:spPr>
            <a:xfrm>
              <a:off x="6927936" y="627767"/>
              <a:ext cx="0" cy="3172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770AC742-AC31-4306-AF00-F66FC6E897C5}"/>
              </a:ext>
            </a:extLst>
          </p:cNvPr>
          <p:cNvGrpSpPr/>
          <p:nvPr/>
        </p:nvGrpSpPr>
        <p:grpSpPr>
          <a:xfrm>
            <a:off x="7667718" y="186911"/>
            <a:ext cx="1397166" cy="430808"/>
            <a:chOff x="7667718" y="186911"/>
            <a:chExt cx="1397166" cy="430808"/>
          </a:xfrm>
        </p:grpSpPr>
        <p:sp>
          <p:nvSpPr>
            <p:cNvPr id="41" name="Plus Sign 40">
              <a:extLst>
                <a:ext uri="{FF2B5EF4-FFF2-40B4-BE49-F238E27FC236}">
                  <a16:creationId xmlns:a16="http://schemas.microsoft.com/office/drawing/2014/main" id="{69709513-B9AE-4FE3-8DE5-F4722189107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Minus Sign 41">
              <a:extLst>
                <a:ext uri="{FF2B5EF4-FFF2-40B4-BE49-F238E27FC236}">
                  <a16:creationId xmlns:a16="http://schemas.microsoft.com/office/drawing/2014/main" id="{87521408-A4D9-4537-9BD3-D7652AF52F06}"/>
                </a:ext>
              </a:extLst>
            </p:cNvPr>
            <p:cNvSpPr/>
            <p:nvPr/>
          </p:nvSpPr>
          <p:spPr>
            <a:xfrm>
              <a:off x="8566879" y="235207"/>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Oval 53">
            <a:extLst>
              <a:ext uri="{FF2B5EF4-FFF2-40B4-BE49-F238E27FC236}">
                <a16:creationId xmlns:a16="http://schemas.microsoft.com/office/drawing/2014/main" id="{1F5EA46E-50A9-40EA-8872-19918ECB2848}"/>
              </a:ext>
            </a:extLst>
          </p:cNvPr>
          <p:cNvSpPr/>
          <p:nvPr/>
        </p:nvSpPr>
        <p:spPr>
          <a:xfrm>
            <a:off x="7468606" y="5592820"/>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5" name="Oval 54">
            <a:extLst>
              <a:ext uri="{FF2B5EF4-FFF2-40B4-BE49-F238E27FC236}">
                <a16:creationId xmlns:a16="http://schemas.microsoft.com/office/drawing/2014/main" id="{E22D4D92-3CDC-4682-9280-3823B858A027}"/>
              </a:ext>
            </a:extLst>
          </p:cNvPr>
          <p:cNvSpPr/>
          <p:nvPr/>
        </p:nvSpPr>
        <p:spPr>
          <a:xfrm>
            <a:off x="8744844" y="3720441"/>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6" name="Oval 55">
            <a:extLst>
              <a:ext uri="{FF2B5EF4-FFF2-40B4-BE49-F238E27FC236}">
                <a16:creationId xmlns:a16="http://schemas.microsoft.com/office/drawing/2014/main" id="{A26CE7D5-BC66-425E-87B0-FE449429010A}"/>
              </a:ext>
            </a:extLst>
          </p:cNvPr>
          <p:cNvSpPr/>
          <p:nvPr/>
        </p:nvSpPr>
        <p:spPr>
          <a:xfrm>
            <a:off x="5477341" y="3766573"/>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7" name="Oval 56">
            <a:extLst>
              <a:ext uri="{FF2B5EF4-FFF2-40B4-BE49-F238E27FC236}">
                <a16:creationId xmlns:a16="http://schemas.microsoft.com/office/drawing/2014/main" id="{FC07FF33-7EAE-49E5-A600-78FDDAB67A8C}"/>
              </a:ext>
            </a:extLst>
          </p:cNvPr>
          <p:cNvSpPr/>
          <p:nvPr/>
        </p:nvSpPr>
        <p:spPr>
          <a:xfrm>
            <a:off x="7148566" y="4237598"/>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58" name="Oval 57">
            <a:extLst>
              <a:ext uri="{FF2B5EF4-FFF2-40B4-BE49-F238E27FC236}">
                <a16:creationId xmlns:a16="http://schemas.microsoft.com/office/drawing/2014/main" id="{404E29F3-5060-46B1-AD35-2339C3D9018C}"/>
              </a:ext>
            </a:extLst>
          </p:cNvPr>
          <p:cNvSpPr/>
          <p:nvPr/>
        </p:nvSpPr>
        <p:spPr>
          <a:xfrm>
            <a:off x="8695902" y="504132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59" name="Oval 58">
            <a:extLst>
              <a:ext uri="{FF2B5EF4-FFF2-40B4-BE49-F238E27FC236}">
                <a16:creationId xmlns:a16="http://schemas.microsoft.com/office/drawing/2014/main" id="{8C6DA4B5-0E40-456A-9A46-087C25DFA100}"/>
              </a:ext>
            </a:extLst>
          </p:cNvPr>
          <p:cNvSpPr/>
          <p:nvPr/>
        </p:nvSpPr>
        <p:spPr>
          <a:xfrm>
            <a:off x="10479834" y="3887717"/>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cxnSp>
        <p:nvCxnSpPr>
          <p:cNvPr id="60" name="Straight Connector 59">
            <a:extLst>
              <a:ext uri="{FF2B5EF4-FFF2-40B4-BE49-F238E27FC236}">
                <a16:creationId xmlns:a16="http://schemas.microsoft.com/office/drawing/2014/main" id="{02BC4B6A-D238-45F3-971B-3D5889A6633A}"/>
              </a:ext>
            </a:extLst>
          </p:cNvPr>
          <p:cNvCxnSpPr>
            <a:cxnSpLocks/>
          </p:cNvCxnSpPr>
          <p:nvPr/>
        </p:nvCxnSpPr>
        <p:spPr>
          <a:xfrm>
            <a:off x="9335982" y="659262"/>
            <a:ext cx="40514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29BF927B-045F-4236-A172-BDA7CC2C7F2E}"/>
              </a:ext>
            </a:extLst>
          </p:cNvPr>
          <p:cNvSpPr/>
          <p:nvPr/>
        </p:nvSpPr>
        <p:spPr>
          <a:xfrm>
            <a:off x="5857867" y="501838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grpSp>
        <p:nvGrpSpPr>
          <p:cNvPr id="46" name="Group 45">
            <a:extLst>
              <a:ext uri="{FF2B5EF4-FFF2-40B4-BE49-F238E27FC236}">
                <a16:creationId xmlns:a16="http://schemas.microsoft.com/office/drawing/2014/main" id="{A6D1DDD7-05AE-423A-BDCC-C6AB0A50C567}"/>
              </a:ext>
            </a:extLst>
          </p:cNvPr>
          <p:cNvGrpSpPr/>
          <p:nvPr/>
        </p:nvGrpSpPr>
        <p:grpSpPr>
          <a:xfrm>
            <a:off x="6721921" y="2160523"/>
            <a:ext cx="3255906" cy="2916674"/>
            <a:chOff x="6721921" y="2160523"/>
            <a:chExt cx="3255906" cy="2916674"/>
          </a:xfrm>
        </p:grpSpPr>
        <p:grpSp>
          <p:nvGrpSpPr>
            <p:cNvPr id="47" name="Group 46">
              <a:extLst>
                <a:ext uri="{FF2B5EF4-FFF2-40B4-BE49-F238E27FC236}">
                  <a16:creationId xmlns:a16="http://schemas.microsoft.com/office/drawing/2014/main" id="{829F422A-102F-45E1-8B7A-F45D8A3B6EF2}"/>
                </a:ext>
              </a:extLst>
            </p:cNvPr>
            <p:cNvGrpSpPr/>
            <p:nvPr/>
          </p:nvGrpSpPr>
          <p:grpSpPr>
            <a:xfrm>
              <a:off x="6721921" y="2160523"/>
              <a:ext cx="3250906" cy="430808"/>
              <a:chOff x="7667718" y="186911"/>
              <a:chExt cx="3196652" cy="430808"/>
            </a:xfrm>
          </p:grpSpPr>
          <p:sp>
            <p:nvSpPr>
              <p:cNvPr id="61" name="Plus Sign 60">
                <a:extLst>
                  <a:ext uri="{FF2B5EF4-FFF2-40B4-BE49-F238E27FC236}">
                    <a16:creationId xmlns:a16="http://schemas.microsoft.com/office/drawing/2014/main" id="{395F754C-BD00-47D2-9E83-9202A926A9FE}"/>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Minus Sign 61">
                <a:extLst>
                  <a:ext uri="{FF2B5EF4-FFF2-40B4-BE49-F238E27FC236}">
                    <a16:creationId xmlns:a16="http://schemas.microsoft.com/office/drawing/2014/main" id="{547C934D-5857-44F1-BDC5-65A573EF6F18}"/>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a:extLst>
                <a:ext uri="{FF2B5EF4-FFF2-40B4-BE49-F238E27FC236}">
                  <a16:creationId xmlns:a16="http://schemas.microsoft.com/office/drawing/2014/main" id="{02809003-E898-4C0E-B437-8D0607C02573}"/>
                </a:ext>
              </a:extLst>
            </p:cNvPr>
            <p:cNvGrpSpPr/>
            <p:nvPr/>
          </p:nvGrpSpPr>
          <p:grpSpPr>
            <a:xfrm>
              <a:off x="6724421" y="3339747"/>
              <a:ext cx="3250906" cy="430808"/>
              <a:chOff x="7667718" y="186911"/>
              <a:chExt cx="3196652" cy="430808"/>
            </a:xfrm>
          </p:grpSpPr>
          <p:sp>
            <p:nvSpPr>
              <p:cNvPr id="52" name="Plus Sign 51">
                <a:extLst>
                  <a:ext uri="{FF2B5EF4-FFF2-40B4-BE49-F238E27FC236}">
                    <a16:creationId xmlns:a16="http://schemas.microsoft.com/office/drawing/2014/main" id="{A325BBBC-9ADC-4966-BAD6-6F6BB6ECA878}"/>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Minus Sign 52">
                <a:extLst>
                  <a:ext uri="{FF2B5EF4-FFF2-40B4-BE49-F238E27FC236}">
                    <a16:creationId xmlns:a16="http://schemas.microsoft.com/office/drawing/2014/main" id="{8AF63DA1-A0E3-4F25-9952-CC6767366217}"/>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 name="Group 48">
              <a:extLst>
                <a:ext uri="{FF2B5EF4-FFF2-40B4-BE49-F238E27FC236}">
                  <a16:creationId xmlns:a16="http://schemas.microsoft.com/office/drawing/2014/main" id="{7F2C0DA0-7332-4F02-AC08-9030DBD2845A}"/>
                </a:ext>
              </a:extLst>
            </p:cNvPr>
            <p:cNvGrpSpPr/>
            <p:nvPr/>
          </p:nvGrpSpPr>
          <p:grpSpPr>
            <a:xfrm>
              <a:off x="6726921" y="4646389"/>
              <a:ext cx="3250906" cy="430808"/>
              <a:chOff x="7667718" y="186911"/>
              <a:chExt cx="3196652" cy="430808"/>
            </a:xfrm>
          </p:grpSpPr>
          <p:sp>
            <p:nvSpPr>
              <p:cNvPr id="50" name="Plus Sign 49">
                <a:extLst>
                  <a:ext uri="{FF2B5EF4-FFF2-40B4-BE49-F238E27FC236}">
                    <a16:creationId xmlns:a16="http://schemas.microsoft.com/office/drawing/2014/main" id="{6585E5FC-210B-4216-830F-9ED40E9E605C}"/>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Minus Sign 50">
                <a:extLst>
                  <a:ext uri="{FF2B5EF4-FFF2-40B4-BE49-F238E27FC236}">
                    <a16:creationId xmlns:a16="http://schemas.microsoft.com/office/drawing/2014/main" id="{335F2B7C-E49F-4D9A-856E-EC2C5C74FB0D}"/>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3" name="Oval 62">
            <a:extLst>
              <a:ext uri="{FF2B5EF4-FFF2-40B4-BE49-F238E27FC236}">
                <a16:creationId xmlns:a16="http://schemas.microsoft.com/office/drawing/2014/main" id="{39BD7B3B-F1E9-45BA-871D-C5A0972BC21F}"/>
              </a:ext>
            </a:extLst>
          </p:cNvPr>
          <p:cNvSpPr/>
          <p:nvPr/>
        </p:nvSpPr>
        <p:spPr>
          <a:xfrm>
            <a:off x="9946673" y="501838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64" name="Oval 63">
            <a:extLst>
              <a:ext uri="{FF2B5EF4-FFF2-40B4-BE49-F238E27FC236}">
                <a16:creationId xmlns:a16="http://schemas.microsoft.com/office/drawing/2014/main" id="{F9B591B8-A28F-4EE7-A4D2-F050E2C3227F}"/>
              </a:ext>
            </a:extLst>
          </p:cNvPr>
          <p:cNvSpPr/>
          <p:nvPr/>
        </p:nvSpPr>
        <p:spPr>
          <a:xfrm>
            <a:off x="7995059" y="440665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Tree>
    <p:extLst>
      <p:ext uri="{BB962C8B-B14F-4D97-AF65-F5344CB8AC3E}">
        <p14:creationId xmlns:p14="http://schemas.microsoft.com/office/powerpoint/2010/main" val="14703526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40" name="Group 39">
            <a:extLst>
              <a:ext uri="{FF2B5EF4-FFF2-40B4-BE49-F238E27FC236}">
                <a16:creationId xmlns:a16="http://schemas.microsoft.com/office/drawing/2014/main" id="{01E359A1-58E8-4F64-B56F-1A0BED80FA79}"/>
              </a:ext>
            </a:extLst>
          </p:cNvPr>
          <p:cNvGrpSpPr/>
          <p:nvPr/>
        </p:nvGrpSpPr>
        <p:grpSpPr>
          <a:xfrm>
            <a:off x="5051685" y="374288"/>
            <a:ext cx="6572098" cy="6143135"/>
            <a:chOff x="3725053" y="533169"/>
            <a:chExt cx="6200932" cy="5772695"/>
          </a:xfrm>
        </p:grpSpPr>
        <p:grpSp>
          <p:nvGrpSpPr>
            <p:cNvPr id="35" name="Group 34">
              <a:extLst>
                <a:ext uri="{FF2B5EF4-FFF2-40B4-BE49-F238E27FC236}">
                  <a16:creationId xmlns:a16="http://schemas.microsoft.com/office/drawing/2014/main" id="{924FE513-8426-4899-BCA3-613F27D2D66D}"/>
                </a:ext>
              </a:extLst>
            </p:cNvPr>
            <p:cNvGrpSpPr/>
            <p:nvPr/>
          </p:nvGrpSpPr>
          <p:grpSpPr>
            <a:xfrm>
              <a:off x="3725053" y="785164"/>
              <a:ext cx="6200932" cy="5520700"/>
              <a:chOff x="3725053" y="785164"/>
              <a:chExt cx="6200932" cy="5520700"/>
            </a:xfrm>
          </p:grpSpPr>
          <p:grpSp>
            <p:nvGrpSpPr>
              <p:cNvPr id="32" name="Group 31">
                <a:extLst>
                  <a:ext uri="{FF2B5EF4-FFF2-40B4-BE49-F238E27FC236}">
                    <a16:creationId xmlns:a16="http://schemas.microsoft.com/office/drawing/2014/main" id="{92569BB2-DC4F-4237-8B7D-85874D581790}"/>
                  </a:ext>
                </a:extLst>
              </p:cNvPr>
              <p:cNvGrpSpPr/>
              <p:nvPr/>
            </p:nvGrpSpPr>
            <p:grpSpPr>
              <a:xfrm>
                <a:off x="3725053" y="785164"/>
                <a:ext cx="6200932" cy="5520700"/>
                <a:chOff x="3725053" y="785164"/>
                <a:chExt cx="6200932" cy="5520700"/>
              </a:xfrm>
            </p:grpSpPr>
            <p:grpSp>
              <p:nvGrpSpPr>
                <p:cNvPr id="25" name="Group 24">
                  <a:extLst>
                    <a:ext uri="{FF2B5EF4-FFF2-40B4-BE49-F238E27FC236}">
                      <a16:creationId xmlns:a16="http://schemas.microsoft.com/office/drawing/2014/main" id="{44505CBB-7868-4EFC-93C8-AED624E6DB27}"/>
                    </a:ext>
                  </a:extLst>
                </p:cNvPr>
                <p:cNvGrpSpPr/>
                <p:nvPr/>
              </p:nvGrpSpPr>
              <p:grpSpPr>
                <a:xfrm>
                  <a:off x="3725053" y="1628933"/>
                  <a:ext cx="6200932" cy="4676931"/>
                  <a:chOff x="3725053" y="1628933"/>
                  <a:chExt cx="6200932" cy="4676931"/>
                </a:xfrm>
              </p:grpSpPr>
              <p:grpSp>
                <p:nvGrpSpPr>
                  <p:cNvPr id="21" name="Group 20">
                    <a:extLst>
                      <a:ext uri="{FF2B5EF4-FFF2-40B4-BE49-F238E27FC236}">
                        <a16:creationId xmlns:a16="http://schemas.microsoft.com/office/drawing/2014/main" id="{DE332758-3A4C-478B-8449-DFA1D5D4C60C}"/>
                      </a:ext>
                    </a:extLst>
                  </p:cNvPr>
                  <p:cNvGrpSpPr/>
                  <p:nvPr/>
                </p:nvGrpSpPr>
                <p:grpSpPr>
                  <a:xfrm>
                    <a:off x="3725053" y="2293495"/>
                    <a:ext cx="6200932" cy="4012369"/>
                    <a:chOff x="3725053" y="2293495"/>
                    <a:chExt cx="6200932" cy="4012369"/>
                  </a:xfrm>
                </p:grpSpPr>
                <p:grpSp>
                  <p:nvGrpSpPr>
                    <p:cNvPr id="14" name="Group 13">
                      <a:extLst>
                        <a:ext uri="{FF2B5EF4-FFF2-40B4-BE49-F238E27FC236}">
                          <a16:creationId xmlns:a16="http://schemas.microsoft.com/office/drawing/2014/main" id="{34DDDCE3-9926-4B14-9CD9-4BCB10BBC8C4}"/>
                        </a:ext>
                      </a:extLst>
                    </p:cNvPr>
                    <p:cNvGrpSpPr/>
                    <p:nvPr/>
                  </p:nvGrpSpPr>
                  <p:grpSpPr>
                    <a:xfrm>
                      <a:off x="3725053" y="2293495"/>
                      <a:ext cx="6200932" cy="4012369"/>
                      <a:chOff x="3725053" y="2293495"/>
                      <a:chExt cx="6200932" cy="4012369"/>
                    </a:xfrm>
                  </p:grpSpPr>
                  <p:sp>
                    <p:nvSpPr>
                      <p:cNvPr id="6" name="Freeform: Shape 5">
                        <a:extLst>
                          <a:ext uri="{FF2B5EF4-FFF2-40B4-BE49-F238E27FC236}">
                            <a16:creationId xmlns:a16="http://schemas.microsoft.com/office/drawing/2014/main" id="{2517F5C3-D1C2-4CF6-93E3-E11D0C7802A9}"/>
                          </a:ext>
                        </a:extLst>
                      </p:cNvPr>
                      <p:cNvSpPr/>
                      <p:nvPr/>
                    </p:nvSpPr>
                    <p:spPr>
                      <a:xfrm>
                        <a:off x="3725053" y="22934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sp>
                    <p:nvSpPr>
                      <p:cNvPr id="10" name="Freeform: Shape 9">
                        <a:extLst>
                          <a:ext uri="{FF2B5EF4-FFF2-40B4-BE49-F238E27FC236}">
                            <a16:creationId xmlns:a16="http://schemas.microsoft.com/office/drawing/2014/main" id="{37694875-E182-4579-BD8A-3EB1DCFB7D51}"/>
                          </a:ext>
                        </a:extLst>
                      </p:cNvPr>
                      <p:cNvSpPr/>
                      <p:nvPr/>
                    </p:nvSpPr>
                    <p:spPr>
                      <a:xfrm flipH="1">
                        <a:off x="8149650" y="22959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cxnSp>
                    <p:nvCxnSpPr>
                      <p:cNvPr id="8" name="Straight Connector 7">
                        <a:extLst>
                          <a:ext uri="{FF2B5EF4-FFF2-40B4-BE49-F238E27FC236}">
                            <a16:creationId xmlns:a16="http://schemas.microsoft.com/office/drawing/2014/main" id="{BBC4DED7-4CDF-44A3-84B6-D41B2DE65136}"/>
                          </a:ext>
                        </a:extLst>
                      </p:cNvPr>
                      <p:cNvCxnSpPr>
                        <a:cxnSpLocks/>
                        <a:stCxn id="6" idx="4"/>
                      </p:cNvCxnSpPr>
                      <p:nvPr/>
                    </p:nvCxnSpPr>
                    <p:spPr>
                      <a:xfrm>
                        <a:off x="5501388" y="6303364"/>
                        <a:ext cx="266825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a:extLst>
                        <a:ext uri="{FF2B5EF4-FFF2-40B4-BE49-F238E27FC236}">
                          <a16:creationId xmlns:a16="http://schemas.microsoft.com/office/drawing/2014/main" id="{87D8A289-F25A-4D78-8611-B9D141990EF1}"/>
                        </a:ext>
                      </a:extLst>
                    </p:cNvPr>
                    <p:cNvCxnSpPr/>
                    <p:nvPr/>
                  </p:nvCxnSpPr>
                  <p:spPr>
                    <a:xfrm>
                      <a:off x="3829987" y="3545174"/>
                      <a:ext cx="5996065"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3" name="Rectangle 22">
                    <a:extLst>
                      <a:ext uri="{FF2B5EF4-FFF2-40B4-BE49-F238E27FC236}">
                        <a16:creationId xmlns:a16="http://schemas.microsoft.com/office/drawing/2014/main" id="{504AAF61-7D5B-4762-B62E-6CABA30858F0}"/>
                      </a:ext>
                    </a:extLst>
                  </p:cNvPr>
                  <p:cNvSpPr/>
                  <p:nvPr/>
                </p:nvSpPr>
                <p:spPr>
                  <a:xfrm>
                    <a:off x="5284027" y="1633928"/>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8E06703-C8E7-435B-AF5B-91EE7F95D56A}"/>
                      </a:ext>
                    </a:extLst>
                  </p:cNvPr>
                  <p:cNvSpPr/>
                  <p:nvPr/>
                </p:nvSpPr>
                <p:spPr>
                  <a:xfrm>
                    <a:off x="7894810" y="1628933"/>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5808EF61-8A7F-40A1-BB30-7CED4A1ABFA4}"/>
                    </a:ext>
                  </a:extLst>
                </p:cNvPr>
                <p:cNvGrpSpPr/>
                <p:nvPr/>
              </p:nvGrpSpPr>
              <p:grpSpPr>
                <a:xfrm>
                  <a:off x="5525369" y="785164"/>
                  <a:ext cx="2610782" cy="848765"/>
                  <a:chOff x="5525369" y="785164"/>
                  <a:chExt cx="2610782" cy="848765"/>
                </a:xfrm>
              </p:grpSpPr>
              <p:cxnSp>
                <p:nvCxnSpPr>
                  <p:cNvPr id="27" name="Straight Connector 26">
                    <a:extLst>
                      <a:ext uri="{FF2B5EF4-FFF2-40B4-BE49-F238E27FC236}">
                        <a16:creationId xmlns:a16="http://schemas.microsoft.com/office/drawing/2014/main" id="{3B06D76A-AD7A-46E1-851A-4C1B5C0872F7}"/>
                      </a:ext>
                    </a:extLst>
                  </p:cNvPr>
                  <p:cNvCxnSpPr>
                    <a:stCxn id="23" idx="0"/>
                  </p:cNvCxnSpPr>
                  <p:nvPr/>
                </p:nvCxnSpPr>
                <p:spPr>
                  <a:xfrm flipV="1">
                    <a:off x="5525369" y="785164"/>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FAF071D-413D-4457-8901-CE4DCAE54BCD}"/>
                      </a:ext>
                    </a:extLst>
                  </p:cNvPr>
                  <p:cNvCxnSpPr/>
                  <p:nvPr/>
                </p:nvCxnSpPr>
                <p:spPr>
                  <a:xfrm flipV="1">
                    <a:off x="8124655" y="785165"/>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04862C4-8B26-40C1-90FC-6D9F0307C975}"/>
                      </a:ext>
                    </a:extLst>
                  </p:cNvPr>
                  <p:cNvCxnSpPr>
                    <a:cxnSpLocks/>
                  </p:cNvCxnSpPr>
                  <p:nvPr/>
                </p:nvCxnSpPr>
                <p:spPr>
                  <a:xfrm>
                    <a:off x="5556350"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34" name="Straight Connector 33">
                <a:extLst>
                  <a:ext uri="{FF2B5EF4-FFF2-40B4-BE49-F238E27FC236}">
                    <a16:creationId xmlns:a16="http://schemas.microsoft.com/office/drawing/2014/main" id="{7C50AE8F-0240-4A00-B923-5D9EBDD584F5}"/>
                  </a:ext>
                </a:extLst>
              </p:cNvPr>
              <p:cNvCxnSpPr>
                <a:cxnSpLocks/>
              </p:cNvCxnSpPr>
              <p:nvPr/>
            </p:nvCxnSpPr>
            <p:spPr>
              <a:xfrm>
                <a:off x="6927936"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36">
              <a:extLst>
                <a:ext uri="{FF2B5EF4-FFF2-40B4-BE49-F238E27FC236}">
                  <a16:creationId xmlns:a16="http://schemas.microsoft.com/office/drawing/2014/main" id="{4125F93D-5F51-4197-8C9E-031FA9D12B16}"/>
                </a:ext>
              </a:extLst>
            </p:cNvPr>
            <p:cNvCxnSpPr/>
            <p:nvPr/>
          </p:nvCxnSpPr>
          <p:spPr>
            <a:xfrm>
              <a:off x="6753069" y="533169"/>
              <a:ext cx="0" cy="5389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9885B22-EEA7-41DD-8983-25A364FD7823}"/>
                </a:ext>
              </a:extLst>
            </p:cNvPr>
            <p:cNvCxnSpPr>
              <a:cxnSpLocks/>
            </p:cNvCxnSpPr>
            <p:nvPr/>
          </p:nvCxnSpPr>
          <p:spPr>
            <a:xfrm>
              <a:off x="6927936" y="627767"/>
              <a:ext cx="0" cy="3172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770AC742-AC31-4306-AF00-F66FC6E897C5}"/>
              </a:ext>
            </a:extLst>
          </p:cNvPr>
          <p:cNvGrpSpPr/>
          <p:nvPr/>
        </p:nvGrpSpPr>
        <p:grpSpPr>
          <a:xfrm>
            <a:off x="7667718" y="186911"/>
            <a:ext cx="1397166" cy="430808"/>
            <a:chOff x="7667718" y="186911"/>
            <a:chExt cx="1397166" cy="430808"/>
          </a:xfrm>
        </p:grpSpPr>
        <p:sp>
          <p:nvSpPr>
            <p:cNvPr id="41" name="Plus Sign 40">
              <a:extLst>
                <a:ext uri="{FF2B5EF4-FFF2-40B4-BE49-F238E27FC236}">
                  <a16:creationId xmlns:a16="http://schemas.microsoft.com/office/drawing/2014/main" id="{69709513-B9AE-4FE3-8DE5-F4722189107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Minus Sign 41">
              <a:extLst>
                <a:ext uri="{FF2B5EF4-FFF2-40B4-BE49-F238E27FC236}">
                  <a16:creationId xmlns:a16="http://schemas.microsoft.com/office/drawing/2014/main" id="{87521408-A4D9-4537-9BD3-D7652AF52F06}"/>
                </a:ext>
              </a:extLst>
            </p:cNvPr>
            <p:cNvSpPr/>
            <p:nvPr/>
          </p:nvSpPr>
          <p:spPr>
            <a:xfrm>
              <a:off x="8566879" y="235207"/>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a:extLst>
              <a:ext uri="{FF2B5EF4-FFF2-40B4-BE49-F238E27FC236}">
                <a16:creationId xmlns:a16="http://schemas.microsoft.com/office/drawing/2014/main" id="{1BCDD4F4-82DD-49E9-A1CC-EDC86449B49E}"/>
              </a:ext>
            </a:extLst>
          </p:cNvPr>
          <p:cNvGrpSpPr/>
          <p:nvPr/>
        </p:nvGrpSpPr>
        <p:grpSpPr>
          <a:xfrm>
            <a:off x="6721921" y="2160523"/>
            <a:ext cx="3255906" cy="2916674"/>
            <a:chOff x="6721921" y="2160523"/>
            <a:chExt cx="3255906" cy="2916674"/>
          </a:xfrm>
        </p:grpSpPr>
        <p:grpSp>
          <p:nvGrpSpPr>
            <p:cNvPr id="44" name="Group 43">
              <a:extLst>
                <a:ext uri="{FF2B5EF4-FFF2-40B4-BE49-F238E27FC236}">
                  <a16:creationId xmlns:a16="http://schemas.microsoft.com/office/drawing/2014/main" id="{0AFB6CE3-BE2A-4801-8291-F71BFD56C179}"/>
                </a:ext>
              </a:extLst>
            </p:cNvPr>
            <p:cNvGrpSpPr/>
            <p:nvPr/>
          </p:nvGrpSpPr>
          <p:grpSpPr>
            <a:xfrm>
              <a:off x="6721921" y="2160523"/>
              <a:ext cx="3250906" cy="430808"/>
              <a:chOff x="7667718" y="186911"/>
              <a:chExt cx="3196652" cy="430808"/>
            </a:xfrm>
          </p:grpSpPr>
          <p:sp>
            <p:nvSpPr>
              <p:cNvPr id="45" name="Plus Sign 44">
                <a:extLst>
                  <a:ext uri="{FF2B5EF4-FFF2-40B4-BE49-F238E27FC236}">
                    <a16:creationId xmlns:a16="http://schemas.microsoft.com/office/drawing/2014/main" id="{3C6A795D-814C-432A-925A-464426E9FC3E}"/>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Minus Sign 45">
                <a:extLst>
                  <a:ext uri="{FF2B5EF4-FFF2-40B4-BE49-F238E27FC236}">
                    <a16:creationId xmlns:a16="http://schemas.microsoft.com/office/drawing/2014/main" id="{89C80015-C245-4F37-A1BA-019F76507A9A}"/>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2BBFA69D-4359-45CE-9657-54AC09BD265E}"/>
                </a:ext>
              </a:extLst>
            </p:cNvPr>
            <p:cNvGrpSpPr/>
            <p:nvPr/>
          </p:nvGrpSpPr>
          <p:grpSpPr>
            <a:xfrm>
              <a:off x="6724421" y="3339747"/>
              <a:ext cx="3250906" cy="430808"/>
              <a:chOff x="7667718" y="186911"/>
              <a:chExt cx="3196652" cy="430808"/>
            </a:xfrm>
          </p:grpSpPr>
          <p:sp>
            <p:nvSpPr>
              <p:cNvPr id="48" name="Plus Sign 47">
                <a:extLst>
                  <a:ext uri="{FF2B5EF4-FFF2-40B4-BE49-F238E27FC236}">
                    <a16:creationId xmlns:a16="http://schemas.microsoft.com/office/drawing/2014/main" id="{53EDE6DC-90ED-45AD-9D74-99935AF8F10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Minus Sign 48">
                <a:extLst>
                  <a:ext uri="{FF2B5EF4-FFF2-40B4-BE49-F238E27FC236}">
                    <a16:creationId xmlns:a16="http://schemas.microsoft.com/office/drawing/2014/main" id="{BCF3B739-3C0C-4005-BE3C-D1D3B396CFD8}"/>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30F5E39E-4B8F-4943-A68E-86DCCBFBCA18}"/>
                </a:ext>
              </a:extLst>
            </p:cNvPr>
            <p:cNvGrpSpPr/>
            <p:nvPr/>
          </p:nvGrpSpPr>
          <p:grpSpPr>
            <a:xfrm>
              <a:off x="6726921" y="4646389"/>
              <a:ext cx="3250906" cy="430808"/>
              <a:chOff x="7667718" y="186911"/>
              <a:chExt cx="3196652" cy="430808"/>
            </a:xfrm>
          </p:grpSpPr>
          <p:sp>
            <p:nvSpPr>
              <p:cNvPr id="51" name="Plus Sign 50">
                <a:extLst>
                  <a:ext uri="{FF2B5EF4-FFF2-40B4-BE49-F238E27FC236}">
                    <a16:creationId xmlns:a16="http://schemas.microsoft.com/office/drawing/2014/main" id="{68A376EB-2EB2-4E11-81E6-26194B223617}"/>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Minus Sign 51">
                <a:extLst>
                  <a:ext uri="{FF2B5EF4-FFF2-40B4-BE49-F238E27FC236}">
                    <a16:creationId xmlns:a16="http://schemas.microsoft.com/office/drawing/2014/main" id="{A49787A3-79B2-46B6-A0B5-43342C70A8A0}"/>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4" name="Oval 53">
            <a:extLst>
              <a:ext uri="{FF2B5EF4-FFF2-40B4-BE49-F238E27FC236}">
                <a16:creationId xmlns:a16="http://schemas.microsoft.com/office/drawing/2014/main" id="{1F5EA46E-50A9-40EA-8872-19918ECB2848}"/>
              </a:ext>
            </a:extLst>
          </p:cNvPr>
          <p:cNvSpPr/>
          <p:nvPr/>
        </p:nvSpPr>
        <p:spPr>
          <a:xfrm>
            <a:off x="9927191" y="4950544"/>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5" name="Oval 54">
            <a:extLst>
              <a:ext uri="{FF2B5EF4-FFF2-40B4-BE49-F238E27FC236}">
                <a16:creationId xmlns:a16="http://schemas.microsoft.com/office/drawing/2014/main" id="{E22D4D92-3CDC-4682-9280-3823B858A027}"/>
              </a:ext>
            </a:extLst>
          </p:cNvPr>
          <p:cNvSpPr/>
          <p:nvPr/>
        </p:nvSpPr>
        <p:spPr>
          <a:xfrm>
            <a:off x="9946673" y="3869152"/>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6" name="Oval 55">
            <a:extLst>
              <a:ext uri="{FF2B5EF4-FFF2-40B4-BE49-F238E27FC236}">
                <a16:creationId xmlns:a16="http://schemas.microsoft.com/office/drawing/2014/main" id="{A26CE7D5-BC66-425E-87B0-FE449429010A}"/>
              </a:ext>
            </a:extLst>
          </p:cNvPr>
          <p:cNvSpPr/>
          <p:nvPr/>
        </p:nvSpPr>
        <p:spPr>
          <a:xfrm>
            <a:off x="8913082" y="4623075"/>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7" name="Oval 56">
            <a:extLst>
              <a:ext uri="{FF2B5EF4-FFF2-40B4-BE49-F238E27FC236}">
                <a16:creationId xmlns:a16="http://schemas.microsoft.com/office/drawing/2014/main" id="{FC07FF33-7EAE-49E5-A600-78FDDAB67A8C}"/>
              </a:ext>
            </a:extLst>
          </p:cNvPr>
          <p:cNvSpPr/>
          <p:nvPr/>
        </p:nvSpPr>
        <p:spPr>
          <a:xfrm>
            <a:off x="6106304" y="5132125"/>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58" name="Oval 57">
            <a:extLst>
              <a:ext uri="{FF2B5EF4-FFF2-40B4-BE49-F238E27FC236}">
                <a16:creationId xmlns:a16="http://schemas.microsoft.com/office/drawing/2014/main" id="{404E29F3-5060-46B1-AD35-2339C3D9018C}"/>
              </a:ext>
            </a:extLst>
          </p:cNvPr>
          <p:cNvSpPr/>
          <p:nvPr/>
        </p:nvSpPr>
        <p:spPr>
          <a:xfrm>
            <a:off x="7172237" y="5041938"/>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59" name="Oval 58">
            <a:extLst>
              <a:ext uri="{FF2B5EF4-FFF2-40B4-BE49-F238E27FC236}">
                <a16:creationId xmlns:a16="http://schemas.microsoft.com/office/drawing/2014/main" id="{8C6DA4B5-0E40-456A-9A46-087C25DFA100}"/>
              </a:ext>
            </a:extLst>
          </p:cNvPr>
          <p:cNvSpPr/>
          <p:nvPr/>
        </p:nvSpPr>
        <p:spPr>
          <a:xfrm>
            <a:off x="7146204" y="369312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61" name="Oval 60">
            <a:extLst>
              <a:ext uri="{FF2B5EF4-FFF2-40B4-BE49-F238E27FC236}">
                <a16:creationId xmlns:a16="http://schemas.microsoft.com/office/drawing/2014/main" id="{D85A63F8-55D5-4507-A89B-9651DB01A569}"/>
              </a:ext>
            </a:extLst>
          </p:cNvPr>
          <p:cNvSpPr/>
          <p:nvPr/>
        </p:nvSpPr>
        <p:spPr>
          <a:xfrm>
            <a:off x="6104696" y="3703141"/>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62" name="Title 1">
            <a:extLst>
              <a:ext uri="{FF2B5EF4-FFF2-40B4-BE49-F238E27FC236}">
                <a16:creationId xmlns:a16="http://schemas.microsoft.com/office/drawing/2014/main" id="{8001EFCA-F30C-4D43-902A-42E72CBE4EDD}"/>
              </a:ext>
            </a:extLst>
          </p:cNvPr>
          <p:cNvSpPr txBox="1">
            <a:spLocks/>
          </p:cNvSpPr>
          <p:nvPr/>
        </p:nvSpPr>
        <p:spPr>
          <a:xfrm>
            <a:off x="411480" y="991443"/>
            <a:ext cx="4443154" cy="10878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Movement 1:</a:t>
            </a:r>
          </a:p>
        </p:txBody>
      </p:sp>
      <p:sp>
        <p:nvSpPr>
          <p:cNvPr id="63" name="Content Placeholder 2">
            <a:extLst>
              <a:ext uri="{FF2B5EF4-FFF2-40B4-BE49-F238E27FC236}">
                <a16:creationId xmlns:a16="http://schemas.microsoft.com/office/drawing/2014/main" id="{E952804F-48F5-408E-8434-D08C0CE1C75F}"/>
              </a:ext>
            </a:extLst>
          </p:cNvPr>
          <p:cNvSpPr txBox="1">
            <a:spLocks/>
          </p:cNvSpPr>
          <p:nvPr/>
        </p:nvSpPr>
        <p:spPr>
          <a:xfrm>
            <a:off x="411480" y="2684095"/>
            <a:ext cx="4443154" cy="34928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sz="4800" dirty="0"/>
              <a:t>Ions</a:t>
            </a:r>
          </a:p>
          <a:p>
            <a:pPr marL="231775" indent="0">
              <a:buNone/>
            </a:pPr>
            <a:r>
              <a:rPr lang="en-US" sz="2400" dirty="0"/>
              <a:t>move to oppositely charged electrodes</a:t>
            </a:r>
          </a:p>
        </p:txBody>
      </p:sp>
      <p:sp>
        <p:nvSpPr>
          <p:cNvPr id="64" name="TextBox 63">
            <a:extLst>
              <a:ext uri="{FF2B5EF4-FFF2-40B4-BE49-F238E27FC236}">
                <a16:creationId xmlns:a16="http://schemas.microsoft.com/office/drawing/2014/main" id="{0B0ABB34-9AE3-4447-950E-0285B9E60B5A}"/>
              </a:ext>
            </a:extLst>
          </p:cNvPr>
          <p:cNvSpPr txBox="1"/>
          <p:nvPr/>
        </p:nvSpPr>
        <p:spPr>
          <a:xfrm>
            <a:off x="5218122" y="1363067"/>
            <a:ext cx="1364105" cy="615553"/>
          </a:xfrm>
          <a:prstGeom prst="rect">
            <a:avLst/>
          </a:prstGeom>
          <a:noFill/>
        </p:spPr>
        <p:txBody>
          <a:bodyPr wrap="square" rtlCol="0">
            <a:spAutoFit/>
          </a:bodyPr>
          <a:lstStyle/>
          <a:p>
            <a:r>
              <a:rPr lang="en-US" sz="3400" b="1" dirty="0">
                <a:solidFill>
                  <a:schemeClr val="accent1">
                    <a:lumMod val="75000"/>
                  </a:schemeClr>
                </a:solidFill>
              </a:rPr>
              <a:t>Anode</a:t>
            </a:r>
          </a:p>
        </p:txBody>
      </p:sp>
      <p:sp>
        <p:nvSpPr>
          <p:cNvPr id="65" name="TextBox 64">
            <a:extLst>
              <a:ext uri="{FF2B5EF4-FFF2-40B4-BE49-F238E27FC236}">
                <a16:creationId xmlns:a16="http://schemas.microsoft.com/office/drawing/2014/main" id="{26B32D6D-0EAA-43CE-90A8-117D3FAA0EBC}"/>
              </a:ext>
            </a:extLst>
          </p:cNvPr>
          <p:cNvSpPr txBox="1"/>
          <p:nvPr/>
        </p:nvSpPr>
        <p:spPr>
          <a:xfrm>
            <a:off x="10000400" y="1363067"/>
            <a:ext cx="1759962" cy="615553"/>
          </a:xfrm>
          <a:prstGeom prst="rect">
            <a:avLst/>
          </a:prstGeom>
          <a:noFill/>
        </p:spPr>
        <p:txBody>
          <a:bodyPr wrap="square" rtlCol="0">
            <a:spAutoFit/>
          </a:bodyPr>
          <a:lstStyle/>
          <a:p>
            <a:r>
              <a:rPr lang="en-US" sz="3400" b="1" dirty="0">
                <a:solidFill>
                  <a:srgbClr val="FF0000"/>
                </a:solidFill>
              </a:rPr>
              <a:t>Cathode</a:t>
            </a:r>
          </a:p>
        </p:txBody>
      </p:sp>
      <p:sp>
        <p:nvSpPr>
          <p:cNvPr id="66" name="Oval 65">
            <a:extLst>
              <a:ext uri="{FF2B5EF4-FFF2-40B4-BE49-F238E27FC236}">
                <a16:creationId xmlns:a16="http://schemas.microsoft.com/office/drawing/2014/main" id="{0669E7AD-91BB-4DE8-A0BA-D0201EA2D04D}"/>
              </a:ext>
            </a:extLst>
          </p:cNvPr>
          <p:cNvSpPr/>
          <p:nvPr/>
        </p:nvSpPr>
        <p:spPr>
          <a:xfrm>
            <a:off x="7149503" y="4373453"/>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
        <p:nvSpPr>
          <p:cNvPr id="67" name="Oval 66">
            <a:extLst>
              <a:ext uri="{FF2B5EF4-FFF2-40B4-BE49-F238E27FC236}">
                <a16:creationId xmlns:a16="http://schemas.microsoft.com/office/drawing/2014/main" id="{EE4447B5-0EAA-4A5C-90E2-D80BA4BF069F}"/>
              </a:ext>
            </a:extLst>
          </p:cNvPr>
          <p:cNvSpPr/>
          <p:nvPr/>
        </p:nvSpPr>
        <p:spPr>
          <a:xfrm>
            <a:off x="6114181" y="4419712"/>
            <a:ext cx="640080" cy="640080"/>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solidFill>
                  <a:schemeClr val="tx1"/>
                </a:solidFill>
              </a:rPr>
              <a:t>Br</a:t>
            </a:r>
            <a:r>
              <a:rPr lang="en-US" baseline="30000" dirty="0">
                <a:solidFill>
                  <a:schemeClr val="tx1"/>
                </a:solidFill>
              </a:rPr>
              <a:t>-</a:t>
            </a:r>
          </a:p>
        </p:txBody>
      </p:sp>
    </p:spTree>
    <p:extLst>
      <p:ext uri="{BB962C8B-B14F-4D97-AF65-F5344CB8AC3E}">
        <p14:creationId xmlns:p14="http://schemas.microsoft.com/office/powerpoint/2010/main" val="26203903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40" name="Group 39">
            <a:extLst>
              <a:ext uri="{FF2B5EF4-FFF2-40B4-BE49-F238E27FC236}">
                <a16:creationId xmlns:a16="http://schemas.microsoft.com/office/drawing/2014/main" id="{01E359A1-58E8-4F64-B56F-1A0BED80FA79}"/>
              </a:ext>
            </a:extLst>
          </p:cNvPr>
          <p:cNvGrpSpPr/>
          <p:nvPr/>
        </p:nvGrpSpPr>
        <p:grpSpPr>
          <a:xfrm>
            <a:off x="5051685" y="374288"/>
            <a:ext cx="6572098" cy="6143135"/>
            <a:chOff x="3725053" y="533169"/>
            <a:chExt cx="6200932" cy="5772695"/>
          </a:xfrm>
        </p:grpSpPr>
        <p:grpSp>
          <p:nvGrpSpPr>
            <p:cNvPr id="35" name="Group 34">
              <a:extLst>
                <a:ext uri="{FF2B5EF4-FFF2-40B4-BE49-F238E27FC236}">
                  <a16:creationId xmlns:a16="http://schemas.microsoft.com/office/drawing/2014/main" id="{924FE513-8426-4899-BCA3-613F27D2D66D}"/>
                </a:ext>
              </a:extLst>
            </p:cNvPr>
            <p:cNvGrpSpPr/>
            <p:nvPr/>
          </p:nvGrpSpPr>
          <p:grpSpPr>
            <a:xfrm>
              <a:off x="3725053" y="785164"/>
              <a:ext cx="6200932" cy="5520700"/>
              <a:chOff x="3725053" y="785164"/>
              <a:chExt cx="6200932" cy="5520700"/>
            </a:xfrm>
          </p:grpSpPr>
          <p:grpSp>
            <p:nvGrpSpPr>
              <p:cNvPr id="32" name="Group 31">
                <a:extLst>
                  <a:ext uri="{FF2B5EF4-FFF2-40B4-BE49-F238E27FC236}">
                    <a16:creationId xmlns:a16="http://schemas.microsoft.com/office/drawing/2014/main" id="{92569BB2-DC4F-4237-8B7D-85874D581790}"/>
                  </a:ext>
                </a:extLst>
              </p:cNvPr>
              <p:cNvGrpSpPr/>
              <p:nvPr/>
            </p:nvGrpSpPr>
            <p:grpSpPr>
              <a:xfrm>
                <a:off x="3725053" y="785164"/>
                <a:ext cx="6200932" cy="5520700"/>
                <a:chOff x="3725053" y="785164"/>
                <a:chExt cx="6200932" cy="5520700"/>
              </a:xfrm>
            </p:grpSpPr>
            <p:grpSp>
              <p:nvGrpSpPr>
                <p:cNvPr id="25" name="Group 24">
                  <a:extLst>
                    <a:ext uri="{FF2B5EF4-FFF2-40B4-BE49-F238E27FC236}">
                      <a16:creationId xmlns:a16="http://schemas.microsoft.com/office/drawing/2014/main" id="{44505CBB-7868-4EFC-93C8-AED624E6DB27}"/>
                    </a:ext>
                  </a:extLst>
                </p:cNvPr>
                <p:cNvGrpSpPr/>
                <p:nvPr/>
              </p:nvGrpSpPr>
              <p:grpSpPr>
                <a:xfrm>
                  <a:off x="3725053" y="1628933"/>
                  <a:ext cx="6200932" cy="4676931"/>
                  <a:chOff x="3725053" y="1628933"/>
                  <a:chExt cx="6200932" cy="4676931"/>
                </a:xfrm>
              </p:grpSpPr>
              <p:grpSp>
                <p:nvGrpSpPr>
                  <p:cNvPr id="21" name="Group 20">
                    <a:extLst>
                      <a:ext uri="{FF2B5EF4-FFF2-40B4-BE49-F238E27FC236}">
                        <a16:creationId xmlns:a16="http://schemas.microsoft.com/office/drawing/2014/main" id="{DE332758-3A4C-478B-8449-DFA1D5D4C60C}"/>
                      </a:ext>
                    </a:extLst>
                  </p:cNvPr>
                  <p:cNvGrpSpPr/>
                  <p:nvPr/>
                </p:nvGrpSpPr>
                <p:grpSpPr>
                  <a:xfrm>
                    <a:off x="3725053" y="2293495"/>
                    <a:ext cx="6200932" cy="4012369"/>
                    <a:chOff x="3725053" y="2293495"/>
                    <a:chExt cx="6200932" cy="4012369"/>
                  </a:xfrm>
                </p:grpSpPr>
                <p:grpSp>
                  <p:nvGrpSpPr>
                    <p:cNvPr id="14" name="Group 13">
                      <a:extLst>
                        <a:ext uri="{FF2B5EF4-FFF2-40B4-BE49-F238E27FC236}">
                          <a16:creationId xmlns:a16="http://schemas.microsoft.com/office/drawing/2014/main" id="{34DDDCE3-9926-4B14-9CD9-4BCB10BBC8C4}"/>
                        </a:ext>
                      </a:extLst>
                    </p:cNvPr>
                    <p:cNvGrpSpPr/>
                    <p:nvPr/>
                  </p:nvGrpSpPr>
                  <p:grpSpPr>
                    <a:xfrm>
                      <a:off x="3725053" y="2293495"/>
                      <a:ext cx="6200932" cy="4012369"/>
                      <a:chOff x="3725053" y="2293495"/>
                      <a:chExt cx="6200932" cy="4012369"/>
                    </a:xfrm>
                  </p:grpSpPr>
                  <p:sp>
                    <p:nvSpPr>
                      <p:cNvPr id="6" name="Freeform: Shape 5">
                        <a:extLst>
                          <a:ext uri="{FF2B5EF4-FFF2-40B4-BE49-F238E27FC236}">
                            <a16:creationId xmlns:a16="http://schemas.microsoft.com/office/drawing/2014/main" id="{2517F5C3-D1C2-4CF6-93E3-E11D0C7802A9}"/>
                          </a:ext>
                        </a:extLst>
                      </p:cNvPr>
                      <p:cNvSpPr/>
                      <p:nvPr/>
                    </p:nvSpPr>
                    <p:spPr>
                      <a:xfrm>
                        <a:off x="3725053" y="22934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sp>
                    <p:nvSpPr>
                      <p:cNvPr id="10" name="Freeform: Shape 9">
                        <a:extLst>
                          <a:ext uri="{FF2B5EF4-FFF2-40B4-BE49-F238E27FC236}">
                            <a16:creationId xmlns:a16="http://schemas.microsoft.com/office/drawing/2014/main" id="{37694875-E182-4579-BD8A-3EB1DCFB7D51}"/>
                          </a:ext>
                        </a:extLst>
                      </p:cNvPr>
                      <p:cNvSpPr/>
                      <p:nvPr/>
                    </p:nvSpPr>
                    <p:spPr>
                      <a:xfrm flipH="1">
                        <a:off x="8149650" y="22959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cxnSp>
                    <p:nvCxnSpPr>
                      <p:cNvPr id="8" name="Straight Connector 7">
                        <a:extLst>
                          <a:ext uri="{FF2B5EF4-FFF2-40B4-BE49-F238E27FC236}">
                            <a16:creationId xmlns:a16="http://schemas.microsoft.com/office/drawing/2014/main" id="{BBC4DED7-4CDF-44A3-84B6-D41B2DE65136}"/>
                          </a:ext>
                        </a:extLst>
                      </p:cNvPr>
                      <p:cNvCxnSpPr>
                        <a:cxnSpLocks/>
                        <a:stCxn id="6" idx="4"/>
                      </p:cNvCxnSpPr>
                      <p:nvPr/>
                    </p:nvCxnSpPr>
                    <p:spPr>
                      <a:xfrm>
                        <a:off x="5501388" y="6303364"/>
                        <a:ext cx="266825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a:extLst>
                        <a:ext uri="{FF2B5EF4-FFF2-40B4-BE49-F238E27FC236}">
                          <a16:creationId xmlns:a16="http://schemas.microsoft.com/office/drawing/2014/main" id="{87D8A289-F25A-4D78-8611-B9D141990EF1}"/>
                        </a:ext>
                      </a:extLst>
                    </p:cNvPr>
                    <p:cNvCxnSpPr/>
                    <p:nvPr/>
                  </p:nvCxnSpPr>
                  <p:spPr>
                    <a:xfrm>
                      <a:off x="3829987" y="3545174"/>
                      <a:ext cx="5996065"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3" name="Rectangle 22">
                    <a:extLst>
                      <a:ext uri="{FF2B5EF4-FFF2-40B4-BE49-F238E27FC236}">
                        <a16:creationId xmlns:a16="http://schemas.microsoft.com/office/drawing/2014/main" id="{504AAF61-7D5B-4762-B62E-6CABA30858F0}"/>
                      </a:ext>
                    </a:extLst>
                  </p:cNvPr>
                  <p:cNvSpPr/>
                  <p:nvPr/>
                </p:nvSpPr>
                <p:spPr>
                  <a:xfrm>
                    <a:off x="5284027" y="1633928"/>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8E06703-C8E7-435B-AF5B-91EE7F95D56A}"/>
                      </a:ext>
                    </a:extLst>
                  </p:cNvPr>
                  <p:cNvSpPr/>
                  <p:nvPr/>
                </p:nvSpPr>
                <p:spPr>
                  <a:xfrm>
                    <a:off x="7894810" y="1628933"/>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5808EF61-8A7F-40A1-BB30-7CED4A1ABFA4}"/>
                    </a:ext>
                  </a:extLst>
                </p:cNvPr>
                <p:cNvGrpSpPr/>
                <p:nvPr/>
              </p:nvGrpSpPr>
              <p:grpSpPr>
                <a:xfrm>
                  <a:off x="5525369" y="785164"/>
                  <a:ext cx="2610782" cy="848765"/>
                  <a:chOff x="5525369" y="785164"/>
                  <a:chExt cx="2610782" cy="848765"/>
                </a:xfrm>
              </p:grpSpPr>
              <p:cxnSp>
                <p:nvCxnSpPr>
                  <p:cNvPr id="27" name="Straight Connector 26">
                    <a:extLst>
                      <a:ext uri="{FF2B5EF4-FFF2-40B4-BE49-F238E27FC236}">
                        <a16:creationId xmlns:a16="http://schemas.microsoft.com/office/drawing/2014/main" id="{3B06D76A-AD7A-46E1-851A-4C1B5C0872F7}"/>
                      </a:ext>
                    </a:extLst>
                  </p:cNvPr>
                  <p:cNvCxnSpPr>
                    <a:stCxn id="23" idx="0"/>
                  </p:cNvCxnSpPr>
                  <p:nvPr/>
                </p:nvCxnSpPr>
                <p:spPr>
                  <a:xfrm flipV="1">
                    <a:off x="5525369" y="785164"/>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FAF071D-413D-4457-8901-CE4DCAE54BCD}"/>
                      </a:ext>
                    </a:extLst>
                  </p:cNvPr>
                  <p:cNvCxnSpPr/>
                  <p:nvPr/>
                </p:nvCxnSpPr>
                <p:spPr>
                  <a:xfrm flipV="1">
                    <a:off x="8124655" y="785165"/>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04862C4-8B26-40C1-90FC-6D9F0307C975}"/>
                      </a:ext>
                    </a:extLst>
                  </p:cNvPr>
                  <p:cNvCxnSpPr>
                    <a:cxnSpLocks/>
                  </p:cNvCxnSpPr>
                  <p:nvPr/>
                </p:nvCxnSpPr>
                <p:spPr>
                  <a:xfrm>
                    <a:off x="5556350"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34" name="Straight Connector 33">
                <a:extLst>
                  <a:ext uri="{FF2B5EF4-FFF2-40B4-BE49-F238E27FC236}">
                    <a16:creationId xmlns:a16="http://schemas.microsoft.com/office/drawing/2014/main" id="{7C50AE8F-0240-4A00-B923-5D9EBDD584F5}"/>
                  </a:ext>
                </a:extLst>
              </p:cNvPr>
              <p:cNvCxnSpPr>
                <a:cxnSpLocks/>
              </p:cNvCxnSpPr>
              <p:nvPr/>
            </p:nvCxnSpPr>
            <p:spPr>
              <a:xfrm>
                <a:off x="6927936"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36">
              <a:extLst>
                <a:ext uri="{FF2B5EF4-FFF2-40B4-BE49-F238E27FC236}">
                  <a16:creationId xmlns:a16="http://schemas.microsoft.com/office/drawing/2014/main" id="{4125F93D-5F51-4197-8C9E-031FA9D12B16}"/>
                </a:ext>
              </a:extLst>
            </p:cNvPr>
            <p:cNvCxnSpPr/>
            <p:nvPr/>
          </p:nvCxnSpPr>
          <p:spPr>
            <a:xfrm>
              <a:off x="6753069" y="533169"/>
              <a:ext cx="0" cy="5389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9885B22-EEA7-41DD-8983-25A364FD7823}"/>
                </a:ext>
              </a:extLst>
            </p:cNvPr>
            <p:cNvCxnSpPr>
              <a:cxnSpLocks/>
            </p:cNvCxnSpPr>
            <p:nvPr/>
          </p:nvCxnSpPr>
          <p:spPr>
            <a:xfrm>
              <a:off x="6927936" y="627767"/>
              <a:ext cx="0" cy="3172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770AC742-AC31-4306-AF00-F66FC6E897C5}"/>
              </a:ext>
            </a:extLst>
          </p:cNvPr>
          <p:cNvGrpSpPr/>
          <p:nvPr/>
        </p:nvGrpSpPr>
        <p:grpSpPr>
          <a:xfrm>
            <a:off x="7667718" y="186911"/>
            <a:ext cx="1397166" cy="430808"/>
            <a:chOff x="7667718" y="186911"/>
            <a:chExt cx="1397166" cy="430808"/>
          </a:xfrm>
        </p:grpSpPr>
        <p:sp>
          <p:nvSpPr>
            <p:cNvPr id="41" name="Plus Sign 40">
              <a:extLst>
                <a:ext uri="{FF2B5EF4-FFF2-40B4-BE49-F238E27FC236}">
                  <a16:creationId xmlns:a16="http://schemas.microsoft.com/office/drawing/2014/main" id="{69709513-B9AE-4FE3-8DE5-F4722189107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Minus Sign 41">
              <a:extLst>
                <a:ext uri="{FF2B5EF4-FFF2-40B4-BE49-F238E27FC236}">
                  <a16:creationId xmlns:a16="http://schemas.microsoft.com/office/drawing/2014/main" id="{87521408-A4D9-4537-9BD3-D7652AF52F06}"/>
                </a:ext>
              </a:extLst>
            </p:cNvPr>
            <p:cNvSpPr/>
            <p:nvPr/>
          </p:nvSpPr>
          <p:spPr>
            <a:xfrm>
              <a:off x="8566879" y="235207"/>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a:extLst>
              <a:ext uri="{FF2B5EF4-FFF2-40B4-BE49-F238E27FC236}">
                <a16:creationId xmlns:a16="http://schemas.microsoft.com/office/drawing/2014/main" id="{1BCDD4F4-82DD-49E9-A1CC-EDC86449B49E}"/>
              </a:ext>
            </a:extLst>
          </p:cNvPr>
          <p:cNvGrpSpPr/>
          <p:nvPr/>
        </p:nvGrpSpPr>
        <p:grpSpPr>
          <a:xfrm>
            <a:off x="6721921" y="2160523"/>
            <a:ext cx="3255906" cy="2916674"/>
            <a:chOff x="6721921" y="2160523"/>
            <a:chExt cx="3255906" cy="2916674"/>
          </a:xfrm>
        </p:grpSpPr>
        <p:grpSp>
          <p:nvGrpSpPr>
            <p:cNvPr id="44" name="Group 43">
              <a:extLst>
                <a:ext uri="{FF2B5EF4-FFF2-40B4-BE49-F238E27FC236}">
                  <a16:creationId xmlns:a16="http://schemas.microsoft.com/office/drawing/2014/main" id="{0AFB6CE3-BE2A-4801-8291-F71BFD56C179}"/>
                </a:ext>
              </a:extLst>
            </p:cNvPr>
            <p:cNvGrpSpPr/>
            <p:nvPr/>
          </p:nvGrpSpPr>
          <p:grpSpPr>
            <a:xfrm>
              <a:off x="6721921" y="2160523"/>
              <a:ext cx="3250906" cy="430808"/>
              <a:chOff x="7667718" y="186911"/>
              <a:chExt cx="3196652" cy="430808"/>
            </a:xfrm>
          </p:grpSpPr>
          <p:sp>
            <p:nvSpPr>
              <p:cNvPr id="45" name="Plus Sign 44">
                <a:extLst>
                  <a:ext uri="{FF2B5EF4-FFF2-40B4-BE49-F238E27FC236}">
                    <a16:creationId xmlns:a16="http://schemas.microsoft.com/office/drawing/2014/main" id="{3C6A795D-814C-432A-925A-464426E9FC3E}"/>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Minus Sign 45">
                <a:extLst>
                  <a:ext uri="{FF2B5EF4-FFF2-40B4-BE49-F238E27FC236}">
                    <a16:creationId xmlns:a16="http://schemas.microsoft.com/office/drawing/2014/main" id="{89C80015-C245-4F37-A1BA-019F76507A9A}"/>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2BBFA69D-4359-45CE-9657-54AC09BD265E}"/>
                </a:ext>
              </a:extLst>
            </p:cNvPr>
            <p:cNvGrpSpPr/>
            <p:nvPr/>
          </p:nvGrpSpPr>
          <p:grpSpPr>
            <a:xfrm>
              <a:off x="6724421" y="3339747"/>
              <a:ext cx="3250906" cy="430808"/>
              <a:chOff x="7667718" y="186911"/>
              <a:chExt cx="3196652" cy="430808"/>
            </a:xfrm>
          </p:grpSpPr>
          <p:sp>
            <p:nvSpPr>
              <p:cNvPr id="48" name="Plus Sign 47">
                <a:extLst>
                  <a:ext uri="{FF2B5EF4-FFF2-40B4-BE49-F238E27FC236}">
                    <a16:creationId xmlns:a16="http://schemas.microsoft.com/office/drawing/2014/main" id="{53EDE6DC-90ED-45AD-9D74-99935AF8F10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Minus Sign 48">
                <a:extLst>
                  <a:ext uri="{FF2B5EF4-FFF2-40B4-BE49-F238E27FC236}">
                    <a16:creationId xmlns:a16="http://schemas.microsoft.com/office/drawing/2014/main" id="{BCF3B739-3C0C-4005-BE3C-D1D3B396CFD8}"/>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30F5E39E-4B8F-4943-A68E-86DCCBFBCA18}"/>
                </a:ext>
              </a:extLst>
            </p:cNvPr>
            <p:cNvGrpSpPr/>
            <p:nvPr/>
          </p:nvGrpSpPr>
          <p:grpSpPr>
            <a:xfrm>
              <a:off x="6726921" y="4646389"/>
              <a:ext cx="3250906" cy="430808"/>
              <a:chOff x="7667718" y="186911"/>
              <a:chExt cx="3196652" cy="430808"/>
            </a:xfrm>
          </p:grpSpPr>
          <p:sp>
            <p:nvSpPr>
              <p:cNvPr id="51" name="Plus Sign 50">
                <a:extLst>
                  <a:ext uri="{FF2B5EF4-FFF2-40B4-BE49-F238E27FC236}">
                    <a16:creationId xmlns:a16="http://schemas.microsoft.com/office/drawing/2014/main" id="{68A376EB-2EB2-4E11-81E6-26194B223617}"/>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Minus Sign 51">
                <a:extLst>
                  <a:ext uri="{FF2B5EF4-FFF2-40B4-BE49-F238E27FC236}">
                    <a16:creationId xmlns:a16="http://schemas.microsoft.com/office/drawing/2014/main" id="{A49787A3-79B2-46B6-A0B5-43342C70A8A0}"/>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4" name="Oval 53">
            <a:extLst>
              <a:ext uri="{FF2B5EF4-FFF2-40B4-BE49-F238E27FC236}">
                <a16:creationId xmlns:a16="http://schemas.microsoft.com/office/drawing/2014/main" id="{1F5EA46E-50A9-40EA-8872-19918ECB2848}"/>
              </a:ext>
            </a:extLst>
          </p:cNvPr>
          <p:cNvSpPr/>
          <p:nvPr/>
        </p:nvSpPr>
        <p:spPr>
          <a:xfrm>
            <a:off x="9927191" y="4950544"/>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6" name="Oval 55">
            <a:extLst>
              <a:ext uri="{FF2B5EF4-FFF2-40B4-BE49-F238E27FC236}">
                <a16:creationId xmlns:a16="http://schemas.microsoft.com/office/drawing/2014/main" id="{A26CE7D5-BC66-425E-87B0-FE449429010A}"/>
              </a:ext>
            </a:extLst>
          </p:cNvPr>
          <p:cNvSpPr/>
          <p:nvPr/>
        </p:nvSpPr>
        <p:spPr>
          <a:xfrm>
            <a:off x="8903829" y="4538225"/>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grpSp>
        <p:nvGrpSpPr>
          <p:cNvPr id="7" name="Group 6">
            <a:extLst>
              <a:ext uri="{FF2B5EF4-FFF2-40B4-BE49-F238E27FC236}">
                <a16:creationId xmlns:a16="http://schemas.microsoft.com/office/drawing/2014/main" id="{3B3F5E53-C603-42A3-BE0F-163EBAA4C84F}"/>
              </a:ext>
            </a:extLst>
          </p:cNvPr>
          <p:cNvGrpSpPr/>
          <p:nvPr/>
        </p:nvGrpSpPr>
        <p:grpSpPr>
          <a:xfrm>
            <a:off x="5593856" y="4623115"/>
            <a:ext cx="1130789" cy="990355"/>
            <a:chOff x="5593856" y="4623115"/>
            <a:chExt cx="1130789" cy="990355"/>
          </a:xfrm>
        </p:grpSpPr>
        <p:sp>
          <p:nvSpPr>
            <p:cNvPr id="57" name="Oval 56">
              <a:extLst>
                <a:ext uri="{FF2B5EF4-FFF2-40B4-BE49-F238E27FC236}">
                  <a16:creationId xmlns:a16="http://schemas.microsoft.com/office/drawing/2014/main" id="{FC07FF33-7EAE-49E5-A600-78FDDAB67A8C}"/>
                </a:ext>
              </a:extLst>
            </p:cNvPr>
            <p:cNvSpPr/>
            <p:nvPr/>
          </p:nvSpPr>
          <p:spPr>
            <a:xfrm>
              <a:off x="6084565" y="4973390"/>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58" name="Oval 57">
              <a:extLst>
                <a:ext uri="{FF2B5EF4-FFF2-40B4-BE49-F238E27FC236}">
                  <a16:creationId xmlns:a16="http://schemas.microsoft.com/office/drawing/2014/main" id="{404E29F3-5060-46B1-AD35-2339C3D9018C}"/>
                </a:ext>
              </a:extLst>
            </p:cNvPr>
            <p:cNvSpPr/>
            <p:nvPr/>
          </p:nvSpPr>
          <p:spPr>
            <a:xfrm>
              <a:off x="5593856" y="4623115"/>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sp>
        <p:nvSpPr>
          <p:cNvPr id="60" name="Oval 59">
            <a:extLst>
              <a:ext uri="{FF2B5EF4-FFF2-40B4-BE49-F238E27FC236}">
                <a16:creationId xmlns:a16="http://schemas.microsoft.com/office/drawing/2014/main" id="{9CFE1BDB-85A2-428F-A8FF-44883EBA4822}"/>
              </a:ext>
            </a:extLst>
          </p:cNvPr>
          <p:cNvSpPr/>
          <p:nvPr/>
        </p:nvSpPr>
        <p:spPr>
          <a:xfrm>
            <a:off x="9832279" y="3862543"/>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grpSp>
        <p:nvGrpSpPr>
          <p:cNvPr id="5" name="Group 4">
            <a:extLst>
              <a:ext uri="{FF2B5EF4-FFF2-40B4-BE49-F238E27FC236}">
                <a16:creationId xmlns:a16="http://schemas.microsoft.com/office/drawing/2014/main" id="{59990048-CF8C-4BAC-8A01-F533979F0C6E}"/>
              </a:ext>
            </a:extLst>
          </p:cNvPr>
          <p:cNvGrpSpPr/>
          <p:nvPr/>
        </p:nvGrpSpPr>
        <p:grpSpPr>
          <a:xfrm>
            <a:off x="7146204" y="3693123"/>
            <a:ext cx="992969" cy="1131738"/>
            <a:chOff x="7146204" y="3693123"/>
            <a:chExt cx="992969" cy="1131738"/>
          </a:xfrm>
        </p:grpSpPr>
        <p:sp>
          <p:nvSpPr>
            <p:cNvPr id="59" name="Oval 58">
              <a:extLst>
                <a:ext uri="{FF2B5EF4-FFF2-40B4-BE49-F238E27FC236}">
                  <a16:creationId xmlns:a16="http://schemas.microsoft.com/office/drawing/2014/main" id="{8C6DA4B5-0E40-456A-9A46-087C25DFA100}"/>
                </a:ext>
              </a:extLst>
            </p:cNvPr>
            <p:cNvSpPr/>
            <p:nvPr/>
          </p:nvSpPr>
          <p:spPr>
            <a:xfrm>
              <a:off x="7146204" y="3693123"/>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61" name="Oval 60">
              <a:extLst>
                <a:ext uri="{FF2B5EF4-FFF2-40B4-BE49-F238E27FC236}">
                  <a16:creationId xmlns:a16="http://schemas.microsoft.com/office/drawing/2014/main" id="{D85A63F8-55D5-4507-A89B-9651DB01A569}"/>
                </a:ext>
              </a:extLst>
            </p:cNvPr>
            <p:cNvSpPr/>
            <p:nvPr/>
          </p:nvSpPr>
          <p:spPr>
            <a:xfrm>
              <a:off x="7499093" y="4184781"/>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sp>
        <p:nvSpPr>
          <p:cNvPr id="62" name="Title 1">
            <a:extLst>
              <a:ext uri="{FF2B5EF4-FFF2-40B4-BE49-F238E27FC236}">
                <a16:creationId xmlns:a16="http://schemas.microsoft.com/office/drawing/2014/main" id="{8001EFCA-F30C-4D43-902A-42E72CBE4EDD}"/>
              </a:ext>
            </a:extLst>
          </p:cNvPr>
          <p:cNvSpPr txBox="1">
            <a:spLocks/>
          </p:cNvSpPr>
          <p:nvPr/>
        </p:nvSpPr>
        <p:spPr>
          <a:xfrm>
            <a:off x="411480" y="991443"/>
            <a:ext cx="4443154" cy="10878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Reactions:</a:t>
            </a:r>
          </a:p>
        </p:txBody>
      </p:sp>
      <p:sp>
        <p:nvSpPr>
          <p:cNvPr id="63" name="Content Placeholder 2">
            <a:extLst>
              <a:ext uri="{FF2B5EF4-FFF2-40B4-BE49-F238E27FC236}">
                <a16:creationId xmlns:a16="http://schemas.microsoft.com/office/drawing/2014/main" id="{E952804F-48F5-408E-8434-D08C0CE1C75F}"/>
              </a:ext>
            </a:extLst>
          </p:cNvPr>
          <p:cNvSpPr txBox="1">
            <a:spLocks/>
          </p:cNvSpPr>
          <p:nvPr/>
        </p:nvSpPr>
        <p:spPr>
          <a:xfrm>
            <a:off x="411479" y="2684095"/>
            <a:ext cx="4917523" cy="34928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sz="4800" dirty="0"/>
              <a:t>Anode</a:t>
            </a:r>
          </a:p>
          <a:p>
            <a:pPr marL="231775" indent="0">
              <a:buNone/>
            </a:pPr>
            <a:r>
              <a:rPr lang="en-US" sz="2400" dirty="0"/>
              <a:t>Bromide undergoes oxidation</a:t>
            </a:r>
          </a:p>
          <a:p>
            <a:pPr marL="231775" indent="0">
              <a:buNone/>
            </a:pPr>
            <a:r>
              <a:rPr lang="en-US" sz="2400" dirty="0"/>
              <a:t>    Br</a:t>
            </a:r>
            <a:r>
              <a:rPr lang="en-US" sz="2400" baseline="30000" dirty="0"/>
              <a:t>-</a:t>
            </a:r>
            <a:r>
              <a:rPr lang="en-US" sz="2400" dirty="0"/>
              <a:t>     </a:t>
            </a:r>
            <a:r>
              <a:rPr lang="en-US" sz="2400" dirty="0">
                <a:sym typeface="Wingdings" panose="05000000000000000000" pitchFamily="2" charset="2"/>
              </a:rPr>
              <a:t>     Br</a:t>
            </a:r>
            <a:r>
              <a:rPr lang="en-US" sz="2400" baseline="-25000" dirty="0">
                <a:sym typeface="Wingdings" panose="05000000000000000000" pitchFamily="2" charset="2"/>
              </a:rPr>
              <a:t>2</a:t>
            </a:r>
            <a:endParaRPr lang="en-US" sz="2400" baseline="-25000" dirty="0"/>
          </a:p>
        </p:txBody>
      </p:sp>
      <p:sp>
        <p:nvSpPr>
          <p:cNvPr id="64" name="TextBox 63">
            <a:extLst>
              <a:ext uri="{FF2B5EF4-FFF2-40B4-BE49-F238E27FC236}">
                <a16:creationId xmlns:a16="http://schemas.microsoft.com/office/drawing/2014/main" id="{81C544AE-CB36-4629-8FF0-C70F1F6EDF86}"/>
              </a:ext>
            </a:extLst>
          </p:cNvPr>
          <p:cNvSpPr txBox="1"/>
          <p:nvPr/>
        </p:nvSpPr>
        <p:spPr>
          <a:xfrm>
            <a:off x="5218122" y="1363067"/>
            <a:ext cx="1364105" cy="615553"/>
          </a:xfrm>
          <a:prstGeom prst="rect">
            <a:avLst/>
          </a:prstGeom>
          <a:noFill/>
        </p:spPr>
        <p:txBody>
          <a:bodyPr wrap="square" rtlCol="0">
            <a:spAutoFit/>
          </a:bodyPr>
          <a:lstStyle/>
          <a:p>
            <a:r>
              <a:rPr lang="en-US" sz="3400" b="1" dirty="0">
                <a:solidFill>
                  <a:schemeClr val="accent1">
                    <a:lumMod val="75000"/>
                  </a:schemeClr>
                </a:solidFill>
              </a:rPr>
              <a:t>Anode</a:t>
            </a:r>
          </a:p>
        </p:txBody>
      </p:sp>
      <p:sp>
        <p:nvSpPr>
          <p:cNvPr id="65" name="TextBox 64">
            <a:extLst>
              <a:ext uri="{FF2B5EF4-FFF2-40B4-BE49-F238E27FC236}">
                <a16:creationId xmlns:a16="http://schemas.microsoft.com/office/drawing/2014/main" id="{A415F810-2EA3-4E90-B10B-D15CB115B3E3}"/>
              </a:ext>
            </a:extLst>
          </p:cNvPr>
          <p:cNvSpPr txBox="1"/>
          <p:nvPr/>
        </p:nvSpPr>
        <p:spPr>
          <a:xfrm>
            <a:off x="10000400" y="1363067"/>
            <a:ext cx="1759962" cy="615553"/>
          </a:xfrm>
          <a:prstGeom prst="rect">
            <a:avLst/>
          </a:prstGeom>
          <a:noFill/>
        </p:spPr>
        <p:txBody>
          <a:bodyPr wrap="square" rtlCol="0">
            <a:spAutoFit/>
          </a:bodyPr>
          <a:lstStyle/>
          <a:p>
            <a:r>
              <a:rPr lang="en-US" sz="3400" b="1" dirty="0">
                <a:solidFill>
                  <a:srgbClr val="FF0000"/>
                </a:solidFill>
              </a:rPr>
              <a:t>Cathode</a:t>
            </a:r>
          </a:p>
        </p:txBody>
      </p:sp>
      <p:sp>
        <p:nvSpPr>
          <p:cNvPr id="66" name="Content Placeholder 2">
            <a:extLst>
              <a:ext uri="{FF2B5EF4-FFF2-40B4-BE49-F238E27FC236}">
                <a16:creationId xmlns:a16="http://schemas.microsoft.com/office/drawing/2014/main" id="{63E80ECB-13EA-4CB4-BB7F-E461C68B0BE9}"/>
              </a:ext>
            </a:extLst>
          </p:cNvPr>
          <p:cNvSpPr txBox="1">
            <a:spLocks/>
          </p:cNvSpPr>
          <p:nvPr/>
        </p:nvSpPr>
        <p:spPr>
          <a:xfrm>
            <a:off x="466443" y="4131630"/>
            <a:ext cx="657819" cy="382416"/>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1775" indent="0">
              <a:buNone/>
            </a:pPr>
            <a:r>
              <a:rPr lang="en-US" sz="2400" b="1" u="sng" dirty="0">
                <a:solidFill>
                  <a:schemeClr val="accent1">
                    <a:lumMod val="75000"/>
                  </a:schemeClr>
                </a:solidFill>
              </a:rPr>
              <a:t>2</a:t>
            </a:r>
            <a:endParaRPr lang="en-US" sz="2400" b="1" u="sng" baseline="-25000" dirty="0">
              <a:solidFill>
                <a:schemeClr val="accent1">
                  <a:lumMod val="75000"/>
                </a:schemeClr>
              </a:solidFill>
            </a:endParaRPr>
          </a:p>
        </p:txBody>
      </p:sp>
      <p:sp>
        <p:nvSpPr>
          <p:cNvPr id="67" name="Content Placeholder 2">
            <a:extLst>
              <a:ext uri="{FF2B5EF4-FFF2-40B4-BE49-F238E27FC236}">
                <a16:creationId xmlns:a16="http://schemas.microsoft.com/office/drawing/2014/main" id="{05099C18-72F6-42C2-8DFE-0C57532AE1B0}"/>
              </a:ext>
            </a:extLst>
          </p:cNvPr>
          <p:cNvSpPr txBox="1">
            <a:spLocks/>
          </p:cNvSpPr>
          <p:nvPr/>
        </p:nvSpPr>
        <p:spPr>
          <a:xfrm>
            <a:off x="2806645" y="4067993"/>
            <a:ext cx="1236513" cy="5304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u="sng" dirty="0">
                <a:solidFill>
                  <a:srgbClr val="FF0000"/>
                </a:solidFill>
              </a:rPr>
              <a:t>+ 2e</a:t>
            </a:r>
            <a:r>
              <a:rPr lang="en-US" sz="2400" b="1" u="sng" baseline="30000" dirty="0">
                <a:solidFill>
                  <a:srgbClr val="FF0000"/>
                </a:solidFill>
              </a:rPr>
              <a:t>-</a:t>
            </a:r>
          </a:p>
        </p:txBody>
      </p:sp>
      <p:sp>
        <p:nvSpPr>
          <p:cNvPr id="68" name="Content Placeholder 2">
            <a:extLst>
              <a:ext uri="{FF2B5EF4-FFF2-40B4-BE49-F238E27FC236}">
                <a16:creationId xmlns:a16="http://schemas.microsoft.com/office/drawing/2014/main" id="{A3BE3E8F-8948-4989-A497-99698FD0E8CF}"/>
              </a:ext>
            </a:extLst>
          </p:cNvPr>
          <p:cNvSpPr txBox="1">
            <a:spLocks/>
          </p:cNvSpPr>
          <p:nvPr/>
        </p:nvSpPr>
        <p:spPr>
          <a:xfrm>
            <a:off x="6660476" y="3869247"/>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69" name="Content Placeholder 2">
            <a:extLst>
              <a:ext uri="{FF2B5EF4-FFF2-40B4-BE49-F238E27FC236}">
                <a16:creationId xmlns:a16="http://schemas.microsoft.com/office/drawing/2014/main" id="{0B2AA32A-76F3-46FC-84B1-9ABDE85604C0}"/>
              </a:ext>
            </a:extLst>
          </p:cNvPr>
          <p:cNvSpPr txBox="1">
            <a:spLocks/>
          </p:cNvSpPr>
          <p:nvPr/>
        </p:nvSpPr>
        <p:spPr>
          <a:xfrm>
            <a:off x="6908536" y="3586012"/>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70" name="Content Placeholder 2">
            <a:extLst>
              <a:ext uri="{FF2B5EF4-FFF2-40B4-BE49-F238E27FC236}">
                <a16:creationId xmlns:a16="http://schemas.microsoft.com/office/drawing/2014/main" id="{F9B832D9-8BB8-4191-BE7C-1169A0EF62B6}"/>
              </a:ext>
            </a:extLst>
          </p:cNvPr>
          <p:cNvSpPr txBox="1">
            <a:spLocks/>
          </p:cNvSpPr>
          <p:nvPr/>
        </p:nvSpPr>
        <p:spPr>
          <a:xfrm>
            <a:off x="6634433" y="4840727"/>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71" name="Content Placeholder 2">
            <a:extLst>
              <a:ext uri="{FF2B5EF4-FFF2-40B4-BE49-F238E27FC236}">
                <a16:creationId xmlns:a16="http://schemas.microsoft.com/office/drawing/2014/main" id="{9C41144B-DC62-48B1-A411-29BCB30817EA}"/>
              </a:ext>
            </a:extLst>
          </p:cNvPr>
          <p:cNvSpPr txBox="1">
            <a:spLocks/>
          </p:cNvSpPr>
          <p:nvPr/>
        </p:nvSpPr>
        <p:spPr>
          <a:xfrm>
            <a:off x="6878978" y="4360977"/>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grpSp>
        <p:nvGrpSpPr>
          <p:cNvPr id="12" name="Group 11">
            <a:extLst>
              <a:ext uri="{FF2B5EF4-FFF2-40B4-BE49-F238E27FC236}">
                <a16:creationId xmlns:a16="http://schemas.microsoft.com/office/drawing/2014/main" id="{7B566EB6-6C59-4335-A857-335120ABE97E}"/>
              </a:ext>
            </a:extLst>
          </p:cNvPr>
          <p:cNvGrpSpPr/>
          <p:nvPr/>
        </p:nvGrpSpPr>
        <p:grpSpPr>
          <a:xfrm>
            <a:off x="7102192" y="5134132"/>
            <a:ext cx="1130789" cy="990355"/>
            <a:chOff x="7102192" y="5134132"/>
            <a:chExt cx="1130789" cy="990355"/>
          </a:xfrm>
        </p:grpSpPr>
        <p:sp>
          <p:nvSpPr>
            <p:cNvPr id="74" name="Oval 73">
              <a:extLst>
                <a:ext uri="{FF2B5EF4-FFF2-40B4-BE49-F238E27FC236}">
                  <a16:creationId xmlns:a16="http://schemas.microsoft.com/office/drawing/2014/main" id="{DCB1BA69-9EDB-4BD8-943E-60DCC28ED4AC}"/>
                </a:ext>
              </a:extLst>
            </p:cNvPr>
            <p:cNvSpPr/>
            <p:nvPr/>
          </p:nvSpPr>
          <p:spPr>
            <a:xfrm>
              <a:off x="7592901" y="5484407"/>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75" name="Oval 74">
              <a:extLst>
                <a:ext uri="{FF2B5EF4-FFF2-40B4-BE49-F238E27FC236}">
                  <a16:creationId xmlns:a16="http://schemas.microsoft.com/office/drawing/2014/main" id="{7186DE4C-5F18-4788-8B1B-7BA8BB847EBA}"/>
                </a:ext>
              </a:extLst>
            </p:cNvPr>
            <p:cNvSpPr/>
            <p:nvPr/>
          </p:nvSpPr>
          <p:spPr>
            <a:xfrm>
              <a:off x="7102192" y="5134132"/>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sp>
        <p:nvSpPr>
          <p:cNvPr id="76" name="Content Placeholder 2">
            <a:extLst>
              <a:ext uri="{FF2B5EF4-FFF2-40B4-BE49-F238E27FC236}">
                <a16:creationId xmlns:a16="http://schemas.microsoft.com/office/drawing/2014/main" id="{F5E4A3B8-95E6-4141-A259-AE8B6138D74B}"/>
              </a:ext>
            </a:extLst>
          </p:cNvPr>
          <p:cNvSpPr txBox="1">
            <a:spLocks/>
          </p:cNvSpPr>
          <p:nvPr/>
        </p:nvSpPr>
        <p:spPr>
          <a:xfrm>
            <a:off x="6786833" y="5165512"/>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77" name="Content Placeholder 2">
            <a:extLst>
              <a:ext uri="{FF2B5EF4-FFF2-40B4-BE49-F238E27FC236}">
                <a16:creationId xmlns:a16="http://schemas.microsoft.com/office/drawing/2014/main" id="{DA8808BF-8701-458E-BC5D-6FB0FFA26529}"/>
              </a:ext>
            </a:extLst>
          </p:cNvPr>
          <p:cNvSpPr txBox="1">
            <a:spLocks/>
          </p:cNvSpPr>
          <p:nvPr/>
        </p:nvSpPr>
        <p:spPr>
          <a:xfrm>
            <a:off x="6852375" y="5549535"/>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grpSp>
        <p:nvGrpSpPr>
          <p:cNvPr id="4" name="Group 3">
            <a:extLst>
              <a:ext uri="{FF2B5EF4-FFF2-40B4-BE49-F238E27FC236}">
                <a16:creationId xmlns:a16="http://schemas.microsoft.com/office/drawing/2014/main" id="{3BC7879B-CF1F-43A3-B925-0820396F4127}"/>
              </a:ext>
            </a:extLst>
          </p:cNvPr>
          <p:cNvGrpSpPr/>
          <p:nvPr/>
        </p:nvGrpSpPr>
        <p:grpSpPr>
          <a:xfrm>
            <a:off x="1941804" y="4563037"/>
            <a:ext cx="1168077" cy="680908"/>
            <a:chOff x="1941804" y="4563037"/>
            <a:chExt cx="1168077" cy="680908"/>
          </a:xfrm>
        </p:grpSpPr>
        <p:sp>
          <p:nvSpPr>
            <p:cNvPr id="2" name="TextBox 1">
              <a:extLst>
                <a:ext uri="{FF2B5EF4-FFF2-40B4-BE49-F238E27FC236}">
                  <a16:creationId xmlns:a16="http://schemas.microsoft.com/office/drawing/2014/main" id="{98AD87F9-903C-4290-AB4D-FC5A620C3FB4}"/>
                </a:ext>
              </a:extLst>
            </p:cNvPr>
            <p:cNvSpPr txBox="1"/>
            <p:nvPr/>
          </p:nvSpPr>
          <p:spPr>
            <a:xfrm>
              <a:off x="1941804" y="4874613"/>
              <a:ext cx="1168077" cy="369332"/>
            </a:xfrm>
            <a:prstGeom prst="rect">
              <a:avLst/>
            </a:prstGeom>
            <a:noFill/>
          </p:spPr>
          <p:txBody>
            <a:bodyPr wrap="none" rtlCol="0">
              <a:spAutoFit/>
            </a:bodyPr>
            <a:lstStyle/>
            <a:p>
              <a:r>
                <a:rPr lang="en-US" b="1" dirty="0">
                  <a:solidFill>
                    <a:schemeClr val="accent2">
                      <a:lumMod val="75000"/>
                    </a:schemeClr>
                  </a:solidFill>
                </a:rPr>
                <a:t>brown gas</a:t>
              </a:r>
            </a:p>
          </p:txBody>
        </p:sp>
        <p:sp>
          <p:nvSpPr>
            <p:cNvPr id="3" name="Arrow: Down 2">
              <a:extLst>
                <a:ext uri="{FF2B5EF4-FFF2-40B4-BE49-F238E27FC236}">
                  <a16:creationId xmlns:a16="http://schemas.microsoft.com/office/drawing/2014/main" id="{D264FCD6-B617-41C1-A11F-3289CD08BEDD}"/>
                </a:ext>
              </a:extLst>
            </p:cNvPr>
            <p:cNvSpPr/>
            <p:nvPr/>
          </p:nvSpPr>
          <p:spPr>
            <a:xfrm>
              <a:off x="2366588" y="4563037"/>
              <a:ext cx="186494" cy="369331"/>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049607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fade">
                                      <p:cBhvr>
                                        <p:cTn id="7" dur="500"/>
                                        <p:tgtEl>
                                          <p:spTgt spid="6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7"/>
                                        </p:tgtEl>
                                        <p:attrNameLst>
                                          <p:attrName>style.visibility</p:attrName>
                                        </p:attrNameLst>
                                      </p:cBhvr>
                                      <p:to>
                                        <p:strVal val="visible"/>
                                      </p:to>
                                    </p:set>
                                    <p:animEffect transition="in" filter="fade">
                                      <p:cBhvr>
                                        <p:cTn id="10" dur="500"/>
                                        <p:tgtEl>
                                          <p:spTgt spid="67"/>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1000" fill="hold"/>
                                        <p:tgtEl>
                                          <p:spTgt spid="4"/>
                                        </p:tgtEl>
                                        <p:attrNameLst>
                                          <p:attrName>ppt_y</p:attrName>
                                        </p:attrNameLst>
                                      </p:cBhvr>
                                      <p:tavLst>
                                        <p:tav tm="0">
                                          <p:val>
                                            <p:strVal val="#ppt_y+.1"/>
                                          </p:val>
                                        </p:tav>
                                        <p:tav tm="100000">
                                          <p:val>
                                            <p:strVal val="#ppt_y"/>
                                          </p:val>
                                        </p:tav>
                                      </p:tavLst>
                                    </p:anim>
                                  </p:childTnLst>
                                </p:cTn>
                              </p:par>
                              <p:par>
                                <p:cTn id="18" presetID="0" presetClass="path" presetSubtype="0" accel="50000" decel="50000" fill="hold" nodeType="withEffect">
                                  <p:stCondLst>
                                    <p:cond delay="0"/>
                                  </p:stCondLst>
                                  <p:childTnLst>
                                    <p:animMotion origin="layout" path="M -0.00234 -0.03333 L -0.00234 -0.03333 C 0.00026 -0.07129 0.00117 -0.07152 -0.00169 -0.11944 C -0.00247 -0.13356 -0.00534 -0.14699 -0.00625 -0.16088 L -0.0069 -0.17037 C -0.00664 -0.18564 -0.00742 -0.20115 -0.00625 -0.2162 C -0.00612 -0.21852 -0.00299 -0.21967 -0.00299 -0.21967 L -0.00299 -0.21967 " pathEditMode="relative" ptsTypes="AAAAAAAA">
                                      <p:cBhvr>
                                        <p:cTn id="19" dur="2000" fill="hold"/>
                                        <p:tgtEl>
                                          <p:spTgt spid="5"/>
                                        </p:tgtEl>
                                        <p:attrNameLst>
                                          <p:attrName>ppt_x</p:attrName>
                                          <p:attrName>ppt_y</p:attrName>
                                        </p:attrNameLst>
                                      </p:cBhvr>
                                    </p:animMotion>
                                  </p:childTnLst>
                                </p:cTn>
                              </p:par>
                              <p:par>
                                <p:cTn id="20" presetID="0" presetClass="path" presetSubtype="0" accel="50000" decel="50000" fill="hold" nodeType="withEffect">
                                  <p:stCondLst>
                                    <p:cond delay="0"/>
                                  </p:stCondLst>
                                  <p:childTnLst>
                                    <p:animMotion origin="layout" path="M -0.00612 -0.02894 L -0.00612 -0.02894 C -0.00677 -0.03449 -0.00729 -0.04028 -0.0082 -0.04561 C -0.0086 -0.04815 -0.00964 -0.05024 -0.01016 -0.05255 C -0.01081 -0.05579 -0.01081 -0.05903 -0.01146 -0.06204 C -0.01328 -0.07014 -0.0155 -0.07778 -0.01745 -0.08565 C -0.0181 -0.08843 -0.0194 -0.09399 -0.0194 -0.09399 C -0.01862 -0.1007 -0.0181 -0.10764 -0.0168 -0.11389 C -0.0155 -0.11991 -0.01354 -0.12176 -0.01146 -0.1257 C -0.00886 -0.13102 -0.0082 -0.13264 -0.00612 -0.1375 C -0.00235 -0.16042 -0.00339 -0.1507 -0.00208 -0.16598 C -0.00235 -0.18172 -0.00235 -0.19746 -0.00287 -0.2132 C -0.00287 -0.21436 -0.003 -0.21574 -0.00352 -0.21667 C -0.00443 -0.21852 -0.00573 -0.21991 -0.00677 -0.2213 C -0.00729 -0.22385 -0.00742 -0.22639 -0.0082 -0.22848 C -0.01068 -0.23635 -0.01016 -0.22778 -0.01016 -0.23542 L -0.01016 -0.23542 " pathEditMode="relative" ptsTypes="AAAAAAAAAAAAAAAAA">
                                      <p:cBhvr>
                                        <p:cTn id="21" dur="2000" fill="hold"/>
                                        <p:tgtEl>
                                          <p:spTgt spid="7"/>
                                        </p:tgtEl>
                                        <p:attrNameLst>
                                          <p:attrName>ppt_x</p:attrName>
                                          <p:attrName>ppt_y</p:attrName>
                                        </p:attrNameLst>
                                      </p:cBhvr>
                                    </p:animMotion>
                                  </p:childTnLst>
                                </p:cTn>
                              </p:par>
                              <p:par>
                                <p:cTn id="22" presetID="0" presetClass="path" presetSubtype="0" accel="50000" decel="50000" fill="hold" nodeType="withEffect">
                                  <p:stCondLst>
                                    <p:cond delay="0"/>
                                  </p:stCondLst>
                                  <p:childTnLst>
                                    <p:animMotion origin="layout" path="M -0.00899 -0.00671 L -0.00899 -0.00671 C -0.01237 -0.01319 -0.0155 -0.01967 -0.01901 -0.02569 C -0.02084 -0.0287 -0.02331 -0.03055 -0.025 -0.03402 C -0.02787 -0.04004 -0.0323 -0.05393 -0.0323 -0.05393 C -0.03321 -0.06134 -0.03347 -0.06921 -0.0349 -0.07639 C -0.03555 -0.07963 -0.03724 -0.08171 -0.03828 -0.08472 C -0.0392 -0.08727 -0.03972 -0.09051 -0.04089 -0.09282 C -0.04193 -0.0949 -0.04362 -0.0956 -0.04493 -0.09768 C -0.04792 -0.10254 -0.04779 -0.10602 -0.05144 -0.10926 C -0.05248 -0.11018 -0.05378 -0.10995 -0.05482 -0.11064 C -0.05599 -0.11111 -0.05703 -0.11203 -0.05808 -0.11296 C -0.05938 -0.11736 -0.06029 -0.11828 -0.05873 -0.12361 C -0.05834 -0.125 -0.05703 -0.12546 -0.05677 -0.12708 C -0.05638 -0.12963 -0.05677 -0.13264 -0.05677 -0.13518 L -0.05677 -0.13518 " pathEditMode="relative" ptsTypes="AAAAAAAAAAAAAAAA">
                                      <p:cBhvr>
                                        <p:cTn id="23" dur="2000" fill="hold"/>
                                        <p:tgtEl>
                                          <p:spTgt spid="1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67"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40" name="Group 39">
            <a:extLst>
              <a:ext uri="{FF2B5EF4-FFF2-40B4-BE49-F238E27FC236}">
                <a16:creationId xmlns:a16="http://schemas.microsoft.com/office/drawing/2014/main" id="{01E359A1-58E8-4F64-B56F-1A0BED80FA79}"/>
              </a:ext>
            </a:extLst>
          </p:cNvPr>
          <p:cNvGrpSpPr/>
          <p:nvPr/>
        </p:nvGrpSpPr>
        <p:grpSpPr>
          <a:xfrm>
            <a:off x="5051685" y="374288"/>
            <a:ext cx="6572098" cy="6143135"/>
            <a:chOff x="3725053" y="533169"/>
            <a:chExt cx="6200932" cy="5772695"/>
          </a:xfrm>
        </p:grpSpPr>
        <p:grpSp>
          <p:nvGrpSpPr>
            <p:cNvPr id="35" name="Group 34">
              <a:extLst>
                <a:ext uri="{FF2B5EF4-FFF2-40B4-BE49-F238E27FC236}">
                  <a16:creationId xmlns:a16="http://schemas.microsoft.com/office/drawing/2014/main" id="{924FE513-8426-4899-BCA3-613F27D2D66D}"/>
                </a:ext>
              </a:extLst>
            </p:cNvPr>
            <p:cNvGrpSpPr/>
            <p:nvPr/>
          </p:nvGrpSpPr>
          <p:grpSpPr>
            <a:xfrm>
              <a:off x="3725053" y="785164"/>
              <a:ext cx="6200932" cy="5520700"/>
              <a:chOff x="3725053" y="785164"/>
              <a:chExt cx="6200932" cy="5520700"/>
            </a:xfrm>
          </p:grpSpPr>
          <p:grpSp>
            <p:nvGrpSpPr>
              <p:cNvPr id="32" name="Group 31">
                <a:extLst>
                  <a:ext uri="{FF2B5EF4-FFF2-40B4-BE49-F238E27FC236}">
                    <a16:creationId xmlns:a16="http://schemas.microsoft.com/office/drawing/2014/main" id="{92569BB2-DC4F-4237-8B7D-85874D581790}"/>
                  </a:ext>
                </a:extLst>
              </p:cNvPr>
              <p:cNvGrpSpPr/>
              <p:nvPr/>
            </p:nvGrpSpPr>
            <p:grpSpPr>
              <a:xfrm>
                <a:off x="3725053" y="785164"/>
                <a:ext cx="6200932" cy="5520700"/>
                <a:chOff x="3725053" y="785164"/>
                <a:chExt cx="6200932" cy="5520700"/>
              </a:xfrm>
            </p:grpSpPr>
            <p:grpSp>
              <p:nvGrpSpPr>
                <p:cNvPr id="25" name="Group 24">
                  <a:extLst>
                    <a:ext uri="{FF2B5EF4-FFF2-40B4-BE49-F238E27FC236}">
                      <a16:creationId xmlns:a16="http://schemas.microsoft.com/office/drawing/2014/main" id="{44505CBB-7868-4EFC-93C8-AED624E6DB27}"/>
                    </a:ext>
                  </a:extLst>
                </p:cNvPr>
                <p:cNvGrpSpPr/>
                <p:nvPr/>
              </p:nvGrpSpPr>
              <p:grpSpPr>
                <a:xfrm>
                  <a:off x="3725053" y="1628933"/>
                  <a:ext cx="6200932" cy="4676931"/>
                  <a:chOff x="3725053" y="1628933"/>
                  <a:chExt cx="6200932" cy="4676931"/>
                </a:xfrm>
              </p:grpSpPr>
              <p:grpSp>
                <p:nvGrpSpPr>
                  <p:cNvPr id="21" name="Group 20">
                    <a:extLst>
                      <a:ext uri="{FF2B5EF4-FFF2-40B4-BE49-F238E27FC236}">
                        <a16:creationId xmlns:a16="http://schemas.microsoft.com/office/drawing/2014/main" id="{DE332758-3A4C-478B-8449-DFA1D5D4C60C}"/>
                      </a:ext>
                    </a:extLst>
                  </p:cNvPr>
                  <p:cNvGrpSpPr/>
                  <p:nvPr/>
                </p:nvGrpSpPr>
                <p:grpSpPr>
                  <a:xfrm>
                    <a:off x="3725053" y="2293495"/>
                    <a:ext cx="6200932" cy="4012369"/>
                    <a:chOff x="3725053" y="2293495"/>
                    <a:chExt cx="6200932" cy="4012369"/>
                  </a:xfrm>
                </p:grpSpPr>
                <p:grpSp>
                  <p:nvGrpSpPr>
                    <p:cNvPr id="14" name="Group 13">
                      <a:extLst>
                        <a:ext uri="{FF2B5EF4-FFF2-40B4-BE49-F238E27FC236}">
                          <a16:creationId xmlns:a16="http://schemas.microsoft.com/office/drawing/2014/main" id="{34DDDCE3-9926-4B14-9CD9-4BCB10BBC8C4}"/>
                        </a:ext>
                      </a:extLst>
                    </p:cNvPr>
                    <p:cNvGrpSpPr/>
                    <p:nvPr/>
                  </p:nvGrpSpPr>
                  <p:grpSpPr>
                    <a:xfrm>
                      <a:off x="3725053" y="2293495"/>
                      <a:ext cx="6200932" cy="4012369"/>
                      <a:chOff x="3725053" y="2293495"/>
                      <a:chExt cx="6200932" cy="4012369"/>
                    </a:xfrm>
                  </p:grpSpPr>
                  <p:sp>
                    <p:nvSpPr>
                      <p:cNvPr id="6" name="Freeform: Shape 5">
                        <a:extLst>
                          <a:ext uri="{FF2B5EF4-FFF2-40B4-BE49-F238E27FC236}">
                            <a16:creationId xmlns:a16="http://schemas.microsoft.com/office/drawing/2014/main" id="{2517F5C3-D1C2-4CF6-93E3-E11D0C7802A9}"/>
                          </a:ext>
                        </a:extLst>
                      </p:cNvPr>
                      <p:cNvSpPr/>
                      <p:nvPr/>
                    </p:nvSpPr>
                    <p:spPr>
                      <a:xfrm>
                        <a:off x="3725053" y="22934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sp>
                    <p:nvSpPr>
                      <p:cNvPr id="10" name="Freeform: Shape 9">
                        <a:extLst>
                          <a:ext uri="{FF2B5EF4-FFF2-40B4-BE49-F238E27FC236}">
                            <a16:creationId xmlns:a16="http://schemas.microsoft.com/office/drawing/2014/main" id="{37694875-E182-4579-BD8A-3EB1DCFB7D51}"/>
                          </a:ext>
                        </a:extLst>
                      </p:cNvPr>
                      <p:cNvSpPr/>
                      <p:nvPr/>
                    </p:nvSpPr>
                    <p:spPr>
                      <a:xfrm flipH="1">
                        <a:off x="8149650" y="22959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cxnSp>
                    <p:nvCxnSpPr>
                      <p:cNvPr id="8" name="Straight Connector 7">
                        <a:extLst>
                          <a:ext uri="{FF2B5EF4-FFF2-40B4-BE49-F238E27FC236}">
                            <a16:creationId xmlns:a16="http://schemas.microsoft.com/office/drawing/2014/main" id="{BBC4DED7-4CDF-44A3-84B6-D41B2DE65136}"/>
                          </a:ext>
                        </a:extLst>
                      </p:cNvPr>
                      <p:cNvCxnSpPr>
                        <a:cxnSpLocks/>
                        <a:stCxn id="6" idx="4"/>
                      </p:cNvCxnSpPr>
                      <p:nvPr/>
                    </p:nvCxnSpPr>
                    <p:spPr>
                      <a:xfrm>
                        <a:off x="5501388" y="6303364"/>
                        <a:ext cx="266825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a:extLst>
                        <a:ext uri="{FF2B5EF4-FFF2-40B4-BE49-F238E27FC236}">
                          <a16:creationId xmlns:a16="http://schemas.microsoft.com/office/drawing/2014/main" id="{87D8A289-F25A-4D78-8611-B9D141990EF1}"/>
                        </a:ext>
                      </a:extLst>
                    </p:cNvPr>
                    <p:cNvCxnSpPr/>
                    <p:nvPr/>
                  </p:nvCxnSpPr>
                  <p:spPr>
                    <a:xfrm>
                      <a:off x="3829987" y="3545174"/>
                      <a:ext cx="5996065"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3" name="Rectangle 22">
                    <a:extLst>
                      <a:ext uri="{FF2B5EF4-FFF2-40B4-BE49-F238E27FC236}">
                        <a16:creationId xmlns:a16="http://schemas.microsoft.com/office/drawing/2014/main" id="{504AAF61-7D5B-4762-B62E-6CABA30858F0}"/>
                      </a:ext>
                    </a:extLst>
                  </p:cNvPr>
                  <p:cNvSpPr/>
                  <p:nvPr/>
                </p:nvSpPr>
                <p:spPr>
                  <a:xfrm>
                    <a:off x="5284027" y="1633928"/>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8E06703-C8E7-435B-AF5B-91EE7F95D56A}"/>
                      </a:ext>
                    </a:extLst>
                  </p:cNvPr>
                  <p:cNvSpPr/>
                  <p:nvPr/>
                </p:nvSpPr>
                <p:spPr>
                  <a:xfrm>
                    <a:off x="7894810" y="1628933"/>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5808EF61-8A7F-40A1-BB30-7CED4A1ABFA4}"/>
                    </a:ext>
                  </a:extLst>
                </p:cNvPr>
                <p:cNvGrpSpPr/>
                <p:nvPr/>
              </p:nvGrpSpPr>
              <p:grpSpPr>
                <a:xfrm>
                  <a:off x="5525369" y="785164"/>
                  <a:ext cx="2610782" cy="848765"/>
                  <a:chOff x="5525369" y="785164"/>
                  <a:chExt cx="2610782" cy="848765"/>
                </a:xfrm>
              </p:grpSpPr>
              <p:cxnSp>
                <p:nvCxnSpPr>
                  <p:cNvPr id="27" name="Straight Connector 26">
                    <a:extLst>
                      <a:ext uri="{FF2B5EF4-FFF2-40B4-BE49-F238E27FC236}">
                        <a16:creationId xmlns:a16="http://schemas.microsoft.com/office/drawing/2014/main" id="{3B06D76A-AD7A-46E1-851A-4C1B5C0872F7}"/>
                      </a:ext>
                    </a:extLst>
                  </p:cNvPr>
                  <p:cNvCxnSpPr>
                    <a:stCxn id="23" idx="0"/>
                  </p:cNvCxnSpPr>
                  <p:nvPr/>
                </p:nvCxnSpPr>
                <p:spPr>
                  <a:xfrm flipV="1">
                    <a:off x="5525369" y="785164"/>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FAF071D-413D-4457-8901-CE4DCAE54BCD}"/>
                      </a:ext>
                    </a:extLst>
                  </p:cNvPr>
                  <p:cNvCxnSpPr/>
                  <p:nvPr/>
                </p:nvCxnSpPr>
                <p:spPr>
                  <a:xfrm flipV="1">
                    <a:off x="8124655" y="785165"/>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04862C4-8B26-40C1-90FC-6D9F0307C975}"/>
                      </a:ext>
                    </a:extLst>
                  </p:cNvPr>
                  <p:cNvCxnSpPr>
                    <a:cxnSpLocks/>
                  </p:cNvCxnSpPr>
                  <p:nvPr/>
                </p:nvCxnSpPr>
                <p:spPr>
                  <a:xfrm>
                    <a:off x="5556350"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34" name="Straight Connector 33">
                <a:extLst>
                  <a:ext uri="{FF2B5EF4-FFF2-40B4-BE49-F238E27FC236}">
                    <a16:creationId xmlns:a16="http://schemas.microsoft.com/office/drawing/2014/main" id="{7C50AE8F-0240-4A00-B923-5D9EBDD584F5}"/>
                  </a:ext>
                </a:extLst>
              </p:cNvPr>
              <p:cNvCxnSpPr>
                <a:cxnSpLocks/>
              </p:cNvCxnSpPr>
              <p:nvPr/>
            </p:nvCxnSpPr>
            <p:spPr>
              <a:xfrm>
                <a:off x="6927936"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36">
              <a:extLst>
                <a:ext uri="{FF2B5EF4-FFF2-40B4-BE49-F238E27FC236}">
                  <a16:creationId xmlns:a16="http://schemas.microsoft.com/office/drawing/2014/main" id="{4125F93D-5F51-4197-8C9E-031FA9D12B16}"/>
                </a:ext>
              </a:extLst>
            </p:cNvPr>
            <p:cNvCxnSpPr/>
            <p:nvPr/>
          </p:nvCxnSpPr>
          <p:spPr>
            <a:xfrm>
              <a:off x="6753069" y="533169"/>
              <a:ext cx="0" cy="5389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9885B22-EEA7-41DD-8983-25A364FD7823}"/>
                </a:ext>
              </a:extLst>
            </p:cNvPr>
            <p:cNvCxnSpPr>
              <a:cxnSpLocks/>
            </p:cNvCxnSpPr>
            <p:nvPr/>
          </p:nvCxnSpPr>
          <p:spPr>
            <a:xfrm>
              <a:off x="6927936" y="627767"/>
              <a:ext cx="0" cy="3172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770AC742-AC31-4306-AF00-F66FC6E897C5}"/>
              </a:ext>
            </a:extLst>
          </p:cNvPr>
          <p:cNvGrpSpPr/>
          <p:nvPr/>
        </p:nvGrpSpPr>
        <p:grpSpPr>
          <a:xfrm>
            <a:off x="7667718" y="186911"/>
            <a:ext cx="1397166" cy="430808"/>
            <a:chOff x="7667718" y="186911"/>
            <a:chExt cx="1397166" cy="430808"/>
          </a:xfrm>
        </p:grpSpPr>
        <p:sp>
          <p:nvSpPr>
            <p:cNvPr id="41" name="Plus Sign 40">
              <a:extLst>
                <a:ext uri="{FF2B5EF4-FFF2-40B4-BE49-F238E27FC236}">
                  <a16:creationId xmlns:a16="http://schemas.microsoft.com/office/drawing/2014/main" id="{69709513-B9AE-4FE3-8DE5-F4722189107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Minus Sign 41">
              <a:extLst>
                <a:ext uri="{FF2B5EF4-FFF2-40B4-BE49-F238E27FC236}">
                  <a16:creationId xmlns:a16="http://schemas.microsoft.com/office/drawing/2014/main" id="{87521408-A4D9-4537-9BD3-D7652AF52F06}"/>
                </a:ext>
              </a:extLst>
            </p:cNvPr>
            <p:cNvSpPr/>
            <p:nvPr/>
          </p:nvSpPr>
          <p:spPr>
            <a:xfrm>
              <a:off x="8566879" y="235207"/>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a:extLst>
              <a:ext uri="{FF2B5EF4-FFF2-40B4-BE49-F238E27FC236}">
                <a16:creationId xmlns:a16="http://schemas.microsoft.com/office/drawing/2014/main" id="{1BCDD4F4-82DD-49E9-A1CC-EDC86449B49E}"/>
              </a:ext>
            </a:extLst>
          </p:cNvPr>
          <p:cNvGrpSpPr/>
          <p:nvPr/>
        </p:nvGrpSpPr>
        <p:grpSpPr>
          <a:xfrm>
            <a:off x="6721921" y="2160523"/>
            <a:ext cx="3255906" cy="2916674"/>
            <a:chOff x="6721921" y="2160523"/>
            <a:chExt cx="3255906" cy="2916674"/>
          </a:xfrm>
        </p:grpSpPr>
        <p:grpSp>
          <p:nvGrpSpPr>
            <p:cNvPr id="44" name="Group 43">
              <a:extLst>
                <a:ext uri="{FF2B5EF4-FFF2-40B4-BE49-F238E27FC236}">
                  <a16:creationId xmlns:a16="http://schemas.microsoft.com/office/drawing/2014/main" id="{0AFB6CE3-BE2A-4801-8291-F71BFD56C179}"/>
                </a:ext>
              </a:extLst>
            </p:cNvPr>
            <p:cNvGrpSpPr/>
            <p:nvPr/>
          </p:nvGrpSpPr>
          <p:grpSpPr>
            <a:xfrm>
              <a:off x="6721921" y="2160523"/>
              <a:ext cx="3250906" cy="430808"/>
              <a:chOff x="7667718" y="186911"/>
              <a:chExt cx="3196652" cy="430808"/>
            </a:xfrm>
          </p:grpSpPr>
          <p:sp>
            <p:nvSpPr>
              <p:cNvPr id="45" name="Plus Sign 44">
                <a:extLst>
                  <a:ext uri="{FF2B5EF4-FFF2-40B4-BE49-F238E27FC236}">
                    <a16:creationId xmlns:a16="http://schemas.microsoft.com/office/drawing/2014/main" id="{3C6A795D-814C-432A-925A-464426E9FC3E}"/>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Minus Sign 45">
                <a:extLst>
                  <a:ext uri="{FF2B5EF4-FFF2-40B4-BE49-F238E27FC236}">
                    <a16:creationId xmlns:a16="http://schemas.microsoft.com/office/drawing/2014/main" id="{89C80015-C245-4F37-A1BA-019F76507A9A}"/>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2BBFA69D-4359-45CE-9657-54AC09BD265E}"/>
                </a:ext>
              </a:extLst>
            </p:cNvPr>
            <p:cNvGrpSpPr/>
            <p:nvPr/>
          </p:nvGrpSpPr>
          <p:grpSpPr>
            <a:xfrm>
              <a:off x="6724421" y="3339747"/>
              <a:ext cx="3250906" cy="430808"/>
              <a:chOff x="7667718" y="186911"/>
              <a:chExt cx="3196652" cy="430808"/>
            </a:xfrm>
          </p:grpSpPr>
          <p:sp>
            <p:nvSpPr>
              <p:cNvPr id="48" name="Plus Sign 47">
                <a:extLst>
                  <a:ext uri="{FF2B5EF4-FFF2-40B4-BE49-F238E27FC236}">
                    <a16:creationId xmlns:a16="http://schemas.microsoft.com/office/drawing/2014/main" id="{53EDE6DC-90ED-45AD-9D74-99935AF8F10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Minus Sign 48">
                <a:extLst>
                  <a:ext uri="{FF2B5EF4-FFF2-40B4-BE49-F238E27FC236}">
                    <a16:creationId xmlns:a16="http://schemas.microsoft.com/office/drawing/2014/main" id="{BCF3B739-3C0C-4005-BE3C-D1D3B396CFD8}"/>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30F5E39E-4B8F-4943-A68E-86DCCBFBCA18}"/>
                </a:ext>
              </a:extLst>
            </p:cNvPr>
            <p:cNvGrpSpPr/>
            <p:nvPr/>
          </p:nvGrpSpPr>
          <p:grpSpPr>
            <a:xfrm>
              <a:off x="6726921" y="4646389"/>
              <a:ext cx="3250906" cy="430808"/>
              <a:chOff x="7667718" y="186911"/>
              <a:chExt cx="3196652" cy="430808"/>
            </a:xfrm>
          </p:grpSpPr>
          <p:sp>
            <p:nvSpPr>
              <p:cNvPr id="51" name="Plus Sign 50">
                <a:extLst>
                  <a:ext uri="{FF2B5EF4-FFF2-40B4-BE49-F238E27FC236}">
                    <a16:creationId xmlns:a16="http://schemas.microsoft.com/office/drawing/2014/main" id="{68A376EB-2EB2-4E11-81E6-26194B223617}"/>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Minus Sign 51">
                <a:extLst>
                  <a:ext uri="{FF2B5EF4-FFF2-40B4-BE49-F238E27FC236}">
                    <a16:creationId xmlns:a16="http://schemas.microsoft.com/office/drawing/2014/main" id="{A49787A3-79B2-46B6-A0B5-43342C70A8A0}"/>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4" name="Oval 53">
            <a:extLst>
              <a:ext uri="{FF2B5EF4-FFF2-40B4-BE49-F238E27FC236}">
                <a16:creationId xmlns:a16="http://schemas.microsoft.com/office/drawing/2014/main" id="{1F5EA46E-50A9-40EA-8872-19918ECB2848}"/>
              </a:ext>
            </a:extLst>
          </p:cNvPr>
          <p:cNvSpPr/>
          <p:nvPr/>
        </p:nvSpPr>
        <p:spPr>
          <a:xfrm>
            <a:off x="9927191" y="4950544"/>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6" name="Oval 55">
            <a:extLst>
              <a:ext uri="{FF2B5EF4-FFF2-40B4-BE49-F238E27FC236}">
                <a16:creationId xmlns:a16="http://schemas.microsoft.com/office/drawing/2014/main" id="{A26CE7D5-BC66-425E-87B0-FE449429010A}"/>
              </a:ext>
            </a:extLst>
          </p:cNvPr>
          <p:cNvSpPr/>
          <p:nvPr/>
        </p:nvSpPr>
        <p:spPr>
          <a:xfrm>
            <a:off x="8920248" y="4555430"/>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grpSp>
        <p:nvGrpSpPr>
          <p:cNvPr id="3" name="Group 2">
            <a:extLst>
              <a:ext uri="{FF2B5EF4-FFF2-40B4-BE49-F238E27FC236}">
                <a16:creationId xmlns:a16="http://schemas.microsoft.com/office/drawing/2014/main" id="{5A15BF16-8AA2-4A10-9DCA-6B0F836744E0}"/>
              </a:ext>
            </a:extLst>
          </p:cNvPr>
          <p:cNvGrpSpPr/>
          <p:nvPr/>
        </p:nvGrpSpPr>
        <p:grpSpPr>
          <a:xfrm>
            <a:off x="5486920" y="3054621"/>
            <a:ext cx="1130789" cy="990355"/>
            <a:chOff x="5593856" y="4623115"/>
            <a:chExt cx="1130789" cy="990355"/>
          </a:xfrm>
        </p:grpSpPr>
        <p:sp>
          <p:nvSpPr>
            <p:cNvPr id="57" name="Oval 56">
              <a:extLst>
                <a:ext uri="{FF2B5EF4-FFF2-40B4-BE49-F238E27FC236}">
                  <a16:creationId xmlns:a16="http://schemas.microsoft.com/office/drawing/2014/main" id="{FC07FF33-7EAE-49E5-A600-78FDDAB67A8C}"/>
                </a:ext>
              </a:extLst>
            </p:cNvPr>
            <p:cNvSpPr/>
            <p:nvPr/>
          </p:nvSpPr>
          <p:spPr>
            <a:xfrm>
              <a:off x="6084565" y="4973390"/>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58" name="Oval 57">
              <a:extLst>
                <a:ext uri="{FF2B5EF4-FFF2-40B4-BE49-F238E27FC236}">
                  <a16:creationId xmlns:a16="http://schemas.microsoft.com/office/drawing/2014/main" id="{404E29F3-5060-46B1-AD35-2339C3D9018C}"/>
                </a:ext>
              </a:extLst>
            </p:cNvPr>
            <p:cNvSpPr/>
            <p:nvPr/>
          </p:nvSpPr>
          <p:spPr>
            <a:xfrm>
              <a:off x="5593856" y="4623115"/>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sp>
        <p:nvSpPr>
          <p:cNvPr id="60" name="Oval 59">
            <a:extLst>
              <a:ext uri="{FF2B5EF4-FFF2-40B4-BE49-F238E27FC236}">
                <a16:creationId xmlns:a16="http://schemas.microsoft.com/office/drawing/2014/main" id="{9CFE1BDB-85A2-428F-A8FF-44883EBA4822}"/>
              </a:ext>
            </a:extLst>
          </p:cNvPr>
          <p:cNvSpPr/>
          <p:nvPr/>
        </p:nvSpPr>
        <p:spPr>
          <a:xfrm>
            <a:off x="9927191" y="3870813"/>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grpSp>
        <p:nvGrpSpPr>
          <p:cNvPr id="2" name="Group 1">
            <a:extLst>
              <a:ext uri="{FF2B5EF4-FFF2-40B4-BE49-F238E27FC236}">
                <a16:creationId xmlns:a16="http://schemas.microsoft.com/office/drawing/2014/main" id="{B054D3D0-03B6-43AC-B4FA-5B9E49E38071}"/>
              </a:ext>
            </a:extLst>
          </p:cNvPr>
          <p:cNvGrpSpPr/>
          <p:nvPr/>
        </p:nvGrpSpPr>
        <p:grpSpPr>
          <a:xfrm>
            <a:off x="7130287" y="2131518"/>
            <a:ext cx="992969" cy="1131738"/>
            <a:chOff x="7146204" y="3693123"/>
            <a:chExt cx="992969" cy="1131738"/>
          </a:xfrm>
        </p:grpSpPr>
        <p:sp>
          <p:nvSpPr>
            <p:cNvPr id="59" name="Oval 58">
              <a:extLst>
                <a:ext uri="{FF2B5EF4-FFF2-40B4-BE49-F238E27FC236}">
                  <a16:creationId xmlns:a16="http://schemas.microsoft.com/office/drawing/2014/main" id="{8C6DA4B5-0E40-456A-9A46-087C25DFA100}"/>
                </a:ext>
              </a:extLst>
            </p:cNvPr>
            <p:cNvSpPr/>
            <p:nvPr/>
          </p:nvSpPr>
          <p:spPr>
            <a:xfrm>
              <a:off x="7146204" y="3693123"/>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61" name="Oval 60">
              <a:extLst>
                <a:ext uri="{FF2B5EF4-FFF2-40B4-BE49-F238E27FC236}">
                  <a16:creationId xmlns:a16="http://schemas.microsoft.com/office/drawing/2014/main" id="{D85A63F8-55D5-4507-A89B-9651DB01A569}"/>
                </a:ext>
              </a:extLst>
            </p:cNvPr>
            <p:cNvSpPr/>
            <p:nvPr/>
          </p:nvSpPr>
          <p:spPr>
            <a:xfrm>
              <a:off x="7499093" y="4184781"/>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sp>
        <p:nvSpPr>
          <p:cNvPr id="62" name="Title 1">
            <a:extLst>
              <a:ext uri="{FF2B5EF4-FFF2-40B4-BE49-F238E27FC236}">
                <a16:creationId xmlns:a16="http://schemas.microsoft.com/office/drawing/2014/main" id="{8001EFCA-F30C-4D43-902A-42E72CBE4EDD}"/>
              </a:ext>
            </a:extLst>
          </p:cNvPr>
          <p:cNvSpPr txBox="1">
            <a:spLocks/>
          </p:cNvSpPr>
          <p:nvPr/>
        </p:nvSpPr>
        <p:spPr>
          <a:xfrm>
            <a:off x="411480" y="991443"/>
            <a:ext cx="4443154" cy="10878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Movement 2:</a:t>
            </a:r>
          </a:p>
        </p:txBody>
      </p:sp>
      <p:sp>
        <p:nvSpPr>
          <p:cNvPr id="63" name="Content Placeholder 2">
            <a:extLst>
              <a:ext uri="{FF2B5EF4-FFF2-40B4-BE49-F238E27FC236}">
                <a16:creationId xmlns:a16="http://schemas.microsoft.com/office/drawing/2014/main" id="{E952804F-48F5-408E-8434-D08C0CE1C75F}"/>
              </a:ext>
            </a:extLst>
          </p:cNvPr>
          <p:cNvSpPr txBox="1">
            <a:spLocks/>
          </p:cNvSpPr>
          <p:nvPr/>
        </p:nvSpPr>
        <p:spPr>
          <a:xfrm>
            <a:off x="411479" y="2684095"/>
            <a:ext cx="4917523" cy="34928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sz="4800" dirty="0"/>
              <a:t>Electrons</a:t>
            </a:r>
          </a:p>
          <a:p>
            <a:pPr marL="231775" indent="0">
              <a:lnSpc>
                <a:spcPct val="110000"/>
              </a:lnSpc>
              <a:buNone/>
            </a:pPr>
            <a:r>
              <a:rPr lang="en-US" sz="2400" dirty="0"/>
              <a:t>move from anode to cathode</a:t>
            </a:r>
          </a:p>
          <a:p>
            <a:pPr marL="231775" indent="0">
              <a:buNone/>
            </a:pPr>
            <a:endParaRPr lang="en-US" sz="2400" baseline="-25000" dirty="0"/>
          </a:p>
        </p:txBody>
      </p:sp>
      <p:sp>
        <p:nvSpPr>
          <p:cNvPr id="64" name="TextBox 63">
            <a:extLst>
              <a:ext uri="{FF2B5EF4-FFF2-40B4-BE49-F238E27FC236}">
                <a16:creationId xmlns:a16="http://schemas.microsoft.com/office/drawing/2014/main" id="{81C544AE-CB36-4629-8FF0-C70F1F6EDF86}"/>
              </a:ext>
            </a:extLst>
          </p:cNvPr>
          <p:cNvSpPr txBox="1"/>
          <p:nvPr/>
        </p:nvSpPr>
        <p:spPr>
          <a:xfrm>
            <a:off x="5218122" y="1363067"/>
            <a:ext cx="1364105" cy="615553"/>
          </a:xfrm>
          <a:prstGeom prst="rect">
            <a:avLst/>
          </a:prstGeom>
          <a:noFill/>
        </p:spPr>
        <p:txBody>
          <a:bodyPr wrap="square" rtlCol="0">
            <a:spAutoFit/>
          </a:bodyPr>
          <a:lstStyle/>
          <a:p>
            <a:r>
              <a:rPr lang="en-US" sz="3400" b="1" dirty="0">
                <a:solidFill>
                  <a:schemeClr val="accent1">
                    <a:lumMod val="75000"/>
                  </a:schemeClr>
                </a:solidFill>
              </a:rPr>
              <a:t>Anode</a:t>
            </a:r>
          </a:p>
        </p:txBody>
      </p:sp>
      <p:sp>
        <p:nvSpPr>
          <p:cNvPr id="65" name="TextBox 64">
            <a:extLst>
              <a:ext uri="{FF2B5EF4-FFF2-40B4-BE49-F238E27FC236}">
                <a16:creationId xmlns:a16="http://schemas.microsoft.com/office/drawing/2014/main" id="{A415F810-2EA3-4E90-B10B-D15CB115B3E3}"/>
              </a:ext>
            </a:extLst>
          </p:cNvPr>
          <p:cNvSpPr txBox="1"/>
          <p:nvPr/>
        </p:nvSpPr>
        <p:spPr>
          <a:xfrm>
            <a:off x="10000400" y="1363067"/>
            <a:ext cx="1759962" cy="615553"/>
          </a:xfrm>
          <a:prstGeom prst="rect">
            <a:avLst/>
          </a:prstGeom>
          <a:noFill/>
        </p:spPr>
        <p:txBody>
          <a:bodyPr wrap="square" rtlCol="0">
            <a:spAutoFit/>
          </a:bodyPr>
          <a:lstStyle/>
          <a:p>
            <a:r>
              <a:rPr lang="en-US" sz="3400" b="1" dirty="0">
                <a:solidFill>
                  <a:srgbClr val="FF0000"/>
                </a:solidFill>
              </a:rPr>
              <a:t>Cathode</a:t>
            </a:r>
          </a:p>
        </p:txBody>
      </p:sp>
      <p:sp>
        <p:nvSpPr>
          <p:cNvPr id="68" name="Content Placeholder 2">
            <a:extLst>
              <a:ext uri="{FF2B5EF4-FFF2-40B4-BE49-F238E27FC236}">
                <a16:creationId xmlns:a16="http://schemas.microsoft.com/office/drawing/2014/main" id="{A3BE3E8F-8948-4989-A497-99698FD0E8CF}"/>
              </a:ext>
            </a:extLst>
          </p:cNvPr>
          <p:cNvSpPr txBox="1">
            <a:spLocks/>
          </p:cNvSpPr>
          <p:nvPr/>
        </p:nvSpPr>
        <p:spPr>
          <a:xfrm>
            <a:off x="6856305" y="2593321"/>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69" name="Content Placeholder 2">
            <a:extLst>
              <a:ext uri="{FF2B5EF4-FFF2-40B4-BE49-F238E27FC236}">
                <a16:creationId xmlns:a16="http://schemas.microsoft.com/office/drawing/2014/main" id="{0B2AA32A-76F3-46FC-84B1-9ABDE85604C0}"/>
              </a:ext>
            </a:extLst>
          </p:cNvPr>
          <p:cNvSpPr txBox="1">
            <a:spLocks/>
          </p:cNvSpPr>
          <p:nvPr/>
        </p:nvSpPr>
        <p:spPr>
          <a:xfrm>
            <a:off x="6668626" y="1878007"/>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70" name="Content Placeholder 2">
            <a:extLst>
              <a:ext uri="{FF2B5EF4-FFF2-40B4-BE49-F238E27FC236}">
                <a16:creationId xmlns:a16="http://schemas.microsoft.com/office/drawing/2014/main" id="{F9B832D9-8BB8-4191-BE7C-1169A0EF62B6}"/>
              </a:ext>
            </a:extLst>
          </p:cNvPr>
          <p:cNvSpPr txBox="1">
            <a:spLocks/>
          </p:cNvSpPr>
          <p:nvPr/>
        </p:nvSpPr>
        <p:spPr>
          <a:xfrm>
            <a:off x="6763853" y="1423100"/>
            <a:ext cx="487043" cy="3833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71" name="Content Placeholder 2">
            <a:extLst>
              <a:ext uri="{FF2B5EF4-FFF2-40B4-BE49-F238E27FC236}">
                <a16:creationId xmlns:a16="http://schemas.microsoft.com/office/drawing/2014/main" id="{9C41144B-DC62-48B1-A411-29BCB30817EA}"/>
              </a:ext>
            </a:extLst>
          </p:cNvPr>
          <p:cNvSpPr txBox="1">
            <a:spLocks/>
          </p:cNvSpPr>
          <p:nvPr/>
        </p:nvSpPr>
        <p:spPr>
          <a:xfrm>
            <a:off x="6634432" y="3064339"/>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grpSp>
        <p:nvGrpSpPr>
          <p:cNvPr id="72" name="Group 71">
            <a:extLst>
              <a:ext uri="{FF2B5EF4-FFF2-40B4-BE49-F238E27FC236}">
                <a16:creationId xmlns:a16="http://schemas.microsoft.com/office/drawing/2014/main" id="{3C7982D0-EEDF-4085-A2F6-6FAD470F5235}"/>
              </a:ext>
            </a:extLst>
          </p:cNvPr>
          <p:cNvGrpSpPr/>
          <p:nvPr/>
        </p:nvGrpSpPr>
        <p:grpSpPr>
          <a:xfrm>
            <a:off x="7044651" y="694798"/>
            <a:ext cx="2597276" cy="769546"/>
            <a:chOff x="7044651" y="694798"/>
            <a:chExt cx="2597276" cy="769546"/>
          </a:xfrm>
        </p:grpSpPr>
        <p:sp>
          <p:nvSpPr>
            <p:cNvPr id="73" name="Freeform: Shape 72">
              <a:extLst>
                <a:ext uri="{FF2B5EF4-FFF2-40B4-BE49-F238E27FC236}">
                  <a16:creationId xmlns:a16="http://schemas.microsoft.com/office/drawing/2014/main" id="{FA68302A-F825-41E4-8F7C-22F090E6C61A}"/>
                </a:ext>
              </a:extLst>
            </p:cNvPr>
            <p:cNvSpPr/>
            <p:nvPr/>
          </p:nvSpPr>
          <p:spPr>
            <a:xfrm>
              <a:off x="7044651" y="812609"/>
              <a:ext cx="2597276" cy="651735"/>
            </a:xfrm>
            <a:custGeom>
              <a:avLst/>
              <a:gdLst>
                <a:gd name="connsiteX0" fmla="*/ 17066 w 2597276"/>
                <a:gd name="connsiteY0" fmla="*/ 824647 h 824647"/>
                <a:gd name="connsiteX1" fmla="*/ 129492 w 2597276"/>
                <a:gd name="connsiteY1" fmla="*/ 157585 h 824647"/>
                <a:gd name="connsiteX2" fmla="*/ 976436 w 2597276"/>
                <a:gd name="connsiteY2" fmla="*/ 37664 h 824647"/>
                <a:gd name="connsiteX3" fmla="*/ 2295571 w 2597276"/>
                <a:gd name="connsiteY3" fmla="*/ 60149 h 824647"/>
                <a:gd name="connsiteX4" fmla="*/ 2505433 w 2597276"/>
                <a:gd name="connsiteY4" fmla="*/ 697231 h 824647"/>
                <a:gd name="connsiteX5" fmla="*/ 2430482 w 2597276"/>
                <a:gd name="connsiteY5" fmla="*/ 622280 h 824647"/>
                <a:gd name="connsiteX6" fmla="*/ 2595374 w 2597276"/>
                <a:gd name="connsiteY6" fmla="*/ 607290 h 824647"/>
                <a:gd name="connsiteX7" fmla="*/ 2505433 w 2597276"/>
                <a:gd name="connsiteY7" fmla="*/ 697231 h 824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7276" h="824647">
                  <a:moveTo>
                    <a:pt x="17066" y="824647"/>
                  </a:moveTo>
                  <a:cubicBezTo>
                    <a:pt x="-6669" y="556698"/>
                    <a:pt x="-30403" y="288749"/>
                    <a:pt x="129492" y="157585"/>
                  </a:cubicBezTo>
                  <a:cubicBezTo>
                    <a:pt x="289387" y="26421"/>
                    <a:pt x="615423" y="53903"/>
                    <a:pt x="976436" y="37664"/>
                  </a:cubicBezTo>
                  <a:cubicBezTo>
                    <a:pt x="1337449" y="21425"/>
                    <a:pt x="2040738" y="-49779"/>
                    <a:pt x="2295571" y="60149"/>
                  </a:cubicBezTo>
                  <a:cubicBezTo>
                    <a:pt x="2550404" y="170077"/>
                    <a:pt x="2482948" y="603543"/>
                    <a:pt x="2505433" y="697231"/>
                  </a:cubicBezTo>
                  <a:cubicBezTo>
                    <a:pt x="2527918" y="790919"/>
                    <a:pt x="2415492" y="637270"/>
                    <a:pt x="2430482" y="622280"/>
                  </a:cubicBezTo>
                  <a:cubicBezTo>
                    <a:pt x="2445472" y="607290"/>
                    <a:pt x="2582882" y="594798"/>
                    <a:pt x="2595374" y="607290"/>
                  </a:cubicBezTo>
                  <a:cubicBezTo>
                    <a:pt x="2607866" y="619782"/>
                    <a:pt x="2556649" y="658506"/>
                    <a:pt x="2505433" y="697231"/>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a:extLst>
                <a:ext uri="{FF2B5EF4-FFF2-40B4-BE49-F238E27FC236}">
                  <a16:creationId xmlns:a16="http://schemas.microsoft.com/office/drawing/2014/main" id="{3FE12888-76FC-44D4-AD65-09CDFE1E5EEE}"/>
                </a:ext>
              </a:extLst>
            </p:cNvPr>
            <p:cNvSpPr txBox="1"/>
            <p:nvPr/>
          </p:nvSpPr>
          <p:spPr>
            <a:xfrm>
              <a:off x="7736796" y="694798"/>
              <a:ext cx="421578" cy="677108"/>
            </a:xfrm>
            <a:prstGeom prst="rect">
              <a:avLst/>
            </a:prstGeom>
            <a:noFill/>
          </p:spPr>
          <p:txBody>
            <a:bodyPr wrap="square" lIns="0" tIns="0" rIns="0" bIns="0" rtlCol="0">
              <a:spAutoFit/>
            </a:bodyPr>
            <a:lstStyle/>
            <a:p>
              <a:r>
                <a:rPr lang="en-US" sz="4400" dirty="0">
                  <a:solidFill>
                    <a:srgbClr val="FF0000"/>
                  </a:solidFill>
                </a:rPr>
                <a:t>e</a:t>
              </a:r>
              <a:r>
                <a:rPr lang="en-US" sz="4400" baseline="30000" dirty="0">
                  <a:solidFill>
                    <a:srgbClr val="FF0000"/>
                  </a:solidFill>
                </a:rPr>
                <a:t>-</a:t>
              </a:r>
            </a:p>
          </p:txBody>
        </p:sp>
      </p:grpSp>
      <p:sp>
        <p:nvSpPr>
          <p:cNvPr id="75" name="Content Placeholder 2">
            <a:extLst>
              <a:ext uri="{FF2B5EF4-FFF2-40B4-BE49-F238E27FC236}">
                <a16:creationId xmlns:a16="http://schemas.microsoft.com/office/drawing/2014/main" id="{4391E501-593B-450A-9755-7AC6B38B444A}"/>
              </a:ext>
            </a:extLst>
          </p:cNvPr>
          <p:cNvSpPr txBox="1">
            <a:spLocks/>
          </p:cNvSpPr>
          <p:nvPr/>
        </p:nvSpPr>
        <p:spPr>
          <a:xfrm>
            <a:off x="6706393" y="4273724"/>
            <a:ext cx="487043" cy="3833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76" name="Content Placeholder 2">
            <a:extLst>
              <a:ext uri="{FF2B5EF4-FFF2-40B4-BE49-F238E27FC236}">
                <a16:creationId xmlns:a16="http://schemas.microsoft.com/office/drawing/2014/main" id="{F151B734-FFB2-4AED-A04C-CAA1EE7D7CB9}"/>
              </a:ext>
            </a:extLst>
          </p:cNvPr>
          <p:cNvSpPr txBox="1">
            <a:spLocks/>
          </p:cNvSpPr>
          <p:nvPr/>
        </p:nvSpPr>
        <p:spPr>
          <a:xfrm>
            <a:off x="6786832" y="3748884"/>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grpSp>
        <p:nvGrpSpPr>
          <p:cNvPr id="4" name="Group 3">
            <a:extLst>
              <a:ext uri="{FF2B5EF4-FFF2-40B4-BE49-F238E27FC236}">
                <a16:creationId xmlns:a16="http://schemas.microsoft.com/office/drawing/2014/main" id="{9D6F0BEB-AA98-491B-AFC6-90C4DAD86906}"/>
              </a:ext>
            </a:extLst>
          </p:cNvPr>
          <p:cNvGrpSpPr/>
          <p:nvPr/>
        </p:nvGrpSpPr>
        <p:grpSpPr>
          <a:xfrm>
            <a:off x="6418346" y="4205155"/>
            <a:ext cx="1130789" cy="990355"/>
            <a:chOff x="7102192" y="5134132"/>
            <a:chExt cx="1130789" cy="990355"/>
          </a:xfrm>
        </p:grpSpPr>
        <p:sp>
          <p:nvSpPr>
            <p:cNvPr id="66" name="Oval 65">
              <a:extLst>
                <a:ext uri="{FF2B5EF4-FFF2-40B4-BE49-F238E27FC236}">
                  <a16:creationId xmlns:a16="http://schemas.microsoft.com/office/drawing/2014/main" id="{2281CE8D-5628-4234-96D3-5EEC39F2DF66}"/>
                </a:ext>
              </a:extLst>
            </p:cNvPr>
            <p:cNvSpPr/>
            <p:nvPr/>
          </p:nvSpPr>
          <p:spPr>
            <a:xfrm>
              <a:off x="7592901" y="5484407"/>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67" name="Oval 66">
              <a:extLst>
                <a:ext uri="{FF2B5EF4-FFF2-40B4-BE49-F238E27FC236}">
                  <a16:creationId xmlns:a16="http://schemas.microsoft.com/office/drawing/2014/main" id="{213CFC34-6D5F-4226-A735-22DB46C14715}"/>
                </a:ext>
              </a:extLst>
            </p:cNvPr>
            <p:cNvSpPr/>
            <p:nvPr/>
          </p:nvSpPr>
          <p:spPr>
            <a:xfrm>
              <a:off x="7102192" y="5134132"/>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spTree>
    <p:extLst>
      <p:ext uri="{BB962C8B-B14F-4D97-AF65-F5344CB8AC3E}">
        <p14:creationId xmlns:p14="http://schemas.microsoft.com/office/powerpoint/2010/main" val="506407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4" presetClass="path" presetSubtype="0" accel="50000" decel="50000" fill="hold" grpId="0" nodeType="clickEffect">
                                  <p:stCondLst>
                                    <p:cond delay="0"/>
                                  </p:stCondLst>
                                  <p:childTnLst>
                                    <p:animMotion origin="layout" path="M 4.16667E-7 3.33333E-6 L 0.06406 -0.11297 C 0.07747 -0.13866 0.09753 -0.15186 0.11862 -0.15186 C 0.14245 -0.15186 0.16172 -0.13866 0.17513 -0.11297 L 0.23945 3.33333E-6 " pathEditMode="relative" rAng="0" ptsTypes="AAAAA">
                                      <p:cBhvr>
                                        <p:cTn id="6" dur="2000" fill="hold"/>
                                        <p:tgtEl>
                                          <p:spTgt spid="70"/>
                                        </p:tgtEl>
                                        <p:attrNameLst>
                                          <p:attrName>ppt_x</p:attrName>
                                          <p:attrName>ppt_y</p:attrName>
                                        </p:attrNameLst>
                                      </p:cBhvr>
                                      <p:rCtr x="11966" y="-7593"/>
                                    </p:animMotion>
                                  </p:childTnLst>
                                </p:cTn>
                              </p:par>
                              <p:par>
                                <p:cTn id="7" presetID="44" presetClass="path" presetSubtype="0" accel="50000" decel="50000" fill="hold" grpId="0" nodeType="withEffect">
                                  <p:stCondLst>
                                    <p:cond delay="0"/>
                                  </p:stCondLst>
                                  <p:childTnLst>
                                    <p:animMotion origin="layout" path="M 8.33333E-7 2.59259E-6 L 0.06706 -0.31042 C 0.08099 -0.38033 0.10195 -0.4176 0.12396 -0.4176 C 0.14896 -0.4176 0.16901 -0.38033 0.18294 -0.31042 L 0.25 2.59259E-6 " pathEditMode="relative" rAng="0" ptsTypes="AAAAA">
                                      <p:cBhvr>
                                        <p:cTn id="8" dur="2000" fill="hold"/>
                                        <p:tgtEl>
                                          <p:spTgt spid="71"/>
                                        </p:tgtEl>
                                        <p:attrNameLst>
                                          <p:attrName>ppt_x</p:attrName>
                                          <p:attrName>ppt_y</p:attrName>
                                        </p:attrNameLst>
                                      </p:cBhvr>
                                      <p:rCtr x="12500" y="-20880"/>
                                    </p:animMotion>
                                  </p:childTnLst>
                                </p:cTn>
                              </p:par>
                              <p:par>
                                <p:cTn id="9" presetID="44" presetClass="path" presetSubtype="0" accel="50000" decel="50000" fill="hold" grpId="0" nodeType="withEffect">
                                  <p:stCondLst>
                                    <p:cond delay="0"/>
                                  </p:stCondLst>
                                  <p:childTnLst>
                                    <p:animMotion origin="layout" path="M -0.01823 0.0044 L 0.04883 -0.25394 C 0.06276 -0.31227 0.08372 -0.34329 0.10573 -0.34329 C 0.13073 -0.34329 0.15078 -0.31227 0.16471 -0.25394 L 0.23177 0.0044 " pathEditMode="relative" rAng="0" ptsTypes="AAAAA">
                                      <p:cBhvr>
                                        <p:cTn id="10" dur="2000" fill="hold"/>
                                        <p:tgtEl>
                                          <p:spTgt spid="68"/>
                                        </p:tgtEl>
                                        <p:attrNameLst>
                                          <p:attrName>ppt_x</p:attrName>
                                          <p:attrName>ppt_y</p:attrName>
                                        </p:attrNameLst>
                                      </p:cBhvr>
                                      <p:rCtr x="12500" y="-17384"/>
                                    </p:animMotion>
                                  </p:childTnLst>
                                </p:cTn>
                              </p:par>
                              <p:par>
                                <p:cTn id="11" presetID="44" presetClass="path" presetSubtype="0" accel="50000" decel="50000" fill="hold" grpId="0" nodeType="withEffect">
                                  <p:stCondLst>
                                    <p:cond delay="0"/>
                                  </p:stCondLst>
                                  <p:childTnLst>
                                    <p:animMotion origin="layout" path="M -0.00351 0.00023 L 0.06355 -0.17037 C 0.07748 -0.2088 0.09844 -0.2294 0.12045 -0.2294 C 0.14545 -0.2294 0.1655 -0.2088 0.17943 -0.17037 L 0.24649 0.00023 " pathEditMode="relative" rAng="0" ptsTypes="AAAAA">
                                      <p:cBhvr>
                                        <p:cTn id="12" dur="2000" fill="hold"/>
                                        <p:tgtEl>
                                          <p:spTgt spid="69"/>
                                        </p:tgtEl>
                                        <p:attrNameLst>
                                          <p:attrName>ppt_x</p:attrName>
                                          <p:attrName>ppt_y</p:attrName>
                                        </p:attrNameLst>
                                      </p:cBhvr>
                                      <p:rCtr x="12500" y="-11481"/>
                                    </p:animMotion>
                                  </p:childTnLst>
                                </p:cTn>
                              </p:par>
                              <p:par>
                                <p:cTn id="13" presetID="44" presetClass="path" presetSubtype="0" accel="50000" decel="50000" fill="hold" grpId="0" nodeType="withEffect">
                                  <p:stCondLst>
                                    <p:cond delay="0"/>
                                  </p:stCondLst>
                                  <p:childTnLst>
                                    <p:animMotion origin="layout" path="M -0.01406 -0.00023 L 0.05299 -0.3882 C 0.06693 -0.47547 0.08789 -0.52222 0.1099 -0.52222 C 0.1349 -0.52222 0.15495 -0.47547 0.16888 -0.3882 L 0.23594 -0.00023 " pathEditMode="relative" rAng="0" ptsTypes="AAAAA">
                                      <p:cBhvr>
                                        <p:cTn id="14" dur="2000" fill="hold"/>
                                        <p:tgtEl>
                                          <p:spTgt spid="76"/>
                                        </p:tgtEl>
                                        <p:attrNameLst>
                                          <p:attrName>ppt_x</p:attrName>
                                          <p:attrName>ppt_y</p:attrName>
                                        </p:attrNameLst>
                                      </p:cBhvr>
                                      <p:rCtr x="12500" y="-26111"/>
                                    </p:animMotion>
                                  </p:childTnLst>
                                </p:cTn>
                              </p:par>
                              <p:par>
                                <p:cTn id="15" presetID="44" presetClass="path" presetSubtype="0" accel="50000" decel="50000" fill="hold" grpId="0" nodeType="withEffect">
                                  <p:stCondLst>
                                    <p:cond delay="0"/>
                                  </p:stCondLst>
                                  <p:childTnLst>
                                    <p:animMotion origin="layout" path="M -1.875E-6 2.59259E-6 L 0.0638 -0.44398 C 0.07709 -0.54352 0.09701 -0.59699 0.11797 -0.59699 C 0.1418 -0.59699 0.16094 -0.54352 0.17422 -0.44398 L 0.23815 2.59259E-6 " pathEditMode="relative" rAng="0" ptsTypes="AAAAA">
                                      <p:cBhvr>
                                        <p:cTn id="16" dur="2000" fill="hold"/>
                                        <p:tgtEl>
                                          <p:spTgt spid="75"/>
                                        </p:tgtEl>
                                        <p:attrNameLst>
                                          <p:attrName>ppt_x</p:attrName>
                                          <p:attrName>ppt_y</p:attrName>
                                        </p:attrNameLst>
                                      </p:cBhvr>
                                      <p:rCtr x="11901" y="-2986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9" grpId="0"/>
      <p:bldP spid="70" grpId="0"/>
      <p:bldP spid="71" grpId="0"/>
      <p:bldP spid="75" grpId="0"/>
      <p:bldP spid="76"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40" name="Group 39">
            <a:extLst>
              <a:ext uri="{FF2B5EF4-FFF2-40B4-BE49-F238E27FC236}">
                <a16:creationId xmlns:a16="http://schemas.microsoft.com/office/drawing/2014/main" id="{01E359A1-58E8-4F64-B56F-1A0BED80FA79}"/>
              </a:ext>
            </a:extLst>
          </p:cNvPr>
          <p:cNvGrpSpPr/>
          <p:nvPr/>
        </p:nvGrpSpPr>
        <p:grpSpPr>
          <a:xfrm>
            <a:off x="5051685" y="374288"/>
            <a:ext cx="6572098" cy="6143135"/>
            <a:chOff x="3725053" y="533169"/>
            <a:chExt cx="6200932" cy="5772695"/>
          </a:xfrm>
        </p:grpSpPr>
        <p:grpSp>
          <p:nvGrpSpPr>
            <p:cNvPr id="35" name="Group 34">
              <a:extLst>
                <a:ext uri="{FF2B5EF4-FFF2-40B4-BE49-F238E27FC236}">
                  <a16:creationId xmlns:a16="http://schemas.microsoft.com/office/drawing/2014/main" id="{924FE513-8426-4899-BCA3-613F27D2D66D}"/>
                </a:ext>
              </a:extLst>
            </p:cNvPr>
            <p:cNvGrpSpPr/>
            <p:nvPr/>
          </p:nvGrpSpPr>
          <p:grpSpPr>
            <a:xfrm>
              <a:off x="3725053" y="785164"/>
              <a:ext cx="6200932" cy="5520700"/>
              <a:chOff x="3725053" y="785164"/>
              <a:chExt cx="6200932" cy="5520700"/>
            </a:xfrm>
          </p:grpSpPr>
          <p:grpSp>
            <p:nvGrpSpPr>
              <p:cNvPr id="32" name="Group 31">
                <a:extLst>
                  <a:ext uri="{FF2B5EF4-FFF2-40B4-BE49-F238E27FC236}">
                    <a16:creationId xmlns:a16="http://schemas.microsoft.com/office/drawing/2014/main" id="{92569BB2-DC4F-4237-8B7D-85874D581790}"/>
                  </a:ext>
                </a:extLst>
              </p:cNvPr>
              <p:cNvGrpSpPr/>
              <p:nvPr/>
            </p:nvGrpSpPr>
            <p:grpSpPr>
              <a:xfrm>
                <a:off x="3725053" y="785164"/>
                <a:ext cx="6200932" cy="5520700"/>
                <a:chOff x="3725053" y="785164"/>
                <a:chExt cx="6200932" cy="5520700"/>
              </a:xfrm>
            </p:grpSpPr>
            <p:grpSp>
              <p:nvGrpSpPr>
                <p:cNvPr id="25" name="Group 24">
                  <a:extLst>
                    <a:ext uri="{FF2B5EF4-FFF2-40B4-BE49-F238E27FC236}">
                      <a16:creationId xmlns:a16="http://schemas.microsoft.com/office/drawing/2014/main" id="{44505CBB-7868-4EFC-93C8-AED624E6DB27}"/>
                    </a:ext>
                  </a:extLst>
                </p:cNvPr>
                <p:cNvGrpSpPr/>
                <p:nvPr/>
              </p:nvGrpSpPr>
              <p:grpSpPr>
                <a:xfrm>
                  <a:off x="3725053" y="1628933"/>
                  <a:ext cx="6200932" cy="4676931"/>
                  <a:chOff x="3725053" y="1628933"/>
                  <a:chExt cx="6200932" cy="4676931"/>
                </a:xfrm>
              </p:grpSpPr>
              <p:grpSp>
                <p:nvGrpSpPr>
                  <p:cNvPr id="21" name="Group 20">
                    <a:extLst>
                      <a:ext uri="{FF2B5EF4-FFF2-40B4-BE49-F238E27FC236}">
                        <a16:creationId xmlns:a16="http://schemas.microsoft.com/office/drawing/2014/main" id="{DE332758-3A4C-478B-8449-DFA1D5D4C60C}"/>
                      </a:ext>
                    </a:extLst>
                  </p:cNvPr>
                  <p:cNvGrpSpPr/>
                  <p:nvPr/>
                </p:nvGrpSpPr>
                <p:grpSpPr>
                  <a:xfrm>
                    <a:off x="3725053" y="2293495"/>
                    <a:ext cx="6200932" cy="4012369"/>
                    <a:chOff x="3725053" y="2293495"/>
                    <a:chExt cx="6200932" cy="4012369"/>
                  </a:xfrm>
                </p:grpSpPr>
                <p:grpSp>
                  <p:nvGrpSpPr>
                    <p:cNvPr id="14" name="Group 13">
                      <a:extLst>
                        <a:ext uri="{FF2B5EF4-FFF2-40B4-BE49-F238E27FC236}">
                          <a16:creationId xmlns:a16="http://schemas.microsoft.com/office/drawing/2014/main" id="{34DDDCE3-9926-4B14-9CD9-4BCB10BBC8C4}"/>
                        </a:ext>
                      </a:extLst>
                    </p:cNvPr>
                    <p:cNvGrpSpPr/>
                    <p:nvPr/>
                  </p:nvGrpSpPr>
                  <p:grpSpPr>
                    <a:xfrm>
                      <a:off x="3725053" y="2293495"/>
                      <a:ext cx="6200932" cy="4012369"/>
                      <a:chOff x="3725053" y="2293495"/>
                      <a:chExt cx="6200932" cy="4012369"/>
                    </a:xfrm>
                  </p:grpSpPr>
                  <p:sp>
                    <p:nvSpPr>
                      <p:cNvPr id="6" name="Freeform: Shape 5">
                        <a:extLst>
                          <a:ext uri="{FF2B5EF4-FFF2-40B4-BE49-F238E27FC236}">
                            <a16:creationId xmlns:a16="http://schemas.microsoft.com/office/drawing/2014/main" id="{2517F5C3-D1C2-4CF6-93E3-E11D0C7802A9}"/>
                          </a:ext>
                        </a:extLst>
                      </p:cNvPr>
                      <p:cNvSpPr/>
                      <p:nvPr/>
                    </p:nvSpPr>
                    <p:spPr>
                      <a:xfrm>
                        <a:off x="3725053" y="22934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sp>
                    <p:nvSpPr>
                      <p:cNvPr id="10" name="Freeform: Shape 9">
                        <a:extLst>
                          <a:ext uri="{FF2B5EF4-FFF2-40B4-BE49-F238E27FC236}">
                            <a16:creationId xmlns:a16="http://schemas.microsoft.com/office/drawing/2014/main" id="{37694875-E182-4579-BD8A-3EB1DCFB7D51}"/>
                          </a:ext>
                        </a:extLst>
                      </p:cNvPr>
                      <p:cNvSpPr/>
                      <p:nvPr/>
                    </p:nvSpPr>
                    <p:spPr>
                      <a:xfrm flipH="1">
                        <a:off x="8149650" y="2295995"/>
                        <a:ext cx="1776335" cy="4009869"/>
                      </a:xfrm>
                      <a:custGeom>
                        <a:avLst/>
                        <a:gdLst>
                          <a:gd name="connsiteX0" fmla="*/ 0 w 1776335"/>
                          <a:gd name="connsiteY0" fmla="*/ 0 h 4009869"/>
                          <a:gd name="connsiteX1" fmla="*/ 419725 w 1776335"/>
                          <a:gd name="connsiteY1" fmla="*/ 2525843 h 4009869"/>
                          <a:gd name="connsiteX2" fmla="*/ 1761344 w 1776335"/>
                          <a:gd name="connsiteY2" fmla="*/ 4002374 h 4009869"/>
                          <a:gd name="connsiteX3" fmla="*/ 1761344 w 1776335"/>
                          <a:gd name="connsiteY3" fmla="*/ 4002374 h 4009869"/>
                          <a:gd name="connsiteX4" fmla="*/ 1776335 w 1776335"/>
                          <a:gd name="connsiteY4" fmla="*/ 4009869 h 4009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6335" h="4009869">
                            <a:moveTo>
                              <a:pt x="0" y="0"/>
                            </a:moveTo>
                            <a:cubicBezTo>
                              <a:pt x="63084" y="929390"/>
                              <a:pt x="126168" y="1858781"/>
                              <a:pt x="419725" y="2525843"/>
                            </a:cubicBezTo>
                            <a:cubicBezTo>
                              <a:pt x="713282" y="3192905"/>
                              <a:pt x="1761344" y="4002374"/>
                              <a:pt x="1761344" y="4002374"/>
                            </a:cubicBezTo>
                            <a:lnTo>
                              <a:pt x="1761344" y="4002374"/>
                            </a:lnTo>
                            <a:lnTo>
                              <a:pt x="1776335" y="4009869"/>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CV</a:t>
                        </a:r>
                      </a:p>
                    </p:txBody>
                  </p:sp>
                  <p:cxnSp>
                    <p:nvCxnSpPr>
                      <p:cNvPr id="8" name="Straight Connector 7">
                        <a:extLst>
                          <a:ext uri="{FF2B5EF4-FFF2-40B4-BE49-F238E27FC236}">
                            <a16:creationId xmlns:a16="http://schemas.microsoft.com/office/drawing/2014/main" id="{BBC4DED7-4CDF-44A3-84B6-D41B2DE65136}"/>
                          </a:ext>
                        </a:extLst>
                      </p:cNvPr>
                      <p:cNvCxnSpPr>
                        <a:cxnSpLocks/>
                        <a:stCxn id="6" idx="4"/>
                      </p:cNvCxnSpPr>
                      <p:nvPr/>
                    </p:nvCxnSpPr>
                    <p:spPr>
                      <a:xfrm>
                        <a:off x="5501388" y="6303364"/>
                        <a:ext cx="266825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a:extLst>
                        <a:ext uri="{FF2B5EF4-FFF2-40B4-BE49-F238E27FC236}">
                          <a16:creationId xmlns:a16="http://schemas.microsoft.com/office/drawing/2014/main" id="{87D8A289-F25A-4D78-8611-B9D141990EF1}"/>
                        </a:ext>
                      </a:extLst>
                    </p:cNvPr>
                    <p:cNvCxnSpPr/>
                    <p:nvPr/>
                  </p:nvCxnSpPr>
                  <p:spPr>
                    <a:xfrm>
                      <a:off x="3829987" y="3545174"/>
                      <a:ext cx="5996065"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3" name="Rectangle 22">
                    <a:extLst>
                      <a:ext uri="{FF2B5EF4-FFF2-40B4-BE49-F238E27FC236}">
                        <a16:creationId xmlns:a16="http://schemas.microsoft.com/office/drawing/2014/main" id="{504AAF61-7D5B-4762-B62E-6CABA30858F0}"/>
                      </a:ext>
                    </a:extLst>
                  </p:cNvPr>
                  <p:cNvSpPr/>
                  <p:nvPr/>
                </p:nvSpPr>
                <p:spPr>
                  <a:xfrm>
                    <a:off x="5284027" y="1633928"/>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8E06703-C8E7-435B-AF5B-91EE7F95D56A}"/>
                      </a:ext>
                    </a:extLst>
                  </p:cNvPr>
                  <p:cNvSpPr/>
                  <p:nvPr/>
                </p:nvSpPr>
                <p:spPr>
                  <a:xfrm>
                    <a:off x="7894810" y="1628933"/>
                    <a:ext cx="482683" cy="4214340"/>
                  </a:xfrm>
                  <a:prstGeom prst="rect">
                    <a:avLst/>
                  </a:prstGeom>
                  <a:gradFill flip="none" rotWithShape="1">
                    <a:gsLst>
                      <a:gs pos="0">
                        <a:schemeClr val="tx1">
                          <a:lumMod val="65000"/>
                          <a:lumOff val="35000"/>
                        </a:schemeClr>
                      </a:gs>
                      <a:gs pos="50000">
                        <a:schemeClr val="tx1">
                          <a:lumMod val="50000"/>
                          <a:lumOff val="50000"/>
                          <a:tint val="44500"/>
                          <a:satMod val="160000"/>
                        </a:schemeClr>
                      </a:gs>
                      <a:gs pos="100000">
                        <a:schemeClr val="tx1">
                          <a:lumMod val="50000"/>
                          <a:lumOff val="50000"/>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5808EF61-8A7F-40A1-BB30-7CED4A1ABFA4}"/>
                    </a:ext>
                  </a:extLst>
                </p:cNvPr>
                <p:cNvGrpSpPr/>
                <p:nvPr/>
              </p:nvGrpSpPr>
              <p:grpSpPr>
                <a:xfrm>
                  <a:off x="5525369" y="785164"/>
                  <a:ext cx="2610782" cy="848765"/>
                  <a:chOff x="5525369" y="785164"/>
                  <a:chExt cx="2610782" cy="848765"/>
                </a:xfrm>
              </p:grpSpPr>
              <p:cxnSp>
                <p:nvCxnSpPr>
                  <p:cNvPr id="27" name="Straight Connector 26">
                    <a:extLst>
                      <a:ext uri="{FF2B5EF4-FFF2-40B4-BE49-F238E27FC236}">
                        <a16:creationId xmlns:a16="http://schemas.microsoft.com/office/drawing/2014/main" id="{3B06D76A-AD7A-46E1-851A-4C1B5C0872F7}"/>
                      </a:ext>
                    </a:extLst>
                  </p:cNvPr>
                  <p:cNvCxnSpPr>
                    <a:stCxn id="23" idx="0"/>
                  </p:cNvCxnSpPr>
                  <p:nvPr/>
                </p:nvCxnSpPr>
                <p:spPr>
                  <a:xfrm flipV="1">
                    <a:off x="5525369" y="785164"/>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FAF071D-413D-4457-8901-CE4DCAE54BCD}"/>
                      </a:ext>
                    </a:extLst>
                  </p:cNvPr>
                  <p:cNvCxnSpPr/>
                  <p:nvPr/>
                </p:nvCxnSpPr>
                <p:spPr>
                  <a:xfrm flipV="1">
                    <a:off x="8124655" y="785165"/>
                    <a:ext cx="11496" cy="8487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04862C4-8B26-40C1-90FC-6D9F0307C975}"/>
                      </a:ext>
                    </a:extLst>
                  </p:cNvPr>
                  <p:cNvCxnSpPr>
                    <a:cxnSpLocks/>
                  </p:cNvCxnSpPr>
                  <p:nvPr/>
                </p:nvCxnSpPr>
                <p:spPr>
                  <a:xfrm>
                    <a:off x="5556350"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34" name="Straight Connector 33">
                <a:extLst>
                  <a:ext uri="{FF2B5EF4-FFF2-40B4-BE49-F238E27FC236}">
                    <a16:creationId xmlns:a16="http://schemas.microsoft.com/office/drawing/2014/main" id="{7C50AE8F-0240-4A00-B923-5D9EBDD584F5}"/>
                  </a:ext>
                </a:extLst>
              </p:cNvPr>
              <p:cNvCxnSpPr>
                <a:cxnSpLocks/>
              </p:cNvCxnSpPr>
              <p:nvPr/>
            </p:nvCxnSpPr>
            <p:spPr>
              <a:xfrm>
                <a:off x="6927936" y="802653"/>
                <a:ext cx="11967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36">
              <a:extLst>
                <a:ext uri="{FF2B5EF4-FFF2-40B4-BE49-F238E27FC236}">
                  <a16:creationId xmlns:a16="http://schemas.microsoft.com/office/drawing/2014/main" id="{4125F93D-5F51-4197-8C9E-031FA9D12B16}"/>
                </a:ext>
              </a:extLst>
            </p:cNvPr>
            <p:cNvCxnSpPr/>
            <p:nvPr/>
          </p:nvCxnSpPr>
          <p:spPr>
            <a:xfrm>
              <a:off x="6753069" y="533169"/>
              <a:ext cx="0" cy="5389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9885B22-EEA7-41DD-8983-25A364FD7823}"/>
                </a:ext>
              </a:extLst>
            </p:cNvPr>
            <p:cNvCxnSpPr>
              <a:cxnSpLocks/>
            </p:cNvCxnSpPr>
            <p:nvPr/>
          </p:nvCxnSpPr>
          <p:spPr>
            <a:xfrm>
              <a:off x="6927936" y="627767"/>
              <a:ext cx="0" cy="3172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770AC742-AC31-4306-AF00-F66FC6E897C5}"/>
              </a:ext>
            </a:extLst>
          </p:cNvPr>
          <p:cNvGrpSpPr/>
          <p:nvPr/>
        </p:nvGrpSpPr>
        <p:grpSpPr>
          <a:xfrm>
            <a:off x="7667718" y="186911"/>
            <a:ext cx="1397166" cy="430808"/>
            <a:chOff x="7667718" y="186911"/>
            <a:chExt cx="1397166" cy="430808"/>
          </a:xfrm>
        </p:grpSpPr>
        <p:sp>
          <p:nvSpPr>
            <p:cNvPr id="41" name="Plus Sign 40">
              <a:extLst>
                <a:ext uri="{FF2B5EF4-FFF2-40B4-BE49-F238E27FC236}">
                  <a16:creationId xmlns:a16="http://schemas.microsoft.com/office/drawing/2014/main" id="{69709513-B9AE-4FE3-8DE5-F4722189107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Minus Sign 41">
              <a:extLst>
                <a:ext uri="{FF2B5EF4-FFF2-40B4-BE49-F238E27FC236}">
                  <a16:creationId xmlns:a16="http://schemas.microsoft.com/office/drawing/2014/main" id="{87521408-A4D9-4537-9BD3-D7652AF52F06}"/>
                </a:ext>
              </a:extLst>
            </p:cNvPr>
            <p:cNvSpPr/>
            <p:nvPr/>
          </p:nvSpPr>
          <p:spPr>
            <a:xfrm>
              <a:off x="8566879" y="235207"/>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a:extLst>
              <a:ext uri="{FF2B5EF4-FFF2-40B4-BE49-F238E27FC236}">
                <a16:creationId xmlns:a16="http://schemas.microsoft.com/office/drawing/2014/main" id="{1BCDD4F4-82DD-49E9-A1CC-EDC86449B49E}"/>
              </a:ext>
            </a:extLst>
          </p:cNvPr>
          <p:cNvGrpSpPr/>
          <p:nvPr/>
        </p:nvGrpSpPr>
        <p:grpSpPr>
          <a:xfrm>
            <a:off x="6721921" y="2160523"/>
            <a:ext cx="3255906" cy="2916674"/>
            <a:chOff x="6721921" y="2160523"/>
            <a:chExt cx="3255906" cy="2916674"/>
          </a:xfrm>
        </p:grpSpPr>
        <p:grpSp>
          <p:nvGrpSpPr>
            <p:cNvPr id="44" name="Group 43">
              <a:extLst>
                <a:ext uri="{FF2B5EF4-FFF2-40B4-BE49-F238E27FC236}">
                  <a16:creationId xmlns:a16="http://schemas.microsoft.com/office/drawing/2014/main" id="{0AFB6CE3-BE2A-4801-8291-F71BFD56C179}"/>
                </a:ext>
              </a:extLst>
            </p:cNvPr>
            <p:cNvGrpSpPr/>
            <p:nvPr/>
          </p:nvGrpSpPr>
          <p:grpSpPr>
            <a:xfrm>
              <a:off x="6721921" y="2160523"/>
              <a:ext cx="3250906" cy="430808"/>
              <a:chOff x="7667718" y="186911"/>
              <a:chExt cx="3196652" cy="430808"/>
            </a:xfrm>
          </p:grpSpPr>
          <p:sp>
            <p:nvSpPr>
              <p:cNvPr id="45" name="Plus Sign 44">
                <a:extLst>
                  <a:ext uri="{FF2B5EF4-FFF2-40B4-BE49-F238E27FC236}">
                    <a16:creationId xmlns:a16="http://schemas.microsoft.com/office/drawing/2014/main" id="{3C6A795D-814C-432A-925A-464426E9FC3E}"/>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Minus Sign 45">
                <a:extLst>
                  <a:ext uri="{FF2B5EF4-FFF2-40B4-BE49-F238E27FC236}">
                    <a16:creationId xmlns:a16="http://schemas.microsoft.com/office/drawing/2014/main" id="{89C80015-C245-4F37-A1BA-019F76507A9A}"/>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2BBFA69D-4359-45CE-9657-54AC09BD265E}"/>
                </a:ext>
              </a:extLst>
            </p:cNvPr>
            <p:cNvGrpSpPr/>
            <p:nvPr/>
          </p:nvGrpSpPr>
          <p:grpSpPr>
            <a:xfrm>
              <a:off x="6724421" y="3339747"/>
              <a:ext cx="3250906" cy="430808"/>
              <a:chOff x="7667718" y="186911"/>
              <a:chExt cx="3196652" cy="430808"/>
            </a:xfrm>
          </p:grpSpPr>
          <p:sp>
            <p:nvSpPr>
              <p:cNvPr id="48" name="Plus Sign 47">
                <a:extLst>
                  <a:ext uri="{FF2B5EF4-FFF2-40B4-BE49-F238E27FC236}">
                    <a16:creationId xmlns:a16="http://schemas.microsoft.com/office/drawing/2014/main" id="{53EDE6DC-90ED-45AD-9D74-99935AF8F10F}"/>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Minus Sign 48">
                <a:extLst>
                  <a:ext uri="{FF2B5EF4-FFF2-40B4-BE49-F238E27FC236}">
                    <a16:creationId xmlns:a16="http://schemas.microsoft.com/office/drawing/2014/main" id="{BCF3B739-3C0C-4005-BE3C-D1D3B396CFD8}"/>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30F5E39E-4B8F-4943-A68E-86DCCBFBCA18}"/>
                </a:ext>
              </a:extLst>
            </p:cNvPr>
            <p:cNvGrpSpPr/>
            <p:nvPr/>
          </p:nvGrpSpPr>
          <p:grpSpPr>
            <a:xfrm>
              <a:off x="6726921" y="4646389"/>
              <a:ext cx="3250906" cy="430808"/>
              <a:chOff x="7667718" y="186911"/>
              <a:chExt cx="3196652" cy="430808"/>
            </a:xfrm>
          </p:grpSpPr>
          <p:sp>
            <p:nvSpPr>
              <p:cNvPr id="51" name="Plus Sign 50">
                <a:extLst>
                  <a:ext uri="{FF2B5EF4-FFF2-40B4-BE49-F238E27FC236}">
                    <a16:creationId xmlns:a16="http://schemas.microsoft.com/office/drawing/2014/main" id="{68A376EB-2EB2-4E11-81E6-26194B223617}"/>
                  </a:ext>
                </a:extLst>
              </p:cNvPr>
              <p:cNvSpPr/>
              <p:nvPr/>
            </p:nvSpPr>
            <p:spPr>
              <a:xfrm>
                <a:off x="7667718" y="186911"/>
                <a:ext cx="407896" cy="4308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Minus Sign 51">
                <a:extLst>
                  <a:ext uri="{FF2B5EF4-FFF2-40B4-BE49-F238E27FC236}">
                    <a16:creationId xmlns:a16="http://schemas.microsoft.com/office/drawing/2014/main" id="{A49787A3-79B2-46B6-A0B5-43342C70A8A0}"/>
                  </a:ext>
                </a:extLst>
              </p:cNvPr>
              <p:cNvSpPr/>
              <p:nvPr/>
            </p:nvSpPr>
            <p:spPr>
              <a:xfrm>
                <a:off x="10366365" y="235304"/>
                <a:ext cx="498005" cy="337653"/>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4" name="Oval 53">
            <a:extLst>
              <a:ext uri="{FF2B5EF4-FFF2-40B4-BE49-F238E27FC236}">
                <a16:creationId xmlns:a16="http://schemas.microsoft.com/office/drawing/2014/main" id="{1F5EA46E-50A9-40EA-8872-19918ECB2848}"/>
              </a:ext>
            </a:extLst>
          </p:cNvPr>
          <p:cNvSpPr/>
          <p:nvPr/>
        </p:nvSpPr>
        <p:spPr>
          <a:xfrm>
            <a:off x="9927191" y="4950544"/>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56" name="Oval 55">
            <a:extLst>
              <a:ext uri="{FF2B5EF4-FFF2-40B4-BE49-F238E27FC236}">
                <a16:creationId xmlns:a16="http://schemas.microsoft.com/office/drawing/2014/main" id="{A26CE7D5-BC66-425E-87B0-FE449429010A}"/>
              </a:ext>
            </a:extLst>
          </p:cNvPr>
          <p:cNvSpPr/>
          <p:nvPr/>
        </p:nvSpPr>
        <p:spPr>
          <a:xfrm>
            <a:off x="8897459" y="4671898"/>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60" name="Oval 59">
            <a:extLst>
              <a:ext uri="{FF2B5EF4-FFF2-40B4-BE49-F238E27FC236}">
                <a16:creationId xmlns:a16="http://schemas.microsoft.com/office/drawing/2014/main" id="{9CFE1BDB-85A2-428F-A8FF-44883EBA4822}"/>
              </a:ext>
            </a:extLst>
          </p:cNvPr>
          <p:cNvSpPr/>
          <p:nvPr/>
        </p:nvSpPr>
        <p:spPr>
          <a:xfrm>
            <a:off x="9896413" y="3829073"/>
            <a:ext cx="640080" cy="640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Pb</a:t>
            </a:r>
            <a:r>
              <a:rPr lang="en-US" baseline="30000" dirty="0"/>
              <a:t>2+</a:t>
            </a:r>
          </a:p>
        </p:txBody>
      </p:sp>
      <p:sp>
        <p:nvSpPr>
          <p:cNvPr id="62" name="Title 1">
            <a:extLst>
              <a:ext uri="{FF2B5EF4-FFF2-40B4-BE49-F238E27FC236}">
                <a16:creationId xmlns:a16="http://schemas.microsoft.com/office/drawing/2014/main" id="{8001EFCA-F30C-4D43-902A-42E72CBE4EDD}"/>
              </a:ext>
            </a:extLst>
          </p:cNvPr>
          <p:cNvSpPr txBox="1">
            <a:spLocks/>
          </p:cNvSpPr>
          <p:nvPr/>
        </p:nvSpPr>
        <p:spPr>
          <a:xfrm>
            <a:off x="411480" y="991443"/>
            <a:ext cx="4443154" cy="10878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Reactions:</a:t>
            </a:r>
          </a:p>
        </p:txBody>
      </p:sp>
      <p:sp>
        <p:nvSpPr>
          <p:cNvPr id="63" name="Content Placeholder 2">
            <a:extLst>
              <a:ext uri="{FF2B5EF4-FFF2-40B4-BE49-F238E27FC236}">
                <a16:creationId xmlns:a16="http://schemas.microsoft.com/office/drawing/2014/main" id="{E952804F-48F5-408E-8434-D08C0CE1C75F}"/>
              </a:ext>
            </a:extLst>
          </p:cNvPr>
          <p:cNvSpPr txBox="1">
            <a:spLocks/>
          </p:cNvSpPr>
          <p:nvPr/>
        </p:nvSpPr>
        <p:spPr>
          <a:xfrm>
            <a:off x="411479" y="2684095"/>
            <a:ext cx="4917523" cy="34928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sz="4800" dirty="0"/>
              <a:t>Cathode</a:t>
            </a:r>
          </a:p>
          <a:p>
            <a:pPr marL="231775" indent="0">
              <a:buNone/>
            </a:pPr>
            <a:r>
              <a:rPr lang="en-US" sz="2400" dirty="0"/>
              <a:t>Lead(II) undergoes reduction</a:t>
            </a:r>
          </a:p>
          <a:p>
            <a:pPr marL="231775" indent="0">
              <a:buNone/>
            </a:pPr>
            <a:r>
              <a:rPr lang="en-US" sz="2400" dirty="0"/>
              <a:t>    Pb</a:t>
            </a:r>
            <a:r>
              <a:rPr lang="en-US" sz="2400" baseline="30000" dirty="0"/>
              <a:t>2+</a:t>
            </a:r>
            <a:r>
              <a:rPr lang="en-US" sz="2400" dirty="0"/>
              <a:t>              </a:t>
            </a:r>
            <a:r>
              <a:rPr lang="en-US" sz="2400" dirty="0">
                <a:sym typeface="Wingdings" panose="05000000000000000000" pitchFamily="2" charset="2"/>
              </a:rPr>
              <a:t>     Pb</a:t>
            </a:r>
            <a:endParaRPr lang="en-US" sz="2400" baseline="-25000" dirty="0"/>
          </a:p>
        </p:txBody>
      </p:sp>
      <p:sp>
        <p:nvSpPr>
          <p:cNvPr id="64" name="TextBox 63">
            <a:extLst>
              <a:ext uri="{FF2B5EF4-FFF2-40B4-BE49-F238E27FC236}">
                <a16:creationId xmlns:a16="http://schemas.microsoft.com/office/drawing/2014/main" id="{81C544AE-CB36-4629-8FF0-C70F1F6EDF86}"/>
              </a:ext>
            </a:extLst>
          </p:cNvPr>
          <p:cNvSpPr txBox="1"/>
          <p:nvPr/>
        </p:nvSpPr>
        <p:spPr>
          <a:xfrm>
            <a:off x="5218122" y="1363067"/>
            <a:ext cx="1364105" cy="615553"/>
          </a:xfrm>
          <a:prstGeom prst="rect">
            <a:avLst/>
          </a:prstGeom>
          <a:noFill/>
        </p:spPr>
        <p:txBody>
          <a:bodyPr wrap="square" rtlCol="0">
            <a:spAutoFit/>
          </a:bodyPr>
          <a:lstStyle/>
          <a:p>
            <a:r>
              <a:rPr lang="en-US" sz="3400" b="1" dirty="0">
                <a:solidFill>
                  <a:schemeClr val="accent1">
                    <a:lumMod val="75000"/>
                  </a:schemeClr>
                </a:solidFill>
              </a:rPr>
              <a:t>Anode</a:t>
            </a:r>
          </a:p>
        </p:txBody>
      </p:sp>
      <p:sp>
        <p:nvSpPr>
          <p:cNvPr id="65" name="TextBox 64">
            <a:extLst>
              <a:ext uri="{FF2B5EF4-FFF2-40B4-BE49-F238E27FC236}">
                <a16:creationId xmlns:a16="http://schemas.microsoft.com/office/drawing/2014/main" id="{A415F810-2EA3-4E90-B10B-D15CB115B3E3}"/>
              </a:ext>
            </a:extLst>
          </p:cNvPr>
          <p:cNvSpPr txBox="1"/>
          <p:nvPr/>
        </p:nvSpPr>
        <p:spPr>
          <a:xfrm>
            <a:off x="10000400" y="1363067"/>
            <a:ext cx="1759962" cy="615553"/>
          </a:xfrm>
          <a:prstGeom prst="rect">
            <a:avLst/>
          </a:prstGeom>
          <a:noFill/>
        </p:spPr>
        <p:txBody>
          <a:bodyPr wrap="square" rtlCol="0">
            <a:spAutoFit/>
          </a:bodyPr>
          <a:lstStyle/>
          <a:p>
            <a:r>
              <a:rPr lang="en-US" sz="3400" b="1" dirty="0">
                <a:solidFill>
                  <a:srgbClr val="FF0000"/>
                </a:solidFill>
              </a:rPr>
              <a:t>Cathode</a:t>
            </a:r>
          </a:p>
        </p:txBody>
      </p:sp>
      <p:sp>
        <p:nvSpPr>
          <p:cNvPr id="67" name="Content Placeholder 2">
            <a:extLst>
              <a:ext uri="{FF2B5EF4-FFF2-40B4-BE49-F238E27FC236}">
                <a16:creationId xmlns:a16="http://schemas.microsoft.com/office/drawing/2014/main" id="{05099C18-72F6-42C2-8DFE-0C57532AE1B0}"/>
              </a:ext>
            </a:extLst>
          </p:cNvPr>
          <p:cNvSpPr txBox="1">
            <a:spLocks/>
          </p:cNvSpPr>
          <p:nvPr/>
        </p:nvSpPr>
        <p:spPr>
          <a:xfrm>
            <a:off x="1559692" y="4073156"/>
            <a:ext cx="1236513" cy="5304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u="sng" dirty="0">
                <a:solidFill>
                  <a:srgbClr val="FF0000"/>
                </a:solidFill>
              </a:rPr>
              <a:t>+ 2e</a:t>
            </a:r>
            <a:r>
              <a:rPr lang="en-US" sz="2400" b="1" u="sng" baseline="30000" dirty="0">
                <a:solidFill>
                  <a:srgbClr val="FF0000"/>
                </a:solidFill>
              </a:rPr>
              <a:t>-</a:t>
            </a:r>
          </a:p>
        </p:txBody>
      </p:sp>
      <p:sp>
        <p:nvSpPr>
          <p:cNvPr id="68" name="Content Placeholder 2">
            <a:extLst>
              <a:ext uri="{FF2B5EF4-FFF2-40B4-BE49-F238E27FC236}">
                <a16:creationId xmlns:a16="http://schemas.microsoft.com/office/drawing/2014/main" id="{A3BE3E8F-8948-4989-A497-99698FD0E8CF}"/>
              </a:ext>
            </a:extLst>
          </p:cNvPr>
          <p:cNvSpPr txBox="1">
            <a:spLocks/>
          </p:cNvSpPr>
          <p:nvPr/>
        </p:nvSpPr>
        <p:spPr>
          <a:xfrm>
            <a:off x="9404335" y="2770719"/>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69" name="Content Placeholder 2">
            <a:extLst>
              <a:ext uri="{FF2B5EF4-FFF2-40B4-BE49-F238E27FC236}">
                <a16:creationId xmlns:a16="http://schemas.microsoft.com/office/drawing/2014/main" id="{0B2AA32A-76F3-46FC-84B1-9ABDE85604C0}"/>
              </a:ext>
            </a:extLst>
          </p:cNvPr>
          <p:cNvSpPr txBox="1">
            <a:spLocks/>
          </p:cNvSpPr>
          <p:nvPr/>
        </p:nvSpPr>
        <p:spPr>
          <a:xfrm>
            <a:off x="9657932" y="5368503"/>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70" name="Content Placeholder 2">
            <a:extLst>
              <a:ext uri="{FF2B5EF4-FFF2-40B4-BE49-F238E27FC236}">
                <a16:creationId xmlns:a16="http://schemas.microsoft.com/office/drawing/2014/main" id="{F9B832D9-8BB8-4191-BE7C-1169A0EF62B6}"/>
              </a:ext>
            </a:extLst>
          </p:cNvPr>
          <p:cNvSpPr txBox="1">
            <a:spLocks/>
          </p:cNvSpPr>
          <p:nvPr/>
        </p:nvSpPr>
        <p:spPr>
          <a:xfrm>
            <a:off x="9418177" y="4301716"/>
            <a:ext cx="451695" cy="3833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71" name="Content Placeholder 2">
            <a:extLst>
              <a:ext uri="{FF2B5EF4-FFF2-40B4-BE49-F238E27FC236}">
                <a16:creationId xmlns:a16="http://schemas.microsoft.com/office/drawing/2014/main" id="{9C41144B-DC62-48B1-A411-29BCB30817EA}"/>
              </a:ext>
            </a:extLst>
          </p:cNvPr>
          <p:cNvSpPr txBox="1">
            <a:spLocks/>
          </p:cNvSpPr>
          <p:nvPr/>
        </p:nvSpPr>
        <p:spPr>
          <a:xfrm>
            <a:off x="9652279" y="3724429"/>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grpSp>
        <p:nvGrpSpPr>
          <p:cNvPr id="72" name="Group 71">
            <a:extLst>
              <a:ext uri="{FF2B5EF4-FFF2-40B4-BE49-F238E27FC236}">
                <a16:creationId xmlns:a16="http://schemas.microsoft.com/office/drawing/2014/main" id="{3C7982D0-EEDF-4085-A2F6-6FAD470F5235}"/>
              </a:ext>
            </a:extLst>
          </p:cNvPr>
          <p:cNvGrpSpPr/>
          <p:nvPr/>
        </p:nvGrpSpPr>
        <p:grpSpPr>
          <a:xfrm>
            <a:off x="7044651" y="694798"/>
            <a:ext cx="2597276" cy="769546"/>
            <a:chOff x="7044651" y="694798"/>
            <a:chExt cx="2597276" cy="769546"/>
          </a:xfrm>
        </p:grpSpPr>
        <p:sp>
          <p:nvSpPr>
            <p:cNvPr id="73" name="Freeform: Shape 72">
              <a:extLst>
                <a:ext uri="{FF2B5EF4-FFF2-40B4-BE49-F238E27FC236}">
                  <a16:creationId xmlns:a16="http://schemas.microsoft.com/office/drawing/2014/main" id="{FA68302A-F825-41E4-8F7C-22F090E6C61A}"/>
                </a:ext>
              </a:extLst>
            </p:cNvPr>
            <p:cNvSpPr/>
            <p:nvPr/>
          </p:nvSpPr>
          <p:spPr>
            <a:xfrm>
              <a:off x="7044651" y="812609"/>
              <a:ext cx="2597276" cy="651735"/>
            </a:xfrm>
            <a:custGeom>
              <a:avLst/>
              <a:gdLst>
                <a:gd name="connsiteX0" fmla="*/ 17066 w 2597276"/>
                <a:gd name="connsiteY0" fmla="*/ 824647 h 824647"/>
                <a:gd name="connsiteX1" fmla="*/ 129492 w 2597276"/>
                <a:gd name="connsiteY1" fmla="*/ 157585 h 824647"/>
                <a:gd name="connsiteX2" fmla="*/ 976436 w 2597276"/>
                <a:gd name="connsiteY2" fmla="*/ 37664 h 824647"/>
                <a:gd name="connsiteX3" fmla="*/ 2295571 w 2597276"/>
                <a:gd name="connsiteY3" fmla="*/ 60149 h 824647"/>
                <a:gd name="connsiteX4" fmla="*/ 2505433 w 2597276"/>
                <a:gd name="connsiteY4" fmla="*/ 697231 h 824647"/>
                <a:gd name="connsiteX5" fmla="*/ 2430482 w 2597276"/>
                <a:gd name="connsiteY5" fmla="*/ 622280 h 824647"/>
                <a:gd name="connsiteX6" fmla="*/ 2595374 w 2597276"/>
                <a:gd name="connsiteY6" fmla="*/ 607290 h 824647"/>
                <a:gd name="connsiteX7" fmla="*/ 2505433 w 2597276"/>
                <a:gd name="connsiteY7" fmla="*/ 697231 h 824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7276" h="824647">
                  <a:moveTo>
                    <a:pt x="17066" y="824647"/>
                  </a:moveTo>
                  <a:cubicBezTo>
                    <a:pt x="-6669" y="556698"/>
                    <a:pt x="-30403" y="288749"/>
                    <a:pt x="129492" y="157585"/>
                  </a:cubicBezTo>
                  <a:cubicBezTo>
                    <a:pt x="289387" y="26421"/>
                    <a:pt x="615423" y="53903"/>
                    <a:pt x="976436" y="37664"/>
                  </a:cubicBezTo>
                  <a:cubicBezTo>
                    <a:pt x="1337449" y="21425"/>
                    <a:pt x="2040738" y="-49779"/>
                    <a:pt x="2295571" y="60149"/>
                  </a:cubicBezTo>
                  <a:cubicBezTo>
                    <a:pt x="2550404" y="170077"/>
                    <a:pt x="2482948" y="603543"/>
                    <a:pt x="2505433" y="697231"/>
                  </a:cubicBezTo>
                  <a:cubicBezTo>
                    <a:pt x="2527918" y="790919"/>
                    <a:pt x="2415492" y="637270"/>
                    <a:pt x="2430482" y="622280"/>
                  </a:cubicBezTo>
                  <a:cubicBezTo>
                    <a:pt x="2445472" y="607290"/>
                    <a:pt x="2582882" y="594798"/>
                    <a:pt x="2595374" y="607290"/>
                  </a:cubicBezTo>
                  <a:cubicBezTo>
                    <a:pt x="2607866" y="619782"/>
                    <a:pt x="2556649" y="658506"/>
                    <a:pt x="2505433" y="697231"/>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a:extLst>
                <a:ext uri="{FF2B5EF4-FFF2-40B4-BE49-F238E27FC236}">
                  <a16:creationId xmlns:a16="http://schemas.microsoft.com/office/drawing/2014/main" id="{3FE12888-76FC-44D4-AD65-09CDFE1E5EEE}"/>
                </a:ext>
              </a:extLst>
            </p:cNvPr>
            <p:cNvSpPr txBox="1"/>
            <p:nvPr/>
          </p:nvSpPr>
          <p:spPr>
            <a:xfrm>
              <a:off x="7736796" y="694798"/>
              <a:ext cx="421578" cy="677108"/>
            </a:xfrm>
            <a:prstGeom prst="rect">
              <a:avLst/>
            </a:prstGeom>
            <a:noFill/>
          </p:spPr>
          <p:txBody>
            <a:bodyPr wrap="square" lIns="0" tIns="0" rIns="0" bIns="0" rtlCol="0">
              <a:spAutoFit/>
            </a:bodyPr>
            <a:lstStyle/>
            <a:p>
              <a:r>
                <a:rPr lang="en-US" sz="4400" dirty="0">
                  <a:solidFill>
                    <a:srgbClr val="FF0000"/>
                  </a:solidFill>
                </a:rPr>
                <a:t>e</a:t>
              </a:r>
              <a:r>
                <a:rPr lang="en-US" sz="4400" baseline="30000" dirty="0">
                  <a:solidFill>
                    <a:srgbClr val="FF0000"/>
                  </a:solidFill>
                </a:rPr>
                <a:t>-</a:t>
              </a:r>
            </a:p>
          </p:txBody>
        </p:sp>
      </p:grpSp>
      <p:sp>
        <p:nvSpPr>
          <p:cNvPr id="75" name="Content Placeholder 2">
            <a:extLst>
              <a:ext uri="{FF2B5EF4-FFF2-40B4-BE49-F238E27FC236}">
                <a16:creationId xmlns:a16="http://schemas.microsoft.com/office/drawing/2014/main" id="{F07E184C-33EB-4470-8270-684BB1FDE217}"/>
              </a:ext>
            </a:extLst>
          </p:cNvPr>
          <p:cNvSpPr txBox="1">
            <a:spLocks/>
          </p:cNvSpPr>
          <p:nvPr/>
        </p:nvSpPr>
        <p:spPr>
          <a:xfrm>
            <a:off x="9530003" y="1932516"/>
            <a:ext cx="437005" cy="4041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sp>
        <p:nvSpPr>
          <p:cNvPr id="76" name="Content Placeholder 2">
            <a:extLst>
              <a:ext uri="{FF2B5EF4-FFF2-40B4-BE49-F238E27FC236}">
                <a16:creationId xmlns:a16="http://schemas.microsoft.com/office/drawing/2014/main" id="{CD6E1391-7ABC-41BF-ADBE-C8B5A7F02CC3}"/>
              </a:ext>
            </a:extLst>
          </p:cNvPr>
          <p:cNvSpPr txBox="1">
            <a:spLocks/>
          </p:cNvSpPr>
          <p:nvPr/>
        </p:nvSpPr>
        <p:spPr>
          <a:xfrm>
            <a:off x="9570577" y="4971271"/>
            <a:ext cx="451695" cy="3833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rgbClr val="FF0000"/>
                </a:solidFill>
              </a:rPr>
              <a:t>e</a:t>
            </a:r>
            <a:r>
              <a:rPr lang="en-US" sz="2400" b="1" baseline="30000" dirty="0">
                <a:solidFill>
                  <a:srgbClr val="FF0000"/>
                </a:solidFill>
              </a:rPr>
              <a:t>-</a:t>
            </a:r>
          </a:p>
        </p:txBody>
      </p:sp>
      <p:grpSp>
        <p:nvGrpSpPr>
          <p:cNvPr id="78" name="Group 77">
            <a:extLst>
              <a:ext uri="{FF2B5EF4-FFF2-40B4-BE49-F238E27FC236}">
                <a16:creationId xmlns:a16="http://schemas.microsoft.com/office/drawing/2014/main" id="{C3B22F0A-C9D4-48C9-9737-F48178036AE3}"/>
              </a:ext>
            </a:extLst>
          </p:cNvPr>
          <p:cNvGrpSpPr/>
          <p:nvPr/>
        </p:nvGrpSpPr>
        <p:grpSpPr>
          <a:xfrm>
            <a:off x="5486920" y="3054621"/>
            <a:ext cx="1130789" cy="990355"/>
            <a:chOff x="5593856" y="4623115"/>
            <a:chExt cx="1130789" cy="990355"/>
          </a:xfrm>
        </p:grpSpPr>
        <p:sp>
          <p:nvSpPr>
            <p:cNvPr id="79" name="Oval 78">
              <a:extLst>
                <a:ext uri="{FF2B5EF4-FFF2-40B4-BE49-F238E27FC236}">
                  <a16:creationId xmlns:a16="http://schemas.microsoft.com/office/drawing/2014/main" id="{726ABD91-1B9D-4B0F-8D79-7C994ED982B8}"/>
                </a:ext>
              </a:extLst>
            </p:cNvPr>
            <p:cNvSpPr/>
            <p:nvPr/>
          </p:nvSpPr>
          <p:spPr>
            <a:xfrm>
              <a:off x="6084565" y="4973390"/>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80" name="Oval 79">
              <a:extLst>
                <a:ext uri="{FF2B5EF4-FFF2-40B4-BE49-F238E27FC236}">
                  <a16:creationId xmlns:a16="http://schemas.microsoft.com/office/drawing/2014/main" id="{470A092A-C32A-4AC7-A545-9715AD8DFF2D}"/>
                </a:ext>
              </a:extLst>
            </p:cNvPr>
            <p:cNvSpPr/>
            <p:nvPr/>
          </p:nvSpPr>
          <p:spPr>
            <a:xfrm>
              <a:off x="5593856" y="4623115"/>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grpSp>
        <p:nvGrpSpPr>
          <p:cNvPr id="81" name="Group 80">
            <a:extLst>
              <a:ext uri="{FF2B5EF4-FFF2-40B4-BE49-F238E27FC236}">
                <a16:creationId xmlns:a16="http://schemas.microsoft.com/office/drawing/2014/main" id="{AE73E7AE-1821-43F1-8C61-2B6B9B5B88FD}"/>
              </a:ext>
            </a:extLst>
          </p:cNvPr>
          <p:cNvGrpSpPr/>
          <p:nvPr/>
        </p:nvGrpSpPr>
        <p:grpSpPr>
          <a:xfrm>
            <a:off x="7130287" y="2131518"/>
            <a:ext cx="992969" cy="1131738"/>
            <a:chOff x="7146204" y="3693123"/>
            <a:chExt cx="992969" cy="1131738"/>
          </a:xfrm>
        </p:grpSpPr>
        <p:sp>
          <p:nvSpPr>
            <p:cNvPr id="82" name="Oval 81">
              <a:extLst>
                <a:ext uri="{FF2B5EF4-FFF2-40B4-BE49-F238E27FC236}">
                  <a16:creationId xmlns:a16="http://schemas.microsoft.com/office/drawing/2014/main" id="{DBCFF6D4-6B49-4B55-9C6C-9954E0637944}"/>
                </a:ext>
              </a:extLst>
            </p:cNvPr>
            <p:cNvSpPr/>
            <p:nvPr/>
          </p:nvSpPr>
          <p:spPr>
            <a:xfrm>
              <a:off x="7146204" y="3693123"/>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83" name="Oval 82">
              <a:extLst>
                <a:ext uri="{FF2B5EF4-FFF2-40B4-BE49-F238E27FC236}">
                  <a16:creationId xmlns:a16="http://schemas.microsoft.com/office/drawing/2014/main" id="{070F162A-56BE-45FD-9A88-53D5BE84EDB3}"/>
                </a:ext>
              </a:extLst>
            </p:cNvPr>
            <p:cNvSpPr/>
            <p:nvPr/>
          </p:nvSpPr>
          <p:spPr>
            <a:xfrm>
              <a:off x="7499093" y="4184781"/>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grpSp>
        <p:nvGrpSpPr>
          <p:cNvPr id="84" name="Group 83">
            <a:extLst>
              <a:ext uri="{FF2B5EF4-FFF2-40B4-BE49-F238E27FC236}">
                <a16:creationId xmlns:a16="http://schemas.microsoft.com/office/drawing/2014/main" id="{C19D0F80-E446-4851-86B3-617C47BD0EDC}"/>
              </a:ext>
            </a:extLst>
          </p:cNvPr>
          <p:cNvGrpSpPr/>
          <p:nvPr/>
        </p:nvGrpSpPr>
        <p:grpSpPr>
          <a:xfrm>
            <a:off x="6418346" y="4205155"/>
            <a:ext cx="1130789" cy="990355"/>
            <a:chOff x="7102192" y="5134132"/>
            <a:chExt cx="1130789" cy="990355"/>
          </a:xfrm>
        </p:grpSpPr>
        <p:sp>
          <p:nvSpPr>
            <p:cNvPr id="85" name="Oval 84">
              <a:extLst>
                <a:ext uri="{FF2B5EF4-FFF2-40B4-BE49-F238E27FC236}">
                  <a16:creationId xmlns:a16="http://schemas.microsoft.com/office/drawing/2014/main" id="{3758970C-3219-4CA6-8E89-50F9E6BC5408}"/>
                </a:ext>
              </a:extLst>
            </p:cNvPr>
            <p:cNvSpPr/>
            <p:nvPr/>
          </p:nvSpPr>
          <p:spPr>
            <a:xfrm>
              <a:off x="7592901" y="5484407"/>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sp>
          <p:nvSpPr>
            <p:cNvPr id="86" name="Oval 85">
              <a:extLst>
                <a:ext uri="{FF2B5EF4-FFF2-40B4-BE49-F238E27FC236}">
                  <a16:creationId xmlns:a16="http://schemas.microsoft.com/office/drawing/2014/main" id="{F7B6B095-7BD2-4697-A6CB-EFFB32DA3825}"/>
                </a:ext>
              </a:extLst>
            </p:cNvPr>
            <p:cNvSpPr/>
            <p:nvPr/>
          </p:nvSpPr>
          <p:spPr>
            <a:xfrm>
              <a:off x="7102192" y="5134132"/>
              <a:ext cx="640080" cy="64008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bIns="0" rtlCol="0" anchor="ctr"/>
            <a:lstStyle/>
            <a:p>
              <a:pPr algn="ctr"/>
              <a:r>
                <a:rPr lang="en-US" dirty="0"/>
                <a:t>Br</a:t>
              </a:r>
              <a:endParaRPr lang="en-US" baseline="30000" dirty="0"/>
            </a:p>
          </p:txBody>
        </p:sp>
      </p:grpSp>
    </p:spTree>
    <p:extLst>
      <p:ext uri="{BB962C8B-B14F-4D97-AF65-F5344CB8AC3E}">
        <p14:creationId xmlns:p14="http://schemas.microsoft.com/office/powerpoint/2010/main" val="17068639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25 E" pathEditMode="relative" ptsTypes="">
                                      <p:cBhvr>
                                        <p:cTn id="6" dur="2000" fill="hold"/>
                                        <p:tgtEl>
                                          <p:spTgt spid="75"/>
                                        </p:tgtEl>
                                        <p:attrNameLst>
                                          <p:attrName>ppt_x</p:attrName>
                                          <p:attrName>ppt_y</p:attrName>
                                        </p:attrNameLst>
                                      </p:cBhvr>
                                    </p:animMotion>
                                  </p:childTnLst>
                                </p:cTn>
                              </p:par>
                              <p:par>
                                <p:cTn id="7" presetID="0" presetClass="path" presetSubtype="0" accel="50000" decel="50000" fill="hold" grpId="0" nodeType="withEffect">
                                  <p:stCondLst>
                                    <p:cond delay="0"/>
                                  </p:stCondLst>
                                  <p:childTnLst>
                                    <p:animMotion origin="layout" path="M -0.00729 0.0125 L -0.00729 0.0125 C -0.00651 0.02801 -0.00534 0.04375 -0.00481 0.05949 C -0.00195 0.16273 -0.00638 0.11065 -0.00234 0.15348 C -0.0026 0.1669 -0.00247 0.18033 -0.00299 0.19398 C -0.00325 0.19861 -0.00534 0.20116 -0.00664 0.20486 C -0.00716 0.20625 -0.00755 0.20764 -0.00794 0.20926 C -0.00807 0.21111 -0.00846 0.21273 -0.00846 0.21459 C -0.00963 0.27315 -0.0138 0.28704 -0.00846 0.26829 L -0.00846 0.26829 " pathEditMode="relative" ptsTypes="AAAAAAAAAA">
                                      <p:cBhvr>
                                        <p:cTn id="8" dur="2000" fill="hold"/>
                                        <p:tgtEl>
                                          <p:spTgt spid="68"/>
                                        </p:tgtEl>
                                        <p:attrNameLst>
                                          <p:attrName>ppt_x</p:attrName>
                                          <p:attrName>ppt_y</p:attrName>
                                        </p:attrNameLst>
                                      </p:cBhvr>
                                    </p:animMotion>
                                  </p:childTnLst>
                                </p:cTn>
                              </p:par>
                              <p:par>
                                <p:cTn id="9" presetID="0" presetClass="path" presetSubtype="0" accel="50000" decel="50000" fill="hold" grpId="0" nodeType="withEffect">
                                  <p:stCondLst>
                                    <p:cond delay="0"/>
                                  </p:stCondLst>
                                  <p:childTnLst>
                                    <p:animMotion origin="layout" path="M -0.003 -0.00092 L -0.003 -0.00092 C -0.00079 -0.00023 0.00156 -3.7037E-6 0.00377 0.00116 C 0.00664 0.00255 0.00481 0.00371 0.00677 0.00672 C 0.00729 0.00741 0.00807 0.00741 0.00872 0.00787 C 0.00898 0.00949 0.01015 0.01389 0.00872 0.01551 C 0.00755 0.01644 0.00625 0.01551 0.00494 0.01551 L 0.00807 0.01667 " pathEditMode="relative" ptsTypes="AAAAAAAA">
                                      <p:cBhvr>
                                        <p:cTn id="10" dur="2000" fill="hold"/>
                                        <p:tgtEl>
                                          <p:spTgt spid="71"/>
                                        </p:tgtEl>
                                        <p:attrNameLst>
                                          <p:attrName>ppt_x</p:attrName>
                                          <p:attrName>ppt_y</p:attrName>
                                        </p:attrNameLst>
                                      </p:cBhvr>
                                    </p:animMotion>
                                  </p:childTnLst>
                                </p:cTn>
                              </p:par>
                              <p:par>
                                <p:cTn id="11" presetID="0" presetClass="path" presetSubtype="0" accel="50000" decel="50000" fill="hold" grpId="0" nodeType="withEffect">
                                  <p:stCondLst>
                                    <p:cond delay="0"/>
                                  </p:stCondLst>
                                  <p:childTnLst>
                                    <p:animMotion origin="layout" path="M -0.00417 -0.0037 L -0.00417 -0.0037 C -0.00404 0.00093 -0.00391 0.00556 -0.00365 0.01042 C -0.00352 0.0125 -0.00352 0.01482 -0.003 0.0169 C -0.00261 0.01852 -0.00183 0.01991 -0.00118 0.0213 C -0.00079 0.0257 0.00013 0.03357 0.00013 0.03773 C 0.00013 0.04653 4.375E-6 0.0551 -0.00053 0.06389 C -0.00092 0.06875 -0.00235 0.06783 -0.00365 0.07153 C -0.00378 0.07222 -0.00365 0.07292 -0.00365 0.07385 L -0.00365 0.07385 " pathEditMode="relative" ptsTypes="AAAAAAAAAA">
                                      <p:cBhvr>
                                        <p:cTn id="12" dur="2000" fill="hold"/>
                                        <p:tgtEl>
                                          <p:spTgt spid="70"/>
                                        </p:tgtEl>
                                        <p:attrNameLst>
                                          <p:attrName>ppt_x</p:attrName>
                                          <p:attrName>ppt_y</p:attrName>
                                        </p:attrNameLst>
                                      </p:cBhvr>
                                    </p:animMotion>
                                  </p:childTnLst>
                                </p:cTn>
                              </p:par>
                              <p:par>
                                <p:cTn id="13" presetID="0" presetClass="path" presetSubtype="0" accel="50000" decel="50000" fill="hold" grpId="0" nodeType="withEffect">
                                  <p:stCondLst>
                                    <p:cond delay="0"/>
                                  </p:stCondLst>
                                  <p:childTnLst>
                                    <p:animMotion origin="layout" path="M -0.00183 0.00347 L -0.00183 0.00347 L 0.01406 0.0044 L 0.00794 0.00671 " pathEditMode="relative" ptsTypes="AAAA">
                                      <p:cBhvr>
                                        <p:cTn id="14" dur="2000" fill="hold"/>
                                        <p:tgtEl>
                                          <p:spTgt spid="76"/>
                                        </p:tgtEl>
                                        <p:attrNameLst>
                                          <p:attrName>ppt_x</p:attrName>
                                          <p:attrName>ppt_y</p:attrName>
                                        </p:attrNameLst>
                                      </p:cBhvr>
                                    </p:animMotion>
                                  </p:childTnLst>
                                </p:cTn>
                              </p:par>
                              <p:par>
                                <p:cTn id="15" presetID="0" presetClass="path" presetSubtype="0" accel="50000" decel="50000" fill="hold" grpId="0" nodeType="withEffect">
                                  <p:stCondLst>
                                    <p:cond delay="0"/>
                                  </p:stCondLst>
                                  <p:childTnLst>
                                    <p:animMotion origin="layout" path="M -0.00717 -0.00139 L -0.00717 -0.00139 C -0.00534 -0.00394 -0.00365 -0.00671 -0.0017 -0.00903 C 3.95833E-6 -0.01111 0.00208 -0.0125 0.00377 -0.01458 C 0.01445 -0.02778 0.00286 -0.01759 0.01432 -0.02639 C 0.01367 -0.02546 0.01315 -0.02408 0.01237 -0.02315 C 0.00807 -0.01806 0.01002 -0.0213 0.00625 -0.01898 C 0.00312 -0.0169 0.00182 -0.01597 -0.00052 -0.01227 C -0.00157 -0.01065 -0.00261 -0.00903 -0.00352 -0.00695 C -0.00417 -0.00556 -0.0056 -0.00185 -0.00482 -0.00255 C -0.00365 -0.00371 -0.00326 -0.00648 -0.00235 -0.0081 C -0.00144 -0.00949 -0.00026 -0.01042 0.00078 -0.01134 C 0.0013 -0.01181 0.00195 -0.01204 0.0026 -0.01227 C 0.00364 -0.01296 0.00468 -0.01389 0.00573 -0.01458 C 0.00625 -0.01505 0.00755 -0.01574 0.00755 -0.01574 L 0.00755 -0.01574 " pathEditMode="relative" ptsTypes="AAAAAAAAAAAAAAAA">
                                      <p:cBhvr>
                                        <p:cTn id="16" dur="2000" fill="hold"/>
                                        <p:tgtEl>
                                          <p:spTgt spid="69"/>
                                        </p:tgtEl>
                                        <p:attrNameLst>
                                          <p:attrName>ppt_x</p:attrName>
                                          <p:attrName>ppt_y</p:attrName>
                                        </p:attrNameLst>
                                      </p:cBhvr>
                                    </p:animMotion>
                                  </p:childTnLst>
                                </p:cTn>
                              </p:par>
                              <p:par>
                                <p:cTn id="17" presetID="10" presetClass="entr" presetSubtype="0" fill="hold" grpId="0" nodeType="withEffect">
                                  <p:stCondLst>
                                    <p:cond delay="0"/>
                                  </p:stCondLst>
                                  <p:childTnLst>
                                    <p:set>
                                      <p:cBhvr>
                                        <p:cTn id="18" dur="1" fill="hold">
                                          <p:stCondLst>
                                            <p:cond delay="0"/>
                                          </p:stCondLst>
                                        </p:cTn>
                                        <p:tgtEl>
                                          <p:spTgt spid="67"/>
                                        </p:tgtEl>
                                        <p:attrNameLst>
                                          <p:attrName>style.visibility</p:attrName>
                                        </p:attrNameLst>
                                      </p:cBhvr>
                                      <p:to>
                                        <p:strVal val="visible"/>
                                      </p:to>
                                    </p:set>
                                    <p:animEffect transition="in" filter="fade">
                                      <p:cBhvr>
                                        <p:cTn id="19"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p:bldP spid="68" grpId="0"/>
      <p:bldP spid="69" grpId="0"/>
      <p:bldP spid="70" grpId="0"/>
      <p:bldP spid="71" grpId="0"/>
      <p:bldP spid="75" grpId="0"/>
      <p:bldP spid="7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581</TotalTime>
  <Words>775</Words>
  <Application>Microsoft Office PowerPoint</Application>
  <PresentationFormat>Widescreen</PresentationFormat>
  <Paragraphs>177</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Electrolysis of molten ionic compounds</vt:lpstr>
      <vt:lpstr>Example:</vt:lpstr>
      <vt:lpstr>Important points:</vt:lpstr>
      <vt:lpstr>List the ions:</vt:lpstr>
      <vt:lpstr>Movements:</vt:lpstr>
      <vt:lpstr>PowerPoint Presentation</vt:lpstr>
      <vt:lpstr>PowerPoint Presentation</vt:lpstr>
      <vt:lpstr>PowerPoint Presentation</vt:lpstr>
      <vt:lpstr>PowerPoint Presentation</vt:lpstr>
      <vt:lpstr>PowerPoint Presentation</vt:lpstr>
      <vt:lpstr>Let’s recap: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Electrolysis of molten ionic compounds</dc:title>
  <dc:creator>23021</dc:creator>
  <cp:lastModifiedBy>23021</cp:lastModifiedBy>
  <cp:revision>29</cp:revision>
  <dcterms:created xsi:type="dcterms:W3CDTF">2021-08-07T05:56:45Z</dcterms:created>
  <dcterms:modified xsi:type="dcterms:W3CDTF">2021-08-07T15:56:59Z</dcterms:modified>
</cp:coreProperties>
</file>