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53" r:id="rId3"/>
    <p:sldId id="326" r:id="rId4"/>
    <p:sldId id="327" r:id="rId5"/>
    <p:sldId id="325" r:id="rId6"/>
    <p:sldId id="329" r:id="rId7"/>
    <p:sldId id="328" r:id="rId8"/>
    <p:sldId id="330" r:id="rId9"/>
    <p:sldId id="322" r:id="rId10"/>
    <p:sldId id="354" r:id="rId11"/>
    <p:sldId id="324" r:id="rId12"/>
    <p:sldId id="323" r:id="rId13"/>
    <p:sldId id="352" r:id="rId14"/>
    <p:sldId id="358" r:id="rId15"/>
    <p:sldId id="360" r:id="rId16"/>
    <p:sldId id="361" r:id="rId17"/>
    <p:sldId id="3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FF"/>
    <a:srgbClr val="006666"/>
    <a:srgbClr val="FFCCFF"/>
    <a:srgbClr val="FFFF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E3A54-C2C8-4264-95DD-4062411ECC3F}" type="datetimeFigureOut">
              <a:rPr lang="en-US" smtClean="0"/>
              <a:t>21-Dec-24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DB9A8-CC28-405D-B67D-D1232CBF8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0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393B1-2B3A-59D1-BA78-9D1D4C187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2B096-47D4-3E07-536A-E14E0CD52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D0CBA-5716-D62C-FB22-2F6AD95B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21-Dec-24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D428B-CDE6-FBF3-9910-94BEFE81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37F21-8C5B-1CD4-0365-A3FE0159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8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14F0-D69E-569E-FA8E-DEE03FF9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7FD91-E020-35E6-B610-DB8742A9F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4F1EC-A6B5-7532-B0E9-75FCB8B6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21-Dec-24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70B0-3FDA-E494-CC55-0DE9BED0A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4991-C1C6-C303-9236-1B98E24E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9CF5FB-6C49-37E8-390B-F7D63949B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7ADA6-F4D5-F7D4-ADF2-27794EF1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582D-E3B0-030B-C7CC-600308BD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21-Dec-24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BD7AF-B2EC-F74E-27C5-C11A9649A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7F1A5-8CB3-A7FE-B2A7-FBE7F868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8F54-96B9-4D29-C881-D04036D6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CBF4-2029-AA98-D648-031EA2180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F31B5-74B8-0BA9-FD45-2265C972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21-Dec-24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FCD59-C5B0-9CB3-D80C-DFCC70A4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95B0C-7ED5-4CCB-57A1-437BA836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7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5598A-7A28-3088-8998-30320541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1D46B-9376-45A4-C877-502B8BA07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DC3FD-046C-572D-3BCF-2A129BDD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21-Dec-24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184-B00E-E52B-BFF7-43C7ED62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9E1F0-665D-A460-F597-C2DA237E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3BDF5-BA42-9344-6FE2-22FDFAB9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FEA4B-998F-BBC0-689A-CB4DABE92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8FA89-A130-28CD-B975-3F2BB3E23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1D9F3-5ADD-B465-F607-EE18FBB6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21-Dec-24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1867F-DD2E-C8C1-038C-46884809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90C82-3F7A-C3F7-52FB-5E9419AC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4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2B25-100F-3889-71A2-7FACCA1C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83450-D699-C3FD-323D-29EE3C10A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1B0E0-D2FB-EDDE-4B4C-B80D043D4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F230A-844A-DC2F-05F5-7822BB39E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91E6A-ECDC-BC44-B6ED-1E64EBF22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400E84-2FF7-61BD-4E7B-5CD4F85BA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21-Dec-24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C9E72-B7BE-29BD-4063-96FC7EF1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789BC-8892-4DC5-1EB7-001A7CDF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2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1AFE-E52B-8E31-CA0C-6704DD51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F3AFF-C1A4-7FE8-5C3E-964D4076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21-Dec-24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450FA-7457-6A87-DE45-08F4F007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66649-063E-237C-184F-A3E61EDB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3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A56CB-1EC1-254D-F65A-46EE8B6C4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21-Dec-24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2A319-6EBD-8975-02C5-0B3DD421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F1AB1-AA11-F9F5-1E85-9B9E437E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1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B223-4352-3884-4726-A12141EE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ACBF-7978-6ABE-6767-1C4EBF34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22D25-A181-8080-425E-8C17F7848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EA879-A09F-5CFF-8F28-D9DCD602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21-Dec-24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DD275-3C2E-A6FF-3CFE-ABCC40A11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81610-E81B-69FF-8E6E-FF57B14D1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69A0-4C3B-29AE-C016-B2993117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A1408-F181-5AA2-ADB0-FF473A2B8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C1A0B-8353-83F4-2349-6BF1BA5A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32B7C-EAE7-E6F3-2D94-9FE83868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21-Dec-24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C5E0D-E114-5896-083C-23A6ABCE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12D5-7EC9-8794-B8B1-EF88E57D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5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86E34-987F-5277-2961-6DB43047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EB46-BF4F-3F1E-2E99-E3912239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49882-EBC5-DE72-2DF7-F8081D364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C8EB5-1E4C-484F-9587-FB6F868A4C79}" type="datetimeFigureOut">
              <a:rPr lang="en-US" smtClean="0"/>
              <a:t>21-Dec-24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6CB17-975A-844F-8ED8-590845BA4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10CF6-17C0-8A27-0DC6-FD851A94E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512FE-D9B3-E478-FA39-8A57FC1FB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159" y="1316270"/>
            <a:ext cx="5454058" cy="422546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l"/>
            <a:r>
              <a:rPr lang="th-TH" sz="125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สนทนาภาษาไทย</a:t>
            </a:r>
            <a:b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6600" b="1" dirty="0">
                <a:solidFill>
                  <a:schemeClr val="accent4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สำหรับผู้เริ่มต้น</a:t>
            </a:r>
            <a:endParaRPr lang="en-US" sz="8000" b="1" dirty="0">
              <a:solidFill>
                <a:schemeClr val="accent4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Picture 5" descr="A book cover with a group of people&#10;&#10;Description automatically generated">
            <a:extLst>
              <a:ext uri="{FF2B5EF4-FFF2-40B4-BE49-F238E27FC236}">
                <a16:creationId xmlns:a16="http://schemas.microsoft.com/office/drawing/2014/main" id="{3B5AACCE-7746-1A4D-E1A7-3CB7636A4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721" y="-15097"/>
            <a:ext cx="4942279" cy="688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8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77508-F2FC-1A5C-880B-4F4335070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us Sign 2">
            <a:extLst>
              <a:ext uri="{FF2B5EF4-FFF2-40B4-BE49-F238E27FC236}">
                <a16:creationId xmlns:a16="http://schemas.microsoft.com/office/drawing/2014/main" id="{C81E7982-37A8-137C-6394-545E511E2EF5}"/>
              </a:ext>
            </a:extLst>
          </p:cNvPr>
          <p:cNvSpPr/>
          <p:nvPr/>
        </p:nvSpPr>
        <p:spPr>
          <a:xfrm>
            <a:off x="3382485" y="1533305"/>
            <a:ext cx="755410" cy="1016275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8FE85B-3490-4059-6158-54807B2BEF9D}"/>
              </a:ext>
            </a:extLst>
          </p:cNvPr>
          <p:cNvCxnSpPr>
            <a:cxnSpLocks/>
          </p:cNvCxnSpPr>
          <p:nvPr/>
        </p:nvCxnSpPr>
        <p:spPr>
          <a:xfrm>
            <a:off x="306457" y="3816626"/>
            <a:ext cx="11579086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Plus Sign 17">
            <a:extLst>
              <a:ext uri="{FF2B5EF4-FFF2-40B4-BE49-F238E27FC236}">
                <a16:creationId xmlns:a16="http://schemas.microsoft.com/office/drawing/2014/main" id="{DAD5F189-5110-0EA9-2900-027A6B5A31BB}"/>
              </a:ext>
            </a:extLst>
          </p:cNvPr>
          <p:cNvSpPr/>
          <p:nvPr/>
        </p:nvSpPr>
        <p:spPr>
          <a:xfrm>
            <a:off x="7371318" y="1465964"/>
            <a:ext cx="755410" cy="1016275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red and yellow sign&#10;&#10;Description automatically generated">
            <a:extLst>
              <a:ext uri="{FF2B5EF4-FFF2-40B4-BE49-F238E27FC236}">
                <a16:creationId xmlns:a16="http://schemas.microsoft.com/office/drawing/2014/main" id="{0189EC61-3862-E1AE-8F59-EDE04D2D3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6" r="6539"/>
          <a:stretch/>
        </p:blipFill>
        <p:spPr>
          <a:xfrm>
            <a:off x="8423987" y="709572"/>
            <a:ext cx="1590386" cy="1746721"/>
          </a:xfrm>
          <a:prstGeom prst="rect">
            <a:avLst/>
          </a:prstGeom>
        </p:spPr>
      </p:pic>
      <p:pic>
        <p:nvPicPr>
          <p:cNvPr id="29" name="Picture 28" descr="A blue oval with yellow text&#10;&#10;Description automatically generated">
            <a:extLst>
              <a:ext uri="{FF2B5EF4-FFF2-40B4-BE49-F238E27FC236}">
                <a16:creationId xmlns:a16="http://schemas.microsoft.com/office/drawing/2014/main" id="{A33A0CE8-B768-015E-36CE-068D920728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2852" y="2197382"/>
            <a:ext cx="1807618" cy="1540994"/>
          </a:xfrm>
          <a:prstGeom prst="rect">
            <a:avLst/>
          </a:prstGeom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7B89B5C9-1C62-C10A-BB3A-ECF8F468B322}"/>
              </a:ext>
            </a:extLst>
          </p:cNvPr>
          <p:cNvSpPr/>
          <p:nvPr/>
        </p:nvSpPr>
        <p:spPr>
          <a:xfrm>
            <a:off x="556388" y="131577"/>
            <a:ext cx="11034204" cy="683606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Structure 1 : What day?</a:t>
            </a:r>
          </a:p>
        </p:txBody>
      </p:sp>
      <p:pic>
        <p:nvPicPr>
          <p:cNvPr id="1026" name="Picture 2" descr="Question Mark l What is a Question Mark? - Teaching Wiki">
            <a:extLst>
              <a:ext uri="{FF2B5EF4-FFF2-40B4-BE49-F238E27FC236}">
                <a16:creationId xmlns:a16="http://schemas.microsoft.com/office/drawing/2014/main" id="{3B2005DA-A294-12B0-82E1-5EB9D71C4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948" y="1061019"/>
            <a:ext cx="943289" cy="148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pink and yellow text&#10;&#10;Description automatically generated">
            <a:extLst>
              <a:ext uri="{FF2B5EF4-FFF2-40B4-BE49-F238E27FC236}">
                <a16:creationId xmlns:a16="http://schemas.microsoft.com/office/drawing/2014/main" id="{98367071-E295-1052-5E28-BF73C2A21CA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6728" y="3947866"/>
            <a:ext cx="1830920" cy="1790681"/>
          </a:xfrm>
          <a:prstGeom prst="rect">
            <a:avLst/>
          </a:prstGeom>
        </p:spPr>
      </p:pic>
      <p:pic>
        <p:nvPicPr>
          <p:cNvPr id="27" name="Picture 26" descr="A blue oval with yellow text&#10;&#10;Description automatically generated">
            <a:extLst>
              <a:ext uri="{FF2B5EF4-FFF2-40B4-BE49-F238E27FC236}">
                <a16:creationId xmlns:a16="http://schemas.microsoft.com/office/drawing/2014/main" id="{C87B04A7-8D92-4E47-1093-99356748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2866" y="5176960"/>
            <a:ext cx="1690465" cy="1441121"/>
          </a:xfrm>
          <a:prstGeom prst="rect">
            <a:avLst/>
          </a:prstGeom>
        </p:spPr>
      </p:pic>
      <p:sp>
        <p:nvSpPr>
          <p:cNvPr id="30" name="Plus Sign 29">
            <a:extLst>
              <a:ext uri="{FF2B5EF4-FFF2-40B4-BE49-F238E27FC236}">
                <a16:creationId xmlns:a16="http://schemas.microsoft.com/office/drawing/2014/main" id="{28395CF0-8812-67F0-A9A6-207D7C0F6160}"/>
              </a:ext>
            </a:extLst>
          </p:cNvPr>
          <p:cNvSpPr/>
          <p:nvPr/>
        </p:nvSpPr>
        <p:spPr>
          <a:xfrm>
            <a:off x="6985846" y="4334211"/>
            <a:ext cx="552459" cy="923330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C56B07-7385-4720-33A5-A54415A6BE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6097" y="1310317"/>
            <a:ext cx="2475224" cy="18746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DE840C-23CD-168D-C508-FD1FB7703F1C}"/>
              </a:ext>
            </a:extLst>
          </p:cNvPr>
          <p:cNvSpPr txBox="1"/>
          <p:nvPr/>
        </p:nvSpPr>
        <p:spPr>
          <a:xfrm>
            <a:off x="3779067" y="3984221"/>
            <a:ext cx="2854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C00000"/>
                </a:solidFill>
              </a:rPr>
              <a:t>Days of the week</a:t>
            </a:r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44D5DF6A-A577-4A07-DC73-83100797EBC2}"/>
              </a:ext>
            </a:extLst>
          </p:cNvPr>
          <p:cNvSpPr/>
          <p:nvPr/>
        </p:nvSpPr>
        <p:spPr>
          <a:xfrm>
            <a:off x="2778514" y="4334211"/>
            <a:ext cx="552459" cy="923330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alendar with a date and words&#10;&#10;Description automatically generated">
            <a:extLst>
              <a:ext uri="{FF2B5EF4-FFF2-40B4-BE49-F238E27FC236}">
                <a16:creationId xmlns:a16="http://schemas.microsoft.com/office/drawing/2014/main" id="{D1B229AF-6B3E-C6DE-438E-6F42524B26C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328" t="4332" r="55168" b="1629"/>
          <a:stretch/>
        </p:blipFill>
        <p:spPr>
          <a:xfrm>
            <a:off x="1263036" y="1017564"/>
            <a:ext cx="1837196" cy="2222764"/>
          </a:xfrm>
          <a:prstGeom prst="rect">
            <a:avLst/>
          </a:prstGeom>
        </p:spPr>
      </p:pic>
      <p:pic>
        <p:nvPicPr>
          <p:cNvPr id="6" name="Picture 5" descr="A calendar with a date and words&#10;&#10;Description automatically generated">
            <a:extLst>
              <a:ext uri="{FF2B5EF4-FFF2-40B4-BE49-F238E27FC236}">
                <a16:creationId xmlns:a16="http://schemas.microsoft.com/office/drawing/2014/main" id="{D8D64750-E4B7-67E3-AF94-3606E129740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328" t="4332" r="55168" b="1629"/>
          <a:stretch/>
        </p:blipFill>
        <p:spPr>
          <a:xfrm>
            <a:off x="705940" y="3954263"/>
            <a:ext cx="1837196" cy="222276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1332E2-86BD-8565-48B9-C60FCD77F88C}"/>
              </a:ext>
            </a:extLst>
          </p:cNvPr>
          <p:cNvCxnSpPr/>
          <p:nvPr/>
        </p:nvCxnSpPr>
        <p:spPr>
          <a:xfrm flipH="1">
            <a:off x="9197974" y="4498304"/>
            <a:ext cx="1650124" cy="16501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ABC033-E019-D067-4028-F13E06A26142}"/>
              </a:ext>
            </a:extLst>
          </p:cNvPr>
          <p:cNvCxnSpPr/>
          <p:nvPr/>
        </p:nvCxnSpPr>
        <p:spPr>
          <a:xfrm flipH="1">
            <a:off x="8948015" y="1532979"/>
            <a:ext cx="1650124" cy="16501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0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lendar with a red circle on it&#10;&#10;Description automatically generated">
            <a:extLst>
              <a:ext uri="{FF2B5EF4-FFF2-40B4-BE49-F238E27FC236}">
                <a16:creationId xmlns:a16="http://schemas.microsoft.com/office/drawing/2014/main" id="{9D63307A-FE9C-BA13-5AF1-5CCA7E76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36" y="538362"/>
            <a:ext cx="8361581" cy="551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98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lendar with a red circle and green text&#10;&#10;Description automatically generated">
            <a:extLst>
              <a:ext uri="{FF2B5EF4-FFF2-40B4-BE49-F238E27FC236}">
                <a16:creationId xmlns:a16="http://schemas.microsoft.com/office/drawing/2014/main" id="{121EEB85-AB05-DD88-287F-081791418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50" y="643466"/>
            <a:ext cx="9157710" cy="54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5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with a red circle and green text&#10;&#10;Description automatically generated">
            <a:extLst>
              <a:ext uri="{FF2B5EF4-FFF2-40B4-BE49-F238E27FC236}">
                <a16:creationId xmlns:a16="http://schemas.microsoft.com/office/drawing/2014/main" id="{DA0C67FA-DBCD-7488-BFDA-B6C7D9CDB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96" y="643466"/>
            <a:ext cx="8913428" cy="53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10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112A89-293E-9C29-38F4-AB60E1025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F2156F-E726-FAA6-651E-2845B76596E2}"/>
              </a:ext>
            </a:extLst>
          </p:cNvPr>
          <p:cNvGrpSpPr/>
          <p:nvPr/>
        </p:nvGrpSpPr>
        <p:grpSpPr>
          <a:xfrm>
            <a:off x="719958" y="643468"/>
            <a:ext cx="4949492" cy="5571064"/>
            <a:chOff x="7072111" y="1459592"/>
            <a:chExt cx="4056993" cy="4566483"/>
          </a:xfrm>
        </p:grpSpPr>
        <p:pic>
          <p:nvPicPr>
            <p:cNvPr id="10" name="Picture 9" descr="A red marker with a map and a red marker with green text&#10;&#10;Description automatically generated with medium confidence">
              <a:extLst>
                <a:ext uri="{FF2B5EF4-FFF2-40B4-BE49-F238E27FC236}">
                  <a16:creationId xmlns:a16="http://schemas.microsoft.com/office/drawing/2014/main" id="{A7853159-85BB-BA15-ADD7-531E1A12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18519" t="70498" r="71853" b="1637"/>
            <a:stretch/>
          </p:blipFill>
          <p:spPr>
            <a:xfrm>
              <a:off x="9331893" y="5050608"/>
              <a:ext cx="694976" cy="97546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5D62AC8-B6D1-6BD7-B5F6-A713D74EBD38}"/>
                </a:ext>
              </a:extLst>
            </p:cNvPr>
            <p:cNvGrpSpPr/>
            <p:nvPr/>
          </p:nvGrpSpPr>
          <p:grpSpPr>
            <a:xfrm>
              <a:off x="7072111" y="1459592"/>
              <a:ext cx="4056993" cy="3693103"/>
              <a:chOff x="7072111" y="1459592"/>
              <a:chExt cx="4056993" cy="3693103"/>
            </a:xfrm>
          </p:grpSpPr>
          <p:pic>
            <p:nvPicPr>
              <p:cNvPr id="1030" name="Picture 6" descr="Build your program appointment booking">
                <a:extLst>
                  <a:ext uri="{FF2B5EF4-FFF2-40B4-BE49-F238E27FC236}">
                    <a16:creationId xmlns:a16="http://schemas.microsoft.com/office/drawing/2014/main" id="{4A02916F-52C9-484B-D235-4DDD2A9E3C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7" t="11706" r="3817" b="4214"/>
              <a:stretch/>
            </p:blipFill>
            <p:spPr bwMode="auto">
              <a:xfrm>
                <a:off x="7072111" y="1459592"/>
                <a:ext cx="4056993" cy="369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F7742A-E377-1CC6-2121-FF65E2FE6F1D}"/>
                  </a:ext>
                </a:extLst>
              </p:cNvPr>
              <p:cNvSpPr txBox="1"/>
              <p:nvPr/>
            </p:nvSpPr>
            <p:spPr>
              <a:xfrm>
                <a:off x="8963972" y="3513083"/>
                <a:ext cx="2008828" cy="141577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defTabSz="1106424">
                  <a:spcAft>
                    <a:spcPts val="600"/>
                  </a:spcAft>
                </a:pPr>
                <a:r>
                  <a:rPr lang="en-US" sz="7986" kern="1200">
                    <a:solidFill>
                      <a:schemeClr val="bg1"/>
                    </a:solidFill>
                    <a:latin typeface="Abadi" panose="020B0604020104020204" pitchFamily="34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Date</a:t>
                </a:r>
              </a:p>
              <a:p>
                <a:pPr algn="ctr">
                  <a:spcAft>
                    <a:spcPts val="600"/>
                  </a:spcAft>
                </a:pPr>
                <a:endParaRPr lang="en-US">
                  <a:solidFill>
                    <a:schemeClr val="bg1"/>
                  </a:solidFill>
                  <a:latin typeface="Abadi" panose="020B0604020104020204" pitchFamily="34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pic>
          <p:nvPicPr>
            <p:cNvPr id="9" name="Picture 8" descr="A calendar with a date and words&#10;&#10;Description automatically generated">
              <a:extLst>
                <a:ext uri="{FF2B5EF4-FFF2-40B4-BE49-F238E27FC236}">
                  <a16:creationId xmlns:a16="http://schemas.microsoft.com/office/drawing/2014/main" id="{4BAEC2AA-10ED-CE95-0A36-0D39C4CE8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1206" t="70765" r="64545" b="1629"/>
            <a:stretch/>
          </p:blipFill>
          <p:spPr>
            <a:xfrm>
              <a:off x="8406982" y="5153083"/>
              <a:ext cx="903889" cy="84495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68E8A9C-E36F-7A77-A50C-F6A3766428ED}"/>
              </a:ext>
            </a:extLst>
          </p:cNvPr>
          <p:cNvSpPr txBox="1"/>
          <p:nvPr/>
        </p:nvSpPr>
        <p:spPr>
          <a:xfrm>
            <a:off x="7142659" y="1806086"/>
            <a:ext cx="387217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accent6">
                    <a:lumMod val="75000"/>
                  </a:schemeClr>
                </a:solidFill>
              </a:rPr>
              <a:t>Noun</a:t>
            </a:r>
          </a:p>
          <a:p>
            <a:endParaRPr lang="en-US" sz="3600" dirty="0"/>
          </a:p>
          <a:p>
            <a:r>
              <a:rPr lang="en-US" sz="3600" dirty="0"/>
              <a:t>Date</a:t>
            </a:r>
          </a:p>
          <a:p>
            <a:r>
              <a:rPr lang="en-US" sz="3600" dirty="0"/>
              <a:t>Day of the month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2DA203-853D-18E9-9D6C-B769E1A8AD33}"/>
              </a:ext>
            </a:extLst>
          </p:cNvPr>
          <p:cNvCxnSpPr/>
          <p:nvPr/>
        </p:nvCxnSpPr>
        <p:spPr>
          <a:xfrm>
            <a:off x="6442841" y="1008993"/>
            <a:ext cx="0" cy="4435366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BF07E6E-5A3C-A794-B8FF-F4A4EF7FEFD9}"/>
              </a:ext>
            </a:extLst>
          </p:cNvPr>
          <p:cNvSpPr txBox="1"/>
          <p:nvPr/>
        </p:nvSpPr>
        <p:spPr>
          <a:xfrm>
            <a:off x="4350380" y="5094512"/>
            <a:ext cx="16615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b="1" dirty="0">
                <a:cs typeface="+mj-cs"/>
              </a:rPr>
              <a:t>(วันที่)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36550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0EBC4-634A-4DBE-4AFF-80835E71E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lendar with a red circle on it&#10;&#10;Description automatically generated">
            <a:extLst>
              <a:ext uri="{FF2B5EF4-FFF2-40B4-BE49-F238E27FC236}">
                <a16:creationId xmlns:a16="http://schemas.microsoft.com/office/drawing/2014/main" id="{28853E09-1802-75D0-03C0-9664CD607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32" t="3005" r="42486"/>
          <a:stretch/>
        </p:blipFill>
        <p:spPr>
          <a:xfrm>
            <a:off x="636963" y="531574"/>
            <a:ext cx="2479757" cy="3126025"/>
          </a:xfrm>
          <a:prstGeom prst="rect">
            <a:avLst/>
          </a:prstGeom>
        </p:spPr>
      </p:pic>
      <p:pic>
        <p:nvPicPr>
          <p:cNvPr id="6" name="Picture 5" descr="A calendar with a red circle and green text&#10;&#10;Description automatically generated">
            <a:extLst>
              <a:ext uri="{FF2B5EF4-FFF2-40B4-BE49-F238E27FC236}">
                <a16:creationId xmlns:a16="http://schemas.microsoft.com/office/drawing/2014/main" id="{D7D8B1D4-7DB6-AEE3-C788-1E7DCB7C89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01" t="4218" r="48548"/>
          <a:stretch/>
        </p:blipFill>
        <p:spPr>
          <a:xfrm>
            <a:off x="5594329" y="631095"/>
            <a:ext cx="2175029" cy="2914598"/>
          </a:xfrm>
          <a:prstGeom prst="rect">
            <a:avLst/>
          </a:prstGeom>
        </p:spPr>
      </p:pic>
      <p:pic>
        <p:nvPicPr>
          <p:cNvPr id="8" name="Picture 7" descr="A calendar with a red circle and green text&#10;&#10;Description automatically generated">
            <a:extLst>
              <a:ext uri="{FF2B5EF4-FFF2-40B4-BE49-F238E27FC236}">
                <a16:creationId xmlns:a16="http://schemas.microsoft.com/office/drawing/2014/main" id="{3176F3C0-8B79-AC95-63B2-48C2B44FC2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144" r="48817"/>
          <a:stretch/>
        </p:blipFill>
        <p:spPr>
          <a:xfrm>
            <a:off x="3344601" y="3364374"/>
            <a:ext cx="2130915" cy="299541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29CE97A-52F7-5EA5-5632-58AC7B0D36EB}"/>
              </a:ext>
            </a:extLst>
          </p:cNvPr>
          <p:cNvGrpSpPr/>
          <p:nvPr/>
        </p:nvGrpSpPr>
        <p:grpSpPr>
          <a:xfrm>
            <a:off x="8261810" y="1743758"/>
            <a:ext cx="3083905" cy="3603870"/>
            <a:chOff x="7072111" y="1459592"/>
            <a:chExt cx="4056993" cy="4566483"/>
          </a:xfrm>
        </p:grpSpPr>
        <p:pic>
          <p:nvPicPr>
            <p:cNvPr id="12" name="Picture 11" descr="A red marker with a map and a red marker with green text&#10;&#10;Description automatically generated with medium confidence">
              <a:extLst>
                <a:ext uri="{FF2B5EF4-FFF2-40B4-BE49-F238E27FC236}">
                  <a16:creationId xmlns:a16="http://schemas.microsoft.com/office/drawing/2014/main" id="{59581C4A-C371-AF16-4FEC-5EC76C39A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18519" t="70498" r="71853" b="1637"/>
            <a:stretch/>
          </p:blipFill>
          <p:spPr>
            <a:xfrm>
              <a:off x="9331893" y="5050608"/>
              <a:ext cx="694976" cy="97546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2E8B5CF-15F2-FDB3-694A-5CBBAA4CE7F2}"/>
                </a:ext>
              </a:extLst>
            </p:cNvPr>
            <p:cNvGrpSpPr/>
            <p:nvPr/>
          </p:nvGrpSpPr>
          <p:grpSpPr>
            <a:xfrm>
              <a:off x="7072111" y="1459592"/>
              <a:ext cx="4056993" cy="3693103"/>
              <a:chOff x="7072111" y="1459592"/>
              <a:chExt cx="4056993" cy="3693103"/>
            </a:xfrm>
          </p:grpSpPr>
          <p:pic>
            <p:nvPicPr>
              <p:cNvPr id="18" name="Picture 6" descr="Build your program appointment booking">
                <a:extLst>
                  <a:ext uri="{FF2B5EF4-FFF2-40B4-BE49-F238E27FC236}">
                    <a16:creationId xmlns:a16="http://schemas.microsoft.com/office/drawing/2014/main" id="{55CE33AB-6EEA-7835-114B-F04EAFCDF2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7" t="11706" r="3817" b="4214"/>
              <a:stretch/>
            </p:blipFill>
            <p:spPr bwMode="auto">
              <a:xfrm>
                <a:off x="7072111" y="1459592"/>
                <a:ext cx="4056993" cy="369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350A4F-460C-259A-F5B8-910441BCD6BA}"/>
                  </a:ext>
                </a:extLst>
              </p:cNvPr>
              <p:cNvSpPr txBox="1"/>
              <p:nvPr/>
            </p:nvSpPr>
            <p:spPr>
              <a:xfrm>
                <a:off x="8963972" y="3513083"/>
                <a:ext cx="2008829" cy="136494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defTabSz="1106424">
                  <a:spcAft>
                    <a:spcPts val="600"/>
                  </a:spcAft>
                </a:pPr>
                <a:r>
                  <a:rPr lang="en-US" sz="4800" kern="1200" dirty="0">
                    <a:solidFill>
                      <a:schemeClr val="bg1"/>
                    </a:solidFill>
                    <a:latin typeface="Abadi" panose="020B0604020104020204" pitchFamily="34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Date</a:t>
                </a:r>
              </a:p>
              <a:p>
                <a:pPr algn="ctr">
                  <a:spcAft>
                    <a:spcPts val="600"/>
                  </a:spcAft>
                </a:pPr>
                <a:endParaRPr lang="en-US" sz="1050" dirty="0">
                  <a:solidFill>
                    <a:schemeClr val="bg1"/>
                  </a:solidFill>
                  <a:latin typeface="Abadi" panose="020B0604020104020204" pitchFamily="34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pic>
          <p:nvPicPr>
            <p:cNvPr id="16" name="Picture 15" descr="A calendar with a date and words&#10;&#10;Description automatically generated">
              <a:extLst>
                <a:ext uri="{FF2B5EF4-FFF2-40B4-BE49-F238E27FC236}">
                  <a16:creationId xmlns:a16="http://schemas.microsoft.com/office/drawing/2014/main" id="{C61BE769-E606-980E-C246-749E37AFB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1206" t="70765" r="64545" b="1629"/>
            <a:stretch/>
          </p:blipFill>
          <p:spPr>
            <a:xfrm>
              <a:off x="8406982" y="5153083"/>
              <a:ext cx="903889" cy="844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517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A86F4-750F-6005-CB43-3DBE25FDE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lendar with a red circle on it&#10;&#10;Description automatically generated">
            <a:extLst>
              <a:ext uri="{FF2B5EF4-FFF2-40B4-BE49-F238E27FC236}">
                <a16:creationId xmlns:a16="http://schemas.microsoft.com/office/drawing/2014/main" id="{5CFDA585-FFE6-9440-F438-28A6216901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1" t="2583" r="42211" b="2151"/>
          <a:stretch/>
        </p:blipFill>
        <p:spPr>
          <a:xfrm>
            <a:off x="114446" y="706356"/>
            <a:ext cx="1171228" cy="1460319"/>
          </a:xfrm>
          <a:prstGeom prst="rect">
            <a:avLst/>
          </a:prstGeom>
        </p:spPr>
      </p:pic>
      <p:sp>
        <p:nvSpPr>
          <p:cNvPr id="3" name="Plus Sign 2">
            <a:extLst>
              <a:ext uri="{FF2B5EF4-FFF2-40B4-BE49-F238E27FC236}">
                <a16:creationId xmlns:a16="http://schemas.microsoft.com/office/drawing/2014/main" id="{A3A92457-A0DE-6F23-9373-3B5742D651A9}"/>
              </a:ext>
            </a:extLst>
          </p:cNvPr>
          <p:cNvSpPr/>
          <p:nvPr/>
        </p:nvSpPr>
        <p:spPr>
          <a:xfrm>
            <a:off x="2889654" y="1341580"/>
            <a:ext cx="755410" cy="1016275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9CF0B1-975A-4633-7B55-A79520ADA54B}"/>
              </a:ext>
            </a:extLst>
          </p:cNvPr>
          <p:cNvCxnSpPr>
            <a:cxnSpLocks/>
          </p:cNvCxnSpPr>
          <p:nvPr/>
        </p:nvCxnSpPr>
        <p:spPr>
          <a:xfrm>
            <a:off x="306457" y="3816626"/>
            <a:ext cx="11579086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Plus Sign 17">
            <a:extLst>
              <a:ext uri="{FF2B5EF4-FFF2-40B4-BE49-F238E27FC236}">
                <a16:creationId xmlns:a16="http://schemas.microsoft.com/office/drawing/2014/main" id="{510B7F95-A0D5-1C3C-CB2C-F27038EA5445}"/>
              </a:ext>
            </a:extLst>
          </p:cNvPr>
          <p:cNvSpPr/>
          <p:nvPr/>
        </p:nvSpPr>
        <p:spPr>
          <a:xfrm>
            <a:off x="8386704" y="1456710"/>
            <a:ext cx="755410" cy="1016275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red and yellow sign&#10;&#10;Description automatically generated">
            <a:extLst>
              <a:ext uri="{FF2B5EF4-FFF2-40B4-BE49-F238E27FC236}">
                <a16:creationId xmlns:a16="http://schemas.microsoft.com/office/drawing/2014/main" id="{0C06BB5A-A45B-9A36-5AB0-0B1AAFC5A4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56" r="6539"/>
          <a:stretch/>
        </p:blipFill>
        <p:spPr>
          <a:xfrm>
            <a:off x="9077424" y="624246"/>
            <a:ext cx="1530526" cy="1680977"/>
          </a:xfrm>
          <a:prstGeom prst="rect">
            <a:avLst/>
          </a:prstGeom>
        </p:spPr>
      </p:pic>
      <p:pic>
        <p:nvPicPr>
          <p:cNvPr id="29" name="Picture 28" descr="A blue oval with yellow text&#10;&#10;Description automatically generated">
            <a:extLst>
              <a:ext uri="{FF2B5EF4-FFF2-40B4-BE49-F238E27FC236}">
                <a16:creationId xmlns:a16="http://schemas.microsoft.com/office/drawing/2014/main" id="{E2DF2B22-51D2-13E4-1849-CF198729D3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5356" y="2357855"/>
            <a:ext cx="1642106" cy="1399895"/>
          </a:xfrm>
          <a:prstGeom prst="rect">
            <a:avLst/>
          </a:prstGeom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1D78E251-DA2D-28CD-CAC9-0F9C57627773}"/>
              </a:ext>
            </a:extLst>
          </p:cNvPr>
          <p:cNvSpPr/>
          <p:nvPr/>
        </p:nvSpPr>
        <p:spPr>
          <a:xfrm>
            <a:off x="1417563" y="105631"/>
            <a:ext cx="9356874" cy="683606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Practice Speaking</a:t>
            </a:r>
          </a:p>
        </p:txBody>
      </p:sp>
      <p:pic>
        <p:nvPicPr>
          <p:cNvPr id="1026" name="Picture 2" descr="Question Mark l What is a Question Mark? - Teaching Wiki">
            <a:extLst>
              <a:ext uri="{FF2B5EF4-FFF2-40B4-BE49-F238E27FC236}">
                <a16:creationId xmlns:a16="http://schemas.microsoft.com/office/drawing/2014/main" id="{22F9EBB3-29AA-5774-4D5A-70C9CEFF2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857" y="1044336"/>
            <a:ext cx="943289" cy="148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pink and yellow text&#10;&#10;Description automatically generated">
            <a:extLst>
              <a:ext uri="{FF2B5EF4-FFF2-40B4-BE49-F238E27FC236}">
                <a16:creationId xmlns:a16="http://schemas.microsoft.com/office/drawing/2014/main" id="{65A1310F-4A9C-DFF1-4E74-9C3451DD2B0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7424" y="3663557"/>
            <a:ext cx="1642106" cy="1606017"/>
          </a:xfrm>
          <a:prstGeom prst="rect">
            <a:avLst/>
          </a:prstGeom>
        </p:spPr>
      </p:pic>
      <p:pic>
        <p:nvPicPr>
          <p:cNvPr id="27" name="Picture 26" descr="A blue oval with yellow text&#10;&#10;Description automatically generated">
            <a:extLst>
              <a:ext uri="{FF2B5EF4-FFF2-40B4-BE49-F238E27FC236}">
                <a16:creationId xmlns:a16="http://schemas.microsoft.com/office/drawing/2014/main" id="{834F0493-BECA-EA3D-7E4C-E410D58189C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7787" y="5261306"/>
            <a:ext cx="1620140" cy="1381169"/>
          </a:xfrm>
          <a:prstGeom prst="rect">
            <a:avLst/>
          </a:prstGeom>
        </p:spPr>
      </p:pic>
      <p:sp>
        <p:nvSpPr>
          <p:cNvPr id="30" name="Plus Sign 29">
            <a:extLst>
              <a:ext uri="{FF2B5EF4-FFF2-40B4-BE49-F238E27FC236}">
                <a16:creationId xmlns:a16="http://schemas.microsoft.com/office/drawing/2014/main" id="{CF57A640-6B03-BC82-C1F9-DF194D518B92}"/>
              </a:ext>
            </a:extLst>
          </p:cNvPr>
          <p:cNvSpPr/>
          <p:nvPr/>
        </p:nvSpPr>
        <p:spPr>
          <a:xfrm>
            <a:off x="8589655" y="4401515"/>
            <a:ext cx="552459" cy="923330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0B27F-3D2B-9497-745D-F7DFAF121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540" y="1456710"/>
            <a:ext cx="2178836" cy="16501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9D2B37-D789-84B1-A84D-33D2FA24BD69}"/>
              </a:ext>
            </a:extLst>
          </p:cNvPr>
          <p:cNvSpPr txBox="1"/>
          <p:nvPr/>
        </p:nvSpPr>
        <p:spPr>
          <a:xfrm>
            <a:off x="6117624" y="4105201"/>
            <a:ext cx="2412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C00000"/>
                </a:solidFill>
              </a:rPr>
              <a:t>Days of the week</a:t>
            </a:r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E181E673-CE76-EE17-D6C1-D98BC984B70D}"/>
              </a:ext>
            </a:extLst>
          </p:cNvPr>
          <p:cNvSpPr/>
          <p:nvPr/>
        </p:nvSpPr>
        <p:spPr>
          <a:xfrm>
            <a:off x="5523903" y="4305256"/>
            <a:ext cx="552459" cy="923330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lendar with a date and words&#10;&#10;Description automatically generated">
            <a:extLst>
              <a:ext uri="{FF2B5EF4-FFF2-40B4-BE49-F238E27FC236}">
                <a16:creationId xmlns:a16="http://schemas.microsoft.com/office/drawing/2014/main" id="{B680FBD9-B292-2222-2518-5CC905AD612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328" t="4332" r="55168" b="1629"/>
          <a:stretch/>
        </p:blipFill>
        <p:spPr>
          <a:xfrm>
            <a:off x="3789874" y="4046248"/>
            <a:ext cx="1548962" cy="1874039"/>
          </a:xfrm>
          <a:prstGeom prst="rect">
            <a:avLst/>
          </a:prstGeom>
        </p:spPr>
      </p:pic>
      <p:pic>
        <p:nvPicPr>
          <p:cNvPr id="15" name="Picture 14" descr="A calendar with a date and words&#10;&#10;Description automatically generated">
            <a:extLst>
              <a:ext uri="{FF2B5EF4-FFF2-40B4-BE49-F238E27FC236}">
                <a16:creationId xmlns:a16="http://schemas.microsoft.com/office/drawing/2014/main" id="{8EC3F867-A588-1DEE-E02C-88A3060E324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328" t="4332" r="55168" b="1629"/>
          <a:stretch/>
        </p:blipFill>
        <p:spPr>
          <a:xfrm>
            <a:off x="3811551" y="1199625"/>
            <a:ext cx="1512142" cy="1829492"/>
          </a:xfrm>
          <a:prstGeom prst="rect">
            <a:avLst/>
          </a:prstGeom>
        </p:spPr>
      </p:pic>
      <p:sp>
        <p:nvSpPr>
          <p:cNvPr id="16" name="Plus Sign 15">
            <a:extLst>
              <a:ext uri="{FF2B5EF4-FFF2-40B4-BE49-F238E27FC236}">
                <a16:creationId xmlns:a16="http://schemas.microsoft.com/office/drawing/2014/main" id="{65E8531F-FC5E-E6A0-8C31-8DF0B754BDC4}"/>
              </a:ext>
            </a:extLst>
          </p:cNvPr>
          <p:cNvSpPr/>
          <p:nvPr/>
        </p:nvSpPr>
        <p:spPr>
          <a:xfrm>
            <a:off x="5308879" y="1358475"/>
            <a:ext cx="755410" cy="1016275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F37D5FAB-F474-3325-6610-9550F6ED5BE2}"/>
              </a:ext>
            </a:extLst>
          </p:cNvPr>
          <p:cNvSpPr/>
          <p:nvPr/>
        </p:nvSpPr>
        <p:spPr>
          <a:xfrm>
            <a:off x="2980592" y="4364156"/>
            <a:ext cx="620910" cy="905418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alendar with a red circle and green text&#10;&#10;Description automatically generated">
            <a:extLst>
              <a:ext uri="{FF2B5EF4-FFF2-40B4-BE49-F238E27FC236}">
                <a16:creationId xmlns:a16="http://schemas.microsoft.com/office/drawing/2014/main" id="{B942B124-4DD6-9BBA-D235-A75C22E37CA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8144" r="48817"/>
          <a:stretch/>
        </p:blipFill>
        <p:spPr>
          <a:xfrm>
            <a:off x="1017327" y="2378156"/>
            <a:ext cx="943617" cy="1326436"/>
          </a:xfrm>
          <a:prstGeom prst="rect">
            <a:avLst/>
          </a:prstGeom>
        </p:spPr>
      </p:pic>
      <p:pic>
        <p:nvPicPr>
          <p:cNvPr id="5" name="Picture 4" descr="A calendar with a red circle and green text&#10;&#10;Description automatically generated">
            <a:extLst>
              <a:ext uri="{FF2B5EF4-FFF2-40B4-BE49-F238E27FC236}">
                <a16:creationId xmlns:a16="http://schemas.microsoft.com/office/drawing/2014/main" id="{BFD80C84-DB1D-C92D-E1F7-996985225DD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101" t="4218" r="48548"/>
          <a:stretch/>
        </p:blipFill>
        <p:spPr>
          <a:xfrm>
            <a:off x="1727811" y="726192"/>
            <a:ext cx="1090303" cy="146103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794C6B-B947-42B0-39C6-4FAE6120EC14}"/>
              </a:ext>
            </a:extLst>
          </p:cNvPr>
          <p:cNvCxnSpPr/>
          <p:nvPr/>
        </p:nvCxnSpPr>
        <p:spPr>
          <a:xfrm flipH="1">
            <a:off x="9427422" y="1341613"/>
            <a:ext cx="1650124" cy="16501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A8E472-7BA7-A597-4084-2E53A8F38565}"/>
              </a:ext>
            </a:extLst>
          </p:cNvPr>
          <p:cNvCxnSpPr/>
          <p:nvPr/>
        </p:nvCxnSpPr>
        <p:spPr>
          <a:xfrm flipH="1">
            <a:off x="9780137" y="4305256"/>
            <a:ext cx="1650124" cy="16501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342186-CBA4-D883-D735-835BD04B43C5}"/>
              </a:ext>
            </a:extLst>
          </p:cNvPr>
          <p:cNvCxnSpPr>
            <a:cxnSpLocks/>
          </p:cNvCxnSpPr>
          <p:nvPr/>
        </p:nvCxnSpPr>
        <p:spPr>
          <a:xfrm>
            <a:off x="1529429" y="789237"/>
            <a:ext cx="0" cy="15686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794260-71BF-2056-27CD-236F667DFB2A}"/>
              </a:ext>
            </a:extLst>
          </p:cNvPr>
          <p:cNvCxnSpPr>
            <a:cxnSpLocks/>
          </p:cNvCxnSpPr>
          <p:nvPr/>
        </p:nvCxnSpPr>
        <p:spPr>
          <a:xfrm>
            <a:off x="306457" y="2357855"/>
            <a:ext cx="26364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3" name="Picture 32" descr="A calendar with a red circle on it&#10;&#10;Description automatically generated">
            <a:extLst>
              <a:ext uri="{FF2B5EF4-FFF2-40B4-BE49-F238E27FC236}">
                <a16:creationId xmlns:a16="http://schemas.microsoft.com/office/drawing/2014/main" id="{BFDD5D3F-7128-4ECA-9559-E9AA4823CF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1" t="2583" r="42211" b="2151"/>
          <a:stretch/>
        </p:blipFill>
        <p:spPr>
          <a:xfrm>
            <a:off x="173626" y="3843973"/>
            <a:ext cx="1171228" cy="1460319"/>
          </a:xfrm>
          <a:prstGeom prst="rect">
            <a:avLst/>
          </a:prstGeom>
        </p:spPr>
      </p:pic>
      <p:pic>
        <p:nvPicPr>
          <p:cNvPr id="34" name="Picture 33" descr="A calendar with a red circle and green text&#10;&#10;Description automatically generated">
            <a:extLst>
              <a:ext uri="{FF2B5EF4-FFF2-40B4-BE49-F238E27FC236}">
                <a16:creationId xmlns:a16="http://schemas.microsoft.com/office/drawing/2014/main" id="{B10CD6C7-1C35-7F89-384D-3EEA91C4B08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8144" r="48817"/>
          <a:stretch/>
        </p:blipFill>
        <p:spPr>
          <a:xfrm>
            <a:off x="1076507" y="5515773"/>
            <a:ext cx="943617" cy="1326436"/>
          </a:xfrm>
          <a:prstGeom prst="rect">
            <a:avLst/>
          </a:prstGeom>
        </p:spPr>
      </p:pic>
      <p:pic>
        <p:nvPicPr>
          <p:cNvPr id="35" name="Picture 34" descr="A calendar with a red circle and green text&#10;&#10;Description automatically generated">
            <a:extLst>
              <a:ext uri="{FF2B5EF4-FFF2-40B4-BE49-F238E27FC236}">
                <a16:creationId xmlns:a16="http://schemas.microsoft.com/office/drawing/2014/main" id="{A950539C-3779-CDDE-0FB5-1BE689A35A0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101" t="4218" r="48548"/>
          <a:stretch/>
        </p:blipFill>
        <p:spPr>
          <a:xfrm>
            <a:off x="1786991" y="3863809"/>
            <a:ext cx="1090303" cy="146103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756B8A-8CA8-F015-79AE-288D13F6F8B0}"/>
              </a:ext>
            </a:extLst>
          </p:cNvPr>
          <p:cNvCxnSpPr>
            <a:cxnSpLocks/>
          </p:cNvCxnSpPr>
          <p:nvPr/>
        </p:nvCxnSpPr>
        <p:spPr>
          <a:xfrm>
            <a:off x="1588609" y="3926854"/>
            <a:ext cx="0" cy="15686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603C68-BFAE-0AFB-FBCC-42534B5D6796}"/>
              </a:ext>
            </a:extLst>
          </p:cNvPr>
          <p:cNvCxnSpPr>
            <a:cxnSpLocks/>
          </p:cNvCxnSpPr>
          <p:nvPr/>
        </p:nvCxnSpPr>
        <p:spPr>
          <a:xfrm>
            <a:off x="365637" y="5495472"/>
            <a:ext cx="26364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43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0AF4B-10BA-9250-4C22-9801DD726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us Sign 2">
            <a:extLst>
              <a:ext uri="{FF2B5EF4-FFF2-40B4-BE49-F238E27FC236}">
                <a16:creationId xmlns:a16="http://schemas.microsoft.com/office/drawing/2014/main" id="{B1F8EE7D-AB63-2704-6139-7B4290468E10}"/>
              </a:ext>
            </a:extLst>
          </p:cNvPr>
          <p:cNvSpPr/>
          <p:nvPr/>
        </p:nvSpPr>
        <p:spPr>
          <a:xfrm>
            <a:off x="2942604" y="1515080"/>
            <a:ext cx="755410" cy="1016275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DE070C-8B69-6E18-9EF8-3997BA7077B4}"/>
              </a:ext>
            </a:extLst>
          </p:cNvPr>
          <p:cNvCxnSpPr>
            <a:cxnSpLocks/>
          </p:cNvCxnSpPr>
          <p:nvPr/>
        </p:nvCxnSpPr>
        <p:spPr>
          <a:xfrm>
            <a:off x="306457" y="3816626"/>
            <a:ext cx="11579086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Plus Sign 17">
            <a:extLst>
              <a:ext uri="{FF2B5EF4-FFF2-40B4-BE49-F238E27FC236}">
                <a16:creationId xmlns:a16="http://schemas.microsoft.com/office/drawing/2014/main" id="{28BAAAEB-9BDB-A71D-9960-E38673EEE046}"/>
              </a:ext>
            </a:extLst>
          </p:cNvPr>
          <p:cNvSpPr/>
          <p:nvPr/>
        </p:nvSpPr>
        <p:spPr>
          <a:xfrm>
            <a:off x="8716536" y="1427682"/>
            <a:ext cx="755410" cy="1016275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red and yellow sign&#10;&#10;Description automatically generated">
            <a:extLst>
              <a:ext uri="{FF2B5EF4-FFF2-40B4-BE49-F238E27FC236}">
                <a16:creationId xmlns:a16="http://schemas.microsoft.com/office/drawing/2014/main" id="{AA22A8E1-8E60-95BE-B0A2-A5831C0EF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6" r="6539"/>
          <a:stretch/>
        </p:blipFill>
        <p:spPr>
          <a:xfrm>
            <a:off x="9375612" y="669355"/>
            <a:ext cx="1529140" cy="1679455"/>
          </a:xfrm>
          <a:prstGeom prst="rect">
            <a:avLst/>
          </a:prstGeom>
        </p:spPr>
      </p:pic>
      <p:pic>
        <p:nvPicPr>
          <p:cNvPr id="29" name="Picture 28" descr="A blue oval with yellow text&#10;&#10;Description automatically generated">
            <a:extLst>
              <a:ext uri="{FF2B5EF4-FFF2-40B4-BE49-F238E27FC236}">
                <a16:creationId xmlns:a16="http://schemas.microsoft.com/office/drawing/2014/main" id="{24A20307-0AD1-7B4B-7FC2-7D9EAFD16F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8163" y="2380546"/>
            <a:ext cx="1581067" cy="1347859"/>
          </a:xfrm>
          <a:prstGeom prst="rect">
            <a:avLst/>
          </a:prstGeom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5A491434-E6DD-F1BD-FDCA-7399189BB4D0}"/>
              </a:ext>
            </a:extLst>
          </p:cNvPr>
          <p:cNvSpPr/>
          <p:nvPr/>
        </p:nvSpPr>
        <p:spPr>
          <a:xfrm>
            <a:off x="1417563" y="105631"/>
            <a:ext cx="9356874" cy="683606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Practice Speaking</a:t>
            </a:r>
          </a:p>
        </p:txBody>
      </p:sp>
      <p:pic>
        <p:nvPicPr>
          <p:cNvPr id="1026" name="Picture 2" descr="Question Mark l What is a Question Mark? - Teaching Wiki">
            <a:extLst>
              <a:ext uri="{FF2B5EF4-FFF2-40B4-BE49-F238E27FC236}">
                <a16:creationId xmlns:a16="http://schemas.microsoft.com/office/drawing/2014/main" id="{EDC24A09-9C34-918E-36C1-0FFF01E3C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251" y="891985"/>
            <a:ext cx="943289" cy="148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pink and yellow text&#10;&#10;Description automatically generated">
            <a:extLst>
              <a:ext uri="{FF2B5EF4-FFF2-40B4-BE49-F238E27FC236}">
                <a16:creationId xmlns:a16="http://schemas.microsoft.com/office/drawing/2014/main" id="{31644201-3519-62F2-4FAE-FA35DEC58E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4986" y="3757702"/>
            <a:ext cx="1830920" cy="1790681"/>
          </a:xfrm>
          <a:prstGeom prst="rect">
            <a:avLst/>
          </a:prstGeom>
        </p:spPr>
      </p:pic>
      <p:pic>
        <p:nvPicPr>
          <p:cNvPr id="27" name="Picture 26" descr="A blue oval with yellow text&#10;&#10;Description automatically generated">
            <a:extLst>
              <a:ext uri="{FF2B5EF4-FFF2-40B4-BE49-F238E27FC236}">
                <a16:creationId xmlns:a16="http://schemas.microsoft.com/office/drawing/2014/main" id="{285E7E54-8D40-EDDD-4174-AE4E501A40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59641" y="5189296"/>
            <a:ext cx="1690465" cy="1441121"/>
          </a:xfrm>
          <a:prstGeom prst="rect">
            <a:avLst/>
          </a:prstGeom>
        </p:spPr>
      </p:pic>
      <p:sp>
        <p:nvSpPr>
          <p:cNvPr id="30" name="Plus Sign 29">
            <a:extLst>
              <a:ext uri="{FF2B5EF4-FFF2-40B4-BE49-F238E27FC236}">
                <a16:creationId xmlns:a16="http://schemas.microsoft.com/office/drawing/2014/main" id="{DE4B9977-D221-CD5E-D74B-BE464E3E0249}"/>
              </a:ext>
            </a:extLst>
          </p:cNvPr>
          <p:cNvSpPr/>
          <p:nvPr/>
        </p:nvSpPr>
        <p:spPr>
          <a:xfrm>
            <a:off x="6155541" y="4337070"/>
            <a:ext cx="552459" cy="923330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33364217-9F7D-3873-A2DA-3C6FE91F9E3D}"/>
              </a:ext>
            </a:extLst>
          </p:cNvPr>
          <p:cNvSpPr/>
          <p:nvPr/>
        </p:nvSpPr>
        <p:spPr>
          <a:xfrm>
            <a:off x="3240095" y="4338790"/>
            <a:ext cx="552459" cy="923330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9A1CA2-F6FA-BC65-DB7E-DF3D45CC09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598"/>
          <a:stretch/>
        </p:blipFill>
        <p:spPr>
          <a:xfrm>
            <a:off x="6645704" y="934778"/>
            <a:ext cx="2157871" cy="2193832"/>
          </a:xfrm>
          <a:prstGeom prst="rect">
            <a:avLst/>
          </a:prstGeom>
        </p:spPr>
      </p:pic>
      <p:sp>
        <p:nvSpPr>
          <p:cNvPr id="15" name="Plus Sign 14">
            <a:extLst>
              <a:ext uri="{FF2B5EF4-FFF2-40B4-BE49-F238E27FC236}">
                <a16:creationId xmlns:a16="http://schemas.microsoft.com/office/drawing/2014/main" id="{2627FA8C-6DE2-3A5C-F0E8-691B5549BD42}"/>
              </a:ext>
            </a:extLst>
          </p:cNvPr>
          <p:cNvSpPr/>
          <p:nvPr/>
        </p:nvSpPr>
        <p:spPr>
          <a:xfrm>
            <a:off x="6125147" y="1364271"/>
            <a:ext cx="755410" cy="1016275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EBB01A-F81D-AD03-DC54-103AF695B6D7}"/>
              </a:ext>
            </a:extLst>
          </p:cNvPr>
          <p:cNvGrpSpPr/>
          <p:nvPr/>
        </p:nvGrpSpPr>
        <p:grpSpPr>
          <a:xfrm>
            <a:off x="3908983" y="981224"/>
            <a:ext cx="2157871" cy="2554383"/>
            <a:chOff x="3271868" y="1135116"/>
            <a:chExt cx="2157871" cy="2554383"/>
          </a:xfrm>
        </p:grpSpPr>
        <p:pic>
          <p:nvPicPr>
            <p:cNvPr id="17" name="Picture 16" descr="A red marker with a map and a red marker with green text&#10;&#10;Description automatically generated with medium confidence">
              <a:extLst>
                <a:ext uri="{FF2B5EF4-FFF2-40B4-BE49-F238E27FC236}">
                  <a16:creationId xmlns:a16="http://schemas.microsoft.com/office/drawing/2014/main" id="{A500C36D-1261-61BA-D16C-A9363D613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18519" t="70498" r="71853" b="1637"/>
            <a:stretch/>
          </p:blipFill>
          <p:spPr>
            <a:xfrm>
              <a:off x="4473823" y="3146091"/>
              <a:ext cx="369651" cy="54340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44F05AB-A489-5512-57AF-ED1616BE7FC1}"/>
                </a:ext>
              </a:extLst>
            </p:cNvPr>
            <p:cNvGrpSpPr/>
            <p:nvPr/>
          </p:nvGrpSpPr>
          <p:grpSpPr>
            <a:xfrm>
              <a:off x="3271868" y="1135116"/>
              <a:ext cx="2157871" cy="2057334"/>
              <a:chOff x="7072110" y="1459592"/>
              <a:chExt cx="4056992" cy="3693102"/>
            </a:xfrm>
          </p:grpSpPr>
          <p:pic>
            <p:nvPicPr>
              <p:cNvPr id="21" name="Picture 6" descr="Build your program appointment booking">
                <a:extLst>
                  <a:ext uri="{FF2B5EF4-FFF2-40B4-BE49-F238E27FC236}">
                    <a16:creationId xmlns:a16="http://schemas.microsoft.com/office/drawing/2014/main" id="{5AF11406-B0EF-2006-14A2-0DF11DF912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7" t="11706" r="3817" b="4214"/>
              <a:stretch/>
            </p:blipFill>
            <p:spPr bwMode="auto">
              <a:xfrm>
                <a:off x="7072110" y="1459592"/>
                <a:ext cx="4056992" cy="3693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9E4197-28F6-E7A6-6217-385A53FE9450}"/>
                  </a:ext>
                </a:extLst>
              </p:cNvPr>
              <p:cNvSpPr txBox="1"/>
              <p:nvPr/>
            </p:nvSpPr>
            <p:spPr>
              <a:xfrm>
                <a:off x="8896764" y="3904862"/>
                <a:ext cx="2008827" cy="104972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defTabSz="1106424">
                  <a:spcAft>
                    <a:spcPts val="600"/>
                  </a:spcAft>
                </a:pPr>
                <a:r>
                  <a:rPr lang="en-US" sz="3200" kern="1200" dirty="0">
                    <a:solidFill>
                      <a:schemeClr val="bg1"/>
                    </a:solidFill>
                    <a:latin typeface="Abadi" panose="020B0604020104020204" pitchFamily="34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Date</a:t>
                </a:r>
              </a:p>
            </p:txBody>
          </p:sp>
        </p:grpSp>
        <p:pic>
          <p:nvPicPr>
            <p:cNvPr id="20" name="Picture 19" descr="A calendar with a date and words&#10;&#10;Description automatically generated">
              <a:extLst>
                <a:ext uri="{FF2B5EF4-FFF2-40B4-BE49-F238E27FC236}">
                  <a16:creationId xmlns:a16="http://schemas.microsoft.com/office/drawing/2014/main" id="{A600574C-F67B-1ECB-1077-EC003940B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21206" t="70765" r="64545" b="1629"/>
            <a:stretch/>
          </p:blipFill>
          <p:spPr>
            <a:xfrm>
              <a:off x="3981872" y="3203177"/>
              <a:ext cx="480769" cy="47070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667889-E3AE-1F74-5BA3-B9ADC59471C6}"/>
              </a:ext>
            </a:extLst>
          </p:cNvPr>
          <p:cNvGrpSpPr/>
          <p:nvPr/>
        </p:nvGrpSpPr>
        <p:grpSpPr>
          <a:xfrm>
            <a:off x="3947839" y="3922432"/>
            <a:ext cx="2157871" cy="2554383"/>
            <a:chOff x="3271868" y="1135116"/>
            <a:chExt cx="2157871" cy="2554383"/>
          </a:xfrm>
        </p:grpSpPr>
        <p:pic>
          <p:nvPicPr>
            <p:cNvPr id="28" name="Picture 27" descr="A red marker with a map and a red marker with green text&#10;&#10;Description automatically generated with medium confidence">
              <a:extLst>
                <a:ext uri="{FF2B5EF4-FFF2-40B4-BE49-F238E27FC236}">
                  <a16:creationId xmlns:a16="http://schemas.microsoft.com/office/drawing/2014/main" id="{83D4AC8F-DA8E-A2DD-1A02-53FCC033F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18519" t="70498" r="71853" b="1637"/>
            <a:stretch/>
          </p:blipFill>
          <p:spPr>
            <a:xfrm>
              <a:off x="4473823" y="3146091"/>
              <a:ext cx="369651" cy="543408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FFEE512-E754-2F18-7651-D608973D6B54}"/>
                </a:ext>
              </a:extLst>
            </p:cNvPr>
            <p:cNvGrpSpPr/>
            <p:nvPr/>
          </p:nvGrpSpPr>
          <p:grpSpPr>
            <a:xfrm>
              <a:off x="3271868" y="1135116"/>
              <a:ext cx="2157871" cy="2057334"/>
              <a:chOff x="7072110" y="1459592"/>
              <a:chExt cx="4056992" cy="3693102"/>
            </a:xfrm>
          </p:grpSpPr>
          <p:pic>
            <p:nvPicPr>
              <p:cNvPr id="33" name="Picture 6" descr="Build your program appointment booking">
                <a:extLst>
                  <a:ext uri="{FF2B5EF4-FFF2-40B4-BE49-F238E27FC236}">
                    <a16:creationId xmlns:a16="http://schemas.microsoft.com/office/drawing/2014/main" id="{652184E8-65C1-A868-0605-60391C52F4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7" t="11706" r="3817" b="4214"/>
              <a:stretch/>
            </p:blipFill>
            <p:spPr bwMode="auto">
              <a:xfrm>
                <a:off x="7072110" y="1459592"/>
                <a:ext cx="4056992" cy="3693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7D28F5-E944-BA51-671A-0BF00BBFC203}"/>
                  </a:ext>
                </a:extLst>
              </p:cNvPr>
              <p:cNvSpPr txBox="1"/>
              <p:nvPr/>
            </p:nvSpPr>
            <p:spPr>
              <a:xfrm>
                <a:off x="8896764" y="3904862"/>
                <a:ext cx="2008827" cy="104972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defTabSz="1106424">
                  <a:spcAft>
                    <a:spcPts val="600"/>
                  </a:spcAft>
                </a:pPr>
                <a:r>
                  <a:rPr lang="en-US" sz="3200" kern="1200" dirty="0">
                    <a:solidFill>
                      <a:schemeClr val="bg1"/>
                    </a:solidFill>
                    <a:latin typeface="Abadi" panose="020B0604020104020204" pitchFamily="34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Date</a:t>
                </a:r>
              </a:p>
            </p:txBody>
          </p:sp>
        </p:grpSp>
        <p:pic>
          <p:nvPicPr>
            <p:cNvPr id="32" name="Picture 31" descr="A calendar with a date and words&#10;&#10;Description automatically generated">
              <a:extLst>
                <a:ext uri="{FF2B5EF4-FFF2-40B4-BE49-F238E27FC236}">
                  <a16:creationId xmlns:a16="http://schemas.microsoft.com/office/drawing/2014/main" id="{ABFF73A8-7CBB-A798-D73B-7CE8B3F58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21206" t="70765" r="64545" b="1629"/>
            <a:stretch/>
          </p:blipFill>
          <p:spPr>
            <a:xfrm>
              <a:off x="3981872" y="3203177"/>
              <a:ext cx="480769" cy="470701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E27886-C600-68B4-D9D2-FF254B64D564}"/>
              </a:ext>
            </a:extLst>
          </p:cNvPr>
          <p:cNvSpPr txBox="1"/>
          <p:nvPr/>
        </p:nvSpPr>
        <p:spPr>
          <a:xfrm>
            <a:off x="6717082" y="4435338"/>
            <a:ext cx="2110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C00000"/>
                </a:solidFill>
              </a:rPr>
              <a:t>number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55F02C-6B7D-5E66-6D38-F1CCBF159DB8}"/>
              </a:ext>
            </a:extLst>
          </p:cNvPr>
          <p:cNvCxnSpPr/>
          <p:nvPr/>
        </p:nvCxnSpPr>
        <p:spPr>
          <a:xfrm flipH="1">
            <a:off x="9631391" y="4435338"/>
            <a:ext cx="1650124" cy="16501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04A684-BF67-ABC5-1272-50A15722B77A}"/>
              </a:ext>
            </a:extLst>
          </p:cNvPr>
          <p:cNvCxnSpPr/>
          <p:nvPr/>
        </p:nvCxnSpPr>
        <p:spPr>
          <a:xfrm flipH="1">
            <a:off x="9618865" y="1387041"/>
            <a:ext cx="1650124" cy="16501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calendar with a red circle on it&#10;&#10;Description automatically generated">
            <a:extLst>
              <a:ext uri="{FF2B5EF4-FFF2-40B4-BE49-F238E27FC236}">
                <a16:creationId xmlns:a16="http://schemas.microsoft.com/office/drawing/2014/main" id="{6144451B-1F92-CC69-BA35-E2EFDCC7EFE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7361" t="2583" r="42211" b="2151"/>
          <a:stretch/>
        </p:blipFill>
        <p:spPr>
          <a:xfrm>
            <a:off x="376788" y="737217"/>
            <a:ext cx="1171228" cy="1460319"/>
          </a:xfrm>
          <a:prstGeom prst="rect">
            <a:avLst/>
          </a:prstGeom>
        </p:spPr>
      </p:pic>
      <p:pic>
        <p:nvPicPr>
          <p:cNvPr id="23" name="Picture 22" descr="A calendar with a red circle and green text&#10;&#10;Description automatically generated">
            <a:extLst>
              <a:ext uri="{FF2B5EF4-FFF2-40B4-BE49-F238E27FC236}">
                <a16:creationId xmlns:a16="http://schemas.microsoft.com/office/drawing/2014/main" id="{1FA59743-B5FE-635D-9DA7-D77B66DDFD2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8144" r="48817"/>
          <a:stretch/>
        </p:blipFill>
        <p:spPr>
          <a:xfrm>
            <a:off x="1279669" y="2409017"/>
            <a:ext cx="943617" cy="1326436"/>
          </a:xfrm>
          <a:prstGeom prst="rect">
            <a:avLst/>
          </a:prstGeom>
        </p:spPr>
      </p:pic>
      <p:pic>
        <p:nvPicPr>
          <p:cNvPr id="35" name="Picture 34" descr="A calendar with a red circle and green text&#10;&#10;Description automatically generated">
            <a:extLst>
              <a:ext uri="{FF2B5EF4-FFF2-40B4-BE49-F238E27FC236}">
                <a16:creationId xmlns:a16="http://schemas.microsoft.com/office/drawing/2014/main" id="{CC184E23-3719-E232-3844-D940F0A07EA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9101" t="4218" r="48548"/>
          <a:stretch/>
        </p:blipFill>
        <p:spPr>
          <a:xfrm>
            <a:off x="1990153" y="757053"/>
            <a:ext cx="1090303" cy="146103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79C0E69-9743-6FC7-E63D-1C3F62D090DC}"/>
              </a:ext>
            </a:extLst>
          </p:cNvPr>
          <p:cNvCxnSpPr>
            <a:cxnSpLocks/>
          </p:cNvCxnSpPr>
          <p:nvPr/>
        </p:nvCxnSpPr>
        <p:spPr>
          <a:xfrm>
            <a:off x="1791771" y="820098"/>
            <a:ext cx="0" cy="15686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D0BFA73-E514-C7A3-71B1-A4036019D200}"/>
              </a:ext>
            </a:extLst>
          </p:cNvPr>
          <p:cNvCxnSpPr>
            <a:cxnSpLocks/>
          </p:cNvCxnSpPr>
          <p:nvPr/>
        </p:nvCxnSpPr>
        <p:spPr>
          <a:xfrm>
            <a:off x="568799" y="2388716"/>
            <a:ext cx="26364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Picture 39" descr="A calendar with a red circle on it&#10;&#10;Description automatically generated">
            <a:extLst>
              <a:ext uri="{FF2B5EF4-FFF2-40B4-BE49-F238E27FC236}">
                <a16:creationId xmlns:a16="http://schemas.microsoft.com/office/drawing/2014/main" id="{70563CC1-37EF-A70B-64B4-57DF28FFED7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7361" t="2583" r="42211" b="2151"/>
          <a:stretch/>
        </p:blipFill>
        <p:spPr>
          <a:xfrm>
            <a:off x="354584" y="3857579"/>
            <a:ext cx="1171228" cy="1460319"/>
          </a:xfrm>
          <a:prstGeom prst="rect">
            <a:avLst/>
          </a:prstGeom>
        </p:spPr>
      </p:pic>
      <p:pic>
        <p:nvPicPr>
          <p:cNvPr id="41" name="Picture 40" descr="A calendar with a red circle and green text&#10;&#10;Description automatically generated">
            <a:extLst>
              <a:ext uri="{FF2B5EF4-FFF2-40B4-BE49-F238E27FC236}">
                <a16:creationId xmlns:a16="http://schemas.microsoft.com/office/drawing/2014/main" id="{96B3D07F-D5B1-C5E4-D9CD-663AA4B0F4E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8144" r="48817"/>
          <a:stretch/>
        </p:blipFill>
        <p:spPr>
          <a:xfrm>
            <a:off x="1282561" y="5475551"/>
            <a:ext cx="943617" cy="1326436"/>
          </a:xfrm>
          <a:prstGeom prst="rect">
            <a:avLst/>
          </a:prstGeom>
        </p:spPr>
      </p:pic>
      <p:pic>
        <p:nvPicPr>
          <p:cNvPr id="42" name="Picture 41" descr="A calendar with a red circle and green text&#10;&#10;Description automatically generated">
            <a:extLst>
              <a:ext uri="{FF2B5EF4-FFF2-40B4-BE49-F238E27FC236}">
                <a16:creationId xmlns:a16="http://schemas.microsoft.com/office/drawing/2014/main" id="{99BE7CC6-9496-88BD-9C9C-CAE9A889817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9101" t="4218" r="48548"/>
          <a:stretch/>
        </p:blipFill>
        <p:spPr>
          <a:xfrm>
            <a:off x="2004806" y="3916894"/>
            <a:ext cx="1090303" cy="1461036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FC716B-3A57-E5EB-2335-195FCBCC5F12}"/>
              </a:ext>
            </a:extLst>
          </p:cNvPr>
          <p:cNvCxnSpPr>
            <a:cxnSpLocks/>
          </p:cNvCxnSpPr>
          <p:nvPr/>
        </p:nvCxnSpPr>
        <p:spPr>
          <a:xfrm>
            <a:off x="1794663" y="3886632"/>
            <a:ext cx="0" cy="15686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94ABAEA-572A-9192-9CB3-8242DED7E51F}"/>
              </a:ext>
            </a:extLst>
          </p:cNvPr>
          <p:cNvCxnSpPr>
            <a:cxnSpLocks/>
          </p:cNvCxnSpPr>
          <p:nvPr/>
        </p:nvCxnSpPr>
        <p:spPr>
          <a:xfrm>
            <a:off x="571691" y="5455250"/>
            <a:ext cx="26364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Plus Sign 44">
            <a:extLst>
              <a:ext uri="{FF2B5EF4-FFF2-40B4-BE49-F238E27FC236}">
                <a16:creationId xmlns:a16="http://schemas.microsoft.com/office/drawing/2014/main" id="{0815858D-6CBA-45CF-62B0-C536EB9788A4}"/>
              </a:ext>
            </a:extLst>
          </p:cNvPr>
          <p:cNvSpPr/>
          <p:nvPr/>
        </p:nvSpPr>
        <p:spPr>
          <a:xfrm>
            <a:off x="8716536" y="4269953"/>
            <a:ext cx="552459" cy="923330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5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with a date and words&#10;&#10;Description automatically generated">
            <a:extLst>
              <a:ext uri="{FF2B5EF4-FFF2-40B4-BE49-F238E27FC236}">
                <a16:creationId xmlns:a16="http://schemas.microsoft.com/office/drawing/2014/main" id="{698A899B-9FC1-2BE0-F821-E8E2FE496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12" y="1144994"/>
            <a:ext cx="8563595" cy="4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lendar with a date and a month&#10;&#10;Description automatically generated with medium confidence">
            <a:extLst>
              <a:ext uri="{FF2B5EF4-FFF2-40B4-BE49-F238E27FC236}">
                <a16:creationId xmlns:a16="http://schemas.microsoft.com/office/drawing/2014/main" id="{09A2B522-99A9-718D-FB7A-A7545703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026" y="1059059"/>
            <a:ext cx="8878906" cy="43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lendar with a date and a few days of the week&#10;&#10;Description automatically generated">
            <a:extLst>
              <a:ext uri="{FF2B5EF4-FFF2-40B4-BE49-F238E27FC236}">
                <a16:creationId xmlns:a16="http://schemas.microsoft.com/office/drawing/2014/main" id="{12D5086F-365E-99F1-16E6-16979BC92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47" y="832653"/>
            <a:ext cx="8107535" cy="45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5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lendar with a green and red text&#10;&#10;Description automatically generated">
            <a:extLst>
              <a:ext uri="{FF2B5EF4-FFF2-40B4-BE49-F238E27FC236}">
                <a16:creationId xmlns:a16="http://schemas.microsoft.com/office/drawing/2014/main" id="{3E6027A8-7596-E8CE-DE4A-92F7AF098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50" y="906225"/>
            <a:ext cx="8835175" cy="45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9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lendar with a date and a few days of the week&#10;&#10;Description automatically generated">
            <a:extLst>
              <a:ext uri="{FF2B5EF4-FFF2-40B4-BE49-F238E27FC236}">
                <a16:creationId xmlns:a16="http://schemas.microsoft.com/office/drawing/2014/main" id="{B7C2B85C-E2B6-88FF-42EE-F95FBE31B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39" y="969288"/>
            <a:ext cx="8238731" cy="453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lendar with a date and a few days of the week&#10;&#10;Description automatically generated">
            <a:extLst>
              <a:ext uri="{FF2B5EF4-FFF2-40B4-BE49-F238E27FC236}">
                <a16:creationId xmlns:a16="http://schemas.microsoft.com/office/drawing/2014/main" id="{C547CE08-FAC0-EA04-0A67-3A45F10A9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61" y="832653"/>
            <a:ext cx="8230397" cy="46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3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lendar with a date and a day of the week&#10;&#10;Description automatically generated">
            <a:extLst>
              <a:ext uri="{FF2B5EF4-FFF2-40B4-BE49-F238E27FC236}">
                <a16:creationId xmlns:a16="http://schemas.microsoft.com/office/drawing/2014/main" id="{F898A9C1-D087-9BD6-F227-9DA2E6F13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92" y="822142"/>
            <a:ext cx="8755215" cy="49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4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lendar with a few days of the week&#10;&#10;Description automatically generated">
            <a:extLst>
              <a:ext uri="{FF2B5EF4-FFF2-40B4-BE49-F238E27FC236}">
                <a16:creationId xmlns:a16="http://schemas.microsoft.com/office/drawing/2014/main" id="{73379C2C-2B6E-F83A-F9A3-F0899BD4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254" y="1002015"/>
            <a:ext cx="8667553" cy="45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0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38</Words>
  <Application>Microsoft Office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Abadi</vt:lpstr>
      <vt:lpstr>Angsana New</vt:lpstr>
      <vt:lpstr>Aptos</vt:lpstr>
      <vt:lpstr>Aptos Display</vt:lpstr>
      <vt:lpstr>Arial</vt:lpstr>
      <vt:lpstr>Office Theme</vt:lpstr>
      <vt:lpstr>สนทนาภาษาไทย สำหรับผู้เริ่มต้น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pawntip sujjawalee</dc:creator>
  <cp:lastModifiedBy>pawntip sujjawalee</cp:lastModifiedBy>
  <cp:revision>935</cp:revision>
  <dcterms:created xsi:type="dcterms:W3CDTF">2024-07-18T04:18:23Z</dcterms:created>
  <dcterms:modified xsi:type="dcterms:W3CDTF">2024-12-21T04:31:16Z</dcterms:modified>
</cp:coreProperties>
</file>