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1pPr>
    <a:lvl2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2pPr>
    <a:lvl3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3pPr>
    <a:lvl4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4pPr>
    <a:lvl5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5pPr>
    <a:lvl6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6pPr>
    <a:lvl7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7pPr>
    <a:lvl8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8pPr>
    <a:lvl9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Proxima Nova"/>
          <a:ea typeface="Proxima Nova"/>
          <a:cs typeface="Proxima Nova"/>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AEAEA"/>
          </a:solidFill>
        </a:fill>
      </a:tcStyle>
    </a:band2H>
    <a:firstCol>
      <a:tcTxStyle b="on" i="off">
        <a:font>
          <a:latin typeface="Proxima Nova"/>
          <a:ea typeface="Proxima Nova"/>
          <a:cs typeface="Proxima Nova"/>
        </a:font>
        <a:srgbClr val="4CA5D2"/>
      </a:tcTxStyle>
      <a:tcStyle>
        <a:tcBdr>
          <a:left>
            <a:ln w="12700" cap="flat">
              <a:noFill/>
              <a:miter lim="400000"/>
            </a:ln>
          </a:left>
          <a:right>
            <a:ln w="50800" cap="flat">
              <a:solidFill>
                <a:srgbClr val="03A8D6"/>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ff" i="off">
        <a:font>
          <a:latin typeface="Proxima Nova Medium"/>
          <a:ea typeface="Proxima Nova Medium"/>
          <a:cs typeface="Proxima Nova Medium"/>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50800" cap="flat">
              <a:solidFill>
                <a:srgbClr val="0BA8D6"/>
              </a:solidFill>
              <a:prstDash val="solid"/>
              <a:miter lim="400000"/>
            </a:ln>
          </a:top>
          <a:bottom>
            <a:ln w="12700" cap="flat">
              <a:noFill/>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Proxima Nova"/>
          <a:ea typeface="Proxima Nova"/>
          <a:cs typeface="Proxima Nova"/>
        </a:font>
        <a:srgbClr val="4CA5D2"/>
      </a:tcTxStyle>
      <a:tcStyle>
        <a:tcBdr>
          <a:left>
            <a:ln w="12700" cap="flat">
              <a:solidFill>
                <a:srgbClr val="000000"/>
              </a:solidFill>
              <a:prstDash val="solid"/>
              <a:miter lim="400000"/>
            </a:ln>
          </a:left>
          <a:right>
            <a:ln w="12700" cap="flat">
              <a:solidFill>
                <a:srgbClr val="000000"/>
              </a:solidFill>
              <a:prstDash val="solid"/>
              <a:miter lim="400000"/>
            </a:ln>
          </a:right>
          <a:top>
            <a:ln w="12700" cap="flat">
              <a:noFill/>
              <a:miter lim="400000"/>
            </a:ln>
          </a:top>
          <a:bottom>
            <a:ln w="50800" cap="flat">
              <a:solidFill>
                <a:srgbClr val="03A8D6"/>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Proxima Nova"/>
          <a:ea typeface="Proxima Nova"/>
          <a:cs typeface="Proxima Nova"/>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wholeTbl>
    <a:band2H>
      <a:tcTxStyle b="def" i="def"/>
      <a:tcStyle>
        <a:tcBdr/>
        <a:fill>
          <a:solidFill>
            <a:srgbClr val="EAEAEA"/>
          </a:solidFill>
        </a:fill>
      </a:tcStyle>
    </a:band2H>
    <a:firstCol>
      <a:tcTxStyle b="off" i="off">
        <a:font>
          <a:latin typeface="Proxima Nova Medium"/>
          <a:ea typeface="Proxima Nova Medium"/>
          <a:cs typeface="Proxima Nova Medium"/>
        </a:font>
        <a:srgbClr val="000000"/>
      </a:tcTxStyle>
      <a:tcStyle>
        <a:tcBdr>
          <a:left>
            <a:ln w="12700" cap="flat">
              <a:noFill/>
              <a:miter lim="400000"/>
            </a:ln>
          </a:left>
          <a:right>
            <a:ln w="25400" cap="flat">
              <a:solidFill>
                <a:srgbClr val="008ABA"/>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firstCol>
    <a:lastRow>
      <a:tcTxStyle b="off" i="off">
        <a:font>
          <a:latin typeface="Proxima Nova Medium"/>
          <a:ea typeface="Proxima Nova Medium"/>
          <a:cs typeface="Proxima Nova Medium"/>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25400" cap="flat">
              <a:solidFill>
                <a:srgbClr val="008ABA"/>
              </a:solidFill>
              <a:prstDash val="solid"/>
              <a:miter lim="400000"/>
            </a:ln>
          </a:top>
          <a:bottom>
            <a:ln w="12700" cap="flat">
              <a:noFill/>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FFFFFF"/>
          </a:solidFill>
        </a:fill>
      </a:tcStyle>
    </a:lastRow>
    <a:firstRow>
      <a:tcTxStyle b="on"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ADEFF"/>
          </a:solidFill>
        </a:fill>
      </a:tcStyle>
    </a:firstRow>
  </a:tblStyle>
  <a:tblStyle styleId="{EEE7283C-3CF3-47DC-8721-378D4A62B228}" styleName="">
    <a:tblBg/>
    <a:wholeTbl>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wholeTbl>
    <a:band2H>
      <a:tcTxStyle b="def" i="def"/>
      <a:tcStyle>
        <a:tcBdr/>
        <a:fill>
          <a:solidFill>
            <a:srgbClr val="EAEAEB"/>
          </a:solidFill>
        </a:fill>
      </a:tcStyle>
    </a:band2H>
    <a:firstCol>
      <a:tcTxStyle b="off" i="off">
        <a:font>
          <a:latin typeface="Proxima Nova Medium"/>
          <a:ea typeface="Proxima Nova Medium"/>
          <a:cs typeface="Proxima Nova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2">
              <a:hueOff val="390196"/>
              <a:satOff val="16169"/>
              <a:lumOff val="-19584"/>
            </a:schemeClr>
          </a:solidFill>
        </a:fill>
      </a:tcStyle>
    </a:firstCol>
    <a:lastRow>
      <a:tcTxStyle b="off" i="off">
        <a:font>
          <a:latin typeface="Proxima Nova"/>
          <a:ea typeface="Proxima Nova"/>
          <a:cs typeface="Proxima Nova"/>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FFFFFF"/>
          </a:solidFill>
        </a:fill>
      </a:tcStyle>
    </a:lastRow>
    <a:firstRow>
      <a:tcTxStyle b="off" i="off">
        <a:font>
          <a:latin typeface="Proxima Nova Medium"/>
          <a:ea typeface="Proxima Nova Medium"/>
          <a:cs typeface="Proxima Nova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chemeClr val="accent2">
              <a:hueOff val="312616"/>
              <a:satOff val="21048"/>
              <a:lumOff val="-29411"/>
            </a:schemeClr>
          </a:solidFill>
        </a:fill>
      </a:tcStyle>
    </a:firstRow>
  </a:tblStyle>
  <a:tblStyle styleId="{CF821DB8-F4EB-4A41-A1BA-3FCAFE7338EE}" styleName="">
    <a:tblBg/>
    <a:wholeTbl>
      <a:tcTxStyle b="off" i="off">
        <a:font>
          <a:latin typeface="Proxima Nova"/>
          <a:ea typeface="Proxima Nova"/>
          <a:cs typeface="Proxima Nova"/>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b="def" i="def"/>
      <a:tcStyle>
        <a:tcBdr/>
        <a:fill>
          <a:solidFill>
            <a:srgbClr val="EDEADD"/>
          </a:solidFill>
        </a:fill>
      </a:tcStyle>
    </a:band2H>
    <a:firstCol>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D238"/>
          </a:solidFill>
        </a:fill>
      </a:tcStyle>
    </a:firstCol>
    <a:la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F7EA"/>
          </a:solidFill>
        </a:fill>
      </a:tcStyle>
    </a:lastRow>
    <a:firstRow>
      <a:tcTxStyle b="off" i="off">
        <a:font>
          <a:latin typeface="Proxima Nova Medium"/>
          <a:ea typeface="Proxima Nova Medium"/>
          <a:cs typeface="Proxima Nova Medium"/>
        </a:font>
        <a:srgbClr val="000000"/>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A00"/>
          </a:solidFill>
        </a:fill>
      </a:tcStyle>
    </a:firstRow>
  </a:tblStyle>
  <a:tblStyle styleId="{33BA23B1-9221-436E-865A-0063620EA4FD}" styleName="">
    <a:tblBg/>
    <a:wholeTbl>
      <a:tcTxStyle b="off" i="off">
        <a:font>
          <a:latin typeface="Proxima Nova"/>
          <a:ea typeface="Proxima Nova"/>
          <a:cs typeface="Proxima Nova"/>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FFFFFF"/>
          </a:solidFill>
        </a:fill>
      </a:tcStyle>
    </a:wholeTbl>
    <a:band2H>
      <a:tcTxStyle b="def" i="def"/>
      <a:tcStyle>
        <a:tcBdr/>
        <a:fill>
          <a:solidFill>
            <a:srgbClr val="EBEBEB"/>
          </a:solidFill>
        </a:fill>
      </a:tcStyle>
    </a:band2H>
    <a:firstCol>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19922"/>
              <a:satOff val="-56679"/>
              <a:lumOff val="-26479"/>
            </a:schemeClr>
          </a:solidFill>
        </a:fill>
      </a:tcStyle>
    </a:firstCol>
    <a:lastRow>
      <a:tcTxStyle b="off" i="off">
        <a:font>
          <a:latin typeface="Proxima Nova Medium"/>
          <a:ea typeface="Proxima Nova Medium"/>
          <a:cs typeface="Proxima Nova Medium"/>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AEBEB"/>
          </a:solidFill>
        </a:fill>
      </a:tcStyle>
    </a:lastRow>
    <a:firstRow>
      <a:tcTxStyle b="on" i="off">
        <a:font>
          <a:latin typeface="Proxima Nova"/>
          <a:ea typeface="Proxima Nova"/>
          <a:cs typeface="Proxima Nova"/>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228106"/>
              <a:satOff val="-38633"/>
              <a:lumOff val="-17889"/>
            </a:schemeClr>
          </a:solidFill>
        </a:fill>
      </a:tcStyle>
    </a:firstRow>
  </a:tblStyle>
  <a:tblStyle styleId="{2708684C-4D16-4618-839F-0558EEFCDFE6}" styleName="">
    <a:tblBg/>
    <a:wholeTbl>
      <a:tcTxStyle b="off" i="off">
        <a:font>
          <a:latin typeface="Proxima Nova"/>
          <a:ea typeface="Proxima Nova"/>
          <a:cs typeface="Proxima Nova"/>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D5D5D5"/>
          </a:solidFill>
        </a:fill>
      </a:tcStyle>
    </a:wholeTbl>
    <a:band2H>
      <a:tcTxStyle b="def" i="def"/>
      <a:tcStyle>
        <a:tcBdr/>
        <a:fill>
          <a:solidFill>
            <a:srgbClr val="BBBBBB"/>
          </a:solidFill>
        </a:fill>
      </a:tcStyle>
    </a:band2H>
    <a:firstCol>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E5E5E"/>
          </a:solidFill>
        </a:fill>
      </a:tcStyle>
    </a:firstCol>
    <a:la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lastRow>
    <a:firstRow>
      <a:tcTxStyle b="on" i="off">
        <a:font>
          <a:latin typeface="Proxima Nova"/>
          <a:ea typeface="Proxima Nova"/>
          <a:cs typeface="Proxima Nova"/>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92929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7" name="Shape 147"/>
          <p:cNvSpPr/>
          <p:nvPr>
            <p:ph type="sldImg"/>
          </p:nvPr>
        </p:nvSpPr>
        <p:spPr>
          <a:xfrm>
            <a:off x="1143000" y="685800"/>
            <a:ext cx="4572000" cy="3429000"/>
          </a:xfrm>
          <a:prstGeom prst="rect">
            <a:avLst/>
          </a:prstGeom>
        </p:spPr>
        <p:txBody>
          <a:bodyPr/>
          <a:lstStyle/>
          <a:p>
            <a:pPr/>
          </a:p>
        </p:txBody>
      </p:sp>
      <p:sp>
        <p:nvSpPr>
          <p:cNvPr id="148" name="Shape 14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bg>
      <p:bgPr>
        <a:solidFill>
          <a:srgbClr val="00BFF3"/>
        </a:solidFill>
      </p:bgPr>
    </p:bg>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19200" y="2434335"/>
            <a:ext cx="21945600" cy="706629"/>
          </a:xfrm>
          <a:prstGeom prst="rect">
            <a:avLst/>
          </a:prstGeom>
        </p:spPr>
        <p:txBody>
          <a:bodyPr anchor="ctr"/>
          <a:lstStyle>
            <a:lvl1pPr marL="0" indent="0" defTabSz="825500">
              <a:lnSpc>
                <a:spcPct val="120000"/>
              </a:lnSpc>
              <a:spcBef>
                <a:spcPts val="0"/>
              </a:spcBef>
              <a:buClrTx/>
              <a:buSzTx/>
              <a:buNone/>
              <a:defRPr b="0" cap="all" sz="3600">
                <a:solidFill>
                  <a:srgbClr val="FFFFFF"/>
                </a:solidFill>
                <a:latin typeface="Proxima Nova Extrabold"/>
                <a:ea typeface="Proxima Nova Extrabold"/>
                <a:cs typeface="Proxima Nova Extrabold"/>
                <a:sym typeface="Proxima Nova Extrabold"/>
              </a:defRPr>
            </a:lvl1pPr>
          </a:lstStyle>
          <a:p>
            <a:pPr/>
            <a:r>
              <a:t>Author and Date</a:t>
            </a:r>
          </a:p>
        </p:txBody>
      </p:sp>
      <p:sp>
        <p:nvSpPr>
          <p:cNvPr id="12" name="Body Level One…"/>
          <p:cNvSpPr txBox="1"/>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b="0" spc="-52" sz="5200">
                <a:solidFill>
                  <a:srgbClr val="000000"/>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b="0" spc="-52" sz="5200">
                <a:solidFill>
                  <a:srgbClr val="000000"/>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b="0" spc="-52" sz="5200">
                <a:solidFill>
                  <a:srgbClr val="000000"/>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b="0" spc="-52" sz="5200">
                <a:solidFill>
                  <a:srgbClr val="000000"/>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b="0" spc="-52" sz="5200">
                <a:solidFill>
                  <a:srgbClr val="000000"/>
                </a:solidFill>
                <a:latin typeface="Proxima Nova Semibold"/>
                <a:ea typeface="Proxima Nova Semibold"/>
                <a:cs typeface="Proxima Nova Semibold"/>
                <a:sym typeface="Proxima Nova Semibold"/>
              </a:defRPr>
            </a:lvl5pPr>
          </a:lstStyle>
          <a:p>
            <a:pPr/>
            <a:r>
              <a:t>Presentation Subtitle</a:t>
            </a:r>
          </a:p>
          <a:p>
            <a:pPr lvl="1"/>
            <a:r>
              <a:t/>
            </a:r>
          </a:p>
          <a:p>
            <a:pPr lvl="2"/>
            <a:r>
              <a:t/>
            </a:r>
          </a:p>
          <a:p>
            <a:pPr lvl="3"/>
            <a:r>
              <a:t/>
            </a:r>
          </a:p>
          <a:p>
            <a:pPr lvl="4"/>
            <a:r>
              <a:t/>
            </a:r>
          </a:p>
        </p:txBody>
      </p:sp>
      <p:sp>
        <p:nvSpPr>
          <p:cNvPr id="13" name="Presentation Title"/>
          <p:cNvSpPr txBox="1"/>
          <p:nvPr>
            <p:ph type="title" hasCustomPrompt="1"/>
          </p:nvPr>
        </p:nvSpPr>
        <p:spPr>
          <a:xfrm>
            <a:off x="1219200" y="3127375"/>
            <a:ext cx="21945600" cy="5524500"/>
          </a:xfrm>
          <a:prstGeom prst="rect">
            <a:avLst/>
          </a:prstGeom>
        </p:spPr>
        <p:txBody>
          <a:bodyPr/>
          <a:lstStyle>
            <a:lvl1pPr defTabSz="584200">
              <a:defRPr spc="-220" sz="22000">
                <a:solidFill>
                  <a:srgbClr val="FFFFFF"/>
                </a:solidFill>
              </a:defRPr>
            </a:lvl1pPr>
          </a:lstStyle>
          <a:p>
            <a:pPr/>
            <a:r>
              <a:t>Presentation Title</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bg>
      <p:bgPr>
        <a:solidFill>
          <a:schemeClr val="accent6"/>
        </a:solidFill>
      </p:bgPr>
    </p:bg>
    <p:spTree>
      <p:nvGrpSpPr>
        <p:cNvPr id="1" name=""/>
        <p:cNvGrpSpPr/>
        <p:nvPr/>
      </p:nvGrpSpPr>
      <p:grpSpPr>
        <a:xfrm>
          <a:off x="0" y="0"/>
          <a:ext cx="0" cy="0"/>
          <a:chOff x="0" y="0"/>
          <a:chExt cx="0" cy="0"/>
        </a:xfrm>
      </p:grpSpPr>
      <p:sp>
        <p:nvSpPr>
          <p:cNvPr id="97" name="Body Level One…"/>
          <p:cNvSpPr txBox="1"/>
          <p:nvPr>
            <p:ph type="body" sz="half" idx="1" hasCustomPrompt="1"/>
          </p:nvPr>
        </p:nvSpPr>
        <p:spPr>
          <a:xfrm>
            <a:off x="1219200" y="4763675"/>
            <a:ext cx="21945600" cy="4192883"/>
          </a:xfrm>
          <a:prstGeom prst="rect">
            <a:avLst/>
          </a:prstGeom>
        </p:spPr>
        <p:txBody>
          <a:bodyPr anchor="ctr"/>
          <a:lstStyle>
            <a:lvl1pPr marL="0" indent="0" algn="ctr">
              <a:lnSpc>
                <a:spcPct val="70000"/>
              </a:lnSpc>
              <a:spcBef>
                <a:spcPts val="0"/>
              </a:spcBef>
              <a:buClrTx/>
              <a:buSzTx/>
              <a:buNone/>
              <a:defRPr b="0" cap="all" sz="14000">
                <a:solidFill>
                  <a:srgbClr val="FFFFFF"/>
                </a:solidFill>
                <a:latin typeface="+mn-lt"/>
                <a:ea typeface="+mn-ea"/>
                <a:cs typeface="+mn-cs"/>
                <a:sym typeface="Druk Medium"/>
              </a:defRPr>
            </a:lvl1pPr>
            <a:lvl2pPr marL="0" indent="0" algn="ctr">
              <a:lnSpc>
                <a:spcPct val="70000"/>
              </a:lnSpc>
              <a:spcBef>
                <a:spcPts val="0"/>
              </a:spcBef>
              <a:buClrTx/>
              <a:buSzTx/>
              <a:buNone/>
              <a:defRPr b="0" cap="all" sz="14000">
                <a:solidFill>
                  <a:srgbClr val="FFFFFF"/>
                </a:solidFill>
                <a:latin typeface="+mn-lt"/>
                <a:ea typeface="+mn-ea"/>
                <a:cs typeface="+mn-cs"/>
                <a:sym typeface="Druk Medium"/>
              </a:defRPr>
            </a:lvl2pPr>
            <a:lvl3pPr marL="0" indent="0" algn="ctr">
              <a:lnSpc>
                <a:spcPct val="70000"/>
              </a:lnSpc>
              <a:spcBef>
                <a:spcPts val="0"/>
              </a:spcBef>
              <a:buClrTx/>
              <a:buSzTx/>
              <a:buNone/>
              <a:defRPr b="0" cap="all" sz="14000">
                <a:solidFill>
                  <a:srgbClr val="FFFFFF"/>
                </a:solidFill>
                <a:latin typeface="+mn-lt"/>
                <a:ea typeface="+mn-ea"/>
                <a:cs typeface="+mn-cs"/>
                <a:sym typeface="Druk Medium"/>
              </a:defRPr>
            </a:lvl3pPr>
            <a:lvl4pPr marL="0" indent="0" algn="ctr">
              <a:lnSpc>
                <a:spcPct val="70000"/>
              </a:lnSpc>
              <a:spcBef>
                <a:spcPts val="0"/>
              </a:spcBef>
              <a:buClrTx/>
              <a:buSzTx/>
              <a:buNone/>
              <a:defRPr b="0" cap="all" sz="14000">
                <a:solidFill>
                  <a:srgbClr val="FFFFFF"/>
                </a:solidFill>
                <a:latin typeface="+mn-lt"/>
                <a:ea typeface="+mn-ea"/>
                <a:cs typeface="+mn-cs"/>
                <a:sym typeface="Druk Medium"/>
              </a:defRPr>
            </a:lvl4pPr>
            <a:lvl5pPr marL="0" indent="0" algn="ctr">
              <a:lnSpc>
                <a:spcPct val="70000"/>
              </a:lnSpc>
              <a:spcBef>
                <a:spcPts val="0"/>
              </a:spcBef>
              <a:buClrTx/>
              <a:buSzTx/>
              <a:buNone/>
              <a:defRPr b="0" cap="all" sz="14000">
                <a:solidFill>
                  <a:srgbClr val="FFFFFF"/>
                </a:solidFill>
                <a:latin typeface="+mn-lt"/>
                <a:ea typeface="+mn-ea"/>
                <a:cs typeface="+mn-cs"/>
                <a:sym typeface="Druk Medium"/>
              </a:defRPr>
            </a:lvl5pPr>
          </a:lstStyle>
          <a:p>
            <a:pPr/>
            <a:r>
              <a:t>Statement</a:t>
            </a:r>
          </a:p>
          <a:p>
            <a:pPr lvl="1"/>
            <a:r>
              <a:t/>
            </a:r>
          </a:p>
          <a:p>
            <a:pPr lvl="2"/>
            <a:r>
              <a:t/>
            </a:r>
          </a:p>
          <a:p>
            <a:pPr lvl="3"/>
            <a:r>
              <a:t/>
            </a:r>
          </a:p>
          <a:p>
            <a:pPr lvl="4"/>
            <a:r>
              <a:t/>
            </a:r>
          </a:p>
        </p:txBody>
      </p:sp>
      <p:sp>
        <p:nvSpPr>
          <p:cNvPr id="9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bg>
      <p:bgPr>
        <a:solidFill>
          <a:srgbClr val="FFC617"/>
        </a:solidFill>
      </p:bgPr>
    </p:bg>
    <p:spTree>
      <p:nvGrpSpPr>
        <p:cNvPr id="1" name=""/>
        <p:cNvGrpSpPr/>
        <p:nvPr/>
      </p:nvGrpSpPr>
      <p:grpSpPr>
        <a:xfrm>
          <a:off x="0" y="0"/>
          <a:ext cx="0" cy="0"/>
          <a:chOff x="0" y="0"/>
          <a:chExt cx="0" cy="0"/>
        </a:xfrm>
      </p:grpSpPr>
      <p:sp>
        <p:nvSpPr>
          <p:cNvPr id="105" name="Body Level One…"/>
          <p:cNvSpPr txBox="1"/>
          <p:nvPr>
            <p:ph type="body" idx="1" hasCustomPrompt="1"/>
          </p:nvPr>
        </p:nvSpPr>
        <p:spPr>
          <a:xfrm>
            <a:off x="1219200" y="2334623"/>
            <a:ext cx="21945600" cy="7612249"/>
          </a:xfrm>
          <a:prstGeom prst="rect">
            <a:avLst/>
          </a:prstGeom>
        </p:spPr>
        <p:txBody>
          <a:bodyPr anchor="b"/>
          <a:lstStyle>
            <a:lvl1pPr marL="0" indent="0" algn="ctr">
              <a:lnSpc>
                <a:spcPct val="70000"/>
              </a:lnSpc>
              <a:spcBef>
                <a:spcPts val="0"/>
              </a:spcBef>
              <a:buClrTx/>
              <a:buSzTx/>
              <a:buNone/>
              <a:defRPr b="0" cap="all" spc="-500" sz="50000">
                <a:solidFill>
                  <a:srgbClr val="FFFFFF"/>
                </a:solidFill>
                <a:latin typeface="+mn-lt"/>
                <a:ea typeface="+mn-ea"/>
                <a:cs typeface="+mn-cs"/>
                <a:sym typeface="Druk Medium"/>
              </a:defRPr>
            </a:lvl1pPr>
            <a:lvl2pPr marL="0" indent="0" algn="ctr">
              <a:lnSpc>
                <a:spcPct val="70000"/>
              </a:lnSpc>
              <a:spcBef>
                <a:spcPts val="0"/>
              </a:spcBef>
              <a:buClrTx/>
              <a:buSzTx/>
              <a:buNone/>
              <a:defRPr b="0" cap="all" spc="-500" sz="50000">
                <a:solidFill>
                  <a:srgbClr val="FFFFFF"/>
                </a:solidFill>
                <a:latin typeface="+mn-lt"/>
                <a:ea typeface="+mn-ea"/>
                <a:cs typeface="+mn-cs"/>
                <a:sym typeface="Druk Medium"/>
              </a:defRPr>
            </a:lvl2pPr>
            <a:lvl3pPr marL="0" indent="0" algn="ctr">
              <a:lnSpc>
                <a:spcPct val="70000"/>
              </a:lnSpc>
              <a:spcBef>
                <a:spcPts val="0"/>
              </a:spcBef>
              <a:buClrTx/>
              <a:buSzTx/>
              <a:buNone/>
              <a:defRPr b="0" cap="all" spc="-500" sz="50000">
                <a:solidFill>
                  <a:srgbClr val="FFFFFF"/>
                </a:solidFill>
                <a:latin typeface="+mn-lt"/>
                <a:ea typeface="+mn-ea"/>
                <a:cs typeface="+mn-cs"/>
                <a:sym typeface="Druk Medium"/>
              </a:defRPr>
            </a:lvl3pPr>
            <a:lvl4pPr marL="0" indent="0" algn="ctr">
              <a:lnSpc>
                <a:spcPct val="70000"/>
              </a:lnSpc>
              <a:spcBef>
                <a:spcPts val="0"/>
              </a:spcBef>
              <a:buClrTx/>
              <a:buSzTx/>
              <a:buNone/>
              <a:defRPr b="0" cap="all" spc="-500" sz="50000">
                <a:solidFill>
                  <a:srgbClr val="FFFFFF"/>
                </a:solidFill>
                <a:latin typeface="+mn-lt"/>
                <a:ea typeface="+mn-ea"/>
                <a:cs typeface="+mn-cs"/>
                <a:sym typeface="Druk Medium"/>
              </a:defRPr>
            </a:lvl4pPr>
            <a:lvl5pPr marL="0" indent="0" algn="ctr">
              <a:lnSpc>
                <a:spcPct val="70000"/>
              </a:lnSpc>
              <a:spcBef>
                <a:spcPts val="0"/>
              </a:spcBef>
              <a:buClrTx/>
              <a:buSzTx/>
              <a:buNone/>
              <a:defRPr b="0" cap="all" spc="-500" sz="50000">
                <a:solidFill>
                  <a:srgbClr val="FFFFFF"/>
                </a:solidFill>
                <a:latin typeface="+mn-lt"/>
                <a:ea typeface="+mn-ea"/>
                <a:cs typeface="+mn-cs"/>
                <a:sym typeface="Druk Medium"/>
              </a:defRPr>
            </a:lvl5pPr>
          </a:lstStyle>
          <a:p>
            <a:pPr/>
            <a:r>
              <a:t>100%</a:t>
            </a:r>
          </a:p>
          <a:p>
            <a:pPr lvl="1"/>
            <a:r>
              <a:t/>
            </a:r>
          </a:p>
          <a:p>
            <a:pPr lvl="2"/>
            <a:r>
              <a:t/>
            </a:r>
          </a:p>
          <a:p>
            <a:pPr lvl="3"/>
            <a:r>
              <a:t/>
            </a:r>
          </a:p>
          <a:p>
            <a:pPr lvl="4"/>
            <a:r>
              <a:t/>
            </a:r>
          </a:p>
        </p:txBody>
      </p:sp>
      <p:sp>
        <p:nvSpPr>
          <p:cNvPr id="106" name="Fact information"/>
          <p:cNvSpPr txBox="1"/>
          <p:nvPr>
            <p:ph type="body" sz="quarter" idx="21" hasCustomPrompt="1"/>
          </p:nvPr>
        </p:nvSpPr>
        <p:spPr>
          <a:xfrm>
            <a:off x="1219200" y="9436100"/>
            <a:ext cx="21945599" cy="629921"/>
          </a:xfrm>
          <a:prstGeom prst="rect">
            <a:avLst/>
          </a:prstGeom>
        </p:spPr>
        <p:txBody>
          <a:bodyPr/>
          <a:lstStyle>
            <a:lvl1pPr marL="0" indent="0" algn="ctr">
              <a:lnSpc>
                <a:spcPct val="110000"/>
              </a:lnSpc>
              <a:spcBef>
                <a:spcPts val="0"/>
              </a:spcBef>
              <a:buClrTx/>
              <a:buSzTx/>
              <a:buNone/>
              <a:defRPr b="0" cap="all" spc="-32" sz="3200">
                <a:solidFill>
                  <a:srgbClr val="000000"/>
                </a:solidFill>
                <a:latin typeface="Proxima Nova Extrabold"/>
                <a:ea typeface="Proxima Nova Extrabold"/>
                <a:cs typeface="Proxima Nova Extrabold"/>
                <a:sym typeface="Proxima Nova Extrabold"/>
              </a:defRPr>
            </a:lvl1pPr>
          </a:lstStyle>
          <a:p>
            <a:pPr/>
            <a:r>
              <a:t>Fact information</a:t>
            </a:r>
          </a:p>
        </p:txBody>
      </p:sp>
      <p:sp>
        <p:nvSpPr>
          <p:cNvPr id="10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bg>
      <p:bgPr>
        <a:solidFill>
          <a:srgbClr val="00BFF3"/>
        </a:solidFill>
      </p:bgPr>
    </p:bg>
    <p:spTree>
      <p:nvGrpSpPr>
        <p:cNvPr id="1" name=""/>
        <p:cNvGrpSpPr/>
        <p:nvPr/>
      </p:nvGrpSpPr>
      <p:grpSpPr>
        <a:xfrm>
          <a:off x="0" y="0"/>
          <a:ext cx="0" cy="0"/>
          <a:chOff x="0" y="0"/>
          <a:chExt cx="0" cy="0"/>
        </a:xfrm>
      </p:grpSpPr>
      <p:sp>
        <p:nvSpPr>
          <p:cNvPr id="114" name="Body Level One…"/>
          <p:cNvSpPr txBox="1"/>
          <p:nvPr>
            <p:ph type="body" sz="half" idx="1" hasCustomPrompt="1"/>
          </p:nvPr>
        </p:nvSpPr>
        <p:spPr>
          <a:xfrm>
            <a:off x="3771900" y="4464048"/>
            <a:ext cx="16840200" cy="4883152"/>
          </a:xfrm>
          <a:prstGeom prst="rect">
            <a:avLst/>
          </a:prstGeom>
        </p:spPr>
        <p:txBody>
          <a:bodyPr anchor="ctr"/>
          <a:lstStyle>
            <a:lvl1pPr marL="431800" indent="-431800" defTabSz="825500">
              <a:lnSpc>
                <a:spcPct val="70000"/>
              </a:lnSpc>
              <a:spcBef>
                <a:spcPts val="0"/>
              </a:spcBef>
              <a:buClrTx/>
              <a:buSzTx/>
              <a:buNone/>
              <a:defRPr b="0" cap="all" sz="14000">
                <a:solidFill>
                  <a:srgbClr val="FFFFFF"/>
                </a:solidFill>
                <a:latin typeface="+mn-lt"/>
                <a:ea typeface="+mn-ea"/>
                <a:cs typeface="+mn-cs"/>
                <a:sym typeface="Druk Medium"/>
              </a:defRPr>
            </a:lvl1pPr>
            <a:lvl2pPr marL="431800" indent="-431800" defTabSz="825500">
              <a:lnSpc>
                <a:spcPct val="70000"/>
              </a:lnSpc>
              <a:spcBef>
                <a:spcPts val="0"/>
              </a:spcBef>
              <a:buClrTx/>
              <a:buSzTx/>
              <a:buNone/>
              <a:defRPr b="0" cap="all" sz="14000">
                <a:solidFill>
                  <a:srgbClr val="FFFFFF"/>
                </a:solidFill>
                <a:latin typeface="+mn-lt"/>
                <a:ea typeface="+mn-ea"/>
                <a:cs typeface="+mn-cs"/>
                <a:sym typeface="Druk Medium"/>
              </a:defRPr>
            </a:lvl2pPr>
            <a:lvl3pPr marL="431800" indent="-431800" defTabSz="825500">
              <a:lnSpc>
                <a:spcPct val="70000"/>
              </a:lnSpc>
              <a:spcBef>
                <a:spcPts val="0"/>
              </a:spcBef>
              <a:buClrTx/>
              <a:buSzTx/>
              <a:buNone/>
              <a:defRPr b="0" cap="all" sz="14000">
                <a:solidFill>
                  <a:srgbClr val="FFFFFF"/>
                </a:solidFill>
                <a:latin typeface="+mn-lt"/>
                <a:ea typeface="+mn-ea"/>
                <a:cs typeface="+mn-cs"/>
                <a:sym typeface="Druk Medium"/>
              </a:defRPr>
            </a:lvl3pPr>
            <a:lvl4pPr marL="431800" indent="-431800" defTabSz="825500">
              <a:lnSpc>
                <a:spcPct val="70000"/>
              </a:lnSpc>
              <a:spcBef>
                <a:spcPts val="0"/>
              </a:spcBef>
              <a:buClrTx/>
              <a:buSzTx/>
              <a:buNone/>
              <a:defRPr b="0" cap="all" sz="14000">
                <a:solidFill>
                  <a:srgbClr val="FFFFFF"/>
                </a:solidFill>
                <a:latin typeface="+mn-lt"/>
                <a:ea typeface="+mn-ea"/>
                <a:cs typeface="+mn-cs"/>
                <a:sym typeface="Druk Medium"/>
              </a:defRPr>
            </a:lvl4pPr>
            <a:lvl5pPr marL="431800" indent="-431800" defTabSz="825500">
              <a:lnSpc>
                <a:spcPct val="70000"/>
              </a:lnSpc>
              <a:spcBef>
                <a:spcPts val="0"/>
              </a:spcBef>
              <a:buClrTx/>
              <a:buSzTx/>
              <a:buNone/>
              <a:defRPr b="0" cap="all" sz="14000">
                <a:solidFill>
                  <a:srgbClr val="FFFFFF"/>
                </a:solidFill>
                <a:latin typeface="+mn-lt"/>
                <a:ea typeface="+mn-ea"/>
                <a:cs typeface="+mn-cs"/>
                <a:sym typeface="Druk Medium"/>
              </a:defRPr>
            </a:lvl5pPr>
          </a:lstStyle>
          <a:p>
            <a:pPr/>
            <a:r>
              <a:t>“Notable Quote”</a:t>
            </a:r>
          </a:p>
          <a:p>
            <a:pPr lvl="1"/>
            <a:r>
              <a:t/>
            </a:r>
          </a:p>
          <a:p>
            <a:pPr lvl="2"/>
            <a:r>
              <a:t/>
            </a:r>
          </a:p>
          <a:p>
            <a:pPr lvl="3"/>
            <a:r>
              <a:t/>
            </a:r>
          </a:p>
          <a:p>
            <a:pPr lvl="4"/>
            <a:r>
              <a:t/>
            </a:r>
          </a:p>
        </p:txBody>
      </p:sp>
      <p:sp>
        <p:nvSpPr>
          <p:cNvPr id="115" name="Attribution"/>
          <p:cNvSpPr txBox="1"/>
          <p:nvPr>
            <p:ph type="body" sz="quarter" idx="21" hasCustomPrompt="1"/>
          </p:nvPr>
        </p:nvSpPr>
        <p:spPr>
          <a:xfrm>
            <a:off x="4203700" y="9347200"/>
            <a:ext cx="16840200" cy="680721"/>
          </a:xfrm>
          <a:prstGeom prst="rect">
            <a:avLst/>
          </a:prstGeom>
        </p:spPr>
        <p:txBody>
          <a:bodyPr lIns="76200" tIns="76200" rIns="76200" bIns="76200"/>
          <a:lstStyle>
            <a:lvl1pPr marL="0" indent="0" defTabSz="825500">
              <a:lnSpc>
                <a:spcPts val="3600"/>
              </a:lnSpc>
              <a:spcBef>
                <a:spcPts val="0"/>
              </a:spcBef>
              <a:buClrTx/>
              <a:buSzTx/>
              <a:buNone/>
              <a:defRPr b="0" cap="all" spc="-32" sz="3200">
                <a:solidFill>
                  <a:srgbClr val="FFFFFF"/>
                </a:solidFill>
                <a:latin typeface="Proxima Nova Extrabold"/>
                <a:ea typeface="Proxima Nova Extrabold"/>
                <a:cs typeface="Proxima Nova Extrabold"/>
                <a:sym typeface="Proxima Nova Extrabold"/>
              </a:defRPr>
            </a:lvl1pPr>
          </a:lstStyle>
          <a:p>
            <a:pPr/>
            <a:r>
              <a:t>Attribution</a:t>
            </a:r>
          </a:p>
        </p:txBody>
      </p:sp>
      <p:sp>
        <p:nvSpPr>
          <p:cNvPr id="11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3" name="495873917_2724x1818.jpg"/>
          <p:cNvSpPr/>
          <p:nvPr>
            <p:ph type="pic" sz="half" idx="21"/>
          </p:nvPr>
        </p:nvSpPr>
        <p:spPr>
          <a:xfrm>
            <a:off x="635000" y="6832600"/>
            <a:ext cx="12877800" cy="8589928"/>
          </a:xfrm>
          <a:prstGeom prst="rect">
            <a:avLst/>
          </a:prstGeom>
        </p:spPr>
        <p:txBody>
          <a:bodyPr lIns="91439" tIns="45719" rIns="91439" bIns="45719">
            <a:noAutofit/>
          </a:bodyPr>
          <a:lstStyle/>
          <a:p>
            <a:pPr/>
          </a:p>
        </p:txBody>
      </p:sp>
      <p:sp>
        <p:nvSpPr>
          <p:cNvPr id="124" name="496036167_2890x1683.jpg"/>
          <p:cNvSpPr/>
          <p:nvPr>
            <p:ph type="pic" sz="half" idx="22"/>
          </p:nvPr>
        </p:nvSpPr>
        <p:spPr>
          <a:xfrm>
            <a:off x="88900" y="-177800"/>
            <a:ext cx="14008100" cy="8157658"/>
          </a:xfrm>
          <a:prstGeom prst="rect">
            <a:avLst/>
          </a:prstGeom>
        </p:spPr>
        <p:txBody>
          <a:bodyPr lIns="91439" tIns="45719" rIns="91439" bIns="45719">
            <a:noAutofit/>
          </a:bodyPr>
          <a:lstStyle/>
          <a:p>
            <a:pPr/>
          </a:p>
        </p:txBody>
      </p:sp>
      <p:sp>
        <p:nvSpPr>
          <p:cNvPr id="125" name="Image"/>
          <p:cNvSpPr/>
          <p:nvPr>
            <p:ph type="pic" idx="23"/>
          </p:nvPr>
        </p:nvSpPr>
        <p:spPr>
          <a:xfrm>
            <a:off x="12814300" y="-355600"/>
            <a:ext cx="12033950" cy="18034000"/>
          </a:xfrm>
          <a:prstGeom prst="rect">
            <a:avLst/>
          </a:prstGeom>
        </p:spPr>
        <p:txBody>
          <a:bodyPr lIns="91439" tIns="45719" rIns="91439" bIns="45719">
            <a:noAutofit/>
          </a:bodyPr>
          <a:lstStyle/>
          <a:p>
            <a:pPr/>
          </a:p>
        </p:txBody>
      </p:sp>
      <p:sp>
        <p:nvSpPr>
          <p:cNvPr id="12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3" name="495873917_2724x1818.jpg"/>
          <p:cNvSpPr/>
          <p:nvPr>
            <p:ph type="pic" idx="21"/>
          </p:nvPr>
        </p:nvSpPr>
        <p:spPr>
          <a:xfrm>
            <a:off x="635000" y="-1181110"/>
            <a:ext cx="23114000" cy="15417820"/>
          </a:xfrm>
          <a:prstGeom prst="rect">
            <a:avLst/>
          </a:prstGeom>
        </p:spPr>
        <p:txBody>
          <a:bodyPr lIns="91439" tIns="45719" rIns="91439" bIns="45719">
            <a:noAutofit/>
          </a:bodyPr>
          <a:lstStyle/>
          <a:p>
            <a:pPr/>
          </a:p>
        </p:txBody>
      </p:sp>
      <p:sp>
        <p:nvSpPr>
          <p:cNvPr id="13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bg>
      <p:bgPr>
        <a:noFill/>
      </p:bgPr>
    </p:bg>
    <p:spTree>
      <p:nvGrpSpPr>
        <p:cNvPr id="1" name=""/>
        <p:cNvGrpSpPr/>
        <p:nvPr/>
      </p:nvGrpSpPr>
      <p:grpSpPr>
        <a:xfrm>
          <a:off x="0" y="0"/>
          <a:ext cx="0" cy="0"/>
          <a:chOff x="0" y="0"/>
          <a:chExt cx="0" cy="0"/>
        </a:xfrm>
      </p:grpSpPr>
      <p:sp>
        <p:nvSpPr>
          <p:cNvPr id="21" name="496036167_2890x1683.jpg"/>
          <p:cNvSpPr/>
          <p:nvPr>
            <p:ph type="pic" idx="21"/>
          </p:nvPr>
        </p:nvSpPr>
        <p:spPr>
          <a:xfrm>
            <a:off x="-38100" y="-267934"/>
            <a:ext cx="24472902" cy="14251868"/>
          </a:xfrm>
          <a:prstGeom prst="rect">
            <a:avLst/>
          </a:prstGeom>
        </p:spPr>
        <p:txBody>
          <a:bodyPr lIns="91439" tIns="45719" rIns="91439" bIns="45719">
            <a:noAutofit/>
          </a:bodyPr>
          <a:lstStyle/>
          <a:p>
            <a:pPr/>
          </a:p>
        </p:txBody>
      </p:sp>
      <p:sp>
        <p:nvSpPr>
          <p:cNvPr id="22" name="Body Level One…"/>
          <p:cNvSpPr txBox="1"/>
          <p:nvPr>
            <p:ph type="body" sz="quarter" idx="1" hasCustomPrompt="1"/>
          </p:nvPr>
        </p:nvSpPr>
        <p:spPr>
          <a:xfrm>
            <a:off x="1219200" y="8648700"/>
            <a:ext cx="21945600" cy="2095500"/>
          </a:xfrm>
          <a:prstGeom prst="rect">
            <a:avLst/>
          </a:prstGeom>
        </p:spPr>
        <p:txBody>
          <a:bodyPr/>
          <a:lstStyle>
            <a:lvl1pPr marL="0" indent="0">
              <a:lnSpc>
                <a:spcPct val="90000"/>
              </a:lnSpc>
              <a:spcBef>
                <a:spcPts val="0"/>
              </a:spcBef>
              <a:buClrTx/>
              <a:buSzTx/>
              <a:buNone/>
              <a:defRPr b="0" spc="-52" sz="5200">
                <a:solidFill>
                  <a:srgbClr val="FFFFFF"/>
                </a:solidFill>
                <a:latin typeface="Proxima Nova Semibold"/>
                <a:ea typeface="Proxima Nova Semibold"/>
                <a:cs typeface="Proxima Nova Semibold"/>
                <a:sym typeface="Proxima Nova Semibold"/>
              </a:defRPr>
            </a:lvl1pPr>
            <a:lvl2pPr marL="0" indent="0">
              <a:lnSpc>
                <a:spcPct val="90000"/>
              </a:lnSpc>
              <a:spcBef>
                <a:spcPts val="0"/>
              </a:spcBef>
              <a:buClrTx/>
              <a:buSzTx/>
              <a:buNone/>
              <a:defRPr b="0" spc="-52" sz="5200">
                <a:solidFill>
                  <a:srgbClr val="FFFFFF"/>
                </a:solidFill>
                <a:latin typeface="Proxima Nova Semibold"/>
                <a:ea typeface="Proxima Nova Semibold"/>
                <a:cs typeface="Proxima Nova Semibold"/>
                <a:sym typeface="Proxima Nova Semibold"/>
              </a:defRPr>
            </a:lvl2pPr>
            <a:lvl3pPr marL="0" indent="0">
              <a:lnSpc>
                <a:spcPct val="90000"/>
              </a:lnSpc>
              <a:spcBef>
                <a:spcPts val="0"/>
              </a:spcBef>
              <a:buClrTx/>
              <a:buSzTx/>
              <a:buNone/>
              <a:defRPr b="0" spc="-52" sz="5200">
                <a:solidFill>
                  <a:srgbClr val="FFFFFF"/>
                </a:solidFill>
                <a:latin typeface="Proxima Nova Semibold"/>
                <a:ea typeface="Proxima Nova Semibold"/>
                <a:cs typeface="Proxima Nova Semibold"/>
                <a:sym typeface="Proxima Nova Semibold"/>
              </a:defRPr>
            </a:lvl3pPr>
            <a:lvl4pPr marL="0" indent="0">
              <a:lnSpc>
                <a:spcPct val="90000"/>
              </a:lnSpc>
              <a:spcBef>
                <a:spcPts val="0"/>
              </a:spcBef>
              <a:buClrTx/>
              <a:buSzTx/>
              <a:buNone/>
              <a:defRPr b="0" spc="-52" sz="5200">
                <a:solidFill>
                  <a:srgbClr val="FFFFFF"/>
                </a:solidFill>
                <a:latin typeface="Proxima Nova Semibold"/>
                <a:ea typeface="Proxima Nova Semibold"/>
                <a:cs typeface="Proxima Nova Semibold"/>
                <a:sym typeface="Proxima Nova Semibold"/>
              </a:defRPr>
            </a:lvl4pPr>
            <a:lvl5pPr marL="0" indent="0">
              <a:lnSpc>
                <a:spcPct val="90000"/>
              </a:lnSpc>
              <a:spcBef>
                <a:spcPts val="0"/>
              </a:spcBef>
              <a:buClrTx/>
              <a:buSzTx/>
              <a:buNone/>
              <a:defRPr b="0" spc="-52" sz="5200">
                <a:solidFill>
                  <a:srgbClr val="FFFFFF"/>
                </a:solidFill>
                <a:latin typeface="Proxima Nova Semibold"/>
                <a:ea typeface="Proxima Nova Semibold"/>
                <a:cs typeface="Proxima Nova Semibold"/>
                <a:sym typeface="Proxima Nova Semibold"/>
              </a:defRPr>
            </a:lvl5pPr>
          </a:lstStyle>
          <a:p>
            <a:pPr/>
            <a:r>
              <a:t>Presentation Subtitle</a:t>
            </a:r>
          </a:p>
          <a:p>
            <a:pPr lvl="1"/>
            <a:r>
              <a:t/>
            </a:r>
          </a:p>
          <a:p>
            <a:pPr lvl="2"/>
            <a:r>
              <a:t/>
            </a:r>
          </a:p>
          <a:p>
            <a:pPr lvl="3"/>
            <a:r>
              <a:t/>
            </a:r>
          </a:p>
          <a:p>
            <a:pPr lvl="4"/>
            <a:r>
              <a:t/>
            </a:r>
          </a:p>
        </p:txBody>
      </p:sp>
      <p:sp>
        <p:nvSpPr>
          <p:cNvPr id="23" name="Presentation Title"/>
          <p:cNvSpPr txBox="1"/>
          <p:nvPr>
            <p:ph type="title" hasCustomPrompt="1"/>
          </p:nvPr>
        </p:nvSpPr>
        <p:spPr>
          <a:xfrm>
            <a:off x="1219200" y="3124200"/>
            <a:ext cx="21945600" cy="5524500"/>
          </a:xfrm>
          <a:prstGeom prst="rect">
            <a:avLst/>
          </a:prstGeom>
        </p:spPr>
        <p:txBody>
          <a:bodyPr/>
          <a:lstStyle>
            <a:lvl1pPr defTabSz="584200">
              <a:defRPr spc="-220" sz="22000">
                <a:solidFill>
                  <a:srgbClr val="FFFFFF"/>
                </a:solidFill>
              </a:defRPr>
            </a:lvl1pPr>
          </a:lstStyle>
          <a:p>
            <a:pPr/>
            <a:r>
              <a:t>Presentation Title</a:t>
            </a:r>
          </a:p>
        </p:txBody>
      </p:sp>
      <p:sp>
        <p:nvSpPr>
          <p:cNvPr id="24" name="Author and Date"/>
          <p:cNvSpPr txBox="1"/>
          <p:nvPr>
            <p:ph type="body" sz="quarter" idx="22" hasCustomPrompt="1"/>
          </p:nvPr>
        </p:nvSpPr>
        <p:spPr>
          <a:xfrm>
            <a:off x="1219200" y="2438400"/>
            <a:ext cx="21945600" cy="711200"/>
          </a:xfrm>
          <a:prstGeom prst="rect">
            <a:avLst/>
          </a:prstGeom>
        </p:spPr>
        <p:txBody>
          <a:bodyPr anchor="ctr"/>
          <a:lstStyle>
            <a:lvl1pPr marL="0" indent="0" defTabSz="825500">
              <a:lnSpc>
                <a:spcPct val="120000"/>
              </a:lnSpc>
              <a:spcBef>
                <a:spcPts val="0"/>
              </a:spcBef>
              <a:buClrTx/>
              <a:buSzTx/>
              <a:buNone/>
              <a:defRPr b="0" cap="all" sz="3600">
                <a:solidFill>
                  <a:srgbClr val="FFFFFF"/>
                </a:solidFill>
                <a:latin typeface="Proxima Nova Extrabold"/>
                <a:ea typeface="Proxima Nova Extrabold"/>
                <a:cs typeface="Proxima Nova Extrabold"/>
                <a:sym typeface="Proxima Nova Extrabold"/>
              </a:defRPr>
            </a:lvl1pPr>
          </a:lstStyle>
          <a:p>
            <a:pPr/>
            <a:r>
              <a:t>Author and Date</a:t>
            </a:r>
          </a:p>
        </p:txBody>
      </p:sp>
      <p:sp>
        <p:nvSpPr>
          <p:cNvPr id="2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bg>
      <p:bgPr>
        <a:solidFill>
          <a:srgbClr val="00BFF3"/>
        </a:solidFill>
      </p:bgPr>
    </p:bg>
    <p:spTree>
      <p:nvGrpSpPr>
        <p:cNvPr id="1" name=""/>
        <p:cNvGrpSpPr/>
        <p:nvPr/>
      </p:nvGrpSpPr>
      <p:grpSpPr>
        <a:xfrm>
          <a:off x="0" y="0"/>
          <a:ext cx="0" cy="0"/>
          <a:chOff x="0" y="0"/>
          <a:chExt cx="0" cy="0"/>
        </a:xfrm>
      </p:grpSpPr>
      <p:sp>
        <p:nvSpPr>
          <p:cNvPr id="32" name="Body Level One…"/>
          <p:cNvSpPr txBox="1"/>
          <p:nvPr>
            <p:ph type="body" sz="quarter" idx="1" hasCustomPrompt="1"/>
          </p:nvPr>
        </p:nvSpPr>
        <p:spPr>
          <a:xfrm>
            <a:off x="19100800" y="8229600"/>
            <a:ext cx="4584700" cy="3123704"/>
          </a:xfrm>
          <a:prstGeom prst="rect">
            <a:avLst/>
          </a:prstGeom>
        </p:spPr>
        <p:txBody>
          <a:bodyPr/>
          <a:lstStyle>
            <a:lvl1pPr marL="0" indent="0">
              <a:lnSpc>
                <a:spcPts val="3600"/>
              </a:lnSpc>
              <a:spcBef>
                <a:spcPts val="0"/>
              </a:spcBef>
              <a:buClrTx/>
              <a:buSzTx/>
              <a:buNone/>
              <a:defRPr b="0" spc="-32" sz="3200">
                <a:solidFill>
                  <a:srgbClr val="FFFFFF"/>
                </a:solidFill>
                <a:latin typeface="Proxima Nova Semibold"/>
                <a:ea typeface="Proxima Nova Semibold"/>
                <a:cs typeface="Proxima Nova Semibold"/>
                <a:sym typeface="Proxima Nova Semibold"/>
              </a:defRPr>
            </a:lvl1pPr>
            <a:lvl2pPr marL="0" indent="0">
              <a:lnSpc>
                <a:spcPts val="3600"/>
              </a:lnSpc>
              <a:spcBef>
                <a:spcPts val="0"/>
              </a:spcBef>
              <a:buClrTx/>
              <a:buSzTx/>
              <a:buNone/>
              <a:defRPr b="0" spc="-32" sz="3200">
                <a:solidFill>
                  <a:srgbClr val="FFFFFF"/>
                </a:solidFill>
                <a:latin typeface="Proxima Nova Semibold"/>
                <a:ea typeface="Proxima Nova Semibold"/>
                <a:cs typeface="Proxima Nova Semibold"/>
                <a:sym typeface="Proxima Nova Semibold"/>
              </a:defRPr>
            </a:lvl2pPr>
            <a:lvl3pPr marL="0" indent="0">
              <a:lnSpc>
                <a:spcPts val="3600"/>
              </a:lnSpc>
              <a:spcBef>
                <a:spcPts val="0"/>
              </a:spcBef>
              <a:buClrTx/>
              <a:buSzTx/>
              <a:buNone/>
              <a:defRPr b="0" spc="-32" sz="3200">
                <a:solidFill>
                  <a:srgbClr val="FFFFFF"/>
                </a:solidFill>
                <a:latin typeface="Proxima Nova Semibold"/>
                <a:ea typeface="Proxima Nova Semibold"/>
                <a:cs typeface="Proxima Nova Semibold"/>
                <a:sym typeface="Proxima Nova Semibold"/>
              </a:defRPr>
            </a:lvl3pPr>
            <a:lvl4pPr marL="0" indent="0">
              <a:lnSpc>
                <a:spcPts val="3600"/>
              </a:lnSpc>
              <a:spcBef>
                <a:spcPts val="0"/>
              </a:spcBef>
              <a:buClrTx/>
              <a:buSzTx/>
              <a:buNone/>
              <a:defRPr b="0" spc="-32" sz="3200">
                <a:solidFill>
                  <a:srgbClr val="FFFFFF"/>
                </a:solidFill>
                <a:latin typeface="Proxima Nova Semibold"/>
                <a:ea typeface="Proxima Nova Semibold"/>
                <a:cs typeface="Proxima Nova Semibold"/>
                <a:sym typeface="Proxima Nova Semibold"/>
              </a:defRPr>
            </a:lvl4pPr>
            <a:lvl5pPr marL="0" indent="0">
              <a:lnSpc>
                <a:spcPts val="3600"/>
              </a:lnSpc>
              <a:spcBef>
                <a:spcPts val="0"/>
              </a:spcBef>
              <a:buClrTx/>
              <a:buSzTx/>
              <a:buNone/>
              <a:defRPr b="0" spc="-32" sz="3200">
                <a:solidFill>
                  <a:srgbClr val="FFFFFF"/>
                </a:solidFill>
                <a:latin typeface="Proxima Nova Semibold"/>
                <a:ea typeface="Proxima Nova Semibold"/>
                <a:cs typeface="Proxima Nova Semibold"/>
                <a:sym typeface="Proxima Nova Semibold"/>
              </a:defRPr>
            </a:lvl5pPr>
          </a:lstStyle>
          <a:p>
            <a:pPr/>
            <a:r>
              <a:t>Caption Text</a:t>
            </a:r>
          </a:p>
          <a:p>
            <a:pPr lvl="1"/>
            <a:r>
              <a:t/>
            </a:r>
          </a:p>
          <a:p>
            <a:pPr lvl="2"/>
            <a:r>
              <a:t/>
            </a:r>
          </a:p>
          <a:p>
            <a:pPr lvl="3"/>
            <a:r>
              <a:t/>
            </a:r>
          </a:p>
          <a:p>
            <a:pPr lvl="4"/>
            <a:r>
              <a:t/>
            </a:r>
          </a:p>
        </p:txBody>
      </p:sp>
      <p:sp>
        <p:nvSpPr>
          <p:cNvPr id="33" name="Image"/>
          <p:cNvSpPr/>
          <p:nvPr>
            <p:ph type="pic" idx="21"/>
          </p:nvPr>
        </p:nvSpPr>
        <p:spPr>
          <a:xfrm>
            <a:off x="528828" y="0"/>
            <a:ext cx="17992344" cy="12001500"/>
          </a:xfrm>
          <a:prstGeom prst="rect">
            <a:avLst/>
          </a:prstGeom>
        </p:spPr>
        <p:txBody>
          <a:bodyPr lIns="91439" tIns="45719" rIns="91439" bIns="45719">
            <a:noAutofit/>
          </a:bodyPr>
          <a:lstStyle/>
          <a:p>
            <a:pPr/>
          </a:p>
        </p:txBody>
      </p:sp>
      <p:sp>
        <p:nvSpPr>
          <p:cNvPr id="34" name="Slide Title"/>
          <p:cNvSpPr txBox="1"/>
          <p:nvPr>
            <p:ph type="title" hasCustomPrompt="1"/>
          </p:nvPr>
        </p:nvSpPr>
        <p:spPr>
          <a:xfrm>
            <a:off x="635000" y="7937906"/>
            <a:ext cx="17780000" cy="5651592"/>
          </a:xfrm>
          <a:prstGeom prst="rect">
            <a:avLst/>
          </a:prstGeom>
        </p:spPr>
        <p:txBody>
          <a:bodyPr anchor="b"/>
          <a:lstStyle>
            <a:lvl1pPr algn="ctr" defTabSz="584200">
              <a:defRPr spc="-220" sz="22000">
                <a:solidFill>
                  <a:srgbClr val="FFD74C"/>
                </a:solidFill>
              </a:defRPr>
            </a:lvl1pPr>
          </a:lstStyle>
          <a:p>
            <a:pPr/>
            <a:r>
              <a:t>Slide Title</a:t>
            </a:r>
          </a:p>
        </p:txBody>
      </p:sp>
      <p:sp>
        <p:nvSpPr>
          <p:cNvPr id="35" name="Line"/>
          <p:cNvSpPr/>
          <p:nvPr/>
        </p:nvSpPr>
        <p:spPr>
          <a:xfrm>
            <a:off x="19169012" y="11874500"/>
            <a:ext cx="1549401" cy="0"/>
          </a:xfrm>
          <a:prstGeom prst="ellipse">
            <a:avLst/>
          </a:prstGeom>
          <a:ln w="254000">
            <a:solidFill>
              <a:srgbClr val="FFD74C"/>
            </a:solidFill>
            <a:miter lim="400000"/>
          </a:ln>
        </p:spPr>
        <p:txBody>
          <a:bodyPr lIns="0" tIns="0" rIns="0" bIns="0" anchor="ctr"/>
          <a:lstStyle/>
          <a:p>
            <a:pPr algn="ctr" defTabSz="825500">
              <a:lnSpc>
                <a:spcPct val="120000"/>
              </a:lnSpc>
              <a:spcBef>
                <a:spcPts val="0"/>
              </a:spcBef>
              <a:defRPr b="0" cap="all" sz="3000">
                <a:solidFill>
                  <a:srgbClr val="FFFFFF"/>
                </a:solidFill>
                <a:latin typeface="Proxima Nova Extrabold"/>
                <a:ea typeface="Proxima Nova Extrabold"/>
                <a:cs typeface="Proxima Nova Extrabold"/>
                <a:sym typeface="Proxima Nova Extrabold"/>
              </a:defRPr>
            </a:pPr>
          </a:p>
        </p:txBody>
      </p:sp>
      <p:sp>
        <p:nvSpPr>
          <p:cNvPr id="3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3"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4" name="Slide Title"/>
          <p:cNvSpPr txBox="1"/>
          <p:nvPr>
            <p:ph type="title" hasCustomPrompt="1"/>
          </p:nvPr>
        </p:nvSpPr>
        <p:spPr>
          <a:prstGeom prst="rect">
            <a:avLst/>
          </a:prstGeom>
        </p:spPr>
        <p:txBody>
          <a:bodyPr/>
          <a:lstStyle/>
          <a:p>
            <a:pPr/>
            <a:r>
              <a:t>Slide Title</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728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Body Level One…"/>
          <p:cNvSpPr txBox="1"/>
          <p:nvPr>
            <p:ph type="body" sz="quarter" idx="1" hasCustomPrompt="1"/>
          </p:nvPr>
        </p:nvSpPr>
        <p:spPr>
          <a:xfrm>
            <a:off x="1219200" y="6311900"/>
            <a:ext cx="8356600" cy="6184900"/>
          </a:xfrm>
          <a:prstGeom prst="rect">
            <a:avLst/>
          </a:prstGeom>
        </p:spPr>
        <p:txBody>
          <a:bodyPr/>
          <a:lstStyle/>
          <a:p>
            <a:pPr/>
            <a:r>
              <a:t>Slide bullet text</a:t>
            </a:r>
          </a:p>
          <a:p>
            <a:pPr lvl="1"/>
            <a:r>
              <a:t/>
            </a:r>
          </a:p>
          <a:p>
            <a:pPr lvl="2"/>
            <a:r>
              <a:t/>
            </a:r>
          </a:p>
          <a:p>
            <a:pPr lvl="3"/>
            <a:r>
              <a:t/>
            </a:r>
          </a:p>
          <a:p>
            <a:pPr lvl="4"/>
            <a:r>
              <a:t/>
            </a:r>
          </a:p>
        </p:txBody>
      </p:sp>
      <p:sp>
        <p:nvSpPr>
          <p:cNvPr id="61" name="Slide Title"/>
          <p:cNvSpPr txBox="1"/>
          <p:nvPr>
            <p:ph type="title" hasCustomPrompt="1"/>
          </p:nvPr>
        </p:nvSpPr>
        <p:spPr>
          <a:xfrm>
            <a:off x="1219200" y="2439639"/>
            <a:ext cx="8356600" cy="3068291"/>
          </a:xfrm>
          <a:prstGeom prst="rect">
            <a:avLst/>
          </a:prstGeom>
        </p:spPr>
        <p:txBody>
          <a:bodyPr/>
          <a:lstStyle>
            <a:lvl1pPr>
              <a:defRPr spc="-100" sz="10000"/>
            </a:lvl1pPr>
          </a:lstStyle>
          <a:p>
            <a:pPr/>
            <a:r>
              <a:t>Slide Title</a:t>
            </a:r>
          </a:p>
        </p:txBody>
      </p:sp>
      <p:sp>
        <p:nvSpPr>
          <p:cNvPr id="62" name="Rectangle"/>
          <p:cNvSpPr/>
          <p:nvPr/>
        </p:nvSpPr>
        <p:spPr>
          <a:xfrm>
            <a:off x="10795000" y="0"/>
            <a:ext cx="13614400" cy="13716000"/>
          </a:xfrm>
          <a:prstGeom prst="rect">
            <a:avLst/>
          </a:prstGeom>
          <a:solidFill>
            <a:srgbClr val="00BFF3"/>
          </a:solidFill>
          <a:ln w="12700">
            <a:miter lim="400000"/>
          </a:ln>
        </p:spPr>
        <p:txBody>
          <a:bodyPr lIns="50800" tIns="50800" rIns="50800" bIns="50800" anchor="ctr"/>
          <a:lstStyle/>
          <a:p>
            <a:pPr algn="ctr" defTabSz="825500">
              <a:lnSpc>
                <a:spcPct val="120000"/>
              </a:lnSpc>
              <a:spcBef>
                <a:spcPts val="0"/>
              </a:spcBef>
              <a:defRPr b="0" cap="all" sz="3000">
                <a:solidFill>
                  <a:srgbClr val="FFFFFF"/>
                </a:solidFill>
                <a:latin typeface="Proxima Nova Extrabold"/>
                <a:ea typeface="Proxima Nova Extrabold"/>
                <a:cs typeface="Proxima Nova Extrabold"/>
                <a:sym typeface="Proxima Nova Extrabold"/>
              </a:defRPr>
            </a:pPr>
          </a:p>
        </p:txBody>
      </p:sp>
      <p:sp>
        <p:nvSpPr>
          <p:cNvPr id="63" name="638623930_2326x1548.jpg"/>
          <p:cNvSpPr/>
          <p:nvPr>
            <p:ph type="pic" idx="21"/>
          </p:nvPr>
        </p:nvSpPr>
        <p:spPr>
          <a:xfrm>
            <a:off x="9156700" y="-38100"/>
            <a:ext cx="19693467" cy="13106400"/>
          </a:xfrm>
          <a:prstGeom prst="rect">
            <a:avLst/>
          </a:prstGeom>
        </p:spPr>
        <p:txBody>
          <a:bodyPr lIns="91439" tIns="45719" rIns="91439" bIns="45719">
            <a:noAutofit/>
          </a:bodyPr>
          <a:lstStyle/>
          <a:p>
            <a:pPr/>
          </a:p>
        </p:txBody>
      </p:sp>
      <p:sp>
        <p:nvSpPr>
          <p:cNvPr id="64" name="Author and Date"/>
          <p:cNvSpPr txBox="1"/>
          <p:nvPr>
            <p:ph type="body" sz="quarter" idx="22" hasCustomPrompt="1"/>
          </p:nvPr>
        </p:nvSpPr>
        <p:spPr>
          <a:xfrm>
            <a:off x="1219200" y="1646935"/>
            <a:ext cx="8356600" cy="770129"/>
          </a:xfrm>
          <a:prstGeom prst="rect">
            <a:avLst/>
          </a:prstGeom>
        </p:spPr>
        <p:txBody>
          <a:bodyPr anchor="ctr"/>
          <a:lstStyle>
            <a:lvl1pPr marL="0" indent="0">
              <a:lnSpc>
                <a:spcPct val="120000"/>
              </a:lnSpc>
              <a:spcBef>
                <a:spcPts val="0"/>
              </a:spcBef>
              <a:buClrTx/>
              <a:buSzTx/>
              <a:buNone/>
              <a:defRPr b="0" cap="all" sz="3600">
                <a:solidFill>
                  <a:srgbClr val="00C7FC"/>
                </a:solidFill>
                <a:latin typeface="Proxima Nova Extrabold"/>
                <a:ea typeface="Proxima Nova Extrabold"/>
                <a:cs typeface="Proxima Nova Extrabold"/>
                <a:sym typeface="Proxima Nova Extrabold"/>
              </a:defRPr>
            </a:lvl1pPr>
          </a:lstStyle>
          <a:p>
            <a:pPr/>
            <a:r>
              <a:t>Author and Date</a:t>
            </a:r>
          </a:p>
        </p:txBody>
      </p:sp>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bg>
      <p:bgPr>
        <a:solidFill>
          <a:srgbClr val="00BFF3"/>
        </a:solidFill>
      </p:bgPr>
    </p:bg>
    <p:spTree>
      <p:nvGrpSpPr>
        <p:cNvPr id="1" name=""/>
        <p:cNvGrpSpPr/>
        <p:nvPr/>
      </p:nvGrpSpPr>
      <p:grpSpPr>
        <a:xfrm>
          <a:off x="0" y="0"/>
          <a:ext cx="0" cy="0"/>
          <a:chOff x="0" y="0"/>
          <a:chExt cx="0" cy="0"/>
        </a:xfrm>
      </p:grpSpPr>
      <p:sp>
        <p:nvSpPr>
          <p:cNvPr id="72" name="Section Title"/>
          <p:cNvSpPr txBox="1"/>
          <p:nvPr>
            <p:ph type="title" hasCustomPrompt="1"/>
          </p:nvPr>
        </p:nvSpPr>
        <p:spPr>
          <a:xfrm>
            <a:off x="1219200" y="4064000"/>
            <a:ext cx="21945600" cy="5930900"/>
          </a:xfrm>
          <a:prstGeom prst="rect">
            <a:avLst/>
          </a:prstGeom>
        </p:spPr>
        <p:txBody>
          <a:bodyPr anchor="ctr"/>
          <a:lstStyle>
            <a:lvl1pPr marL="431800" indent="-431800">
              <a:defRPr spc="0">
                <a:solidFill>
                  <a:srgbClr val="FFFFFF"/>
                </a:solidFill>
              </a:defRPr>
            </a:lvl1pPr>
          </a:lstStyle>
          <a:p>
            <a:pPr/>
            <a:r>
              <a:t>Section Title</a:t>
            </a:r>
          </a:p>
        </p:txBody>
      </p:sp>
      <p:sp>
        <p:nvSpPr>
          <p:cNvPr id="7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80" name="Slide Title"/>
          <p:cNvSpPr txBox="1"/>
          <p:nvPr>
            <p:ph type="title" hasCustomPrompt="1"/>
          </p:nvPr>
        </p:nvSpPr>
        <p:spPr>
          <a:prstGeom prst="rect">
            <a:avLst/>
          </a:prstGeom>
        </p:spPr>
        <p:txBody>
          <a:bodyPr/>
          <a:lstStyle/>
          <a:p>
            <a:pPr/>
            <a:r>
              <a:t>Slide 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bg>
      <p:bgPr>
        <a:solidFill>
          <a:srgbClr val="FFC617"/>
        </a:solidFill>
      </p:bgPr>
    </p:bg>
    <p:spTree>
      <p:nvGrpSpPr>
        <p:cNvPr id="1" name=""/>
        <p:cNvGrpSpPr/>
        <p:nvPr/>
      </p:nvGrpSpPr>
      <p:grpSpPr>
        <a:xfrm>
          <a:off x="0" y="0"/>
          <a:ext cx="0" cy="0"/>
          <a:chOff x="0" y="0"/>
          <a:chExt cx="0" cy="0"/>
        </a:xfrm>
      </p:grpSpPr>
      <p:sp>
        <p:nvSpPr>
          <p:cNvPr id="88" name="Agenda Title"/>
          <p:cNvSpPr txBox="1"/>
          <p:nvPr>
            <p:ph type="title" hasCustomPrompt="1"/>
          </p:nvPr>
        </p:nvSpPr>
        <p:spPr>
          <a:prstGeom prst="rect">
            <a:avLst/>
          </a:prstGeom>
        </p:spPr>
        <p:txBody>
          <a:bodyPr/>
          <a:lstStyle>
            <a:lvl1pPr>
              <a:lnSpc>
                <a:spcPct val="60000"/>
              </a:lnSpc>
              <a:defRPr>
                <a:solidFill>
                  <a:srgbClr val="FFFFFF"/>
                </a:solidFill>
              </a:defRPr>
            </a:lvl1pPr>
          </a:lstStyle>
          <a:p>
            <a:pPr/>
            <a:r>
              <a:t>Agenda Title</a:t>
            </a:r>
          </a:p>
        </p:txBody>
      </p:sp>
      <p:sp>
        <p:nvSpPr>
          <p:cNvPr id="89" name="Body Level One…"/>
          <p:cNvSpPr txBox="1"/>
          <p:nvPr>
            <p:ph type="body" idx="1" hasCustomPrompt="1"/>
          </p:nvPr>
        </p:nvSpPr>
        <p:spPr>
          <a:xfrm>
            <a:off x="1219200" y="3594100"/>
            <a:ext cx="21945600" cy="8902700"/>
          </a:xfrm>
          <a:prstGeom prst="rect">
            <a:avLst/>
          </a:prstGeom>
        </p:spPr>
        <p:txBody>
          <a:bodyPr/>
          <a:lstStyle>
            <a:lvl1pPr marL="0" indent="0" defTabSz="825500">
              <a:lnSpc>
                <a:spcPct val="140000"/>
              </a:lnSpc>
              <a:spcBef>
                <a:spcPts val="0"/>
              </a:spcBef>
              <a:buClrTx/>
              <a:buSzTx/>
              <a:buNone/>
              <a:defRPr spc="-53" sz="5400">
                <a:solidFill>
                  <a:srgbClr val="000000"/>
                </a:solidFill>
              </a:defRPr>
            </a:lvl1pPr>
            <a:lvl2pPr marL="0" indent="0" defTabSz="825500">
              <a:lnSpc>
                <a:spcPct val="140000"/>
              </a:lnSpc>
              <a:spcBef>
                <a:spcPts val="0"/>
              </a:spcBef>
              <a:buClrTx/>
              <a:buSzTx/>
              <a:buNone/>
              <a:defRPr spc="-53" sz="5400">
                <a:solidFill>
                  <a:srgbClr val="000000"/>
                </a:solidFill>
              </a:defRPr>
            </a:lvl2pPr>
            <a:lvl3pPr marL="0" indent="0" defTabSz="825500">
              <a:lnSpc>
                <a:spcPct val="140000"/>
              </a:lnSpc>
              <a:spcBef>
                <a:spcPts val="0"/>
              </a:spcBef>
              <a:buClrTx/>
              <a:buSzTx/>
              <a:buNone/>
              <a:defRPr spc="-53" sz="5400">
                <a:solidFill>
                  <a:srgbClr val="000000"/>
                </a:solidFill>
              </a:defRPr>
            </a:lvl3pPr>
            <a:lvl4pPr marL="0" indent="0" defTabSz="825500">
              <a:lnSpc>
                <a:spcPct val="140000"/>
              </a:lnSpc>
              <a:spcBef>
                <a:spcPts val="0"/>
              </a:spcBef>
              <a:buClrTx/>
              <a:buSzTx/>
              <a:buNone/>
              <a:defRPr spc="-53" sz="5400">
                <a:solidFill>
                  <a:srgbClr val="000000"/>
                </a:solidFill>
              </a:defRPr>
            </a:lvl4pPr>
            <a:lvl5pPr marL="0" indent="0" defTabSz="825500">
              <a:lnSpc>
                <a:spcPct val="140000"/>
              </a:lnSpc>
              <a:spcBef>
                <a:spcPts val="0"/>
              </a:spcBef>
              <a:buClrTx/>
              <a:buSzTx/>
              <a:buNone/>
              <a:defRPr spc="-53" sz="5400">
                <a:solidFill>
                  <a:srgbClr val="000000"/>
                </a:solidFill>
              </a:defRPr>
            </a:lvl5pPr>
          </a:lstStyle>
          <a:p>
            <a:pPr/>
            <a:r>
              <a:t>Agenda Topics</a:t>
            </a:r>
          </a:p>
          <a:p>
            <a:pPr lvl="1"/>
            <a:r>
              <a:t/>
            </a:r>
          </a:p>
          <a:p>
            <a:pPr lvl="2"/>
            <a:r>
              <a:t/>
            </a:r>
          </a:p>
          <a:p>
            <a:pPr lvl="3"/>
            <a:r>
              <a:t/>
            </a:r>
          </a:p>
          <a:p>
            <a:pPr lvl="4"/>
            <a:r>
              <a:t/>
            </a:r>
          </a:p>
        </p:txBody>
      </p:sp>
      <p:sp>
        <p:nvSpPr>
          <p:cNvPr id="9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Body Level One…"/>
          <p:cNvSpPr txBox="1"/>
          <p:nvPr>
            <p:ph type="body" idx="1" hasCustomPrompt="1"/>
          </p:nvPr>
        </p:nvSpPr>
        <p:spPr>
          <a:xfrm>
            <a:off x="1219200" y="3733800"/>
            <a:ext cx="21945600" cy="8763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3" name="Slide Title"/>
          <p:cNvSpPr txBox="1"/>
          <p:nvPr>
            <p:ph type="title" hasCustomPrompt="1"/>
          </p:nvPr>
        </p:nvSpPr>
        <p:spPr>
          <a:xfrm>
            <a:off x="1219200" y="1219200"/>
            <a:ext cx="21945600" cy="22987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4" name="Slide Number"/>
          <p:cNvSpPr txBox="1"/>
          <p:nvPr>
            <p:ph type="sldNum" sz="quarter" idx="2"/>
          </p:nvPr>
        </p:nvSpPr>
        <p:spPr>
          <a:xfrm>
            <a:off x="23622000" y="13080999"/>
            <a:ext cx="336728" cy="413767"/>
          </a:xfrm>
          <a:prstGeom prst="rect">
            <a:avLst/>
          </a:prstGeom>
          <a:ln w="12700">
            <a:miter lim="400000"/>
          </a:ln>
        </p:spPr>
        <p:txBody>
          <a:bodyPr wrap="none" lIns="50800" tIns="50800" rIns="50800" bIns="50800" anchor="b">
            <a:spAutoFit/>
          </a:bodyPr>
          <a:lstStyle>
            <a:lvl1pPr defTabSz="825500">
              <a:lnSpc>
                <a:spcPts val="2600"/>
              </a:lnSpc>
              <a:spcBef>
                <a:spcPts val="0"/>
              </a:spcBef>
              <a:defRPr b="0" sz="1800">
                <a:solidFill>
                  <a:srgbClr val="000000"/>
                </a:solidFill>
                <a:latin typeface="Proxima Nova Medium"/>
                <a:ea typeface="Proxima Nova Medium"/>
                <a:cs typeface="Proxima Nova Medium"/>
                <a:sym typeface="Proxima Nova Medium"/>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1pPr>
      <a:lvl2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2pPr>
      <a:lvl3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3pPr>
      <a:lvl4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4pPr>
      <a:lvl5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5pPr>
      <a:lvl6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6pPr>
      <a:lvl7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7pPr>
      <a:lvl8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8pPr>
      <a:lvl9pPr marL="0" marR="0" indent="0" algn="l" defTabSz="825500" rtl="0" latinLnBrk="0">
        <a:lnSpc>
          <a:spcPct val="70000"/>
        </a:lnSpc>
        <a:spcBef>
          <a:spcPts val="0"/>
        </a:spcBef>
        <a:spcAft>
          <a:spcPts val="0"/>
        </a:spcAft>
        <a:buClrTx/>
        <a:buSzTx/>
        <a:buFontTx/>
        <a:buNone/>
        <a:tabLst/>
        <a:defRPr b="0" baseline="0" cap="all" i="0" spc="-140" strike="noStrike" sz="14000" u="none">
          <a:solidFill>
            <a:srgbClr val="00BFF3"/>
          </a:solidFill>
          <a:uFillTx/>
          <a:latin typeface="+mn-lt"/>
          <a:ea typeface="+mn-ea"/>
          <a:cs typeface="+mn-cs"/>
          <a:sym typeface="Druk Medium"/>
        </a:defRPr>
      </a:lvl9pPr>
    </p:titleStyle>
    <p:bodyStyle>
      <a:lvl1pPr marL="6858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1pPr>
      <a:lvl2pPr marL="13716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2pPr>
      <a:lvl3pPr marL="20574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3pPr>
      <a:lvl4pPr marL="27432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4pPr>
      <a:lvl5pPr marL="34290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5pPr>
      <a:lvl6pPr marL="41148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6pPr>
      <a:lvl7pPr marL="48006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7pPr>
      <a:lvl8pPr marL="54864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8pPr>
      <a:lvl9pPr marL="6172200" marR="0" indent="-685800" algn="l" defTabSz="584200" rtl="0" latinLnBrk="0">
        <a:lnSpc>
          <a:spcPct val="80000"/>
        </a:lnSpc>
        <a:spcBef>
          <a:spcPts val="2400"/>
        </a:spcBef>
        <a:spcAft>
          <a:spcPts val="0"/>
        </a:spcAft>
        <a:buClr>
          <a:srgbClr val="57BEF0"/>
        </a:buClr>
        <a:buSzPct val="250000"/>
        <a:buFontTx/>
        <a:buChar char="-"/>
        <a:tabLst/>
        <a:defRPr b="1" baseline="0" cap="none" i="0" spc="0" strike="noStrike" sz="4200" u="none">
          <a:solidFill>
            <a:srgbClr val="53585F"/>
          </a:solidFill>
          <a:uFillTx/>
          <a:latin typeface="Proxima Nova"/>
          <a:ea typeface="Proxima Nova"/>
          <a:cs typeface="Proxima Nova"/>
          <a:sym typeface="Proxima Nova"/>
        </a:defRPr>
      </a:lvl9pPr>
    </p:bodyStyle>
    <p:otherStyle>
      <a:lvl1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1pPr>
      <a:lvl2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2pPr>
      <a:lvl3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3pPr>
      <a:lvl4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4pPr>
      <a:lvl5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5pPr>
      <a:lvl6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6pPr>
      <a:lvl7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7pPr>
      <a:lvl8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8pPr>
      <a:lvl9pPr marL="0" marR="0" indent="0" algn="l" defTabSz="825500" rtl="0" latinLnBrk="0">
        <a:lnSpc>
          <a:spcPts val="26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Proxima Nova Medium"/>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2.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3.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0" name="Jordan MErna"/>
          <p:cNvSpPr txBox="1"/>
          <p:nvPr>
            <p:ph type="body" idx="21"/>
          </p:nvPr>
        </p:nvSpPr>
        <p:spPr>
          <a:prstGeom prst="rect">
            <a:avLst/>
          </a:prstGeom>
          <a:extLst>
            <a:ext uri="{C572A759-6A51-4108-AA02-DFA0A04FC94B}">
              <ma14:wrappingTextBoxFlag xmlns:ma14="http://schemas.microsoft.com/office/mac/drawingml/2011/main" val="1"/>
            </a:ext>
          </a:extLst>
        </p:spPr>
        <p:txBody>
          <a:bodyPr/>
          <a:lstStyle/>
          <a:p>
            <a:pPr/>
            <a:r>
              <a:t>Jordan MErna</a:t>
            </a:r>
          </a:p>
        </p:txBody>
      </p:sp>
      <p:sp>
        <p:nvSpPr>
          <p:cNvPr id="151" name="Comprehending GCSE’s…"/>
          <p:cNvSpPr txBox="1"/>
          <p:nvPr>
            <p:ph type="subTitle" sz="quarter" idx="1"/>
          </p:nvPr>
        </p:nvSpPr>
        <p:spPr>
          <a:prstGeom prst="rect">
            <a:avLst/>
          </a:prstGeom>
        </p:spPr>
        <p:txBody>
          <a:bodyPr/>
          <a:lstStyle/>
          <a:p>
            <a:pPr/>
            <a:r>
              <a:t>Comprehending GCSE’s… </a:t>
            </a:r>
          </a:p>
        </p:txBody>
      </p:sp>
      <p:sp>
        <p:nvSpPr>
          <p:cNvPr id="152" name="gcse english Literature"/>
          <p:cNvSpPr txBox="1"/>
          <p:nvPr>
            <p:ph type="ctrTitle"/>
          </p:nvPr>
        </p:nvSpPr>
        <p:spPr>
          <a:prstGeom prst="rect">
            <a:avLst/>
          </a:prstGeom>
        </p:spPr>
        <p:txBody>
          <a:bodyPr/>
          <a:lstStyle/>
          <a:p>
            <a:pPr/>
            <a:r>
              <a:t>gcse english Literature</a:t>
            </a:r>
          </a:p>
        </p:txBody>
      </p:sp>
      <p:sp>
        <p:nvSpPr>
          <p:cNvPr id="153" name="REMEMBER: Exams are not there to trick you, they are there so you can show off your knowledge!"/>
          <p:cNvSpPr txBox="1"/>
          <p:nvPr/>
        </p:nvSpPr>
        <p:spPr>
          <a:xfrm>
            <a:off x="352310" y="11189564"/>
            <a:ext cx="2367938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433FF"/>
                </a:solidFill>
              </a:defRPr>
            </a:lvl1pPr>
          </a:lstStyle>
          <a:p>
            <a:pPr/>
            <a:r>
              <a:t>REMEMBER: Exams are not there to trick you, they are there so you can show off your knowledge!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3" name="AO1"/>
          <p:cNvSpPr txBox="1"/>
          <p:nvPr>
            <p:ph type="title"/>
          </p:nvPr>
        </p:nvSpPr>
        <p:spPr>
          <a:prstGeom prst="rect">
            <a:avLst/>
          </a:prstGeom>
        </p:spPr>
        <p:txBody>
          <a:bodyPr/>
          <a:lstStyle/>
          <a:p>
            <a:pPr/>
            <a:r>
              <a:t>AO1 </a:t>
            </a:r>
          </a:p>
        </p:txBody>
      </p:sp>
      <p:sp>
        <p:nvSpPr>
          <p:cNvPr id="204" name="(In plain English)"/>
          <p:cNvSpPr txBox="1"/>
          <p:nvPr/>
        </p:nvSpPr>
        <p:spPr>
          <a:xfrm>
            <a:off x="13550380"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205" name="‘How does Lady Macbeth use language to manipulate her husband in the play?’…"/>
          <p:cNvSpPr txBox="1"/>
          <p:nvPr>
            <p:ph type="body" sz="quarter" idx="1"/>
          </p:nvPr>
        </p:nvSpPr>
        <p:spPr>
          <a:xfrm>
            <a:off x="1219200" y="4148494"/>
            <a:ext cx="21945600" cy="2623803"/>
          </a:xfrm>
          <a:prstGeom prst="rect">
            <a:avLst/>
          </a:prstGeom>
        </p:spPr>
        <p:txBody>
          <a:bodyPr/>
          <a:lstStyle/>
          <a:p>
            <a:pPr/>
            <a:r>
              <a:t>‘How does Lady Macbeth use language to manipulate her husband in the play?’</a:t>
            </a:r>
          </a:p>
          <a:p>
            <a:pPr/>
            <a:r>
              <a:rPr>
                <a:solidFill>
                  <a:srgbClr val="FF2600"/>
                </a:solidFill>
              </a:rPr>
              <a:t>AO1:</a:t>
            </a:r>
            <a:r>
              <a:t> Make a statement. Show evidence of that statement </a:t>
            </a:r>
            <a:r>
              <a:rPr i="1">
                <a:solidFill>
                  <a:schemeClr val="accent5"/>
                </a:solidFill>
              </a:rPr>
              <a:t>‘quotations’</a:t>
            </a:r>
            <a:r>
              <a:t>. Decide what they wish to argue or show with this evidence. </a:t>
            </a:r>
          </a:p>
        </p:txBody>
      </p:sp>
      <p:sp>
        <p:nvSpPr>
          <p:cNvPr id="206"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207" name="Lady Macbeth uses language to manipulate her husband for her own ambitious gain in the play. This can be seen through the quote ‘pour spirits in [Macbeth's] ear’. The verb ‘pour spirits’ means she is going to fill her husband's ‘ear’ with harsh words tha"/>
          <p:cNvSpPr txBox="1"/>
          <p:nvPr/>
        </p:nvSpPr>
        <p:spPr>
          <a:xfrm>
            <a:off x="893902" y="7747648"/>
            <a:ext cx="22242149" cy="4140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r>
              <a:rPr>
                <a:latin typeface="Helvetica"/>
                <a:ea typeface="Helvetica"/>
                <a:cs typeface="Helvetica"/>
                <a:sym typeface="Helvetica"/>
              </a:rPr>
              <a:t>Lady Macbeth uses language to manipulate her husband for her own ambitious gain in the play.</a:t>
            </a:r>
            <a:r>
              <a:rPr>
                <a:solidFill>
                  <a:srgbClr val="00F900"/>
                </a:solidFill>
                <a:latin typeface="Helvetica"/>
                <a:ea typeface="Helvetica"/>
                <a:cs typeface="Helvetica"/>
                <a:sym typeface="Helvetica"/>
              </a:rPr>
              <a:t> </a:t>
            </a:r>
            <a:r>
              <a:rPr>
                <a:latin typeface="Helvetica"/>
                <a:ea typeface="Helvetica"/>
                <a:cs typeface="Helvetica"/>
                <a:sym typeface="Helvetica"/>
              </a:rPr>
              <a:t>This can be seen through the quote </a:t>
            </a:r>
            <a:r>
              <a:rPr>
                <a:solidFill>
                  <a:srgbClr val="FF2600"/>
                </a:solidFill>
                <a:latin typeface="Helvetica"/>
                <a:ea typeface="Helvetica"/>
                <a:cs typeface="Helvetica"/>
                <a:sym typeface="Helvetica"/>
              </a:rPr>
              <a:t>‘pour spirits in [Macbeth's] ear’</a:t>
            </a:r>
            <a:r>
              <a:rPr>
                <a:latin typeface="Helvetica"/>
                <a:ea typeface="Helvetica"/>
                <a:cs typeface="Helvetica"/>
                <a:sym typeface="Helvetica"/>
              </a:rPr>
              <a:t>. The verb </a:t>
            </a:r>
            <a:r>
              <a:rPr>
                <a:solidFill>
                  <a:srgbClr val="FF2600"/>
                </a:solidFill>
                <a:latin typeface="Helvetica"/>
                <a:ea typeface="Helvetica"/>
                <a:cs typeface="Helvetica"/>
                <a:sym typeface="Helvetica"/>
              </a:rPr>
              <a:t>‘pour spirits’</a:t>
            </a:r>
            <a:r>
              <a:rPr>
                <a:latin typeface="Helvetica"/>
                <a:ea typeface="Helvetica"/>
                <a:cs typeface="Helvetica"/>
                <a:sym typeface="Helvetica"/>
              </a:rPr>
              <a:t> means she is going to fill her husband's </a:t>
            </a:r>
            <a:r>
              <a:rPr>
                <a:solidFill>
                  <a:srgbClr val="FF2600"/>
                </a:solidFill>
                <a:latin typeface="Helvetica"/>
                <a:ea typeface="Helvetica"/>
                <a:cs typeface="Helvetica"/>
                <a:sym typeface="Helvetica"/>
              </a:rPr>
              <a:t>‘ear’</a:t>
            </a:r>
            <a:r>
              <a:rPr>
                <a:latin typeface="Helvetica"/>
                <a:ea typeface="Helvetica"/>
                <a:cs typeface="Helvetica"/>
                <a:sym typeface="Helvetica"/>
              </a:rPr>
              <a:t> with harsh words that will help convince him to murder King Duncan.</a:t>
            </a:r>
            <a:r>
              <a:rPr>
                <a:solidFill>
                  <a:srgbClr val="00F900"/>
                </a:solidFill>
                <a:latin typeface="Helvetica"/>
                <a:ea typeface="Helvetica"/>
                <a:cs typeface="Helvetica"/>
                <a:sym typeface="Helvetica"/>
              </a:rPr>
              <a:t> </a:t>
            </a:r>
            <a:r>
              <a:rPr>
                <a:latin typeface="Helvetica"/>
                <a:ea typeface="Helvetica"/>
                <a:cs typeface="Helvetica"/>
                <a:sym typeface="Helvetica"/>
              </a:rPr>
              <a:t>The connotations surrounding </a:t>
            </a:r>
            <a:r>
              <a:rPr>
                <a:solidFill>
                  <a:srgbClr val="FF2600"/>
                </a:solidFill>
                <a:latin typeface="Helvetica"/>
                <a:ea typeface="Helvetica"/>
                <a:cs typeface="Helvetica"/>
                <a:sym typeface="Helvetica"/>
              </a:rPr>
              <a:t>‘spirits’</a:t>
            </a:r>
            <a:r>
              <a:rPr>
                <a:latin typeface="Helvetica"/>
                <a:ea typeface="Helvetica"/>
                <a:cs typeface="Helvetica"/>
                <a:sym typeface="Helvetica"/>
              </a:rPr>
              <a:t> are that of evil and supernatural, highlighting her wickedness and suggests she is similar to a witch.</a:t>
            </a:r>
            <a:endParaRPr>
              <a:latin typeface="Helvetica"/>
              <a:ea typeface="Helvetica"/>
              <a:cs typeface="Helvetica"/>
              <a:sym typeface="Helvetica"/>
            </a:endParaRPr>
          </a:p>
          <a:p>
            <a:pPr>
              <a:defRPr>
                <a:solidFill>
                  <a:srgbClr val="0433FF"/>
                </a:solidFill>
              </a:defRPr>
            </a:pP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ao2"/>
          <p:cNvSpPr txBox="1"/>
          <p:nvPr>
            <p:ph type="title"/>
          </p:nvPr>
        </p:nvSpPr>
        <p:spPr>
          <a:prstGeom prst="rect">
            <a:avLst/>
          </a:prstGeom>
        </p:spPr>
        <p:txBody>
          <a:bodyPr/>
          <a:lstStyle/>
          <a:p>
            <a:pPr/>
            <a:r>
              <a:t>ao2 </a:t>
            </a:r>
          </a:p>
        </p:txBody>
      </p:sp>
      <p:sp>
        <p:nvSpPr>
          <p:cNvPr id="210" name="(In plain English)"/>
          <p:cNvSpPr txBox="1"/>
          <p:nvPr/>
        </p:nvSpPr>
        <p:spPr>
          <a:xfrm>
            <a:off x="13550380"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211" name="‘How does Lady Macbeth use language to manipulate her husband in the play?’…"/>
          <p:cNvSpPr txBox="1"/>
          <p:nvPr>
            <p:ph type="body" sz="half" idx="1"/>
          </p:nvPr>
        </p:nvSpPr>
        <p:spPr>
          <a:xfrm>
            <a:off x="1219200" y="4148494"/>
            <a:ext cx="21945600" cy="3328459"/>
          </a:xfrm>
          <a:prstGeom prst="rect">
            <a:avLst/>
          </a:prstGeom>
        </p:spPr>
        <p:txBody>
          <a:bodyPr/>
          <a:lstStyle/>
          <a:p>
            <a:pPr/>
            <a:r>
              <a:t>‘How does Lady Macbeth use language to manipulate her husband in the play?’</a:t>
            </a:r>
          </a:p>
          <a:p>
            <a:pPr/>
            <a:r>
              <a:rPr>
                <a:solidFill>
                  <a:srgbClr val="FF2600"/>
                </a:solidFill>
              </a:rPr>
              <a:t>AO2:</a:t>
            </a:r>
            <a:r>
              <a:t> Talk about the language used (</a:t>
            </a:r>
            <a:r>
              <a:rPr>
                <a:solidFill>
                  <a:srgbClr val="FF2600"/>
                </a:solidFill>
              </a:rPr>
              <a:t>adjectives, metaphors,</a:t>
            </a:r>
            <a:r>
              <a:t>). Talk about what kind of structure (</a:t>
            </a:r>
            <a:r>
              <a:rPr>
                <a:solidFill>
                  <a:srgbClr val="0433FF"/>
                </a:solidFill>
              </a:rPr>
              <a:t>beginning, end, flashbacks</a:t>
            </a:r>
            <a:r>
              <a:t>) is used by the author. Talk about the meanings and effects (</a:t>
            </a:r>
            <a:r>
              <a:rPr>
                <a:solidFill>
                  <a:srgbClr val="FF2600"/>
                </a:solidFill>
              </a:rPr>
              <a:t>imagery, connotations</a:t>
            </a:r>
            <a:r>
              <a:t>) this language uses.</a:t>
            </a:r>
          </a:p>
        </p:txBody>
      </p:sp>
      <p:sp>
        <p:nvSpPr>
          <p:cNvPr id="212"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213" name="The language used to suggest Lady Macbeth will ‘fill’ her husband's body is the same way that women's bodies are ‘filled’ or, impregnated by men. This is Shakespeare expressing how Lady Macbeth is attempting to defy conventional gender roles and manipula"/>
          <p:cNvSpPr txBox="1"/>
          <p:nvPr/>
        </p:nvSpPr>
        <p:spPr>
          <a:xfrm>
            <a:off x="755670" y="7064094"/>
            <a:ext cx="22242149" cy="4749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endParaRPr>
              <a:latin typeface="Helvetica"/>
              <a:ea typeface="Helvetica"/>
              <a:cs typeface="Helvetica"/>
              <a:sym typeface="Helvetica"/>
            </a:endParaRPr>
          </a:p>
          <a:p>
            <a:pPr>
              <a:defRPr>
                <a:solidFill>
                  <a:srgbClr val="0433FF"/>
                </a:solidFill>
              </a:defRPr>
            </a:pPr>
            <a:r>
              <a:rPr>
                <a:latin typeface="Helvetica"/>
                <a:ea typeface="Helvetica"/>
                <a:cs typeface="Helvetica"/>
                <a:sym typeface="Helvetica"/>
              </a:rPr>
              <a:t>The language used to suggest Lady Macbeth will </a:t>
            </a:r>
            <a:r>
              <a:rPr>
                <a:solidFill>
                  <a:srgbClr val="FF2600"/>
                </a:solidFill>
                <a:latin typeface="Helvetica"/>
                <a:ea typeface="Helvetica"/>
                <a:cs typeface="Helvetica"/>
                <a:sym typeface="Helvetica"/>
              </a:rPr>
              <a:t>‘fill’</a:t>
            </a:r>
            <a:r>
              <a:rPr>
                <a:latin typeface="Helvetica"/>
                <a:ea typeface="Helvetica"/>
                <a:cs typeface="Helvetica"/>
                <a:sym typeface="Helvetica"/>
              </a:rPr>
              <a:t> her husband's body is the same way that women's bodies are </a:t>
            </a:r>
            <a:r>
              <a:rPr>
                <a:solidFill>
                  <a:srgbClr val="FF2600"/>
                </a:solidFill>
                <a:latin typeface="Helvetica"/>
                <a:ea typeface="Helvetica"/>
                <a:cs typeface="Helvetica"/>
                <a:sym typeface="Helvetica"/>
              </a:rPr>
              <a:t>‘filled’</a:t>
            </a:r>
            <a:r>
              <a:rPr>
                <a:latin typeface="Helvetica"/>
                <a:ea typeface="Helvetica"/>
                <a:cs typeface="Helvetica"/>
                <a:sym typeface="Helvetica"/>
              </a:rPr>
              <a:t> or, impregnated by men. This is Shakespeare expressing how Lady Macbeth is attempting to defy conventional gender roles and manipulate herself into a position of power by using traditionally masculine methods.</a:t>
            </a:r>
            <a:endParaRPr>
              <a:latin typeface="Helvetica"/>
              <a:ea typeface="Helvetica"/>
              <a:cs typeface="Helvetica"/>
              <a:sym typeface="Helvetica"/>
            </a:endParaRPr>
          </a:p>
          <a:p>
            <a:pPr>
              <a:defRPr>
                <a:solidFill>
                  <a:srgbClr val="0433FF"/>
                </a:solidFill>
              </a:defRPr>
            </a:pPr>
            <a:endParaRPr>
              <a:latin typeface="Helvetica"/>
              <a:ea typeface="Helvetica"/>
              <a:cs typeface="Helvetica"/>
              <a:sym typeface="Helvetica"/>
            </a:endParaRPr>
          </a:p>
          <a:p>
            <a:pPr>
              <a:defRPr>
                <a:solidFill>
                  <a:srgbClr val="0433FF"/>
                </a:solidFill>
              </a:defRPr>
            </a:pP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Ao3"/>
          <p:cNvSpPr txBox="1"/>
          <p:nvPr>
            <p:ph type="title"/>
          </p:nvPr>
        </p:nvSpPr>
        <p:spPr>
          <a:prstGeom prst="rect">
            <a:avLst/>
          </a:prstGeom>
        </p:spPr>
        <p:txBody>
          <a:bodyPr/>
          <a:lstStyle/>
          <a:p>
            <a:pPr/>
            <a:r>
              <a:t>Ao3 </a:t>
            </a:r>
          </a:p>
        </p:txBody>
      </p:sp>
      <p:sp>
        <p:nvSpPr>
          <p:cNvPr id="216" name="(In plain English)"/>
          <p:cNvSpPr txBox="1"/>
          <p:nvPr/>
        </p:nvSpPr>
        <p:spPr>
          <a:xfrm>
            <a:off x="13550380"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217" name="‘How does Lady Macbeth use language to manipulate her husband in the play?’…"/>
          <p:cNvSpPr txBox="1"/>
          <p:nvPr>
            <p:ph type="body" idx="1"/>
          </p:nvPr>
        </p:nvSpPr>
        <p:spPr>
          <a:xfrm>
            <a:off x="1219200" y="4148494"/>
            <a:ext cx="21945600" cy="8763001"/>
          </a:xfrm>
          <a:prstGeom prst="rect">
            <a:avLst/>
          </a:prstGeom>
        </p:spPr>
        <p:txBody>
          <a:bodyPr/>
          <a:lstStyle/>
          <a:p>
            <a:pPr/>
            <a:r>
              <a:t>‘How does Lady Macbeth use language to manipulate her husband in the play?’</a:t>
            </a:r>
          </a:p>
          <a:p>
            <a:pPr/>
            <a:r>
              <a:rPr>
                <a:solidFill>
                  <a:srgbClr val="FF2600"/>
                </a:solidFill>
              </a:rPr>
              <a:t>AO3:</a:t>
            </a:r>
            <a:r>
              <a:t> Compare and contrast with other texts on the exam. Talk about why the text was important when it was written and how it is different today.</a:t>
            </a:r>
          </a:p>
        </p:txBody>
      </p:sp>
      <p:sp>
        <p:nvSpPr>
          <p:cNvPr id="218"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219" name="Text"/>
          <p:cNvSpPr txBox="1"/>
          <p:nvPr/>
        </p:nvSpPr>
        <p:spPr>
          <a:xfrm>
            <a:off x="976840" y="8354138"/>
            <a:ext cx="22242149" cy="787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p>
        </p:txBody>
      </p:sp>
      <p:sp>
        <p:nvSpPr>
          <p:cNvPr id="220" name="This would have been extremely controversial in the 1600s (the time Shakespeare was writing). Therefore it could be interpreted that this text had to be labelled in the ‘tragedy’ genre, as a woman in power would be unheard of. If we compared this to mode"/>
          <p:cNvSpPr txBox="1"/>
          <p:nvPr/>
        </p:nvSpPr>
        <p:spPr>
          <a:xfrm>
            <a:off x="976840" y="6927418"/>
            <a:ext cx="22242149" cy="5410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r>
              <a:rPr>
                <a:latin typeface="Helvetica"/>
                <a:ea typeface="Helvetica"/>
                <a:cs typeface="Helvetica"/>
                <a:sym typeface="Helvetica"/>
              </a:rPr>
              <a:t>This would have been extremely controversial in the 1600s (the time Shakespeare was writing). Therefore it could be interpreted that this text had to be labelled in the </a:t>
            </a:r>
            <a:r>
              <a:rPr>
                <a:solidFill>
                  <a:srgbClr val="FF2600"/>
                </a:solidFill>
                <a:latin typeface="Helvetica"/>
                <a:ea typeface="Helvetica"/>
                <a:cs typeface="Helvetica"/>
                <a:sym typeface="Helvetica"/>
              </a:rPr>
              <a:t>‘tragedy’ </a:t>
            </a:r>
            <a:r>
              <a:rPr>
                <a:latin typeface="Helvetica"/>
                <a:ea typeface="Helvetica"/>
                <a:cs typeface="Helvetica"/>
                <a:sym typeface="Helvetica"/>
              </a:rPr>
              <a:t>genre, as a woman in power would be unheard of. If we compared this to modern times, we can see how society has changed significantly as Britain now has a female monarchy and women have much more control over their own destiny.</a:t>
            </a:r>
            <a:endParaRPr>
              <a:latin typeface="Helvetica"/>
              <a:ea typeface="Helvetica"/>
              <a:cs typeface="Helvetica"/>
              <a:sym typeface="Helvetica"/>
            </a:endParaRPr>
          </a:p>
          <a:p>
            <a:pPr>
              <a:defRPr>
                <a:solidFill>
                  <a:srgbClr val="0433FF"/>
                </a:solidFill>
              </a:defRPr>
            </a:pPr>
            <a:r>
              <a:rPr>
                <a:latin typeface="Helvetica"/>
                <a:ea typeface="Helvetica"/>
                <a:cs typeface="Helvetica"/>
                <a:sym typeface="Helvetica"/>
              </a:rPr>
              <a:t> </a:t>
            </a:r>
            <a:endParaRPr>
              <a:latin typeface="Helvetica"/>
              <a:ea typeface="Helvetica"/>
              <a:cs typeface="Helvetica"/>
              <a:sym typeface="Helvetica"/>
            </a:endParaRPr>
          </a:p>
          <a:p>
            <a:pPr>
              <a:defRPr>
                <a:solidFill>
                  <a:srgbClr val="00F900"/>
                </a:solidFill>
              </a:defRPr>
            </a:pPr>
            <a:r>
              <a:rPr>
                <a:latin typeface="Helvetica"/>
                <a:ea typeface="Helvetica"/>
                <a:cs typeface="Helvetica"/>
                <a:sym typeface="Helvetica"/>
              </a:rPr>
              <a:t>Other: Some might even argue Shakespeare was pioneering for women’s rights and that he was being ironic when calling Macbeth a tragedy. (Always another side to the argument).</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2" name="Ao4"/>
          <p:cNvSpPr txBox="1"/>
          <p:nvPr>
            <p:ph type="title"/>
          </p:nvPr>
        </p:nvSpPr>
        <p:spPr>
          <a:prstGeom prst="rect">
            <a:avLst/>
          </a:prstGeom>
        </p:spPr>
        <p:txBody>
          <a:bodyPr/>
          <a:lstStyle/>
          <a:p>
            <a:pPr/>
            <a:r>
              <a:t>Ao4 </a:t>
            </a:r>
          </a:p>
        </p:txBody>
      </p:sp>
      <p:sp>
        <p:nvSpPr>
          <p:cNvPr id="223" name="(In plain English)"/>
          <p:cNvSpPr txBox="1"/>
          <p:nvPr/>
        </p:nvSpPr>
        <p:spPr>
          <a:xfrm>
            <a:off x="13550380"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224" name="‘How does Lady Macbeth use language to manipulate her husband in the play?’…"/>
          <p:cNvSpPr txBox="1"/>
          <p:nvPr>
            <p:ph type="body" idx="1"/>
          </p:nvPr>
        </p:nvSpPr>
        <p:spPr>
          <a:xfrm>
            <a:off x="1219200" y="4148494"/>
            <a:ext cx="21945600" cy="8763001"/>
          </a:xfrm>
          <a:prstGeom prst="rect">
            <a:avLst/>
          </a:prstGeom>
        </p:spPr>
        <p:txBody>
          <a:bodyPr/>
          <a:lstStyle/>
          <a:p>
            <a:pPr/>
            <a:r>
              <a:t>‘How does Lady Macbeth use language to manipulate her husband in the play?’</a:t>
            </a:r>
          </a:p>
          <a:p>
            <a:pPr/>
            <a:r>
              <a:rPr>
                <a:solidFill>
                  <a:srgbClr val="FF2600"/>
                </a:solidFill>
              </a:rPr>
              <a:t>AO4:</a:t>
            </a:r>
            <a:r>
              <a:t> Do not keep repeating yourself. Use a wide range of English. Write clearly with correct spelling and punctuation.</a:t>
            </a:r>
          </a:p>
        </p:txBody>
      </p:sp>
      <p:sp>
        <p:nvSpPr>
          <p:cNvPr id="225"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226" name="Text"/>
          <p:cNvSpPr txBox="1"/>
          <p:nvPr/>
        </p:nvSpPr>
        <p:spPr>
          <a:xfrm>
            <a:off x="976840" y="8354138"/>
            <a:ext cx="22242149" cy="787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p>
        </p:txBody>
      </p:sp>
      <p:sp>
        <p:nvSpPr>
          <p:cNvPr id="227" name="Text"/>
          <p:cNvSpPr txBox="1"/>
          <p:nvPr/>
        </p:nvSpPr>
        <p:spPr>
          <a:xfrm>
            <a:off x="976840" y="8354138"/>
            <a:ext cx="22242149" cy="7874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endParaRPr>
              <a:latin typeface="Helvetica"/>
              <a:ea typeface="Helvetica"/>
              <a:cs typeface="Helvetica"/>
              <a:sym typeface="Helvetica"/>
            </a:endParaRPr>
          </a:p>
        </p:txBody>
      </p:sp>
      <p:sp>
        <p:nvSpPr>
          <p:cNvPr id="228" name="Suggests, implies, shows, connotes, highlights, explores.…"/>
          <p:cNvSpPr txBox="1"/>
          <p:nvPr/>
        </p:nvSpPr>
        <p:spPr>
          <a:xfrm>
            <a:off x="866255" y="7541338"/>
            <a:ext cx="22242149" cy="3225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r>
              <a:t>Suggests, implies, shows, connotes, highlights, explores.</a:t>
            </a:r>
          </a:p>
          <a:p>
            <a:pPr>
              <a:defRPr>
                <a:solidFill>
                  <a:srgbClr val="0433FF"/>
                </a:solidFill>
              </a:defRPr>
            </a:pPr>
          </a:p>
          <a:p>
            <a:pPr>
              <a:defRPr>
                <a:solidFill>
                  <a:srgbClr val="0433FF"/>
                </a:solidFill>
              </a:defRPr>
            </a:pPr>
            <a:r>
              <a:t>Quotations, stage directions, pathetic fallacy, foreshadowing</a:t>
            </a:r>
            <a:endParaRPr>
              <a:latin typeface="Helvetica"/>
              <a:ea typeface="Helvetica"/>
              <a:cs typeface="Helvetica"/>
              <a:sym typeface="Helvetica"/>
            </a:endParaRPr>
          </a:p>
          <a:p>
            <a:pPr>
              <a:defRPr>
                <a:solidFill>
                  <a:srgbClr val="0433FF"/>
                </a:solidFill>
              </a:defRPr>
            </a:pP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0" name="Assessment objectives"/>
          <p:cNvSpPr txBox="1"/>
          <p:nvPr>
            <p:ph type="title"/>
          </p:nvPr>
        </p:nvSpPr>
        <p:spPr>
          <a:prstGeom prst="rect">
            <a:avLst/>
          </a:prstGeom>
        </p:spPr>
        <p:txBody>
          <a:bodyPr/>
          <a:lstStyle/>
          <a:p>
            <a:pPr/>
            <a:r>
              <a:t>Assessment objectives </a:t>
            </a:r>
          </a:p>
        </p:txBody>
      </p:sp>
      <p:sp>
        <p:nvSpPr>
          <p:cNvPr id="231" name="‘How does Lady Macbeth use language to manipulate her husband in the play?’"/>
          <p:cNvSpPr txBox="1"/>
          <p:nvPr>
            <p:ph type="body" sz="quarter" idx="1"/>
          </p:nvPr>
        </p:nvSpPr>
        <p:spPr>
          <a:xfrm>
            <a:off x="1219200" y="4148494"/>
            <a:ext cx="21945600" cy="1159739"/>
          </a:xfrm>
          <a:prstGeom prst="rect">
            <a:avLst/>
          </a:prstGeom>
        </p:spPr>
        <p:txBody>
          <a:bodyPr/>
          <a:lstStyle/>
          <a:p>
            <a:pPr/>
            <a:r>
              <a:t>‘How does Lady Macbeth use language to manipulate her husband in the play?’</a:t>
            </a:r>
          </a:p>
        </p:txBody>
      </p:sp>
      <p:sp>
        <p:nvSpPr>
          <p:cNvPr id="232" name="Putting it altogether…"/>
          <p:cNvSpPr txBox="1"/>
          <p:nvPr/>
        </p:nvSpPr>
        <p:spPr>
          <a:xfrm>
            <a:off x="1236563" y="2846052"/>
            <a:ext cx="5318685"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Putting it altogether…</a:t>
            </a:r>
          </a:p>
        </p:txBody>
      </p:sp>
      <p:sp>
        <p:nvSpPr>
          <p:cNvPr id="233" name="Lady Macbeth uses language to manipulate her husband for her own ambitious gain in the play v .This can be seen through the quote ‘pour spirits in [Macbeth's] ear’ v. The verb ‘pour spirits’ v means she is going to fill her husband's ‘ear’ with harsh wor"/>
          <p:cNvSpPr txBox="1"/>
          <p:nvPr/>
        </p:nvSpPr>
        <p:spPr>
          <a:xfrm>
            <a:off x="674321" y="5269960"/>
            <a:ext cx="23035359" cy="9593209"/>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a:solidFill>
                  <a:srgbClr val="0433FF"/>
                </a:solidFill>
              </a:defRPr>
            </a:pPr>
            <a:r>
              <a:rPr>
                <a:latin typeface="Helvetica"/>
                <a:ea typeface="Helvetica"/>
                <a:cs typeface="Helvetica"/>
                <a:sym typeface="Helvetica"/>
              </a:rPr>
              <a:t>Lady Macbeth uses language to manipulate her husband for her own ambitious gain in the play </a:t>
            </a:r>
            <a:r>
              <a:rPr>
                <a:solidFill>
                  <a:srgbClr val="00F900"/>
                </a:solidFill>
                <a:latin typeface="Helvetica"/>
                <a:ea typeface="Helvetica"/>
                <a:cs typeface="Helvetica"/>
                <a:sym typeface="Helvetica"/>
              </a:rPr>
              <a:t>v </a:t>
            </a:r>
            <a:r>
              <a:rPr>
                <a:latin typeface="Helvetica"/>
                <a:ea typeface="Helvetica"/>
                <a:cs typeface="Helvetica"/>
                <a:sym typeface="Helvetica"/>
              </a:rPr>
              <a:t>.This can be seen through the quote </a:t>
            </a:r>
            <a:r>
              <a:rPr>
                <a:solidFill>
                  <a:srgbClr val="FF2600"/>
                </a:solidFill>
                <a:latin typeface="Helvetica"/>
                <a:ea typeface="Helvetica"/>
                <a:cs typeface="Helvetica"/>
                <a:sym typeface="Helvetica"/>
              </a:rPr>
              <a:t>‘pour spirits in [Macbeth's] ear’</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The verb </a:t>
            </a:r>
            <a:r>
              <a:rPr>
                <a:solidFill>
                  <a:srgbClr val="FF2600"/>
                </a:solidFill>
                <a:latin typeface="Helvetica"/>
                <a:ea typeface="Helvetica"/>
                <a:cs typeface="Helvetica"/>
                <a:sym typeface="Helvetica"/>
              </a:rPr>
              <a:t>‘pour spirits’ </a:t>
            </a:r>
            <a:r>
              <a:rPr>
                <a:solidFill>
                  <a:srgbClr val="00F900"/>
                </a:solidFill>
                <a:latin typeface="Helvetica"/>
                <a:ea typeface="Helvetica"/>
                <a:cs typeface="Helvetica"/>
                <a:sym typeface="Helvetica"/>
              </a:rPr>
              <a:t>v</a:t>
            </a:r>
            <a:r>
              <a:rPr>
                <a:latin typeface="Helvetica"/>
                <a:ea typeface="Helvetica"/>
                <a:cs typeface="Helvetica"/>
                <a:sym typeface="Helvetica"/>
              </a:rPr>
              <a:t> means she is going to fill her husband's </a:t>
            </a:r>
            <a:r>
              <a:rPr>
                <a:solidFill>
                  <a:srgbClr val="FF2600"/>
                </a:solidFill>
                <a:latin typeface="Helvetica"/>
                <a:ea typeface="Helvetica"/>
                <a:cs typeface="Helvetica"/>
                <a:sym typeface="Helvetica"/>
              </a:rPr>
              <a:t>‘ear’</a:t>
            </a:r>
            <a:r>
              <a:rPr>
                <a:latin typeface="Helvetica"/>
                <a:ea typeface="Helvetica"/>
                <a:cs typeface="Helvetica"/>
                <a:sym typeface="Helvetica"/>
              </a:rPr>
              <a:t> with harsh words that will help convince him to murder King Duncan</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a:t>
            </a:r>
            <a:r>
              <a:rPr>
                <a:solidFill>
                  <a:srgbClr val="00F900"/>
                </a:solidFill>
                <a:latin typeface="Helvetica"/>
                <a:ea typeface="Helvetica"/>
                <a:cs typeface="Helvetica"/>
                <a:sym typeface="Helvetica"/>
              </a:rPr>
              <a:t> </a:t>
            </a:r>
            <a:r>
              <a:rPr>
                <a:latin typeface="Helvetica"/>
                <a:ea typeface="Helvetica"/>
                <a:cs typeface="Helvetica"/>
                <a:sym typeface="Helvetica"/>
              </a:rPr>
              <a:t>The connotations </a:t>
            </a:r>
            <a:r>
              <a:rPr>
                <a:solidFill>
                  <a:srgbClr val="00F900"/>
                </a:solidFill>
                <a:latin typeface="Helvetica"/>
                <a:ea typeface="Helvetica"/>
                <a:cs typeface="Helvetica"/>
                <a:sym typeface="Helvetica"/>
              </a:rPr>
              <a:t>v</a:t>
            </a:r>
            <a:r>
              <a:rPr>
                <a:latin typeface="Helvetica"/>
                <a:ea typeface="Helvetica"/>
                <a:cs typeface="Helvetica"/>
                <a:sym typeface="Helvetica"/>
              </a:rPr>
              <a:t> surrounding </a:t>
            </a:r>
            <a:r>
              <a:rPr>
                <a:solidFill>
                  <a:srgbClr val="FF2600"/>
                </a:solidFill>
                <a:latin typeface="Helvetica"/>
                <a:ea typeface="Helvetica"/>
                <a:cs typeface="Helvetica"/>
                <a:sym typeface="Helvetica"/>
              </a:rPr>
              <a:t>‘spirits’</a:t>
            </a:r>
            <a:r>
              <a:rPr>
                <a:latin typeface="Helvetica"/>
                <a:ea typeface="Helvetica"/>
                <a:cs typeface="Helvetica"/>
                <a:sym typeface="Helvetica"/>
              </a:rPr>
              <a:t> are that of evil and supernatural </a:t>
            </a:r>
            <a:r>
              <a:rPr>
                <a:solidFill>
                  <a:srgbClr val="00F900"/>
                </a:solidFill>
                <a:latin typeface="Helvetica"/>
                <a:ea typeface="Helvetica"/>
                <a:cs typeface="Helvetica"/>
                <a:sym typeface="Helvetica"/>
              </a:rPr>
              <a:t>v</a:t>
            </a:r>
            <a:r>
              <a:rPr>
                <a:latin typeface="Helvetica"/>
                <a:ea typeface="Helvetica"/>
                <a:cs typeface="Helvetica"/>
                <a:sym typeface="Helvetica"/>
              </a:rPr>
              <a:t>, highlighting her wickedness and suggests she is similar to a witch </a:t>
            </a:r>
            <a:r>
              <a:rPr>
                <a:solidFill>
                  <a:srgbClr val="00F900"/>
                </a:solidFill>
                <a:latin typeface="Helvetica"/>
                <a:ea typeface="Helvetica"/>
                <a:cs typeface="Helvetica"/>
                <a:sym typeface="Helvetica"/>
              </a:rPr>
              <a:t>v</a:t>
            </a:r>
            <a:r>
              <a:rPr>
                <a:latin typeface="Helvetica"/>
                <a:ea typeface="Helvetica"/>
                <a:cs typeface="Helvetica"/>
                <a:sym typeface="Helvetica"/>
              </a:rPr>
              <a:t>. As Lady Macbeth forces her words into Macbeth’s ear, this will </a:t>
            </a:r>
            <a:r>
              <a:rPr>
                <a:solidFill>
                  <a:srgbClr val="FF2600"/>
                </a:solidFill>
                <a:latin typeface="Helvetica"/>
                <a:ea typeface="Helvetica"/>
                <a:cs typeface="Helvetica"/>
                <a:sym typeface="Helvetica"/>
              </a:rPr>
              <a:t>‘fill’</a:t>
            </a:r>
            <a:r>
              <a:rPr>
                <a:latin typeface="Helvetica"/>
                <a:ea typeface="Helvetica"/>
                <a:cs typeface="Helvetica"/>
                <a:sym typeface="Helvetica"/>
              </a:rPr>
              <a:t> her husband's body in the same way that women's bodies are </a:t>
            </a:r>
            <a:r>
              <a:rPr>
                <a:solidFill>
                  <a:srgbClr val="FF2600"/>
                </a:solidFill>
                <a:latin typeface="Helvetica"/>
                <a:ea typeface="Helvetica"/>
                <a:cs typeface="Helvetica"/>
                <a:sym typeface="Helvetica"/>
              </a:rPr>
              <a:t>‘filled’</a:t>
            </a:r>
            <a:r>
              <a:rPr>
                <a:latin typeface="Helvetica"/>
                <a:ea typeface="Helvetica"/>
                <a:cs typeface="Helvetica"/>
                <a:sym typeface="Helvetica"/>
              </a:rPr>
              <a:t> or, impregnated by men </a:t>
            </a:r>
            <a:r>
              <a:rPr>
                <a:solidFill>
                  <a:srgbClr val="00F900"/>
                </a:solidFill>
                <a:latin typeface="Helvetica"/>
                <a:ea typeface="Helvetica"/>
                <a:cs typeface="Helvetica"/>
                <a:sym typeface="Helvetica"/>
              </a:rPr>
              <a:t>v</a:t>
            </a:r>
            <a:r>
              <a:rPr>
                <a:latin typeface="Helvetica"/>
                <a:ea typeface="Helvetica"/>
                <a:cs typeface="Helvetica"/>
                <a:sym typeface="Helvetica"/>
              </a:rPr>
              <a:t>. This is Shakespeare expressing how Lady Macbeth is attempting to defy conventional gender roles</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and manipulate herself into a position of power (making herself Queen) by using traditionally masculine methods</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This would have been extremely controversial in the 1600s</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as Britain was very much a patriarchal society during the times Shakespeare was writing</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Therefore, it could be interpreted that this text had to be labelled in the </a:t>
            </a:r>
            <a:r>
              <a:rPr>
                <a:solidFill>
                  <a:srgbClr val="FF2600"/>
                </a:solidFill>
                <a:latin typeface="Helvetica"/>
                <a:ea typeface="Helvetica"/>
                <a:cs typeface="Helvetica"/>
                <a:sym typeface="Helvetica"/>
              </a:rPr>
              <a:t>‘tragedy’ </a:t>
            </a:r>
            <a:r>
              <a:rPr>
                <a:latin typeface="Helvetica"/>
                <a:ea typeface="Helvetica"/>
                <a:cs typeface="Helvetica"/>
                <a:sym typeface="Helvetica"/>
              </a:rPr>
              <a:t>genre, as a woman in power would be unheard of</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 If we compared this to modern times, we can see how society has changed significantly, as Britain now has a female monarchy and women have much more control over their own destiny</a:t>
            </a:r>
            <a:r>
              <a:t> </a:t>
            </a:r>
            <a:r>
              <a:rPr>
                <a:solidFill>
                  <a:srgbClr val="00F900"/>
                </a:solidFill>
                <a:latin typeface="Helvetica"/>
                <a:ea typeface="Helvetica"/>
                <a:cs typeface="Helvetica"/>
                <a:sym typeface="Helvetica"/>
              </a:rPr>
              <a:t>v</a:t>
            </a:r>
            <a:r>
              <a:rPr>
                <a:latin typeface="Helvetica"/>
                <a:ea typeface="Helvetica"/>
                <a:cs typeface="Helvetica"/>
                <a:sym typeface="Helvetica"/>
              </a:rPr>
              <a:t>.</a:t>
            </a:r>
            <a:endParaRPr>
              <a:latin typeface="Helvetica"/>
              <a:ea typeface="Helvetica"/>
              <a:cs typeface="Helvetica"/>
              <a:sym typeface="Helvetica"/>
            </a:endParaRPr>
          </a:p>
          <a:p>
            <a:pPr>
              <a:defRPr>
                <a:solidFill>
                  <a:srgbClr val="0433FF"/>
                </a:solidFill>
              </a:defRPr>
            </a:pPr>
            <a:endParaRPr>
              <a:latin typeface="Helvetica"/>
              <a:ea typeface="Helvetica"/>
              <a:cs typeface="Helvetica"/>
              <a:sym typeface="Helvetica"/>
            </a:endParaRPr>
          </a:p>
          <a:p>
            <a:pPr>
              <a:defRPr>
                <a:solidFill>
                  <a:srgbClr val="0433FF"/>
                </a:solidFill>
              </a:defRPr>
            </a:pPr>
          </a:p>
        </p:txBody>
      </p:sp>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5" name="In this scene, Macbeth wants to stop the murder and says &quot;We will proceed no further&quot;. Lady Macbeth makes sure that Macbeth will do exactly as she tells him. She has strong ambitions to be Queen and uses different arguments to make sure that he does do w"/>
          <p:cNvSpPr txBox="1"/>
          <p:nvPr>
            <p:ph type="body" idx="1"/>
          </p:nvPr>
        </p:nvSpPr>
        <p:spPr>
          <a:xfrm>
            <a:off x="1219200" y="4231432"/>
            <a:ext cx="21945600" cy="8763001"/>
          </a:xfrm>
          <a:prstGeom prst="rect">
            <a:avLst/>
          </a:prstGeom>
        </p:spPr>
        <p:txBody>
          <a:bodyPr/>
          <a:lstStyle/>
          <a:p>
            <a:pPr/>
            <a:r>
              <a:t>In this scene, Macbeth wants to stop the murder and says "We will proceed no further". Lady Macbeth makes sure that Macbeth will do exactly as she tells him. She has strong ambitions to be Queen and uses different arguments to make sure that he does do what she wants him to do. She uses a comparison to call him a coward but he tells her that he is a real man. I think that she is right about him at this point. She also says he does not love her if he does not carry out the murder. Macbeth's biggest worry is about what will happen to them if they fail. Lady Macbeth says "We'll not fail" which just dismisses the idea. By the end of the scene she has persuaded him back again and the audience thinks that she is a stronger character than her husband.</a:t>
            </a:r>
          </a:p>
        </p:txBody>
      </p:sp>
      <p:sp>
        <p:nvSpPr>
          <p:cNvPr id="236" name="Let’s compare answers"/>
          <p:cNvSpPr txBox="1"/>
          <p:nvPr>
            <p:ph type="title"/>
          </p:nvPr>
        </p:nvSpPr>
        <p:spPr>
          <a:prstGeom prst="rect">
            <a:avLst/>
          </a:prstGeom>
        </p:spPr>
        <p:txBody>
          <a:bodyPr/>
          <a:lstStyle/>
          <a:p>
            <a:pPr/>
            <a:r>
              <a:t>Let’s compare answers</a:t>
            </a:r>
          </a:p>
        </p:txBody>
      </p:sp>
      <p:sp>
        <p:nvSpPr>
          <p:cNvPr id="237" name="Sample Answer"/>
          <p:cNvSpPr txBox="1"/>
          <p:nvPr/>
        </p:nvSpPr>
        <p:spPr>
          <a:xfrm>
            <a:off x="1236563" y="2846052"/>
            <a:ext cx="3882239"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Sample Answer</a:t>
            </a:r>
          </a:p>
        </p:txBody>
      </p:sp>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9" name="In this scene (which scene?), Macbeth wants to stop the murder (which murder?) and says &quot;We will proceed no further&quot;. Lady Macbeth makes sure that Macbeth will do exactly as she tells him (how?). She has strong ambitions to be Queen and uses different ar"/>
          <p:cNvSpPr txBox="1"/>
          <p:nvPr>
            <p:ph type="body" idx="1"/>
          </p:nvPr>
        </p:nvSpPr>
        <p:spPr>
          <a:xfrm>
            <a:off x="1219200" y="4231432"/>
            <a:ext cx="21945600" cy="6627760"/>
          </a:xfrm>
          <a:prstGeom prst="rect">
            <a:avLst/>
          </a:prstGeom>
        </p:spPr>
        <p:txBody>
          <a:bodyPr/>
          <a:lstStyle/>
          <a:p>
            <a:pPr/>
            <a:r>
              <a:t>In this scene </a:t>
            </a:r>
            <a:r>
              <a:rPr>
                <a:solidFill>
                  <a:srgbClr val="FF2600"/>
                </a:solidFill>
              </a:rPr>
              <a:t>(which scene?)</a:t>
            </a:r>
            <a:r>
              <a:t>, Macbeth wants to stop the murder </a:t>
            </a:r>
            <a:r>
              <a:rPr>
                <a:solidFill>
                  <a:srgbClr val="FF2600"/>
                </a:solidFill>
              </a:rPr>
              <a:t>(which murder?)</a:t>
            </a:r>
            <a:r>
              <a:t> and says "We will proceed no further". Lady Macbeth makes sure that Macbeth will do exactly as she tells him </a:t>
            </a:r>
            <a:r>
              <a:rPr>
                <a:solidFill>
                  <a:srgbClr val="FF2600"/>
                </a:solidFill>
              </a:rPr>
              <a:t>(how?)</a:t>
            </a:r>
            <a:r>
              <a:t>. She has strong ambitions to be Queen and uses different arguments to make sure that he does do what she wants him to do. She uses a comparison to call him a </a:t>
            </a:r>
            <a:r>
              <a:rPr>
                <a:solidFill>
                  <a:srgbClr val="FF2600"/>
                </a:solidFill>
              </a:rPr>
              <a:t>‘</a:t>
            </a:r>
            <a:r>
              <a:t>coward</a:t>
            </a:r>
            <a:r>
              <a:rPr>
                <a:solidFill>
                  <a:srgbClr val="FF2600"/>
                </a:solidFill>
              </a:rPr>
              <a:t>’</a:t>
            </a:r>
            <a:r>
              <a:t> </a:t>
            </a:r>
            <a:r>
              <a:rPr>
                <a:solidFill>
                  <a:srgbClr val="FF2600"/>
                </a:solidFill>
              </a:rPr>
              <a:t>(tell me what connotations a coward has?) </a:t>
            </a:r>
            <a:r>
              <a:t>but he tells her that he is a real man. I think that she is right about him at this point </a:t>
            </a:r>
            <a:r>
              <a:rPr>
                <a:solidFill>
                  <a:srgbClr val="FF2600"/>
                </a:solidFill>
              </a:rPr>
              <a:t>(why?)</a:t>
            </a:r>
            <a:r>
              <a:t>. She also says he does not love her if he does not carry out the murder </a:t>
            </a:r>
            <a:r>
              <a:rPr>
                <a:solidFill>
                  <a:srgbClr val="FF2600"/>
                </a:solidFill>
              </a:rPr>
              <a:t>(this proves she is manipulative and uses emotional blackmail to control her husband)</a:t>
            </a:r>
            <a:r>
              <a:t>. Macbeth's biggest worry is about what will happen to them if they fail. Lady Macbeth says "We'll not fail" which just dismisses the idea </a:t>
            </a:r>
            <a:r>
              <a:rPr>
                <a:solidFill>
                  <a:srgbClr val="FF2600"/>
                </a:solidFill>
              </a:rPr>
              <a:t>(if you give a quote, dissect it fully)</a:t>
            </a:r>
            <a:r>
              <a:t>. By the end of the scene she has persuaded him back again and the audience thinks that she is a stronger character than her husband.</a:t>
            </a:r>
          </a:p>
        </p:txBody>
      </p:sp>
      <p:sp>
        <p:nvSpPr>
          <p:cNvPr id="240" name="Let’s compare answers"/>
          <p:cNvSpPr txBox="1"/>
          <p:nvPr>
            <p:ph type="title"/>
          </p:nvPr>
        </p:nvSpPr>
        <p:spPr>
          <a:prstGeom prst="rect">
            <a:avLst/>
          </a:prstGeom>
        </p:spPr>
        <p:txBody>
          <a:bodyPr/>
          <a:lstStyle/>
          <a:p>
            <a:pPr/>
            <a:r>
              <a:t>Let’s compare answers</a:t>
            </a:r>
          </a:p>
        </p:txBody>
      </p:sp>
      <p:sp>
        <p:nvSpPr>
          <p:cNvPr id="241" name="Sample Answer"/>
          <p:cNvSpPr txBox="1"/>
          <p:nvPr/>
        </p:nvSpPr>
        <p:spPr>
          <a:xfrm>
            <a:off x="1236563" y="2846052"/>
            <a:ext cx="3882239"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Sample Answer</a:t>
            </a:r>
          </a:p>
        </p:txBody>
      </p:sp>
      <p:sp>
        <p:nvSpPr>
          <p:cNvPr id="242" name="REMEMBER: You have to prove you know the answer. No proof, no marks!"/>
          <p:cNvSpPr txBox="1"/>
          <p:nvPr/>
        </p:nvSpPr>
        <p:spPr>
          <a:xfrm>
            <a:off x="2702242" y="11507971"/>
            <a:ext cx="17842384"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433FF"/>
                </a:solidFill>
              </a:defRPr>
            </a:lvl1pPr>
          </a:lstStyle>
          <a:p>
            <a:pPr/>
            <a:r>
              <a:t>REMEMBER: You have to prove you know the answer. No proof, no marks!</a:t>
            </a:r>
          </a:p>
        </p:txBody>
      </p:sp>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4" name="Assessment objectives"/>
          <p:cNvSpPr txBox="1"/>
          <p:nvPr>
            <p:ph type="title"/>
          </p:nvPr>
        </p:nvSpPr>
        <p:spPr>
          <a:prstGeom prst="rect">
            <a:avLst/>
          </a:prstGeom>
        </p:spPr>
        <p:txBody>
          <a:bodyPr/>
          <a:lstStyle/>
          <a:p>
            <a:pPr/>
            <a:r>
              <a:t>Assessment objectives </a:t>
            </a:r>
          </a:p>
        </p:txBody>
      </p:sp>
      <p:sp>
        <p:nvSpPr>
          <p:cNvPr id="245" name="Lady Macbeth uses language to manipulate her husband for her own ambitious gain in the play. This can be seen through the quote ‘pour spirits in [Macbeth's] ear’. The verb ‘pour spirits’ means she is going to fill her husband's ‘ear’ with harsh words tha"/>
          <p:cNvSpPr txBox="1"/>
          <p:nvPr>
            <p:ph type="body" idx="1"/>
          </p:nvPr>
        </p:nvSpPr>
        <p:spPr>
          <a:xfrm>
            <a:off x="704071" y="4093201"/>
            <a:ext cx="22975858" cy="9415712"/>
          </a:xfrm>
          <a:prstGeom prst="rect">
            <a:avLst/>
          </a:prstGeom>
        </p:spPr>
        <p:txBody>
          <a:bodyPr/>
          <a:lstStyle/>
          <a:p>
            <a:pPr/>
            <a:r>
              <a:rPr>
                <a:latin typeface="Helvetica"/>
                <a:ea typeface="Helvetica"/>
                <a:cs typeface="Helvetica"/>
                <a:sym typeface="Helvetica"/>
              </a:rPr>
              <a:t>Lady Macbeth uses language to manipulate her husband for her own ambitious gain in the play. This can be seen through the quote </a:t>
            </a:r>
            <a:r>
              <a:rPr>
                <a:latin typeface="Helvetica"/>
                <a:ea typeface="Helvetica"/>
                <a:cs typeface="Helvetica"/>
                <a:sym typeface="Helvetica"/>
              </a:rPr>
              <a:t>‘pour spirits in [Macbeth's] ear’</a:t>
            </a:r>
            <a:r>
              <a:rPr>
                <a:latin typeface="Helvetica"/>
                <a:ea typeface="Helvetica"/>
                <a:cs typeface="Helvetica"/>
                <a:sym typeface="Helvetica"/>
              </a:rPr>
              <a:t>. The verb ‘pour spirits’ means she is going to fill her husband's ‘ear’ with harsh words that will help convince him to murder King Duncan. The connotations surrounding ‘spirits’ are that of evil and supernatural, highlighting her wickedness and suggests she is similar to a witch . As Lady Macbeth forces her words into Macbeth’s ear, this will ‘fill’ her husband's body in the same way that women's bodies are ‘filled’ or, impregnated by men. This is Shakespeare expressing how Lady Macbeth is attempting to defy conventional gender roles</a:t>
            </a:r>
            <a:r>
              <a:t> </a:t>
            </a:r>
            <a:r>
              <a:rPr>
                <a:latin typeface="Helvetica"/>
                <a:ea typeface="Helvetica"/>
                <a:cs typeface="Helvetica"/>
                <a:sym typeface="Helvetica"/>
              </a:rPr>
              <a:t>and manipulate herself into a position of power (making herself Queen) by using traditionally masculine methods</a:t>
            </a:r>
            <a:r>
              <a:t> </a:t>
            </a:r>
            <a:r>
              <a:rPr>
                <a:latin typeface="Helvetica"/>
                <a:ea typeface="Helvetica"/>
                <a:cs typeface="Helvetica"/>
                <a:sym typeface="Helvetica"/>
              </a:rPr>
              <a:t>.This would have been extremely controversial in the 1600s</a:t>
            </a:r>
            <a:r>
              <a:t> </a:t>
            </a:r>
            <a:r>
              <a:rPr>
                <a:latin typeface="Helvetica"/>
                <a:ea typeface="Helvetica"/>
                <a:cs typeface="Helvetica"/>
                <a:sym typeface="Helvetica"/>
              </a:rPr>
              <a:t> as Britain was very much a patriarchal society during the times Shakespeare was writing. Therefore, it could be interpreted that this text had to be labelled in the ‘tragedy’ genre, as a woman in power would be unheard of. If we compared this to modern times, we can see how society has changed significantly, as Britain now has a female monarchy and women have much more control over their own destiny.</a:t>
            </a:r>
          </a:p>
        </p:txBody>
      </p:sp>
      <p:sp>
        <p:nvSpPr>
          <p:cNvPr id="246" name="Our Answer"/>
          <p:cNvSpPr txBox="1"/>
          <p:nvPr/>
        </p:nvSpPr>
        <p:spPr>
          <a:xfrm>
            <a:off x="1236563" y="2846052"/>
            <a:ext cx="298506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Our Answer</a:t>
            </a:r>
          </a:p>
        </p:txBody>
      </p:sp>
    </p:spTree>
  </p:cSld>
  <p:clrMapOvr>
    <a:masterClrMapping/>
  </p:clrMapOvr>
  <p:transition xmlns:p14="http://schemas.microsoft.com/office/powerpoint/2010/main" spd="med" advClick="1"/>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8" name="Assessment objectives"/>
          <p:cNvSpPr txBox="1"/>
          <p:nvPr>
            <p:ph type="title"/>
          </p:nvPr>
        </p:nvSpPr>
        <p:spPr>
          <a:prstGeom prst="rect">
            <a:avLst/>
          </a:prstGeom>
        </p:spPr>
        <p:txBody>
          <a:bodyPr/>
          <a:lstStyle/>
          <a:p>
            <a:pPr/>
            <a:r>
              <a:t>Assessment objectives </a:t>
            </a:r>
          </a:p>
        </p:txBody>
      </p:sp>
      <p:sp>
        <p:nvSpPr>
          <p:cNvPr id="249" name="Lady Macbeth uses language to manipulate her husband for her own ambitious gain in the play (good, perhaps mention she wants to be Queen). This can be seen through the quote ‘pour spirits in [Macbeth's] ear’. The verb ‘pour spirits’ means she is going to"/>
          <p:cNvSpPr txBox="1"/>
          <p:nvPr>
            <p:ph type="body" idx="1"/>
          </p:nvPr>
        </p:nvSpPr>
        <p:spPr>
          <a:xfrm>
            <a:off x="704071" y="4093201"/>
            <a:ext cx="22975858" cy="9415712"/>
          </a:xfrm>
          <a:prstGeom prst="rect">
            <a:avLst/>
          </a:prstGeom>
        </p:spPr>
        <p:txBody>
          <a:bodyPr/>
          <a:lstStyle/>
          <a:p>
            <a:pPr marL="672084" indent="-672084" defTabSz="572516">
              <a:spcBef>
                <a:spcPts val="2300"/>
              </a:spcBef>
              <a:defRPr sz="4116"/>
            </a:pPr>
            <a:r>
              <a:rPr>
                <a:latin typeface="Helvetica"/>
                <a:ea typeface="Helvetica"/>
                <a:cs typeface="Helvetica"/>
                <a:sym typeface="Helvetica"/>
              </a:rPr>
              <a:t>Lady Macbeth uses language to manipulate her husband for her own ambitious gain in the play </a:t>
            </a:r>
            <a:r>
              <a:rPr>
                <a:solidFill>
                  <a:srgbClr val="FF2600"/>
                </a:solidFill>
              </a:rPr>
              <a:t>(good, perhaps mention she wants to be Queen)</a:t>
            </a:r>
            <a:r>
              <a:rPr>
                <a:latin typeface="Helvetica"/>
                <a:ea typeface="Helvetica"/>
                <a:cs typeface="Helvetica"/>
                <a:sym typeface="Helvetica"/>
              </a:rPr>
              <a:t>. This can be seen through the quote </a:t>
            </a:r>
            <a:r>
              <a:rPr>
                <a:latin typeface="Helvetica"/>
                <a:ea typeface="Helvetica"/>
                <a:cs typeface="Helvetica"/>
                <a:sym typeface="Helvetica"/>
              </a:rPr>
              <a:t>‘pour spirits in [Macbeth's] ear’</a:t>
            </a:r>
            <a:r>
              <a:rPr>
                <a:latin typeface="Helvetica"/>
                <a:ea typeface="Helvetica"/>
                <a:cs typeface="Helvetica"/>
                <a:sym typeface="Helvetica"/>
              </a:rPr>
              <a:t>. The verb ‘pour spirits’ means she is going to fill her husband's ‘ear’ with harsh words that will help convince him to murder King Duncan</a:t>
            </a:r>
            <a:r>
              <a:rPr>
                <a:solidFill>
                  <a:srgbClr val="FF2600"/>
                </a:solidFill>
              </a:rPr>
              <a:t>(good, specific)</a:t>
            </a:r>
            <a:r>
              <a:rPr>
                <a:latin typeface="Helvetica"/>
                <a:ea typeface="Helvetica"/>
                <a:cs typeface="Helvetica"/>
                <a:sym typeface="Helvetica"/>
              </a:rPr>
              <a:t>. The connotations </a:t>
            </a:r>
            <a:r>
              <a:rPr>
                <a:solidFill>
                  <a:srgbClr val="FF2600"/>
                </a:solidFill>
              </a:rPr>
              <a:t>(looking at a top band pupil)</a:t>
            </a:r>
            <a:r>
              <a:rPr>
                <a:latin typeface="Helvetica"/>
                <a:ea typeface="Helvetica"/>
                <a:cs typeface="Helvetica"/>
                <a:sym typeface="Helvetica"/>
              </a:rPr>
              <a:t> surrounding ‘spirits’ are that of evil and supernatural, highlighting her wickedness and suggests she is similar to a witch </a:t>
            </a:r>
            <a:r>
              <a:rPr>
                <a:solidFill>
                  <a:srgbClr val="FF2600"/>
                </a:solidFill>
              </a:rPr>
              <a:t>(excellent)</a:t>
            </a:r>
            <a:r>
              <a:rPr>
                <a:latin typeface="Helvetica"/>
                <a:ea typeface="Helvetica"/>
                <a:cs typeface="Helvetica"/>
                <a:sym typeface="Helvetica"/>
              </a:rPr>
              <a:t>. As Lady Macbeth </a:t>
            </a:r>
            <a:r>
              <a:rPr>
                <a:solidFill>
                  <a:srgbClr val="FF2600"/>
                </a:solidFill>
              </a:rPr>
              <a:t>(sticking to the question, very good)</a:t>
            </a:r>
            <a:r>
              <a:rPr>
                <a:latin typeface="Helvetica"/>
                <a:ea typeface="Helvetica"/>
                <a:cs typeface="Helvetica"/>
                <a:sym typeface="Helvetica"/>
              </a:rPr>
              <a:t> forces her words into Macbeth’s ear, this will ‘fill’ her husband's body in the same way that women's bodies are ‘filled’ or, impregnated by men. This is Shakespeare expressing how Lady Macbeth is attempting to defy conventional gender roles</a:t>
            </a:r>
            <a:r>
              <a:t> </a:t>
            </a:r>
            <a:r>
              <a:rPr>
                <a:latin typeface="Helvetica"/>
                <a:ea typeface="Helvetica"/>
                <a:cs typeface="Helvetica"/>
                <a:sym typeface="Helvetica"/>
              </a:rPr>
              <a:t>and manipulate herself into a position of power (making herself Queen) by using traditionally masculine methods. This would have been extremely controversial in the 1600s</a:t>
            </a:r>
            <a:r>
              <a:t> </a:t>
            </a:r>
            <a:r>
              <a:rPr>
                <a:solidFill>
                  <a:srgbClr val="FF2600"/>
                </a:solidFill>
              </a:rPr>
              <a:t>(good context) </a:t>
            </a:r>
            <a:r>
              <a:rPr>
                <a:latin typeface="Helvetica"/>
                <a:ea typeface="Helvetica"/>
                <a:cs typeface="Helvetica"/>
                <a:sym typeface="Helvetica"/>
              </a:rPr>
              <a:t>as Britain was very much a patriarchal society during the times Shakespeare was writing. Therefore, it could be interpreted that this text had to be labelled in the ‘tragedy’ genre </a:t>
            </a:r>
            <a:r>
              <a:rPr>
                <a:solidFill>
                  <a:srgbClr val="FF2600"/>
                </a:solidFill>
              </a:rPr>
              <a:t>(good knowledge of genre)</a:t>
            </a:r>
            <a:r>
              <a:rPr>
                <a:latin typeface="Helvetica"/>
                <a:ea typeface="Helvetica"/>
                <a:cs typeface="Helvetica"/>
                <a:sym typeface="Helvetica"/>
              </a:rPr>
              <a:t>, as a woman in power would be unheard of. If we compared this to modern times, we can see how society has changed significantly, as Britain now has a female monarchy and women have much more control over their own destiny. </a:t>
            </a:r>
            <a:r>
              <a:rPr>
                <a:solidFill>
                  <a:srgbClr val="FF2600"/>
                </a:solidFill>
                <a:latin typeface="Helvetica"/>
                <a:ea typeface="Helvetica"/>
                <a:cs typeface="Helvetica"/>
                <a:sym typeface="Helvetica"/>
              </a:rPr>
              <a:t>(and no longer require a husband in order to progress with their ambitious desires).</a:t>
            </a:r>
          </a:p>
        </p:txBody>
      </p:sp>
      <p:sp>
        <p:nvSpPr>
          <p:cNvPr id="250" name="Our Answer"/>
          <p:cNvSpPr txBox="1"/>
          <p:nvPr/>
        </p:nvSpPr>
        <p:spPr>
          <a:xfrm>
            <a:off x="1236563" y="2846052"/>
            <a:ext cx="298506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Our Answer</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5" name="Aims and learning outcomes"/>
          <p:cNvSpPr txBox="1"/>
          <p:nvPr>
            <p:ph type="title"/>
          </p:nvPr>
        </p:nvSpPr>
        <p:spPr>
          <a:prstGeom prst="rect">
            <a:avLst/>
          </a:prstGeom>
        </p:spPr>
        <p:txBody>
          <a:bodyPr/>
          <a:lstStyle/>
          <a:p>
            <a:pPr/>
            <a:r>
              <a:t>Aims and learning outcomes </a:t>
            </a:r>
          </a:p>
        </p:txBody>
      </p:sp>
      <p:pic>
        <p:nvPicPr>
          <p:cNvPr id="156" name="Screenshot 2020-04-15 at 16.44.10.png" descr="Screenshot 2020-04-15 at 16.44.10.png"/>
          <p:cNvPicPr>
            <a:picLocks noChangeAspect="1"/>
          </p:cNvPicPr>
          <p:nvPr/>
        </p:nvPicPr>
        <p:blipFill>
          <a:blip r:embed="rId2">
            <a:extLst/>
          </a:blip>
          <a:stretch>
            <a:fillRect/>
          </a:stretch>
        </p:blipFill>
        <p:spPr>
          <a:xfrm>
            <a:off x="507956" y="2711512"/>
            <a:ext cx="11825969" cy="10953562"/>
          </a:xfrm>
          <a:prstGeom prst="rect">
            <a:avLst/>
          </a:prstGeom>
          <a:ln w="12700">
            <a:miter lim="400000"/>
          </a:ln>
        </p:spPr>
      </p:pic>
      <p:sp>
        <p:nvSpPr>
          <p:cNvPr id="157" name="(According to the GCSE website)"/>
          <p:cNvSpPr txBox="1"/>
          <p:nvPr/>
        </p:nvSpPr>
        <p:spPr>
          <a:xfrm>
            <a:off x="15236801" y="1668494"/>
            <a:ext cx="7976084"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(According to the GCSE website)</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Aims and learning outcomes"/>
          <p:cNvSpPr txBox="1"/>
          <p:nvPr>
            <p:ph type="title"/>
          </p:nvPr>
        </p:nvSpPr>
        <p:spPr>
          <a:prstGeom prst="rect">
            <a:avLst/>
          </a:prstGeom>
        </p:spPr>
        <p:txBody>
          <a:bodyPr/>
          <a:lstStyle/>
          <a:p>
            <a:pPr/>
            <a:r>
              <a:t>Aims and learning outcomes </a:t>
            </a:r>
          </a:p>
        </p:txBody>
      </p:sp>
      <p:sp>
        <p:nvSpPr>
          <p:cNvPr id="160" name="(In plain English)"/>
          <p:cNvSpPr txBox="1"/>
          <p:nvPr/>
        </p:nvSpPr>
        <p:spPr>
          <a:xfrm>
            <a:off x="15236801"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161" name="Pupil’s studying GCSEs should learn:…"/>
          <p:cNvSpPr txBox="1"/>
          <p:nvPr>
            <p:ph type="body" idx="1"/>
          </p:nvPr>
        </p:nvSpPr>
        <p:spPr>
          <a:prstGeom prst="rect">
            <a:avLst/>
          </a:prstGeom>
        </p:spPr>
        <p:txBody>
          <a:bodyPr/>
          <a:lstStyle/>
          <a:p>
            <a:pPr/>
            <a:r>
              <a:t>Pupil’s studying GCSEs should learn:</a:t>
            </a:r>
          </a:p>
          <a:p>
            <a:pPr marL="0" indent="0">
              <a:buClrTx/>
              <a:buSzTx/>
              <a:buNone/>
            </a:pPr>
          </a:p>
          <a:p>
            <a:pPr/>
            <a:r>
              <a:t>How to read for pleasure. </a:t>
            </a:r>
          </a:p>
          <a:p>
            <a:pPr/>
            <a:r>
              <a:t>How to continue studying literature at a higher level.</a:t>
            </a:r>
          </a:p>
          <a:p>
            <a:pPr/>
            <a:r>
              <a:t>How to make connections across their reading (</a:t>
            </a:r>
            <a:r>
              <a:rPr>
                <a:solidFill>
                  <a:srgbClr val="FF2600"/>
                </a:solidFill>
              </a:rPr>
              <a:t>very useful in terms of getting lots of marks</a:t>
            </a:r>
            <a:r>
              <a:t>).</a:t>
            </a:r>
          </a:p>
          <a:p>
            <a:pPr/>
            <a:r>
              <a:t>How to use Standard English.</a:t>
            </a:r>
          </a:p>
          <a:p>
            <a:pPr/>
            <a:r>
              <a:t>How to improve their vocabulary.</a:t>
            </a:r>
          </a:p>
          <a:p>
            <a:pPr/>
            <a:r>
              <a:t>How to use the correct grammar.</a:t>
            </a:r>
          </a:p>
          <a:p>
            <a:pPr/>
            <a:r>
              <a:t>How to read in depth and critically (</a:t>
            </a:r>
            <a:r>
              <a:rPr>
                <a:solidFill>
                  <a:srgbClr val="FF2600"/>
                </a:solidFill>
              </a:rPr>
              <a:t>talk about WHY literature is important and give evidence to your ideas</a:t>
            </a:r>
            <a:r>
              <a:t>).</a:t>
            </a:r>
          </a:p>
        </p:txBody>
      </p:sp>
      <p:sp>
        <p:nvSpPr>
          <p:cNvPr id="162" name="REMEMBER: Exams are not there to trick you, they are there so you can show off your knowledge!"/>
          <p:cNvSpPr txBox="1"/>
          <p:nvPr/>
        </p:nvSpPr>
        <p:spPr>
          <a:xfrm>
            <a:off x="352310" y="12461292"/>
            <a:ext cx="2367938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433FF"/>
                </a:solidFill>
              </a:defRPr>
            </a:lvl1pPr>
          </a:lstStyle>
          <a:p>
            <a:pPr/>
            <a:r>
              <a:t>REMEMBER: Exams are not there to trick you, they are there so you can show off your knowledge!</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4" name="Assessment objectives"/>
          <p:cNvSpPr txBox="1"/>
          <p:nvPr>
            <p:ph type="title"/>
          </p:nvPr>
        </p:nvSpPr>
        <p:spPr>
          <a:prstGeom prst="rect">
            <a:avLst/>
          </a:prstGeom>
        </p:spPr>
        <p:txBody>
          <a:bodyPr/>
          <a:lstStyle/>
          <a:p>
            <a:pPr/>
            <a:r>
              <a:t>Assessment objectives </a:t>
            </a:r>
          </a:p>
        </p:txBody>
      </p:sp>
      <p:sp>
        <p:nvSpPr>
          <p:cNvPr id="165" name="(According to the GCSE website)"/>
          <p:cNvSpPr txBox="1"/>
          <p:nvPr/>
        </p:nvSpPr>
        <p:spPr>
          <a:xfrm>
            <a:off x="13163332" y="1640848"/>
            <a:ext cx="7976084"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(According to the GCSE website)</a:t>
            </a:r>
          </a:p>
        </p:txBody>
      </p:sp>
      <p:pic>
        <p:nvPicPr>
          <p:cNvPr id="166" name="Screenshot 2020-04-15 at 17.14.17.png" descr="Screenshot 2020-04-15 at 17.14.17.png"/>
          <p:cNvPicPr>
            <a:picLocks noChangeAspect="1"/>
          </p:cNvPicPr>
          <p:nvPr/>
        </p:nvPicPr>
        <p:blipFill>
          <a:blip r:embed="rId2">
            <a:extLst/>
          </a:blip>
          <a:stretch>
            <a:fillRect/>
          </a:stretch>
        </p:blipFill>
        <p:spPr>
          <a:xfrm>
            <a:off x="1266069" y="3139755"/>
            <a:ext cx="11986036" cy="10305986"/>
          </a:xfrm>
          <a:prstGeom prst="rect">
            <a:avLst/>
          </a:prstGeom>
          <a:ln w="12700">
            <a:miter lim="400000"/>
          </a:ln>
        </p:spPr>
      </p:pic>
      <p:sp>
        <p:nvSpPr>
          <p:cNvPr id="167" name="Same across all exam boards"/>
          <p:cNvSpPr txBox="1"/>
          <p:nvPr/>
        </p:nvSpPr>
        <p:spPr>
          <a:xfrm>
            <a:off x="14905046" y="4571654"/>
            <a:ext cx="69114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0" u="sng">
                <a:solidFill>
                  <a:srgbClr val="FF2600"/>
                </a:solidFill>
              </a:defRPr>
            </a:lvl1pPr>
          </a:lstStyle>
          <a:p>
            <a:pPr/>
            <a:r>
              <a:t>Same across all exam boards</a:t>
            </a:r>
          </a:p>
        </p:txBody>
      </p:sp>
      <p:sp>
        <p:nvSpPr>
          <p:cNvPr id="168" name="Rectangle"/>
          <p:cNvSpPr/>
          <p:nvPr/>
        </p:nvSpPr>
        <p:spPr>
          <a:xfrm>
            <a:off x="1004012" y="4304954"/>
            <a:ext cx="12510149" cy="1270001"/>
          </a:xfrm>
          <a:prstGeom prst="rect">
            <a:avLst/>
          </a:prstGeom>
          <a:ln w="127000">
            <a:solidFill>
              <a:srgbClr val="FF2600"/>
            </a:solidFill>
            <a:miter lim="400000"/>
          </a:ln>
        </p:spPr>
        <p:txBody>
          <a:bodyPr lIns="50800" tIns="50800" rIns="50800" bIns="50800" anchor="ctr"/>
          <a:lstStyle/>
          <a:p>
            <a:pPr algn="ctr" defTabSz="825500">
              <a:lnSpc>
                <a:spcPct val="120000"/>
              </a:lnSpc>
              <a:spcBef>
                <a:spcPts val="0"/>
              </a:spcBef>
              <a:defRPr b="0" cap="all" sz="3000">
                <a:solidFill>
                  <a:srgbClr val="FFFFFF"/>
                </a:solidFill>
                <a:latin typeface="Proxima Nova Extrabold"/>
                <a:ea typeface="Proxima Nova Extrabold"/>
                <a:cs typeface="Proxima Nova Extrabold"/>
                <a:sym typeface="Proxima Nova Extrabold"/>
              </a:defRPr>
            </a:pP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0" name="Assessment objectives"/>
          <p:cNvSpPr txBox="1"/>
          <p:nvPr>
            <p:ph type="title"/>
          </p:nvPr>
        </p:nvSpPr>
        <p:spPr>
          <a:prstGeom prst="rect">
            <a:avLst/>
          </a:prstGeom>
        </p:spPr>
        <p:txBody>
          <a:bodyPr/>
          <a:lstStyle/>
          <a:p>
            <a:pPr/>
            <a:r>
              <a:t>Assessment objectives </a:t>
            </a:r>
          </a:p>
        </p:txBody>
      </p:sp>
      <p:sp>
        <p:nvSpPr>
          <p:cNvPr id="171" name="(In plain English)"/>
          <p:cNvSpPr txBox="1"/>
          <p:nvPr/>
        </p:nvSpPr>
        <p:spPr>
          <a:xfrm>
            <a:off x="13550380" y="1668494"/>
            <a:ext cx="410520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 plain English)</a:t>
            </a:r>
          </a:p>
        </p:txBody>
      </p:sp>
      <p:sp>
        <p:nvSpPr>
          <p:cNvPr id="172" name="AO1: Make a statement. Show evidence of that statement ‘quotations’. Decide what they wish to argue or show with this evidence.…"/>
          <p:cNvSpPr txBox="1"/>
          <p:nvPr>
            <p:ph type="body" idx="1"/>
          </p:nvPr>
        </p:nvSpPr>
        <p:spPr>
          <a:xfrm>
            <a:off x="1219200" y="4148494"/>
            <a:ext cx="21945600" cy="8763001"/>
          </a:xfrm>
          <a:prstGeom prst="rect">
            <a:avLst/>
          </a:prstGeom>
        </p:spPr>
        <p:txBody>
          <a:bodyPr/>
          <a:lstStyle/>
          <a:p>
            <a:pPr/>
            <a:r>
              <a:rPr>
                <a:solidFill>
                  <a:srgbClr val="FF2600"/>
                </a:solidFill>
              </a:rPr>
              <a:t>AO1:</a:t>
            </a:r>
            <a:r>
              <a:t> Make a statement. Show evidence of that statement ‘quotations’. Decide what they wish to argue or show with this evidence. </a:t>
            </a:r>
          </a:p>
          <a:p>
            <a:pPr/>
          </a:p>
          <a:p>
            <a:pPr/>
            <a:r>
              <a:rPr>
                <a:solidFill>
                  <a:srgbClr val="FF2600"/>
                </a:solidFill>
              </a:rPr>
              <a:t>AO2:</a:t>
            </a:r>
            <a:r>
              <a:t> Talk about the language used (</a:t>
            </a:r>
            <a:r>
              <a:rPr>
                <a:solidFill>
                  <a:srgbClr val="FF2600"/>
                </a:solidFill>
              </a:rPr>
              <a:t>adjectives, metaphors,</a:t>
            </a:r>
            <a:r>
              <a:t>). Talk about what kind of structure (</a:t>
            </a:r>
            <a:r>
              <a:rPr>
                <a:solidFill>
                  <a:srgbClr val="0433FF"/>
                </a:solidFill>
              </a:rPr>
              <a:t>beginning, end, flashbacks</a:t>
            </a:r>
            <a:r>
              <a:t>) is used by the author. Talk about the meanings and effects (</a:t>
            </a:r>
            <a:r>
              <a:rPr>
                <a:solidFill>
                  <a:srgbClr val="FF2600"/>
                </a:solidFill>
              </a:rPr>
              <a:t>imagery, connotations</a:t>
            </a:r>
            <a:r>
              <a:t>) this language uses.</a:t>
            </a:r>
          </a:p>
          <a:p>
            <a:pPr/>
          </a:p>
          <a:p>
            <a:pPr/>
            <a:r>
              <a:rPr>
                <a:solidFill>
                  <a:srgbClr val="FF2600"/>
                </a:solidFill>
              </a:rPr>
              <a:t>AO3:</a:t>
            </a:r>
            <a:r>
              <a:t> Compare and contrast with other texts on the exam. Talk about why the text was important when it was written and how it is different today.</a:t>
            </a:r>
          </a:p>
          <a:p>
            <a:pPr/>
          </a:p>
          <a:p>
            <a:pPr/>
            <a:r>
              <a:rPr>
                <a:solidFill>
                  <a:srgbClr val="FF2600"/>
                </a:solidFill>
              </a:rPr>
              <a:t>AO4:</a:t>
            </a:r>
            <a:r>
              <a:t> Do not keep repeating yourself. Use a wide range of English. Write clearly with correct spelling and punctuation.</a:t>
            </a:r>
          </a:p>
        </p:txBody>
      </p:sp>
      <p:sp>
        <p:nvSpPr>
          <p:cNvPr id="173"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174" name="REMEMBER: Exams are not there to trick you, they are there so you can show off your knowledge!"/>
          <p:cNvSpPr txBox="1"/>
          <p:nvPr/>
        </p:nvSpPr>
        <p:spPr>
          <a:xfrm>
            <a:off x="352310" y="12682461"/>
            <a:ext cx="2367938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433FF"/>
                </a:solidFill>
              </a:defRPr>
            </a:lvl1pPr>
          </a:lstStyle>
          <a:p>
            <a:pPr/>
            <a:r>
              <a:t>REMEMBER: Exams are not there to trick you, they are there so you can show off your knowledge!</a:t>
            </a:r>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6" name="Which get the most marks?"/>
          <p:cNvSpPr txBox="1"/>
          <p:nvPr>
            <p:ph type="title"/>
          </p:nvPr>
        </p:nvSpPr>
        <p:spPr>
          <a:prstGeom prst="rect">
            <a:avLst/>
          </a:prstGeom>
        </p:spPr>
        <p:txBody>
          <a:bodyPr/>
          <a:lstStyle/>
          <a:p>
            <a:pPr/>
            <a:r>
              <a:t>Which get the most marks?</a:t>
            </a:r>
          </a:p>
        </p:txBody>
      </p:sp>
      <p:pic>
        <p:nvPicPr>
          <p:cNvPr id="177" name="Screenshot 2020-04-15 at 17.44.41.png" descr="Screenshot 2020-04-15 at 17.44.41.png"/>
          <p:cNvPicPr>
            <a:picLocks noChangeAspect="1"/>
          </p:cNvPicPr>
          <p:nvPr/>
        </p:nvPicPr>
        <p:blipFill>
          <a:blip r:embed="rId2">
            <a:extLst/>
          </a:blip>
          <a:stretch>
            <a:fillRect/>
          </a:stretch>
        </p:blipFill>
        <p:spPr>
          <a:xfrm>
            <a:off x="1000016" y="3715975"/>
            <a:ext cx="12073103" cy="10310429"/>
          </a:xfrm>
          <a:prstGeom prst="rect">
            <a:avLst/>
          </a:prstGeom>
          <a:ln w="12700">
            <a:miter lim="400000"/>
          </a:ln>
        </p:spPr>
      </p:pic>
      <p:sp>
        <p:nvSpPr>
          <p:cNvPr id="178"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179" name="Rectangle"/>
          <p:cNvSpPr/>
          <p:nvPr/>
        </p:nvSpPr>
        <p:spPr>
          <a:xfrm>
            <a:off x="1142244" y="7898968"/>
            <a:ext cx="11172761" cy="1944445"/>
          </a:xfrm>
          <a:prstGeom prst="rect">
            <a:avLst/>
          </a:prstGeom>
          <a:ln w="127000">
            <a:solidFill>
              <a:srgbClr val="FF2600"/>
            </a:solidFill>
            <a:miter lim="400000"/>
          </a:ln>
        </p:spPr>
        <p:txBody>
          <a:bodyPr lIns="50800" tIns="50800" rIns="50800" bIns="50800" anchor="ctr"/>
          <a:lstStyle/>
          <a:p>
            <a:pPr algn="ctr" defTabSz="825500">
              <a:lnSpc>
                <a:spcPct val="120000"/>
              </a:lnSpc>
              <a:spcBef>
                <a:spcPts val="0"/>
              </a:spcBef>
              <a:defRPr b="0" cap="all" sz="3000">
                <a:solidFill>
                  <a:srgbClr val="FFFFFF"/>
                </a:solidFill>
                <a:latin typeface="Proxima Nova Extrabold"/>
                <a:ea typeface="Proxima Nova Extrabold"/>
                <a:cs typeface="Proxima Nova Extrabold"/>
                <a:sym typeface="Proxima Nova Extrabold"/>
              </a:defRPr>
            </a:pPr>
          </a:p>
        </p:txBody>
      </p:sp>
      <p:sp>
        <p:nvSpPr>
          <p:cNvPr id="180" name="Focus on AO1 &amp; AO2"/>
          <p:cNvSpPr txBox="1"/>
          <p:nvPr/>
        </p:nvSpPr>
        <p:spPr>
          <a:xfrm>
            <a:off x="13605673" y="8502889"/>
            <a:ext cx="4983176"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0">
                <a:solidFill>
                  <a:srgbClr val="FF2600"/>
                </a:solidFill>
              </a:defRPr>
            </a:lvl1pPr>
          </a:lstStyle>
          <a:p>
            <a:pPr/>
            <a:r>
              <a:t>Focus on AO1 &amp; AO2</a:t>
            </a:r>
          </a:p>
        </p:txBody>
      </p:sp>
      <p:sp>
        <p:nvSpPr>
          <p:cNvPr id="181" name="This is where we get the most marks!"/>
          <p:cNvSpPr txBox="1"/>
          <p:nvPr/>
        </p:nvSpPr>
        <p:spPr>
          <a:xfrm>
            <a:off x="13605673" y="9238107"/>
            <a:ext cx="8752181"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0">
                <a:solidFill>
                  <a:srgbClr val="00BFF3"/>
                </a:solidFill>
              </a:defRPr>
            </a:lvl1pPr>
          </a:lstStyle>
          <a:p>
            <a:pPr/>
            <a:r>
              <a:t>This is where we get the most marks!</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3" name="Which get the most marks?"/>
          <p:cNvSpPr txBox="1"/>
          <p:nvPr>
            <p:ph type="title"/>
          </p:nvPr>
        </p:nvSpPr>
        <p:spPr>
          <a:prstGeom prst="rect">
            <a:avLst/>
          </a:prstGeom>
        </p:spPr>
        <p:txBody>
          <a:bodyPr/>
          <a:lstStyle/>
          <a:p>
            <a:pPr/>
            <a:r>
              <a:t>Which get the most marks?</a:t>
            </a:r>
          </a:p>
        </p:txBody>
      </p:sp>
      <p:sp>
        <p:nvSpPr>
          <p:cNvPr id="184" name="How to get marks"/>
          <p:cNvSpPr txBox="1"/>
          <p:nvPr/>
        </p:nvSpPr>
        <p:spPr>
          <a:xfrm>
            <a:off x="1236563" y="2846052"/>
            <a:ext cx="4512718"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How to get marks </a:t>
            </a:r>
          </a:p>
        </p:txBody>
      </p:sp>
      <p:sp>
        <p:nvSpPr>
          <p:cNvPr id="185" name="Both have lots of marks on offer. However, modern texts and poetry have more."/>
          <p:cNvSpPr txBox="1"/>
          <p:nvPr/>
        </p:nvSpPr>
        <p:spPr>
          <a:xfrm>
            <a:off x="13031365" y="8697817"/>
            <a:ext cx="10010179" cy="124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0">
                <a:solidFill>
                  <a:srgbClr val="FF2600"/>
                </a:solidFill>
              </a:defRPr>
            </a:lvl1pPr>
          </a:lstStyle>
          <a:p>
            <a:pPr/>
            <a:r>
              <a:t>Both have lots of marks on offer. However, modern texts and poetry have more.</a:t>
            </a:r>
          </a:p>
        </p:txBody>
      </p:sp>
      <p:pic>
        <p:nvPicPr>
          <p:cNvPr id="186" name="Screenshot 2020-04-15 at 17.50.47.png" descr="Screenshot 2020-04-15 at 17.50.47.png"/>
          <p:cNvPicPr>
            <a:picLocks noChangeAspect="1"/>
          </p:cNvPicPr>
          <p:nvPr/>
        </p:nvPicPr>
        <p:blipFill>
          <a:blip r:embed="rId2">
            <a:extLst/>
          </a:blip>
          <a:stretch>
            <a:fillRect/>
          </a:stretch>
        </p:blipFill>
        <p:spPr>
          <a:xfrm>
            <a:off x="565970" y="3575654"/>
            <a:ext cx="11908867" cy="10161905"/>
          </a:xfrm>
          <a:prstGeom prst="rect">
            <a:avLst/>
          </a:prstGeom>
          <a:ln w="12700">
            <a:miter lim="400000"/>
          </a:ln>
        </p:spPr>
      </p:pic>
      <p:sp>
        <p:nvSpPr>
          <p:cNvPr id="187" name="So give yourself at least the same amount of time for each answer. Maybe slightly more on poetry!"/>
          <p:cNvSpPr txBox="1"/>
          <p:nvPr/>
        </p:nvSpPr>
        <p:spPr>
          <a:xfrm>
            <a:off x="13031365" y="10285048"/>
            <a:ext cx="10010179" cy="1752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b="0">
                <a:solidFill>
                  <a:srgbClr val="00BFF3"/>
                </a:solidFill>
              </a:defRPr>
            </a:lvl1pPr>
          </a:lstStyle>
          <a:p>
            <a:pPr/>
            <a:r>
              <a:t>So give yourself at least the same amount of time for each answer. Maybe slightly more on poetry!</a:t>
            </a:r>
          </a:p>
        </p:txBody>
      </p:sp>
      <p:sp>
        <p:nvSpPr>
          <p:cNvPr id="188" name="Rectangle"/>
          <p:cNvSpPr/>
          <p:nvPr/>
        </p:nvSpPr>
        <p:spPr>
          <a:xfrm>
            <a:off x="934023" y="9170696"/>
            <a:ext cx="11172761" cy="2377821"/>
          </a:xfrm>
          <a:prstGeom prst="rect">
            <a:avLst/>
          </a:prstGeom>
          <a:ln w="127000">
            <a:solidFill>
              <a:srgbClr val="FF2600"/>
            </a:solidFill>
            <a:miter lim="400000"/>
          </a:ln>
        </p:spPr>
        <p:txBody>
          <a:bodyPr lIns="50800" tIns="50800" rIns="50800" bIns="50800" anchor="ctr"/>
          <a:lstStyle/>
          <a:p>
            <a:pPr algn="ctr" defTabSz="825500">
              <a:lnSpc>
                <a:spcPct val="120000"/>
              </a:lnSpc>
              <a:spcBef>
                <a:spcPts val="0"/>
              </a:spcBef>
              <a:defRPr b="0" cap="all" sz="3000">
                <a:solidFill>
                  <a:srgbClr val="FFFFFF"/>
                </a:solidFill>
                <a:latin typeface="Proxima Nova Extrabold"/>
                <a:ea typeface="Proxima Nova Extrabold"/>
                <a:cs typeface="Proxima Nova Extrabold"/>
                <a:sym typeface="Proxima Nova Extrabold"/>
              </a:defRPr>
            </a:pPr>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So what does this all mean?"/>
          <p:cNvSpPr txBox="1"/>
          <p:nvPr>
            <p:ph type="title"/>
          </p:nvPr>
        </p:nvSpPr>
        <p:spPr>
          <a:prstGeom prst="rect">
            <a:avLst/>
          </a:prstGeom>
        </p:spPr>
        <p:txBody>
          <a:bodyPr/>
          <a:lstStyle/>
          <a:p>
            <a:pPr/>
            <a:r>
              <a:t>So what does this all mean?</a:t>
            </a:r>
          </a:p>
        </p:txBody>
      </p:sp>
      <p:sp>
        <p:nvSpPr>
          <p:cNvPr id="191" name="GCSE 2017 - Macbeth by William Shakespeare…"/>
          <p:cNvSpPr txBox="1"/>
          <p:nvPr>
            <p:ph type="body" idx="1"/>
          </p:nvPr>
        </p:nvSpPr>
        <p:spPr>
          <a:xfrm>
            <a:off x="1219200" y="4329706"/>
            <a:ext cx="21945600" cy="8048518"/>
          </a:xfrm>
          <a:prstGeom prst="rect">
            <a:avLst/>
          </a:prstGeom>
        </p:spPr>
        <p:txBody>
          <a:bodyPr/>
          <a:lstStyle/>
          <a:p>
            <a:pPr/>
            <a:r>
              <a:t>GCSE 2017 - Macbeth by William Shakespeare</a:t>
            </a:r>
          </a:p>
          <a:p>
            <a:pPr/>
          </a:p>
          <a:p>
            <a:pPr/>
            <a:r>
              <a:t>Question:</a:t>
            </a:r>
          </a:p>
          <a:p>
            <a:pPr/>
          </a:p>
          <a:p>
            <a:pPr marL="0" indent="0">
              <a:buClrTx/>
              <a:buSzTx/>
              <a:buNone/>
            </a:pPr>
          </a:p>
          <a:p>
            <a:pPr marL="0" indent="0" algn="ctr">
              <a:buClrTx/>
              <a:buSzTx/>
              <a:buNone/>
              <a:defRPr sz="7000"/>
            </a:pPr>
            <a:r>
              <a:t>‘How does Lady Macbeth use language to manipulate her husband in the play?’</a:t>
            </a:r>
          </a:p>
        </p:txBody>
      </p:sp>
      <p:sp>
        <p:nvSpPr>
          <p:cNvPr id="192" name="Let’s look at an example"/>
          <p:cNvSpPr txBox="1"/>
          <p:nvPr/>
        </p:nvSpPr>
        <p:spPr>
          <a:xfrm>
            <a:off x="1236563" y="2846052"/>
            <a:ext cx="5916093"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Let’s look at an example</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4" name="Before we begin"/>
          <p:cNvSpPr txBox="1"/>
          <p:nvPr>
            <p:ph type="title"/>
          </p:nvPr>
        </p:nvSpPr>
        <p:spPr>
          <a:prstGeom prst="rect">
            <a:avLst/>
          </a:prstGeom>
        </p:spPr>
        <p:txBody>
          <a:bodyPr/>
          <a:lstStyle/>
          <a:p>
            <a:pPr/>
            <a:r>
              <a:t>Before we begin</a:t>
            </a:r>
          </a:p>
        </p:txBody>
      </p:sp>
      <p:sp>
        <p:nvSpPr>
          <p:cNvPr id="195" name="‘How does Lady Macbeth use language to manipulate her husband in the play?’…"/>
          <p:cNvSpPr txBox="1"/>
          <p:nvPr>
            <p:ph type="body" sz="half" idx="1"/>
          </p:nvPr>
        </p:nvSpPr>
        <p:spPr>
          <a:xfrm>
            <a:off x="1219200" y="4329706"/>
            <a:ext cx="21945600" cy="3966418"/>
          </a:xfrm>
          <a:prstGeom prst="rect">
            <a:avLst/>
          </a:prstGeom>
        </p:spPr>
        <p:txBody>
          <a:bodyPr/>
          <a:lstStyle/>
          <a:p>
            <a:pPr/>
          </a:p>
          <a:p>
            <a:pPr/>
            <a:r>
              <a:t>‘How does Lady Macbeth use language to manipulate her husband in the play?’</a:t>
            </a:r>
          </a:p>
          <a:p>
            <a:pPr/>
          </a:p>
          <a:p>
            <a:pPr/>
            <a:r>
              <a:t>‘How does </a:t>
            </a:r>
            <a:r>
              <a:rPr>
                <a:solidFill>
                  <a:srgbClr val="FF2600"/>
                </a:solidFill>
              </a:rPr>
              <a:t>Lady Macbeth</a:t>
            </a:r>
            <a:r>
              <a:t> use </a:t>
            </a:r>
            <a:r>
              <a:rPr>
                <a:solidFill>
                  <a:srgbClr val="0433FF"/>
                </a:solidFill>
              </a:rPr>
              <a:t>language</a:t>
            </a:r>
            <a:r>
              <a:t> to </a:t>
            </a:r>
            <a:r>
              <a:rPr>
                <a:solidFill>
                  <a:srgbClr val="00F900"/>
                </a:solidFill>
              </a:rPr>
              <a:t>manipulate</a:t>
            </a:r>
            <a:r>
              <a:t> </a:t>
            </a:r>
            <a:r>
              <a:rPr>
                <a:solidFill>
                  <a:srgbClr val="FF40FF"/>
                </a:solidFill>
              </a:rPr>
              <a:t>her husband</a:t>
            </a:r>
            <a:r>
              <a:t> in the </a:t>
            </a:r>
            <a:r>
              <a:rPr>
                <a:solidFill>
                  <a:srgbClr val="942192"/>
                </a:solidFill>
              </a:rPr>
              <a:t>play</a:t>
            </a:r>
            <a:r>
              <a:t>?’</a:t>
            </a:r>
          </a:p>
        </p:txBody>
      </p:sp>
      <p:sp>
        <p:nvSpPr>
          <p:cNvPr id="196" name="Look at what the question is really asking"/>
          <p:cNvSpPr txBox="1"/>
          <p:nvPr/>
        </p:nvSpPr>
        <p:spPr>
          <a:xfrm>
            <a:off x="1236563" y="2846052"/>
            <a:ext cx="10080347"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Look at what the question is really asking</a:t>
            </a:r>
          </a:p>
        </p:txBody>
      </p:sp>
      <p:sp>
        <p:nvSpPr>
          <p:cNvPr id="197" name="Character question: write about Lady Macbeth"/>
          <p:cNvSpPr txBox="1"/>
          <p:nvPr/>
        </p:nvSpPr>
        <p:spPr>
          <a:xfrm>
            <a:off x="805455" y="8372712"/>
            <a:ext cx="11282096"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2600"/>
                </a:solidFill>
              </a:defRPr>
            </a:lvl1pPr>
          </a:lstStyle>
          <a:p>
            <a:pPr/>
            <a:r>
              <a:t>Character question: write about Lady Macbeth</a:t>
            </a:r>
          </a:p>
        </p:txBody>
      </p:sp>
      <p:sp>
        <p:nvSpPr>
          <p:cNvPr id="198" name="Specifically talk about her language (give evidence) (and for extra marks, her actions)"/>
          <p:cNvSpPr txBox="1"/>
          <p:nvPr/>
        </p:nvSpPr>
        <p:spPr>
          <a:xfrm>
            <a:off x="805455" y="9107930"/>
            <a:ext cx="20592060"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433FF"/>
                </a:solidFill>
              </a:defRPr>
            </a:lvl1pPr>
          </a:lstStyle>
          <a:p>
            <a:pPr/>
            <a:r>
              <a:t>Specifically talk about her language (give evidence) (and for extra marks, her actions)</a:t>
            </a:r>
          </a:p>
        </p:txBody>
      </p:sp>
      <p:sp>
        <p:nvSpPr>
          <p:cNvPr id="199" name="Manipulate = to control"/>
          <p:cNvSpPr txBox="1"/>
          <p:nvPr/>
        </p:nvSpPr>
        <p:spPr>
          <a:xfrm>
            <a:off x="805455" y="9870795"/>
            <a:ext cx="5684063"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00F900"/>
                </a:solidFill>
              </a:defRPr>
            </a:lvl1pPr>
          </a:lstStyle>
          <a:p>
            <a:pPr/>
            <a:r>
              <a:t>Manipulate = to control</a:t>
            </a:r>
          </a:p>
        </p:txBody>
      </p:sp>
      <p:sp>
        <p:nvSpPr>
          <p:cNvPr id="200" name="Talk about how she specifically controls her husband (and give evidence)"/>
          <p:cNvSpPr txBox="1"/>
          <p:nvPr/>
        </p:nvSpPr>
        <p:spPr>
          <a:xfrm>
            <a:off x="805455" y="10656337"/>
            <a:ext cx="17678096" cy="7366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a:solidFill>
                  <a:srgbClr val="FF40FF"/>
                </a:solidFill>
              </a:defRPr>
            </a:lvl1pPr>
          </a:lstStyle>
          <a:p>
            <a:pPr/>
            <a:r>
              <a:t>Talk about how she specifically controls her husband (and give evidence)</a:t>
            </a:r>
          </a:p>
        </p:txBody>
      </p:sp>
      <p:sp>
        <p:nvSpPr>
          <p:cNvPr id="201" name="Play = the question is telling you what kind of text it is, you need to add more detail… in this case ‘the play is a tragedy so we can expect bad things to happen’"/>
          <p:cNvSpPr txBox="1"/>
          <p:nvPr/>
        </p:nvSpPr>
        <p:spPr>
          <a:xfrm>
            <a:off x="735216" y="11403779"/>
            <a:ext cx="22513447" cy="124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defRPr>
                <a:solidFill>
                  <a:srgbClr val="942192"/>
                </a:solidFill>
              </a:defRPr>
            </a:lvl1pPr>
          </a:lstStyle>
          <a:p>
            <a:pPr/>
            <a:r>
              <a:t>Play = the question is telling you what kind of text it is, you need to add more detail… in this case ‘the play is a tragedy so we can expect bad things to happen’</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25_BoldColor">
  <a:themeElements>
    <a:clrScheme name="25_BoldColor">
      <a:dk1>
        <a:srgbClr val="53585F"/>
      </a:dk1>
      <a:lt1>
        <a:srgbClr val="00BFF3"/>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20000"/>
          </a:lnSpc>
          <a:spcBef>
            <a:spcPts val="0"/>
          </a:spcBef>
          <a:spcAft>
            <a:spcPts val="0"/>
          </a:spcAft>
          <a:buClrTx/>
          <a:buSzTx/>
          <a:buFontTx/>
          <a:buNone/>
          <a:tabLst/>
          <a:defRPr b="0" baseline="0" cap="all" i="0" spc="0" strike="noStrike" sz="3000" u="none" kumimoji="0" normalizeH="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25_BoldColor">
  <a:themeElements>
    <a:clrScheme name="25_BoldColor">
      <a:dk1>
        <a:srgbClr val="000000"/>
      </a:dk1>
      <a:lt1>
        <a:srgbClr val="FFFFFF"/>
      </a:lt1>
      <a:dk2>
        <a:srgbClr val="5E5E5E"/>
      </a:dk2>
      <a:lt2>
        <a:srgbClr val="D6D5D5"/>
      </a:lt2>
      <a:accent1>
        <a:srgbClr val="01BFF4"/>
      </a:accent1>
      <a:accent2>
        <a:srgbClr val="43E9CB"/>
      </a:accent2>
      <a:accent3>
        <a:srgbClr val="BC80FF"/>
      </a:accent3>
      <a:accent4>
        <a:srgbClr val="FFC618"/>
      </a:accent4>
      <a:accent5>
        <a:srgbClr val="FF4000"/>
      </a:accent5>
      <a:accent6>
        <a:srgbClr val="FF87BB"/>
      </a:accent6>
      <a:hlink>
        <a:srgbClr val="0000FF"/>
      </a:hlink>
      <a:folHlink>
        <a:srgbClr val="FF00FF"/>
      </a:folHlink>
    </a:clrScheme>
    <a:fontScheme name="25_BoldColor">
      <a:majorFont>
        <a:latin typeface="Druk Medium"/>
        <a:ea typeface="Druk Medium"/>
        <a:cs typeface="Druk Medium"/>
      </a:majorFont>
      <a:minorFont>
        <a:latin typeface="Druk Medium"/>
        <a:ea typeface="Druk Medium"/>
        <a:cs typeface="Druk Medium"/>
      </a:minorFont>
    </a:fontScheme>
    <a:fmtScheme name="25_Bold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20000"/>
          </a:lnSpc>
          <a:spcBef>
            <a:spcPts val="0"/>
          </a:spcBef>
          <a:spcAft>
            <a:spcPts val="0"/>
          </a:spcAft>
          <a:buClrTx/>
          <a:buSzTx/>
          <a:buFontTx/>
          <a:buNone/>
          <a:tabLst/>
          <a:defRPr b="0" baseline="0" cap="all" i="0" spc="0" strike="noStrike" sz="3000" u="none" kumimoji="0" normalizeH="0">
            <a:ln>
              <a:noFill/>
            </a:ln>
            <a:solidFill>
              <a:srgbClr val="FFFFFF"/>
            </a:solidFill>
            <a:effectLst/>
            <a:uFillTx/>
            <a:latin typeface="Proxima Nova Extrabold"/>
            <a:ea typeface="Proxima Nova Extrabold"/>
            <a:cs typeface="Proxima Nova Extrabold"/>
            <a:sym typeface="Proxima Nova Extrabold"/>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l" defTabSz="584200" rtl="0" fontAlgn="auto" latinLnBrk="0" hangingPunct="0">
          <a:lnSpc>
            <a:spcPct val="80000"/>
          </a:lnSpc>
          <a:spcBef>
            <a:spcPts val="2400"/>
          </a:spcBef>
          <a:spcAft>
            <a:spcPts val="0"/>
          </a:spcAft>
          <a:buClrTx/>
          <a:buSzTx/>
          <a:buFontTx/>
          <a:buNone/>
          <a:tabLst/>
          <a:defRPr b="1" baseline="0" cap="none" i="0" spc="0" strike="noStrike" sz="4200" u="none" kumimoji="0" normalizeH="0">
            <a:ln>
              <a:noFill/>
            </a:ln>
            <a:solidFill>
              <a:srgbClr val="53585F"/>
            </a:solidFill>
            <a:effectLst/>
            <a:uFillTx/>
            <a:latin typeface="Proxima Nova"/>
            <a:ea typeface="Proxima Nova"/>
            <a:cs typeface="Proxima Nova"/>
            <a:sym typeface="Proxima Nov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