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6" autoAdjust="0"/>
    <p:restoredTop sz="94722" autoAdjust="0"/>
  </p:normalViewPr>
  <p:slideViewPr>
    <p:cSldViewPr>
      <p:cViewPr>
        <p:scale>
          <a:sx n="70" d="100"/>
          <a:sy n="70" d="100"/>
        </p:scale>
        <p:origin x="-894" y="-138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C673E-03A9-43F4-954B-A0F48BB5E39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9A2D5-F254-4EE3-ABD1-D4064A0FE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9A2D5-F254-4EE3-ABD1-D4064A0FE2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6B59-3878-4585-AD0E-B1AC4971531A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4D9-2D94-4041-A6E3-FE9C3E772BCB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6964-E7E3-4084-A203-4A60DC073ACB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7488-243D-459B-B99A-6BE07467EFC6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2FDE-AD0E-48E1-AE94-3ACE8BDE6788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5FA3-A87D-49CB-9E45-C752EB7EB12F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85-0A3E-4E54-A427-9D57325AEC0F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716-DBDD-4825-9BF5-53C02974063F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6DB-D525-4B55-8685-C4AFE27F939E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B2-1A18-404E-B213-75C83C8B47D8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5447-3E2C-487B-A651-1F90F3D6C21D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5340-1F54-49E0-8B3C-29FF23C596BC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hyperlink" Target="https://tajuelo-rodriguez.youcanbook.me/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hyperlink" Target="https://myspanishteacher.thinkific.com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6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310640"/>
          <a:ext cx="8610600" cy="108813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661160"/>
              </a:tblGrid>
              <a:tr h="155448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articho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5200">
            <a:off x="2734075" y="1461544"/>
            <a:ext cx="721679" cy="963479"/>
          </a:xfrm>
          <a:prstGeom prst="rect">
            <a:avLst/>
          </a:prstGeom>
        </p:spPr>
      </p:pic>
      <p:pic>
        <p:nvPicPr>
          <p:cNvPr id="7" name="Picture 6" descr="artichoq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46" y="1332715"/>
            <a:ext cx="1310254" cy="1029485"/>
          </a:xfrm>
          <a:prstGeom prst="rect">
            <a:avLst/>
          </a:prstGeom>
        </p:spPr>
      </p:pic>
      <p:pic>
        <p:nvPicPr>
          <p:cNvPr id="8" name="Picture 7" descr="artichoq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199" y="1676400"/>
            <a:ext cx="1179147" cy="499109"/>
          </a:xfrm>
          <a:prstGeom prst="rect">
            <a:avLst/>
          </a:prstGeom>
        </p:spPr>
      </p:pic>
      <p:pic>
        <p:nvPicPr>
          <p:cNvPr id="9" name="Picture 8" descr="artichoqu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2971800"/>
            <a:ext cx="914400" cy="910336"/>
          </a:xfrm>
          <a:prstGeom prst="rect">
            <a:avLst/>
          </a:prstGeom>
        </p:spPr>
      </p:pic>
      <p:pic>
        <p:nvPicPr>
          <p:cNvPr id="10" name="Picture 9" descr="artichoqu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3839" y="1371600"/>
            <a:ext cx="1071561" cy="1066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60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PESCADOS Y </a:t>
            </a:r>
            <a:r>
              <a:rPr lang="en-US" sz="5400" b="1" dirty="0" smtClean="0">
                <a:solidFill>
                  <a:schemeClr val="accent1"/>
                </a:solidFill>
              </a:rPr>
              <a:t>MARISCOS</a:t>
            </a:r>
            <a:r>
              <a:rPr lang="es-ES_tradnl" sz="5400" b="1" dirty="0" smtClean="0">
                <a:solidFill>
                  <a:schemeClr val="accent1"/>
                </a:solidFill>
              </a:rPr>
              <a:t>  </a:t>
            </a:r>
            <a:r>
              <a:rPr lang="es-ES_tradnl" sz="2800" b="1" dirty="0" smtClean="0">
                <a:solidFill>
                  <a:schemeClr val="accent1"/>
                </a:solidFill>
              </a:rPr>
              <a:t> </a:t>
            </a:r>
            <a:endParaRPr lang="es-ES_tradnl" sz="28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SPANISH ONLINE  </a:t>
            </a:r>
            <a:r>
              <a:rPr lang="es-ES_tradnl" sz="2400" b="1" smtClean="0">
                <a:solidFill>
                  <a:srgbClr val="FF0000"/>
                </a:solidFill>
              </a:rPr>
              <a:t>ENGLISH/SPANISH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" name="Picture 29" descr="artichoqu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287" y="3048000"/>
            <a:ext cx="937713" cy="877085"/>
          </a:xfrm>
          <a:prstGeom prst="rect">
            <a:avLst/>
          </a:prstGeom>
        </p:spPr>
      </p:pic>
      <p:pic>
        <p:nvPicPr>
          <p:cNvPr id="32" name="Picture 31" descr="artichoqu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43800" y="2971800"/>
            <a:ext cx="1599350" cy="914643"/>
          </a:xfrm>
          <a:prstGeom prst="rect">
            <a:avLst/>
          </a:prstGeom>
        </p:spPr>
      </p:pic>
      <p:pic>
        <p:nvPicPr>
          <p:cNvPr id="44" name="Picture 43" descr="artichoqu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70565" y="6019800"/>
            <a:ext cx="944835" cy="1027082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6248400" y="2331720"/>
            <a:ext cx="685800" cy="1828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Karot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pic>
        <p:nvPicPr>
          <p:cNvPr id="31" name="Picture 30" descr="artichoqu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8746" y="1524000"/>
            <a:ext cx="1310254" cy="803500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7391400" y="2514600"/>
            <a:ext cx="1737360" cy="22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Calabaza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772400" y="23317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Kalabasa</a:t>
            </a:r>
            <a:endParaRPr lang="en-US" sz="12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33400" y="5638800"/>
            <a:ext cx="1676400" cy="228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900" b="1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TOMATE</a:t>
            </a:r>
            <a:endParaRPr lang="en-US" sz="900" b="1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715000" y="2514600"/>
            <a:ext cx="1752600" cy="228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Zanahoria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343400" y="23317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Sili espada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590800" y="23317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Artichoke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962400" y="2514600"/>
            <a:ext cx="1752600" cy="22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Guindilla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391400" y="10287000"/>
            <a:ext cx="1737360" cy="228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5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Rábano</a:t>
            </a:r>
            <a:endParaRPr lang="en-US" sz="105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038600" y="4114800"/>
            <a:ext cx="17526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Brócoli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33400" y="2514600"/>
            <a:ext cx="1752600" cy="22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Acelgas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33400" y="4114800"/>
            <a:ext cx="175260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Col </a:t>
            </a:r>
            <a:r>
              <a:rPr lang="en-US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/ Repollo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343400" y="39319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Brokoli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14400" y="39319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Repolyio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86000" y="4114800"/>
            <a:ext cx="1752600" cy="228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Espárragos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209800" y="5638800"/>
            <a:ext cx="1752600" cy="228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Judías Verdes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391400" y="4114800"/>
            <a:ext cx="1737360" cy="22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Coliflor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8001000" y="39319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Koliflor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715000" y="5638800"/>
            <a:ext cx="1752600" cy="22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Pimiento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391400" y="5638800"/>
            <a:ext cx="173736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Coles de Bruselas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2400" y="5638800"/>
            <a:ext cx="1752600" cy="22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Remolacha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391400" y="7239000"/>
            <a:ext cx="173736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Berenjena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001000" y="704088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Talong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715000" y="4114800"/>
            <a:ext cx="175260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Batata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715000" y="7239000"/>
            <a:ext cx="1752600" cy="228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Champiñón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248400" y="704088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Uhong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962400" y="7239000"/>
            <a:ext cx="1752600" cy="228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Cebolletas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209800" y="72390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Guisante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743200" y="704088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Gisante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33400" y="7239000"/>
            <a:ext cx="1752600" cy="228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Pepino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990600" y="7040880"/>
            <a:ext cx="8382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Pipino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715000" y="102870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Gengibre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248400" y="101041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Ginger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7391400" y="8763000"/>
            <a:ext cx="173736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Lechugas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924800" y="8580120"/>
            <a:ext cx="8382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Letsugas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962400" y="87630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Perejil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33400" y="10287000"/>
            <a:ext cx="1752600" cy="228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Albahaca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286000" y="8763000"/>
            <a:ext cx="1752600" cy="228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Ajos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066800" y="859536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Patata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038600" y="11887200"/>
            <a:ext cx="1752600" cy="228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Calabacín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267200" y="11734800"/>
            <a:ext cx="1295400" cy="152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Zucchini </a:t>
            </a:r>
            <a:r>
              <a:rPr lang="en-US" sz="1000" dirty="0" err="1" smtClean="0">
                <a:solidFill>
                  <a:schemeClr val="accent5"/>
                </a:solidFill>
                <a:latin typeface="KG Corner of the Sky" pitchFamily="2" charset="0"/>
              </a:rPr>
              <a:t>utanon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33400" y="118872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Apio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791200" y="118872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Aguacate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2819400" y="85801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Ahos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943600" y="8595360"/>
            <a:ext cx="1447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Sibuyas</a:t>
            </a:r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-</a:t>
            </a:r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dahonan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495800" y="101041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Mais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2514600" y="10104120"/>
            <a:ext cx="13716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Spinach/ Alugbati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066800" y="101041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Basil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066800" y="117043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Celery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324600" y="117043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Abukado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33400" y="8763000"/>
            <a:ext cx="1752600" cy="228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Patata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715000" y="8763000"/>
            <a:ext cx="1752600" cy="228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Puerro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962400" y="10287000"/>
            <a:ext cx="1752600" cy="228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Maiz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286000" y="2514600"/>
            <a:ext cx="1752600" cy="228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Alcachofa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6096000" y="39319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Kamote  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590800" y="544068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Balatong</a:t>
            </a:r>
            <a:endParaRPr lang="en-US" sz="12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4343400" y="544068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Remolatsa</a:t>
            </a:r>
            <a:endParaRPr lang="en-US" sz="12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620000" y="5410200"/>
            <a:ext cx="1371600" cy="213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Brussels sprouts</a:t>
            </a:r>
            <a:endParaRPr lang="en-US" sz="12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8001000" y="101041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Radish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2286000" y="118872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Lombarda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2438400" y="11704320"/>
            <a:ext cx="1447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Pula nga repolyo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391400" y="11887200"/>
            <a:ext cx="1737360" cy="228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Moringa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7848600" y="11704320"/>
            <a:ext cx="9144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Malunggay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2590800" y="39319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Asparagos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914400" y="544068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Tamates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096000" y="544068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Atsal</a:t>
            </a:r>
            <a:endParaRPr lang="en-US" sz="12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pic>
        <p:nvPicPr>
          <p:cNvPr id="133" name="Picture 132" descr="artichoqu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8400" y="3174097"/>
            <a:ext cx="1310254" cy="624890"/>
          </a:xfrm>
          <a:prstGeom prst="rect">
            <a:avLst/>
          </a:prstGeom>
        </p:spPr>
      </p:pic>
      <p:pic>
        <p:nvPicPr>
          <p:cNvPr id="134" name="Picture 133" descr="artichoqu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19800" y="3048000"/>
            <a:ext cx="1219200" cy="872197"/>
          </a:xfrm>
          <a:prstGeom prst="rect">
            <a:avLst/>
          </a:prstGeom>
        </p:spPr>
      </p:pic>
      <p:pic>
        <p:nvPicPr>
          <p:cNvPr id="135" name="Picture 134" descr="artichoque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1942" y="6172200"/>
            <a:ext cx="1053568" cy="803500"/>
          </a:xfrm>
          <a:prstGeom prst="rect">
            <a:avLst/>
          </a:prstGeom>
        </p:spPr>
      </p:pic>
      <p:pic>
        <p:nvPicPr>
          <p:cNvPr id="136" name="Picture 135" descr="artichoqu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976469">
            <a:off x="6278721" y="4440451"/>
            <a:ext cx="812866" cy="1062770"/>
          </a:xfrm>
          <a:prstGeom prst="rect">
            <a:avLst/>
          </a:prstGeom>
        </p:spPr>
      </p:pic>
      <p:pic>
        <p:nvPicPr>
          <p:cNvPr id="137" name="Picture 136" descr="artichoqu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62400" y="4459240"/>
            <a:ext cx="1828044" cy="950960"/>
          </a:xfrm>
          <a:prstGeom prst="rect">
            <a:avLst/>
          </a:prstGeom>
        </p:spPr>
      </p:pic>
      <p:pic>
        <p:nvPicPr>
          <p:cNvPr id="138" name="Picture 137" descr="artichoqu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67000" y="4495800"/>
            <a:ext cx="1066800" cy="878145"/>
          </a:xfrm>
          <a:prstGeom prst="rect">
            <a:avLst/>
          </a:prstGeom>
        </p:spPr>
      </p:pic>
      <p:pic>
        <p:nvPicPr>
          <p:cNvPr id="139" name="Picture 138" descr="artichoqu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38200" y="4495800"/>
            <a:ext cx="1230065" cy="892091"/>
          </a:xfrm>
          <a:prstGeom prst="rect">
            <a:avLst/>
          </a:prstGeom>
        </p:spPr>
      </p:pic>
      <p:pic>
        <p:nvPicPr>
          <p:cNvPr id="140" name="Picture 139" descr="artichoque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200" y="6019800"/>
            <a:ext cx="1373784" cy="966885"/>
          </a:xfrm>
          <a:prstGeom prst="rect">
            <a:avLst/>
          </a:prstGeom>
        </p:spPr>
      </p:pic>
      <p:pic>
        <p:nvPicPr>
          <p:cNvPr id="141" name="Picture 140" descr="artichoqu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514600" y="5943600"/>
            <a:ext cx="1475745" cy="983043"/>
          </a:xfrm>
          <a:prstGeom prst="rect">
            <a:avLst/>
          </a:prstGeom>
        </p:spPr>
      </p:pic>
      <p:pic>
        <p:nvPicPr>
          <p:cNvPr id="142" name="Picture 141" descr="artichoque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67000" y="7696200"/>
            <a:ext cx="1173315" cy="867624"/>
          </a:xfrm>
          <a:prstGeom prst="rect">
            <a:avLst/>
          </a:prstGeom>
        </p:spPr>
      </p:pic>
      <p:pic>
        <p:nvPicPr>
          <p:cNvPr id="143" name="Picture 142" descr="artichoque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1" y="7620001"/>
            <a:ext cx="990600" cy="990600"/>
          </a:xfrm>
          <a:prstGeom prst="rect">
            <a:avLst/>
          </a:prstGeom>
        </p:spPr>
      </p:pic>
      <p:sp>
        <p:nvSpPr>
          <p:cNvPr id="144" name="Rounded Rectangle 143"/>
          <p:cNvSpPr/>
          <p:nvPr/>
        </p:nvSpPr>
        <p:spPr>
          <a:xfrm>
            <a:off x="4495800" y="85801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Perehil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pic>
        <p:nvPicPr>
          <p:cNvPr id="145" name="Picture 144" descr="artichoqu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358481" y="7690344"/>
            <a:ext cx="1127919" cy="885556"/>
          </a:xfrm>
          <a:prstGeom prst="rect">
            <a:avLst/>
          </a:prstGeom>
        </p:spPr>
      </p:pic>
      <p:pic>
        <p:nvPicPr>
          <p:cNvPr id="146" name="Picture 145" descr="artichoque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8200" y="10823362"/>
            <a:ext cx="1347157" cy="835237"/>
          </a:xfrm>
          <a:prstGeom prst="rect">
            <a:avLst/>
          </a:prstGeom>
        </p:spPr>
      </p:pic>
      <p:pic>
        <p:nvPicPr>
          <p:cNvPr id="147" name="Picture 146" descr="artichoqu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001000" y="7620000"/>
            <a:ext cx="944835" cy="892869"/>
          </a:xfrm>
          <a:prstGeom prst="rect">
            <a:avLst/>
          </a:prstGeom>
        </p:spPr>
      </p:pic>
      <p:pic>
        <p:nvPicPr>
          <p:cNvPr id="148" name="Picture 147" descr="artichoque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343400" y="6166659"/>
            <a:ext cx="1072341" cy="1072341"/>
          </a:xfrm>
          <a:prstGeom prst="rect">
            <a:avLst/>
          </a:prstGeom>
        </p:spPr>
      </p:pic>
      <p:sp>
        <p:nvSpPr>
          <p:cNvPr id="149" name="Rounded Rectangle 148"/>
          <p:cNvSpPr/>
          <p:nvPr/>
        </p:nvSpPr>
        <p:spPr>
          <a:xfrm>
            <a:off x="4114800" y="7040880"/>
            <a:ext cx="15240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KG Corner of the Sky" pitchFamily="2" charset="0"/>
              </a:rPr>
              <a:t>tingpamulak </a:t>
            </a:r>
            <a:r>
              <a:rPr lang="en-US"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KG Corner of the Sky" pitchFamily="2" charset="0"/>
              </a:rPr>
              <a:t>sibuyas</a:t>
            </a:r>
          </a:p>
        </p:txBody>
      </p:sp>
      <p:pic>
        <p:nvPicPr>
          <p:cNvPr id="150" name="Picture 149" descr="artichoque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96000" y="7543800"/>
            <a:ext cx="990600" cy="990600"/>
          </a:xfrm>
          <a:prstGeom prst="rect">
            <a:avLst/>
          </a:prstGeom>
        </p:spPr>
      </p:pic>
      <p:sp>
        <p:nvSpPr>
          <p:cNvPr id="151" name="Rounded Rectangle 150"/>
          <p:cNvSpPr/>
          <p:nvPr/>
        </p:nvSpPr>
        <p:spPr>
          <a:xfrm>
            <a:off x="2286000" y="102870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Espinacas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pic>
        <p:nvPicPr>
          <p:cNvPr id="152" name="Picture 151" descr="artichoque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605881" y="9241418"/>
            <a:ext cx="1127919" cy="748407"/>
          </a:xfrm>
          <a:prstGeom prst="rect">
            <a:avLst/>
          </a:prstGeom>
        </p:spPr>
      </p:pic>
      <p:pic>
        <p:nvPicPr>
          <p:cNvPr id="153" name="Picture 152" descr="artichoque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096000" y="9280451"/>
            <a:ext cx="990600" cy="717697"/>
          </a:xfrm>
          <a:prstGeom prst="rect">
            <a:avLst/>
          </a:prstGeom>
        </p:spPr>
      </p:pic>
      <p:pic>
        <p:nvPicPr>
          <p:cNvPr id="154" name="Picture 153" descr="artichoque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343400" y="9220200"/>
            <a:ext cx="1219200" cy="812596"/>
          </a:xfrm>
          <a:prstGeom prst="rect">
            <a:avLst/>
          </a:prstGeom>
        </p:spPr>
      </p:pic>
      <p:pic>
        <p:nvPicPr>
          <p:cNvPr id="155" name="Picture 154" descr="artichoque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772400" y="9220200"/>
            <a:ext cx="1294698" cy="762000"/>
          </a:xfrm>
          <a:prstGeom prst="rect">
            <a:avLst/>
          </a:prstGeom>
        </p:spPr>
      </p:pic>
      <p:pic>
        <p:nvPicPr>
          <p:cNvPr id="156" name="Picture 155" descr="artichoque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590800" y="10591800"/>
            <a:ext cx="1333500" cy="1066800"/>
          </a:xfrm>
          <a:prstGeom prst="rect">
            <a:avLst/>
          </a:prstGeom>
        </p:spPr>
      </p:pic>
      <p:pic>
        <p:nvPicPr>
          <p:cNvPr id="157" name="Picture 156" descr="artichoque.jp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90600" y="9144000"/>
            <a:ext cx="914400" cy="914400"/>
          </a:xfrm>
          <a:prstGeom prst="rect">
            <a:avLst/>
          </a:prstGeom>
        </p:spPr>
      </p:pic>
      <p:pic>
        <p:nvPicPr>
          <p:cNvPr id="158" name="Picture 157" descr="artichoque.jp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419753" y="10820400"/>
            <a:ext cx="1218894" cy="812596"/>
          </a:xfrm>
          <a:prstGeom prst="rect">
            <a:avLst/>
          </a:prstGeom>
        </p:spPr>
      </p:pic>
      <p:pic>
        <p:nvPicPr>
          <p:cNvPr id="159" name="Picture 158" descr="artichoque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172200" y="10820400"/>
            <a:ext cx="1036530" cy="799856"/>
          </a:xfrm>
          <a:prstGeom prst="rect">
            <a:avLst/>
          </a:prstGeom>
        </p:spPr>
      </p:pic>
      <p:pic>
        <p:nvPicPr>
          <p:cNvPr id="160" name="Picture 159" descr="artichoque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620000" y="10744200"/>
            <a:ext cx="1265130" cy="842746"/>
          </a:xfrm>
          <a:prstGeom prst="rect">
            <a:avLst/>
          </a:prstGeom>
        </p:spPr>
      </p:pic>
      <p:sp>
        <p:nvSpPr>
          <p:cNvPr id="161" name="Rounded Rectangle 160"/>
          <p:cNvSpPr/>
          <p:nvPr/>
        </p:nvSpPr>
        <p:spPr>
          <a:xfrm>
            <a:off x="914400" y="23317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Chard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pic>
        <p:nvPicPr>
          <p:cNvPr id="162" name="Picture 161" descr="artichoque.jp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696200" y="4572000"/>
            <a:ext cx="1142999" cy="757857"/>
          </a:xfrm>
          <a:prstGeom prst="rect">
            <a:avLst/>
          </a:prstGeom>
        </p:spPr>
      </p:pic>
      <p:sp>
        <p:nvSpPr>
          <p:cNvPr id="163" name="Footer Placeholder 162"/>
          <p:cNvSpPr>
            <a:spLocks noGrp="1"/>
          </p:cNvSpPr>
          <p:nvPr>
            <p:ph type="ftr" sz="quarter" idx="11"/>
          </p:nvPr>
        </p:nvSpPr>
        <p:spPr>
          <a:xfrm>
            <a:off x="533400" y="12120033"/>
            <a:ext cx="8686800" cy="681567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8"/>
              </a:rPr>
              <a:t>https://myspanishteacher.thinkific.com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8"/>
              </a:rPr>
              <a:t>/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1400" dirty="0" smtClean="0">
                <a:hlinkClick r:id="rId39"/>
              </a:rPr>
              <a:t>https://tajuelo-rodriguez.youcanbook.me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6" name="Picture 165" descr="en-UK_English-Spanish_rId6.jp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4572000" y="12192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101</Words>
  <Application>Microsoft Office PowerPoint</Application>
  <PresentationFormat>A3 Paper (297x420 mm)</PresentationFormat>
  <Paragraphs>75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</dc:creator>
  <cp:lastModifiedBy>k</cp:lastModifiedBy>
  <cp:revision>18</cp:revision>
  <dcterms:created xsi:type="dcterms:W3CDTF">2020-07-04T18:57:21Z</dcterms:created>
  <dcterms:modified xsi:type="dcterms:W3CDTF">2020-08-30T15:04:50Z</dcterms:modified>
</cp:coreProperties>
</file>