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2" autoAdjust="0"/>
  </p:normalViewPr>
  <p:slideViewPr>
    <p:cSldViewPr>
      <p:cViewPr varScale="1">
        <p:scale>
          <a:sx n="114" d="100"/>
          <a:sy n="114" d="100"/>
        </p:scale>
        <p:origin x="4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subTitle" idx="1"/>
          </p:nvPr>
        </p:nvSpPr>
        <p:spPr>
          <a:xfrm>
            <a:off x="685006" y="1828891"/>
            <a:ext cx="10821988" cy="558799"/>
          </a:xfrm>
        </p:spPr>
        <p:txBody>
          <a:bodyPr vert="horz" lIns="91440" tIns="45720" rIns="91440" bIns="45720" anchor="ctr">
            <a:normAutofit/>
          </a:bodyPr>
          <a:lstStyle/>
          <a:p>
            <a:pPr marL="0" indent="0" algn="ctr">
              <a:lnSpc>
                <a:spcPct val="90000"/>
              </a:lnSpc>
              <a:spcBef>
                <a:spcPts val="1000"/>
              </a:spcBef>
            </a:pPr>
            <a:r>
              <a:rPr lang="en-US" sz="2000" b="0" i="0" u="none" baseline="0">
                <a:solidFill>
                  <a:srgbClr val="FFFFFF"/>
                </a:solidFill>
                <a:latin typeface="Arial"/>
                <a:ea typeface="Arial"/>
              </a:rPr>
              <a:t>Click to edit Master subtitle style</a:t>
            </a:r>
          </a:p>
        </p:txBody>
      </p:sp>
      <p:sp>
        <p:nvSpPr>
          <p:cNvPr id="5" name="AutoShape 5"/>
          <p:cNvSpPr>
            <a:spLocks noGrp="1"/>
          </p:cNvSpPr>
          <p:nvPr>
            <p:ph type="ctrTitle"/>
          </p:nvPr>
        </p:nvSpPr>
        <p:spPr>
          <a:xfrm>
            <a:off x="685006" y="1130300"/>
            <a:ext cx="10821988" cy="698591"/>
          </a:xfrm>
        </p:spPr>
        <p:txBody>
          <a:bodyPr vert="horz" lIns="91440" tIns="45720" rIns="91440" bIns="45720" anchor="ctr">
            <a:normAutofit/>
          </a:bodyPr>
          <a:lstStyle/>
          <a:p>
            <a:pPr algn="ctr">
              <a:lnSpc>
                <a:spcPct val="90000"/>
              </a:lnSpc>
              <a:spcBef>
                <a:spcPct val="0"/>
              </a:spcBef>
            </a:pPr>
            <a:r>
              <a:rPr lang="en-US" sz="4000" b="1" i="0" u="none" baseline="0">
                <a:solidFill>
                  <a:srgbClr val="FFFFFF"/>
                </a:solidFill>
                <a:latin typeface="Arial"/>
                <a:ea typeface="Arial"/>
              </a:rPr>
              <a:t>Click to edit Master title style</a:t>
            </a:r>
          </a:p>
        </p:txBody>
      </p:sp>
      <p:sp>
        <p:nvSpPr>
          <p:cNvPr id="6" name="AutoShape 6"/>
          <p:cNvSpPr>
            <a:spLocks noGrp="1"/>
          </p:cNvSpPr>
          <p:nvPr>
            <p:ph type="body" sz="quarter" idx="10"/>
          </p:nvPr>
        </p:nvSpPr>
        <p:spPr>
          <a:xfrm>
            <a:off x="685006" y="5544733"/>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
        <p:nvSpPr>
          <p:cNvPr id="7" name="AutoShape 7"/>
          <p:cNvSpPr>
            <a:spLocks noGrp="1"/>
          </p:cNvSpPr>
          <p:nvPr>
            <p:ph type="body" sz="quarter" idx="11"/>
          </p:nvPr>
        </p:nvSpPr>
        <p:spPr>
          <a:xfrm>
            <a:off x="685006" y="5841004"/>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Date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3" name="AutoShape 3"/>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
        <p:nvSpPr>
          <p:cNvPr id="4" name="AutoShape 4"/>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5" name="AutoShape 5"/>
          <p:cNvSpPr>
            <a:spLocks noGrp="1"/>
          </p:cNvSpPr>
          <p:nvPr>
            <p:ph sz="quarter" idx="13"/>
          </p:nvPr>
        </p:nvSpPr>
        <p:spPr>
          <a:xfrm>
            <a:off x="669925" y="1130299"/>
            <a:ext cx="10850563" cy="5006975"/>
          </a:xfr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rot="10800000">
            <a:off x="669925" y="1130300"/>
            <a:ext cx="769443" cy="2021676"/>
          </a:xfrm>
          <a:prstGeom prst="rect">
            <a:avLst/>
          </a:prstGeom>
          <a:solidFill>
            <a:schemeClr val="accent3">
              <a:lumMod val="60000"/>
              <a:lumOff val="40000"/>
            </a:schemeClr>
          </a:solidFill>
          <a:ln cap="flat" cmpd="sng">
            <a:prstDash val="solid"/>
          </a:ln>
        </p:spPr>
        <p:txBody>
          <a:bodyPr vert="horz" lIns="91440" tIns="45720" rIns="91440" bIns="45720" anchor="ctr">
            <a:normAutofit/>
          </a:bodyPr>
          <a:lstStyle/>
          <a:p>
            <a:pPr marL="0" algn="ctr"/>
            <a:endParaRPr/>
          </a:p>
        </p:txBody>
      </p:sp>
      <p:sp>
        <p:nvSpPr>
          <p:cNvPr id="3" name="AutoShape 3"/>
          <p:cNvSpPr>
            <a:spLocks noGrp="1"/>
          </p:cNvSpPr>
          <p:nvPr>
            <p:ph type="title"/>
          </p:nvPr>
        </p:nvSpPr>
        <p:spPr>
          <a:xfrm>
            <a:off x="3522731" y="2204626"/>
            <a:ext cx="5419185" cy="895350"/>
          </a:xfrm>
        </p:spPr>
        <p:txBody>
          <a:bodyPr vert="horz" lIns="91440" tIns="45720" rIns="91440" bIns="45720" anchor="b">
            <a:normAutofit/>
          </a:bodyPr>
          <a:lstStyle/>
          <a:p>
            <a:pPr algn="l">
              <a:lnSpc>
                <a:spcPct val="90000"/>
              </a:lnSpc>
              <a:spcBef>
                <a:spcPct val="0"/>
              </a:spcBef>
            </a:pPr>
            <a:r>
              <a:rPr lang="en-US" sz="2400" b="1" i="0" u="none" baseline="0">
                <a:solidFill>
                  <a:srgbClr val="000000"/>
                </a:solidFill>
                <a:latin typeface="Arial"/>
                <a:ea typeface="Arial"/>
              </a:rPr>
              <a:t>Click to edit Master title style</a:t>
            </a:r>
          </a:p>
        </p:txBody>
      </p:sp>
      <p:sp>
        <p:nvSpPr>
          <p:cNvPr id="4" name="AutoShape 4"/>
          <p:cNvSpPr>
            <a:spLocks noGrp="1"/>
          </p:cNvSpPr>
          <p:nvPr>
            <p:ph type="body" idx="1"/>
          </p:nvPr>
        </p:nvSpPr>
        <p:spPr>
          <a:xfrm>
            <a:off x="3523847" y="3099976"/>
            <a:ext cx="5419185" cy="1015623"/>
          </a:xfrm>
        </p:spPr>
        <p:txBody>
          <a:bodyPr vert="horz" lIns="91440" tIns="45720" rIns="91440" bIns="45720" anchor="t">
            <a:normAutofit/>
          </a:bodyPr>
          <a:lstStyle/>
          <a:p>
            <a:pPr marL="0" indent="0" algn="l">
              <a:lnSpc>
                <a:spcPct val="100000"/>
              </a:lnSpc>
              <a:spcBef>
                <a:spcPts val="1000"/>
              </a:spcBef>
            </a:pPr>
            <a:r>
              <a:rPr lang="en-US" sz="1100" b="0" i="0" u="none" baseline="0">
                <a:solidFill>
                  <a:srgbClr val="000000"/>
                </a:solidFill>
                <a:latin typeface="Arial"/>
                <a:ea typeface="Arial"/>
              </a:rPr>
              <a:t>Edit Master text styles</a:t>
            </a:r>
          </a:p>
        </p:txBody>
      </p:sp>
      <p:sp>
        <p:nvSpPr>
          <p:cNvPr id="5" name="AutoShape 5"/>
          <p:cNvSpPr/>
          <p:nvPr/>
        </p:nvSpPr>
        <p:spPr>
          <a:xfrm rot="10800000">
            <a:off x="1439367" y="1130300"/>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10800000" flipV="1">
            <a:off x="8667681" y="4115599"/>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7" name="AutoShape 7"/>
          <p:cNvSpPr/>
          <p:nvPr/>
        </p:nvSpPr>
        <p:spPr>
          <a:xfrm rot="10800000">
            <a:off x="10751045" y="4115599"/>
            <a:ext cx="769443" cy="2021676"/>
          </a:xfrm>
          <a:prstGeom prst="rect">
            <a:avLst/>
          </a:prstGeom>
          <a:solidFill>
            <a:schemeClr val="accent2">
              <a:lumMod val="60000"/>
              <a:lumOff val="40000"/>
            </a:schemeClr>
          </a:solidFill>
          <a:ln cap="flat" cmpd="sng">
            <a:prstDash val="solid"/>
          </a:ln>
        </p:spPr>
        <p:txBody>
          <a:bodyPr vert="horz" lIns="91440" tIns="45720" rIns="91440" bIns="45720" anchor="ctr">
            <a:normAutofit/>
          </a:bodyPr>
          <a:lstStyle/>
          <a:p>
            <a:pPr marL="0"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页">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4" name="AutoShape 4"/>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12700" y="-1270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1270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ctrTitle"/>
          </p:nvPr>
        </p:nvSpPr>
        <p:spPr>
          <a:xfrm>
            <a:off x="673100" y="1135063"/>
            <a:ext cx="10845798" cy="1621509"/>
          </a:xfrm>
        </p:spPr>
        <p:txBody>
          <a:bodyPr vert="horz" lIns="91440" tIns="45720" rIns="91440" bIns="45720" anchor="b">
            <a:normAutofit/>
          </a:bodyPr>
          <a:lstStyle/>
          <a:p>
            <a:pPr marL="0" indent="0" algn="ctr">
              <a:lnSpc>
                <a:spcPct val="90000"/>
              </a:lnSpc>
              <a:spcBef>
                <a:spcPct val="0"/>
              </a:spcBef>
            </a:pPr>
            <a:r>
              <a:rPr lang="en-US" sz="3200" b="1" i="0" u="none" baseline="0">
                <a:solidFill>
                  <a:srgbClr val="FFFFFF"/>
                </a:solidFill>
                <a:latin typeface="Arial"/>
                <a:ea typeface="Arial"/>
              </a:rPr>
              <a:t>Conclusion</a:t>
            </a:r>
          </a:p>
        </p:txBody>
      </p:sp>
      <p:sp>
        <p:nvSpPr>
          <p:cNvPr id="5" name="AutoShape 5"/>
          <p:cNvSpPr>
            <a:spLocks noGrp="1"/>
          </p:cNvSpPr>
          <p:nvPr>
            <p:ph type="body" sz="quarter" idx="18"/>
          </p:nvPr>
        </p:nvSpPr>
        <p:spPr>
          <a:xfrm>
            <a:off x="673100" y="3441299"/>
            <a:ext cx="10845798" cy="310871"/>
          </a:xfrm>
        </p:spPr>
        <p:txBody>
          <a:bodyPr vert="horz" lIns="91440" tIns="45720" rIns="91440" bIns="45720" anchor="t">
            <a:normAutofit/>
          </a:bodyPr>
          <a:lstStyle/>
          <a:p>
            <a:pPr marL="228589" marR="0" indent="-228589" algn="ctr" fontAlgn="auto">
              <a:lnSpc>
                <a:spcPct val="90000"/>
              </a:lnSpc>
              <a:spcBef>
                <a:spcPts val="1000"/>
              </a:spcBef>
              <a:spcAft>
                <a:spcPct val="0"/>
              </a:spcAft>
            </a:pPr>
            <a:r>
              <a:rPr lang="en-US" sz="1500" b="0" i="0" u="none" baseline="0">
                <a:solidFill>
                  <a:srgbClr val="FFFFFF"/>
                </a:solidFill>
                <a:latin typeface="Arial"/>
                <a:ea typeface="Arial"/>
              </a:rPr>
              <a:t>Data</a:t>
            </a:r>
          </a:p>
        </p:txBody>
      </p:sp>
      <p:sp>
        <p:nvSpPr>
          <p:cNvPr id="6" name="AutoShape 6"/>
          <p:cNvSpPr>
            <a:spLocks noGrp="1"/>
          </p:cNvSpPr>
          <p:nvPr>
            <p:ph type="body" sz="quarter" idx="10"/>
          </p:nvPr>
        </p:nvSpPr>
        <p:spPr>
          <a:xfrm>
            <a:off x="673102" y="3145028"/>
            <a:ext cx="10845798"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a:prstGeom prst="rect">
            <a:avLst/>
          </a:prstGeo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body" idx="1"/>
          </p:nvPr>
        </p:nvSpPr>
        <p:spPr>
          <a:xfrm>
            <a:off x="669924" y="1123950"/>
            <a:ext cx="10850563" cy="5019675"/>
          </a:xfrm>
          <a:prstGeom prst="rect">
            <a:avLst/>
          </a:prstGeo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cxnSp>
        <p:nvCxnSpPr>
          <p:cNvPr id="4" name="Connector 4"/>
          <p:cNvCxnSpPr/>
          <p:nvPr/>
        </p:nvCxnSpPr>
        <p:spPr>
          <a:xfrm>
            <a:off x="669924" y="1028700"/>
            <a:ext cx="10850563" cy="0"/>
          </a:xfrm>
          <a:prstGeom prst="line">
            <a:avLst/>
          </a:prstGeom>
          <a:ln w="3175" cap="flat" cmpd="sng">
            <a:solidFill>
              <a:srgbClr val="000000">
                <a:lumMod val="50000"/>
                <a:lumOff val="50000"/>
              </a:srgbClr>
            </a:solidFill>
            <a:prstDash val="solid"/>
          </a:ln>
        </p:spPr>
      </p:cxnSp>
      <p:sp>
        <p:nvSpPr>
          <p:cNvPr id="5" name="AutoShape 5"/>
          <p:cNvSpPr>
            <a:spLocks noGrp="1"/>
          </p:cNvSpPr>
          <p:nvPr>
            <p:ph type="dt" sz="half" idx="2"/>
          </p:nvPr>
        </p:nvSpPr>
        <p:spPr>
          <a:xfrm>
            <a:off x="5401732" y="6240463"/>
            <a:ext cx="1388536" cy="206381"/>
          </a:xfrm>
          <a:prstGeom prst="rect">
            <a:avLst/>
          </a:prstGeom>
        </p:spPr>
        <p:txBody>
          <a:bodyPr vert="horz" lIns="91440" tIns="45720" rIns="91440" bIns="45720" anchor="ctr">
            <a:normAutofit/>
          </a:bodyPr>
          <a:lstStyle/>
          <a:p>
            <a:pPr marL="0" algn="l"/>
            <a:r>
              <a:rPr lang="zh-CN" altLang="en-US" sz="1800" b="0" i="0" u="none" baseline="0">
                <a:solidFill>
                  <a:srgbClr val="000000"/>
                </a:solidFill>
                <a:latin typeface="Arial"/>
                <a:ea typeface="Arial"/>
              </a:rPr>
              <a:t>2024/8/12</a:t>
            </a:r>
          </a:p>
        </p:txBody>
      </p:sp>
      <p:sp>
        <p:nvSpPr>
          <p:cNvPr id="6" name="AutoShape 6"/>
          <p:cNvSpPr>
            <a:spLocks noGrp="1"/>
          </p:cNvSpPr>
          <p:nvPr>
            <p:ph type="sldNum" sz="quarter" idx="4"/>
          </p:nvPr>
        </p:nvSpPr>
        <p:spPr>
          <a:xfrm>
            <a:off x="8610599" y="6240463"/>
            <a:ext cx="2909888" cy="206381"/>
          </a:xfrm>
          <a:prstGeom prst="rect">
            <a:avLst/>
          </a:prstGeom>
        </p:spPr>
        <p:txBody>
          <a:bodyPr vert="horz" lIns="91440" tIns="45720" rIns="91440" bIns="45720" anchor="ctr">
            <a:normAutofit/>
          </a:bodyPr>
          <a:lstStyle/>
          <a:p>
            <a:pPr marL="0" algn="l"/>
            <a:fld id="{3386411A-70EE-422D-B97C-F56BEE3FF077}" type="slidenum">
              <a:rPr lang="zh-CN" altLang="en-US" sz="1800" b="0" i="0" u="none" baseline="0">
                <a:solidFill>
                  <a:srgbClr val="000000"/>
                </a:solidFill>
                <a:latin typeface="Arial"/>
                <a:ea typeface="Arial"/>
              </a:rPr>
              <a:t>‹#›</a:t>
            </a:fld>
            <a:endParaRPr lang="zh-CN" altLang="en-US" sz="1800" b="0" i="0" u="none" baseline="0">
              <a:solidFill>
                <a:srgbClr val="000000"/>
              </a:solidFill>
              <a:latin typeface="Arial"/>
              <a:ea typeface="Arial"/>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Lst>
  <p:hf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4" name="AutoShape 4"/>
          <p:cNvSpPr>
            <a:spLocks noGrp="1"/>
          </p:cNvSpPr>
          <p:nvPr>
            <p:ph type="ctrTitle"/>
          </p:nvPr>
        </p:nvSpPr>
        <p:spPr>
          <a:xfrm>
            <a:off x="658811" y="2451009"/>
            <a:ext cx="10850563" cy="698591"/>
          </a:xfrm>
        </p:spPr>
        <p:txBody>
          <a:bodyPr vert="horz" lIns="91440" tIns="45720" rIns="91440" bIns="45720" anchor="ctr">
            <a:noAutofit/>
          </a:bodyPr>
          <a:lstStyle/>
          <a:p>
            <a:pPr algn="ctr">
              <a:lnSpc>
                <a:spcPct val="90000"/>
              </a:lnSpc>
              <a:spcBef>
                <a:spcPct val="0"/>
              </a:spcBef>
            </a:pPr>
            <a:r>
              <a:rPr lang="en-US" sz="4400" b="1" i="0" u="none" baseline="0">
                <a:solidFill>
                  <a:srgbClr val="FFFFFF"/>
                </a:solidFill>
                <a:latin typeface="+mn-ea"/>
                <a:ea typeface="+mn-ea"/>
              </a:rPr>
              <a:t>Introduction to Angles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Angle Relationships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Complementary Angles</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Two angles are complementary if their measures add up to 90 degrees. This property is extensively utilized in trigonometry and can help design elements that require precise right-angle relationships.</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Supplementary Angles</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Supplementary angles are two angles whose measures sum to 180 degrees. This concept is useful in both algebraic and geometric problem-solving, enhancing understanding of various geometric configurations.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Angles in Geometry</a:t>
            </a:r>
          </a:p>
        </p:txBody>
      </p:sp>
      <p:sp>
        <p:nvSpPr>
          <p:cNvPr id="3" name="AutoShape 3"/>
          <p:cNvSpPr/>
          <p:nvPr/>
        </p:nvSpPr>
        <p:spPr>
          <a:xfrm>
            <a:off x="1053530" y="1740598"/>
            <a:ext cx="365122" cy="365760"/>
          </a:xfrm>
          <a:prstGeom prst="roundRect">
            <a:avLst/>
          </a:prstGeom>
          <a:solidFill>
            <a:schemeClr val="accent1"/>
          </a:solidFill>
          <a:ln cap="flat">
            <a:prstDash val="solid"/>
          </a:ln>
          <a:effectLst>
            <a:outerShdw blurRad="127000" dist="63500" dir="2700000" algn="tl" rotWithShape="0">
              <a:schemeClr val="accent1">
                <a:alpha val="40000"/>
              </a:schemeClr>
            </a:outerShdw>
          </a:effectLst>
        </p:spPr>
        <p:txBody>
          <a:bodyPr vert="horz" lIns="91440" tIns="45720" rIns="91440" bIns="45720" anchor="ctr">
            <a:normAutofit/>
          </a:bodyPr>
          <a:lstStyle/>
          <a:p>
            <a:pPr marL="0" algn="l"/>
            <a:endParaRPr/>
          </a:p>
        </p:txBody>
      </p:sp>
      <p:sp>
        <p:nvSpPr>
          <p:cNvPr id="4" name="TextBox 4"/>
          <p:cNvSpPr txBox="1"/>
          <p:nvPr/>
        </p:nvSpPr>
        <p:spPr>
          <a:xfrm>
            <a:off x="1535637" y="1740598"/>
            <a:ext cx="3867887" cy="338554"/>
          </a:xfrm>
          <a:prstGeom prst="rect">
            <a:avLst/>
          </a:prstGeom>
          <a:noFill/>
        </p:spPr>
        <p:txBody>
          <a:bodyPr vert="horz" wrap="square" lIns="91440" tIns="45720" rIns="91440" bIns="45720" rtlCol="0" anchor="ctr">
            <a:spAutoFit/>
          </a:bodyPr>
          <a:lstStyle/>
          <a:p>
            <a:pPr marL="0" algn="l">
              <a:defRPr/>
            </a:pPr>
            <a:r>
              <a:rPr lang="zh-CN" altLang="en-US" sz="1600" b="1" i="0" u="none" baseline="0">
                <a:solidFill>
                  <a:srgbClr val="000000"/>
                </a:solidFill>
                <a:latin typeface="微软雅黑"/>
                <a:ea typeface="微软雅黑"/>
              </a:rPr>
              <a:t>Angles in Polygons</a:t>
            </a:r>
            <a:endParaRPr lang="en-US" sz="1100"/>
          </a:p>
        </p:txBody>
      </p:sp>
      <p:sp>
        <p:nvSpPr>
          <p:cNvPr id="5" name="TextBox 5"/>
          <p:cNvSpPr txBox="1"/>
          <p:nvPr/>
        </p:nvSpPr>
        <p:spPr>
          <a:xfrm>
            <a:off x="967823" y="2183196"/>
            <a:ext cx="4435703" cy="134652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Polygons have specific angle relationships based on the number of sides. The sum of the interior angles of a polygon can be calculated using the formula (n-2)  180 degrees, where n is the number of sides, providing insight into the structure of polygonal shapes.</a:t>
            </a:r>
            <a:endParaRPr lang="en-US" sz="1100"/>
          </a:p>
        </p:txBody>
      </p:sp>
      <p:sp>
        <p:nvSpPr>
          <p:cNvPr id="6" name="AutoShape 6"/>
          <p:cNvSpPr/>
          <p:nvPr/>
        </p:nvSpPr>
        <p:spPr>
          <a:xfrm>
            <a:off x="1053529" y="3790602"/>
            <a:ext cx="365122" cy="365760"/>
          </a:xfrm>
          <a:prstGeom prst="roundRect">
            <a:avLst/>
          </a:prstGeom>
          <a:solidFill>
            <a:schemeClr val="accent5"/>
          </a:solidFill>
          <a:ln cap="flat">
            <a:prstDash val="solid"/>
          </a:ln>
          <a:effectLst>
            <a:outerShdw blurRad="127000" dist="63500" dir="2700000" algn="tl" rotWithShape="0">
              <a:schemeClr val="accent5">
                <a:alpha val="40000"/>
              </a:schemeClr>
            </a:outerShdw>
          </a:effectLst>
        </p:spPr>
        <p:txBody>
          <a:bodyPr vert="horz" lIns="91440" tIns="45720" rIns="91440" bIns="45720" anchor="ctr">
            <a:normAutofit/>
          </a:bodyPr>
          <a:lstStyle/>
          <a:p>
            <a:pPr marL="0" algn="l"/>
            <a:endParaRPr/>
          </a:p>
        </p:txBody>
      </p:sp>
      <p:sp>
        <p:nvSpPr>
          <p:cNvPr id="7" name="TextBox 7"/>
          <p:cNvSpPr txBox="1"/>
          <p:nvPr/>
        </p:nvSpPr>
        <p:spPr>
          <a:xfrm>
            <a:off x="1535635" y="3828412"/>
            <a:ext cx="3867887" cy="338554"/>
          </a:xfrm>
          <a:prstGeom prst="rect">
            <a:avLst/>
          </a:prstGeom>
          <a:noFill/>
        </p:spPr>
        <p:txBody>
          <a:bodyPr vert="horz" wrap="square" lIns="91440" tIns="45720" rIns="91440" bIns="45720" rtlCol="0" anchor="ctr">
            <a:spAutoFit/>
          </a:bodyPr>
          <a:lstStyle/>
          <a:p>
            <a:pPr marL="0" algn="l">
              <a:defRPr/>
            </a:pPr>
            <a:r>
              <a:rPr lang="zh-CN" altLang="en-US" sz="1600" b="1" i="0" u="none" baseline="0">
                <a:solidFill>
                  <a:srgbClr val="000000"/>
                </a:solidFill>
                <a:latin typeface="微软雅黑"/>
                <a:ea typeface="微软雅黑"/>
              </a:rPr>
              <a:t>Angles in Triangles</a:t>
            </a:r>
            <a:endParaRPr lang="en-US" sz="1100"/>
          </a:p>
        </p:txBody>
      </p:sp>
      <p:sp>
        <p:nvSpPr>
          <p:cNvPr id="8" name="TextBox 8"/>
          <p:cNvSpPr txBox="1"/>
          <p:nvPr/>
        </p:nvSpPr>
        <p:spPr>
          <a:xfrm>
            <a:off x="967821" y="4271010"/>
            <a:ext cx="4435703" cy="134652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The sum of interior angles in a triangle always equals 180 degrees. This fundamental property is crucial for solving problems related to triangles and helps understand more complex geometric concepts.</a:t>
            </a:r>
            <a:endParaRPr lang="en-US" sz="1100"/>
          </a:p>
        </p:txBody>
      </p:sp>
      <p:sp>
        <p:nvSpPr>
          <p:cNvPr id="9" name="AutoShape 9"/>
          <p:cNvSpPr/>
          <p:nvPr/>
        </p:nvSpPr>
        <p:spPr>
          <a:xfrm>
            <a:off x="6701034" y="1238250"/>
            <a:ext cx="4714875" cy="4899025"/>
          </a:xfrm>
          <a:prstGeom prst="rect">
            <a:avLst/>
          </a:prstGeom>
          <a:solidFill>
            <a:srgbClr val="FFFFFF"/>
          </a:solidFill>
          <a:ln cap="rnd" cmpd="sng">
            <a:prstDash val="solid"/>
          </a:ln>
          <a:effectLst>
            <a:outerShdw blurRad="50800" sx="101000" sy="101000" algn="ctr" rotWithShape="0">
              <a:srgbClr val="000000">
                <a:alpha val="10000"/>
              </a:srgbClr>
            </a:outerShdw>
          </a:effectLst>
        </p:spPr>
        <p:txBody>
          <a:bodyPr rot="0" vert="horz" wrap="square" lIns="91440" tIns="45720" rIns="91440" bIns="45720" anchor="ctr">
            <a:prstTxWarp prst="textNoShape">
              <a:avLst/>
            </a:prstTxWarp>
            <a:normAutofit/>
          </a:bodyPr>
          <a:lstStyle/>
          <a:p>
            <a:pPr marL="0" algn="ctr"/>
            <a:endParaRPr/>
          </a:p>
        </p:txBody>
      </p:sp>
      <p:sp>
        <p:nvSpPr>
          <p:cNvPr id="10" name="AutoShape 10"/>
          <p:cNvSpPr/>
          <p:nvPr/>
        </p:nvSpPr>
        <p:spPr>
          <a:xfrm>
            <a:off x="6980207" y="1609497"/>
            <a:ext cx="4156529" cy="4156529"/>
          </a:xfrm>
          <a:prstGeom prst="rect">
            <a:avLst/>
          </a:prstGeom>
          <a:blipFill>
            <a:blip r:embed="rId2"/>
            <a:stretch>
              <a:fillRect l="-25076" r="-24924"/>
            </a:stretch>
          </a:blipFill>
          <a:ln cap="flat" cmpd="sng">
            <a:prstDash val="solid"/>
          </a:ln>
        </p:spPr>
        <p:txBody>
          <a:bodyPr vert="horz" wrap="square" lIns="91440" tIns="45720" rIns="91440" bIns="45720" anchor="ctr">
            <a:normAutofit/>
          </a:bodyPr>
          <a:lstStyle/>
          <a:p>
            <a:pPr marL="0" algn="ct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Angle Theorems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04</a:t>
            </a:r>
            <a:endParaRPr lang="en-US" sz="11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Key Angle Theorems</a:t>
            </a:r>
          </a:p>
        </p:txBody>
      </p:sp>
      <p:sp>
        <p:nvSpPr>
          <p:cNvPr id="3" name="AutoShape 3"/>
          <p:cNvSpPr/>
          <p:nvPr/>
        </p:nvSpPr>
        <p:spPr>
          <a:xfrm>
            <a:off x="5755831" y="1133474"/>
            <a:ext cx="2365200" cy="2364791"/>
          </a:xfrm>
          <a:prstGeom prst="rect">
            <a:avLst/>
          </a:prstGeom>
          <a:blipFill>
            <a:blip r:embed="rId2">
              <a:duotone>
                <a:prstClr val="black"/>
                <a:schemeClr val="accent5">
                  <a:satMod val="400000"/>
                  <a:tint val="45000"/>
                </a:schemeClr>
              </a:duotone>
            </a:blip>
            <a:stretch>
              <a:fillRect l="-25150" r="-24883"/>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4" name="AutoShape 4"/>
          <p:cNvSpPr/>
          <p:nvPr/>
        </p:nvSpPr>
        <p:spPr>
          <a:xfrm>
            <a:off x="8121030" y="1133474"/>
            <a:ext cx="3399457" cy="2364791"/>
          </a:xfrm>
          <a:prstGeom prst="rect">
            <a:avLst/>
          </a:prstGeom>
          <a:solidFill>
            <a:srgbClr val="768394">
              <a:alpha val="15000"/>
            </a:srgbClr>
          </a:solidFill>
          <a:ln cap="flat" cmpd="sng">
            <a:prstDash val="solid"/>
          </a:ln>
        </p:spPr>
        <p:txBody>
          <a:bodyPr vert="horz" lIns="396000" tIns="576000" rIns="91440" bIns="45720" anchor="ctr">
            <a:normAutofit/>
          </a:bodyPr>
          <a:lstStyle/>
          <a:p>
            <a:pPr marL="0" algn="l">
              <a:lnSpc>
                <a:spcPct val="130000"/>
              </a:lnSpc>
            </a:pPr>
            <a:endParaRPr/>
          </a:p>
        </p:txBody>
      </p:sp>
      <p:sp>
        <p:nvSpPr>
          <p:cNvPr id="5" name="AutoShape 5"/>
          <p:cNvSpPr/>
          <p:nvPr/>
        </p:nvSpPr>
        <p:spPr>
          <a:xfrm>
            <a:off x="8393148" y="1425390"/>
            <a:ext cx="2962230" cy="338554"/>
          </a:xfrm>
          <a:prstGeom prst="rect">
            <a:avLst/>
          </a:prstGeom>
          <a:noFill/>
          <a:ln cap="flat" cmpd="sng">
            <a:prstDash val="solid"/>
          </a:ln>
        </p:spPr>
        <p:txBody>
          <a:bodyPr vert="horz" wrap="square" lIns="91440" tIns="45720" rIns="91440" bIns="45720" anchor="b">
            <a:spAutoFit/>
          </a:bodyPr>
          <a:lstStyle/>
          <a:p>
            <a:pPr marL="0" algn="l"/>
            <a:r>
              <a:rPr lang="zh-CN" altLang="en-US" sz="1600" b="1" i="0" u="none" baseline="0">
                <a:solidFill>
                  <a:srgbClr val="000000"/>
                </a:solidFill>
                <a:latin typeface="微软雅黑"/>
                <a:ea typeface="微软雅黑"/>
              </a:rPr>
              <a:t>Vertical Angles Theorem</a:t>
            </a:r>
          </a:p>
        </p:txBody>
      </p:sp>
      <p:sp>
        <p:nvSpPr>
          <p:cNvPr id="6" name="AutoShape 6"/>
          <p:cNvSpPr/>
          <p:nvPr/>
        </p:nvSpPr>
        <p:spPr>
          <a:xfrm>
            <a:off x="9048299" y="3772484"/>
            <a:ext cx="2472187" cy="2364791"/>
          </a:xfrm>
          <a:prstGeom prst="rect">
            <a:avLst/>
          </a:prstGeom>
          <a:blipFill>
            <a:blip r:embed="rId3">
              <a:duotone>
                <a:prstClr val="black"/>
                <a:schemeClr val="accent5">
                  <a:satMod val="400000"/>
                  <a:tint val="45000"/>
                </a:schemeClr>
              </a:duotone>
            </a:blip>
            <a:stretch>
              <a:fillRect l="-21882" r="-21658"/>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7" name="AutoShape 7"/>
          <p:cNvSpPr/>
          <p:nvPr/>
        </p:nvSpPr>
        <p:spPr>
          <a:xfrm>
            <a:off x="5755831" y="3772484"/>
            <a:ext cx="3292469" cy="2364791"/>
          </a:xfrm>
          <a:prstGeom prst="rect">
            <a:avLst/>
          </a:prstGeom>
          <a:solidFill>
            <a:schemeClr val="accent1"/>
          </a:solidFill>
          <a:ln cap="flat" cmpd="sng">
            <a:prstDash val="solid"/>
          </a:ln>
        </p:spPr>
        <p:txBody>
          <a:bodyPr vert="horz" lIns="0" tIns="576000" rIns="396000" bIns="45720" anchor="ctr">
            <a:normAutofit/>
          </a:bodyPr>
          <a:lstStyle/>
          <a:p>
            <a:pPr marL="0" algn="r">
              <a:lnSpc>
                <a:spcPct val="130000"/>
              </a:lnSpc>
            </a:pPr>
            <a:endParaRPr/>
          </a:p>
        </p:txBody>
      </p:sp>
      <p:sp>
        <p:nvSpPr>
          <p:cNvPr id="8" name="AutoShape 8"/>
          <p:cNvSpPr/>
          <p:nvPr/>
        </p:nvSpPr>
        <p:spPr>
          <a:xfrm>
            <a:off x="5891101" y="4027529"/>
            <a:ext cx="2962230" cy="338554"/>
          </a:xfrm>
          <a:prstGeom prst="rect">
            <a:avLst/>
          </a:prstGeom>
          <a:noFill/>
          <a:ln cap="flat" cmpd="sng">
            <a:prstDash val="solid"/>
          </a:ln>
        </p:spPr>
        <p:txBody>
          <a:bodyPr vert="horz" wrap="square" lIns="91440" tIns="45720" rIns="91440" bIns="45720" anchor="b">
            <a:spAutoFit/>
          </a:bodyPr>
          <a:lstStyle/>
          <a:p>
            <a:pPr marL="0" algn="l"/>
            <a:r>
              <a:rPr lang="zh-CN" altLang="en-US" sz="1600" b="1" i="0" u="none" baseline="0">
                <a:solidFill>
                  <a:srgbClr val="000000"/>
                </a:solidFill>
                <a:latin typeface="微软雅黑"/>
                <a:ea typeface="微软雅黑"/>
              </a:rPr>
              <a:t>Angles on a Straight Line</a:t>
            </a:r>
          </a:p>
        </p:txBody>
      </p:sp>
      <p:sp>
        <p:nvSpPr>
          <p:cNvPr id="9" name="AutoShape 9"/>
          <p:cNvSpPr/>
          <p:nvPr/>
        </p:nvSpPr>
        <p:spPr>
          <a:xfrm>
            <a:off x="8393148" y="1773658"/>
            <a:ext cx="2962230" cy="174509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Vertical angles are opposite angles formed when two lines intersect. This theorem states that vertical angles are equal, which is an important property used in proofs and solving geometric problems.</a:t>
            </a:r>
          </a:p>
        </p:txBody>
      </p:sp>
      <p:sp>
        <p:nvSpPr>
          <p:cNvPr id="10" name="AutoShape 10"/>
          <p:cNvSpPr/>
          <p:nvPr/>
        </p:nvSpPr>
        <p:spPr>
          <a:xfrm>
            <a:off x="5891101" y="4349552"/>
            <a:ext cx="2962230" cy="174509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The theorem states that the angles formed on a straight line sum to 180 degrees. This principle is foundational in geometry and assists in understanding angle relationships in various configurations.</a:t>
            </a:r>
          </a:p>
        </p:txBody>
      </p:sp>
      <p:pic>
        <p:nvPicPr>
          <p:cNvPr id="11" name="image3.jpeg"/>
          <p:cNvPicPr>
            <a:picLocks noChangeAspect="1"/>
          </p:cNvPicPr>
          <p:nvPr/>
        </p:nvPicPr>
        <p:blipFill>
          <a:blip r:embed="rId4"/>
          <a:srcRect l="12500" t="1962" r="12500" b="1962"/>
          <a:stretch>
            <a:fillRect/>
          </a:stretch>
        </p:blipFill>
        <p:spPr>
          <a:xfrm>
            <a:off x="851249" y="1763944"/>
            <a:ext cx="4487266" cy="38969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 name="Group 2"/>
          <p:cNvGrpSpPr/>
          <p:nvPr/>
        </p:nvGrpSpPr>
        <p:grpSpPr>
          <a:xfrm>
            <a:off x="765486" y="1629000"/>
            <a:ext cx="10661028" cy="3904101"/>
            <a:chOff x="765486" y="1787084"/>
            <a:chExt cx="10661028" cy="3904101"/>
          </a:xfrm>
        </p:grpSpPr>
        <p:grpSp>
          <p:nvGrpSpPr>
            <p:cNvPr id="3" name="Group 3"/>
            <p:cNvGrpSpPr/>
            <p:nvPr/>
          </p:nvGrpSpPr>
          <p:grpSpPr>
            <a:xfrm>
              <a:off x="765486" y="1787084"/>
              <a:ext cx="7130514" cy="3904101"/>
              <a:chOff x="765486" y="1729027"/>
              <a:chExt cx="7130514" cy="3904101"/>
            </a:xfrm>
          </p:grpSpPr>
          <p:sp>
            <p:nvSpPr>
              <p:cNvPr id="4" name="AutoShape 4"/>
              <p:cNvSpPr/>
              <p:nvPr/>
            </p:nvSpPr>
            <p:spPr>
              <a:xfrm flipH="1">
                <a:off x="4296000" y="1729027"/>
                <a:ext cx="3600000" cy="3600000"/>
              </a:xfrm>
              <a:prstGeom prst="blockArc">
                <a:avLst>
                  <a:gd name="adj1" fmla="val 16200000"/>
                  <a:gd name="adj2" fmla="val 5400000"/>
                  <a:gd name="adj3" fmla="val 16361"/>
                </a:avLst>
              </a:prstGeom>
              <a:solidFill>
                <a:srgbClr val="778495">
                  <a:alpha val="15000"/>
                </a:srgbClr>
              </a:solidFill>
              <a:ln w="50800" cap="flat">
                <a:solidFill>
                  <a:srgbClr val="F0F0F0"/>
                </a:solidFill>
                <a:prstDash val="solid"/>
              </a:ln>
            </p:spPr>
            <p:txBody>
              <a:bodyPr vert="horz" wrap="square" lIns="108000" tIns="108000" rIns="108000" bIns="108000" anchor="ctr">
                <a:normAutofit/>
              </a:bodyPr>
              <a:lstStyle/>
              <a:p>
                <a:pPr marL="0" algn="l"/>
                <a:endParaRPr/>
              </a:p>
            </p:txBody>
          </p:sp>
          <p:grpSp>
            <p:nvGrpSpPr>
              <p:cNvPr id="5" name="Group 5"/>
              <p:cNvGrpSpPr/>
              <p:nvPr/>
            </p:nvGrpSpPr>
            <p:grpSpPr>
              <a:xfrm>
                <a:off x="765486" y="2179753"/>
                <a:ext cx="2600014" cy="3453375"/>
                <a:chOff x="765486" y="2036848"/>
                <a:chExt cx="2600014" cy="3453375"/>
              </a:xfrm>
            </p:grpSpPr>
            <p:sp>
              <p:nvSpPr>
                <p:cNvPr id="6" name="AutoShape 6"/>
                <p:cNvSpPr/>
                <p:nvPr/>
              </p:nvSpPr>
              <p:spPr>
                <a:xfrm>
                  <a:off x="765486" y="2036848"/>
                  <a:ext cx="2600014" cy="559005"/>
                </a:xfrm>
                <a:prstGeom prst="roundRect">
                  <a:avLst>
                    <a:gd name="adj" fmla="val 50000"/>
                  </a:avLst>
                </a:prstGeom>
                <a:solidFill>
                  <a:schemeClr val="accent1"/>
                </a:solidFill>
                <a:ln cap="flat" cmpd="sng">
                  <a:prstDash val="solid"/>
                </a:ln>
              </p:spPr>
              <p:txBody>
                <a:bodyPr vert="horz" wrap="square" lIns="108000" tIns="54000" rIns="108000" bIns="54000" anchor="ctr">
                  <a:spAutoFit/>
                </a:bodyPr>
                <a:lstStyle/>
                <a:p>
                  <a:pPr marL="0" algn="ctr">
                    <a:lnSpc>
                      <a:spcPct val="130000"/>
                    </a:lnSpc>
                    <a:spcBef>
                      <a:spcPct val="0"/>
                    </a:spcBef>
                  </a:pPr>
                  <a:r>
                    <a:rPr lang="zh-CN" altLang="en-US" sz="1600" b="1" i="0" u="none" baseline="0">
                      <a:solidFill>
                        <a:srgbClr val="000000"/>
                      </a:solidFill>
                      <a:latin typeface="微软雅黑"/>
                      <a:ea typeface="微软雅黑"/>
                    </a:rPr>
                    <a:t>Real-World Examples</a:t>
                  </a:r>
                </a:p>
              </p:txBody>
            </p:sp>
            <p:sp>
              <p:nvSpPr>
                <p:cNvPr id="7" name="AutoShape 7"/>
                <p:cNvSpPr/>
                <p:nvPr/>
              </p:nvSpPr>
              <p:spPr>
                <a:xfrm flipH="1">
                  <a:off x="765486" y="2937858"/>
                  <a:ext cx="2600014" cy="255236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200" b="0" i="0" u="none" baseline="0">
                      <a:solidFill>
                        <a:srgbClr val="000000"/>
                      </a:solidFill>
                      <a:latin typeface="微软雅黑"/>
                      <a:ea typeface="微软雅黑"/>
                    </a:rPr>
                    <a:t>Angle theorems apply in numerous real-world scenarios, such as determining unknown angles in construction projects, analyzing forces in physics, and in the design of mechanical systems that rely on precise angles.</a:t>
                  </a:r>
                </a:p>
                <a:p>
                  <a:pPr marL="0" algn="l">
                    <a:lnSpc>
                      <a:spcPct val="150000"/>
                    </a:lnSpc>
                  </a:pPr>
                  <a:endParaRPr lang="zh-CN" altLang="en-US" sz="1200" b="0" i="0" u="none" baseline="0">
                    <a:solidFill>
                      <a:srgbClr val="000000"/>
                    </a:solidFill>
                    <a:latin typeface="微软雅黑"/>
                    <a:ea typeface="微软雅黑"/>
                  </a:endParaRPr>
                </a:p>
              </p:txBody>
            </p:sp>
          </p:grpSp>
          <p:grpSp>
            <p:nvGrpSpPr>
              <p:cNvPr id="8" name="Group 8"/>
              <p:cNvGrpSpPr/>
              <p:nvPr/>
            </p:nvGrpSpPr>
            <p:grpSpPr>
              <a:xfrm>
                <a:off x="4037926" y="3198490"/>
                <a:ext cx="661074" cy="661074"/>
                <a:chOff x="4037926" y="3198490"/>
                <a:chExt cx="661074" cy="661074"/>
              </a:xfrm>
            </p:grpSpPr>
            <p:sp>
              <p:nvSpPr>
                <p:cNvPr id="9" name="TextBox 9"/>
                <p:cNvSpPr txBox="1"/>
                <p:nvPr/>
              </p:nvSpPr>
              <p:spPr>
                <a:xfrm>
                  <a:off x="4037926" y="3198490"/>
                  <a:ext cx="661074" cy="661074"/>
                </a:xfrm>
                <a:prstGeom prst="roundRect">
                  <a:avLst>
                    <a:gd name="adj" fmla="val 50000"/>
                  </a:avLst>
                </a:prstGeom>
                <a:solidFill>
                  <a:srgbClr val="FFFFFF"/>
                </a:solidFill>
              </p:spPr>
              <p:txBody>
                <a:bodyPr vert="horz" lIns="108000" tIns="108000" rIns="108000" bIns="108000" rtlCol="0" anchor="ctr">
                  <a:noAutofit/>
                </a:bodyPr>
                <a:lstStyle/>
                <a:p>
                  <a:pPr marL="0" algn="ctr">
                    <a:defRPr/>
                  </a:pPr>
                  <a:endParaRPr lang="en-US" sz="1100"/>
                </a:p>
              </p:txBody>
            </p:sp>
            <p:grpSp>
              <p:nvGrpSpPr>
                <p:cNvPr id="10" name="Group 10"/>
                <p:cNvGrpSpPr/>
                <p:nvPr/>
              </p:nvGrpSpPr>
              <p:grpSpPr>
                <a:xfrm>
                  <a:off x="4098463" y="3259027"/>
                  <a:ext cx="540000" cy="540000"/>
                  <a:chOff x="4538963" y="1134518"/>
                  <a:chExt cx="540000" cy="540000"/>
                </a:xfrm>
              </p:grpSpPr>
              <p:sp>
                <p:nvSpPr>
                  <p:cNvPr id="11" name="TextBox 11"/>
                  <p:cNvSpPr txBox="1"/>
                  <p:nvPr/>
                </p:nvSpPr>
                <p:spPr>
                  <a:xfrm>
                    <a:off x="4538963" y="1134518"/>
                    <a:ext cx="540000" cy="540000"/>
                  </a:xfrm>
                  <a:prstGeom prst="roundRect">
                    <a:avLst>
                      <a:gd name="adj" fmla="val 50000"/>
                    </a:avLst>
                  </a:prstGeom>
                  <a:solidFill>
                    <a:schemeClr val="accent1"/>
                  </a:solidFill>
                </p:spPr>
                <p:txBody>
                  <a:bodyPr vert="horz" lIns="108000" tIns="108000" rIns="108000" bIns="108000" rtlCol="0" anchor="ctr">
                    <a:noAutofit/>
                  </a:bodyPr>
                  <a:lstStyle/>
                  <a:p>
                    <a:pPr marL="0" algn="ctr">
                      <a:defRPr/>
                    </a:pPr>
                    <a:endParaRPr lang="en-US" sz="1100"/>
                  </a:p>
                </p:txBody>
              </p:sp>
              <p:sp>
                <p:nvSpPr>
                  <p:cNvPr id="12" name="Freeform 12"/>
                  <p:cNvSpPr/>
                  <p:nvPr/>
                </p:nvSpPr>
                <p:spPr>
                  <a:xfrm>
                    <a:off x="4695849" y="1266815"/>
                    <a:ext cx="226228" cy="275406"/>
                  </a:xfrm>
                  <a:custGeom>
                    <a:avLst/>
                    <a:gdLst/>
                    <a:ahLst/>
                    <a:cxnLst/>
                    <a:rect l="l" t="t" r="r" b="b"/>
                    <a:pathLst>
                      <a:path w="438150" h="533400">
                        <a:moveTo>
                          <a:pt x="284197" y="621"/>
                        </a:moveTo>
                        <a:cubicBezTo>
                          <a:pt x="285149" y="621"/>
                          <a:pt x="286102" y="621"/>
                          <a:pt x="286102" y="621"/>
                        </a:cubicBezTo>
                        <a:lnTo>
                          <a:pt x="286102" y="124446"/>
                        </a:lnTo>
                        <a:lnTo>
                          <a:pt x="286102" y="126351"/>
                        </a:lnTo>
                        <a:cubicBezTo>
                          <a:pt x="287055" y="141591"/>
                          <a:pt x="299437" y="153021"/>
                          <a:pt x="314677" y="153021"/>
                        </a:cubicBezTo>
                        <a:lnTo>
                          <a:pt x="314677" y="153021"/>
                        </a:lnTo>
                        <a:lnTo>
                          <a:pt x="438502" y="153021"/>
                        </a:lnTo>
                        <a:cubicBezTo>
                          <a:pt x="438502" y="153974"/>
                          <a:pt x="438502" y="154926"/>
                          <a:pt x="438502" y="154926"/>
                        </a:cubicBezTo>
                        <a:lnTo>
                          <a:pt x="438502" y="505446"/>
                        </a:lnTo>
                        <a:cubicBezTo>
                          <a:pt x="438502" y="521639"/>
                          <a:pt x="426120" y="534021"/>
                          <a:pt x="409927" y="534021"/>
                        </a:cubicBezTo>
                        <a:lnTo>
                          <a:pt x="28927" y="534021"/>
                        </a:lnTo>
                        <a:cubicBezTo>
                          <a:pt x="12734" y="534021"/>
                          <a:pt x="352" y="521639"/>
                          <a:pt x="352" y="505446"/>
                        </a:cubicBezTo>
                        <a:lnTo>
                          <a:pt x="352" y="29196"/>
                        </a:lnTo>
                        <a:cubicBezTo>
                          <a:pt x="352" y="13004"/>
                          <a:pt x="12734" y="621"/>
                          <a:pt x="28927" y="621"/>
                        </a:cubicBezTo>
                        <a:lnTo>
                          <a:pt x="284197" y="621"/>
                        </a:lnTo>
                        <a:close/>
                        <a:moveTo>
                          <a:pt x="248002" y="200646"/>
                        </a:moveTo>
                        <a:lnTo>
                          <a:pt x="152752" y="200646"/>
                        </a:lnTo>
                        <a:lnTo>
                          <a:pt x="152752" y="410196"/>
                        </a:lnTo>
                        <a:lnTo>
                          <a:pt x="171802" y="410196"/>
                        </a:lnTo>
                        <a:lnTo>
                          <a:pt x="171802" y="314946"/>
                        </a:lnTo>
                        <a:lnTo>
                          <a:pt x="248002" y="314946"/>
                        </a:lnTo>
                        <a:lnTo>
                          <a:pt x="249907" y="314946"/>
                        </a:lnTo>
                        <a:cubicBezTo>
                          <a:pt x="280387" y="313994"/>
                          <a:pt x="305152" y="288276"/>
                          <a:pt x="305152" y="257796"/>
                        </a:cubicBezTo>
                        <a:cubicBezTo>
                          <a:pt x="305152" y="226364"/>
                          <a:pt x="279434" y="200646"/>
                          <a:pt x="248002" y="200646"/>
                        </a:cubicBezTo>
                        <a:lnTo>
                          <a:pt x="248002" y="200646"/>
                        </a:lnTo>
                        <a:close/>
                        <a:moveTo>
                          <a:pt x="248002" y="219696"/>
                        </a:moveTo>
                        <a:cubicBezTo>
                          <a:pt x="268957" y="219696"/>
                          <a:pt x="286102" y="236841"/>
                          <a:pt x="286102" y="257796"/>
                        </a:cubicBezTo>
                        <a:cubicBezTo>
                          <a:pt x="286102" y="278751"/>
                          <a:pt x="268957" y="295896"/>
                          <a:pt x="248002" y="295896"/>
                        </a:cubicBezTo>
                        <a:lnTo>
                          <a:pt x="248002" y="295896"/>
                        </a:lnTo>
                        <a:lnTo>
                          <a:pt x="171802" y="295896"/>
                        </a:lnTo>
                        <a:lnTo>
                          <a:pt x="171802" y="219696"/>
                        </a:lnTo>
                        <a:lnTo>
                          <a:pt x="248002" y="219696"/>
                        </a:lnTo>
                        <a:close/>
                        <a:moveTo>
                          <a:pt x="428977" y="133971"/>
                        </a:moveTo>
                        <a:lnTo>
                          <a:pt x="314677" y="133971"/>
                        </a:lnTo>
                        <a:lnTo>
                          <a:pt x="313724" y="133971"/>
                        </a:lnTo>
                        <a:cubicBezTo>
                          <a:pt x="308962" y="133019"/>
                          <a:pt x="305152" y="129209"/>
                          <a:pt x="305152" y="124446"/>
                        </a:cubicBezTo>
                        <a:lnTo>
                          <a:pt x="305152" y="124446"/>
                        </a:lnTo>
                        <a:lnTo>
                          <a:pt x="305152" y="10146"/>
                        </a:lnTo>
                        <a:lnTo>
                          <a:pt x="428977" y="133971"/>
                        </a:lnTo>
                        <a:close/>
                      </a:path>
                    </a:pathLst>
                  </a:custGeom>
                  <a:solidFill>
                    <a:srgbClr val="FFFFFF"/>
                  </a:solidFill>
                  <a:ln cap="flat">
                    <a:prstDash val="solid"/>
                  </a:ln>
                </p:spPr>
                <p:txBody>
                  <a:bodyPr vert="horz" wrap="square" lIns="91440" tIns="45720" rIns="91440" bIns="45720" anchor="ctr">
                    <a:normAutofit/>
                  </a:bodyPr>
                  <a:lstStyle/>
                  <a:p>
                    <a:pPr marL="0" algn="l"/>
                    <a:endParaRPr/>
                  </a:p>
                </p:txBody>
              </p:sp>
            </p:grpSp>
          </p:grpSp>
        </p:grpSp>
        <p:sp>
          <p:nvSpPr>
            <p:cNvPr id="13" name="AutoShape 13"/>
            <p:cNvSpPr/>
            <p:nvPr/>
          </p:nvSpPr>
          <p:spPr>
            <a:xfrm>
              <a:off x="4296000" y="1787084"/>
              <a:ext cx="3600000" cy="3600000"/>
            </a:xfrm>
            <a:prstGeom prst="blockArc">
              <a:avLst>
                <a:gd name="adj1" fmla="val 16200000"/>
                <a:gd name="adj2" fmla="val 5400000"/>
                <a:gd name="adj3" fmla="val 16361"/>
              </a:avLst>
            </a:prstGeom>
            <a:solidFill>
              <a:srgbClr val="778495">
                <a:alpha val="15000"/>
              </a:srgbClr>
            </a:solidFill>
            <a:ln w="50800" cap="flat">
              <a:solidFill>
                <a:srgbClr val="F0F0F0"/>
              </a:solidFill>
              <a:prstDash val="solid"/>
            </a:ln>
          </p:spPr>
          <p:txBody>
            <a:bodyPr vert="horz" wrap="square" lIns="108000" tIns="108000" rIns="108000" bIns="108000" anchor="ctr">
              <a:normAutofit/>
            </a:bodyPr>
            <a:lstStyle/>
            <a:p>
              <a:pPr marL="0" algn="l"/>
              <a:endParaRPr/>
            </a:p>
          </p:txBody>
        </p:sp>
        <p:grpSp>
          <p:nvGrpSpPr>
            <p:cNvPr id="14" name="Group 14"/>
            <p:cNvGrpSpPr/>
            <p:nvPr/>
          </p:nvGrpSpPr>
          <p:grpSpPr>
            <a:xfrm flipH="1">
              <a:off x="8826500" y="2237810"/>
              <a:ext cx="2600014" cy="3453375"/>
              <a:chOff x="765486" y="2036848"/>
              <a:chExt cx="2600014" cy="3453375"/>
            </a:xfrm>
          </p:grpSpPr>
          <p:sp>
            <p:nvSpPr>
              <p:cNvPr id="15" name="AutoShape 15"/>
              <p:cNvSpPr/>
              <p:nvPr/>
            </p:nvSpPr>
            <p:spPr>
              <a:xfrm>
                <a:off x="765486" y="2036848"/>
                <a:ext cx="2600014" cy="559005"/>
              </a:xfrm>
              <a:prstGeom prst="roundRect">
                <a:avLst>
                  <a:gd name="adj" fmla="val 50000"/>
                </a:avLst>
              </a:prstGeom>
              <a:solidFill>
                <a:schemeClr val="accent1"/>
              </a:solidFill>
              <a:ln cap="flat" cmpd="sng">
                <a:prstDash val="solid"/>
              </a:ln>
            </p:spPr>
            <p:txBody>
              <a:bodyPr vert="horz" wrap="square" lIns="108000" tIns="54000" rIns="108000" bIns="54000" anchor="ctr">
                <a:spAutoFit/>
              </a:bodyPr>
              <a:lstStyle/>
              <a:p>
                <a:pPr marL="0" algn="ctr">
                  <a:lnSpc>
                    <a:spcPct val="130000"/>
                  </a:lnSpc>
                  <a:spcBef>
                    <a:spcPct val="0"/>
                  </a:spcBef>
                </a:pPr>
                <a:r>
                  <a:rPr lang="zh-CN" altLang="en-US" sz="1600" b="1" i="0" u="none" baseline="0">
                    <a:solidFill>
                      <a:srgbClr val="000000"/>
                    </a:solidFill>
                    <a:latin typeface="微软雅黑"/>
                    <a:ea typeface="微软雅黑"/>
                  </a:rPr>
                  <a:t>Problems Solved Using Theorems</a:t>
                </a:r>
              </a:p>
            </p:txBody>
          </p:sp>
          <p:sp>
            <p:nvSpPr>
              <p:cNvPr id="16" name="AutoShape 16"/>
              <p:cNvSpPr/>
              <p:nvPr/>
            </p:nvSpPr>
            <p:spPr>
              <a:xfrm flipH="1">
                <a:off x="765486" y="2937858"/>
                <a:ext cx="2600014" cy="255236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200" b="0" i="0" u="none" baseline="0">
                    <a:solidFill>
                      <a:srgbClr val="000000"/>
                    </a:solidFill>
                    <a:latin typeface="微软雅黑"/>
                    <a:ea typeface="微软雅黑"/>
                  </a:rPr>
                  <a:t>Various geometric problems, such as finding missing angles in complex figures or verifying the correctness of designs, can be addressed using angle theorems. This enhances both theoretical understanding and practical application in engineering and architecture.</a:t>
                </a:r>
              </a:p>
              <a:p>
                <a:pPr marL="0" algn="l">
                  <a:lnSpc>
                    <a:spcPct val="150000"/>
                  </a:lnSpc>
                </a:pPr>
                <a:endParaRPr lang="zh-CN" altLang="en-US" sz="1200" b="0" i="0" u="none" baseline="0">
                  <a:solidFill>
                    <a:srgbClr val="000000"/>
                  </a:solidFill>
                  <a:latin typeface="微软雅黑"/>
                  <a:ea typeface="微软雅黑"/>
                </a:endParaRPr>
              </a:p>
            </p:txBody>
          </p:sp>
        </p:grpSp>
        <p:grpSp>
          <p:nvGrpSpPr>
            <p:cNvPr id="17" name="Group 17"/>
            <p:cNvGrpSpPr/>
            <p:nvPr/>
          </p:nvGrpSpPr>
          <p:grpSpPr>
            <a:xfrm>
              <a:off x="7493000" y="3256547"/>
              <a:ext cx="661074" cy="661074"/>
              <a:chOff x="7493000" y="3198490"/>
              <a:chExt cx="661074" cy="661074"/>
            </a:xfrm>
          </p:grpSpPr>
          <p:sp>
            <p:nvSpPr>
              <p:cNvPr id="18" name="TextBox 18"/>
              <p:cNvSpPr txBox="1"/>
              <p:nvPr/>
            </p:nvSpPr>
            <p:spPr>
              <a:xfrm>
                <a:off x="7493000" y="3198490"/>
                <a:ext cx="661074" cy="661074"/>
              </a:xfrm>
              <a:prstGeom prst="roundRect">
                <a:avLst>
                  <a:gd name="adj" fmla="val 50000"/>
                </a:avLst>
              </a:prstGeom>
              <a:solidFill>
                <a:srgbClr val="FFFFFF"/>
              </a:solidFill>
            </p:spPr>
            <p:txBody>
              <a:bodyPr vert="horz" lIns="108000" tIns="108000" rIns="108000" bIns="108000" rtlCol="0" anchor="ctr">
                <a:noAutofit/>
              </a:bodyPr>
              <a:lstStyle/>
              <a:p>
                <a:pPr marL="0" algn="ctr">
                  <a:defRPr/>
                </a:pPr>
                <a:endParaRPr lang="en-US" sz="1100"/>
              </a:p>
            </p:txBody>
          </p:sp>
          <p:grpSp>
            <p:nvGrpSpPr>
              <p:cNvPr id="19" name="Group 19"/>
              <p:cNvGrpSpPr/>
              <p:nvPr/>
            </p:nvGrpSpPr>
            <p:grpSpPr>
              <a:xfrm>
                <a:off x="7553537" y="3259027"/>
                <a:ext cx="540000" cy="540000"/>
                <a:chOff x="8212907" y="3159675"/>
                <a:chExt cx="540000" cy="540000"/>
              </a:xfrm>
            </p:grpSpPr>
            <p:sp>
              <p:nvSpPr>
                <p:cNvPr id="20" name="TextBox 20"/>
                <p:cNvSpPr txBox="1"/>
                <p:nvPr/>
              </p:nvSpPr>
              <p:spPr>
                <a:xfrm>
                  <a:off x="8212907" y="3159675"/>
                  <a:ext cx="540000" cy="540000"/>
                </a:xfrm>
                <a:prstGeom prst="roundRect">
                  <a:avLst>
                    <a:gd name="adj" fmla="val 50000"/>
                  </a:avLst>
                </a:prstGeom>
                <a:solidFill>
                  <a:schemeClr val="accent1"/>
                </a:solidFill>
              </p:spPr>
              <p:txBody>
                <a:bodyPr vert="horz" lIns="108000" tIns="108000" rIns="108000" bIns="108000" rtlCol="0" anchor="ctr">
                  <a:noAutofit/>
                </a:bodyPr>
                <a:lstStyle/>
                <a:p>
                  <a:pPr marL="0" algn="ctr">
                    <a:defRPr/>
                  </a:pPr>
                  <a:endParaRPr lang="en-US" sz="1100"/>
                </a:p>
              </p:txBody>
            </p:sp>
            <p:sp>
              <p:nvSpPr>
                <p:cNvPr id="21" name="Freeform 21"/>
                <p:cNvSpPr/>
                <p:nvPr/>
              </p:nvSpPr>
              <p:spPr>
                <a:xfrm>
                  <a:off x="8345204" y="3326398"/>
                  <a:ext cx="275406" cy="206554"/>
                </a:xfrm>
                <a:custGeom>
                  <a:avLst/>
                  <a:gdLst/>
                  <a:ahLst/>
                  <a:cxnLst/>
                  <a:rect l="l" t="t" r="r" b="b"/>
                  <a:pathLst>
                    <a:path w="533400" h="400050">
                      <a:moveTo>
                        <a:pt x="505433" y="621"/>
                      </a:moveTo>
                      <a:cubicBezTo>
                        <a:pt x="521626" y="621"/>
                        <a:pt x="534008" y="13004"/>
                        <a:pt x="534008" y="29196"/>
                      </a:cubicBezTo>
                      <a:lnTo>
                        <a:pt x="534008" y="372096"/>
                      </a:lnTo>
                      <a:cubicBezTo>
                        <a:pt x="534008" y="388289"/>
                        <a:pt x="521626" y="400671"/>
                        <a:pt x="505433" y="400671"/>
                      </a:cubicBezTo>
                      <a:lnTo>
                        <a:pt x="29183" y="400671"/>
                      </a:lnTo>
                      <a:cubicBezTo>
                        <a:pt x="12990" y="400671"/>
                        <a:pt x="608" y="388289"/>
                        <a:pt x="608" y="372096"/>
                      </a:cubicBezTo>
                      <a:lnTo>
                        <a:pt x="608" y="29196"/>
                      </a:lnTo>
                      <a:cubicBezTo>
                        <a:pt x="608" y="13004"/>
                        <a:pt x="12990" y="621"/>
                        <a:pt x="29183" y="621"/>
                      </a:cubicBezTo>
                      <a:lnTo>
                        <a:pt x="505433" y="621"/>
                      </a:lnTo>
                      <a:close/>
                      <a:moveTo>
                        <a:pt x="391133" y="198741"/>
                      </a:moveTo>
                      <a:cubicBezTo>
                        <a:pt x="378751" y="189216"/>
                        <a:pt x="360653" y="192074"/>
                        <a:pt x="351128" y="204456"/>
                      </a:cubicBezTo>
                      <a:lnTo>
                        <a:pt x="351128" y="204456"/>
                      </a:lnTo>
                      <a:lnTo>
                        <a:pt x="267308" y="315899"/>
                      </a:lnTo>
                      <a:cubicBezTo>
                        <a:pt x="266355" y="316851"/>
                        <a:pt x="265403" y="317804"/>
                        <a:pt x="264451" y="318756"/>
                      </a:cubicBezTo>
                      <a:cubicBezTo>
                        <a:pt x="253021" y="330186"/>
                        <a:pt x="234923" y="330186"/>
                        <a:pt x="224446" y="318756"/>
                      </a:cubicBezTo>
                      <a:lnTo>
                        <a:pt x="224446" y="318756"/>
                      </a:lnTo>
                      <a:lnTo>
                        <a:pt x="162533" y="257796"/>
                      </a:lnTo>
                      <a:cubicBezTo>
                        <a:pt x="161580" y="256844"/>
                        <a:pt x="161580" y="256844"/>
                        <a:pt x="160628" y="255891"/>
                      </a:cubicBezTo>
                      <a:cubicBezTo>
                        <a:pt x="148246" y="245414"/>
                        <a:pt x="130148" y="247319"/>
                        <a:pt x="120623" y="259701"/>
                      </a:cubicBezTo>
                      <a:lnTo>
                        <a:pt x="120623" y="259701"/>
                      </a:lnTo>
                      <a:lnTo>
                        <a:pt x="32993" y="366381"/>
                      </a:lnTo>
                      <a:cubicBezTo>
                        <a:pt x="32040" y="368286"/>
                        <a:pt x="31088" y="370191"/>
                        <a:pt x="31088" y="372096"/>
                      </a:cubicBezTo>
                      <a:cubicBezTo>
                        <a:pt x="31088" y="377811"/>
                        <a:pt x="34898" y="381621"/>
                        <a:pt x="40613" y="381621"/>
                      </a:cubicBezTo>
                      <a:lnTo>
                        <a:pt x="40613" y="381621"/>
                      </a:lnTo>
                      <a:lnTo>
                        <a:pt x="497813" y="381621"/>
                      </a:lnTo>
                      <a:cubicBezTo>
                        <a:pt x="499718" y="381621"/>
                        <a:pt x="501623" y="380669"/>
                        <a:pt x="503528" y="379716"/>
                      </a:cubicBezTo>
                      <a:cubicBezTo>
                        <a:pt x="508290" y="376859"/>
                        <a:pt x="509243" y="371144"/>
                        <a:pt x="506386" y="366381"/>
                      </a:cubicBezTo>
                      <a:lnTo>
                        <a:pt x="506386" y="366381"/>
                      </a:lnTo>
                      <a:lnTo>
                        <a:pt x="398753" y="205409"/>
                      </a:lnTo>
                      <a:cubicBezTo>
                        <a:pt x="395896" y="202551"/>
                        <a:pt x="393990" y="200646"/>
                        <a:pt x="391133" y="198741"/>
                      </a:cubicBezTo>
                      <a:close/>
                      <a:moveTo>
                        <a:pt x="95858" y="57771"/>
                      </a:moveTo>
                      <a:cubicBezTo>
                        <a:pt x="74903" y="57771"/>
                        <a:pt x="57758" y="74916"/>
                        <a:pt x="57758" y="95871"/>
                      </a:cubicBezTo>
                      <a:cubicBezTo>
                        <a:pt x="57758" y="116826"/>
                        <a:pt x="74903" y="133971"/>
                        <a:pt x="95858" y="133971"/>
                      </a:cubicBezTo>
                      <a:cubicBezTo>
                        <a:pt x="116813" y="133971"/>
                        <a:pt x="133958" y="116826"/>
                        <a:pt x="133958" y="95871"/>
                      </a:cubicBezTo>
                      <a:cubicBezTo>
                        <a:pt x="133958" y="74916"/>
                        <a:pt x="116813" y="57771"/>
                        <a:pt x="95858" y="57771"/>
                      </a:cubicBezTo>
                      <a:close/>
                    </a:path>
                  </a:pathLst>
                </a:custGeom>
                <a:solidFill>
                  <a:srgbClr val="FFFFFF"/>
                </a:solidFill>
                <a:ln cap="flat">
                  <a:prstDash val="solid"/>
                </a:ln>
              </p:spPr>
              <p:txBody>
                <a:bodyPr vert="horz" wrap="square" lIns="91440" tIns="45720" rIns="91440" bIns="45720" anchor="ctr">
                  <a:normAutofit/>
                </a:bodyPr>
                <a:lstStyle/>
                <a:p>
                  <a:pPr marL="0" algn="l"/>
                  <a:endParaRPr/>
                </a:p>
              </p:txBody>
            </p:sp>
          </p:grpSp>
        </p:grpSp>
        <p:sp>
          <p:nvSpPr>
            <p:cNvPr id="22" name="AutoShape 22"/>
            <p:cNvSpPr/>
            <p:nvPr/>
          </p:nvSpPr>
          <p:spPr>
            <a:xfrm>
              <a:off x="4926032" y="2417084"/>
              <a:ext cx="2339936" cy="2340000"/>
            </a:xfrm>
            <a:prstGeom prst="roundRect">
              <a:avLst>
                <a:gd name="adj" fmla="val 50000"/>
              </a:avLst>
            </a:prstGeom>
            <a:blipFill>
              <a:blip r:embed="rId2"/>
              <a:srcRect/>
              <a:stretch>
                <a:fillRect l="1" t="-39088" r="1" b="-38667"/>
              </a:stretch>
            </a:blipFill>
            <a:ln cap="flat">
              <a:prstDash val="solid"/>
            </a:ln>
          </p:spPr>
          <p:txBody>
            <a:bodyPr rot="0" vert="horz" wrap="square" lIns="91440" tIns="45720" rIns="91440" bIns="45720" anchor="ctr">
              <a:noAutofit/>
            </a:bodyPr>
            <a:lstStyle/>
            <a:p>
              <a:pPr marL="0" algn="ctr"/>
              <a:endParaRPr/>
            </a:p>
          </p:txBody>
        </p:sp>
      </p:grpSp>
      <p:sp>
        <p:nvSpPr>
          <p:cNvPr id="23" name="TextBox 23"/>
          <p:cNvSpPr txBox="1"/>
          <p:nvPr/>
        </p:nvSpPr>
        <p:spPr>
          <a:xfrm>
            <a:off x="666750" y="0"/>
            <a:ext cx="10858500" cy="1028700"/>
          </a:xfrm>
          <a:prstGeom prst="rect">
            <a:avLst/>
          </a:prstGeom>
        </p:spPr>
        <p:txBody>
          <a:bodyPr vert="horz" wrap="square" lIns="91440" tIns="45720" rIns="91440" bIns="45720" rtlCol="0" anchor="b">
            <a:normAutofit/>
          </a:bodyPr>
          <a:lstStyle/>
          <a:p>
            <a:pPr marL="0" algn="l">
              <a:lnSpc>
                <a:spcPct val="90000"/>
              </a:lnSpc>
              <a:spcBef>
                <a:spcPct val="0"/>
              </a:spcBef>
              <a:defRPr/>
            </a:pPr>
            <a:r>
              <a:rPr lang="zh-CN" altLang="en-US" sz="2800" b="1" i="0" u="none" baseline="0">
                <a:solidFill>
                  <a:srgbClr val="000000"/>
                </a:solidFill>
                <a:latin typeface="微软雅黑"/>
                <a:ea typeface="微软雅黑"/>
              </a:rPr>
              <a:t>Practical Applications</a:t>
            </a:r>
            <a:endParaRPr lang="en-US" sz="11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Angles in Real Life</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05</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Everyday Examples of Angles</a:t>
            </a:r>
          </a:p>
        </p:txBody>
      </p:sp>
      <p:sp>
        <p:nvSpPr>
          <p:cNvPr id="3" name="AutoShape 3"/>
          <p:cNvSpPr/>
          <p:nvPr/>
        </p:nvSpPr>
        <p:spPr>
          <a:xfrm>
            <a:off x="1072294" y="1675039"/>
            <a:ext cx="4292910" cy="3341460"/>
          </a:xfrm>
          <a:prstGeom prst="rect">
            <a:avLst/>
          </a:prstGeom>
          <a:solidFill>
            <a:srgbClr val="000000">
              <a:alpha val="10000"/>
              <a:lumMod val="50000"/>
              <a:lumOff val="50000"/>
            </a:srgbClr>
          </a:solidFill>
          <a:ln cap="rnd" cmpd="sng">
            <a:prstDash val="solid"/>
          </a:ln>
        </p:spPr>
        <p:txBody>
          <a:bodyPr rot="0" vert="horz" wrap="square" lIns="91440" tIns="45720" rIns="91440" bIns="45720" anchor="ctr">
            <a:normAutofit/>
          </a:bodyPr>
          <a:lstStyle/>
          <a:p>
            <a:pPr marL="0" algn="ctr"/>
            <a:endParaRPr/>
          </a:p>
        </p:txBody>
      </p:sp>
      <p:sp>
        <p:nvSpPr>
          <p:cNvPr id="4" name="TextBox 4"/>
          <p:cNvSpPr txBox="1"/>
          <p:nvPr/>
        </p:nvSpPr>
        <p:spPr>
          <a:xfrm>
            <a:off x="1161213" y="2789193"/>
            <a:ext cx="3619789" cy="338554"/>
          </a:xfrm>
          <a:prstGeom prst="rect">
            <a:avLst/>
          </a:prstGeom>
          <a:noFill/>
          <a:ln cap="rnd" cmpd="sng">
            <a:prstDash val="solid"/>
          </a:ln>
        </p:spPr>
        <p:txBody>
          <a:bodyPr rot="0" vert="horz" wrap="square" lIns="91440" tIns="45720" rIns="91440" bIns="45720" rtlCol="0" anchor="ctr">
            <a:prstTxWarp prst="textNoShape">
              <a:avLst/>
            </a:prstTxWarp>
            <a:spAutoFit/>
          </a:bodyPr>
          <a:lstStyle/>
          <a:p>
            <a:pPr marL="0" algn="l">
              <a:defRPr/>
            </a:pPr>
            <a:r>
              <a:rPr lang="zh-CN" altLang="en-US" sz="1600" b="1" i="0" u="none" baseline="0">
                <a:solidFill>
                  <a:srgbClr val="000000"/>
                </a:solidFill>
                <a:latin typeface="微软雅黑"/>
                <a:ea typeface="微软雅黑"/>
              </a:rPr>
              <a:t>Architecture</a:t>
            </a:r>
            <a:endParaRPr lang="en-US" sz="1100"/>
          </a:p>
        </p:txBody>
      </p:sp>
      <p:sp>
        <p:nvSpPr>
          <p:cNvPr id="5" name="AutoShape 5"/>
          <p:cNvSpPr/>
          <p:nvPr/>
        </p:nvSpPr>
        <p:spPr>
          <a:xfrm>
            <a:off x="1161212" y="3184540"/>
            <a:ext cx="3619791" cy="1346522"/>
          </a:xfrm>
          <a:prstGeom prst="rect">
            <a:avLst/>
          </a:prstGeom>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Angles play a vital role in architecture, influencing structural integrity and aesthetic appeal. Architects utilize various angles to create dynamic spaces and ensure that buildings can withstand forces like wind and seismic activity.</a:t>
            </a:r>
          </a:p>
        </p:txBody>
      </p:sp>
      <p:sp>
        <p:nvSpPr>
          <p:cNvPr id="6" name="TextBox 6"/>
          <p:cNvSpPr txBox="1"/>
          <p:nvPr/>
        </p:nvSpPr>
        <p:spPr>
          <a:xfrm>
            <a:off x="4029435" y="3844814"/>
            <a:ext cx="1441420" cy="1446550"/>
          </a:xfrm>
          <a:prstGeom prst="rect">
            <a:avLst/>
          </a:prstGeom>
          <a:noFill/>
        </p:spPr>
        <p:txBody>
          <a:bodyPr vert="horz" wrap="none" lIns="91440" tIns="45720" rIns="91440" bIns="45720" rtlCol="0" anchor="t">
            <a:spAutoFit/>
          </a:bodyPr>
          <a:lstStyle/>
          <a:p>
            <a:pPr marL="0" algn="l">
              <a:defRPr/>
            </a:pPr>
            <a:r>
              <a:rPr lang="en-US" sz="8800" b="1" i="0" u="none" baseline="0">
                <a:solidFill>
                  <a:srgbClr val="FFFFFF"/>
                </a:solidFill>
                <a:latin typeface="Arial"/>
                <a:ea typeface="Arial"/>
              </a:rPr>
              <a:t>01</a:t>
            </a:r>
            <a:endParaRPr lang="en-US" sz="1100"/>
          </a:p>
        </p:txBody>
      </p:sp>
      <p:cxnSp>
        <p:nvCxnSpPr>
          <p:cNvPr id="7" name="Connector 7"/>
          <p:cNvCxnSpPr/>
          <p:nvPr/>
        </p:nvCxnSpPr>
        <p:spPr>
          <a:xfrm>
            <a:off x="1072294" y="1688102"/>
            <a:ext cx="4292910" cy="0"/>
          </a:xfrm>
          <a:prstGeom prst="line">
            <a:avLst/>
          </a:prstGeom>
          <a:ln w="25400" cap="flat" cmpd="sng">
            <a:solidFill>
              <a:schemeClr val="accent1"/>
            </a:solidFill>
            <a:prstDash val="solid"/>
          </a:ln>
        </p:spPr>
      </p:cxnSp>
      <p:sp>
        <p:nvSpPr>
          <p:cNvPr id="8" name="Freeform 8"/>
          <p:cNvSpPr/>
          <p:nvPr/>
        </p:nvSpPr>
        <p:spPr>
          <a:xfrm>
            <a:off x="1257741" y="2118478"/>
            <a:ext cx="320770" cy="433039"/>
          </a:xfrm>
          <a:custGeom>
            <a:avLst/>
            <a:gdLst/>
            <a:ahLst/>
            <a:cxnLst/>
            <a:rect l="l" t="t" r="r" b="b"/>
            <a:pathLst>
              <a:path w="381000" h="514350">
                <a:moveTo>
                  <a:pt x="86973" y="38721"/>
                </a:moveTo>
                <a:lnTo>
                  <a:pt x="86973" y="95871"/>
                </a:lnTo>
                <a:lnTo>
                  <a:pt x="296523" y="95871"/>
                </a:lnTo>
                <a:lnTo>
                  <a:pt x="296523" y="38721"/>
                </a:lnTo>
                <a:lnTo>
                  <a:pt x="382248" y="38721"/>
                </a:lnTo>
                <a:lnTo>
                  <a:pt x="382248" y="514971"/>
                </a:lnTo>
                <a:lnTo>
                  <a:pt x="1248" y="514971"/>
                </a:lnTo>
                <a:lnTo>
                  <a:pt x="1248" y="38721"/>
                </a:lnTo>
                <a:lnTo>
                  <a:pt x="86973" y="38721"/>
                </a:lnTo>
                <a:close/>
                <a:moveTo>
                  <a:pt x="191748" y="333996"/>
                </a:moveTo>
                <a:lnTo>
                  <a:pt x="77448" y="333996"/>
                </a:lnTo>
                <a:lnTo>
                  <a:pt x="77448" y="353046"/>
                </a:lnTo>
                <a:lnTo>
                  <a:pt x="191748" y="353046"/>
                </a:lnTo>
                <a:lnTo>
                  <a:pt x="191748" y="333996"/>
                </a:lnTo>
                <a:close/>
                <a:moveTo>
                  <a:pt x="306048" y="257796"/>
                </a:moveTo>
                <a:lnTo>
                  <a:pt x="77448" y="257796"/>
                </a:lnTo>
                <a:lnTo>
                  <a:pt x="77448" y="276846"/>
                </a:lnTo>
                <a:lnTo>
                  <a:pt x="306048" y="276846"/>
                </a:lnTo>
                <a:lnTo>
                  <a:pt x="306048" y="257796"/>
                </a:lnTo>
                <a:close/>
                <a:moveTo>
                  <a:pt x="306048" y="181596"/>
                </a:moveTo>
                <a:lnTo>
                  <a:pt x="77448" y="181596"/>
                </a:lnTo>
                <a:lnTo>
                  <a:pt x="77448" y="200646"/>
                </a:lnTo>
                <a:lnTo>
                  <a:pt x="306048" y="200646"/>
                </a:lnTo>
                <a:lnTo>
                  <a:pt x="306048" y="181596"/>
                </a:lnTo>
                <a:close/>
                <a:moveTo>
                  <a:pt x="277473" y="621"/>
                </a:moveTo>
                <a:lnTo>
                  <a:pt x="277473" y="76821"/>
                </a:lnTo>
                <a:lnTo>
                  <a:pt x="106023" y="76821"/>
                </a:lnTo>
                <a:lnTo>
                  <a:pt x="106023" y="621"/>
                </a:lnTo>
                <a:lnTo>
                  <a:pt x="277473" y="621"/>
                </a:lnTo>
                <a:close/>
              </a:path>
            </a:pathLst>
          </a:custGeom>
          <a:solidFill>
            <a:schemeClr val="accent1"/>
          </a:solidFill>
        </p:spPr>
        <p:txBody>
          <a:bodyPr vert="horz" lIns="91440" tIns="45720" rIns="91440" bIns="45720" anchor="t">
            <a:normAutofit/>
          </a:bodyPr>
          <a:lstStyle/>
          <a:p>
            <a:pPr marL="0" algn="l"/>
            <a:endParaRPr/>
          </a:p>
        </p:txBody>
      </p:sp>
      <p:sp>
        <p:nvSpPr>
          <p:cNvPr id="9" name="AutoShape 9"/>
          <p:cNvSpPr/>
          <p:nvPr/>
        </p:nvSpPr>
        <p:spPr>
          <a:xfrm>
            <a:off x="6721145" y="1675039"/>
            <a:ext cx="4292910" cy="3341460"/>
          </a:xfrm>
          <a:prstGeom prst="rect">
            <a:avLst/>
          </a:prstGeom>
          <a:solidFill>
            <a:srgbClr val="000000">
              <a:alpha val="10000"/>
              <a:lumMod val="50000"/>
              <a:lumOff val="50000"/>
            </a:srgbClr>
          </a:solidFill>
          <a:ln cap="rnd" cmpd="sng">
            <a:prstDash val="solid"/>
          </a:ln>
        </p:spPr>
        <p:txBody>
          <a:bodyPr rot="0" vert="horz" wrap="square" lIns="91440" tIns="45720" rIns="91440" bIns="45720" anchor="ctr">
            <a:normAutofit/>
          </a:bodyPr>
          <a:lstStyle/>
          <a:p>
            <a:pPr marL="0" algn="ctr"/>
            <a:endParaRPr/>
          </a:p>
        </p:txBody>
      </p:sp>
      <p:sp>
        <p:nvSpPr>
          <p:cNvPr id="10" name="TextBox 10"/>
          <p:cNvSpPr txBox="1"/>
          <p:nvPr/>
        </p:nvSpPr>
        <p:spPr>
          <a:xfrm>
            <a:off x="6810064" y="2789193"/>
            <a:ext cx="3619789" cy="338554"/>
          </a:xfrm>
          <a:prstGeom prst="rect">
            <a:avLst/>
          </a:prstGeom>
          <a:noFill/>
          <a:ln cap="rnd" cmpd="sng">
            <a:prstDash val="solid"/>
          </a:ln>
        </p:spPr>
        <p:txBody>
          <a:bodyPr rot="0" vert="horz" wrap="square" lIns="91440" tIns="45720" rIns="91440" bIns="45720" rtlCol="0" anchor="ctr">
            <a:prstTxWarp prst="textNoShape">
              <a:avLst/>
            </a:prstTxWarp>
            <a:spAutoFit/>
          </a:bodyPr>
          <a:lstStyle/>
          <a:p>
            <a:pPr marL="0" algn="l">
              <a:defRPr/>
            </a:pPr>
            <a:r>
              <a:rPr lang="zh-CN" altLang="en-US" sz="1600" b="1" i="0" u="none" baseline="0">
                <a:solidFill>
                  <a:srgbClr val="000000"/>
                </a:solidFill>
                <a:latin typeface="微软雅黑"/>
                <a:ea typeface="微软雅黑"/>
              </a:rPr>
              <a:t>Sports and Angles</a:t>
            </a:r>
            <a:endParaRPr lang="en-US" sz="1100"/>
          </a:p>
        </p:txBody>
      </p:sp>
      <p:sp>
        <p:nvSpPr>
          <p:cNvPr id="11" name="AutoShape 11"/>
          <p:cNvSpPr/>
          <p:nvPr/>
        </p:nvSpPr>
        <p:spPr>
          <a:xfrm>
            <a:off x="6810063" y="3184540"/>
            <a:ext cx="3619791" cy="1345048"/>
          </a:xfrm>
          <a:prstGeom prst="rect">
            <a:avLst/>
          </a:prstGeom>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Angles are significant in sports, influencing performance and technique. For instance, an athlete's stance, the angle of a shot in basketball, or the trajectory of a soccer ball are all governed by an understanding of angles for optimal outcomes.</a:t>
            </a:r>
          </a:p>
        </p:txBody>
      </p:sp>
      <p:sp>
        <p:nvSpPr>
          <p:cNvPr id="12" name="TextBox 12"/>
          <p:cNvSpPr txBox="1"/>
          <p:nvPr/>
        </p:nvSpPr>
        <p:spPr>
          <a:xfrm>
            <a:off x="9678286" y="3844814"/>
            <a:ext cx="1441420" cy="1446550"/>
          </a:xfrm>
          <a:prstGeom prst="rect">
            <a:avLst/>
          </a:prstGeom>
          <a:noFill/>
        </p:spPr>
        <p:txBody>
          <a:bodyPr vert="horz" wrap="none" lIns="91440" tIns="45720" rIns="91440" bIns="45720" rtlCol="0" anchor="t">
            <a:spAutoFit/>
          </a:bodyPr>
          <a:lstStyle/>
          <a:p>
            <a:pPr marL="0" algn="l">
              <a:defRPr/>
            </a:pPr>
            <a:r>
              <a:rPr lang="en-US" sz="8800" b="1" i="0" u="none" baseline="0">
                <a:solidFill>
                  <a:srgbClr val="FFFFFF"/>
                </a:solidFill>
                <a:latin typeface="Arial"/>
                <a:ea typeface="Arial"/>
              </a:rPr>
              <a:t>02</a:t>
            </a:r>
            <a:endParaRPr lang="en-US" sz="1100"/>
          </a:p>
        </p:txBody>
      </p:sp>
      <p:cxnSp>
        <p:nvCxnSpPr>
          <p:cNvPr id="13" name="Connector 13"/>
          <p:cNvCxnSpPr/>
          <p:nvPr/>
        </p:nvCxnSpPr>
        <p:spPr>
          <a:xfrm>
            <a:off x="6721145" y="1688102"/>
            <a:ext cx="4292910" cy="0"/>
          </a:xfrm>
          <a:prstGeom prst="line">
            <a:avLst/>
          </a:prstGeom>
          <a:ln w="25400" cap="flat" cmpd="sng">
            <a:solidFill>
              <a:schemeClr val="accent1"/>
            </a:solidFill>
            <a:prstDash val="solid"/>
          </a:ln>
        </p:spPr>
      </p:cxnSp>
      <p:sp>
        <p:nvSpPr>
          <p:cNvPr id="14" name="Freeform 14"/>
          <p:cNvSpPr/>
          <p:nvPr/>
        </p:nvSpPr>
        <p:spPr>
          <a:xfrm>
            <a:off x="6929962" y="2089250"/>
            <a:ext cx="425166" cy="433039"/>
          </a:xfrm>
          <a:custGeom>
            <a:avLst/>
            <a:gdLst/>
            <a:ahLst/>
            <a:cxnLst/>
            <a:rect l="l" t="t" r="r" b="b"/>
            <a:pathLst>
              <a:path w="514350" h="523875">
                <a:moveTo>
                  <a:pt x="257175" y="266700"/>
                </a:moveTo>
                <a:cubicBezTo>
                  <a:pt x="330518" y="266700"/>
                  <a:pt x="390525" y="206693"/>
                  <a:pt x="390525" y="133350"/>
                </a:cubicBezTo>
                <a:cubicBezTo>
                  <a:pt x="390525" y="60008"/>
                  <a:pt x="330518" y="0"/>
                  <a:pt x="257175" y="0"/>
                </a:cubicBezTo>
                <a:cubicBezTo>
                  <a:pt x="183833" y="0"/>
                  <a:pt x="123825" y="60008"/>
                  <a:pt x="123825" y="133350"/>
                </a:cubicBezTo>
                <a:cubicBezTo>
                  <a:pt x="123825" y="206693"/>
                  <a:pt x="183833" y="266700"/>
                  <a:pt x="257175" y="266700"/>
                </a:cubicBezTo>
                <a:close/>
                <a:moveTo>
                  <a:pt x="457200" y="333375"/>
                </a:moveTo>
                <a:lnTo>
                  <a:pt x="57150" y="333375"/>
                </a:lnTo>
                <a:lnTo>
                  <a:pt x="0" y="390525"/>
                </a:lnTo>
                <a:lnTo>
                  <a:pt x="0" y="523875"/>
                </a:lnTo>
                <a:lnTo>
                  <a:pt x="514350" y="523875"/>
                </a:lnTo>
                <a:lnTo>
                  <a:pt x="514350" y="390525"/>
                </a:lnTo>
                <a:lnTo>
                  <a:pt x="457200" y="333375"/>
                </a:lnTo>
                <a:close/>
                <a:moveTo>
                  <a:pt x="447675" y="457200"/>
                </a:moveTo>
                <a:lnTo>
                  <a:pt x="333375" y="457200"/>
                </a:lnTo>
                <a:lnTo>
                  <a:pt x="333375" y="438150"/>
                </a:lnTo>
                <a:lnTo>
                  <a:pt x="447675" y="438150"/>
                </a:lnTo>
                <a:lnTo>
                  <a:pt x="447675" y="457200"/>
                </a:lnTo>
                <a:close/>
              </a:path>
            </a:pathLst>
          </a:custGeom>
          <a:solidFill>
            <a:schemeClr val="accent1"/>
          </a:solidFill>
        </p:spPr>
        <p:txBody>
          <a:bodyPr vert="horz" lIns="91440" tIns="45720" rIns="91440" bIns="45720" anchor="t">
            <a:normAutofit/>
          </a:bodyPr>
          <a:lstStyle/>
          <a:p>
            <a:pPr marL="0" algn="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Importance in Various Fields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Art and Design</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Artists and designers use angles to create visually balanced and compelling works. By manipulating angles, they can guide viewer attention, create perspectives, and provoke emotions through their designs.</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Engineering</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Engineers rely on angles to design structures, machines, and systems. Understanding angles allows engineers to calculate forces and optimize designs for safety and performance across a range of applications.</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Summary and Conclusion</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06</a:t>
            </a:r>
            <a:endParaRPr lang="en-US" sz="11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Recap of Key Points</a:t>
            </a:r>
          </a:p>
        </p:txBody>
      </p:sp>
      <p:sp>
        <p:nvSpPr>
          <p:cNvPr id="3" name="AutoShape 3"/>
          <p:cNvSpPr/>
          <p:nvPr/>
        </p:nvSpPr>
        <p:spPr>
          <a:xfrm>
            <a:off x="660400" y="1727200"/>
            <a:ext cx="4782457" cy="3810000"/>
          </a:xfrm>
          <a:prstGeom prst="rect">
            <a:avLst/>
          </a:prstGeom>
          <a:blipFill>
            <a:blip r:embed="rId2"/>
            <a:stretch>
              <a:fillRect/>
            </a:stretch>
          </a:blipFill>
          <a:ln cap="flat">
            <a:prstDash val="solid"/>
          </a:ln>
        </p:spPr>
        <p:txBody>
          <a:bodyPr vert="horz" wrap="square" lIns="91440" tIns="45720" rIns="91440" bIns="45720" anchor="ctr">
            <a:noAutofit/>
          </a:bodyPr>
          <a:lstStyle/>
          <a:p>
            <a:pPr marL="0" algn="ctr"/>
            <a:endParaRPr/>
          </a:p>
        </p:txBody>
      </p:sp>
      <p:sp>
        <p:nvSpPr>
          <p:cNvPr id="4" name="AutoShape 4"/>
          <p:cNvSpPr/>
          <p:nvPr/>
        </p:nvSpPr>
        <p:spPr>
          <a:xfrm>
            <a:off x="6096000" y="0"/>
            <a:ext cx="6096000" cy="6858000"/>
          </a:xfrm>
          <a:prstGeom prst="rect">
            <a:avLst/>
          </a:prstGeom>
          <a:solidFill>
            <a:srgbClr val="000000">
              <a:alpha val="5000"/>
              <a:lumMod val="50000"/>
              <a:lumOff val="50000"/>
            </a:srgbClr>
          </a:solidFill>
          <a:ln cap="flat" cmpd="sng">
            <a:prstDash val="solid"/>
          </a:ln>
        </p:spPr>
        <p:txBody>
          <a:bodyPr vert="horz" wrap="square" lIns="91440" tIns="45720" rIns="91440" bIns="45720" anchor="ctr">
            <a:noAutofit/>
          </a:bodyPr>
          <a:lstStyle/>
          <a:p>
            <a:pPr marL="0" algn="ctr"/>
            <a:endParaRPr/>
          </a:p>
        </p:txBody>
      </p:sp>
      <p:sp>
        <p:nvSpPr>
          <p:cNvPr id="5" name="TextBox 5"/>
          <p:cNvSpPr txBox="1"/>
          <p:nvPr/>
        </p:nvSpPr>
        <p:spPr>
          <a:xfrm>
            <a:off x="6736443" y="2290524"/>
            <a:ext cx="4293952" cy="700192"/>
          </a:xfrm>
          <a:prstGeom prst="rect">
            <a:avLst/>
          </a:prstGeom>
          <a:noFill/>
        </p:spPr>
        <p:txBody>
          <a:bodyPr vert="horz" wrap="square" lIns="91440" tIns="45720" rIns="91440" bIns="45720" rtlCol="0" anchor="t">
            <a:spAutoFit/>
          </a:bodyPr>
          <a:lstStyle/>
          <a:p>
            <a:pPr marL="0" algn="l">
              <a:lnSpc>
                <a:spcPct val="150000"/>
              </a:lnSpc>
              <a:defRPr/>
            </a:pPr>
            <a:r>
              <a:rPr lang="en-US" sz="1400" b="0" i="0" u="none" baseline="0">
                <a:ln/>
                <a:solidFill>
                  <a:srgbClr val="000000"/>
                </a:solidFill>
                <a:latin typeface="Arial"/>
                <a:ea typeface="Arial"/>
              </a:rPr>
              <a:t>This presentation highlighted definitions, types, and measurements of angles, emphasizing their significance in geometry, architecture, and various fields.</a:t>
            </a:r>
            <a:endParaRPr lang="en-US" sz="1100"/>
          </a:p>
        </p:txBody>
      </p:sp>
      <p:sp>
        <p:nvSpPr>
          <p:cNvPr id="6" name="TextBox 6"/>
          <p:cNvSpPr txBox="1"/>
          <p:nvPr/>
        </p:nvSpPr>
        <p:spPr>
          <a:xfrm>
            <a:off x="6736443" y="1736454"/>
            <a:ext cx="4293952" cy="362792"/>
          </a:xfrm>
          <a:prstGeom prst="rect">
            <a:avLst/>
          </a:prstGeom>
          <a:noFill/>
        </p:spPr>
        <p:txBody>
          <a:bodyPr vert="horz" wrap="square" lIns="91440" tIns="45720" rIns="91440" bIns="45720" rtlCol="0" anchor="t">
            <a:spAutoFit/>
          </a:bodyPr>
          <a:lstStyle/>
          <a:p>
            <a:pPr marL="0" algn="l">
              <a:lnSpc>
                <a:spcPct val="120000"/>
              </a:lnSpc>
              <a:defRPr/>
            </a:pPr>
            <a:r>
              <a:rPr lang="zh-CN" altLang="en-US" sz="1600" b="1" i="0" u="none" baseline="0">
                <a:solidFill>
                  <a:srgbClr val="000000"/>
                </a:solidFill>
                <a:latin typeface="+mn-ea"/>
                <a:ea typeface="+mn-ea"/>
              </a:rPr>
              <a:t>Definitions and Types</a:t>
            </a:r>
            <a:endParaRPr lang="en-US" sz="1100"/>
          </a:p>
        </p:txBody>
      </p:sp>
      <p:sp>
        <p:nvSpPr>
          <p:cNvPr id="7" name="TextBox 7"/>
          <p:cNvSpPr txBox="1"/>
          <p:nvPr/>
        </p:nvSpPr>
        <p:spPr>
          <a:xfrm>
            <a:off x="6736443" y="4182941"/>
            <a:ext cx="4293952" cy="700192"/>
          </a:xfrm>
          <a:prstGeom prst="rect">
            <a:avLst/>
          </a:prstGeom>
          <a:noFill/>
        </p:spPr>
        <p:txBody>
          <a:bodyPr vert="horz" wrap="square" lIns="91440" tIns="45720" rIns="91440" bIns="45720" rtlCol="0" anchor="t">
            <a:spAutoFit/>
          </a:bodyPr>
          <a:lstStyle/>
          <a:p>
            <a:pPr marL="0" algn="l">
              <a:lnSpc>
                <a:spcPct val="150000"/>
              </a:lnSpc>
              <a:defRPr/>
            </a:pPr>
            <a:r>
              <a:rPr lang="en-US" sz="1400" b="0" i="0" u="none" baseline="0">
                <a:ln/>
                <a:solidFill>
                  <a:srgbClr val="000000"/>
                </a:solidFill>
                <a:latin typeface="Arial"/>
                <a:ea typeface="Arial"/>
              </a:rPr>
              <a:t>We covered techniques for measuring angles accurately, common tools used, and the importance of avoiding measurement errors for reliable results.</a:t>
            </a:r>
            <a:endParaRPr lang="en-US" sz="1100"/>
          </a:p>
        </p:txBody>
      </p:sp>
      <p:sp>
        <p:nvSpPr>
          <p:cNvPr id="8" name="TextBox 8"/>
          <p:cNvSpPr txBox="1"/>
          <p:nvPr/>
        </p:nvSpPr>
        <p:spPr>
          <a:xfrm>
            <a:off x="6736443" y="3628871"/>
            <a:ext cx="4293952" cy="362792"/>
          </a:xfrm>
          <a:prstGeom prst="rect">
            <a:avLst/>
          </a:prstGeom>
          <a:noFill/>
        </p:spPr>
        <p:txBody>
          <a:bodyPr vert="horz" wrap="square" lIns="91440" tIns="45720" rIns="91440" bIns="45720" rtlCol="0" anchor="t">
            <a:spAutoFit/>
          </a:bodyPr>
          <a:lstStyle/>
          <a:p>
            <a:pPr marL="0" algn="l">
              <a:lnSpc>
                <a:spcPct val="120000"/>
              </a:lnSpc>
              <a:defRPr/>
            </a:pPr>
            <a:r>
              <a:rPr lang="en-US" sz="1600" b="1" i="0" u="none" baseline="0">
                <a:solidFill>
                  <a:srgbClr val="000000"/>
                </a:solidFill>
                <a:latin typeface="+mn-ea"/>
                <a:ea typeface="+mn-ea"/>
              </a:rPr>
              <a:t>Measurement Techniques</a:t>
            </a:r>
            <a:endParaRPr lang="en-US" sz="11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5414371" y="247820"/>
            <a:ext cx="814372" cy="814372"/>
          </a:xfrm>
          <a:prstGeom prst="diamond">
            <a:avLst/>
          </a:prstGeom>
          <a:solidFill>
            <a:schemeClr val="accent1">
              <a:lumMod val="100000"/>
            </a:scheme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01</a:t>
            </a:r>
          </a:p>
        </p:txBody>
      </p:sp>
      <p:sp>
        <p:nvSpPr>
          <p:cNvPr id="3" name="AutoShape 3"/>
          <p:cNvSpPr/>
          <p:nvPr/>
        </p:nvSpPr>
        <p:spPr>
          <a:xfrm>
            <a:off x="5414371" y="3731078"/>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04</a:t>
            </a:r>
          </a:p>
        </p:txBody>
      </p:sp>
      <p:sp>
        <p:nvSpPr>
          <p:cNvPr id="4" name="AutoShape 4"/>
          <p:cNvSpPr/>
          <p:nvPr/>
        </p:nvSpPr>
        <p:spPr>
          <a:xfrm>
            <a:off x="5416350" y="1324530"/>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02</a:t>
            </a:r>
          </a:p>
        </p:txBody>
      </p:sp>
      <p:sp>
        <p:nvSpPr>
          <p:cNvPr id="5" name="AutoShape 5"/>
          <p:cNvSpPr/>
          <p:nvPr/>
        </p:nvSpPr>
        <p:spPr>
          <a:xfrm>
            <a:off x="5414371" y="2561060"/>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03</a:t>
            </a:r>
          </a:p>
        </p:txBody>
      </p:sp>
      <p:sp>
        <p:nvSpPr>
          <p:cNvPr id="6" name="TextBox 6"/>
          <p:cNvSpPr txBox="1"/>
          <p:nvPr/>
        </p:nvSpPr>
        <p:spPr>
          <a:xfrm>
            <a:off x="6388457" y="542171"/>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Understanding Angles</a:t>
            </a:r>
            <a:endParaRPr lang="en-US" sz="1100"/>
          </a:p>
        </p:txBody>
      </p:sp>
      <p:sp>
        <p:nvSpPr>
          <p:cNvPr id="7" name="TextBox 7"/>
          <p:cNvSpPr txBox="1"/>
          <p:nvPr/>
        </p:nvSpPr>
        <p:spPr>
          <a:xfrm>
            <a:off x="6388458" y="1634096"/>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Measuring Angles</a:t>
            </a:r>
            <a:endParaRPr lang="en-US" sz="1100"/>
          </a:p>
        </p:txBody>
      </p:sp>
      <p:sp>
        <p:nvSpPr>
          <p:cNvPr id="8" name="TextBox 8"/>
          <p:cNvSpPr txBox="1"/>
          <p:nvPr/>
        </p:nvSpPr>
        <p:spPr>
          <a:xfrm>
            <a:off x="6453773" y="281383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Properties of Angles</a:t>
            </a:r>
            <a:endParaRPr lang="en-US" sz="1100"/>
          </a:p>
        </p:txBody>
      </p:sp>
      <p:sp>
        <p:nvSpPr>
          <p:cNvPr id="9" name="TextBox 9"/>
          <p:cNvSpPr txBox="1"/>
          <p:nvPr/>
        </p:nvSpPr>
        <p:spPr>
          <a:xfrm>
            <a:off x="6453772" y="3954047"/>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Angle Theorems</a:t>
            </a:r>
            <a:endParaRPr lang="en-US" sz="1100"/>
          </a:p>
        </p:txBody>
      </p:sp>
      <p:sp>
        <p:nvSpPr>
          <p:cNvPr id="10" name="AutoShape 10"/>
          <p:cNvSpPr/>
          <p:nvPr/>
        </p:nvSpPr>
        <p:spPr>
          <a:xfrm>
            <a:off x="1504950" y="3058441"/>
            <a:ext cx="1995744" cy="532484"/>
          </a:xfrm>
          <a:prstGeom prst="rect">
            <a:avLst/>
          </a:prstGeom>
        </p:spPr>
        <p:txBody>
          <a:bodyPr vert="horz" wrap="square" lIns="91440" tIns="45720" rIns="91440" bIns="45720" anchor="t">
            <a:normAutofit/>
          </a:bodyPr>
          <a:lstStyle/>
          <a:p>
            <a:pPr marL="0" algn="ctr"/>
            <a:r>
              <a:rPr lang="en-US" sz="2400" b="1" i="0" u="none" baseline="0">
                <a:solidFill>
                  <a:srgbClr val="768394"/>
                </a:solidFill>
                <a:latin typeface="Arial"/>
                <a:ea typeface="Arial"/>
              </a:rPr>
              <a:t>CONTENTS</a:t>
            </a:r>
          </a:p>
        </p:txBody>
      </p:sp>
      <p:cxnSp>
        <p:nvCxnSpPr>
          <p:cNvPr id="11" name="Connector 11"/>
          <p:cNvCxnSpPr/>
          <p:nvPr/>
        </p:nvCxnSpPr>
        <p:spPr>
          <a:xfrm flipH="1">
            <a:off x="1214686" y="2921337"/>
            <a:ext cx="757737" cy="0"/>
          </a:xfrm>
          <a:prstGeom prst="line">
            <a:avLst/>
          </a:prstGeom>
          <a:ln w="22225" cap="flat" cmpd="sng">
            <a:solidFill>
              <a:srgbClr val="768394">
                <a:lumMod val="40000"/>
                <a:lumOff val="60000"/>
              </a:srgbClr>
            </a:solidFill>
            <a:prstDash val="solid"/>
          </a:ln>
        </p:spPr>
      </p:cxnSp>
      <p:cxnSp>
        <p:nvCxnSpPr>
          <p:cNvPr id="12" name="Connector 12"/>
          <p:cNvCxnSpPr/>
          <p:nvPr/>
        </p:nvCxnSpPr>
        <p:spPr>
          <a:xfrm>
            <a:off x="2086723" y="3721614"/>
            <a:ext cx="1800200" cy="0"/>
          </a:xfrm>
          <a:prstGeom prst="line">
            <a:avLst/>
          </a:prstGeom>
          <a:ln w="22225" cap="flat" cmpd="sng">
            <a:solidFill>
              <a:srgbClr val="768394">
                <a:lumMod val="40000"/>
                <a:lumOff val="60000"/>
              </a:srgbClr>
            </a:solidFill>
            <a:prstDash val="solid"/>
          </a:ln>
        </p:spPr>
      </p:cxnSp>
      <p:sp>
        <p:nvSpPr>
          <p:cNvPr id="13" name="TextBox 13"/>
          <p:cNvSpPr txBox="1"/>
          <p:nvPr/>
        </p:nvSpPr>
        <p:spPr>
          <a:xfrm>
            <a:off x="6453772" y="4978829"/>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Angles in Real Life</a:t>
            </a:r>
            <a:endParaRPr lang="en-US" sz="1100"/>
          </a:p>
        </p:txBody>
      </p:sp>
      <p:sp>
        <p:nvSpPr>
          <p:cNvPr id="14" name="AutoShape 14"/>
          <p:cNvSpPr/>
          <p:nvPr/>
        </p:nvSpPr>
        <p:spPr>
          <a:xfrm>
            <a:off x="5426047" y="4844097"/>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05</a:t>
            </a:r>
          </a:p>
        </p:txBody>
      </p:sp>
      <p:sp>
        <p:nvSpPr>
          <p:cNvPr id="15" name="TextBox 15"/>
          <p:cNvSpPr txBox="1"/>
          <p:nvPr/>
        </p:nvSpPr>
        <p:spPr>
          <a:xfrm>
            <a:off x="6453772" y="617079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Summary and Conclusion</a:t>
            </a:r>
            <a:endParaRPr lang="en-US" sz="1100"/>
          </a:p>
        </p:txBody>
      </p:sp>
      <p:sp>
        <p:nvSpPr>
          <p:cNvPr id="16" name="AutoShape 16"/>
          <p:cNvSpPr/>
          <p:nvPr/>
        </p:nvSpPr>
        <p:spPr>
          <a:xfrm>
            <a:off x="5414371" y="5947821"/>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Importance of Understanding Angles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Applications in Life</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Angles are intricately connected to many aspects of everyday life, from design and engineering to art and navigation. Understanding them enhances both practical skills and theoretical knowledge.</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Encouragement for Further Study</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A deeper exploration of angles can broaden perspectives in mathematics, arts, and sciences, encouraging continued study and application of these essential concepts.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3" name="AutoShape 3"/>
          <p:cNvSpPr>
            <a:spLocks noGrp="1"/>
          </p:cNvSpPr>
          <p:nvPr>
            <p:ph type="ctrTitle"/>
          </p:nvPr>
        </p:nvSpPr>
        <p:spPr>
          <a:xfrm>
            <a:off x="663575" y="2507886"/>
            <a:ext cx="10845798" cy="1621509"/>
          </a:xfrm>
        </p:spPr>
        <p:txBody>
          <a:bodyPr vert="horz" lIns="91440" tIns="45720" rIns="91440" bIns="45720" anchor="b">
            <a:normAutofit/>
          </a:bodyPr>
          <a:lstStyle/>
          <a:p>
            <a:pPr marL="0" indent="0" algn="ctr">
              <a:lnSpc>
                <a:spcPct val="90000"/>
              </a:lnSpc>
              <a:spcBef>
                <a:spcPct val="0"/>
              </a:spcBef>
            </a:pPr>
            <a:r>
              <a:rPr lang="en-US" sz="8000" b="1" i="0" u="none" baseline="0" dirty="0">
                <a:gradFill>
                  <a:gsLst>
                    <a:gs pos="0">
                      <a:srgbClr val="000000">
                        <a:alpha val="20000"/>
                      </a:srgbClr>
                    </a:gs>
                    <a:gs pos="37000">
                      <a:srgbClr val="FFFFFF"/>
                    </a:gs>
                  </a:gsLst>
                  <a:lin ang="16200000"/>
                </a:gradFill>
                <a:latin typeface="+mn-ea"/>
                <a:ea typeface="+mn-ea"/>
              </a:rPr>
              <a:t>Thanks</a:t>
            </a:r>
            <a:endParaRPr lang="zh-CN" altLang="en-US" sz="2800" b="1" i="0" u="none" baseline="0" dirty="0">
              <a:solidFill>
                <a:srgbClr val="FFFFFF"/>
              </a:solidFill>
              <a:latin typeface="+mn-ea"/>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Understanding Angles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01</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Definition of Angles</a:t>
            </a:r>
          </a:p>
        </p:txBody>
      </p:sp>
      <p:grpSp>
        <p:nvGrpSpPr>
          <p:cNvPr id="3" name="Group 3"/>
          <p:cNvGrpSpPr/>
          <p:nvPr/>
        </p:nvGrpSpPr>
        <p:grpSpPr>
          <a:xfrm>
            <a:off x="1715817" y="1417428"/>
            <a:ext cx="9417301" cy="4234352"/>
            <a:chOff x="4274949" y="1316488"/>
            <a:chExt cx="9417301" cy="4234352"/>
          </a:xfrm>
        </p:grpSpPr>
        <p:sp>
          <p:nvSpPr>
            <p:cNvPr id="4" name="Freeform 4"/>
            <p:cNvSpPr/>
            <p:nvPr/>
          </p:nvSpPr>
          <p:spPr>
            <a:xfrm rot="16200000">
              <a:off x="5619750" y="3018440"/>
              <a:ext cx="952500" cy="821120"/>
            </a:xfrm>
            <a:custGeom>
              <a:avLst/>
              <a:gdLst/>
              <a:ahLst/>
              <a:cxnLst/>
              <a:rect l="l" t="t" r="r" b="b"/>
              <a:pathLst>
                <a:path w="952500" h="821120">
                  <a:moveTo>
                    <a:pt x="0" y="410560"/>
                  </a:moveTo>
                  <a:lnTo>
                    <a:pt x="205280" y="0"/>
                  </a:lnTo>
                  <a:lnTo>
                    <a:pt x="747220" y="0"/>
                  </a:lnTo>
                  <a:lnTo>
                    <a:pt x="952500" y="410560"/>
                  </a:lnTo>
                  <a:lnTo>
                    <a:pt x="747220" y="821120"/>
                  </a:lnTo>
                  <a:lnTo>
                    <a:pt x="205280" y="821120"/>
                  </a:lnTo>
                  <a:lnTo>
                    <a:pt x="0" y="410560"/>
                  </a:lnTo>
                  <a:close/>
                </a:path>
              </a:pathLst>
            </a:custGeom>
            <a:noFill/>
            <a:ln w="12700" cap="flat" cmpd="sng">
              <a:solidFill>
                <a:srgbClr val="FFFFFF">
                  <a:lumMod val="75000"/>
                </a:srgbClr>
              </a:solidFill>
              <a:prstDash val="solid"/>
            </a:ln>
          </p:spPr>
          <p:txBody>
            <a:bodyPr vert="horz" lIns="91440" tIns="45720" rIns="91440" bIns="45720" anchor="ctr">
              <a:normAutofit/>
            </a:bodyPr>
            <a:lstStyle/>
            <a:p>
              <a:pPr marL="0" algn="ctr"/>
              <a:endParaRPr/>
            </a:p>
          </p:txBody>
        </p:sp>
        <p:sp>
          <p:nvSpPr>
            <p:cNvPr id="5" name="Freeform 5"/>
            <p:cNvSpPr/>
            <p:nvPr/>
          </p:nvSpPr>
          <p:spPr>
            <a:xfrm rot="16200000">
              <a:off x="5274469" y="2720783"/>
              <a:ext cx="1643063" cy="1416432"/>
            </a:xfrm>
            <a:custGeom>
              <a:avLst/>
              <a:gdLst/>
              <a:ahLst/>
              <a:cxnLst/>
              <a:rect l="l" t="t" r="r" b="b"/>
              <a:pathLst>
                <a:path w="1643063" h="1416433">
                  <a:moveTo>
                    <a:pt x="0" y="708216"/>
                  </a:moveTo>
                  <a:lnTo>
                    <a:pt x="354108" y="0"/>
                  </a:lnTo>
                  <a:lnTo>
                    <a:pt x="1288954" y="0"/>
                  </a:lnTo>
                  <a:lnTo>
                    <a:pt x="1643062" y="708216"/>
                  </a:lnTo>
                  <a:lnTo>
                    <a:pt x="1288954" y="1416432"/>
                  </a:lnTo>
                  <a:lnTo>
                    <a:pt x="354108" y="1416432"/>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6" name="Freeform 6"/>
            <p:cNvSpPr/>
            <p:nvPr/>
          </p:nvSpPr>
          <p:spPr>
            <a:xfrm rot="16200000">
              <a:off x="4929188" y="2423127"/>
              <a:ext cx="2333625" cy="2011743"/>
            </a:xfrm>
            <a:custGeom>
              <a:avLst/>
              <a:gdLst/>
              <a:ahLst/>
              <a:cxnLst/>
              <a:rect l="l" t="t" r="r" b="b"/>
              <a:pathLst>
                <a:path w="2333626" h="2011744">
                  <a:moveTo>
                    <a:pt x="0" y="1005872"/>
                  </a:moveTo>
                  <a:lnTo>
                    <a:pt x="502935" y="0"/>
                  </a:lnTo>
                  <a:lnTo>
                    <a:pt x="1830689" y="0"/>
                  </a:lnTo>
                  <a:lnTo>
                    <a:pt x="2333625" y="1005872"/>
                  </a:lnTo>
                  <a:lnTo>
                    <a:pt x="1830689" y="2011743"/>
                  </a:lnTo>
                  <a:lnTo>
                    <a:pt x="502935" y="2011743"/>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7" name="Freeform 7"/>
            <p:cNvSpPr/>
            <p:nvPr/>
          </p:nvSpPr>
          <p:spPr>
            <a:xfrm rot="16200000">
              <a:off x="4583906" y="2125473"/>
              <a:ext cx="3024188" cy="2607054"/>
            </a:xfrm>
            <a:custGeom>
              <a:avLst/>
              <a:gdLst/>
              <a:ahLst/>
              <a:cxnLst/>
              <a:rect l="l" t="t" r="r" b="b"/>
              <a:pathLst>
                <a:path w="3024189" h="2607055">
                  <a:moveTo>
                    <a:pt x="0" y="1303527"/>
                  </a:moveTo>
                  <a:lnTo>
                    <a:pt x="651764" y="0"/>
                  </a:lnTo>
                  <a:lnTo>
                    <a:pt x="2372424" y="0"/>
                  </a:lnTo>
                  <a:lnTo>
                    <a:pt x="3024188" y="1303527"/>
                  </a:lnTo>
                  <a:lnTo>
                    <a:pt x="2372424" y="2607054"/>
                  </a:lnTo>
                  <a:lnTo>
                    <a:pt x="651764" y="2607054"/>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8" name="Freeform 8"/>
            <p:cNvSpPr/>
            <p:nvPr/>
          </p:nvSpPr>
          <p:spPr>
            <a:xfrm rot="16200000">
              <a:off x="4238625" y="1827817"/>
              <a:ext cx="3714750" cy="3202366"/>
            </a:xfrm>
            <a:custGeom>
              <a:avLst/>
              <a:gdLst/>
              <a:ahLst/>
              <a:cxnLst/>
              <a:rect l="l" t="t" r="r" b="b"/>
              <a:pathLst>
                <a:path w="3714750" h="3202366">
                  <a:moveTo>
                    <a:pt x="0" y="1601183"/>
                  </a:moveTo>
                  <a:lnTo>
                    <a:pt x="800592" y="0"/>
                  </a:lnTo>
                  <a:lnTo>
                    <a:pt x="2914158" y="0"/>
                  </a:lnTo>
                  <a:lnTo>
                    <a:pt x="3714750" y="1601183"/>
                  </a:lnTo>
                  <a:lnTo>
                    <a:pt x="2914158" y="3202366"/>
                  </a:lnTo>
                  <a:lnTo>
                    <a:pt x="800592" y="3202366"/>
                  </a:lnTo>
                  <a:lnTo>
                    <a:pt x="0" y="1601183"/>
                  </a:lnTo>
                  <a:close/>
                </a:path>
              </a:pathLst>
            </a:custGeom>
            <a:noFill/>
            <a:ln w="28575" cap="flat" cmpd="sng">
              <a:solidFill>
                <a:srgbClr val="FFFFFF">
                  <a:lumMod val="50000"/>
                </a:srgbClr>
              </a:solidFill>
              <a:prstDash val="solid"/>
            </a:ln>
          </p:spPr>
          <p:txBody>
            <a:bodyPr vert="horz" lIns="91440" tIns="45720" rIns="91440" bIns="45720" anchor="ctr">
              <a:normAutofit/>
            </a:bodyPr>
            <a:lstStyle/>
            <a:p>
              <a:pPr marL="0" algn="ctr"/>
              <a:endParaRPr/>
            </a:p>
          </p:txBody>
        </p:sp>
        <p:cxnSp>
          <p:nvCxnSpPr>
            <p:cNvPr id="9" name="Connector 9"/>
            <p:cNvCxnSpPr/>
            <p:nvPr/>
          </p:nvCxnSpPr>
          <p:spPr>
            <a:xfrm>
              <a:off x="4494817" y="2372217"/>
              <a:ext cx="3202366" cy="2113566"/>
            </a:xfrm>
            <a:prstGeom prst="line">
              <a:avLst/>
            </a:prstGeom>
            <a:noFill/>
            <a:ln w="3175" cap="flat" cmpd="sng">
              <a:solidFill>
                <a:srgbClr val="FFFFFF">
                  <a:lumMod val="50000"/>
                </a:srgbClr>
              </a:solidFill>
              <a:prstDash val="solid"/>
            </a:ln>
          </p:spPr>
        </p:cxnSp>
        <p:cxnSp>
          <p:nvCxnSpPr>
            <p:cNvPr id="10" name="Connector 10"/>
            <p:cNvCxnSpPr/>
            <p:nvPr/>
          </p:nvCxnSpPr>
          <p:spPr>
            <a:xfrm flipV="1">
              <a:off x="4494817" y="2372217"/>
              <a:ext cx="3202366" cy="2113566"/>
            </a:xfrm>
            <a:prstGeom prst="line">
              <a:avLst/>
            </a:prstGeom>
            <a:noFill/>
            <a:ln w="3175" cap="flat" cmpd="sng">
              <a:solidFill>
                <a:srgbClr val="FFFFFF">
                  <a:lumMod val="50000"/>
                </a:srgbClr>
              </a:solidFill>
              <a:prstDash val="solid"/>
            </a:ln>
          </p:spPr>
        </p:cxnSp>
        <p:cxnSp>
          <p:nvCxnSpPr>
            <p:cNvPr id="11" name="Connector 11"/>
            <p:cNvCxnSpPr/>
            <p:nvPr/>
          </p:nvCxnSpPr>
          <p:spPr>
            <a:xfrm>
              <a:off x="6096000" y="1571625"/>
              <a:ext cx="0" cy="3714750"/>
            </a:xfrm>
            <a:prstGeom prst="line">
              <a:avLst/>
            </a:prstGeom>
            <a:noFill/>
            <a:ln w="3175" cap="flat" cmpd="sng">
              <a:solidFill>
                <a:srgbClr val="FFFFFF">
                  <a:lumMod val="50000"/>
                </a:srgbClr>
              </a:solidFill>
              <a:prstDash val="solid"/>
            </a:ln>
          </p:spPr>
        </p:cxnSp>
        <p:sp>
          <p:nvSpPr>
            <p:cNvPr id="12" name="Freeform 12"/>
            <p:cNvSpPr/>
            <p:nvPr/>
          </p:nvSpPr>
          <p:spPr>
            <a:xfrm>
              <a:off x="4797425" y="2469357"/>
              <a:ext cx="1816100" cy="1820068"/>
            </a:xfrm>
            <a:custGeom>
              <a:avLst/>
              <a:gdLst/>
              <a:ahLst/>
              <a:cxnLst/>
              <a:rect l="l" t="t" r="r" b="b"/>
              <a:pathLst>
                <a:path w="1816100" h="1820068">
                  <a:moveTo>
                    <a:pt x="1304925" y="0"/>
                  </a:moveTo>
                  <a:lnTo>
                    <a:pt x="450850" y="416718"/>
                  </a:lnTo>
                  <a:lnTo>
                    <a:pt x="0" y="1820068"/>
                  </a:lnTo>
                  <a:lnTo>
                    <a:pt x="1298575" y="1597818"/>
                  </a:lnTo>
                  <a:lnTo>
                    <a:pt x="1816100" y="1293018"/>
                  </a:lnTo>
                  <a:lnTo>
                    <a:pt x="1304925" y="0"/>
                  </a:lnTo>
                  <a:close/>
                </a:path>
              </a:pathLst>
            </a:custGeom>
            <a:solidFill>
              <a:schemeClr val="accent1"/>
            </a:solidFill>
            <a:ln cap="flat" cmpd="sng">
              <a:prstDash val="solid"/>
            </a:ln>
          </p:spPr>
          <p:txBody>
            <a:bodyPr vert="horz" lIns="91440" tIns="45720" rIns="91440" bIns="45720" anchor="ctr">
              <a:normAutofit/>
            </a:bodyPr>
            <a:lstStyle/>
            <a:p>
              <a:pPr marL="0" algn="ctr"/>
              <a:endParaRPr/>
            </a:p>
          </p:txBody>
        </p:sp>
        <p:sp>
          <p:nvSpPr>
            <p:cNvPr id="13" name="AutoShape 13"/>
            <p:cNvSpPr/>
            <p:nvPr/>
          </p:nvSpPr>
          <p:spPr>
            <a:xfrm>
              <a:off x="5882112" y="131648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R</a:t>
              </a:r>
            </a:p>
          </p:txBody>
        </p:sp>
        <p:sp>
          <p:nvSpPr>
            <p:cNvPr id="14" name="AutoShape 14"/>
            <p:cNvSpPr/>
            <p:nvPr/>
          </p:nvSpPr>
          <p:spPr>
            <a:xfrm>
              <a:off x="7512432" y="215832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I</a:t>
              </a:r>
            </a:p>
          </p:txBody>
        </p:sp>
        <p:sp>
          <p:nvSpPr>
            <p:cNvPr id="15" name="AutoShape 15"/>
            <p:cNvSpPr/>
            <p:nvPr/>
          </p:nvSpPr>
          <p:spPr>
            <a:xfrm>
              <a:off x="7512432" y="4257606"/>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A</a:t>
              </a:r>
            </a:p>
          </p:txBody>
        </p:sp>
        <p:sp>
          <p:nvSpPr>
            <p:cNvPr id="16" name="AutoShape 16"/>
            <p:cNvSpPr/>
            <p:nvPr/>
          </p:nvSpPr>
          <p:spPr>
            <a:xfrm>
              <a:off x="5882112" y="5055815"/>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S</a:t>
              </a:r>
            </a:p>
          </p:txBody>
        </p:sp>
        <p:sp>
          <p:nvSpPr>
            <p:cNvPr id="17" name="AutoShape 17"/>
            <p:cNvSpPr/>
            <p:nvPr/>
          </p:nvSpPr>
          <p:spPr>
            <a:xfrm>
              <a:off x="4274949" y="215832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C</a:t>
              </a:r>
            </a:p>
          </p:txBody>
        </p:sp>
        <p:sp>
          <p:nvSpPr>
            <p:cNvPr id="18" name="AutoShape 18"/>
            <p:cNvSpPr/>
            <p:nvPr/>
          </p:nvSpPr>
          <p:spPr>
            <a:xfrm>
              <a:off x="4274949" y="4257606"/>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E</a:t>
              </a:r>
            </a:p>
          </p:txBody>
        </p:sp>
        <p:grpSp>
          <p:nvGrpSpPr>
            <p:cNvPr id="19" name="Group 19"/>
            <p:cNvGrpSpPr/>
            <p:nvPr/>
          </p:nvGrpSpPr>
          <p:grpSpPr>
            <a:xfrm>
              <a:off x="9022463" y="1900397"/>
              <a:ext cx="4669787" cy="937158"/>
              <a:chOff x="7487843" y="2315233"/>
              <a:chExt cx="4669787" cy="937158"/>
            </a:xfrm>
          </p:grpSpPr>
          <p:sp>
            <p:nvSpPr>
              <p:cNvPr id="20" name="TextBox 20"/>
              <p:cNvSpPr txBox="1"/>
              <p:nvPr/>
            </p:nvSpPr>
            <p:spPr>
              <a:xfrm>
                <a:off x="7487843" y="2315233"/>
                <a:ext cx="4669787"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What is an Angle?</a:t>
                </a:r>
                <a:endParaRPr lang="en-US" sz="1100"/>
              </a:p>
            </p:txBody>
          </p:sp>
          <p:sp>
            <p:nvSpPr>
              <p:cNvPr id="21" name="TextBox 21"/>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dirty="0">
                    <a:solidFill>
                      <a:srgbClr val="000000"/>
                    </a:solidFill>
                    <a:latin typeface="Arial"/>
                    <a:ea typeface="Arial"/>
                  </a:rPr>
                  <a:t>Angle is formed when two rays or lines meet at a common endpoint called the vertex. It is a fundamental concept in geometry that quantifies the rotation between the two lines. Angles are measured in degrees or radians, with a complete rotation equating to 360 degrees or 2π radians.</a:t>
                </a:r>
                <a:endParaRPr lang="en-US" sz="1100" dirty="0"/>
              </a:p>
            </p:txBody>
          </p:sp>
        </p:grpSp>
        <p:grpSp>
          <p:nvGrpSpPr>
            <p:cNvPr id="22" name="Group 22"/>
            <p:cNvGrpSpPr/>
            <p:nvPr/>
          </p:nvGrpSpPr>
          <p:grpSpPr>
            <a:xfrm>
              <a:off x="9022462" y="3257039"/>
              <a:ext cx="4669785" cy="937158"/>
              <a:chOff x="7487843" y="2315233"/>
              <a:chExt cx="4669785" cy="937158"/>
            </a:xfrm>
          </p:grpSpPr>
          <p:sp>
            <p:nvSpPr>
              <p:cNvPr id="23" name="TextBox 23"/>
              <p:cNvSpPr txBox="1"/>
              <p:nvPr/>
            </p:nvSpPr>
            <p:spPr>
              <a:xfrm>
                <a:off x="7487843" y="2315233"/>
                <a:ext cx="4669785" cy="338554"/>
              </a:xfrm>
              <a:prstGeom prst="rect">
                <a:avLst/>
              </a:prstGeom>
              <a:noFill/>
            </p:spPr>
            <p:txBody>
              <a:bodyPr vert="horz" wrap="square" lIns="91440" tIns="45720" rIns="91440" bIns="45720" rtlCol="0" anchor="ctr">
                <a:spAutoFit/>
              </a:bodyPr>
              <a:lstStyle/>
              <a:p>
                <a:pPr marL="0" algn="l">
                  <a:defRPr/>
                </a:pPr>
                <a:r>
                  <a:rPr lang="en-US" sz="1600" b="1" i="0" u="none" baseline="0" dirty="0">
                    <a:solidFill>
                      <a:srgbClr val="000000"/>
                    </a:solidFill>
                    <a:latin typeface="Arial"/>
                    <a:ea typeface="Arial"/>
                  </a:rPr>
                  <a:t>Importance of Angles</a:t>
                </a:r>
                <a:endParaRPr lang="en-US" sz="1100" dirty="0"/>
              </a:p>
            </p:txBody>
          </p:sp>
          <p:sp>
            <p:nvSpPr>
              <p:cNvPr id="24" name="TextBox 24"/>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dirty="0">
                    <a:solidFill>
                      <a:srgbClr val="000000"/>
                    </a:solidFill>
                    <a:latin typeface="Arial"/>
                    <a:ea typeface="Arial"/>
                  </a:rPr>
                  <a:t>Angles are essential in various mathematical, scientific, and practical applications, including architecture, engineering, and physics. Understanding angles allows for the analysis of shapes, the design of structures, and the prediction of motion, making it a vital concept in both theoretical and applied mathematics.</a:t>
                </a:r>
                <a:endParaRPr lang="en-US" sz="1100" dirty="0"/>
              </a:p>
            </p:txBody>
          </p:sp>
        </p:grpSp>
        <p:grpSp>
          <p:nvGrpSpPr>
            <p:cNvPr id="25" name="Group 25"/>
            <p:cNvGrpSpPr/>
            <p:nvPr/>
          </p:nvGrpSpPr>
          <p:grpSpPr>
            <a:xfrm>
              <a:off x="9022462" y="4613682"/>
              <a:ext cx="4669785" cy="937158"/>
              <a:chOff x="7487843" y="2315233"/>
              <a:chExt cx="4669785" cy="937158"/>
            </a:xfrm>
          </p:grpSpPr>
          <p:sp>
            <p:nvSpPr>
              <p:cNvPr id="26" name="TextBox 26"/>
              <p:cNvSpPr txBox="1"/>
              <p:nvPr/>
            </p:nvSpPr>
            <p:spPr>
              <a:xfrm>
                <a:off x="7487843" y="2315233"/>
                <a:ext cx="4669785"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Applications of Angles</a:t>
                </a:r>
                <a:endParaRPr lang="en-US" sz="1100"/>
              </a:p>
            </p:txBody>
          </p:sp>
          <p:sp>
            <p:nvSpPr>
              <p:cNvPr id="27" name="TextBox 27"/>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Angles are used in navigation, construction, and graphic design, among other fields. In navigation, angles help determine directions and positions. In construction, they ensure stability and design accuracy, while in graphic design, angles affect composition and perspective.</a:t>
                </a:r>
                <a:endParaRPr lang="en-US" sz="1100"/>
              </a:p>
            </p:txBody>
          </p:sp>
        </p:grpSp>
        <p:sp>
          <p:nvSpPr>
            <p:cNvPr id="28" name="Freeform 28"/>
            <p:cNvSpPr/>
            <p:nvPr/>
          </p:nvSpPr>
          <p:spPr>
            <a:xfrm>
              <a:off x="8429075" y="2011072"/>
              <a:ext cx="476017" cy="423767"/>
            </a:xfrm>
            <a:custGeom>
              <a:avLst/>
              <a:gdLst/>
              <a:ahLst/>
              <a:cxnLst/>
              <a:rect l="l" t="t" r="r" b="b"/>
              <a:pathLst>
                <a:path w="942" h="840">
                  <a:moveTo>
                    <a:pt x="742" y="570"/>
                  </a:moveTo>
                  <a:cubicBezTo>
                    <a:pt x="753" y="556"/>
                    <a:pt x="758" y="539"/>
                    <a:pt x="755" y="520"/>
                  </a:cubicBezTo>
                  <a:cubicBezTo>
                    <a:pt x="745" y="450"/>
                    <a:pt x="670" y="450"/>
                    <a:pt x="645" y="450"/>
                  </a:cubicBezTo>
                  <a:cubicBezTo>
                    <a:pt x="631" y="450"/>
                    <a:pt x="615" y="451"/>
                    <a:pt x="600" y="452"/>
                  </a:cubicBezTo>
                  <a:lnTo>
                    <a:pt x="600" y="411"/>
                  </a:lnTo>
                  <a:lnTo>
                    <a:pt x="722" y="411"/>
                  </a:lnTo>
                  <a:lnTo>
                    <a:pt x="722" y="367"/>
                  </a:lnTo>
                  <a:lnTo>
                    <a:pt x="608" y="367"/>
                  </a:lnTo>
                  <a:lnTo>
                    <a:pt x="650" y="295"/>
                  </a:lnTo>
                  <a:lnTo>
                    <a:pt x="733" y="295"/>
                  </a:lnTo>
                  <a:lnTo>
                    <a:pt x="733" y="251"/>
                  </a:lnTo>
                  <a:lnTo>
                    <a:pt x="676" y="251"/>
                  </a:lnTo>
                  <a:lnTo>
                    <a:pt x="762" y="106"/>
                  </a:lnTo>
                  <a:lnTo>
                    <a:pt x="689" y="106"/>
                  </a:lnTo>
                  <a:lnTo>
                    <a:pt x="569" y="326"/>
                  </a:lnTo>
                  <a:lnTo>
                    <a:pt x="450" y="106"/>
                  </a:lnTo>
                  <a:lnTo>
                    <a:pt x="377" y="106"/>
                  </a:lnTo>
                  <a:lnTo>
                    <a:pt x="463" y="251"/>
                  </a:lnTo>
                  <a:lnTo>
                    <a:pt x="404" y="251"/>
                  </a:lnTo>
                  <a:lnTo>
                    <a:pt x="404" y="295"/>
                  </a:lnTo>
                  <a:lnTo>
                    <a:pt x="489" y="295"/>
                  </a:lnTo>
                  <a:lnTo>
                    <a:pt x="531" y="367"/>
                  </a:lnTo>
                  <a:lnTo>
                    <a:pt x="420" y="367"/>
                  </a:lnTo>
                  <a:lnTo>
                    <a:pt x="420" y="411"/>
                  </a:lnTo>
                  <a:lnTo>
                    <a:pt x="538" y="411"/>
                  </a:lnTo>
                  <a:lnTo>
                    <a:pt x="538" y="454"/>
                  </a:lnTo>
                  <a:cubicBezTo>
                    <a:pt x="537" y="454"/>
                    <a:pt x="536" y="454"/>
                    <a:pt x="535" y="454"/>
                  </a:cubicBezTo>
                  <a:cubicBezTo>
                    <a:pt x="504" y="451"/>
                    <a:pt x="472" y="443"/>
                    <a:pt x="440" y="436"/>
                  </a:cubicBezTo>
                  <a:cubicBezTo>
                    <a:pt x="393" y="424"/>
                    <a:pt x="348" y="413"/>
                    <a:pt x="307" y="419"/>
                  </a:cubicBezTo>
                  <a:cubicBezTo>
                    <a:pt x="287" y="421"/>
                    <a:pt x="268" y="427"/>
                    <a:pt x="249" y="434"/>
                  </a:cubicBezTo>
                  <a:cubicBezTo>
                    <a:pt x="239" y="403"/>
                    <a:pt x="234" y="370"/>
                    <a:pt x="234" y="335"/>
                  </a:cubicBezTo>
                  <a:cubicBezTo>
                    <a:pt x="234" y="150"/>
                    <a:pt x="384" y="0"/>
                    <a:pt x="570" y="0"/>
                  </a:cubicBezTo>
                  <a:cubicBezTo>
                    <a:pt x="755" y="0"/>
                    <a:pt x="905" y="150"/>
                    <a:pt x="905" y="335"/>
                  </a:cubicBezTo>
                  <a:cubicBezTo>
                    <a:pt x="905" y="387"/>
                    <a:pt x="893" y="436"/>
                    <a:pt x="872" y="479"/>
                  </a:cubicBezTo>
                  <a:cubicBezTo>
                    <a:pt x="867" y="482"/>
                    <a:pt x="863" y="484"/>
                    <a:pt x="858" y="487"/>
                  </a:cubicBezTo>
                  <a:cubicBezTo>
                    <a:pt x="835" y="501"/>
                    <a:pt x="817" y="526"/>
                    <a:pt x="798" y="552"/>
                  </a:cubicBezTo>
                  <a:cubicBezTo>
                    <a:pt x="774" y="585"/>
                    <a:pt x="749" y="619"/>
                    <a:pt x="718" y="628"/>
                  </a:cubicBezTo>
                  <a:cubicBezTo>
                    <a:pt x="700" y="633"/>
                    <a:pt x="673" y="623"/>
                    <a:pt x="644" y="609"/>
                  </a:cubicBezTo>
                  <a:cubicBezTo>
                    <a:pt x="686" y="604"/>
                    <a:pt x="723" y="594"/>
                    <a:pt x="742" y="570"/>
                  </a:cubicBezTo>
                  <a:close/>
                  <a:moveTo>
                    <a:pt x="154" y="780"/>
                  </a:moveTo>
                  <a:cubicBezTo>
                    <a:pt x="321" y="683"/>
                    <a:pt x="559" y="840"/>
                    <a:pt x="779" y="758"/>
                  </a:cubicBezTo>
                  <a:cubicBezTo>
                    <a:pt x="864" y="727"/>
                    <a:pt x="907" y="635"/>
                    <a:pt x="932" y="535"/>
                  </a:cubicBezTo>
                  <a:cubicBezTo>
                    <a:pt x="942" y="495"/>
                    <a:pt x="922" y="475"/>
                    <a:pt x="870" y="507"/>
                  </a:cubicBezTo>
                  <a:cubicBezTo>
                    <a:pt x="824" y="535"/>
                    <a:pt x="790" y="632"/>
                    <a:pt x="724" y="650"/>
                  </a:cubicBezTo>
                  <a:cubicBezTo>
                    <a:pt x="673" y="664"/>
                    <a:pt x="607" y="606"/>
                    <a:pt x="545" y="594"/>
                  </a:cubicBezTo>
                  <a:cubicBezTo>
                    <a:pt x="624" y="587"/>
                    <a:pt x="742" y="591"/>
                    <a:pt x="732" y="524"/>
                  </a:cubicBezTo>
                  <a:cubicBezTo>
                    <a:pt x="721" y="446"/>
                    <a:pt x="603" y="483"/>
                    <a:pt x="533" y="477"/>
                  </a:cubicBezTo>
                  <a:cubicBezTo>
                    <a:pt x="453" y="469"/>
                    <a:pt x="373" y="433"/>
                    <a:pt x="310" y="441"/>
                  </a:cubicBezTo>
                  <a:cubicBezTo>
                    <a:pt x="188" y="457"/>
                    <a:pt x="83" y="591"/>
                    <a:pt x="0" y="626"/>
                  </a:cubicBezTo>
                  <a:lnTo>
                    <a:pt x="154" y="780"/>
                  </a:ln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sp>
          <p:nvSpPr>
            <p:cNvPr id="29" name="Freeform 29"/>
            <p:cNvSpPr/>
            <p:nvPr/>
          </p:nvSpPr>
          <p:spPr>
            <a:xfrm>
              <a:off x="8429074" y="3398801"/>
              <a:ext cx="476018" cy="361593"/>
            </a:xfrm>
            <a:custGeom>
              <a:avLst/>
              <a:gdLst/>
              <a:ahLst/>
              <a:cxnLst/>
              <a:rect l="l" t="t" r="r" b="b"/>
              <a:pathLst>
                <a:path w="2711" h="2062">
                  <a:moveTo>
                    <a:pt x="2664" y="1581"/>
                  </a:moveTo>
                  <a:lnTo>
                    <a:pt x="909" y="1581"/>
                  </a:lnTo>
                  <a:cubicBezTo>
                    <a:pt x="883" y="1581"/>
                    <a:pt x="861" y="1560"/>
                    <a:pt x="861" y="1534"/>
                  </a:cubicBezTo>
                  <a:lnTo>
                    <a:pt x="861" y="434"/>
                  </a:lnTo>
                  <a:cubicBezTo>
                    <a:pt x="861" y="407"/>
                    <a:pt x="883" y="386"/>
                    <a:pt x="909" y="386"/>
                  </a:cubicBezTo>
                  <a:lnTo>
                    <a:pt x="2664" y="386"/>
                  </a:lnTo>
                  <a:cubicBezTo>
                    <a:pt x="2690" y="386"/>
                    <a:pt x="2711" y="408"/>
                    <a:pt x="2711" y="434"/>
                  </a:cubicBezTo>
                  <a:lnTo>
                    <a:pt x="2711" y="1534"/>
                  </a:lnTo>
                  <a:cubicBezTo>
                    <a:pt x="2711" y="1560"/>
                    <a:pt x="2690" y="1581"/>
                    <a:pt x="2664" y="1581"/>
                  </a:cubicBezTo>
                  <a:close/>
                  <a:moveTo>
                    <a:pt x="2177" y="1928"/>
                  </a:moveTo>
                  <a:lnTo>
                    <a:pt x="2000" y="1928"/>
                  </a:lnTo>
                  <a:lnTo>
                    <a:pt x="2000" y="1715"/>
                  </a:lnTo>
                  <a:lnTo>
                    <a:pt x="1573" y="1715"/>
                  </a:lnTo>
                  <a:lnTo>
                    <a:pt x="1573" y="1928"/>
                  </a:lnTo>
                  <a:lnTo>
                    <a:pt x="1395" y="1928"/>
                  </a:lnTo>
                  <a:cubicBezTo>
                    <a:pt x="1358" y="1928"/>
                    <a:pt x="1329" y="1958"/>
                    <a:pt x="1329" y="1995"/>
                  </a:cubicBezTo>
                  <a:cubicBezTo>
                    <a:pt x="1329" y="2032"/>
                    <a:pt x="1358" y="2062"/>
                    <a:pt x="1395" y="2062"/>
                  </a:cubicBezTo>
                  <a:lnTo>
                    <a:pt x="1640" y="2062"/>
                  </a:lnTo>
                  <a:lnTo>
                    <a:pt x="1933" y="2062"/>
                  </a:lnTo>
                  <a:lnTo>
                    <a:pt x="2177" y="2062"/>
                  </a:lnTo>
                  <a:cubicBezTo>
                    <a:pt x="2214" y="2062"/>
                    <a:pt x="2244" y="2032"/>
                    <a:pt x="2244" y="1995"/>
                  </a:cubicBezTo>
                  <a:cubicBezTo>
                    <a:pt x="2244" y="1958"/>
                    <a:pt x="2214" y="1928"/>
                    <a:pt x="2177" y="1928"/>
                  </a:cubicBezTo>
                  <a:close/>
                  <a:moveTo>
                    <a:pt x="1065" y="253"/>
                  </a:moveTo>
                  <a:lnTo>
                    <a:pt x="909" y="253"/>
                  </a:lnTo>
                  <a:cubicBezTo>
                    <a:pt x="899" y="253"/>
                    <a:pt x="890" y="254"/>
                    <a:pt x="880" y="255"/>
                  </a:cubicBezTo>
                  <a:cubicBezTo>
                    <a:pt x="875" y="254"/>
                    <a:pt x="869" y="253"/>
                    <a:pt x="863" y="253"/>
                  </a:cubicBezTo>
                  <a:lnTo>
                    <a:pt x="201" y="253"/>
                  </a:lnTo>
                  <a:cubicBezTo>
                    <a:pt x="164" y="253"/>
                    <a:pt x="135" y="283"/>
                    <a:pt x="135" y="320"/>
                  </a:cubicBezTo>
                  <a:cubicBezTo>
                    <a:pt x="135" y="356"/>
                    <a:pt x="164" y="386"/>
                    <a:pt x="201" y="386"/>
                  </a:cubicBezTo>
                  <a:lnTo>
                    <a:pt x="735" y="386"/>
                  </a:lnTo>
                  <a:cubicBezTo>
                    <a:pt x="730" y="401"/>
                    <a:pt x="728" y="417"/>
                    <a:pt x="728" y="434"/>
                  </a:cubicBezTo>
                  <a:lnTo>
                    <a:pt x="728" y="558"/>
                  </a:lnTo>
                  <a:lnTo>
                    <a:pt x="201" y="558"/>
                  </a:lnTo>
                  <a:cubicBezTo>
                    <a:pt x="164" y="558"/>
                    <a:pt x="135" y="588"/>
                    <a:pt x="135" y="624"/>
                  </a:cubicBezTo>
                  <a:cubicBezTo>
                    <a:pt x="135" y="661"/>
                    <a:pt x="164" y="691"/>
                    <a:pt x="201" y="691"/>
                  </a:cubicBezTo>
                  <a:lnTo>
                    <a:pt x="728" y="691"/>
                  </a:lnTo>
                  <a:lnTo>
                    <a:pt x="728" y="863"/>
                  </a:lnTo>
                  <a:lnTo>
                    <a:pt x="201" y="863"/>
                  </a:lnTo>
                  <a:cubicBezTo>
                    <a:pt x="164" y="863"/>
                    <a:pt x="135" y="893"/>
                    <a:pt x="135" y="929"/>
                  </a:cubicBezTo>
                  <a:cubicBezTo>
                    <a:pt x="135" y="966"/>
                    <a:pt x="164" y="996"/>
                    <a:pt x="201" y="996"/>
                  </a:cubicBezTo>
                  <a:lnTo>
                    <a:pt x="728" y="996"/>
                  </a:lnTo>
                  <a:lnTo>
                    <a:pt x="728" y="1534"/>
                  </a:lnTo>
                  <a:cubicBezTo>
                    <a:pt x="728" y="1633"/>
                    <a:pt x="809" y="1715"/>
                    <a:pt x="909" y="1715"/>
                  </a:cubicBezTo>
                  <a:lnTo>
                    <a:pt x="1065" y="1715"/>
                  </a:lnTo>
                  <a:lnTo>
                    <a:pt x="1065" y="1995"/>
                  </a:lnTo>
                  <a:cubicBezTo>
                    <a:pt x="1065" y="2032"/>
                    <a:pt x="1035" y="2062"/>
                    <a:pt x="998" y="2062"/>
                  </a:cubicBezTo>
                  <a:lnTo>
                    <a:pt x="67" y="2062"/>
                  </a:lnTo>
                  <a:cubicBezTo>
                    <a:pt x="30" y="2062"/>
                    <a:pt x="0" y="2032"/>
                    <a:pt x="0" y="1995"/>
                  </a:cubicBezTo>
                  <a:lnTo>
                    <a:pt x="0" y="66"/>
                  </a:lnTo>
                  <a:cubicBezTo>
                    <a:pt x="0" y="29"/>
                    <a:pt x="30" y="0"/>
                    <a:pt x="67" y="0"/>
                  </a:cubicBezTo>
                  <a:lnTo>
                    <a:pt x="998" y="0"/>
                  </a:lnTo>
                  <a:cubicBezTo>
                    <a:pt x="1035" y="0"/>
                    <a:pt x="1065" y="29"/>
                    <a:pt x="1065" y="66"/>
                  </a:cubicBezTo>
                  <a:lnTo>
                    <a:pt x="1065" y="253"/>
                  </a:lnTo>
                  <a:close/>
                  <a:moveTo>
                    <a:pt x="430" y="1569"/>
                  </a:moveTo>
                  <a:cubicBezTo>
                    <a:pt x="430" y="1626"/>
                    <a:pt x="476" y="1672"/>
                    <a:pt x="532" y="1672"/>
                  </a:cubicBezTo>
                  <a:cubicBezTo>
                    <a:pt x="589" y="1672"/>
                    <a:pt x="635" y="1626"/>
                    <a:pt x="635" y="1569"/>
                  </a:cubicBezTo>
                  <a:cubicBezTo>
                    <a:pt x="635" y="1512"/>
                    <a:pt x="589" y="1466"/>
                    <a:pt x="532" y="1466"/>
                  </a:cubicBezTo>
                  <a:cubicBezTo>
                    <a:pt x="476" y="1466"/>
                    <a:pt x="430" y="1512"/>
                    <a:pt x="430" y="1569"/>
                  </a:cubicBez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sp>
          <p:nvSpPr>
            <p:cNvPr id="30" name="Freeform 30"/>
            <p:cNvSpPr/>
            <p:nvPr/>
          </p:nvSpPr>
          <p:spPr>
            <a:xfrm>
              <a:off x="8442337" y="4698232"/>
              <a:ext cx="449492" cy="476018"/>
            </a:xfrm>
            <a:custGeom>
              <a:avLst/>
              <a:gdLst/>
              <a:ahLst/>
              <a:cxnLst/>
              <a:rect l="l" t="t" r="r" b="b"/>
              <a:pathLst>
                <a:path w="572779" h="606580">
                  <a:moveTo>
                    <a:pt x="435703" y="160183"/>
                  </a:moveTo>
                  <a:lnTo>
                    <a:pt x="479697" y="160183"/>
                  </a:lnTo>
                  <a:cubicBezTo>
                    <a:pt x="479639" y="160241"/>
                    <a:pt x="479639" y="160414"/>
                    <a:pt x="479581" y="160472"/>
                  </a:cubicBezTo>
                  <a:lnTo>
                    <a:pt x="479812" y="160472"/>
                  </a:lnTo>
                  <a:cubicBezTo>
                    <a:pt x="479407" y="161281"/>
                    <a:pt x="478713" y="162726"/>
                    <a:pt x="478713" y="162726"/>
                  </a:cubicBezTo>
                  <a:cubicBezTo>
                    <a:pt x="474834" y="170989"/>
                    <a:pt x="471245" y="178848"/>
                    <a:pt x="469682" y="187227"/>
                  </a:cubicBezTo>
                  <a:lnTo>
                    <a:pt x="474776" y="242470"/>
                  </a:lnTo>
                  <a:lnTo>
                    <a:pt x="494284" y="242470"/>
                  </a:lnTo>
                  <a:lnTo>
                    <a:pt x="510840" y="160183"/>
                  </a:lnTo>
                  <a:lnTo>
                    <a:pt x="527338" y="160183"/>
                  </a:lnTo>
                  <a:cubicBezTo>
                    <a:pt x="552345" y="160183"/>
                    <a:pt x="572663" y="180466"/>
                    <a:pt x="572779" y="205430"/>
                  </a:cubicBezTo>
                  <a:lnTo>
                    <a:pt x="572779" y="337413"/>
                  </a:lnTo>
                  <a:cubicBezTo>
                    <a:pt x="572779" y="362434"/>
                    <a:pt x="552519" y="382717"/>
                    <a:pt x="527396" y="382717"/>
                  </a:cubicBezTo>
                  <a:lnTo>
                    <a:pt x="521607" y="382717"/>
                  </a:lnTo>
                  <a:lnTo>
                    <a:pt x="521607" y="574624"/>
                  </a:lnTo>
                  <a:cubicBezTo>
                    <a:pt x="521607" y="592249"/>
                    <a:pt x="507251" y="606580"/>
                    <a:pt x="489595" y="606580"/>
                  </a:cubicBezTo>
                  <a:cubicBezTo>
                    <a:pt x="473155" y="606580"/>
                    <a:pt x="459552" y="594098"/>
                    <a:pt x="457815" y="578149"/>
                  </a:cubicBezTo>
                  <a:cubicBezTo>
                    <a:pt x="456021" y="594214"/>
                    <a:pt x="442417" y="606580"/>
                    <a:pt x="425978" y="606580"/>
                  </a:cubicBezTo>
                  <a:cubicBezTo>
                    <a:pt x="408322" y="606580"/>
                    <a:pt x="393966" y="592249"/>
                    <a:pt x="393966" y="574624"/>
                  </a:cubicBezTo>
                  <a:lnTo>
                    <a:pt x="393966" y="392541"/>
                  </a:lnTo>
                  <a:cubicBezTo>
                    <a:pt x="411506" y="380521"/>
                    <a:pt x="422967" y="360354"/>
                    <a:pt x="422967" y="337528"/>
                  </a:cubicBezTo>
                  <a:lnTo>
                    <a:pt x="422967" y="242528"/>
                  </a:lnTo>
                  <a:lnTo>
                    <a:pt x="440739" y="242528"/>
                  </a:lnTo>
                  <a:lnTo>
                    <a:pt x="445833" y="186996"/>
                  </a:lnTo>
                  <a:cubicBezTo>
                    <a:pt x="445659" y="186013"/>
                    <a:pt x="445428" y="184973"/>
                    <a:pt x="445196" y="183991"/>
                  </a:cubicBezTo>
                  <a:cubicBezTo>
                    <a:pt x="443459" y="176768"/>
                    <a:pt x="440276" y="169891"/>
                    <a:pt x="436860" y="162726"/>
                  </a:cubicBezTo>
                  <a:cubicBezTo>
                    <a:pt x="436860" y="162726"/>
                    <a:pt x="436166" y="161281"/>
                    <a:pt x="435818" y="160472"/>
                  </a:cubicBezTo>
                  <a:lnTo>
                    <a:pt x="435876" y="160472"/>
                  </a:lnTo>
                  <a:cubicBezTo>
                    <a:pt x="435818" y="160356"/>
                    <a:pt x="435818" y="160241"/>
                    <a:pt x="435703" y="160183"/>
                  </a:cubicBezTo>
                  <a:close/>
                  <a:moveTo>
                    <a:pt x="264349" y="160183"/>
                  </a:moveTo>
                  <a:lnTo>
                    <a:pt x="308327" y="160183"/>
                  </a:lnTo>
                  <a:cubicBezTo>
                    <a:pt x="308269" y="160241"/>
                    <a:pt x="308269" y="160414"/>
                    <a:pt x="308154" y="160472"/>
                  </a:cubicBezTo>
                  <a:lnTo>
                    <a:pt x="308385" y="160472"/>
                  </a:lnTo>
                  <a:cubicBezTo>
                    <a:pt x="308038" y="161281"/>
                    <a:pt x="307344" y="162726"/>
                    <a:pt x="307344" y="162726"/>
                  </a:cubicBezTo>
                  <a:cubicBezTo>
                    <a:pt x="303467" y="170989"/>
                    <a:pt x="299821" y="178848"/>
                    <a:pt x="298316" y="187227"/>
                  </a:cubicBezTo>
                  <a:lnTo>
                    <a:pt x="303409" y="242470"/>
                  </a:lnTo>
                  <a:lnTo>
                    <a:pt x="322910" y="242470"/>
                  </a:lnTo>
                  <a:lnTo>
                    <a:pt x="339401" y="160183"/>
                  </a:lnTo>
                  <a:lnTo>
                    <a:pt x="355951" y="160183"/>
                  </a:lnTo>
                  <a:cubicBezTo>
                    <a:pt x="380949" y="160183"/>
                    <a:pt x="401202" y="180466"/>
                    <a:pt x="401376" y="205430"/>
                  </a:cubicBezTo>
                  <a:lnTo>
                    <a:pt x="401376" y="337413"/>
                  </a:lnTo>
                  <a:cubicBezTo>
                    <a:pt x="401376" y="362434"/>
                    <a:pt x="381065" y="382717"/>
                    <a:pt x="356009" y="382717"/>
                  </a:cubicBezTo>
                  <a:lnTo>
                    <a:pt x="350222" y="382717"/>
                  </a:lnTo>
                  <a:lnTo>
                    <a:pt x="350222" y="574624"/>
                  </a:lnTo>
                  <a:cubicBezTo>
                    <a:pt x="350222" y="592249"/>
                    <a:pt x="335872" y="606580"/>
                    <a:pt x="318222" y="606580"/>
                  </a:cubicBezTo>
                  <a:cubicBezTo>
                    <a:pt x="301788" y="606580"/>
                    <a:pt x="288190" y="594098"/>
                    <a:pt x="286396" y="578149"/>
                  </a:cubicBezTo>
                  <a:cubicBezTo>
                    <a:pt x="284660" y="594214"/>
                    <a:pt x="271062" y="606580"/>
                    <a:pt x="254628" y="606580"/>
                  </a:cubicBezTo>
                  <a:cubicBezTo>
                    <a:pt x="236978" y="606580"/>
                    <a:pt x="222628" y="592249"/>
                    <a:pt x="222628" y="574624"/>
                  </a:cubicBezTo>
                  <a:lnTo>
                    <a:pt x="222628" y="382833"/>
                  </a:lnTo>
                  <a:lnTo>
                    <a:pt x="216841" y="382833"/>
                  </a:lnTo>
                  <a:cubicBezTo>
                    <a:pt x="191727" y="382833"/>
                    <a:pt x="171474" y="362608"/>
                    <a:pt x="171474" y="337528"/>
                  </a:cubicBezTo>
                  <a:lnTo>
                    <a:pt x="171474" y="205545"/>
                  </a:lnTo>
                  <a:cubicBezTo>
                    <a:pt x="171474" y="180524"/>
                    <a:pt x="191727" y="160241"/>
                    <a:pt x="216841" y="160241"/>
                  </a:cubicBezTo>
                  <a:lnTo>
                    <a:pt x="233333" y="160241"/>
                  </a:lnTo>
                  <a:lnTo>
                    <a:pt x="249825" y="242528"/>
                  </a:lnTo>
                  <a:lnTo>
                    <a:pt x="269383" y="242528"/>
                  </a:lnTo>
                  <a:lnTo>
                    <a:pt x="274476" y="186996"/>
                  </a:lnTo>
                  <a:cubicBezTo>
                    <a:pt x="274302" y="186013"/>
                    <a:pt x="274071" y="184973"/>
                    <a:pt x="273839" y="183991"/>
                  </a:cubicBezTo>
                  <a:cubicBezTo>
                    <a:pt x="272045" y="176768"/>
                    <a:pt x="268921" y="169891"/>
                    <a:pt x="265506" y="162726"/>
                  </a:cubicBezTo>
                  <a:cubicBezTo>
                    <a:pt x="265506" y="162726"/>
                    <a:pt x="264812" y="161281"/>
                    <a:pt x="264407" y="160472"/>
                  </a:cubicBezTo>
                  <a:lnTo>
                    <a:pt x="264523" y="160472"/>
                  </a:lnTo>
                  <a:cubicBezTo>
                    <a:pt x="264407" y="160356"/>
                    <a:pt x="264407" y="160241"/>
                    <a:pt x="264349" y="160183"/>
                  </a:cubicBezTo>
                  <a:close/>
                  <a:moveTo>
                    <a:pt x="92987" y="160183"/>
                  </a:moveTo>
                  <a:lnTo>
                    <a:pt x="136964" y="160183"/>
                  </a:lnTo>
                  <a:cubicBezTo>
                    <a:pt x="136848" y="160241"/>
                    <a:pt x="136848" y="160414"/>
                    <a:pt x="136791" y="160472"/>
                  </a:cubicBezTo>
                  <a:lnTo>
                    <a:pt x="137022" y="160472"/>
                  </a:lnTo>
                  <a:cubicBezTo>
                    <a:pt x="136617" y="161281"/>
                    <a:pt x="135923" y="162726"/>
                    <a:pt x="135923" y="162726"/>
                  </a:cubicBezTo>
                  <a:cubicBezTo>
                    <a:pt x="132104" y="170989"/>
                    <a:pt x="128458" y="178848"/>
                    <a:pt x="126896" y="187227"/>
                  </a:cubicBezTo>
                  <a:lnTo>
                    <a:pt x="131988" y="242470"/>
                  </a:lnTo>
                  <a:lnTo>
                    <a:pt x="149752" y="242470"/>
                  </a:lnTo>
                  <a:lnTo>
                    <a:pt x="149752" y="337471"/>
                  </a:lnTo>
                  <a:cubicBezTo>
                    <a:pt x="149752" y="360296"/>
                    <a:pt x="161267" y="380406"/>
                    <a:pt x="178742" y="392483"/>
                  </a:cubicBezTo>
                  <a:lnTo>
                    <a:pt x="178742" y="574624"/>
                  </a:lnTo>
                  <a:cubicBezTo>
                    <a:pt x="178742" y="592249"/>
                    <a:pt x="164392" y="606580"/>
                    <a:pt x="146743" y="606580"/>
                  </a:cubicBezTo>
                  <a:cubicBezTo>
                    <a:pt x="130310" y="606580"/>
                    <a:pt x="116712" y="594098"/>
                    <a:pt x="114976" y="578149"/>
                  </a:cubicBezTo>
                  <a:cubicBezTo>
                    <a:pt x="113182" y="594214"/>
                    <a:pt x="99584" y="606580"/>
                    <a:pt x="83151" y="606580"/>
                  </a:cubicBezTo>
                  <a:cubicBezTo>
                    <a:pt x="65502" y="606580"/>
                    <a:pt x="51152" y="592249"/>
                    <a:pt x="51152" y="574624"/>
                  </a:cubicBezTo>
                  <a:lnTo>
                    <a:pt x="51152" y="382833"/>
                  </a:lnTo>
                  <a:lnTo>
                    <a:pt x="45365" y="382833"/>
                  </a:lnTo>
                  <a:cubicBezTo>
                    <a:pt x="20310" y="382833"/>
                    <a:pt x="0" y="362608"/>
                    <a:pt x="0" y="337528"/>
                  </a:cubicBezTo>
                  <a:lnTo>
                    <a:pt x="0" y="205545"/>
                  </a:lnTo>
                  <a:cubicBezTo>
                    <a:pt x="0" y="180524"/>
                    <a:pt x="20310" y="160241"/>
                    <a:pt x="45365" y="160241"/>
                  </a:cubicBezTo>
                  <a:lnTo>
                    <a:pt x="61972" y="160241"/>
                  </a:lnTo>
                  <a:lnTo>
                    <a:pt x="78464" y="242528"/>
                  </a:lnTo>
                  <a:lnTo>
                    <a:pt x="97964" y="242528"/>
                  </a:lnTo>
                  <a:lnTo>
                    <a:pt x="103056" y="186996"/>
                  </a:lnTo>
                  <a:cubicBezTo>
                    <a:pt x="102940" y="186013"/>
                    <a:pt x="102709" y="184973"/>
                    <a:pt x="102477" y="183991"/>
                  </a:cubicBezTo>
                  <a:cubicBezTo>
                    <a:pt x="100683" y="176768"/>
                    <a:pt x="97501" y="169891"/>
                    <a:pt x="94145" y="162726"/>
                  </a:cubicBezTo>
                  <a:cubicBezTo>
                    <a:pt x="94145" y="162726"/>
                    <a:pt x="93450" y="161281"/>
                    <a:pt x="93045" y="160472"/>
                  </a:cubicBezTo>
                  <a:lnTo>
                    <a:pt x="93103" y="160472"/>
                  </a:lnTo>
                  <a:cubicBezTo>
                    <a:pt x="93045" y="160356"/>
                    <a:pt x="93045" y="160241"/>
                    <a:pt x="92987" y="160183"/>
                  </a:cubicBezTo>
                  <a:close/>
                  <a:moveTo>
                    <a:pt x="457411" y="751"/>
                  </a:moveTo>
                  <a:lnTo>
                    <a:pt x="458047" y="751"/>
                  </a:lnTo>
                  <a:cubicBezTo>
                    <a:pt x="488012" y="751"/>
                    <a:pt x="514158" y="20971"/>
                    <a:pt x="521621" y="49915"/>
                  </a:cubicBezTo>
                  <a:cubicBezTo>
                    <a:pt x="523009" y="55403"/>
                    <a:pt x="523761" y="61007"/>
                    <a:pt x="523761" y="66553"/>
                  </a:cubicBezTo>
                  <a:cubicBezTo>
                    <a:pt x="523761" y="102718"/>
                    <a:pt x="494317" y="132124"/>
                    <a:pt x="458105" y="132124"/>
                  </a:cubicBezTo>
                  <a:lnTo>
                    <a:pt x="457469" y="132124"/>
                  </a:lnTo>
                  <a:cubicBezTo>
                    <a:pt x="427504" y="132124"/>
                    <a:pt x="401358" y="111904"/>
                    <a:pt x="393895" y="82960"/>
                  </a:cubicBezTo>
                  <a:cubicBezTo>
                    <a:pt x="392507" y="77472"/>
                    <a:pt x="391755" y="71868"/>
                    <a:pt x="391755" y="66322"/>
                  </a:cubicBezTo>
                  <a:cubicBezTo>
                    <a:pt x="391755" y="30157"/>
                    <a:pt x="421199" y="751"/>
                    <a:pt x="457411" y="751"/>
                  </a:cubicBezTo>
                  <a:close/>
                  <a:moveTo>
                    <a:pt x="285868" y="751"/>
                  </a:moveTo>
                  <a:lnTo>
                    <a:pt x="286621" y="751"/>
                  </a:lnTo>
                  <a:cubicBezTo>
                    <a:pt x="316601" y="751"/>
                    <a:pt x="342761" y="20971"/>
                    <a:pt x="350227" y="49915"/>
                  </a:cubicBezTo>
                  <a:cubicBezTo>
                    <a:pt x="351674" y="55403"/>
                    <a:pt x="352369" y="61007"/>
                    <a:pt x="352369" y="66553"/>
                  </a:cubicBezTo>
                  <a:cubicBezTo>
                    <a:pt x="352369" y="102718"/>
                    <a:pt x="322909" y="132124"/>
                    <a:pt x="286736" y="132124"/>
                  </a:cubicBezTo>
                  <a:lnTo>
                    <a:pt x="286100" y="132124"/>
                  </a:lnTo>
                  <a:cubicBezTo>
                    <a:pt x="256119" y="132124"/>
                    <a:pt x="229959" y="111846"/>
                    <a:pt x="222493" y="82845"/>
                  </a:cubicBezTo>
                  <a:cubicBezTo>
                    <a:pt x="221046" y="77414"/>
                    <a:pt x="220351" y="71810"/>
                    <a:pt x="220351" y="66264"/>
                  </a:cubicBezTo>
                  <a:cubicBezTo>
                    <a:pt x="220351" y="30157"/>
                    <a:pt x="249753" y="751"/>
                    <a:pt x="285868" y="751"/>
                  </a:cubicBezTo>
                  <a:close/>
                  <a:moveTo>
                    <a:pt x="114639" y="751"/>
                  </a:moveTo>
                  <a:lnTo>
                    <a:pt x="115275" y="751"/>
                  </a:lnTo>
                  <a:cubicBezTo>
                    <a:pt x="145256" y="751"/>
                    <a:pt x="171416" y="20971"/>
                    <a:pt x="178882" y="49915"/>
                  </a:cubicBezTo>
                  <a:cubicBezTo>
                    <a:pt x="180329" y="55403"/>
                    <a:pt x="181024" y="61007"/>
                    <a:pt x="181024" y="66553"/>
                  </a:cubicBezTo>
                  <a:cubicBezTo>
                    <a:pt x="181024" y="102718"/>
                    <a:pt x="151564" y="132124"/>
                    <a:pt x="115333" y="132124"/>
                  </a:cubicBezTo>
                  <a:lnTo>
                    <a:pt x="114754" y="132124"/>
                  </a:lnTo>
                  <a:cubicBezTo>
                    <a:pt x="84774" y="132124"/>
                    <a:pt x="58614" y="111904"/>
                    <a:pt x="51148" y="82960"/>
                  </a:cubicBezTo>
                  <a:cubicBezTo>
                    <a:pt x="49701" y="77472"/>
                    <a:pt x="49006" y="71868"/>
                    <a:pt x="49006" y="66322"/>
                  </a:cubicBezTo>
                  <a:cubicBezTo>
                    <a:pt x="49006" y="30157"/>
                    <a:pt x="78466" y="751"/>
                    <a:pt x="114639" y="751"/>
                  </a:cubicBezTo>
                  <a:close/>
                  <a:moveTo>
                    <a:pt x="457410" y="423"/>
                  </a:moveTo>
                  <a:cubicBezTo>
                    <a:pt x="420880" y="423"/>
                    <a:pt x="391355" y="29894"/>
                    <a:pt x="391355" y="66356"/>
                  </a:cubicBezTo>
                  <a:cubicBezTo>
                    <a:pt x="391355" y="72135"/>
                    <a:pt x="392108" y="77740"/>
                    <a:pt x="393497" y="83056"/>
                  </a:cubicBezTo>
                  <a:cubicBezTo>
                    <a:pt x="400849" y="111487"/>
                    <a:pt x="426669" y="132521"/>
                    <a:pt x="457468" y="132521"/>
                  </a:cubicBezTo>
                  <a:lnTo>
                    <a:pt x="457815" y="132521"/>
                  </a:lnTo>
                  <a:lnTo>
                    <a:pt x="458104" y="132521"/>
                  </a:lnTo>
                  <a:cubicBezTo>
                    <a:pt x="494634" y="132521"/>
                    <a:pt x="524159" y="103050"/>
                    <a:pt x="524159" y="66587"/>
                  </a:cubicBezTo>
                  <a:cubicBezTo>
                    <a:pt x="524159" y="60809"/>
                    <a:pt x="523406" y="55204"/>
                    <a:pt x="522017" y="49887"/>
                  </a:cubicBezTo>
                  <a:cubicBezTo>
                    <a:pt x="514665" y="21457"/>
                    <a:pt x="488845" y="423"/>
                    <a:pt x="458046" y="423"/>
                  </a:cubicBezTo>
                  <a:lnTo>
                    <a:pt x="457699" y="423"/>
                  </a:lnTo>
                  <a:close/>
                  <a:moveTo>
                    <a:pt x="114646" y="423"/>
                  </a:moveTo>
                  <a:cubicBezTo>
                    <a:pt x="78190" y="423"/>
                    <a:pt x="48620" y="29894"/>
                    <a:pt x="48620" y="66356"/>
                  </a:cubicBezTo>
                  <a:cubicBezTo>
                    <a:pt x="48620" y="72135"/>
                    <a:pt x="49372" y="77740"/>
                    <a:pt x="50761" y="83056"/>
                  </a:cubicBezTo>
                  <a:cubicBezTo>
                    <a:pt x="58110" y="111487"/>
                    <a:pt x="83977" y="132521"/>
                    <a:pt x="114762" y="132521"/>
                  </a:cubicBezTo>
                  <a:lnTo>
                    <a:pt x="115051" y="132521"/>
                  </a:lnTo>
                  <a:lnTo>
                    <a:pt x="115340" y="132521"/>
                  </a:lnTo>
                  <a:cubicBezTo>
                    <a:pt x="151854" y="132521"/>
                    <a:pt x="181424" y="103050"/>
                    <a:pt x="181424" y="66587"/>
                  </a:cubicBezTo>
                  <a:cubicBezTo>
                    <a:pt x="181424" y="60809"/>
                    <a:pt x="180614" y="55204"/>
                    <a:pt x="179225" y="49887"/>
                  </a:cubicBezTo>
                  <a:cubicBezTo>
                    <a:pt x="171934" y="21457"/>
                    <a:pt x="146067" y="423"/>
                    <a:pt x="115282" y="423"/>
                  </a:cubicBezTo>
                  <a:lnTo>
                    <a:pt x="114993" y="423"/>
                  </a:lnTo>
                  <a:close/>
                  <a:moveTo>
                    <a:pt x="286036" y="397"/>
                  </a:moveTo>
                  <a:cubicBezTo>
                    <a:pt x="249522" y="282"/>
                    <a:pt x="219952" y="29874"/>
                    <a:pt x="219952" y="66286"/>
                  </a:cubicBezTo>
                  <a:cubicBezTo>
                    <a:pt x="219952" y="72066"/>
                    <a:pt x="220762" y="77672"/>
                    <a:pt x="222151" y="82990"/>
                  </a:cubicBezTo>
                  <a:cubicBezTo>
                    <a:pt x="229442" y="111484"/>
                    <a:pt x="255309" y="132522"/>
                    <a:pt x="286094" y="132522"/>
                  </a:cubicBezTo>
                  <a:lnTo>
                    <a:pt x="286383" y="132522"/>
                  </a:lnTo>
                  <a:lnTo>
                    <a:pt x="286730" y="132522"/>
                  </a:lnTo>
                  <a:cubicBezTo>
                    <a:pt x="323186" y="132522"/>
                    <a:pt x="352756" y="103045"/>
                    <a:pt x="352756" y="66575"/>
                  </a:cubicBezTo>
                  <a:cubicBezTo>
                    <a:pt x="352756" y="60796"/>
                    <a:pt x="352004" y="55189"/>
                    <a:pt x="350615" y="49872"/>
                  </a:cubicBezTo>
                  <a:cubicBezTo>
                    <a:pt x="343266" y="21436"/>
                    <a:pt x="317399" y="397"/>
                    <a:pt x="286614" y="397"/>
                  </a:cubicBezTo>
                  <a:lnTo>
                    <a:pt x="286325" y="397"/>
                  </a:lnTo>
                  <a:close/>
                  <a:moveTo>
                    <a:pt x="457411" y="0"/>
                  </a:moveTo>
                  <a:lnTo>
                    <a:pt x="458047" y="0"/>
                  </a:lnTo>
                  <a:cubicBezTo>
                    <a:pt x="488359" y="0"/>
                    <a:pt x="514795" y="20451"/>
                    <a:pt x="522315" y="49741"/>
                  </a:cubicBezTo>
                  <a:cubicBezTo>
                    <a:pt x="523761" y="55230"/>
                    <a:pt x="524513" y="60891"/>
                    <a:pt x="524513" y="66553"/>
                  </a:cubicBezTo>
                  <a:cubicBezTo>
                    <a:pt x="524513" y="103122"/>
                    <a:pt x="494722" y="132875"/>
                    <a:pt x="458105" y="132875"/>
                  </a:cubicBezTo>
                  <a:lnTo>
                    <a:pt x="457469" y="132875"/>
                  </a:lnTo>
                  <a:cubicBezTo>
                    <a:pt x="427157" y="132875"/>
                    <a:pt x="400721" y="112424"/>
                    <a:pt x="393201" y="83133"/>
                  </a:cubicBezTo>
                  <a:cubicBezTo>
                    <a:pt x="391755" y="77645"/>
                    <a:pt x="391003" y="71983"/>
                    <a:pt x="391003" y="66322"/>
                  </a:cubicBezTo>
                  <a:cubicBezTo>
                    <a:pt x="391003" y="29752"/>
                    <a:pt x="420794" y="0"/>
                    <a:pt x="457411" y="0"/>
                  </a:cubicBezTo>
                  <a:close/>
                  <a:moveTo>
                    <a:pt x="285868" y="0"/>
                  </a:moveTo>
                  <a:lnTo>
                    <a:pt x="286621" y="0"/>
                  </a:lnTo>
                  <a:cubicBezTo>
                    <a:pt x="316948" y="0"/>
                    <a:pt x="343456" y="20451"/>
                    <a:pt x="350980" y="49741"/>
                  </a:cubicBezTo>
                  <a:cubicBezTo>
                    <a:pt x="352427" y="55287"/>
                    <a:pt x="353179" y="60891"/>
                    <a:pt x="353179" y="66553"/>
                  </a:cubicBezTo>
                  <a:cubicBezTo>
                    <a:pt x="353179" y="103122"/>
                    <a:pt x="323372" y="132875"/>
                    <a:pt x="286736" y="132875"/>
                  </a:cubicBezTo>
                  <a:lnTo>
                    <a:pt x="286100" y="132875"/>
                  </a:lnTo>
                  <a:cubicBezTo>
                    <a:pt x="255772" y="132875"/>
                    <a:pt x="229322" y="112366"/>
                    <a:pt x="221740" y="83076"/>
                  </a:cubicBezTo>
                  <a:cubicBezTo>
                    <a:pt x="220294" y="77530"/>
                    <a:pt x="219599" y="71868"/>
                    <a:pt x="219599" y="66264"/>
                  </a:cubicBezTo>
                  <a:cubicBezTo>
                    <a:pt x="219599" y="29695"/>
                    <a:pt x="249348" y="0"/>
                    <a:pt x="285868" y="0"/>
                  </a:cubicBezTo>
                  <a:close/>
                  <a:moveTo>
                    <a:pt x="114639" y="0"/>
                  </a:moveTo>
                  <a:lnTo>
                    <a:pt x="115275" y="0"/>
                  </a:lnTo>
                  <a:cubicBezTo>
                    <a:pt x="145603" y="0"/>
                    <a:pt x="172053" y="20451"/>
                    <a:pt x="179635" y="49741"/>
                  </a:cubicBezTo>
                  <a:cubicBezTo>
                    <a:pt x="181081" y="55230"/>
                    <a:pt x="181776" y="60891"/>
                    <a:pt x="181776" y="66553"/>
                  </a:cubicBezTo>
                  <a:cubicBezTo>
                    <a:pt x="181776" y="103122"/>
                    <a:pt x="151969" y="132875"/>
                    <a:pt x="115333" y="132875"/>
                  </a:cubicBezTo>
                  <a:lnTo>
                    <a:pt x="114754" y="132875"/>
                  </a:lnTo>
                  <a:cubicBezTo>
                    <a:pt x="84427" y="132875"/>
                    <a:pt x="57919" y="112424"/>
                    <a:pt x="50395" y="83133"/>
                  </a:cubicBezTo>
                  <a:cubicBezTo>
                    <a:pt x="48948" y="77645"/>
                    <a:pt x="48196" y="71983"/>
                    <a:pt x="48196" y="66322"/>
                  </a:cubicBezTo>
                  <a:cubicBezTo>
                    <a:pt x="48196" y="29752"/>
                    <a:pt x="78003" y="0"/>
                    <a:pt x="114639" y="0"/>
                  </a:cubicBez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cxnSp>
          <p:nvCxnSpPr>
            <p:cNvPr id="31" name="Connector 31"/>
            <p:cNvCxnSpPr/>
            <p:nvPr/>
          </p:nvCxnSpPr>
          <p:spPr>
            <a:xfrm>
              <a:off x="9107786" y="2945249"/>
              <a:ext cx="2412702" cy="0"/>
            </a:xfrm>
            <a:prstGeom prst="line">
              <a:avLst/>
            </a:prstGeom>
            <a:ln w="3175" cap="flat" cmpd="sng">
              <a:solidFill>
                <a:srgbClr val="FFFFFF">
                  <a:lumMod val="75000"/>
                </a:srgbClr>
              </a:solidFill>
              <a:prstDash val="solid"/>
            </a:ln>
          </p:spPr>
        </p:cxnSp>
        <p:cxnSp>
          <p:nvCxnSpPr>
            <p:cNvPr id="32" name="Connector 32"/>
            <p:cNvCxnSpPr/>
            <p:nvPr/>
          </p:nvCxnSpPr>
          <p:spPr>
            <a:xfrm>
              <a:off x="9107786" y="4384750"/>
              <a:ext cx="2412702" cy="0"/>
            </a:xfrm>
            <a:prstGeom prst="line">
              <a:avLst/>
            </a:prstGeom>
            <a:ln w="3175" cap="flat" cmpd="sng">
              <a:solidFill>
                <a:srgbClr val="FFFFFF">
                  <a:lumMod val="75000"/>
                </a:srgbClr>
              </a:solidFill>
              <a:prstDash val="solid"/>
            </a:ln>
          </p:spPr>
        </p:cxn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 name="Group 2"/>
          <p:cNvGrpSpPr/>
          <p:nvPr/>
        </p:nvGrpSpPr>
        <p:grpSpPr>
          <a:xfrm>
            <a:off x="2" y="0"/>
            <a:ext cx="12191998" cy="5926889"/>
            <a:chOff x="2" y="0"/>
            <a:chExt cx="12191998" cy="5926889"/>
          </a:xfrm>
        </p:grpSpPr>
        <p:sp>
          <p:nvSpPr>
            <p:cNvPr id="3" name="Freeform 3"/>
            <p:cNvSpPr/>
            <p:nvPr/>
          </p:nvSpPr>
          <p:spPr>
            <a:xfrm flipV="1">
              <a:off x="2" y="0"/>
              <a:ext cx="12191998" cy="2161311"/>
            </a:xfrm>
            <a:custGeom>
              <a:avLst/>
              <a:gdLst/>
              <a:ahLst/>
              <a:cxnLst/>
              <a:rect l="l" t="t" r="r" b="b"/>
              <a:pathLst>
                <a:path w="12191998" h="2161311">
                  <a:moveTo>
                    <a:pt x="6096000" y="0"/>
                  </a:moveTo>
                  <a:cubicBezTo>
                    <a:pt x="9252307" y="0"/>
                    <a:pt x="11848350" y="425238"/>
                    <a:pt x="12160526" y="970166"/>
                  </a:cubicBezTo>
                  <a:lnTo>
                    <a:pt x="12191998" y="1080653"/>
                  </a:lnTo>
                  <a:lnTo>
                    <a:pt x="12191998" y="2161311"/>
                  </a:lnTo>
                  <a:lnTo>
                    <a:pt x="0" y="2161311"/>
                  </a:lnTo>
                  <a:lnTo>
                    <a:pt x="0" y="1080657"/>
                  </a:lnTo>
                  <a:cubicBezTo>
                    <a:pt x="0" y="483826"/>
                    <a:pt x="2729272" y="0"/>
                    <a:pt x="6096000" y="0"/>
                  </a:cubicBezTo>
                  <a:close/>
                </a:path>
              </a:pathLst>
            </a:custGeom>
            <a:solidFill>
              <a:srgbClr val="FFFFFF">
                <a:lumMod val="95000"/>
              </a:srgbClr>
            </a:solidFill>
            <a:ln cap="flat">
              <a:prstDash val="solid"/>
            </a:ln>
          </p:spPr>
          <p:txBody>
            <a:bodyPr vert="horz" wrap="square" lIns="91440" tIns="45720" rIns="91440" bIns="45720" anchor="ctr">
              <a:normAutofit/>
            </a:bodyPr>
            <a:lstStyle/>
            <a:p>
              <a:pPr marL="0" algn="ctr"/>
              <a:endParaRPr/>
            </a:p>
          </p:txBody>
        </p:sp>
        <p:grpSp>
          <p:nvGrpSpPr>
            <p:cNvPr id="4" name="Group 4"/>
            <p:cNvGrpSpPr/>
            <p:nvPr/>
          </p:nvGrpSpPr>
          <p:grpSpPr>
            <a:xfrm>
              <a:off x="5038754" y="956287"/>
              <a:ext cx="2114492" cy="2456226"/>
              <a:chOff x="1708208" y="2746987"/>
              <a:chExt cx="2114492" cy="2456226"/>
            </a:xfrm>
          </p:grpSpPr>
          <p:sp>
            <p:nvSpPr>
              <p:cNvPr id="5" name="Freeform 5"/>
              <p:cNvSpPr/>
              <p:nvPr/>
            </p:nvSpPr>
            <p:spPr>
              <a:xfrm>
                <a:off x="1708208" y="2746987"/>
                <a:ext cx="2114492" cy="2456226"/>
              </a:xfrm>
              <a:custGeom>
                <a:avLst/>
                <a:gdLst/>
                <a:ahLst/>
                <a:cxnLst/>
                <a:rect l="l" t="t" r="r" b="b"/>
                <a:pathLst>
                  <a:path w="990" h="1150">
                    <a:moveTo>
                      <a:pt x="495" y="1150"/>
                    </a:moveTo>
                    <a:lnTo>
                      <a:pt x="0" y="903"/>
                    </a:lnTo>
                    <a:lnTo>
                      <a:pt x="0" y="247"/>
                    </a:lnTo>
                    <a:lnTo>
                      <a:pt x="495" y="0"/>
                    </a:lnTo>
                    <a:lnTo>
                      <a:pt x="990" y="247"/>
                    </a:lnTo>
                    <a:lnTo>
                      <a:pt x="990" y="903"/>
                    </a:lnTo>
                    <a:lnTo>
                      <a:pt x="495" y="1150"/>
                    </a:lnTo>
                    <a:close/>
                  </a:path>
                </a:pathLst>
              </a:custGeom>
              <a:solidFill>
                <a:srgbClr val="FFFFFF"/>
              </a:solidFill>
              <a:ln w="76200" cap="flat" cmpd="sng">
                <a:solidFill>
                  <a:srgbClr val="FFFFFF">
                    <a:lumMod val="95000"/>
                  </a:srgbClr>
                </a:solidFill>
                <a:prstDash val="solid"/>
              </a:ln>
            </p:spPr>
            <p:txBody>
              <a:bodyPr vert="horz" wrap="square" lIns="91440" tIns="45720" rIns="91440" bIns="45720" anchor="ctr">
                <a:normAutofit/>
              </a:bodyPr>
              <a:lstStyle/>
              <a:p>
                <a:pPr marL="0" algn="ctr"/>
                <a:endParaRPr/>
              </a:p>
            </p:txBody>
          </p:sp>
          <p:sp>
            <p:nvSpPr>
              <p:cNvPr id="6" name="Freeform 6"/>
              <p:cNvSpPr/>
              <p:nvPr/>
            </p:nvSpPr>
            <p:spPr>
              <a:xfrm>
                <a:off x="1911407" y="2983026"/>
                <a:ext cx="1708094" cy="1984148"/>
              </a:xfrm>
              <a:custGeom>
                <a:avLst/>
                <a:gdLst/>
                <a:ahLst/>
                <a:cxnLst/>
                <a:rect l="l" t="t" r="r" b="b"/>
                <a:pathLst>
                  <a:path w="990" h="1150">
                    <a:moveTo>
                      <a:pt x="495" y="1150"/>
                    </a:moveTo>
                    <a:lnTo>
                      <a:pt x="0" y="903"/>
                    </a:lnTo>
                    <a:lnTo>
                      <a:pt x="0" y="247"/>
                    </a:lnTo>
                    <a:lnTo>
                      <a:pt x="495" y="0"/>
                    </a:lnTo>
                    <a:lnTo>
                      <a:pt x="990" y="247"/>
                    </a:lnTo>
                    <a:lnTo>
                      <a:pt x="990" y="903"/>
                    </a:lnTo>
                    <a:lnTo>
                      <a:pt x="495" y="1150"/>
                    </a:lnTo>
                    <a:close/>
                  </a:path>
                </a:pathLst>
              </a:custGeom>
              <a:blipFill>
                <a:blip r:embed="rId2"/>
                <a:stretch>
                  <a:fillRect l="-37397" r="-36845"/>
                </a:stretch>
              </a:blipFill>
              <a:ln cap="flat" cmpd="sng">
                <a:prstDash val="solid"/>
              </a:ln>
            </p:spPr>
            <p:txBody>
              <a:bodyPr vert="horz" wrap="square" lIns="91440" tIns="45720" rIns="91440" bIns="45720" anchor="ctr">
                <a:normAutofit/>
              </a:bodyPr>
              <a:lstStyle/>
              <a:p>
                <a:pPr marL="0" algn="ctr"/>
                <a:endParaRPr/>
              </a:p>
            </p:txBody>
          </p:sp>
        </p:grpSp>
        <p:grpSp>
          <p:nvGrpSpPr>
            <p:cNvPr id="7" name="Group 7"/>
            <p:cNvGrpSpPr/>
            <p:nvPr/>
          </p:nvGrpSpPr>
          <p:grpSpPr>
            <a:xfrm>
              <a:off x="673100" y="4653029"/>
              <a:ext cx="10845800" cy="1273860"/>
              <a:chOff x="673100" y="4653029"/>
              <a:chExt cx="10845800" cy="1273860"/>
            </a:xfrm>
          </p:grpSpPr>
          <p:sp>
            <p:nvSpPr>
              <p:cNvPr id="8" name="AutoShape 8"/>
              <p:cNvSpPr/>
              <p:nvPr/>
            </p:nvSpPr>
            <p:spPr>
              <a:xfrm>
                <a:off x="673100" y="5190084"/>
                <a:ext cx="2481454" cy="736805"/>
              </a:xfrm>
              <a:prstGeom prst="rect">
                <a:avLst/>
              </a:prstGeom>
              <a:noFill/>
            </p:spPr>
            <p:txBody>
              <a:bodyPr vert="horz" wrap="square" lIns="91440" tIns="45720" rIns="91440" bIns="45720" anchor="t">
                <a:spAutoFit/>
              </a:bodyPr>
              <a:lstStyle/>
              <a:p>
                <a:pPr marL="0" algn="ctr">
                  <a:lnSpc>
                    <a:spcPct val="120000"/>
                  </a:lnSpc>
                </a:pPr>
                <a:r>
                  <a:rPr lang="en-US" sz="1200" b="0" i="0" u="none" baseline="0">
                    <a:solidFill>
                      <a:srgbClr val="000000"/>
                    </a:solidFill>
                    <a:latin typeface="Arial"/>
                    <a:ea typeface="Arial"/>
                  </a:rPr>
                  <a:t>An acute angle measures less than 90 degrees. It is often found in triangles and various geometric figures. Its sharpness can help create dynamic and engaging designs in art and architecture.</a:t>
                </a:r>
              </a:p>
            </p:txBody>
          </p:sp>
          <p:sp>
            <p:nvSpPr>
              <p:cNvPr id="9" name="TextBox 9"/>
              <p:cNvSpPr txBox="1"/>
              <p:nvPr/>
            </p:nvSpPr>
            <p:spPr>
              <a:xfrm>
                <a:off x="673100" y="4653029"/>
                <a:ext cx="2481454"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en-US" sz="1400" b="1" i="0" u="none" baseline="0">
                    <a:solidFill>
                      <a:srgbClr val="FFFFFF"/>
                    </a:solidFill>
                    <a:latin typeface="Arial"/>
                    <a:ea typeface="Arial"/>
                  </a:rPr>
                  <a:t>Acute Angles</a:t>
                </a:r>
                <a:endParaRPr lang="en-US" sz="1100"/>
              </a:p>
            </p:txBody>
          </p:sp>
          <p:sp>
            <p:nvSpPr>
              <p:cNvPr id="10" name="AutoShape 10"/>
              <p:cNvSpPr/>
              <p:nvPr/>
            </p:nvSpPr>
            <p:spPr>
              <a:xfrm>
                <a:off x="3461215" y="5190084"/>
                <a:ext cx="2481454" cy="736805"/>
              </a:xfrm>
              <a:prstGeom prst="rect">
                <a:avLst/>
              </a:prstGeom>
              <a:noFill/>
            </p:spPr>
            <p:txBody>
              <a:bodyPr vert="horz" wrap="square" lIns="91440" tIns="45720" rIns="91440" bIns="45720" anchor="t">
                <a:spAutoFit/>
              </a:bodyPr>
              <a:lstStyle/>
              <a:p>
                <a:pPr marL="0" algn="ctr">
                  <a:lnSpc>
                    <a:spcPct val="120000"/>
                  </a:lnSpc>
                </a:pPr>
                <a:r>
                  <a:rPr lang="en-US" sz="1200" b="0" i="0" u="none" baseline="0">
                    <a:solidFill>
                      <a:srgbClr val="000000"/>
                    </a:solidFill>
                    <a:latin typeface="Arial"/>
                    <a:ea typeface="Arial"/>
                  </a:rPr>
                  <a:t>A right angle measures exactly 90 degrees. It forms the basis for many geometric concepts and is often represented with a square in the corner of the angle. Right angles are crucial in construction and engineering for ensuring buildings and structures are evenly aligned.</a:t>
                </a:r>
              </a:p>
            </p:txBody>
          </p:sp>
          <p:sp>
            <p:nvSpPr>
              <p:cNvPr id="11" name="TextBox 11"/>
              <p:cNvSpPr txBox="1"/>
              <p:nvPr/>
            </p:nvSpPr>
            <p:spPr>
              <a:xfrm>
                <a:off x="3461215" y="4653029"/>
                <a:ext cx="2481454" cy="441805"/>
              </a:xfrm>
              <a:prstGeom prst="rect">
                <a:avLst/>
              </a:prstGeom>
              <a:solidFill>
                <a:schemeClr val="accent2"/>
              </a:solidFill>
            </p:spPr>
            <p:txBody>
              <a:bodyPr vert="horz" wrap="square" lIns="91440" tIns="45720" rIns="91440" bIns="45720" rtlCol="0" anchor="ctr">
                <a:noAutofit/>
              </a:bodyPr>
              <a:lstStyle/>
              <a:p>
                <a:pPr marL="0" algn="ctr">
                  <a:lnSpc>
                    <a:spcPct val="100000"/>
                  </a:lnSpc>
                  <a:spcBef>
                    <a:spcPct val="0"/>
                  </a:spcBef>
                  <a:defRPr/>
                </a:pPr>
                <a:r>
                  <a:rPr lang="en-US" sz="1400" b="1" i="0" u="none" baseline="0">
                    <a:solidFill>
                      <a:srgbClr val="FFFFFF"/>
                    </a:solidFill>
                    <a:latin typeface="Arial"/>
                    <a:ea typeface="Arial"/>
                  </a:rPr>
                  <a:t>Right Angles</a:t>
                </a:r>
                <a:endParaRPr lang="en-US" sz="1100"/>
              </a:p>
            </p:txBody>
          </p:sp>
          <p:sp>
            <p:nvSpPr>
              <p:cNvPr id="12" name="AutoShape 12"/>
              <p:cNvSpPr/>
              <p:nvPr/>
            </p:nvSpPr>
            <p:spPr>
              <a:xfrm>
                <a:off x="6249330" y="5190084"/>
                <a:ext cx="2481454" cy="736805"/>
              </a:xfrm>
              <a:prstGeom prst="rect">
                <a:avLst/>
              </a:prstGeom>
              <a:noFill/>
            </p:spPr>
            <p:txBody>
              <a:bodyPr vert="horz" wrap="square" lIns="91440" tIns="45720" rIns="91440" bIns="45720" anchor="t">
                <a:spAutoFit/>
              </a:bodyPr>
              <a:lstStyle/>
              <a:p>
                <a:pPr marL="0" algn="ctr">
                  <a:lnSpc>
                    <a:spcPct val="120000"/>
                  </a:lnSpc>
                </a:pPr>
                <a:r>
                  <a:rPr lang="en-US" sz="1200" b="0" i="0" u="none" baseline="0">
                    <a:solidFill>
                      <a:srgbClr val="000000"/>
                    </a:solidFill>
                    <a:latin typeface="Arial"/>
                    <a:ea typeface="Arial"/>
                  </a:rPr>
                  <a:t>An obtuse angle measures more than 90 degrees but less than 180 degrees. These angles can add visual interest and complexity to designs and structures, commonly appearing in certain architectural styles.</a:t>
                </a:r>
              </a:p>
            </p:txBody>
          </p:sp>
          <p:sp>
            <p:nvSpPr>
              <p:cNvPr id="13" name="TextBox 13"/>
              <p:cNvSpPr txBox="1"/>
              <p:nvPr/>
            </p:nvSpPr>
            <p:spPr>
              <a:xfrm>
                <a:off x="6249330" y="4653029"/>
                <a:ext cx="2481454"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en-US" sz="1400" b="1" i="0" u="none" baseline="0">
                    <a:solidFill>
                      <a:srgbClr val="FFFFFF"/>
                    </a:solidFill>
                    <a:latin typeface="Arial"/>
                    <a:ea typeface="Arial"/>
                  </a:rPr>
                  <a:t>Obtuse Angles</a:t>
                </a:r>
                <a:endParaRPr lang="en-US" sz="1100"/>
              </a:p>
            </p:txBody>
          </p:sp>
          <p:sp>
            <p:nvSpPr>
              <p:cNvPr id="14" name="AutoShape 14"/>
              <p:cNvSpPr/>
              <p:nvPr/>
            </p:nvSpPr>
            <p:spPr>
              <a:xfrm>
                <a:off x="9037446" y="5190084"/>
                <a:ext cx="2481454" cy="736805"/>
              </a:xfrm>
              <a:prstGeom prst="rect">
                <a:avLst/>
              </a:prstGeom>
              <a:noFill/>
            </p:spPr>
            <p:txBody>
              <a:bodyPr vert="horz" wrap="square" lIns="91440" tIns="45720" rIns="91440" bIns="45720" anchor="t">
                <a:spAutoFit/>
              </a:bodyPr>
              <a:lstStyle/>
              <a:p>
                <a:pPr marL="0" algn="ctr">
                  <a:lnSpc>
                    <a:spcPct val="120000"/>
                  </a:lnSpc>
                </a:pPr>
                <a:r>
                  <a:rPr lang="en-US" sz="1200" b="0" i="0" u="none" baseline="0">
                    <a:solidFill>
                      <a:srgbClr val="000000"/>
                    </a:solidFill>
                    <a:latin typeface="Arial"/>
                    <a:ea typeface="Arial"/>
                  </a:rPr>
                  <a:t>A straight angle measures exactly 180 degrees and forms a straight line. Understanding straight angles is important in geometry, as they often help define relationships and properties between various other angles.</a:t>
                </a:r>
              </a:p>
            </p:txBody>
          </p:sp>
          <p:sp>
            <p:nvSpPr>
              <p:cNvPr id="15" name="TextBox 15"/>
              <p:cNvSpPr txBox="1"/>
              <p:nvPr/>
            </p:nvSpPr>
            <p:spPr>
              <a:xfrm>
                <a:off x="9037446" y="4653029"/>
                <a:ext cx="2481454" cy="441805"/>
              </a:xfrm>
              <a:prstGeom prst="rect">
                <a:avLst/>
              </a:prstGeom>
              <a:solidFill>
                <a:schemeClr val="accent2"/>
              </a:solidFill>
            </p:spPr>
            <p:txBody>
              <a:bodyPr vert="horz" wrap="square" lIns="91440" tIns="45720" rIns="91440" bIns="45720" rtlCol="0" anchor="ctr">
                <a:noAutofit/>
              </a:bodyPr>
              <a:lstStyle/>
              <a:p>
                <a:pPr marL="0" algn="ctr">
                  <a:lnSpc>
                    <a:spcPct val="100000"/>
                  </a:lnSpc>
                  <a:spcBef>
                    <a:spcPct val="0"/>
                  </a:spcBef>
                  <a:defRPr/>
                </a:pPr>
                <a:r>
                  <a:rPr lang="en-US" sz="1400" b="1" i="0" u="none" baseline="0">
                    <a:solidFill>
                      <a:srgbClr val="FFFFFF"/>
                    </a:solidFill>
                    <a:latin typeface="Arial"/>
                    <a:ea typeface="Arial"/>
                  </a:rPr>
                  <a:t>Straight Angles</a:t>
                </a:r>
                <a:endParaRPr lang="en-US" sz="1100"/>
              </a:p>
            </p:txBody>
          </p:sp>
        </p:grpSp>
        <p:cxnSp>
          <p:nvCxnSpPr>
            <p:cNvPr id="16" name="Connector 16"/>
            <p:cNvCxnSpPr/>
            <p:nvPr/>
          </p:nvCxnSpPr>
          <p:spPr>
            <a:xfrm rot="5400000">
              <a:off x="3408469" y="1965497"/>
              <a:ext cx="1192891" cy="4182173"/>
            </a:xfrm>
            <a:prstGeom prst="bentConnector3">
              <a:avLst>
                <a:gd name="adj1" fmla="val 50000"/>
              </a:avLst>
            </a:prstGeom>
            <a:ln w="3175" cap="rnd" cmpd="sng">
              <a:solidFill>
                <a:srgbClr val="FFFFFF">
                  <a:lumMod val="75000"/>
                </a:srgbClr>
              </a:solidFill>
              <a:prstDash val="solid"/>
            </a:ln>
          </p:spPr>
        </p:cxnSp>
        <p:sp>
          <p:nvSpPr>
            <p:cNvPr id="17" name="AutoShape 17"/>
            <p:cNvSpPr/>
            <p:nvPr/>
          </p:nvSpPr>
          <p:spPr>
            <a:xfrm>
              <a:off x="6048375" y="3364888"/>
              <a:ext cx="95250" cy="95250"/>
            </a:xfrm>
            <a:prstGeom prst="ellipse">
              <a:avLst/>
            </a:prstGeom>
            <a:solidFill>
              <a:srgbClr val="000000">
                <a:lumMod val="50000"/>
                <a:lumOff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cxnSp>
          <p:nvCxnSpPr>
            <p:cNvPr id="18" name="Connector 18"/>
            <p:cNvCxnSpPr/>
            <p:nvPr/>
          </p:nvCxnSpPr>
          <p:spPr>
            <a:xfrm rot="5400000">
              <a:off x="4802526" y="3359554"/>
              <a:ext cx="1192891" cy="1394058"/>
            </a:xfrm>
            <a:prstGeom prst="bentConnector3">
              <a:avLst/>
            </a:prstGeom>
            <a:ln w="3175" cap="rnd" cmpd="sng">
              <a:solidFill>
                <a:srgbClr val="FFFFFF">
                  <a:lumMod val="75000"/>
                </a:srgbClr>
              </a:solidFill>
              <a:prstDash val="solid"/>
            </a:ln>
          </p:spPr>
        </p:cxnSp>
        <p:cxnSp>
          <p:nvCxnSpPr>
            <p:cNvPr id="19" name="Connector 19"/>
            <p:cNvCxnSpPr/>
            <p:nvPr/>
          </p:nvCxnSpPr>
          <p:spPr>
            <a:xfrm rot="16200000" flipH="1">
              <a:off x="6196583" y="3359554"/>
              <a:ext cx="1192891" cy="1394057"/>
            </a:xfrm>
            <a:prstGeom prst="bentConnector3">
              <a:avLst/>
            </a:prstGeom>
            <a:ln w="3175" cap="rnd" cmpd="sng">
              <a:solidFill>
                <a:srgbClr val="FFFFFF">
                  <a:lumMod val="75000"/>
                </a:srgbClr>
              </a:solidFill>
              <a:prstDash val="solid"/>
            </a:ln>
          </p:spPr>
        </p:cxnSp>
        <p:cxnSp>
          <p:nvCxnSpPr>
            <p:cNvPr id="20" name="Connector 20"/>
            <p:cNvCxnSpPr/>
            <p:nvPr/>
          </p:nvCxnSpPr>
          <p:spPr>
            <a:xfrm rot="16200000" flipH="1">
              <a:off x="7590641" y="1965496"/>
              <a:ext cx="1192891" cy="4182173"/>
            </a:xfrm>
            <a:prstGeom prst="bentConnector3">
              <a:avLst/>
            </a:prstGeom>
            <a:ln w="3175" cap="rnd" cmpd="sng">
              <a:solidFill>
                <a:srgbClr val="FFFFFF">
                  <a:lumMod val="75000"/>
                </a:srgbClr>
              </a:solidFill>
              <a:prstDash val="solid"/>
            </a:ln>
          </p:spPr>
        </p:cxnSp>
        <p:grpSp>
          <p:nvGrpSpPr>
            <p:cNvPr id="21" name="Group 21"/>
            <p:cNvGrpSpPr/>
            <p:nvPr/>
          </p:nvGrpSpPr>
          <p:grpSpPr>
            <a:xfrm>
              <a:off x="1678531" y="3821288"/>
              <a:ext cx="470589" cy="470588"/>
              <a:chOff x="1586811" y="2455780"/>
              <a:chExt cx="667332" cy="667330"/>
            </a:xfrm>
          </p:grpSpPr>
          <p:sp>
            <p:nvSpPr>
              <p:cNvPr id="22" name="AutoShape 22"/>
              <p:cNvSpPr/>
              <p:nvPr/>
            </p:nvSpPr>
            <p:spPr>
              <a:xfrm>
                <a:off x="1586811" y="2455780"/>
                <a:ext cx="667332" cy="667330"/>
              </a:xfrm>
              <a:prstGeom prst="ellipse">
                <a:avLst/>
              </a:prstGeom>
              <a:solidFill>
                <a:srgbClr val="FFFFFF"/>
              </a:solidFill>
              <a:ln w="19050" cap="flat" cmpd="sng">
                <a:solidFill>
                  <a:schemeClr val="accent1"/>
                </a:solidFill>
                <a:prstDash val="solid"/>
              </a:ln>
            </p:spPr>
            <p:txBody>
              <a:bodyPr vert="horz" wrap="square" lIns="91440" tIns="45720" rIns="91440" bIns="45720" anchor="ctr">
                <a:normAutofit/>
              </a:bodyPr>
              <a:lstStyle/>
              <a:p>
                <a:pPr marL="0" algn="ctr"/>
                <a:endParaRPr/>
              </a:p>
            </p:txBody>
          </p:sp>
          <p:sp>
            <p:nvSpPr>
              <p:cNvPr id="23" name="Freeform 23"/>
              <p:cNvSpPr/>
              <p:nvPr/>
            </p:nvSpPr>
            <p:spPr>
              <a:xfrm>
                <a:off x="1764396" y="2629599"/>
                <a:ext cx="312163" cy="319692"/>
              </a:xfrm>
              <a:custGeom>
                <a:avLst/>
                <a:gdLst/>
                <a:ahLst/>
                <a:cxnLst/>
                <a:rect l="l" t="t" r="r" b="b"/>
                <a:pathLst>
                  <a:path w="10400" h="10667">
                    <a:moveTo>
                      <a:pt x="8838" y="9330"/>
                    </a:moveTo>
                    <a:cubicBezTo>
                      <a:pt x="8838" y="10067"/>
                      <a:pt x="7206" y="10667"/>
                      <a:pt x="5192" y="10667"/>
                    </a:cubicBezTo>
                    <a:cubicBezTo>
                      <a:pt x="3180" y="10667"/>
                      <a:pt x="1547" y="10067"/>
                      <a:pt x="1547" y="9330"/>
                    </a:cubicBezTo>
                    <a:cubicBezTo>
                      <a:pt x="1547" y="8797"/>
                      <a:pt x="2406" y="8341"/>
                      <a:pt x="3638" y="8128"/>
                    </a:cubicBezTo>
                    <a:lnTo>
                      <a:pt x="3638" y="8495"/>
                    </a:lnTo>
                    <a:cubicBezTo>
                      <a:pt x="3293" y="8632"/>
                      <a:pt x="3077" y="8813"/>
                      <a:pt x="3077" y="9013"/>
                    </a:cubicBezTo>
                    <a:cubicBezTo>
                      <a:pt x="3077" y="9437"/>
                      <a:pt x="4015" y="9781"/>
                      <a:pt x="5171" y="9781"/>
                    </a:cubicBezTo>
                    <a:cubicBezTo>
                      <a:pt x="5497" y="9781"/>
                      <a:pt x="5802" y="9751"/>
                      <a:pt x="6077" y="9703"/>
                    </a:cubicBezTo>
                    <a:cubicBezTo>
                      <a:pt x="6090" y="9702"/>
                      <a:pt x="6102" y="9702"/>
                      <a:pt x="6114" y="9700"/>
                    </a:cubicBezTo>
                    <a:cubicBezTo>
                      <a:pt x="6165" y="9694"/>
                      <a:pt x="6212" y="9682"/>
                      <a:pt x="6259" y="9666"/>
                    </a:cubicBezTo>
                    <a:cubicBezTo>
                      <a:pt x="6859" y="9531"/>
                      <a:pt x="7264" y="9290"/>
                      <a:pt x="7264" y="9013"/>
                    </a:cubicBezTo>
                    <a:cubicBezTo>
                      <a:pt x="7264" y="8834"/>
                      <a:pt x="7090" y="8669"/>
                      <a:pt x="6806" y="8539"/>
                    </a:cubicBezTo>
                    <a:lnTo>
                      <a:pt x="6806" y="8137"/>
                    </a:lnTo>
                    <a:cubicBezTo>
                      <a:pt x="8006" y="8356"/>
                      <a:pt x="8838" y="8805"/>
                      <a:pt x="8838" y="9330"/>
                    </a:cubicBezTo>
                    <a:close/>
                    <a:moveTo>
                      <a:pt x="4079" y="1127"/>
                    </a:moveTo>
                    <a:cubicBezTo>
                      <a:pt x="4079" y="504"/>
                      <a:pt x="4578" y="0"/>
                      <a:pt x="5193" y="0"/>
                    </a:cubicBezTo>
                    <a:cubicBezTo>
                      <a:pt x="5807" y="0"/>
                      <a:pt x="6305" y="504"/>
                      <a:pt x="6305" y="1127"/>
                    </a:cubicBezTo>
                    <a:cubicBezTo>
                      <a:pt x="6305" y="1750"/>
                      <a:pt x="5807" y="2254"/>
                      <a:pt x="5193" y="2254"/>
                    </a:cubicBezTo>
                    <a:cubicBezTo>
                      <a:pt x="4578" y="2254"/>
                      <a:pt x="4079" y="1750"/>
                      <a:pt x="4079" y="1127"/>
                    </a:cubicBezTo>
                    <a:close/>
                    <a:moveTo>
                      <a:pt x="9353" y="1669"/>
                    </a:moveTo>
                    <a:cubicBezTo>
                      <a:pt x="8800" y="2578"/>
                      <a:pt x="7557" y="3340"/>
                      <a:pt x="6352" y="3340"/>
                    </a:cubicBezTo>
                    <a:cubicBezTo>
                      <a:pt x="6274" y="3340"/>
                      <a:pt x="6196" y="3336"/>
                      <a:pt x="6118" y="3330"/>
                    </a:cubicBezTo>
                    <a:cubicBezTo>
                      <a:pt x="6142" y="3615"/>
                      <a:pt x="6252" y="4928"/>
                      <a:pt x="6282" y="5755"/>
                    </a:cubicBezTo>
                    <a:cubicBezTo>
                      <a:pt x="6288" y="5783"/>
                      <a:pt x="6294" y="5811"/>
                      <a:pt x="6296" y="5841"/>
                    </a:cubicBezTo>
                    <a:lnTo>
                      <a:pt x="6568" y="10087"/>
                    </a:lnTo>
                    <a:cubicBezTo>
                      <a:pt x="6586" y="10373"/>
                      <a:pt x="5564" y="10428"/>
                      <a:pt x="5546" y="10154"/>
                    </a:cubicBezTo>
                    <a:lnTo>
                      <a:pt x="5318" y="6578"/>
                    </a:lnTo>
                    <a:cubicBezTo>
                      <a:pt x="5280" y="6574"/>
                      <a:pt x="5244" y="6567"/>
                      <a:pt x="5206" y="6567"/>
                    </a:cubicBezTo>
                    <a:cubicBezTo>
                      <a:pt x="5174" y="6567"/>
                      <a:pt x="5136" y="6577"/>
                      <a:pt x="5099" y="6587"/>
                    </a:cubicBezTo>
                    <a:lnTo>
                      <a:pt x="4851" y="10126"/>
                    </a:lnTo>
                    <a:cubicBezTo>
                      <a:pt x="4832" y="10398"/>
                      <a:pt x="3810" y="10338"/>
                      <a:pt x="3830" y="10052"/>
                    </a:cubicBezTo>
                    <a:lnTo>
                      <a:pt x="4144" y="5559"/>
                    </a:lnTo>
                    <a:cubicBezTo>
                      <a:pt x="4146" y="5538"/>
                      <a:pt x="4150" y="5520"/>
                      <a:pt x="4154" y="5500"/>
                    </a:cubicBezTo>
                    <a:cubicBezTo>
                      <a:pt x="4199" y="4432"/>
                      <a:pt x="4252" y="3400"/>
                      <a:pt x="4257" y="3326"/>
                    </a:cubicBezTo>
                    <a:cubicBezTo>
                      <a:pt x="4169" y="3334"/>
                      <a:pt x="4081" y="3340"/>
                      <a:pt x="3994" y="3340"/>
                    </a:cubicBezTo>
                    <a:cubicBezTo>
                      <a:pt x="2788" y="3340"/>
                      <a:pt x="1546" y="2578"/>
                      <a:pt x="993" y="1669"/>
                    </a:cubicBezTo>
                    <a:cubicBezTo>
                      <a:pt x="879" y="1481"/>
                      <a:pt x="936" y="1235"/>
                      <a:pt x="1122" y="1120"/>
                    </a:cubicBezTo>
                    <a:cubicBezTo>
                      <a:pt x="1308" y="1003"/>
                      <a:pt x="1551" y="1062"/>
                      <a:pt x="1665" y="1250"/>
                    </a:cubicBezTo>
                    <a:cubicBezTo>
                      <a:pt x="2166" y="2073"/>
                      <a:pt x="3484" y="2756"/>
                      <a:pt x="4493" y="2470"/>
                    </a:cubicBezTo>
                    <a:cubicBezTo>
                      <a:pt x="4663" y="2411"/>
                      <a:pt x="4865" y="2374"/>
                      <a:pt x="5089" y="2365"/>
                    </a:cubicBezTo>
                    <a:lnTo>
                      <a:pt x="4729" y="5423"/>
                    </a:lnTo>
                    <a:lnTo>
                      <a:pt x="5203" y="5915"/>
                    </a:lnTo>
                    <a:lnTo>
                      <a:pt x="5617" y="5423"/>
                    </a:lnTo>
                    <a:lnTo>
                      <a:pt x="5330" y="2373"/>
                    </a:lnTo>
                    <a:cubicBezTo>
                      <a:pt x="5531" y="2387"/>
                      <a:pt x="5725" y="2423"/>
                      <a:pt x="5890" y="2481"/>
                    </a:cubicBezTo>
                    <a:cubicBezTo>
                      <a:pt x="6894" y="2741"/>
                      <a:pt x="8187" y="2063"/>
                      <a:pt x="8681" y="1250"/>
                    </a:cubicBezTo>
                    <a:cubicBezTo>
                      <a:pt x="8795" y="1062"/>
                      <a:pt x="9038" y="1003"/>
                      <a:pt x="9224" y="1119"/>
                    </a:cubicBezTo>
                    <a:cubicBezTo>
                      <a:pt x="9410" y="1235"/>
                      <a:pt x="9468" y="1481"/>
                      <a:pt x="9353" y="1669"/>
                    </a:cubicBezTo>
                    <a:close/>
                    <a:moveTo>
                      <a:pt x="8844" y="4304"/>
                    </a:moveTo>
                    <a:cubicBezTo>
                      <a:pt x="8839" y="4303"/>
                      <a:pt x="8833" y="4303"/>
                      <a:pt x="8827" y="4302"/>
                    </a:cubicBezTo>
                    <a:lnTo>
                      <a:pt x="8900" y="5088"/>
                    </a:lnTo>
                    <a:lnTo>
                      <a:pt x="8793" y="5217"/>
                    </a:lnTo>
                    <a:lnTo>
                      <a:pt x="8671" y="5088"/>
                    </a:lnTo>
                    <a:lnTo>
                      <a:pt x="8763" y="4301"/>
                    </a:lnTo>
                    <a:cubicBezTo>
                      <a:pt x="8543" y="4286"/>
                      <a:pt x="8343" y="4195"/>
                      <a:pt x="7895" y="3770"/>
                    </a:cubicBezTo>
                    <a:cubicBezTo>
                      <a:pt x="7846" y="3723"/>
                      <a:pt x="7769" y="3725"/>
                      <a:pt x="7722" y="3776"/>
                    </a:cubicBezTo>
                    <a:cubicBezTo>
                      <a:pt x="7676" y="3826"/>
                      <a:pt x="7679" y="3906"/>
                      <a:pt x="7729" y="3953"/>
                    </a:cubicBezTo>
                    <a:cubicBezTo>
                      <a:pt x="8086" y="4293"/>
                      <a:pt x="8319" y="4456"/>
                      <a:pt x="8558" y="4519"/>
                    </a:cubicBezTo>
                    <a:cubicBezTo>
                      <a:pt x="8558" y="4523"/>
                      <a:pt x="8556" y="4527"/>
                      <a:pt x="8556" y="4530"/>
                    </a:cubicBezTo>
                    <a:lnTo>
                      <a:pt x="8505" y="5505"/>
                    </a:lnTo>
                    <a:lnTo>
                      <a:pt x="8378" y="6694"/>
                    </a:lnTo>
                    <a:cubicBezTo>
                      <a:pt x="8369" y="6780"/>
                      <a:pt x="8430" y="6857"/>
                      <a:pt x="8514" y="6867"/>
                    </a:cubicBezTo>
                    <a:cubicBezTo>
                      <a:pt x="8520" y="6867"/>
                      <a:pt x="8525" y="6867"/>
                      <a:pt x="8530" y="6867"/>
                    </a:cubicBezTo>
                    <a:cubicBezTo>
                      <a:pt x="8608" y="6867"/>
                      <a:pt x="8674" y="6808"/>
                      <a:pt x="8683" y="6728"/>
                    </a:cubicBezTo>
                    <a:lnTo>
                      <a:pt x="8815" y="5498"/>
                    </a:lnTo>
                    <a:lnTo>
                      <a:pt x="9012" y="6736"/>
                    </a:lnTo>
                    <a:cubicBezTo>
                      <a:pt x="9025" y="6813"/>
                      <a:pt x="9090" y="6868"/>
                      <a:pt x="9164" y="6868"/>
                    </a:cubicBezTo>
                    <a:cubicBezTo>
                      <a:pt x="9172" y="6868"/>
                      <a:pt x="9180" y="6867"/>
                      <a:pt x="9188" y="6866"/>
                    </a:cubicBezTo>
                    <a:cubicBezTo>
                      <a:pt x="9272" y="6852"/>
                      <a:pt x="9328" y="6771"/>
                      <a:pt x="9315" y="6686"/>
                    </a:cubicBezTo>
                    <a:lnTo>
                      <a:pt x="9119" y="5462"/>
                    </a:lnTo>
                    <a:cubicBezTo>
                      <a:pt x="9119" y="5461"/>
                      <a:pt x="9120" y="5460"/>
                      <a:pt x="9120" y="5459"/>
                    </a:cubicBezTo>
                    <a:lnTo>
                      <a:pt x="9046" y="4530"/>
                    </a:lnTo>
                    <a:cubicBezTo>
                      <a:pt x="9046" y="4526"/>
                      <a:pt x="9046" y="4522"/>
                      <a:pt x="9045" y="4518"/>
                    </a:cubicBezTo>
                    <a:cubicBezTo>
                      <a:pt x="9279" y="4456"/>
                      <a:pt x="9631" y="4296"/>
                      <a:pt x="9990" y="3953"/>
                    </a:cubicBezTo>
                    <a:cubicBezTo>
                      <a:pt x="10040" y="3906"/>
                      <a:pt x="10043" y="3826"/>
                      <a:pt x="9997" y="3776"/>
                    </a:cubicBezTo>
                    <a:cubicBezTo>
                      <a:pt x="9950" y="3725"/>
                      <a:pt x="9873" y="3723"/>
                      <a:pt x="9823" y="3770"/>
                    </a:cubicBezTo>
                    <a:cubicBezTo>
                      <a:pt x="9407" y="4166"/>
                      <a:pt x="9010" y="4290"/>
                      <a:pt x="8857" y="4300"/>
                    </a:cubicBezTo>
                    <a:cubicBezTo>
                      <a:pt x="8852" y="4300"/>
                      <a:pt x="8849" y="4303"/>
                      <a:pt x="8844" y="4304"/>
                    </a:cubicBezTo>
                    <a:close/>
                    <a:moveTo>
                      <a:pt x="8790" y="4263"/>
                    </a:moveTo>
                    <a:cubicBezTo>
                      <a:pt x="8949" y="4263"/>
                      <a:pt x="9078" y="4131"/>
                      <a:pt x="9078" y="3969"/>
                    </a:cubicBezTo>
                    <a:cubicBezTo>
                      <a:pt x="9078" y="3807"/>
                      <a:pt x="8949" y="3675"/>
                      <a:pt x="8790" y="3675"/>
                    </a:cubicBezTo>
                    <a:cubicBezTo>
                      <a:pt x="8631" y="3675"/>
                      <a:pt x="8503" y="3807"/>
                      <a:pt x="8503" y="3969"/>
                    </a:cubicBezTo>
                    <a:cubicBezTo>
                      <a:pt x="8503" y="4131"/>
                      <a:pt x="8631" y="4263"/>
                      <a:pt x="8790" y="4263"/>
                    </a:cubicBezTo>
                    <a:close/>
                    <a:moveTo>
                      <a:pt x="9514" y="6418"/>
                    </a:moveTo>
                    <a:cubicBezTo>
                      <a:pt x="9649" y="6475"/>
                      <a:pt x="9732" y="6548"/>
                      <a:pt x="9732" y="6629"/>
                    </a:cubicBezTo>
                    <a:cubicBezTo>
                      <a:pt x="9732" y="6745"/>
                      <a:pt x="9561" y="6846"/>
                      <a:pt x="9306" y="6903"/>
                    </a:cubicBezTo>
                    <a:cubicBezTo>
                      <a:pt x="9287" y="6910"/>
                      <a:pt x="9267" y="6915"/>
                      <a:pt x="9245" y="6917"/>
                    </a:cubicBezTo>
                    <a:cubicBezTo>
                      <a:pt x="9240" y="6918"/>
                      <a:pt x="9235" y="6918"/>
                      <a:pt x="9229" y="6918"/>
                    </a:cubicBezTo>
                    <a:cubicBezTo>
                      <a:pt x="9112" y="6939"/>
                      <a:pt x="8983" y="6952"/>
                      <a:pt x="8845" y="6952"/>
                    </a:cubicBezTo>
                    <a:cubicBezTo>
                      <a:pt x="8355" y="6952"/>
                      <a:pt x="7957" y="6807"/>
                      <a:pt x="7957" y="6629"/>
                    </a:cubicBezTo>
                    <a:cubicBezTo>
                      <a:pt x="7957" y="6542"/>
                      <a:pt x="8055" y="6463"/>
                      <a:pt x="8211" y="6405"/>
                    </a:cubicBezTo>
                    <a:lnTo>
                      <a:pt x="8222" y="6252"/>
                    </a:lnTo>
                    <a:cubicBezTo>
                      <a:pt x="7685" y="6340"/>
                      <a:pt x="7308" y="6534"/>
                      <a:pt x="7308" y="6762"/>
                    </a:cubicBezTo>
                    <a:cubicBezTo>
                      <a:pt x="7308" y="7072"/>
                      <a:pt x="8000" y="7324"/>
                      <a:pt x="8854" y="7324"/>
                    </a:cubicBezTo>
                    <a:cubicBezTo>
                      <a:pt x="9708" y="7324"/>
                      <a:pt x="10400" y="7072"/>
                      <a:pt x="10400" y="6762"/>
                    </a:cubicBezTo>
                    <a:cubicBezTo>
                      <a:pt x="10400" y="6535"/>
                      <a:pt x="10027" y="6342"/>
                      <a:pt x="9494" y="6253"/>
                    </a:cubicBezTo>
                    <a:lnTo>
                      <a:pt x="9514" y="6418"/>
                    </a:lnTo>
                    <a:close/>
                    <a:moveTo>
                      <a:pt x="1543" y="4300"/>
                    </a:moveTo>
                    <a:cubicBezTo>
                      <a:pt x="1391" y="4290"/>
                      <a:pt x="994" y="4166"/>
                      <a:pt x="577" y="3770"/>
                    </a:cubicBezTo>
                    <a:cubicBezTo>
                      <a:pt x="528" y="3723"/>
                      <a:pt x="450" y="3725"/>
                      <a:pt x="404" y="3776"/>
                    </a:cubicBezTo>
                    <a:cubicBezTo>
                      <a:pt x="358" y="3826"/>
                      <a:pt x="361" y="3906"/>
                      <a:pt x="411" y="3953"/>
                    </a:cubicBezTo>
                    <a:cubicBezTo>
                      <a:pt x="770" y="4296"/>
                      <a:pt x="1122" y="4456"/>
                      <a:pt x="1355" y="4518"/>
                    </a:cubicBezTo>
                    <a:cubicBezTo>
                      <a:pt x="1355" y="4522"/>
                      <a:pt x="1355" y="4526"/>
                      <a:pt x="1355" y="4530"/>
                    </a:cubicBezTo>
                    <a:lnTo>
                      <a:pt x="1281" y="5459"/>
                    </a:lnTo>
                    <a:cubicBezTo>
                      <a:pt x="1281" y="5460"/>
                      <a:pt x="1282" y="5461"/>
                      <a:pt x="1282" y="5462"/>
                    </a:cubicBezTo>
                    <a:lnTo>
                      <a:pt x="1086" y="6686"/>
                    </a:lnTo>
                    <a:cubicBezTo>
                      <a:pt x="1072" y="6771"/>
                      <a:pt x="1129" y="6852"/>
                      <a:pt x="1212" y="6866"/>
                    </a:cubicBezTo>
                    <a:cubicBezTo>
                      <a:pt x="1221" y="6867"/>
                      <a:pt x="1229" y="6867"/>
                      <a:pt x="1236" y="6867"/>
                    </a:cubicBezTo>
                    <a:cubicBezTo>
                      <a:pt x="1311" y="6867"/>
                      <a:pt x="1376" y="6813"/>
                      <a:pt x="1388" y="6736"/>
                    </a:cubicBezTo>
                    <a:lnTo>
                      <a:pt x="1586" y="5498"/>
                    </a:lnTo>
                    <a:lnTo>
                      <a:pt x="1718" y="6728"/>
                    </a:lnTo>
                    <a:cubicBezTo>
                      <a:pt x="1726" y="6808"/>
                      <a:pt x="1792" y="6867"/>
                      <a:pt x="1870" y="6867"/>
                    </a:cubicBezTo>
                    <a:cubicBezTo>
                      <a:pt x="1875" y="6867"/>
                      <a:pt x="1881" y="6867"/>
                      <a:pt x="1887" y="6867"/>
                    </a:cubicBezTo>
                    <a:cubicBezTo>
                      <a:pt x="1971" y="6857"/>
                      <a:pt x="2032" y="6780"/>
                      <a:pt x="2022" y="6694"/>
                    </a:cubicBezTo>
                    <a:lnTo>
                      <a:pt x="1895" y="5505"/>
                    </a:lnTo>
                    <a:lnTo>
                      <a:pt x="1845" y="4530"/>
                    </a:lnTo>
                    <a:cubicBezTo>
                      <a:pt x="1845" y="4527"/>
                      <a:pt x="1843" y="4523"/>
                      <a:pt x="1843" y="4519"/>
                    </a:cubicBezTo>
                    <a:cubicBezTo>
                      <a:pt x="2082" y="4456"/>
                      <a:pt x="2314" y="4293"/>
                      <a:pt x="2672" y="3953"/>
                    </a:cubicBezTo>
                    <a:cubicBezTo>
                      <a:pt x="2722" y="3906"/>
                      <a:pt x="2725" y="3826"/>
                      <a:pt x="2678" y="3776"/>
                    </a:cubicBezTo>
                    <a:cubicBezTo>
                      <a:pt x="2632" y="3725"/>
                      <a:pt x="2555" y="3722"/>
                      <a:pt x="2505" y="3770"/>
                    </a:cubicBezTo>
                    <a:cubicBezTo>
                      <a:pt x="2058" y="4195"/>
                      <a:pt x="1857" y="4286"/>
                      <a:pt x="1637" y="4301"/>
                    </a:cubicBezTo>
                    <a:lnTo>
                      <a:pt x="1730" y="5088"/>
                    </a:lnTo>
                    <a:lnTo>
                      <a:pt x="1608" y="5217"/>
                    </a:lnTo>
                    <a:lnTo>
                      <a:pt x="1501" y="5088"/>
                    </a:lnTo>
                    <a:lnTo>
                      <a:pt x="1574" y="4302"/>
                    </a:lnTo>
                    <a:cubicBezTo>
                      <a:pt x="1568" y="4303"/>
                      <a:pt x="1562" y="4303"/>
                      <a:pt x="1557" y="4304"/>
                    </a:cubicBezTo>
                    <a:cubicBezTo>
                      <a:pt x="1552" y="4303"/>
                      <a:pt x="1548" y="4300"/>
                      <a:pt x="1543" y="4300"/>
                    </a:cubicBezTo>
                    <a:close/>
                    <a:moveTo>
                      <a:pt x="1898" y="3969"/>
                    </a:moveTo>
                    <a:cubicBezTo>
                      <a:pt x="1898" y="3807"/>
                      <a:pt x="1769" y="3675"/>
                      <a:pt x="1610" y="3675"/>
                    </a:cubicBezTo>
                    <a:cubicBezTo>
                      <a:pt x="1452" y="3675"/>
                      <a:pt x="1323" y="3807"/>
                      <a:pt x="1323" y="3969"/>
                    </a:cubicBezTo>
                    <a:cubicBezTo>
                      <a:pt x="1323" y="4131"/>
                      <a:pt x="1452" y="4263"/>
                      <a:pt x="1610" y="4263"/>
                    </a:cubicBezTo>
                    <a:cubicBezTo>
                      <a:pt x="1769" y="4263"/>
                      <a:pt x="1898" y="4131"/>
                      <a:pt x="1898" y="3969"/>
                    </a:cubicBezTo>
                    <a:close/>
                    <a:moveTo>
                      <a:pt x="906" y="6253"/>
                    </a:moveTo>
                    <a:cubicBezTo>
                      <a:pt x="373" y="6342"/>
                      <a:pt x="0" y="6535"/>
                      <a:pt x="0" y="6762"/>
                    </a:cubicBezTo>
                    <a:cubicBezTo>
                      <a:pt x="0" y="7072"/>
                      <a:pt x="693" y="7324"/>
                      <a:pt x="1547" y="7324"/>
                    </a:cubicBezTo>
                    <a:cubicBezTo>
                      <a:pt x="2401" y="7324"/>
                      <a:pt x="3093" y="7072"/>
                      <a:pt x="3093" y="6762"/>
                    </a:cubicBezTo>
                    <a:cubicBezTo>
                      <a:pt x="3093" y="6534"/>
                      <a:pt x="2716" y="6340"/>
                      <a:pt x="2178" y="6252"/>
                    </a:cubicBezTo>
                    <a:lnTo>
                      <a:pt x="2189" y="6405"/>
                    </a:lnTo>
                    <a:cubicBezTo>
                      <a:pt x="2346" y="6463"/>
                      <a:pt x="2444" y="6542"/>
                      <a:pt x="2444" y="6629"/>
                    </a:cubicBezTo>
                    <a:cubicBezTo>
                      <a:pt x="2444" y="6807"/>
                      <a:pt x="2046" y="6952"/>
                      <a:pt x="1556" y="6952"/>
                    </a:cubicBezTo>
                    <a:cubicBezTo>
                      <a:pt x="1418" y="6952"/>
                      <a:pt x="1289" y="6939"/>
                      <a:pt x="1172" y="6918"/>
                    </a:cubicBezTo>
                    <a:cubicBezTo>
                      <a:pt x="1166" y="6918"/>
                      <a:pt x="1161" y="6918"/>
                      <a:pt x="1155" y="6917"/>
                    </a:cubicBezTo>
                    <a:cubicBezTo>
                      <a:pt x="1134" y="6915"/>
                      <a:pt x="1114" y="6910"/>
                      <a:pt x="1095" y="6903"/>
                    </a:cubicBezTo>
                    <a:cubicBezTo>
                      <a:pt x="840" y="6846"/>
                      <a:pt x="669" y="6745"/>
                      <a:pt x="669" y="6629"/>
                    </a:cubicBezTo>
                    <a:cubicBezTo>
                      <a:pt x="669" y="6548"/>
                      <a:pt x="751" y="6475"/>
                      <a:pt x="887" y="6418"/>
                    </a:cubicBezTo>
                    <a:lnTo>
                      <a:pt x="906" y="6253"/>
                    </a:lnTo>
                    <a:close/>
                  </a:path>
                </a:pathLst>
              </a:custGeom>
              <a:solidFill>
                <a:schemeClr val="accent1"/>
              </a:solidFill>
            </p:spPr>
            <p:txBody>
              <a:bodyPr vert="horz" lIns="91440" tIns="45720" rIns="91440" bIns="45720" anchor="t">
                <a:normAutofit/>
              </a:bodyPr>
              <a:lstStyle/>
              <a:p>
                <a:pPr marL="0" algn="l"/>
                <a:endParaRPr/>
              </a:p>
            </p:txBody>
          </p:sp>
        </p:grpSp>
        <p:grpSp>
          <p:nvGrpSpPr>
            <p:cNvPr id="24" name="Group 24"/>
            <p:cNvGrpSpPr/>
            <p:nvPr/>
          </p:nvGrpSpPr>
          <p:grpSpPr>
            <a:xfrm>
              <a:off x="4466649" y="3821288"/>
              <a:ext cx="470589" cy="470588"/>
              <a:chOff x="1586811" y="2455780"/>
              <a:chExt cx="667332" cy="667330"/>
            </a:xfrm>
          </p:grpSpPr>
          <p:sp>
            <p:nvSpPr>
              <p:cNvPr id="25" name="AutoShape 25"/>
              <p:cNvSpPr/>
              <p:nvPr/>
            </p:nvSpPr>
            <p:spPr>
              <a:xfrm>
                <a:off x="1586811" y="2455780"/>
                <a:ext cx="667332" cy="667330"/>
              </a:xfrm>
              <a:prstGeom prst="ellipse">
                <a:avLst/>
              </a:prstGeom>
              <a:solidFill>
                <a:srgbClr val="FFFFFF"/>
              </a:solidFill>
              <a:ln w="19050" cap="flat" cmpd="sng">
                <a:solidFill>
                  <a:schemeClr val="accent2"/>
                </a:solidFill>
                <a:prstDash val="solid"/>
              </a:ln>
            </p:spPr>
            <p:txBody>
              <a:bodyPr vert="horz" wrap="square" lIns="91440" tIns="45720" rIns="91440" bIns="45720" anchor="ctr">
                <a:normAutofit/>
              </a:bodyPr>
              <a:lstStyle/>
              <a:p>
                <a:pPr marL="0" algn="ctr"/>
                <a:endParaRPr/>
              </a:p>
            </p:txBody>
          </p:sp>
          <p:sp>
            <p:nvSpPr>
              <p:cNvPr id="26" name="Freeform 26"/>
              <p:cNvSpPr/>
              <p:nvPr/>
            </p:nvSpPr>
            <p:spPr>
              <a:xfrm>
                <a:off x="1764396" y="2629599"/>
                <a:ext cx="312163" cy="319692"/>
              </a:xfrm>
              <a:custGeom>
                <a:avLst/>
                <a:gdLst/>
                <a:ahLst/>
                <a:cxnLst/>
                <a:rect l="l" t="t" r="r" b="b"/>
                <a:pathLst>
                  <a:path w="10400" h="10667">
                    <a:moveTo>
                      <a:pt x="8838" y="9330"/>
                    </a:moveTo>
                    <a:cubicBezTo>
                      <a:pt x="8838" y="10067"/>
                      <a:pt x="7206" y="10667"/>
                      <a:pt x="5192" y="10667"/>
                    </a:cubicBezTo>
                    <a:cubicBezTo>
                      <a:pt x="3180" y="10667"/>
                      <a:pt x="1547" y="10067"/>
                      <a:pt x="1547" y="9330"/>
                    </a:cubicBezTo>
                    <a:cubicBezTo>
                      <a:pt x="1547" y="8797"/>
                      <a:pt x="2406" y="8341"/>
                      <a:pt x="3638" y="8128"/>
                    </a:cubicBezTo>
                    <a:lnTo>
                      <a:pt x="3638" y="8495"/>
                    </a:lnTo>
                    <a:cubicBezTo>
                      <a:pt x="3293" y="8632"/>
                      <a:pt x="3077" y="8813"/>
                      <a:pt x="3077" y="9013"/>
                    </a:cubicBezTo>
                    <a:cubicBezTo>
                      <a:pt x="3077" y="9437"/>
                      <a:pt x="4015" y="9781"/>
                      <a:pt x="5171" y="9781"/>
                    </a:cubicBezTo>
                    <a:cubicBezTo>
                      <a:pt x="5497" y="9781"/>
                      <a:pt x="5802" y="9751"/>
                      <a:pt x="6077" y="9703"/>
                    </a:cubicBezTo>
                    <a:cubicBezTo>
                      <a:pt x="6090" y="9702"/>
                      <a:pt x="6102" y="9702"/>
                      <a:pt x="6114" y="9700"/>
                    </a:cubicBezTo>
                    <a:cubicBezTo>
                      <a:pt x="6165" y="9694"/>
                      <a:pt x="6212" y="9682"/>
                      <a:pt x="6259" y="9666"/>
                    </a:cubicBezTo>
                    <a:cubicBezTo>
                      <a:pt x="6859" y="9531"/>
                      <a:pt x="7264" y="9290"/>
                      <a:pt x="7264" y="9013"/>
                    </a:cubicBezTo>
                    <a:cubicBezTo>
                      <a:pt x="7264" y="8834"/>
                      <a:pt x="7090" y="8669"/>
                      <a:pt x="6806" y="8539"/>
                    </a:cubicBezTo>
                    <a:lnTo>
                      <a:pt x="6806" y="8137"/>
                    </a:lnTo>
                    <a:cubicBezTo>
                      <a:pt x="8006" y="8356"/>
                      <a:pt x="8838" y="8805"/>
                      <a:pt x="8838" y="9330"/>
                    </a:cubicBezTo>
                    <a:close/>
                    <a:moveTo>
                      <a:pt x="4079" y="1127"/>
                    </a:moveTo>
                    <a:cubicBezTo>
                      <a:pt x="4079" y="504"/>
                      <a:pt x="4578" y="0"/>
                      <a:pt x="5193" y="0"/>
                    </a:cubicBezTo>
                    <a:cubicBezTo>
                      <a:pt x="5807" y="0"/>
                      <a:pt x="6305" y="504"/>
                      <a:pt x="6305" y="1127"/>
                    </a:cubicBezTo>
                    <a:cubicBezTo>
                      <a:pt x="6305" y="1750"/>
                      <a:pt x="5807" y="2254"/>
                      <a:pt x="5193" y="2254"/>
                    </a:cubicBezTo>
                    <a:cubicBezTo>
                      <a:pt x="4578" y="2254"/>
                      <a:pt x="4079" y="1750"/>
                      <a:pt x="4079" y="1127"/>
                    </a:cubicBezTo>
                    <a:close/>
                    <a:moveTo>
                      <a:pt x="9353" y="1669"/>
                    </a:moveTo>
                    <a:cubicBezTo>
                      <a:pt x="8800" y="2578"/>
                      <a:pt x="7557" y="3340"/>
                      <a:pt x="6352" y="3340"/>
                    </a:cubicBezTo>
                    <a:cubicBezTo>
                      <a:pt x="6274" y="3340"/>
                      <a:pt x="6196" y="3336"/>
                      <a:pt x="6118" y="3330"/>
                    </a:cubicBezTo>
                    <a:cubicBezTo>
                      <a:pt x="6142" y="3615"/>
                      <a:pt x="6252" y="4928"/>
                      <a:pt x="6282" y="5755"/>
                    </a:cubicBezTo>
                    <a:cubicBezTo>
                      <a:pt x="6288" y="5783"/>
                      <a:pt x="6294" y="5811"/>
                      <a:pt x="6296" y="5841"/>
                    </a:cubicBezTo>
                    <a:lnTo>
                      <a:pt x="6568" y="10087"/>
                    </a:lnTo>
                    <a:cubicBezTo>
                      <a:pt x="6586" y="10373"/>
                      <a:pt x="5564" y="10428"/>
                      <a:pt x="5546" y="10154"/>
                    </a:cubicBezTo>
                    <a:lnTo>
                      <a:pt x="5318" y="6578"/>
                    </a:lnTo>
                    <a:cubicBezTo>
                      <a:pt x="5280" y="6574"/>
                      <a:pt x="5244" y="6567"/>
                      <a:pt x="5206" y="6567"/>
                    </a:cubicBezTo>
                    <a:cubicBezTo>
                      <a:pt x="5174" y="6567"/>
                      <a:pt x="5136" y="6577"/>
                      <a:pt x="5099" y="6587"/>
                    </a:cubicBezTo>
                    <a:lnTo>
                      <a:pt x="4851" y="10126"/>
                    </a:lnTo>
                    <a:cubicBezTo>
                      <a:pt x="4832" y="10398"/>
                      <a:pt x="3810" y="10338"/>
                      <a:pt x="3830" y="10052"/>
                    </a:cubicBezTo>
                    <a:lnTo>
                      <a:pt x="4144" y="5559"/>
                    </a:lnTo>
                    <a:cubicBezTo>
                      <a:pt x="4146" y="5538"/>
                      <a:pt x="4150" y="5520"/>
                      <a:pt x="4154" y="5500"/>
                    </a:cubicBezTo>
                    <a:cubicBezTo>
                      <a:pt x="4199" y="4432"/>
                      <a:pt x="4252" y="3400"/>
                      <a:pt x="4257" y="3326"/>
                    </a:cubicBezTo>
                    <a:cubicBezTo>
                      <a:pt x="4169" y="3334"/>
                      <a:pt x="4081" y="3340"/>
                      <a:pt x="3994" y="3340"/>
                    </a:cubicBezTo>
                    <a:cubicBezTo>
                      <a:pt x="2788" y="3340"/>
                      <a:pt x="1546" y="2578"/>
                      <a:pt x="993" y="1669"/>
                    </a:cubicBezTo>
                    <a:cubicBezTo>
                      <a:pt x="879" y="1481"/>
                      <a:pt x="936" y="1235"/>
                      <a:pt x="1122" y="1120"/>
                    </a:cubicBezTo>
                    <a:cubicBezTo>
                      <a:pt x="1308" y="1003"/>
                      <a:pt x="1551" y="1062"/>
                      <a:pt x="1665" y="1250"/>
                    </a:cubicBezTo>
                    <a:cubicBezTo>
                      <a:pt x="2166" y="2073"/>
                      <a:pt x="3484" y="2756"/>
                      <a:pt x="4493" y="2470"/>
                    </a:cubicBezTo>
                    <a:cubicBezTo>
                      <a:pt x="4663" y="2411"/>
                      <a:pt x="4865" y="2374"/>
                      <a:pt x="5089" y="2365"/>
                    </a:cubicBezTo>
                    <a:lnTo>
                      <a:pt x="4729" y="5423"/>
                    </a:lnTo>
                    <a:lnTo>
                      <a:pt x="5203" y="5915"/>
                    </a:lnTo>
                    <a:lnTo>
                      <a:pt x="5617" y="5423"/>
                    </a:lnTo>
                    <a:lnTo>
                      <a:pt x="5330" y="2373"/>
                    </a:lnTo>
                    <a:cubicBezTo>
                      <a:pt x="5531" y="2387"/>
                      <a:pt x="5725" y="2423"/>
                      <a:pt x="5890" y="2481"/>
                    </a:cubicBezTo>
                    <a:cubicBezTo>
                      <a:pt x="6894" y="2741"/>
                      <a:pt x="8187" y="2063"/>
                      <a:pt x="8681" y="1250"/>
                    </a:cubicBezTo>
                    <a:cubicBezTo>
                      <a:pt x="8795" y="1062"/>
                      <a:pt x="9038" y="1003"/>
                      <a:pt x="9224" y="1119"/>
                    </a:cubicBezTo>
                    <a:cubicBezTo>
                      <a:pt x="9410" y="1235"/>
                      <a:pt x="9468" y="1481"/>
                      <a:pt x="9353" y="1669"/>
                    </a:cubicBezTo>
                    <a:close/>
                    <a:moveTo>
                      <a:pt x="8844" y="4304"/>
                    </a:moveTo>
                    <a:cubicBezTo>
                      <a:pt x="8839" y="4303"/>
                      <a:pt x="8833" y="4303"/>
                      <a:pt x="8827" y="4302"/>
                    </a:cubicBezTo>
                    <a:lnTo>
                      <a:pt x="8900" y="5088"/>
                    </a:lnTo>
                    <a:lnTo>
                      <a:pt x="8793" y="5217"/>
                    </a:lnTo>
                    <a:lnTo>
                      <a:pt x="8671" y="5088"/>
                    </a:lnTo>
                    <a:lnTo>
                      <a:pt x="8763" y="4301"/>
                    </a:lnTo>
                    <a:cubicBezTo>
                      <a:pt x="8543" y="4286"/>
                      <a:pt x="8343" y="4195"/>
                      <a:pt x="7895" y="3770"/>
                    </a:cubicBezTo>
                    <a:cubicBezTo>
                      <a:pt x="7846" y="3723"/>
                      <a:pt x="7769" y="3725"/>
                      <a:pt x="7722" y="3776"/>
                    </a:cubicBezTo>
                    <a:cubicBezTo>
                      <a:pt x="7676" y="3826"/>
                      <a:pt x="7679" y="3906"/>
                      <a:pt x="7729" y="3953"/>
                    </a:cubicBezTo>
                    <a:cubicBezTo>
                      <a:pt x="8086" y="4293"/>
                      <a:pt x="8319" y="4456"/>
                      <a:pt x="8558" y="4519"/>
                    </a:cubicBezTo>
                    <a:cubicBezTo>
                      <a:pt x="8558" y="4523"/>
                      <a:pt x="8556" y="4527"/>
                      <a:pt x="8556" y="4530"/>
                    </a:cubicBezTo>
                    <a:lnTo>
                      <a:pt x="8505" y="5505"/>
                    </a:lnTo>
                    <a:lnTo>
                      <a:pt x="8378" y="6694"/>
                    </a:lnTo>
                    <a:cubicBezTo>
                      <a:pt x="8369" y="6780"/>
                      <a:pt x="8430" y="6857"/>
                      <a:pt x="8514" y="6867"/>
                    </a:cubicBezTo>
                    <a:cubicBezTo>
                      <a:pt x="8520" y="6867"/>
                      <a:pt x="8525" y="6867"/>
                      <a:pt x="8530" y="6867"/>
                    </a:cubicBezTo>
                    <a:cubicBezTo>
                      <a:pt x="8608" y="6867"/>
                      <a:pt x="8674" y="6808"/>
                      <a:pt x="8683" y="6728"/>
                    </a:cubicBezTo>
                    <a:lnTo>
                      <a:pt x="8815" y="5498"/>
                    </a:lnTo>
                    <a:lnTo>
                      <a:pt x="9012" y="6736"/>
                    </a:lnTo>
                    <a:cubicBezTo>
                      <a:pt x="9025" y="6813"/>
                      <a:pt x="9090" y="6868"/>
                      <a:pt x="9164" y="6868"/>
                    </a:cubicBezTo>
                    <a:cubicBezTo>
                      <a:pt x="9172" y="6868"/>
                      <a:pt x="9180" y="6867"/>
                      <a:pt x="9188" y="6866"/>
                    </a:cubicBezTo>
                    <a:cubicBezTo>
                      <a:pt x="9272" y="6852"/>
                      <a:pt x="9328" y="6771"/>
                      <a:pt x="9315" y="6686"/>
                    </a:cubicBezTo>
                    <a:lnTo>
                      <a:pt x="9119" y="5462"/>
                    </a:lnTo>
                    <a:cubicBezTo>
                      <a:pt x="9119" y="5461"/>
                      <a:pt x="9120" y="5460"/>
                      <a:pt x="9120" y="5459"/>
                    </a:cubicBezTo>
                    <a:lnTo>
                      <a:pt x="9046" y="4530"/>
                    </a:lnTo>
                    <a:cubicBezTo>
                      <a:pt x="9046" y="4526"/>
                      <a:pt x="9046" y="4522"/>
                      <a:pt x="9045" y="4518"/>
                    </a:cubicBezTo>
                    <a:cubicBezTo>
                      <a:pt x="9279" y="4456"/>
                      <a:pt x="9631" y="4296"/>
                      <a:pt x="9990" y="3953"/>
                    </a:cubicBezTo>
                    <a:cubicBezTo>
                      <a:pt x="10040" y="3906"/>
                      <a:pt x="10043" y="3826"/>
                      <a:pt x="9997" y="3776"/>
                    </a:cubicBezTo>
                    <a:cubicBezTo>
                      <a:pt x="9950" y="3725"/>
                      <a:pt x="9873" y="3723"/>
                      <a:pt x="9823" y="3770"/>
                    </a:cubicBezTo>
                    <a:cubicBezTo>
                      <a:pt x="9407" y="4166"/>
                      <a:pt x="9010" y="4290"/>
                      <a:pt x="8857" y="4300"/>
                    </a:cubicBezTo>
                    <a:cubicBezTo>
                      <a:pt x="8852" y="4300"/>
                      <a:pt x="8849" y="4303"/>
                      <a:pt x="8844" y="4304"/>
                    </a:cubicBezTo>
                    <a:close/>
                    <a:moveTo>
                      <a:pt x="8790" y="4263"/>
                    </a:moveTo>
                    <a:cubicBezTo>
                      <a:pt x="8949" y="4263"/>
                      <a:pt x="9078" y="4131"/>
                      <a:pt x="9078" y="3969"/>
                    </a:cubicBezTo>
                    <a:cubicBezTo>
                      <a:pt x="9078" y="3807"/>
                      <a:pt x="8949" y="3675"/>
                      <a:pt x="8790" y="3675"/>
                    </a:cubicBezTo>
                    <a:cubicBezTo>
                      <a:pt x="8631" y="3675"/>
                      <a:pt x="8503" y="3807"/>
                      <a:pt x="8503" y="3969"/>
                    </a:cubicBezTo>
                    <a:cubicBezTo>
                      <a:pt x="8503" y="4131"/>
                      <a:pt x="8631" y="4263"/>
                      <a:pt x="8790" y="4263"/>
                    </a:cubicBezTo>
                    <a:close/>
                    <a:moveTo>
                      <a:pt x="9514" y="6418"/>
                    </a:moveTo>
                    <a:cubicBezTo>
                      <a:pt x="9649" y="6475"/>
                      <a:pt x="9732" y="6548"/>
                      <a:pt x="9732" y="6629"/>
                    </a:cubicBezTo>
                    <a:cubicBezTo>
                      <a:pt x="9732" y="6745"/>
                      <a:pt x="9561" y="6846"/>
                      <a:pt x="9306" y="6903"/>
                    </a:cubicBezTo>
                    <a:cubicBezTo>
                      <a:pt x="9287" y="6910"/>
                      <a:pt x="9267" y="6915"/>
                      <a:pt x="9245" y="6917"/>
                    </a:cubicBezTo>
                    <a:cubicBezTo>
                      <a:pt x="9240" y="6918"/>
                      <a:pt x="9235" y="6918"/>
                      <a:pt x="9229" y="6918"/>
                    </a:cubicBezTo>
                    <a:cubicBezTo>
                      <a:pt x="9112" y="6939"/>
                      <a:pt x="8983" y="6952"/>
                      <a:pt x="8845" y="6952"/>
                    </a:cubicBezTo>
                    <a:cubicBezTo>
                      <a:pt x="8355" y="6952"/>
                      <a:pt x="7957" y="6807"/>
                      <a:pt x="7957" y="6629"/>
                    </a:cubicBezTo>
                    <a:cubicBezTo>
                      <a:pt x="7957" y="6542"/>
                      <a:pt x="8055" y="6463"/>
                      <a:pt x="8211" y="6405"/>
                    </a:cubicBezTo>
                    <a:lnTo>
                      <a:pt x="8222" y="6252"/>
                    </a:lnTo>
                    <a:cubicBezTo>
                      <a:pt x="7685" y="6340"/>
                      <a:pt x="7308" y="6534"/>
                      <a:pt x="7308" y="6762"/>
                    </a:cubicBezTo>
                    <a:cubicBezTo>
                      <a:pt x="7308" y="7072"/>
                      <a:pt x="8000" y="7324"/>
                      <a:pt x="8854" y="7324"/>
                    </a:cubicBezTo>
                    <a:cubicBezTo>
                      <a:pt x="9708" y="7324"/>
                      <a:pt x="10400" y="7072"/>
                      <a:pt x="10400" y="6762"/>
                    </a:cubicBezTo>
                    <a:cubicBezTo>
                      <a:pt x="10400" y="6535"/>
                      <a:pt x="10027" y="6342"/>
                      <a:pt x="9494" y="6253"/>
                    </a:cubicBezTo>
                    <a:lnTo>
                      <a:pt x="9514" y="6418"/>
                    </a:lnTo>
                    <a:close/>
                    <a:moveTo>
                      <a:pt x="1543" y="4300"/>
                    </a:moveTo>
                    <a:cubicBezTo>
                      <a:pt x="1391" y="4290"/>
                      <a:pt x="994" y="4166"/>
                      <a:pt x="577" y="3770"/>
                    </a:cubicBezTo>
                    <a:cubicBezTo>
                      <a:pt x="528" y="3723"/>
                      <a:pt x="450" y="3725"/>
                      <a:pt x="404" y="3776"/>
                    </a:cubicBezTo>
                    <a:cubicBezTo>
                      <a:pt x="358" y="3826"/>
                      <a:pt x="361" y="3906"/>
                      <a:pt x="411" y="3953"/>
                    </a:cubicBezTo>
                    <a:cubicBezTo>
                      <a:pt x="770" y="4296"/>
                      <a:pt x="1122" y="4456"/>
                      <a:pt x="1355" y="4518"/>
                    </a:cubicBezTo>
                    <a:cubicBezTo>
                      <a:pt x="1355" y="4522"/>
                      <a:pt x="1355" y="4526"/>
                      <a:pt x="1355" y="4530"/>
                    </a:cubicBezTo>
                    <a:lnTo>
                      <a:pt x="1281" y="5459"/>
                    </a:lnTo>
                    <a:cubicBezTo>
                      <a:pt x="1281" y="5460"/>
                      <a:pt x="1282" y="5461"/>
                      <a:pt x="1282" y="5462"/>
                    </a:cubicBezTo>
                    <a:lnTo>
                      <a:pt x="1086" y="6686"/>
                    </a:lnTo>
                    <a:cubicBezTo>
                      <a:pt x="1072" y="6771"/>
                      <a:pt x="1129" y="6852"/>
                      <a:pt x="1212" y="6866"/>
                    </a:cubicBezTo>
                    <a:cubicBezTo>
                      <a:pt x="1221" y="6867"/>
                      <a:pt x="1229" y="6867"/>
                      <a:pt x="1236" y="6867"/>
                    </a:cubicBezTo>
                    <a:cubicBezTo>
                      <a:pt x="1311" y="6867"/>
                      <a:pt x="1376" y="6813"/>
                      <a:pt x="1388" y="6736"/>
                    </a:cubicBezTo>
                    <a:lnTo>
                      <a:pt x="1586" y="5498"/>
                    </a:lnTo>
                    <a:lnTo>
                      <a:pt x="1718" y="6728"/>
                    </a:lnTo>
                    <a:cubicBezTo>
                      <a:pt x="1726" y="6808"/>
                      <a:pt x="1792" y="6867"/>
                      <a:pt x="1870" y="6867"/>
                    </a:cubicBezTo>
                    <a:cubicBezTo>
                      <a:pt x="1875" y="6867"/>
                      <a:pt x="1881" y="6867"/>
                      <a:pt x="1887" y="6867"/>
                    </a:cubicBezTo>
                    <a:cubicBezTo>
                      <a:pt x="1971" y="6857"/>
                      <a:pt x="2032" y="6780"/>
                      <a:pt x="2022" y="6694"/>
                    </a:cubicBezTo>
                    <a:lnTo>
                      <a:pt x="1895" y="5505"/>
                    </a:lnTo>
                    <a:lnTo>
                      <a:pt x="1845" y="4530"/>
                    </a:lnTo>
                    <a:cubicBezTo>
                      <a:pt x="1845" y="4527"/>
                      <a:pt x="1843" y="4523"/>
                      <a:pt x="1843" y="4519"/>
                    </a:cubicBezTo>
                    <a:cubicBezTo>
                      <a:pt x="2082" y="4456"/>
                      <a:pt x="2314" y="4293"/>
                      <a:pt x="2672" y="3953"/>
                    </a:cubicBezTo>
                    <a:cubicBezTo>
                      <a:pt x="2722" y="3906"/>
                      <a:pt x="2725" y="3826"/>
                      <a:pt x="2678" y="3776"/>
                    </a:cubicBezTo>
                    <a:cubicBezTo>
                      <a:pt x="2632" y="3725"/>
                      <a:pt x="2555" y="3722"/>
                      <a:pt x="2505" y="3770"/>
                    </a:cubicBezTo>
                    <a:cubicBezTo>
                      <a:pt x="2058" y="4195"/>
                      <a:pt x="1857" y="4286"/>
                      <a:pt x="1637" y="4301"/>
                    </a:cubicBezTo>
                    <a:lnTo>
                      <a:pt x="1730" y="5088"/>
                    </a:lnTo>
                    <a:lnTo>
                      <a:pt x="1608" y="5217"/>
                    </a:lnTo>
                    <a:lnTo>
                      <a:pt x="1501" y="5088"/>
                    </a:lnTo>
                    <a:lnTo>
                      <a:pt x="1574" y="4302"/>
                    </a:lnTo>
                    <a:cubicBezTo>
                      <a:pt x="1568" y="4303"/>
                      <a:pt x="1562" y="4303"/>
                      <a:pt x="1557" y="4304"/>
                    </a:cubicBezTo>
                    <a:cubicBezTo>
                      <a:pt x="1552" y="4303"/>
                      <a:pt x="1548" y="4300"/>
                      <a:pt x="1543" y="4300"/>
                    </a:cubicBezTo>
                    <a:close/>
                    <a:moveTo>
                      <a:pt x="1898" y="3969"/>
                    </a:moveTo>
                    <a:cubicBezTo>
                      <a:pt x="1898" y="3807"/>
                      <a:pt x="1769" y="3675"/>
                      <a:pt x="1610" y="3675"/>
                    </a:cubicBezTo>
                    <a:cubicBezTo>
                      <a:pt x="1452" y="3675"/>
                      <a:pt x="1323" y="3807"/>
                      <a:pt x="1323" y="3969"/>
                    </a:cubicBezTo>
                    <a:cubicBezTo>
                      <a:pt x="1323" y="4131"/>
                      <a:pt x="1452" y="4263"/>
                      <a:pt x="1610" y="4263"/>
                    </a:cubicBezTo>
                    <a:cubicBezTo>
                      <a:pt x="1769" y="4263"/>
                      <a:pt x="1898" y="4131"/>
                      <a:pt x="1898" y="3969"/>
                    </a:cubicBezTo>
                    <a:close/>
                    <a:moveTo>
                      <a:pt x="906" y="6253"/>
                    </a:moveTo>
                    <a:cubicBezTo>
                      <a:pt x="373" y="6342"/>
                      <a:pt x="0" y="6535"/>
                      <a:pt x="0" y="6762"/>
                    </a:cubicBezTo>
                    <a:cubicBezTo>
                      <a:pt x="0" y="7072"/>
                      <a:pt x="693" y="7324"/>
                      <a:pt x="1547" y="7324"/>
                    </a:cubicBezTo>
                    <a:cubicBezTo>
                      <a:pt x="2401" y="7324"/>
                      <a:pt x="3093" y="7072"/>
                      <a:pt x="3093" y="6762"/>
                    </a:cubicBezTo>
                    <a:cubicBezTo>
                      <a:pt x="3093" y="6534"/>
                      <a:pt x="2716" y="6340"/>
                      <a:pt x="2178" y="6252"/>
                    </a:cubicBezTo>
                    <a:lnTo>
                      <a:pt x="2189" y="6405"/>
                    </a:lnTo>
                    <a:cubicBezTo>
                      <a:pt x="2346" y="6463"/>
                      <a:pt x="2444" y="6542"/>
                      <a:pt x="2444" y="6629"/>
                    </a:cubicBezTo>
                    <a:cubicBezTo>
                      <a:pt x="2444" y="6807"/>
                      <a:pt x="2046" y="6952"/>
                      <a:pt x="1556" y="6952"/>
                    </a:cubicBezTo>
                    <a:cubicBezTo>
                      <a:pt x="1418" y="6952"/>
                      <a:pt x="1289" y="6939"/>
                      <a:pt x="1172" y="6918"/>
                    </a:cubicBezTo>
                    <a:cubicBezTo>
                      <a:pt x="1166" y="6918"/>
                      <a:pt x="1161" y="6918"/>
                      <a:pt x="1155" y="6917"/>
                    </a:cubicBezTo>
                    <a:cubicBezTo>
                      <a:pt x="1134" y="6915"/>
                      <a:pt x="1114" y="6910"/>
                      <a:pt x="1095" y="6903"/>
                    </a:cubicBezTo>
                    <a:cubicBezTo>
                      <a:pt x="840" y="6846"/>
                      <a:pt x="669" y="6745"/>
                      <a:pt x="669" y="6629"/>
                    </a:cubicBezTo>
                    <a:cubicBezTo>
                      <a:pt x="669" y="6548"/>
                      <a:pt x="751" y="6475"/>
                      <a:pt x="887" y="6418"/>
                    </a:cubicBezTo>
                    <a:lnTo>
                      <a:pt x="906" y="6253"/>
                    </a:lnTo>
                    <a:close/>
                  </a:path>
                </a:pathLst>
              </a:custGeom>
              <a:solidFill>
                <a:schemeClr val="accent2"/>
              </a:solidFill>
            </p:spPr>
            <p:txBody>
              <a:bodyPr vert="horz" lIns="91440" tIns="45720" rIns="91440" bIns="45720" anchor="t">
                <a:normAutofit/>
              </a:bodyPr>
              <a:lstStyle/>
              <a:p>
                <a:pPr marL="0" algn="l"/>
                <a:endParaRPr/>
              </a:p>
            </p:txBody>
          </p:sp>
        </p:grpSp>
        <p:grpSp>
          <p:nvGrpSpPr>
            <p:cNvPr id="27" name="Group 27"/>
            <p:cNvGrpSpPr/>
            <p:nvPr/>
          </p:nvGrpSpPr>
          <p:grpSpPr>
            <a:xfrm>
              <a:off x="7254572" y="3821288"/>
              <a:ext cx="470589" cy="470588"/>
              <a:chOff x="1586811" y="2455780"/>
              <a:chExt cx="667332" cy="667330"/>
            </a:xfrm>
          </p:grpSpPr>
          <p:sp>
            <p:nvSpPr>
              <p:cNvPr id="28" name="AutoShape 28"/>
              <p:cNvSpPr/>
              <p:nvPr/>
            </p:nvSpPr>
            <p:spPr>
              <a:xfrm>
                <a:off x="1586811" y="2455780"/>
                <a:ext cx="667332" cy="667330"/>
              </a:xfrm>
              <a:prstGeom prst="ellipse">
                <a:avLst/>
              </a:prstGeom>
              <a:solidFill>
                <a:srgbClr val="FFFFFF"/>
              </a:solidFill>
              <a:ln w="19050" cap="flat" cmpd="sng">
                <a:solidFill>
                  <a:schemeClr val="accent1"/>
                </a:solidFill>
                <a:prstDash val="solid"/>
              </a:ln>
            </p:spPr>
            <p:txBody>
              <a:bodyPr vert="horz" wrap="square" lIns="91440" tIns="45720" rIns="91440" bIns="45720" anchor="ctr">
                <a:normAutofit/>
              </a:bodyPr>
              <a:lstStyle/>
              <a:p>
                <a:pPr marL="0" algn="ctr"/>
                <a:endParaRPr/>
              </a:p>
            </p:txBody>
          </p:sp>
          <p:sp>
            <p:nvSpPr>
              <p:cNvPr id="29" name="Freeform 29"/>
              <p:cNvSpPr/>
              <p:nvPr/>
            </p:nvSpPr>
            <p:spPr>
              <a:xfrm>
                <a:off x="1764396" y="2629599"/>
                <a:ext cx="312163" cy="319692"/>
              </a:xfrm>
              <a:custGeom>
                <a:avLst/>
                <a:gdLst/>
                <a:ahLst/>
                <a:cxnLst/>
                <a:rect l="l" t="t" r="r" b="b"/>
                <a:pathLst>
                  <a:path w="10400" h="10667">
                    <a:moveTo>
                      <a:pt x="8838" y="9330"/>
                    </a:moveTo>
                    <a:cubicBezTo>
                      <a:pt x="8838" y="10067"/>
                      <a:pt x="7206" y="10667"/>
                      <a:pt x="5192" y="10667"/>
                    </a:cubicBezTo>
                    <a:cubicBezTo>
                      <a:pt x="3180" y="10667"/>
                      <a:pt x="1547" y="10067"/>
                      <a:pt x="1547" y="9330"/>
                    </a:cubicBezTo>
                    <a:cubicBezTo>
                      <a:pt x="1547" y="8797"/>
                      <a:pt x="2406" y="8341"/>
                      <a:pt x="3638" y="8128"/>
                    </a:cubicBezTo>
                    <a:lnTo>
                      <a:pt x="3638" y="8495"/>
                    </a:lnTo>
                    <a:cubicBezTo>
                      <a:pt x="3293" y="8632"/>
                      <a:pt x="3077" y="8813"/>
                      <a:pt x="3077" y="9013"/>
                    </a:cubicBezTo>
                    <a:cubicBezTo>
                      <a:pt x="3077" y="9437"/>
                      <a:pt x="4015" y="9781"/>
                      <a:pt x="5171" y="9781"/>
                    </a:cubicBezTo>
                    <a:cubicBezTo>
                      <a:pt x="5497" y="9781"/>
                      <a:pt x="5802" y="9751"/>
                      <a:pt x="6077" y="9703"/>
                    </a:cubicBezTo>
                    <a:cubicBezTo>
                      <a:pt x="6090" y="9702"/>
                      <a:pt x="6102" y="9702"/>
                      <a:pt x="6114" y="9700"/>
                    </a:cubicBezTo>
                    <a:cubicBezTo>
                      <a:pt x="6165" y="9694"/>
                      <a:pt x="6212" y="9682"/>
                      <a:pt x="6259" y="9666"/>
                    </a:cubicBezTo>
                    <a:cubicBezTo>
                      <a:pt x="6859" y="9531"/>
                      <a:pt x="7264" y="9290"/>
                      <a:pt x="7264" y="9013"/>
                    </a:cubicBezTo>
                    <a:cubicBezTo>
                      <a:pt x="7264" y="8834"/>
                      <a:pt x="7090" y="8669"/>
                      <a:pt x="6806" y="8539"/>
                    </a:cubicBezTo>
                    <a:lnTo>
                      <a:pt x="6806" y="8137"/>
                    </a:lnTo>
                    <a:cubicBezTo>
                      <a:pt x="8006" y="8356"/>
                      <a:pt x="8838" y="8805"/>
                      <a:pt x="8838" y="9330"/>
                    </a:cubicBezTo>
                    <a:close/>
                    <a:moveTo>
                      <a:pt x="4079" y="1127"/>
                    </a:moveTo>
                    <a:cubicBezTo>
                      <a:pt x="4079" y="504"/>
                      <a:pt x="4578" y="0"/>
                      <a:pt x="5193" y="0"/>
                    </a:cubicBezTo>
                    <a:cubicBezTo>
                      <a:pt x="5807" y="0"/>
                      <a:pt x="6305" y="504"/>
                      <a:pt x="6305" y="1127"/>
                    </a:cubicBezTo>
                    <a:cubicBezTo>
                      <a:pt x="6305" y="1750"/>
                      <a:pt x="5807" y="2254"/>
                      <a:pt x="5193" y="2254"/>
                    </a:cubicBezTo>
                    <a:cubicBezTo>
                      <a:pt x="4578" y="2254"/>
                      <a:pt x="4079" y="1750"/>
                      <a:pt x="4079" y="1127"/>
                    </a:cubicBezTo>
                    <a:close/>
                    <a:moveTo>
                      <a:pt x="9353" y="1669"/>
                    </a:moveTo>
                    <a:cubicBezTo>
                      <a:pt x="8800" y="2578"/>
                      <a:pt x="7557" y="3340"/>
                      <a:pt x="6352" y="3340"/>
                    </a:cubicBezTo>
                    <a:cubicBezTo>
                      <a:pt x="6274" y="3340"/>
                      <a:pt x="6196" y="3336"/>
                      <a:pt x="6118" y="3330"/>
                    </a:cubicBezTo>
                    <a:cubicBezTo>
                      <a:pt x="6142" y="3615"/>
                      <a:pt x="6252" y="4928"/>
                      <a:pt x="6282" y="5755"/>
                    </a:cubicBezTo>
                    <a:cubicBezTo>
                      <a:pt x="6288" y="5783"/>
                      <a:pt x="6294" y="5811"/>
                      <a:pt x="6296" y="5841"/>
                    </a:cubicBezTo>
                    <a:lnTo>
                      <a:pt x="6568" y="10087"/>
                    </a:lnTo>
                    <a:cubicBezTo>
                      <a:pt x="6586" y="10373"/>
                      <a:pt x="5564" y="10428"/>
                      <a:pt x="5546" y="10154"/>
                    </a:cubicBezTo>
                    <a:lnTo>
                      <a:pt x="5318" y="6578"/>
                    </a:lnTo>
                    <a:cubicBezTo>
                      <a:pt x="5280" y="6574"/>
                      <a:pt x="5244" y="6567"/>
                      <a:pt x="5206" y="6567"/>
                    </a:cubicBezTo>
                    <a:cubicBezTo>
                      <a:pt x="5174" y="6567"/>
                      <a:pt x="5136" y="6577"/>
                      <a:pt x="5099" y="6587"/>
                    </a:cubicBezTo>
                    <a:lnTo>
                      <a:pt x="4851" y="10126"/>
                    </a:lnTo>
                    <a:cubicBezTo>
                      <a:pt x="4832" y="10398"/>
                      <a:pt x="3810" y="10338"/>
                      <a:pt x="3830" y="10052"/>
                    </a:cubicBezTo>
                    <a:lnTo>
                      <a:pt x="4144" y="5559"/>
                    </a:lnTo>
                    <a:cubicBezTo>
                      <a:pt x="4146" y="5538"/>
                      <a:pt x="4150" y="5520"/>
                      <a:pt x="4154" y="5500"/>
                    </a:cubicBezTo>
                    <a:cubicBezTo>
                      <a:pt x="4199" y="4432"/>
                      <a:pt x="4252" y="3400"/>
                      <a:pt x="4257" y="3326"/>
                    </a:cubicBezTo>
                    <a:cubicBezTo>
                      <a:pt x="4169" y="3334"/>
                      <a:pt x="4081" y="3340"/>
                      <a:pt x="3994" y="3340"/>
                    </a:cubicBezTo>
                    <a:cubicBezTo>
                      <a:pt x="2788" y="3340"/>
                      <a:pt x="1546" y="2578"/>
                      <a:pt x="993" y="1669"/>
                    </a:cubicBezTo>
                    <a:cubicBezTo>
                      <a:pt x="879" y="1481"/>
                      <a:pt x="936" y="1235"/>
                      <a:pt x="1122" y="1120"/>
                    </a:cubicBezTo>
                    <a:cubicBezTo>
                      <a:pt x="1308" y="1003"/>
                      <a:pt x="1551" y="1062"/>
                      <a:pt x="1665" y="1250"/>
                    </a:cubicBezTo>
                    <a:cubicBezTo>
                      <a:pt x="2166" y="2073"/>
                      <a:pt x="3484" y="2756"/>
                      <a:pt x="4493" y="2470"/>
                    </a:cubicBezTo>
                    <a:cubicBezTo>
                      <a:pt x="4663" y="2411"/>
                      <a:pt x="4865" y="2374"/>
                      <a:pt x="5089" y="2365"/>
                    </a:cubicBezTo>
                    <a:lnTo>
                      <a:pt x="4729" y="5423"/>
                    </a:lnTo>
                    <a:lnTo>
                      <a:pt x="5203" y="5915"/>
                    </a:lnTo>
                    <a:lnTo>
                      <a:pt x="5617" y="5423"/>
                    </a:lnTo>
                    <a:lnTo>
                      <a:pt x="5330" y="2373"/>
                    </a:lnTo>
                    <a:cubicBezTo>
                      <a:pt x="5531" y="2387"/>
                      <a:pt x="5725" y="2423"/>
                      <a:pt x="5890" y="2481"/>
                    </a:cubicBezTo>
                    <a:cubicBezTo>
                      <a:pt x="6894" y="2741"/>
                      <a:pt x="8187" y="2063"/>
                      <a:pt x="8681" y="1250"/>
                    </a:cubicBezTo>
                    <a:cubicBezTo>
                      <a:pt x="8795" y="1062"/>
                      <a:pt x="9038" y="1003"/>
                      <a:pt x="9224" y="1119"/>
                    </a:cubicBezTo>
                    <a:cubicBezTo>
                      <a:pt x="9410" y="1235"/>
                      <a:pt x="9468" y="1481"/>
                      <a:pt x="9353" y="1669"/>
                    </a:cubicBezTo>
                    <a:close/>
                    <a:moveTo>
                      <a:pt x="8844" y="4304"/>
                    </a:moveTo>
                    <a:cubicBezTo>
                      <a:pt x="8839" y="4303"/>
                      <a:pt x="8833" y="4303"/>
                      <a:pt x="8827" y="4302"/>
                    </a:cubicBezTo>
                    <a:lnTo>
                      <a:pt x="8900" y="5088"/>
                    </a:lnTo>
                    <a:lnTo>
                      <a:pt x="8793" y="5217"/>
                    </a:lnTo>
                    <a:lnTo>
                      <a:pt x="8671" y="5088"/>
                    </a:lnTo>
                    <a:lnTo>
                      <a:pt x="8763" y="4301"/>
                    </a:lnTo>
                    <a:cubicBezTo>
                      <a:pt x="8543" y="4286"/>
                      <a:pt x="8343" y="4195"/>
                      <a:pt x="7895" y="3770"/>
                    </a:cubicBezTo>
                    <a:cubicBezTo>
                      <a:pt x="7846" y="3723"/>
                      <a:pt x="7769" y="3725"/>
                      <a:pt x="7722" y="3776"/>
                    </a:cubicBezTo>
                    <a:cubicBezTo>
                      <a:pt x="7676" y="3826"/>
                      <a:pt x="7679" y="3906"/>
                      <a:pt x="7729" y="3953"/>
                    </a:cubicBezTo>
                    <a:cubicBezTo>
                      <a:pt x="8086" y="4293"/>
                      <a:pt x="8319" y="4456"/>
                      <a:pt x="8558" y="4519"/>
                    </a:cubicBezTo>
                    <a:cubicBezTo>
                      <a:pt x="8558" y="4523"/>
                      <a:pt x="8556" y="4527"/>
                      <a:pt x="8556" y="4530"/>
                    </a:cubicBezTo>
                    <a:lnTo>
                      <a:pt x="8505" y="5505"/>
                    </a:lnTo>
                    <a:lnTo>
                      <a:pt x="8378" y="6694"/>
                    </a:lnTo>
                    <a:cubicBezTo>
                      <a:pt x="8369" y="6780"/>
                      <a:pt x="8430" y="6857"/>
                      <a:pt x="8514" y="6867"/>
                    </a:cubicBezTo>
                    <a:cubicBezTo>
                      <a:pt x="8520" y="6867"/>
                      <a:pt x="8525" y="6867"/>
                      <a:pt x="8530" y="6867"/>
                    </a:cubicBezTo>
                    <a:cubicBezTo>
                      <a:pt x="8608" y="6867"/>
                      <a:pt x="8674" y="6808"/>
                      <a:pt x="8683" y="6728"/>
                    </a:cubicBezTo>
                    <a:lnTo>
                      <a:pt x="8815" y="5498"/>
                    </a:lnTo>
                    <a:lnTo>
                      <a:pt x="9012" y="6736"/>
                    </a:lnTo>
                    <a:cubicBezTo>
                      <a:pt x="9025" y="6813"/>
                      <a:pt x="9090" y="6868"/>
                      <a:pt x="9164" y="6868"/>
                    </a:cubicBezTo>
                    <a:cubicBezTo>
                      <a:pt x="9172" y="6868"/>
                      <a:pt x="9180" y="6867"/>
                      <a:pt x="9188" y="6866"/>
                    </a:cubicBezTo>
                    <a:cubicBezTo>
                      <a:pt x="9272" y="6852"/>
                      <a:pt x="9328" y="6771"/>
                      <a:pt x="9315" y="6686"/>
                    </a:cubicBezTo>
                    <a:lnTo>
                      <a:pt x="9119" y="5462"/>
                    </a:lnTo>
                    <a:cubicBezTo>
                      <a:pt x="9119" y="5461"/>
                      <a:pt x="9120" y="5460"/>
                      <a:pt x="9120" y="5459"/>
                    </a:cubicBezTo>
                    <a:lnTo>
                      <a:pt x="9046" y="4530"/>
                    </a:lnTo>
                    <a:cubicBezTo>
                      <a:pt x="9046" y="4526"/>
                      <a:pt x="9046" y="4522"/>
                      <a:pt x="9045" y="4518"/>
                    </a:cubicBezTo>
                    <a:cubicBezTo>
                      <a:pt x="9279" y="4456"/>
                      <a:pt x="9631" y="4296"/>
                      <a:pt x="9990" y="3953"/>
                    </a:cubicBezTo>
                    <a:cubicBezTo>
                      <a:pt x="10040" y="3906"/>
                      <a:pt x="10043" y="3826"/>
                      <a:pt x="9997" y="3776"/>
                    </a:cubicBezTo>
                    <a:cubicBezTo>
                      <a:pt x="9950" y="3725"/>
                      <a:pt x="9873" y="3723"/>
                      <a:pt x="9823" y="3770"/>
                    </a:cubicBezTo>
                    <a:cubicBezTo>
                      <a:pt x="9407" y="4166"/>
                      <a:pt x="9010" y="4290"/>
                      <a:pt x="8857" y="4300"/>
                    </a:cubicBezTo>
                    <a:cubicBezTo>
                      <a:pt x="8852" y="4300"/>
                      <a:pt x="8849" y="4303"/>
                      <a:pt x="8844" y="4304"/>
                    </a:cubicBezTo>
                    <a:close/>
                    <a:moveTo>
                      <a:pt x="8790" y="4263"/>
                    </a:moveTo>
                    <a:cubicBezTo>
                      <a:pt x="8949" y="4263"/>
                      <a:pt x="9078" y="4131"/>
                      <a:pt x="9078" y="3969"/>
                    </a:cubicBezTo>
                    <a:cubicBezTo>
                      <a:pt x="9078" y="3807"/>
                      <a:pt x="8949" y="3675"/>
                      <a:pt x="8790" y="3675"/>
                    </a:cubicBezTo>
                    <a:cubicBezTo>
                      <a:pt x="8631" y="3675"/>
                      <a:pt x="8503" y="3807"/>
                      <a:pt x="8503" y="3969"/>
                    </a:cubicBezTo>
                    <a:cubicBezTo>
                      <a:pt x="8503" y="4131"/>
                      <a:pt x="8631" y="4263"/>
                      <a:pt x="8790" y="4263"/>
                    </a:cubicBezTo>
                    <a:close/>
                    <a:moveTo>
                      <a:pt x="9514" y="6418"/>
                    </a:moveTo>
                    <a:cubicBezTo>
                      <a:pt x="9649" y="6475"/>
                      <a:pt x="9732" y="6548"/>
                      <a:pt x="9732" y="6629"/>
                    </a:cubicBezTo>
                    <a:cubicBezTo>
                      <a:pt x="9732" y="6745"/>
                      <a:pt x="9561" y="6846"/>
                      <a:pt x="9306" y="6903"/>
                    </a:cubicBezTo>
                    <a:cubicBezTo>
                      <a:pt x="9287" y="6910"/>
                      <a:pt x="9267" y="6915"/>
                      <a:pt x="9245" y="6917"/>
                    </a:cubicBezTo>
                    <a:cubicBezTo>
                      <a:pt x="9240" y="6918"/>
                      <a:pt x="9235" y="6918"/>
                      <a:pt x="9229" y="6918"/>
                    </a:cubicBezTo>
                    <a:cubicBezTo>
                      <a:pt x="9112" y="6939"/>
                      <a:pt x="8983" y="6952"/>
                      <a:pt x="8845" y="6952"/>
                    </a:cubicBezTo>
                    <a:cubicBezTo>
                      <a:pt x="8355" y="6952"/>
                      <a:pt x="7957" y="6807"/>
                      <a:pt x="7957" y="6629"/>
                    </a:cubicBezTo>
                    <a:cubicBezTo>
                      <a:pt x="7957" y="6542"/>
                      <a:pt x="8055" y="6463"/>
                      <a:pt x="8211" y="6405"/>
                    </a:cubicBezTo>
                    <a:lnTo>
                      <a:pt x="8222" y="6252"/>
                    </a:lnTo>
                    <a:cubicBezTo>
                      <a:pt x="7685" y="6340"/>
                      <a:pt x="7308" y="6534"/>
                      <a:pt x="7308" y="6762"/>
                    </a:cubicBezTo>
                    <a:cubicBezTo>
                      <a:pt x="7308" y="7072"/>
                      <a:pt x="8000" y="7324"/>
                      <a:pt x="8854" y="7324"/>
                    </a:cubicBezTo>
                    <a:cubicBezTo>
                      <a:pt x="9708" y="7324"/>
                      <a:pt x="10400" y="7072"/>
                      <a:pt x="10400" y="6762"/>
                    </a:cubicBezTo>
                    <a:cubicBezTo>
                      <a:pt x="10400" y="6535"/>
                      <a:pt x="10027" y="6342"/>
                      <a:pt x="9494" y="6253"/>
                    </a:cubicBezTo>
                    <a:lnTo>
                      <a:pt x="9514" y="6418"/>
                    </a:lnTo>
                    <a:close/>
                    <a:moveTo>
                      <a:pt x="1543" y="4300"/>
                    </a:moveTo>
                    <a:cubicBezTo>
                      <a:pt x="1391" y="4290"/>
                      <a:pt x="994" y="4166"/>
                      <a:pt x="577" y="3770"/>
                    </a:cubicBezTo>
                    <a:cubicBezTo>
                      <a:pt x="528" y="3723"/>
                      <a:pt x="450" y="3725"/>
                      <a:pt x="404" y="3776"/>
                    </a:cubicBezTo>
                    <a:cubicBezTo>
                      <a:pt x="358" y="3826"/>
                      <a:pt x="361" y="3906"/>
                      <a:pt x="411" y="3953"/>
                    </a:cubicBezTo>
                    <a:cubicBezTo>
                      <a:pt x="770" y="4296"/>
                      <a:pt x="1122" y="4456"/>
                      <a:pt x="1355" y="4518"/>
                    </a:cubicBezTo>
                    <a:cubicBezTo>
                      <a:pt x="1355" y="4522"/>
                      <a:pt x="1355" y="4526"/>
                      <a:pt x="1355" y="4530"/>
                    </a:cubicBezTo>
                    <a:lnTo>
                      <a:pt x="1281" y="5459"/>
                    </a:lnTo>
                    <a:cubicBezTo>
                      <a:pt x="1281" y="5460"/>
                      <a:pt x="1282" y="5461"/>
                      <a:pt x="1282" y="5462"/>
                    </a:cubicBezTo>
                    <a:lnTo>
                      <a:pt x="1086" y="6686"/>
                    </a:lnTo>
                    <a:cubicBezTo>
                      <a:pt x="1072" y="6771"/>
                      <a:pt x="1129" y="6852"/>
                      <a:pt x="1212" y="6866"/>
                    </a:cubicBezTo>
                    <a:cubicBezTo>
                      <a:pt x="1221" y="6867"/>
                      <a:pt x="1229" y="6867"/>
                      <a:pt x="1236" y="6867"/>
                    </a:cubicBezTo>
                    <a:cubicBezTo>
                      <a:pt x="1311" y="6867"/>
                      <a:pt x="1376" y="6813"/>
                      <a:pt x="1388" y="6736"/>
                    </a:cubicBezTo>
                    <a:lnTo>
                      <a:pt x="1586" y="5498"/>
                    </a:lnTo>
                    <a:lnTo>
                      <a:pt x="1718" y="6728"/>
                    </a:lnTo>
                    <a:cubicBezTo>
                      <a:pt x="1726" y="6808"/>
                      <a:pt x="1792" y="6867"/>
                      <a:pt x="1870" y="6867"/>
                    </a:cubicBezTo>
                    <a:cubicBezTo>
                      <a:pt x="1875" y="6867"/>
                      <a:pt x="1881" y="6867"/>
                      <a:pt x="1887" y="6867"/>
                    </a:cubicBezTo>
                    <a:cubicBezTo>
                      <a:pt x="1971" y="6857"/>
                      <a:pt x="2032" y="6780"/>
                      <a:pt x="2022" y="6694"/>
                    </a:cubicBezTo>
                    <a:lnTo>
                      <a:pt x="1895" y="5505"/>
                    </a:lnTo>
                    <a:lnTo>
                      <a:pt x="1845" y="4530"/>
                    </a:lnTo>
                    <a:cubicBezTo>
                      <a:pt x="1845" y="4527"/>
                      <a:pt x="1843" y="4523"/>
                      <a:pt x="1843" y="4519"/>
                    </a:cubicBezTo>
                    <a:cubicBezTo>
                      <a:pt x="2082" y="4456"/>
                      <a:pt x="2314" y="4293"/>
                      <a:pt x="2672" y="3953"/>
                    </a:cubicBezTo>
                    <a:cubicBezTo>
                      <a:pt x="2722" y="3906"/>
                      <a:pt x="2725" y="3826"/>
                      <a:pt x="2678" y="3776"/>
                    </a:cubicBezTo>
                    <a:cubicBezTo>
                      <a:pt x="2632" y="3725"/>
                      <a:pt x="2555" y="3722"/>
                      <a:pt x="2505" y="3770"/>
                    </a:cubicBezTo>
                    <a:cubicBezTo>
                      <a:pt x="2058" y="4195"/>
                      <a:pt x="1857" y="4286"/>
                      <a:pt x="1637" y="4301"/>
                    </a:cubicBezTo>
                    <a:lnTo>
                      <a:pt x="1730" y="5088"/>
                    </a:lnTo>
                    <a:lnTo>
                      <a:pt x="1608" y="5217"/>
                    </a:lnTo>
                    <a:lnTo>
                      <a:pt x="1501" y="5088"/>
                    </a:lnTo>
                    <a:lnTo>
                      <a:pt x="1574" y="4302"/>
                    </a:lnTo>
                    <a:cubicBezTo>
                      <a:pt x="1568" y="4303"/>
                      <a:pt x="1562" y="4303"/>
                      <a:pt x="1557" y="4304"/>
                    </a:cubicBezTo>
                    <a:cubicBezTo>
                      <a:pt x="1552" y="4303"/>
                      <a:pt x="1548" y="4300"/>
                      <a:pt x="1543" y="4300"/>
                    </a:cubicBezTo>
                    <a:close/>
                    <a:moveTo>
                      <a:pt x="1898" y="3969"/>
                    </a:moveTo>
                    <a:cubicBezTo>
                      <a:pt x="1898" y="3807"/>
                      <a:pt x="1769" y="3675"/>
                      <a:pt x="1610" y="3675"/>
                    </a:cubicBezTo>
                    <a:cubicBezTo>
                      <a:pt x="1452" y="3675"/>
                      <a:pt x="1323" y="3807"/>
                      <a:pt x="1323" y="3969"/>
                    </a:cubicBezTo>
                    <a:cubicBezTo>
                      <a:pt x="1323" y="4131"/>
                      <a:pt x="1452" y="4263"/>
                      <a:pt x="1610" y="4263"/>
                    </a:cubicBezTo>
                    <a:cubicBezTo>
                      <a:pt x="1769" y="4263"/>
                      <a:pt x="1898" y="4131"/>
                      <a:pt x="1898" y="3969"/>
                    </a:cubicBezTo>
                    <a:close/>
                    <a:moveTo>
                      <a:pt x="906" y="6253"/>
                    </a:moveTo>
                    <a:cubicBezTo>
                      <a:pt x="373" y="6342"/>
                      <a:pt x="0" y="6535"/>
                      <a:pt x="0" y="6762"/>
                    </a:cubicBezTo>
                    <a:cubicBezTo>
                      <a:pt x="0" y="7072"/>
                      <a:pt x="693" y="7324"/>
                      <a:pt x="1547" y="7324"/>
                    </a:cubicBezTo>
                    <a:cubicBezTo>
                      <a:pt x="2401" y="7324"/>
                      <a:pt x="3093" y="7072"/>
                      <a:pt x="3093" y="6762"/>
                    </a:cubicBezTo>
                    <a:cubicBezTo>
                      <a:pt x="3093" y="6534"/>
                      <a:pt x="2716" y="6340"/>
                      <a:pt x="2178" y="6252"/>
                    </a:cubicBezTo>
                    <a:lnTo>
                      <a:pt x="2189" y="6405"/>
                    </a:lnTo>
                    <a:cubicBezTo>
                      <a:pt x="2346" y="6463"/>
                      <a:pt x="2444" y="6542"/>
                      <a:pt x="2444" y="6629"/>
                    </a:cubicBezTo>
                    <a:cubicBezTo>
                      <a:pt x="2444" y="6807"/>
                      <a:pt x="2046" y="6952"/>
                      <a:pt x="1556" y="6952"/>
                    </a:cubicBezTo>
                    <a:cubicBezTo>
                      <a:pt x="1418" y="6952"/>
                      <a:pt x="1289" y="6939"/>
                      <a:pt x="1172" y="6918"/>
                    </a:cubicBezTo>
                    <a:cubicBezTo>
                      <a:pt x="1166" y="6918"/>
                      <a:pt x="1161" y="6918"/>
                      <a:pt x="1155" y="6917"/>
                    </a:cubicBezTo>
                    <a:cubicBezTo>
                      <a:pt x="1134" y="6915"/>
                      <a:pt x="1114" y="6910"/>
                      <a:pt x="1095" y="6903"/>
                    </a:cubicBezTo>
                    <a:cubicBezTo>
                      <a:pt x="840" y="6846"/>
                      <a:pt x="669" y="6745"/>
                      <a:pt x="669" y="6629"/>
                    </a:cubicBezTo>
                    <a:cubicBezTo>
                      <a:pt x="669" y="6548"/>
                      <a:pt x="751" y="6475"/>
                      <a:pt x="887" y="6418"/>
                    </a:cubicBezTo>
                    <a:lnTo>
                      <a:pt x="906" y="6253"/>
                    </a:lnTo>
                    <a:close/>
                  </a:path>
                </a:pathLst>
              </a:custGeom>
              <a:solidFill>
                <a:schemeClr val="accent1"/>
              </a:solidFill>
            </p:spPr>
            <p:txBody>
              <a:bodyPr vert="horz" lIns="91440" tIns="45720" rIns="91440" bIns="45720" anchor="t">
                <a:normAutofit/>
              </a:bodyPr>
              <a:lstStyle/>
              <a:p>
                <a:pPr marL="0" algn="l"/>
                <a:endParaRPr/>
              </a:p>
            </p:txBody>
          </p:sp>
        </p:grpSp>
        <p:grpSp>
          <p:nvGrpSpPr>
            <p:cNvPr id="30" name="Group 30"/>
            <p:cNvGrpSpPr/>
            <p:nvPr/>
          </p:nvGrpSpPr>
          <p:grpSpPr>
            <a:xfrm>
              <a:off x="10042495" y="3821288"/>
              <a:ext cx="470589" cy="470588"/>
              <a:chOff x="1586811" y="2455780"/>
              <a:chExt cx="667332" cy="667330"/>
            </a:xfrm>
          </p:grpSpPr>
          <p:sp>
            <p:nvSpPr>
              <p:cNvPr id="31" name="AutoShape 31"/>
              <p:cNvSpPr/>
              <p:nvPr/>
            </p:nvSpPr>
            <p:spPr>
              <a:xfrm>
                <a:off x="1586811" y="2455780"/>
                <a:ext cx="667332" cy="667330"/>
              </a:xfrm>
              <a:prstGeom prst="ellipse">
                <a:avLst/>
              </a:prstGeom>
              <a:solidFill>
                <a:srgbClr val="FFFFFF"/>
              </a:solidFill>
              <a:ln w="19050" cap="flat" cmpd="sng">
                <a:solidFill>
                  <a:schemeClr val="accent2"/>
                </a:solidFill>
                <a:prstDash val="solid"/>
              </a:ln>
            </p:spPr>
            <p:txBody>
              <a:bodyPr vert="horz" wrap="square" lIns="91440" tIns="45720" rIns="91440" bIns="45720" anchor="ctr">
                <a:normAutofit/>
              </a:bodyPr>
              <a:lstStyle/>
              <a:p>
                <a:pPr marL="0" algn="ctr"/>
                <a:endParaRPr/>
              </a:p>
            </p:txBody>
          </p:sp>
          <p:sp>
            <p:nvSpPr>
              <p:cNvPr id="32" name="Freeform 32"/>
              <p:cNvSpPr/>
              <p:nvPr/>
            </p:nvSpPr>
            <p:spPr>
              <a:xfrm>
                <a:off x="1764396" y="2629599"/>
                <a:ext cx="312163" cy="319692"/>
              </a:xfrm>
              <a:custGeom>
                <a:avLst/>
                <a:gdLst/>
                <a:ahLst/>
                <a:cxnLst/>
                <a:rect l="l" t="t" r="r" b="b"/>
                <a:pathLst>
                  <a:path w="10400" h="10667">
                    <a:moveTo>
                      <a:pt x="8838" y="9330"/>
                    </a:moveTo>
                    <a:cubicBezTo>
                      <a:pt x="8838" y="10067"/>
                      <a:pt x="7206" y="10667"/>
                      <a:pt x="5192" y="10667"/>
                    </a:cubicBezTo>
                    <a:cubicBezTo>
                      <a:pt x="3180" y="10667"/>
                      <a:pt x="1547" y="10067"/>
                      <a:pt x="1547" y="9330"/>
                    </a:cubicBezTo>
                    <a:cubicBezTo>
                      <a:pt x="1547" y="8797"/>
                      <a:pt x="2406" y="8341"/>
                      <a:pt x="3638" y="8128"/>
                    </a:cubicBezTo>
                    <a:lnTo>
                      <a:pt x="3638" y="8495"/>
                    </a:lnTo>
                    <a:cubicBezTo>
                      <a:pt x="3293" y="8632"/>
                      <a:pt x="3077" y="8813"/>
                      <a:pt x="3077" y="9013"/>
                    </a:cubicBezTo>
                    <a:cubicBezTo>
                      <a:pt x="3077" y="9437"/>
                      <a:pt x="4015" y="9781"/>
                      <a:pt x="5171" y="9781"/>
                    </a:cubicBezTo>
                    <a:cubicBezTo>
                      <a:pt x="5497" y="9781"/>
                      <a:pt x="5802" y="9751"/>
                      <a:pt x="6077" y="9703"/>
                    </a:cubicBezTo>
                    <a:cubicBezTo>
                      <a:pt x="6090" y="9702"/>
                      <a:pt x="6102" y="9702"/>
                      <a:pt x="6114" y="9700"/>
                    </a:cubicBezTo>
                    <a:cubicBezTo>
                      <a:pt x="6165" y="9694"/>
                      <a:pt x="6212" y="9682"/>
                      <a:pt x="6259" y="9666"/>
                    </a:cubicBezTo>
                    <a:cubicBezTo>
                      <a:pt x="6859" y="9531"/>
                      <a:pt x="7264" y="9290"/>
                      <a:pt x="7264" y="9013"/>
                    </a:cubicBezTo>
                    <a:cubicBezTo>
                      <a:pt x="7264" y="8834"/>
                      <a:pt x="7090" y="8669"/>
                      <a:pt x="6806" y="8539"/>
                    </a:cubicBezTo>
                    <a:lnTo>
                      <a:pt x="6806" y="8137"/>
                    </a:lnTo>
                    <a:cubicBezTo>
                      <a:pt x="8006" y="8356"/>
                      <a:pt x="8838" y="8805"/>
                      <a:pt x="8838" y="9330"/>
                    </a:cubicBezTo>
                    <a:close/>
                    <a:moveTo>
                      <a:pt x="4079" y="1127"/>
                    </a:moveTo>
                    <a:cubicBezTo>
                      <a:pt x="4079" y="504"/>
                      <a:pt x="4578" y="0"/>
                      <a:pt x="5193" y="0"/>
                    </a:cubicBezTo>
                    <a:cubicBezTo>
                      <a:pt x="5807" y="0"/>
                      <a:pt x="6305" y="504"/>
                      <a:pt x="6305" y="1127"/>
                    </a:cubicBezTo>
                    <a:cubicBezTo>
                      <a:pt x="6305" y="1750"/>
                      <a:pt x="5807" y="2254"/>
                      <a:pt x="5193" y="2254"/>
                    </a:cubicBezTo>
                    <a:cubicBezTo>
                      <a:pt x="4578" y="2254"/>
                      <a:pt x="4079" y="1750"/>
                      <a:pt x="4079" y="1127"/>
                    </a:cubicBezTo>
                    <a:close/>
                    <a:moveTo>
                      <a:pt x="9353" y="1669"/>
                    </a:moveTo>
                    <a:cubicBezTo>
                      <a:pt x="8800" y="2578"/>
                      <a:pt x="7557" y="3340"/>
                      <a:pt x="6352" y="3340"/>
                    </a:cubicBezTo>
                    <a:cubicBezTo>
                      <a:pt x="6274" y="3340"/>
                      <a:pt x="6196" y="3336"/>
                      <a:pt x="6118" y="3330"/>
                    </a:cubicBezTo>
                    <a:cubicBezTo>
                      <a:pt x="6142" y="3615"/>
                      <a:pt x="6252" y="4928"/>
                      <a:pt x="6282" y="5755"/>
                    </a:cubicBezTo>
                    <a:cubicBezTo>
                      <a:pt x="6288" y="5783"/>
                      <a:pt x="6294" y="5811"/>
                      <a:pt x="6296" y="5841"/>
                    </a:cubicBezTo>
                    <a:lnTo>
                      <a:pt x="6568" y="10087"/>
                    </a:lnTo>
                    <a:cubicBezTo>
                      <a:pt x="6586" y="10373"/>
                      <a:pt x="5564" y="10428"/>
                      <a:pt x="5546" y="10154"/>
                    </a:cubicBezTo>
                    <a:lnTo>
                      <a:pt x="5318" y="6578"/>
                    </a:lnTo>
                    <a:cubicBezTo>
                      <a:pt x="5280" y="6574"/>
                      <a:pt x="5244" y="6567"/>
                      <a:pt x="5206" y="6567"/>
                    </a:cubicBezTo>
                    <a:cubicBezTo>
                      <a:pt x="5174" y="6567"/>
                      <a:pt x="5136" y="6577"/>
                      <a:pt x="5099" y="6587"/>
                    </a:cubicBezTo>
                    <a:lnTo>
                      <a:pt x="4851" y="10126"/>
                    </a:lnTo>
                    <a:cubicBezTo>
                      <a:pt x="4832" y="10398"/>
                      <a:pt x="3810" y="10338"/>
                      <a:pt x="3830" y="10052"/>
                    </a:cubicBezTo>
                    <a:lnTo>
                      <a:pt x="4144" y="5559"/>
                    </a:lnTo>
                    <a:cubicBezTo>
                      <a:pt x="4146" y="5538"/>
                      <a:pt x="4150" y="5520"/>
                      <a:pt x="4154" y="5500"/>
                    </a:cubicBezTo>
                    <a:cubicBezTo>
                      <a:pt x="4199" y="4432"/>
                      <a:pt x="4252" y="3400"/>
                      <a:pt x="4257" y="3326"/>
                    </a:cubicBezTo>
                    <a:cubicBezTo>
                      <a:pt x="4169" y="3334"/>
                      <a:pt x="4081" y="3340"/>
                      <a:pt x="3994" y="3340"/>
                    </a:cubicBezTo>
                    <a:cubicBezTo>
                      <a:pt x="2788" y="3340"/>
                      <a:pt x="1546" y="2578"/>
                      <a:pt x="993" y="1669"/>
                    </a:cubicBezTo>
                    <a:cubicBezTo>
                      <a:pt x="879" y="1481"/>
                      <a:pt x="936" y="1235"/>
                      <a:pt x="1122" y="1120"/>
                    </a:cubicBezTo>
                    <a:cubicBezTo>
                      <a:pt x="1308" y="1003"/>
                      <a:pt x="1551" y="1062"/>
                      <a:pt x="1665" y="1250"/>
                    </a:cubicBezTo>
                    <a:cubicBezTo>
                      <a:pt x="2166" y="2073"/>
                      <a:pt x="3484" y="2756"/>
                      <a:pt x="4493" y="2470"/>
                    </a:cubicBezTo>
                    <a:cubicBezTo>
                      <a:pt x="4663" y="2411"/>
                      <a:pt x="4865" y="2374"/>
                      <a:pt x="5089" y="2365"/>
                    </a:cubicBezTo>
                    <a:lnTo>
                      <a:pt x="4729" y="5423"/>
                    </a:lnTo>
                    <a:lnTo>
                      <a:pt x="5203" y="5915"/>
                    </a:lnTo>
                    <a:lnTo>
                      <a:pt x="5617" y="5423"/>
                    </a:lnTo>
                    <a:lnTo>
                      <a:pt x="5330" y="2373"/>
                    </a:lnTo>
                    <a:cubicBezTo>
                      <a:pt x="5531" y="2387"/>
                      <a:pt x="5725" y="2423"/>
                      <a:pt x="5890" y="2481"/>
                    </a:cubicBezTo>
                    <a:cubicBezTo>
                      <a:pt x="6894" y="2741"/>
                      <a:pt x="8187" y="2063"/>
                      <a:pt x="8681" y="1250"/>
                    </a:cubicBezTo>
                    <a:cubicBezTo>
                      <a:pt x="8795" y="1062"/>
                      <a:pt x="9038" y="1003"/>
                      <a:pt x="9224" y="1119"/>
                    </a:cubicBezTo>
                    <a:cubicBezTo>
                      <a:pt x="9410" y="1235"/>
                      <a:pt x="9468" y="1481"/>
                      <a:pt x="9353" y="1669"/>
                    </a:cubicBezTo>
                    <a:close/>
                    <a:moveTo>
                      <a:pt x="8844" y="4304"/>
                    </a:moveTo>
                    <a:cubicBezTo>
                      <a:pt x="8839" y="4303"/>
                      <a:pt x="8833" y="4303"/>
                      <a:pt x="8827" y="4302"/>
                    </a:cubicBezTo>
                    <a:lnTo>
                      <a:pt x="8900" y="5088"/>
                    </a:lnTo>
                    <a:lnTo>
                      <a:pt x="8793" y="5217"/>
                    </a:lnTo>
                    <a:lnTo>
                      <a:pt x="8671" y="5088"/>
                    </a:lnTo>
                    <a:lnTo>
                      <a:pt x="8763" y="4301"/>
                    </a:lnTo>
                    <a:cubicBezTo>
                      <a:pt x="8543" y="4286"/>
                      <a:pt x="8343" y="4195"/>
                      <a:pt x="7895" y="3770"/>
                    </a:cubicBezTo>
                    <a:cubicBezTo>
                      <a:pt x="7846" y="3723"/>
                      <a:pt x="7769" y="3725"/>
                      <a:pt x="7722" y="3776"/>
                    </a:cubicBezTo>
                    <a:cubicBezTo>
                      <a:pt x="7676" y="3826"/>
                      <a:pt x="7679" y="3906"/>
                      <a:pt x="7729" y="3953"/>
                    </a:cubicBezTo>
                    <a:cubicBezTo>
                      <a:pt x="8086" y="4293"/>
                      <a:pt x="8319" y="4456"/>
                      <a:pt x="8558" y="4519"/>
                    </a:cubicBezTo>
                    <a:cubicBezTo>
                      <a:pt x="8558" y="4523"/>
                      <a:pt x="8556" y="4527"/>
                      <a:pt x="8556" y="4530"/>
                    </a:cubicBezTo>
                    <a:lnTo>
                      <a:pt x="8505" y="5505"/>
                    </a:lnTo>
                    <a:lnTo>
                      <a:pt x="8378" y="6694"/>
                    </a:lnTo>
                    <a:cubicBezTo>
                      <a:pt x="8369" y="6780"/>
                      <a:pt x="8430" y="6857"/>
                      <a:pt x="8514" y="6867"/>
                    </a:cubicBezTo>
                    <a:cubicBezTo>
                      <a:pt x="8520" y="6867"/>
                      <a:pt x="8525" y="6867"/>
                      <a:pt x="8530" y="6867"/>
                    </a:cubicBezTo>
                    <a:cubicBezTo>
                      <a:pt x="8608" y="6867"/>
                      <a:pt x="8674" y="6808"/>
                      <a:pt x="8683" y="6728"/>
                    </a:cubicBezTo>
                    <a:lnTo>
                      <a:pt x="8815" y="5498"/>
                    </a:lnTo>
                    <a:lnTo>
                      <a:pt x="9012" y="6736"/>
                    </a:lnTo>
                    <a:cubicBezTo>
                      <a:pt x="9025" y="6813"/>
                      <a:pt x="9090" y="6868"/>
                      <a:pt x="9164" y="6868"/>
                    </a:cubicBezTo>
                    <a:cubicBezTo>
                      <a:pt x="9172" y="6868"/>
                      <a:pt x="9180" y="6867"/>
                      <a:pt x="9188" y="6866"/>
                    </a:cubicBezTo>
                    <a:cubicBezTo>
                      <a:pt x="9272" y="6852"/>
                      <a:pt x="9328" y="6771"/>
                      <a:pt x="9315" y="6686"/>
                    </a:cubicBezTo>
                    <a:lnTo>
                      <a:pt x="9119" y="5462"/>
                    </a:lnTo>
                    <a:cubicBezTo>
                      <a:pt x="9119" y="5461"/>
                      <a:pt x="9120" y="5460"/>
                      <a:pt x="9120" y="5459"/>
                    </a:cubicBezTo>
                    <a:lnTo>
                      <a:pt x="9046" y="4530"/>
                    </a:lnTo>
                    <a:cubicBezTo>
                      <a:pt x="9046" y="4526"/>
                      <a:pt x="9046" y="4522"/>
                      <a:pt x="9045" y="4518"/>
                    </a:cubicBezTo>
                    <a:cubicBezTo>
                      <a:pt x="9279" y="4456"/>
                      <a:pt x="9631" y="4296"/>
                      <a:pt x="9990" y="3953"/>
                    </a:cubicBezTo>
                    <a:cubicBezTo>
                      <a:pt x="10040" y="3906"/>
                      <a:pt x="10043" y="3826"/>
                      <a:pt x="9997" y="3776"/>
                    </a:cubicBezTo>
                    <a:cubicBezTo>
                      <a:pt x="9950" y="3725"/>
                      <a:pt x="9873" y="3723"/>
                      <a:pt x="9823" y="3770"/>
                    </a:cubicBezTo>
                    <a:cubicBezTo>
                      <a:pt x="9407" y="4166"/>
                      <a:pt x="9010" y="4290"/>
                      <a:pt x="8857" y="4300"/>
                    </a:cubicBezTo>
                    <a:cubicBezTo>
                      <a:pt x="8852" y="4300"/>
                      <a:pt x="8849" y="4303"/>
                      <a:pt x="8844" y="4304"/>
                    </a:cubicBezTo>
                    <a:close/>
                    <a:moveTo>
                      <a:pt x="8790" y="4263"/>
                    </a:moveTo>
                    <a:cubicBezTo>
                      <a:pt x="8949" y="4263"/>
                      <a:pt x="9078" y="4131"/>
                      <a:pt x="9078" y="3969"/>
                    </a:cubicBezTo>
                    <a:cubicBezTo>
                      <a:pt x="9078" y="3807"/>
                      <a:pt x="8949" y="3675"/>
                      <a:pt x="8790" y="3675"/>
                    </a:cubicBezTo>
                    <a:cubicBezTo>
                      <a:pt x="8631" y="3675"/>
                      <a:pt x="8503" y="3807"/>
                      <a:pt x="8503" y="3969"/>
                    </a:cubicBezTo>
                    <a:cubicBezTo>
                      <a:pt x="8503" y="4131"/>
                      <a:pt x="8631" y="4263"/>
                      <a:pt x="8790" y="4263"/>
                    </a:cubicBezTo>
                    <a:close/>
                    <a:moveTo>
                      <a:pt x="9514" y="6418"/>
                    </a:moveTo>
                    <a:cubicBezTo>
                      <a:pt x="9649" y="6475"/>
                      <a:pt x="9732" y="6548"/>
                      <a:pt x="9732" y="6629"/>
                    </a:cubicBezTo>
                    <a:cubicBezTo>
                      <a:pt x="9732" y="6745"/>
                      <a:pt x="9561" y="6846"/>
                      <a:pt x="9306" y="6903"/>
                    </a:cubicBezTo>
                    <a:cubicBezTo>
                      <a:pt x="9287" y="6910"/>
                      <a:pt x="9267" y="6915"/>
                      <a:pt x="9245" y="6917"/>
                    </a:cubicBezTo>
                    <a:cubicBezTo>
                      <a:pt x="9240" y="6918"/>
                      <a:pt x="9235" y="6918"/>
                      <a:pt x="9229" y="6918"/>
                    </a:cubicBezTo>
                    <a:cubicBezTo>
                      <a:pt x="9112" y="6939"/>
                      <a:pt x="8983" y="6952"/>
                      <a:pt x="8845" y="6952"/>
                    </a:cubicBezTo>
                    <a:cubicBezTo>
                      <a:pt x="8355" y="6952"/>
                      <a:pt x="7957" y="6807"/>
                      <a:pt x="7957" y="6629"/>
                    </a:cubicBezTo>
                    <a:cubicBezTo>
                      <a:pt x="7957" y="6542"/>
                      <a:pt x="8055" y="6463"/>
                      <a:pt x="8211" y="6405"/>
                    </a:cubicBezTo>
                    <a:lnTo>
                      <a:pt x="8222" y="6252"/>
                    </a:lnTo>
                    <a:cubicBezTo>
                      <a:pt x="7685" y="6340"/>
                      <a:pt x="7308" y="6534"/>
                      <a:pt x="7308" y="6762"/>
                    </a:cubicBezTo>
                    <a:cubicBezTo>
                      <a:pt x="7308" y="7072"/>
                      <a:pt x="8000" y="7324"/>
                      <a:pt x="8854" y="7324"/>
                    </a:cubicBezTo>
                    <a:cubicBezTo>
                      <a:pt x="9708" y="7324"/>
                      <a:pt x="10400" y="7072"/>
                      <a:pt x="10400" y="6762"/>
                    </a:cubicBezTo>
                    <a:cubicBezTo>
                      <a:pt x="10400" y="6535"/>
                      <a:pt x="10027" y="6342"/>
                      <a:pt x="9494" y="6253"/>
                    </a:cubicBezTo>
                    <a:lnTo>
                      <a:pt x="9514" y="6418"/>
                    </a:lnTo>
                    <a:close/>
                    <a:moveTo>
                      <a:pt x="1543" y="4300"/>
                    </a:moveTo>
                    <a:cubicBezTo>
                      <a:pt x="1391" y="4290"/>
                      <a:pt x="994" y="4166"/>
                      <a:pt x="577" y="3770"/>
                    </a:cubicBezTo>
                    <a:cubicBezTo>
                      <a:pt x="528" y="3723"/>
                      <a:pt x="450" y="3725"/>
                      <a:pt x="404" y="3776"/>
                    </a:cubicBezTo>
                    <a:cubicBezTo>
                      <a:pt x="358" y="3826"/>
                      <a:pt x="361" y="3906"/>
                      <a:pt x="411" y="3953"/>
                    </a:cubicBezTo>
                    <a:cubicBezTo>
                      <a:pt x="770" y="4296"/>
                      <a:pt x="1122" y="4456"/>
                      <a:pt x="1355" y="4518"/>
                    </a:cubicBezTo>
                    <a:cubicBezTo>
                      <a:pt x="1355" y="4522"/>
                      <a:pt x="1355" y="4526"/>
                      <a:pt x="1355" y="4530"/>
                    </a:cubicBezTo>
                    <a:lnTo>
                      <a:pt x="1281" y="5459"/>
                    </a:lnTo>
                    <a:cubicBezTo>
                      <a:pt x="1281" y="5460"/>
                      <a:pt x="1282" y="5461"/>
                      <a:pt x="1282" y="5462"/>
                    </a:cubicBezTo>
                    <a:lnTo>
                      <a:pt x="1086" y="6686"/>
                    </a:lnTo>
                    <a:cubicBezTo>
                      <a:pt x="1072" y="6771"/>
                      <a:pt x="1129" y="6852"/>
                      <a:pt x="1212" y="6866"/>
                    </a:cubicBezTo>
                    <a:cubicBezTo>
                      <a:pt x="1221" y="6867"/>
                      <a:pt x="1229" y="6867"/>
                      <a:pt x="1236" y="6867"/>
                    </a:cubicBezTo>
                    <a:cubicBezTo>
                      <a:pt x="1311" y="6867"/>
                      <a:pt x="1376" y="6813"/>
                      <a:pt x="1388" y="6736"/>
                    </a:cubicBezTo>
                    <a:lnTo>
                      <a:pt x="1586" y="5498"/>
                    </a:lnTo>
                    <a:lnTo>
                      <a:pt x="1718" y="6728"/>
                    </a:lnTo>
                    <a:cubicBezTo>
                      <a:pt x="1726" y="6808"/>
                      <a:pt x="1792" y="6867"/>
                      <a:pt x="1870" y="6867"/>
                    </a:cubicBezTo>
                    <a:cubicBezTo>
                      <a:pt x="1875" y="6867"/>
                      <a:pt x="1881" y="6867"/>
                      <a:pt x="1887" y="6867"/>
                    </a:cubicBezTo>
                    <a:cubicBezTo>
                      <a:pt x="1971" y="6857"/>
                      <a:pt x="2032" y="6780"/>
                      <a:pt x="2022" y="6694"/>
                    </a:cubicBezTo>
                    <a:lnTo>
                      <a:pt x="1895" y="5505"/>
                    </a:lnTo>
                    <a:lnTo>
                      <a:pt x="1845" y="4530"/>
                    </a:lnTo>
                    <a:cubicBezTo>
                      <a:pt x="1845" y="4527"/>
                      <a:pt x="1843" y="4523"/>
                      <a:pt x="1843" y="4519"/>
                    </a:cubicBezTo>
                    <a:cubicBezTo>
                      <a:pt x="2082" y="4456"/>
                      <a:pt x="2314" y="4293"/>
                      <a:pt x="2672" y="3953"/>
                    </a:cubicBezTo>
                    <a:cubicBezTo>
                      <a:pt x="2722" y="3906"/>
                      <a:pt x="2725" y="3826"/>
                      <a:pt x="2678" y="3776"/>
                    </a:cubicBezTo>
                    <a:cubicBezTo>
                      <a:pt x="2632" y="3725"/>
                      <a:pt x="2555" y="3722"/>
                      <a:pt x="2505" y="3770"/>
                    </a:cubicBezTo>
                    <a:cubicBezTo>
                      <a:pt x="2058" y="4195"/>
                      <a:pt x="1857" y="4286"/>
                      <a:pt x="1637" y="4301"/>
                    </a:cubicBezTo>
                    <a:lnTo>
                      <a:pt x="1730" y="5088"/>
                    </a:lnTo>
                    <a:lnTo>
                      <a:pt x="1608" y="5217"/>
                    </a:lnTo>
                    <a:lnTo>
                      <a:pt x="1501" y="5088"/>
                    </a:lnTo>
                    <a:lnTo>
                      <a:pt x="1574" y="4302"/>
                    </a:lnTo>
                    <a:cubicBezTo>
                      <a:pt x="1568" y="4303"/>
                      <a:pt x="1562" y="4303"/>
                      <a:pt x="1557" y="4304"/>
                    </a:cubicBezTo>
                    <a:cubicBezTo>
                      <a:pt x="1552" y="4303"/>
                      <a:pt x="1548" y="4300"/>
                      <a:pt x="1543" y="4300"/>
                    </a:cubicBezTo>
                    <a:close/>
                    <a:moveTo>
                      <a:pt x="1898" y="3969"/>
                    </a:moveTo>
                    <a:cubicBezTo>
                      <a:pt x="1898" y="3807"/>
                      <a:pt x="1769" y="3675"/>
                      <a:pt x="1610" y="3675"/>
                    </a:cubicBezTo>
                    <a:cubicBezTo>
                      <a:pt x="1452" y="3675"/>
                      <a:pt x="1323" y="3807"/>
                      <a:pt x="1323" y="3969"/>
                    </a:cubicBezTo>
                    <a:cubicBezTo>
                      <a:pt x="1323" y="4131"/>
                      <a:pt x="1452" y="4263"/>
                      <a:pt x="1610" y="4263"/>
                    </a:cubicBezTo>
                    <a:cubicBezTo>
                      <a:pt x="1769" y="4263"/>
                      <a:pt x="1898" y="4131"/>
                      <a:pt x="1898" y="3969"/>
                    </a:cubicBezTo>
                    <a:close/>
                    <a:moveTo>
                      <a:pt x="906" y="6253"/>
                    </a:moveTo>
                    <a:cubicBezTo>
                      <a:pt x="373" y="6342"/>
                      <a:pt x="0" y="6535"/>
                      <a:pt x="0" y="6762"/>
                    </a:cubicBezTo>
                    <a:cubicBezTo>
                      <a:pt x="0" y="7072"/>
                      <a:pt x="693" y="7324"/>
                      <a:pt x="1547" y="7324"/>
                    </a:cubicBezTo>
                    <a:cubicBezTo>
                      <a:pt x="2401" y="7324"/>
                      <a:pt x="3093" y="7072"/>
                      <a:pt x="3093" y="6762"/>
                    </a:cubicBezTo>
                    <a:cubicBezTo>
                      <a:pt x="3093" y="6534"/>
                      <a:pt x="2716" y="6340"/>
                      <a:pt x="2178" y="6252"/>
                    </a:cubicBezTo>
                    <a:lnTo>
                      <a:pt x="2189" y="6405"/>
                    </a:lnTo>
                    <a:cubicBezTo>
                      <a:pt x="2346" y="6463"/>
                      <a:pt x="2444" y="6542"/>
                      <a:pt x="2444" y="6629"/>
                    </a:cubicBezTo>
                    <a:cubicBezTo>
                      <a:pt x="2444" y="6807"/>
                      <a:pt x="2046" y="6952"/>
                      <a:pt x="1556" y="6952"/>
                    </a:cubicBezTo>
                    <a:cubicBezTo>
                      <a:pt x="1418" y="6952"/>
                      <a:pt x="1289" y="6939"/>
                      <a:pt x="1172" y="6918"/>
                    </a:cubicBezTo>
                    <a:cubicBezTo>
                      <a:pt x="1166" y="6918"/>
                      <a:pt x="1161" y="6918"/>
                      <a:pt x="1155" y="6917"/>
                    </a:cubicBezTo>
                    <a:cubicBezTo>
                      <a:pt x="1134" y="6915"/>
                      <a:pt x="1114" y="6910"/>
                      <a:pt x="1095" y="6903"/>
                    </a:cubicBezTo>
                    <a:cubicBezTo>
                      <a:pt x="840" y="6846"/>
                      <a:pt x="669" y="6745"/>
                      <a:pt x="669" y="6629"/>
                    </a:cubicBezTo>
                    <a:cubicBezTo>
                      <a:pt x="669" y="6548"/>
                      <a:pt x="751" y="6475"/>
                      <a:pt x="887" y="6418"/>
                    </a:cubicBezTo>
                    <a:lnTo>
                      <a:pt x="906" y="6253"/>
                    </a:lnTo>
                    <a:close/>
                  </a:path>
                </a:pathLst>
              </a:custGeom>
              <a:solidFill>
                <a:schemeClr val="accent2"/>
              </a:solidFill>
            </p:spPr>
            <p:txBody>
              <a:bodyPr vert="horz" lIns="91440" tIns="45720" rIns="91440" bIns="45720" anchor="t">
                <a:normAutofit/>
              </a:bodyPr>
              <a:lstStyle/>
              <a:p>
                <a:pPr marL="0" algn="l"/>
                <a:endParaRPr/>
              </a:p>
            </p:txBody>
          </p:sp>
        </p:grpSp>
      </p:grpSp>
      <p:sp>
        <p:nvSpPr>
          <p:cNvPr id="33" name="AutoShape 33"/>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Types of Angles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Measuring Angles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02</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Tools for Measuring Angles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Protractor</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A protractor is a semi-circular or circular tool specifically designed for measuring angles in degrees. It enables precise measurement by allowing users to align the base with one ray and read the angle against a scale on the curved edge.</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Compass</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A compass is a drawing tool used to create arcs and circles. It can also assist in constructing angles by helping to mark equal distances from a point. When used alongside a ruler, it can aid in the geometric construction of angles.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How to Measure Angles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Common Mistakes in Measurement</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Common mistakes include misalignment of the protractor, reading the wrong scale (inner vs. outer), and not ensuring the protractor is correctly positioned at the angle's vertex. Each of these errors can result in inaccurate measurements that affect calculations.</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Step-by-Step Measurement</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To measure an angle using a protractor, place the midpoint of the protractor at the vertex of the angle, align one ray along the baseline, and read the scale where the other ray intersects. Accurate alignment is crucial for precise measurement.</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Properties of Angles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03</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768394"/>
      </a:dk2>
      <a:lt2>
        <a:srgbClr val="F0F0F0"/>
      </a:lt2>
      <a:accent1>
        <a:srgbClr val="32CACB"/>
      </a:accent1>
      <a:accent2>
        <a:srgbClr val="1B46A8"/>
      </a:accent2>
      <a:accent3>
        <a:srgbClr val="577AB0"/>
      </a:accent3>
      <a:accent4>
        <a:srgbClr val="002E49"/>
      </a:accent4>
      <a:accent5>
        <a:srgbClr val="7F7F7F"/>
      </a:accent5>
      <a:accent6>
        <a:srgbClr val="595959"/>
      </a:accent6>
      <a:hlink>
        <a:srgbClr val="4472C4"/>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1208</Words>
  <Application>Microsoft Office PowerPoint</Application>
  <PresentationFormat>Widescreen</PresentationFormat>
  <Paragraphs>117</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微软雅黑</vt:lpstr>
      <vt:lpstr>宋体</vt:lpstr>
      <vt:lpstr>Arial</vt:lpstr>
      <vt:lpstr>Calibri</vt:lpstr>
      <vt:lpstr>Office Theme</vt:lpstr>
      <vt:lpstr>Introduction to Angles</vt:lpstr>
      <vt:lpstr>PowerPoint Presentation</vt:lpstr>
      <vt:lpstr>Understanding Angles</vt:lpstr>
      <vt:lpstr>Definition of Angles</vt:lpstr>
      <vt:lpstr>Types of Angles</vt:lpstr>
      <vt:lpstr>Measuring Angles</vt:lpstr>
      <vt:lpstr>Tools for Measuring Angles</vt:lpstr>
      <vt:lpstr>How to Measure Angles</vt:lpstr>
      <vt:lpstr>Properties of Angles</vt:lpstr>
      <vt:lpstr>Angle Relationships</vt:lpstr>
      <vt:lpstr>Angles in Geometry</vt:lpstr>
      <vt:lpstr>Angle Theorems</vt:lpstr>
      <vt:lpstr>Key Angle Theorems</vt:lpstr>
      <vt:lpstr>PowerPoint Presentation</vt:lpstr>
      <vt:lpstr>Angles in Real Life</vt:lpstr>
      <vt:lpstr>Everyday Examples of Angles</vt:lpstr>
      <vt:lpstr>Importance in Various Fields</vt:lpstr>
      <vt:lpstr>Summary and Conclusion</vt:lpstr>
      <vt:lpstr>Recap of Key Points</vt:lpstr>
      <vt:lpstr>Importance of Understanding Angles</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Angles</dc:title>
  <cp:lastModifiedBy>fire4money@gmail.com</cp:lastModifiedBy>
  <cp:revision>3</cp:revision>
  <dcterms:created xsi:type="dcterms:W3CDTF">2006-08-16T00:00:00Z</dcterms:created>
  <dcterms:modified xsi:type="dcterms:W3CDTF">2024-11-15T08:19:18Z</dcterms:modified>
</cp:coreProperties>
</file>