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21" autoAdjust="0"/>
    <p:restoredTop sz="94660"/>
  </p:normalViewPr>
  <p:slideViewPr>
    <p:cSldViewPr snapToGrid="0">
      <p:cViewPr varScale="1">
        <p:scale>
          <a:sx n="91" d="100"/>
          <a:sy n="91" d="100"/>
        </p:scale>
        <p:origin x="1254" y="3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4C580B-8052-3A72-C785-FC04DA3CCFA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B234CFD-D476-C437-6624-4FC07E4F189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8D1BA72-049E-79BD-BAAE-ED5F353063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2311D0-B5E5-4EB7-BF08-422DBA667D5C}" type="datetimeFigureOut">
              <a:rPr lang="en-US" smtClean="0"/>
              <a:t>25-Jun-25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CFF222A-A6DF-1A13-01D1-7D499A706A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73E756A-C543-38E6-7E1D-BAB3C7F81B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91EF8D-0715-45DD-9DA6-99F5F4A8B4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78827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1C6C36-FBF4-C901-FCB8-0F7C7F6F91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050E645-6E34-FD76-91FF-34FC1ACFDFE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8A38589-2525-AE17-36E1-81CE4DAB97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2311D0-B5E5-4EB7-BF08-422DBA667D5C}" type="datetimeFigureOut">
              <a:rPr lang="en-US" smtClean="0"/>
              <a:t>25-Jun-25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0CB3857-947F-EAE9-D05A-C3C58065AA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00C9EB2-73C7-B593-2A20-F8575932DB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91EF8D-0715-45DD-9DA6-99F5F4A8B4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732831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7556428-79EE-AEAD-8F42-98122C6D40A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6EC0351-FECD-EC68-BAFC-B8595D6381B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70A8D72-234A-8D57-7D16-ACA26380A2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2311D0-B5E5-4EB7-BF08-422DBA667D5C}" type="datetimeFigureOut">
              <a:rPr lang="en-US" smtClean="0"/>
              <a:t>25-Jun-25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23DE0AA-550E-A6ED-0EC0-82AF618A19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444071-8B13-8E7E-55D2-DCBC52CC00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91EF8D-0715-45DD-9DA6-99F5F4A8B4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85088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14D380-6DCF-EC18-9E92-8B98EF755D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853E7D-2605-6D53-77FB-C8A078ACD5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F034015-71F4-DF2D-CFFB-8DFF57C4B2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2311D0-B5E5-4EB7-BF08-422DBA667D5C}" type="datetimeFigureOut">
              <a:rPr lang="en-US" smtClean="0"/>
              <a:t>25-Jun-25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53FCE25-AC57-E5E7-5D3E-91B665EEE8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8CBC977-B396-F922-9400-C2611F1DBE7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91EF8D-0715-45DD-9DA6-99F5F4A8B4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54374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AA2721-ABD9-46CB-8EDF-F570229823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06073A9-5390-EAF9-B8C4-FC4426A1564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088CEE0-9BF8-7EAC-0743-9FF4ECFD61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2311D0-B5E5-4EB7-BF08-422DBA667D5C}" type="datetimeFigureOut">
              <a:rPr lang="en-US" smtClean="0"/>
              <a:t>25-Jun-25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8A67BDD-3421-997A-1922-F1946A3BD0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89C752C-12C4-BCAE-9709-9517A33EAA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91EF8D-0715-45DD-9DA6-99F5F4A8B4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568970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E841EE-95B6-2525-377D-EEC1BBF123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426A46-B24B-604F-282A-54C505F8B3E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DF04306-69DB-9FC8-9951-23D0260BC4E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9DB5400-DFA1-D81B-9D83-C023260930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2311D0-B5E5-4EB7-BF08-422DBA667D5C}" type="datetimeFigureOut">
              <a:rPr lang="en-US" smtClean="0"/>
              <a:t>25-Jun-25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12C9185-126C-CD4E-3091-6F13CDD97E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A572633-C5E4-2555-259C-2B15C9AC6A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91EF8D-0715-45DD-9DA6-99F5F4A8B4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12230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20B496-BA46-2C90-F61D-91AE55C3DE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75E4282-CEED-765C-C0AA-18F225828A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57BEF07-60AB-DA86-FC45-26335505E99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5C26A0A-6445-AE02-41FE-05E91D7F4FE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588558E-6D6C-95C8-60E0-91217158AFD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E9F4DB3-B73B-F1DF-AD72-9A24E84A484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2311D0-B5E5-4EB7-BF08-422DBA667D5C}" type="datetimeFigureOut">
              <a:rPr lang="en-US" smtClean="0"/>
              <a:t>25-Jun-25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4D96A2F-5F8A-DDD0-6D1F-20801C6D3F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8B79048-B15B-8525-109F-688DCB919A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91EF8D-0715-45DD-9DA6-99F5F4A8B4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58924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513CCE5-B91A-2204-12F4-DD7EEB6BD4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23FACA8-81E5-52AD-E370-99F1703D4B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2311D0-B5E5-4EB7-BF08-422DBA667D5C}" type="datetimeFigureOut">
              <a:rPr lang="en-US" smtClean="0"/>
              <a:t>25-Jun-25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2DE10C5-0163-F5C7-C30D-8E886C1B83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047FABD-1C82-90B2-B336-FA36E45B96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91EF8D-0715-45DD-9DA6-99F5F4A8B4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68575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07B1C16-CCEC-B03C-6497-2123F2CDB9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2311D0-B5E5-4EB7-BF08-422DBA667D5C}" type="datetimeFigureOut">
              <a:rPr lang="en-US" smtClean="0"/>
              <a:t>25-Jun-25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47358F5-0081-BFD9-ADA8-95B52295D2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ABEFDB4-AF2E-0BA4-2817-1FA1F1DA9B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91EF8D-0715-45DD-9DA6-99F5F4A8B4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59708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D2489D-B2AB-6220-0DA2-6F1F074B43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9CA1E9-3C6A-DC0C-1786-030EA7D290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B76289E-231F-C242-FE0E-576173C1CED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62160AD-5220-6323-88A0-36F3BBE0CB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2311D0-B5E5-4EB7-BF08-422DBA667D5C}" type="datetimeFigureOut">
              <a:rPr lang="en-US" smtClean="0"/>
              <a:t>25-Jun-25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4A69C9F-4104-2E90-7D10-EFF748D0EA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5DEF91D-A81F-3C7E-EEAF-81DA76B8F9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91EF8D-0715-45DD-9DA6-99F5F4A8B4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64132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BC8595-C6FD-AF12-F6B6-4878845F47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0BA0BA7-B57E-5EDF-AFC0-EA05AF1F9CB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4285647-9FC3-E333-C1DF-6501E5DBFE5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0EBD9D0-3245-BBA1-A3B4-5BBE8A6543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2311D0-B5E5-4EB7-BF08-422DBA667D5C}" type="datetimeFigureOut">
              <a:rPr lang="en-US" smtClean="0"/>
              <a:t>25-Jun-25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5B1873E-38C5-0537-207D-8DAFDF5FF6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11AC233-1F06-8234-EA88-7B4BFC98AC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91EF8D-0715-45DD-9DA6-99F5F4A8B4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49961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DFA1DEA-E51A-8222-05FE-94E7316E69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66E62DB-3FD0-1885-8621-D4800DE93D1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2DD393B-D3AE-DA4C-6472-DA3EA8785B0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42311D0-B5E5-4EB7-BF08-422DBA667D5C}" type="datetimeFigureOut">
              <a:rPr lang="en-US" smtClean="0"/>
              <a:t>25-Jun-25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6BAE614-0892-E4C1-911A-4E5AD9D50F0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D2E447-C5C9-6621-9CDF-EDFF5795EF3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D91EF8D-0715-45DD-9DA6-99F5F4A8B4D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76098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A purple background with a couple of pictures&#10;&#10;AI-generated content may be incorrect.">
            <a:extLst>
              <a:ext uri="{FF2B5EF4-FFF2-40B4-BE49-F238E27FC236}">
                <a16:creationId xmlns:a16="http://schemas.microsoft.com/office/drawing/2014/main" id="{D3377EDE-0707-34B2-6D20-19173F0CB38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43835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poster and a card&#10;&#10;AI-generated content may be incorrect.">
            <a:extLst>
              <a:ext uri="{FF2B5EF4-FFF2-40B4-BE49-F238E27FC236}">
                <a16:creationId xmlns:a16="http://schemas.microsoft.com/office/drawing/2014/main" id="{5999CCCE-634E-D8B6-0888-E4E79E44B81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02545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book with a cartoon of a couple of people&#10;&#10;AI-generated content may be incorrect.">
            <a:extLst>
              <a:ext uri="{FF2B5EF4-FFF2-40B4-BE49-F238E27FC236}">
                <a16:creationId xmlns:a16="http://schemas.microsoft.com/office/drawing/2014/main" id="{6F840418-7F73-A2EB-9557-23EA467EE50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73494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cartoon of two men&#10;&#10;AI-generated content may be incorrect.">
            <a:extLst>
              <a:ext uri="{FF2B5EF4-FFF2-40B4-BE49-F238E27FC236}">
                <a16:creationId xmlns:a16="http://schemas.microsoft.com/office/drawing/2014/main" id="{96C6CA89-DFA7-6686-0907-5A746A1DE8A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48905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couple of people with a picture of two people&#10;&#10;AI-generated content may be incorrect.">
            <a:extLst>
              <a:ext uri="{FF2B5EF4-FFF2-40B4-BE49-F238E27FC236}">
                <a16:creationId xmlns:a16="http://schemas.microsoft.com/office/drawing/2014/main" id="{1D9E8ECF-2DC1-7BB5-AE19-72E190C5668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2280005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person and person talking&#10;&#10;AI-generated content may be incorrect.">
            <a:extLst>
              <a:ext uri="{FF2B5EF4-FFF2-40B4-BE49-F238E27FC236}">
                <a16:creationId xmlns:a16="http://schemas.microsoft.com/office/drawing/2014/main" id="{5E0FF9E3-C300-831D-6FC5-A3F100CC294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96371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person and person talking&#10;&#10;AI-generated content may be incorrect.">
            <a:extLst>
              <a:ext uri="{FF2B5EF4-FFF2-40B4-BE49-F238E27FC236}">
                <a16:creationId xmlns:a16="http://schemas.microsoft.com/office/drawing/2014/main" id="{5D76B258-DF9A-D342-9648-FBCDB2E9DDD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503984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person and person with their hands up&#10;&#10;AI-generated content may be incorrect.">
            <a:extLst>
              <a:ext uri="{FF2B5EF4-FFF2-40B4-BE49-F238E27FC236}">
                <a16:creationId xmlns:a16="http://schemas.microsoft.com/office/drawing/2014/main" id="{A8DDD012-60C6-B60B-7B21-DC9B697BA78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567763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person and person with their hands up&#10;&#10;AI-generated content may be incorrect.">
            <a:extLst>
              <a:ext uri="{FF2B5EF4-FFF2-40B4-BE49-F238E27FC236}">
                <a16:creationId xmlns:a16="http://schemas.microsoft.com/office/drawing/2014/main" id="{75C97C8E-95E3-4D44-1ACD-C55C4E8B918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75323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0</Words>
  <Application>Microsoft Office PowerPoint</Application>
  <PresentationFormat>Widescreen</PresentationFormat>
  <Paragraphs>0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Aptos</vt:lpstr>
      <vt:lpstr>Aptos Display</vt:lpstr>
      <vt:lpstr>Arial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pawntip sujjawalee</dc:creator>
  <cp:lastModifiedBy>pawntip sujjawalee</cp:lastModifiedBy>
  <cp:revision>1</cp:revision>
  <dcterms:created xsi:type="dcterms:W3CDTF">2025-06-25T11:44:03Z</dcterms:created>
  <dcterms:modified xsi:type="dcterms:W3CDTF">2025-06-25T11:47:15Z</dcterms:modified>
</cp:coreProperties>
</file>