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PH" dirty="0" smtClean="0"/>
              <a:t>TYPES OF SENTENCES</a:t>
            </a:r>
            <a:endParaRPr lang="en-P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PH" dirty="0" smtClean="0"/>
              <a:t>Lesson Created by: </a:t>
            </a:r>
            <a:r>
              <a:rPr lang="en-PH" dirty="0" err="1" smtClean="0"/>
              <a:t>noraisa</a:t>
            </a:r>
            <a:r>
              <a:rPr lang="en-PH" dirty="0" smtClean="0"/>
              <a:t> l. </a:t>
            </a:r>
            <a:r>
              <a:rPr lang="en-PH" dirty="0" err="1" smtClean="0"/>
              <a:t>tatak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157829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black crow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742" y="2540408"/>
            <a:ext cx="4297681" cy="421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1075" y="0"/>
            <a:ext cx="7654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600" dirty="0">
                <a:solidFill>
                  <a:schemeClr val="accent1">
                    <a:lumMod val="75000"/>
                  </a:schemeClr>
                </a:solidFill>
              </a:rPr>
              <a:t>Read this story about a funny crow.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775" y="999028"/>
            <a:ext cx="698862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Funny </a:t>
            </a:r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Macmac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by N.N. Hermosa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Macmac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is a black crow. She is a funny crow. </a:t>
            </a:r>
          </a:p>
          <a:p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Macmac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likes to go to the well. 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She likes to run around the well.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Ted sees </a:t>
            </a:r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Macmac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run around the well. 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Ted yells, “</a:t>
            </a:r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Macmac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don‟t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run around the well!”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Macmac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falls into the well! Oh, oh! 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She </a:t>
            </a:r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can‟t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swim. What to do, what to do? 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Ted gets a big net. </a:t>
            </a:r>
          </a:p>
          <a:p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He gets </a:t>
            </a:r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Macmac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out of the well. </a:t>
            </a:r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That‟s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good. </a:t>
            </a:r>
          </a:p>
          <a:p>
            <a:r>
              <a:rPr lang="en-PH" sz="2400" dirty="0" err="1">
                <a:solidFill>
                  <a:schemeClr val="accent1">
                    <a:lumMod val="75000"/>
                  </a:schemeClr>
                </a:solidFill>
              </a:rPr>
              <a:t>Macmac</a:t>
            </a:r>
            <a:r>
              <a:rPr lang="en-PH" sz="2400" dirty="0">
                <a:solidFill>
                  <a:schemeClr val="accent1">
                    <a:lumMod val="75000"/>
                  </a:schemeClr>
                </a:solidFill>
              </a:rPr>
              <a:t> is wet but happy. Ted is happy, too.</a:t>
            </a:r>
          </a:p>
          <a:p>
            <a:endParaRPr lang="en-PH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024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lack crow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743" y="3056710"/>
            <a:ext cx="3925388" cy="36496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93075" y="470262"/>
            <a:ext cx="7950925" cy="4923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Comprehension Check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Who are the characters in the story?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What does </a:t>
            </a:r>
            <a:r>
              <a:rPr lang="en-PH" sz="32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Macmac</a:t>
            </a: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like to do?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What does Ted see?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What did Ted use to get </a:t>
            </a:r>
            <a:r>
              <a:rPr lang="en-PH" sz="32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Macmac</a:t>
            </a: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out of the well?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How did the story end?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930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40525" y="560158"/>
            <a:ext cx="2063931" cy="470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pic>
        <p:nvPicPr>
          <p:cNvPr id="3" name="Picture 2" descr="Image result for black crow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743" y="3056710"/>
            <a:ext cx="3925388" cy="36496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940525" y="545550"/>
            <a:ext cx="10972799" cy="5662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</a:t>
            </a:r>
            <a:endParaRPr lang="en-PH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Types of Sentences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Declarative Sentence                     Interrogative Sentence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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Tells something                        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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Asks a question     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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Ends with a period(.)                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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Ends with a question mark(?)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Exclamatory Sentence                   Imperative Sentence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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Shows strong feeling               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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Gives a command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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Ends with an exclamation        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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Ends with a period(.)  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mark (!) 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22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3257" y="0"/>
            <a:ext cx="9270274" cy="6892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en-PH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PH" sz="20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Declarative</a:t>
            </a:r>
            <a:endParaRPr lang="en-PH" sz="2000" b="1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Macmac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 black crow.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gets </a:t>
            </a:r>
            <a:r>
              <a:rPr lang="en-PH" sz="2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Macmac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out of the well.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Exclamatory</a:t>
            </a:r>
            <a:endParaRPr lang="en-PH" sz="2000" b="1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771525" algn="l"/>
              </a:tabLst>
            </a:pPr>
            <a:r>
              <a:rPr lang="en-PH" sz="2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Macmac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falls on the well! Oh! Oh!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771525" algn="l"/>
              </a:tabLs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771525" algn="l"/>
              </a:tabLst>
            </a:pPr>
            <a:r>
              <a:rPr lang="en-PH" sz="2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Interrogative</a:t>
            </a:r>
            <a:endParaRPr lang="en-PH" sz="2000" b="1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771525" algn="l"/>
              </a:tabLs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to do? What to do?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771525" algn="l"/>
              </a:tabLs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771525" algn="l"/>
              </a:tabLst>
            </a:pPr>
            <a:r>
              <a:rPr lang="en-PH" sz="2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Imperative</a:t>
            </a:r>
            <a:endParaRPr lang="en-PH" sz="2000" b="1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771525" algn="l"/>
              </a:tabLs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PH" sz="2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Macmac</a:t>
            </a: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don’t run the well.”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Image result for black crow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392" y="2659757"/>
            <a:ext cx="5140235" cy="41982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551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5689" y="335245"/>
            <a:ext cx="10929260" cy="157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 1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 the type of sentences with each definition. Choose your answer in Column B. Write the letter of the correct answer.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143547"/>
              </p:ext>
            </p:extLst>
          </p:nvPr>
        </p:nvGraphicFramePr>
        <p:xfrm>
          <a:off x="1073328" y="2403565"/>
          <a:ext cx="10593982" cy="3816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96991">
                  <a:extLst>
                    <a:ext uri="{9D8B030D-6E8A-4147-A177-3AD203B41FA5}">
                      <a16:colId xmlns:a16="http://schemas.microsoft.com/office/drawing/2014/main" val="368299210"/>
                    </a:ext>
                  </a:extLst>
                </a:gridCol>
                <a:gridCol w="5296991">
                  <a:extLst>
                    <a:ext uri="{9D8B030D-6E8A-4147-A177-3AD203B41FA5}">
                      <a16:colId xmlns:a16="http://schemas.microsoft.com/office/drawing/2014/main" val="1041871797"/>
                    </a:ext>
                  </a:extLst>
                </a:gridCol>
              </a:tblGrid>
              <a:tr h="3409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3600">
                          <a:effectLst/>
                        </a:rPr>
                        <a:t>Column A</a:t>
                      </a:r>
                      <a:endParaRPr lang="en-PH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3600">
                          <a:effectLst/>
                        </a:rPr>
                        <a:t>Column B</a:t>
                      </a:r>
                      <a:endParaRPr lang="en-PH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9469182"/>
                  </a:ext>
                </a:extLst>
              </a:tr>
              <a:tr h="582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2400" dirty="0">
                          <a:effectLst/>
                        </a:rPr>
                        <a:t>1. It ends with a question mark(?). It is a question.</a:t>
                      </a:r>
                      <a:endParaRPr lang="en-PH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2400">
                          <a:effectLst/>
                        </a:rPr>
                        <a:t>a. Interrogative Sentence</a:t>
                      </a:r>
                      <a:endParaRPr lang="en-PH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6491260"/>
                  </a:ext>
                </a:extLst>
              </a:tr>
              <a:tr h="582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2400">
                          <a:effectLst/>
                        </a:rPr>
                        <a:t>2. It ends with a period (.). It is a statement.</a:t>
                      </a:r>
                      <a:endParaRPr lang="en-PH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2400">
                          <a:effectLst/>
                        </a:rPr>
                        <a:t>b. Exclamatory Sentence</a:t>
                      </a:r>
                      <a:endParaRPr lang="en-PH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7949917"/>
                  </a:ext>
                </a:extLst>
              </a:tr>
              <a:tr h="582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2400">
                          <a:effectLst/>
                        </a:rPr>
                        <a:t>3. It also ends with a period (.). It gives command or request.</a:t>
                      </a:r>
                      <a:endParaRPr lang="en-PH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2400">
                          <a:effectLst/>
                        </a:rPr>
                        <a:t>c. Declarative Sentence                     </a:t>
                      </a:r>
                      <a:endParaRPr lang="en-PH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520900"/>
                  </a:ext>
                </a:extLst>
              </a:tr>
              <a:tr h="8810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2400">
                          <a:effectLst/>
                        </a:rPr>
                        <a:t>4. It ends with an exclamation point(!). It expresses strong feelings.   </a:t>
                      </a:r>
                      <a:endParaRPr lang="en-PH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2400" dirty="0">
                          <a:effectLst/>
                        </a:rPr>
                        <a:t>d. Imperative Sentence</a:t>
                      </a:r>
                      <a:endParaRPr lang="en-PH" sz="3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PH" sz="2400" dirty="0">
                          <a:effectLst/>
                        </a:rPr>
                        <a:t> </a:t>
                      </a:r>
                      <a:endParaRPr lang="en-PH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5821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562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7009" y="1381107"/>
            <a:ext cx="8820762" cy="4498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 2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the kinds of sentences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My friends are cool.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Do you want to play?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PH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Yipee</a:t>
            </a: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I’ve got a new toy.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Where would you like to go?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Please, listen to your parents. </a:t>
            </a:r>
            <a:endParaRPr lang="en-PH" sz="24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7009" y="252940"/>
            <a:ext cx="2655094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PH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Engagement</a:t>
            </a:r>
            <a:endParaRPr lang="en-PH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Picture 3" descr="Image result for black crow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392" y="2659757"/>
            <a:ext cx="5140235" cy="41982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71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0159" y="313510"/>
            <a:ext cx="2052165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PH" sz="2400" b="1" dirty="0"/>
              <a:t>Assimilation </a:t>
            </a:r>
            <a:endParaRPr lang="en-PH" sz="2400" dirty="0"/>
          </a:p>
        </p:txBody>
      </p:sp>
      <p:sp>
        <p:nvSpPr>
          <p:cNvPr id="3" name="Rectangle 2"/>
          <p:cNvSpPr/>
          <p:nvPr/>
        </p:nvSpPr>
        <p:spPr>
          <a:xfrm>
            <a:off x="1153885" y="1233882"/>
            <a:ext cx="8094618" cy="446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 3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 in the blanks the correct punctuation mark.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Can you wait for a minute __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Dispose your trash properly__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It’s my pen__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Hurry__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What do you usually do on Saturdays?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0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mage result for black crow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392" y="2659757"/>
            <a:ext cx="5140235" cy="41982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274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 result for black crow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686" y="3208398"/>
            <a:ext cx="3925388" cy="36496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51416" y="292129"/>
            <a:ext cx="1907895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PH" sz="24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REFLECTION</a:t>
            </a:r>
            <a:endParaRPr lang="en-PH" sz="2400" dirty="0"/>
          </a:p>
        </p:txBody>
      </p:sp>
      <p:sp>
        <p:nvSpPr>
          <p:cNvPr id="3" name="Rectangle 2"/>
          <p:cNvSpPr/>
          <p:nvPr/>
        </p:nvSpPr>
        <p:spPr>
          <a:xfrm>
            <a:off x="1336765" y="1477708"/>
            <a:ext cx="10014857" cy="3561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 notebook, write your personal insights about the lesson using the prompts below.  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understand that _____________. 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PH" sz="3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en-PH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realize that __________________.</a:t>
            </a:r>
            <a:endParaRPr lang="en-PH" sz="28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32779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19</TotalTime>
  <Words>516</Words>
  <Application>Microsoft Office PowerPoint</Application>
  <PresentationFormat>Widescreen</PresentationFormat>
  <Paragraphs>88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Gill Sans MT</vt:lpstr>
      <vt:lpstr>Impact</vt:lpstr>
      <vt:lpstr>Times New Roman</vt:lpstr>
      <vt:lpstr>Wingdings</vt:lpstr>
      <vt:lpstr>Badge</vt:lpstr>
      <vt:lpstr>TYPES OF SENTENCES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SENTENCES</dc:title>
  <dc:creator>Windows User</dc:creator>
  <cp:lastModifiedBy>Windows User</cp:lastModifiedBy>
  <cp:revision>3</cp:revision>
  <dcterms:created xsi:type="dcterms:W3CDTF">2021-04-15T17:59:59Z</dcterms:created>
  <dcterms:modified xsi:type="dcterms:W3CDTF">2021-04-15T18:19:54Z</dcterms:modified>
</cp:coreProperties>
</file>