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65" r:id="rId5"/>
    <p:sldId id="259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626"/>
  </p:normalViewPr>
  <p:slideViewPr>
    <p:cSldViewPr snapToGrid="0">
      <p:cViewPr varScale="1">
        <p:scale>
          <a:sx n="161" d="100"/>
          <a:sy n="161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F7BA4-6F5E-A240-9DC0-836CDCDA22F6}" type="datetimeFigureOut">
              <a:rPr lang="en-TH" smtClean="0"/>
              <a:t>11/11/2025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E410D-CA28-3442-9E39-33DFADA3ADD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4482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E410D-CA28-3442-9E39-33DFADA3ADD5}" type="slidenum">
              <a:rPr lang="en-TH" smtClean="0"/>
              <a:t>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721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E410D-CA28-3442-9E39-33DFADA3ADD5}" type="slidenum">
              <a:rPr lang="en-TH" smtClean="0"/>
              <a:t>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7256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978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141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98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2058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241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580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119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6945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441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0572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3843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618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22E8B9-6B72-42E0-E70E-D6EC4DE6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122" y="367990"/>
            <a:ext cx="6858000" cy="354972"/>
          </a:xfrm>
        </p:spPr>
        <p:txBody>
          <a:bodyPr>
            <a:normAutofit fontScale="55000" lnSpcReduction="20000"/>
          </a:bodyPr>
          <a:lstStyle/>
          <a:p>
            <a:r>
              <a:rPr lang="en-FR" sz="1350" spc="450" dirty="0">
                <a:latin typeface="+mj-lt"/>
              </a:rPr>
              <a:t>COURS PARTICULIERS </a:t>
            </a:r>
            <a:r>
              <a:rPr lang="en-FR" sz="1350" spc="450">
                <a:latin typeface="+mj-lt"/>
              </a:rPr>
              <a:t>DE FRANCAIS</a:t>
            </a:r>
            <a:endParaRPr lang="en-US" sz="1350" spc="450" dirty="0">
              <a:latin typeface="+mj-lt"/>
            </a:endParaRPr>
          </a:p>
          <a:p>
            <a:r>
              <a:rPr lang="en-US" sz="1350" spc="450" dirty="0">
                <a:latin typeface="+mj-lt"/>
              </a:rPr>
              <a:t>Dan Oct  2025</a:t>
            </a:r>
            <a:endParaRPr lang="en-FR" sz="1350" spc="45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6AFBF-B81C-6049-BF4D-9BB28CEC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6" y="960203"/>
            <a:ext cx="6518960" cy="38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11517E-6C00-6046-8ACA-A9E6D0CB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07" y="1"/>
            <a:ext cx="4274426" cy="994172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accent2"/>
                </a:solidFill>
              </a:rPr>
              <a:t>L</a:t>
            </a:r>
            <a:r>
              <a:rPr lang="en-TH" sz="2700" dirty="0">
                <a:solidFill>
                  <a:schemeClr val="accent2"/>
                </a:solidFill>
              </a:rPr>
              <a:t>es personnages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A656-EAA0-6C4A-B069-B3D341E64D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012" y="675548"/>
            <a:ext cx="3725216" cy="4297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D3F40-C068-2C4D-A111-5826BB91F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72" y="240975"/>
            <a:ext cx="3411187" cy="46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0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7EC68C-42CC-7649-86A7-43BE5048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H" dirty="0">
                <a:solidFill>
                  <a:schemeClr val="accent2"/>
                </a:solidFill>
              </a:rPr>
              <a:t>Vocabulaire et phrases utiles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FB567-8450-3F48-8FAB-491F5309F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16" y="994172"/>
            <a:ext cx="3177056" cy="3875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6B089-03CA-7B42-854A-7EB1EFA9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71" y="1352550"/>
            <a:ext cx="5141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7EC68C-42CC-7649-86A7-43BE5048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H" dirty="0">
                <a:solidFill>
                  <a:schemeClr val="accent2"/>
                </a:solidFill>
              </a:rPr>
              <a:t>Phrases utiles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05A44-B253-6E47-89F5-D69A957AB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9" y="1815704"/>
            <a:ext cx="3223490" cy="1837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8D59B-8FEB-3B4A-9A32-7FA6EF6654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90" y="1268017"/>
            <a:ext cx="4895304" cy="29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453DCD6B-C567-FE4D-A816-0EF25F35BC5A}"/>
              </a:ext>
            </a:extLst>
          </p:cNvPr>
          <p:cNvSpPr txBox="1">
            <a:spLocks/>
          </p:cNvSpPr>
          <p:nvPr/>
        </p:nvSpPr>
        <p:spPr>
          <a:xfrm>
            <a:off x="412407" y="210322"/>
            <a:ext cx="41595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2400" dirty="0">
                <a:solidFill>
                  <a:schemeClr val="accent2"/>
                </a:solidFill>
              </a:rPr>
              <a:t>Questions a propos du film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EFB8E-1F05-6747-9C92-7A7965F0A0AD}"/>
              </a:ext>
            </a:extLst>
          </p:cNvPr>
          <p:cNvSpPr txBox="1"/>
          <p:nvPr/>
        </p:nvSpPr>
        <p:spPr>
          <a:xfrm>
            <a:off x="3354860" y="5681019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H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7C415-29B5-E340-A146-57C699E6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56" y="1343189"/>
            <a:ext cx="7506686" cy="332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C15FA-C13A-184E-89CB-22FF60E90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814" y="1398369"/>
            <a:ext cx="2998275" cy="1794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C7299-0F07-204F-B479-BECD90CD3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815" y="2987566"/>
            <a:ext cx="2870246" cy="16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453DCD6B-C567-FE4D-A816-0EF25F35BC5A}"/>
              </a:ext>
            </a:extLst>
          </p:cNvPr>
          <p:cNvSpPr txBox="1">
            <a:spLocks/>
          </p:cNvSpPr>
          <p:nvPr/>
        </p:nvSpPr>
        <p:spPr>
          <a:xfrm>
            <a:off x="412407" y="210322"/>
            <a:ext cx="41595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2400" dirty="0">
                <a:solidFill>
                  <a:schemeClr val="accent2"/>
                </a:solidFill>
              </a:rPr>
              <a:t>Questions a choix multiples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EFB8E-1F05-6747-9C92-7A7965F0A0AD}"/>
              </a:ext>
            </a:extLst>
          </p:cNvPr>
          <p:cNvSpPr txBox="1"/>
          <p:nvPr/>
        </p:nvSpPr>
        <p:spPr>
          <a:xfrm>
            <a:off x="3354860" y="5681019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H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41507-A3AE-6448-85DE-3816DA8B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07" y="1204494"/>
            <a:ext cx="4762500" cy="300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9FCD08-8D04-D148-BE37-6052631C2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056" y="830847"/>
            <a:ext cx="451153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74DAD-D0B6-5A4B-8EDF-E299D8990F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18" y="357188"/>
            <a:ext cx="5379141" cy="442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D6346E-53B8-7940-8B36-50DF75CCE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3" y="385763"/>
            <a:ext cx="32480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10337</TotalTime>
  <Words>27</Words>
  <Application>Microsoft Macintosh PowerPoint</Application>
  <PresentationFormat>On-screen Show (16:9)</PresentationFormat>
  <Paragraphs>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Les personnages</vt:lpstr>
      <vt:lpstr>Vocabulaire et phrases utiles</vt:lpstr>
      <vt:lpstr>Phrases utiles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15</cp:revision>
  <cp:lastPrinted>2025-10-16T04:23:19Z</cp:lastPrinted>
  <dcterms:created xsi:type="dcterms:W3CDTF">2024-09-08T12:55:28Z</dcterms:created>
  <dcterms:modified xsi:type="dcterms:W3CDTF">2025-11-11T08:55:08Z</dcterms:modified>
  <cp:category/>
</cp:coreProperties>
</file>