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94" r:id="rId3"/>
    <p:sldId id="257" r:id="rId4"/>
    <p:sldId id="258" r:id="rId5"/>
    <p:sldId id="295" r:id="rId6"/>
    <p:sldId id="292" r:id="rId7"/>
    <p:sldId id="293" r:id="rId8"/>
    <p:sldId id="296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79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80" r:id="rId31"/>
    <p:sldId id="281" r:id="rId32"/>
    <p:sldId id="291" r:id="rId33"/>
    <p:sldId id="282" r:id="rId34"/>
    <p:sldId id="283" r:id="rId35"/>
    <p:sldId id="286" r:id="rId36"/>
    <p:sldId id="284" r:id="rId37"/>
    <p:sldId id="285" r:id="rId38"/>
    <p:sldId id="287" r:id="rId39"/>
    <p:sldId id="288" r:id="rId40"/>
    <p:sldId id="289" r:id="rId41"/>
    <p:sldId id="290" r:id="rId42"/>
    <p:sldId id="297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2E54C2-0BDA-4552-BFB2-B1EED00AA41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0F3A6A2-1653-4653-96A9-B803F5823C22}">
      <dgm:prSet/>
      <dgm:spPr/>
      <dgm:t>
        <a:bodyPr/>
        <a:lstStyle/>
        <a:p>
          <a:r>
            <a:rPr lang="en-US"/>
            <a:t>Data Engineer / Scientist – PT XL AXIATA</a:t>
          </a:r>
        </a:p>
      </dgm:t>
    </dgm:pt>
    <dgm:pt modelId="{BBC7CD44-1C97-45DF-8741-DBDA42C3C376}" type="parTrans" cxnId="{4832B8A9-9778-4AFC-BEC3-AB2337DF0931}">
      <dgm:prSet/>
      <dgm:spPr/>
      <dgm:t>
        <a:bodyPr/>
        <a:lstStyle/>
        <a:p>
          <a:endParaRPr lang="en-US"/>
        </a:p>
      </dgm:t>
    </dgm:pt>
    <dgm:pt modelId="{4934D4E8-4023-4B7B-BE63-F3BA88AF7576}" type="sibTrans" cxnId="{4832B8A9-9778-4AFC-BEC3-AB2337DF0931}">
      <dgm:prSet/>
      <dgm:spPr/>
      <dgm:t>
        <a:bodyPr/>
        <a:lstStyle/>
        <a:p>
          <a:endParaRPr lang="en-US"/>
        </a:p>
      </dgm:t>
    </dgm:pt>
    <dgm:pt modelId="{395C60C9-A65F-4AFA-AD6E-2E00A0AE8F21}">
      <dgm:prSet/>
      <dgm:spPr/>
      <dgm:t>
        <a:bodyPr/>
        <a:lstStyle/>
        <a:p>
          <a:r>
            <a:rPr lang="en-US"/>
            <a:t>Manage data pipelines from Cloudera</a:t>
          </a:r>
        </a:p>
      </dgm:t>
    </dgm:pt>
    <dgm:pt modelId="{46E7C733-1A37-492D-A1B8-9D6DEBA6E535}" type="parTrans" cxnId="{7FD9A614-49FC-481E-9F03-42E59D2B2F59}">
      <dgm:prSet/>
      <dgm:spPr/>
      <dgm:t>
        <a:bodyPr/>
        <a:lstStyle/>
        <a:p>
          <a:endParaRPr lang="en-US"/>
        </a:p>
      </dgm:t>
    </dgm:pt>
    <dgm:pt modelId="{D2E96432-128D-4D79-A288-14E341B89272}" type="sibTrans" cxnId="{7FD9A614-49FC-481E-9F03-42E59D2B2F59}">
      <dgm:prSet/>
      <dgm:spPr/>
      <dgm:t>
        <a:bodyPr/>
        <a:lstStyle/>
        <a:p>
          <a:endParaRPr lang="en-US"/>
        </a:p>
      </dgm:t>
    </dgm:pt>
    <dgm:pt modelId="{ACAE27E9-7BA6-47AA-A863-C2CF318D2C0E}">
      <dgm:prSet/>
      <dgm:spPr/>
      <dgm:t>
        <a:bodyPr/>
        <a:lstStyle/>
        <a:p>
          <a:r>
            <a:rPr lang="en-US"/>
            <a:t>Support business with big data technology </a:t>
          </a:r>
        </a:p>
      </dgm:t>
    </dgm:pt>
    <dgm:pt modelId="{80A0486E-2023-4722-9C6B-0F0DE4C7316B}" type="parTrans" cxnId="{B9B4A916-C161-44BD-A8DB-6E8668705052}">
      <dgm:prSet/>
      <dgm:spPr/>
      <dgm:t>
        <a:bodyPr/>
        <a:lstStyle/>
        <a:p>
          <a:endParaRPr lang="en-US"/>
        </a:p>
      </dgm:t>
    </dgm:pt>
    <dgm:pt modelId="{1C8551AE-B5C5-41A2-88A2-3C6A4CE19AC5}" type="sibTrans" cxnId="{B9B4A916-C161-44BD-A8DB-6E8668705052}">
      <dgm:prSet/>
      <dgm:spPr/>
      <dgm:t>
        <a:bodyPr/>
        <a:lstStyle/>
        <a:p>
          <a:endParaRPr lang="en-US"/>
        </a:p>
      </dgm:t>
    </dgm:pt>
    <dgm:pt modelId="{B31470D8-81AB-4D91-93DA-0022D8832B57}">
      <dgm:prSet/>
      <dgm:spPr/>
      <dgm:t>
        <a:bodyPr/>
        <a:lstStyle/>
        <a:p>
          <a:r>
            <a:rPr lang="en-US"/>
            <a:t>Help data scientist build model in large scale</a:t>
          </a:r>
        </a:p>
      </dgm:t>
    </dgm:pt>
    <dgm:pt modelId="{F5BDBF1F-0432-4164-B3F9-0B770FA98672}" type="parTrans" cxnId="{211EFE5B-586E-4A6B-8A64-F996D8A318EF}">
      <dgm:prSet/>
      <dgm:spPr/>
      <dgm:t>
        <a:bodyPr/>
        <a:lstStyle/>
        <a:p>
          <a:endParaRPr lang="en-US"/>
        </a:p>
      </dgm:t>
    </dgm:pt>
    <dgm:pt modelId="{EAEA8227-A75E-4AC7-8A55-DC9A3F1F6C7F}" type="sibTrans" cxnId="{211EFE5B-586E-4A6B-8A64-F996D8A318EF}">
      <dgm:prSet/>
      <dgm:spPr/>
      <dgm:t>
        <a:bodyPr/>
        <a:lstStyle/>
        <a:p>
          <a:endParaRPr lang="en-US"/>
        </a:p>
      </dgm:t>
    </dgm:pt>
    <dgm:pt modelId="{B3172264-362B-4697-8871-A3311C4C42D8}">
      <dgm:prSet/>
      <dgm:spPr/>
      <dgm:t>
        <a:bodyPr/>
        <a:lstStyle/>
        <a:p>
          <a:r>
            <a:rPr lang="en-US"/>
            <a:t>Experience 4 years in python , 2 years in big data</a:t>
          </a:r>
        </a:p>
      </dgm:t>
    </dgm:pt>
    <dgm:pt modelId="{926777DA-87F1-4CDC-8654-5E5358FF597B}" type="parTrans" cxnId="{563E383A-9A4E-4FB4-8AD4-D44839BA7B44}">
      <dgm:prSet/>
      <dgm:spPr/>
      <dgm:t>
        <a:bodyPr/>
        <a:lstStyle/>
        <a:p>
          <a:endParaRPr lang="en-US"/>
        </a:p>
      </dgm:t>
    </dgm:pt>
    <dgm:pt modelId="{D86CBCBE-5F5D-446B-950F-D55FF4806EB7}" type="sibTrans" cxnId="{563E383A-9A4E-4FB4-8AD4-D44839BA7B44}">
      <dgm:prSet/>
      <dgm:spPr/>
      <dgm:t>
        <a:bodyPr/>
        <a:lstStyle/>
        <a:p>
          <a:endParaRPr lang="en-US"/>
        </a:p>
      </dgm:t>
    </dgm:pt>
    <dgm:pt modelId="{568AC64B-D315-4B60-B79E-BFDACAA5521B}" type="pres">
      <dgm:prSet presAssocID="{062E54C2-0BDA-4552-BFB2-B1EED00AA418}" presName="root" presStyleCnt="0">
        <dgm:presLayoutVars>
          <dgm:dir/>
          <dgm:resizeHandles val="exact"/>
        </dgm:presLayoutVars>
      </dgm:prSet>
      <dgm:spPr/>
    </dgm:pt>
    <dgm:pt modelId="{6EA4CACE-0D7C-445E-A6A5-45F2BE94D374}" type="pres">
      <dgm:prSet presAssocID="{70F3A6A2-1653-4653-96A9-B803F5823C22}" presName="compNode" presStyleCnt="0"/>
      <dgm:spPr/>
    </dgm:pt>
    <dgm:pt modelId="{9FB1EFBA-04BD-4FE3-8B32-19287726426C}" type="pres">
      <dgm:prSet presAssocID="{70F3A6A2-1653-4653-96A9-B803F5823C2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DCC8B810-140A-4A8C-99F4-C35FB6D6218D}" type="pres">
      <dgm:prSet presAssocID="{70F3A6A2-1653-4653-96A9-B803F5823C22}" presName="spaceRect" presStyleCnt="0"/>
      <dgm:spPr/>
    </dgm:pt>
    <dgm:pt modelId="{3B61650F-A3B4-4868-B270-713DF7AAB821}" type="pres">
      <dgm:prSet presAssocID="{70F3A6A2-1653-4653-96A9-B803F5823C22}" presName="textRect" presStyleLbl="revTx" presStyleIdx="0" presStyleCnt="5">
        <dgm:presLayoutVars>
          <dgm:chMax val="1"/>
          <dgm:chPref val="1"/>
        </dgm:presLayoutVars>
      </dgm:prSet>
      <dgm:spPr/>
    </dgm:pt>
    <dgm:pt modelId="{9D579AB3-D693-4489-B715-575C20716FD1}" type="pres">
      <dgm:prSet presAssocID="{4934D4E8-4023-4B7B-BE63-F3BA88AF7576}" presName="sibTrans" presStyleCnt="0"/>
      <dgm:spPr/>
    </dgm:pt>
    <dgm:pt modelId="{B1E31FA4-3C54-43C9-838E-BA58E83BDEE8}" type="pres">
      <dgm:prSet presAssocID="{395C60C9-A65F-4AFA-AD6E-2E00A0AE8F21}" presName="compNode" presStyleCnt="0"/>
      <dgm:spPr/>
    </dgm:pt>
    <dgm:pt modelId="{0928354A-9B82-4BF6-A0BE-447E7CAF4B9F}" type="pres">
      <dgm:prSet presAssocID="{395C60C9-A65F-4AFA-AD6E-2E00A0AE8F2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B891B604-D50A-464B-AC3A-E7FBBE1EAEB2}" type="pres">
      <dgm:prSet presAssocID="{395C60C9-A65F-4AFA-AD6E-2E00A0AE8F21}" presName="spaceRect" presStyleCnt="0"/>
      <dgm:spPr/>
    </dgm:pt>
    <dgm:pt modelId="{C8B38334-A718-4188-89FE-33D870F9A7BF}" type="pres">
      <dgm:prSet presAssocID="{395C60C9-A65F-4AFA-AD6E-2E00A0AE8F21}" presName="textRect" presStyleLbl="revTx" presStyleIdx="1" presStyleCnt="5">
        <dgm:presLayoutVars>
          <dgm:chMax val="1"/>
          <dgm:chPref val="1"/>
        </dgm:presLayoutVars>
      </dgm:prSet>
      <dgm:spPr/>
    </dgm:pt>
    <dgm:pt modelId="{B4A20492-E983-4972-A656-10CAA879DA0B}" type="pres">
      <dgm:prSet presAssocID="{D2E96432-128D-4D79-A288-14E341B89272}" presName="sibTrans" presStyleCnt="0"/>
      <dgm:spPr/>
    </dgm:pt>
    <dgm:pt modelId="{E1C3F002-A411-4797-834A-18F036582404}" type="pres">
      <dgm:prSet presAssocID="{ACAE27E9-7BA6-47AA-A863-C2CF318D2C0E}" presName="compNode" presStyleCnt="0"/>
      <dgm:spPr/>
    </dgm:pt>
    <dgm:pt modelId="{6C259255-6096-45CB-BA78-6F34D62AF979}" type="pres">
      <dgm:prSet presAssocID="{ACAE27E9-7BA6-47AA-A863-C2CF318D2C0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32D3ADA2-8FE0-4D20-A9C9-5370B9744A64}" type="pres">
      <dgm:prSet presAssocID="{ACAE27E9-7BA6-47AA-A863-C2CF318D2C0E}" presName="spaceRect" presStyleCnt="0"/>
      <dgm:spPr/>
    </dgm:pt>
    <dgm:pt modelId="{B87E1F75-4B47-4EE6-A844-9700DFF04427}" type="pres">
      <dgm:prSet presAssocID="{ACAE27E9-7BA6-47AA-A863-C2CF318D2C0E}" presName="textRect" presStyleLbl="revTx" presStyleIdx="2" presStyleCnt="5">
        <dgm:presLayoutVars>
          <dgm:chMax val="1"/>
          <dgm:chPref val="1"/>
        </dgm:presLayoutVars>
      </dgm:prSet>
      <dgm:spPr/>
    </dgm:pt>
    <dgm:pt modelId="{67BC4B1A-4474-423B-A916-450B4C717A44}" type="pres">
      <dgm:prSet presAssocID="{1C8551AE-B5C5-41A2-88A2-3C6A4CE19AC5}" presName="sibTrans" presStyleCnt="0"/>
      <dgm:spPr/>
    </dgm:pt>
    <dgm:pt modelId="{094AA669-AEE3-4BC2-97A7-00EEB43F7516}" type="pres">
      <dgm:prSet presAssocID="{B31470D8-81AB-4D91-93DA-0022D8832B57}" presName="compNode" presStyleCnt="0"/>
      <dgm:spPr/>
    </dgm:pt>
    <dgm:pt modelId="{86B9D5B9-7484-432B-A4AD-233B0B8C072F}" type="pres">
      <dgm:prSet presAssocID="{B31470D8-81AB-4D91-93DA-0022D8832B5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1B9663E4-C8BD-4C0A-AD24-34A4FB607239}" type="pres">
      <dgm:prSet presAssocID="{B31470D8-81AB-4D91-93DA-0022D8832B57}" presName="spaceRect" presStyleCnt="0"/>
      <dgm:spPr/>
    </dgm:pt>
    <dgm:pt modelId="{11AC86A9-E73B-43F6-8CB2-B721CD0E8702}" type="pres">
      <dgm:prSet presAssocID="{B31470D8-81AB-4D91-93DA-0022D8832B57}" presName="textRect" presStyleLbl="revTx" presStyleIdx="3" presStyleCnt="5">
        <dgm:presLayoutVars>
          <dgm:chMax val="1"/>
          <dgm:chPref val="1"/>
        </dgm:presLayoutVars>
      </dgm:prSet>
      <dgm:spPr/>
    </dgm:pt>
    <dgm:pt modelId="{55E5A63F-03C8-44B2-9BD4-D7DBAB91C871}" type="pres">
      <dgm:prSet presAssocID="{EAEA8227-A75E-4AC7-8A55-DC9A3F1F6C7F}" presName="sibTrans" presStyleCnt="0"/>
      <dgm:spPr/>
    </dgm:pt>
    <dgm:pt modelId="{CED7E618-A1C9-440A-A25A-9B984EF136FB}" type="pres">
      <dgm:prSet presAssocID="{B3172264-362B-4697-8871-A3311C4C42D8}" presName="compNode" presStyleCnt="0"/>
      <dgm:spPr/>
    </dgm:pt>
    <dgm:pt modelId="{BC723D81-6D64-471E-87BC-221340A87CD5}" type="pres">
      <dgm:prSet presAssocID="{B3172264-362B-4697-8871-A3311C4C42D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5"/>
        </a:ext>
      </dgm:extLst>
    </dgm:pt>
    <dgm:pt modelId="{40349CEF-8BF3-418A-8C77-4BAA4CC56908}" type="pres">
      <dgm:prSet presAssocID="{B3172264-362B-4697-8871-A3311C4C42D8}" presName="spaceRect" presStyleCnt="0"/>
      <dgm:spPr/>
    </dgm:pt>
    <dgm:pt modelId="{8253E897-3DE8-4362-A71E-25CAD87B850A}" type="pres">
      <dgm:prSet presAssocID="{B3172264-362B-4697-8871-A3311C4C42D8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6BB9AB0A-85CD-4E91-AC9E-E826EAE4435E}" type="presOf" srcId="{ACAE27E9-7BA6-47AA-A863-C2CF318D2C0E}" destId="{B87E1F75-4B47-4EE6-A844-9700DFF04427}" srcOrd="0" destOrd="0" presId="urn:microsoft.com/office/officeart/2018/2/layout/IconLabelList"/>
    <dgm:cxn modelId="{7FD9A614-49FC-481E-9F03-42E59D2B2F59}" srcId="{062E54C2-0BDA-4552-BFB2-B1EED00AA418}" destId="{395C60C9-A65F-4AFA-AD6E-2E00A0AE8F21}" srcOrd="1" destOrd="0" parTransId="{46E7C733-1A37-492D-A1B8-9D6DEBA6E535}" sibTransId="{D2E96432-128D-4D79-A288-14E341B89272}"/>
    <dgm:cxn modelId="{B9B4A916-C161-44BD-A8DB-6E8668705052}" srcId="{062E54C2-0BDA-4552-BFB2-B1EED00AA418}" destId="{ACAE27E9-7BA6-47AA-A863-C2CF318D2C0E}" srcOrd="2" destOrd="0" parTransId="{80A0486E-2023-4722-9C6B-0F0DE4C7316B}" sibTransId="{1C8551AE-B5C5-41A2-88A2-3C6A4CE19AC5}"/>
    <dgm:cxn modelId="{563E383A-9A4E-4FB4-8AD4-D44839BA7B44}" srcId="{062E54C2-0BDA-4552-BFB2-B1EED00AA418}" destId="{B3172264-362B-4697-8871-A3311C4C42D8}" srcOrd="4" destOrd="0" parTransId="{926777DA-87F1-4CDC-8654-5E5358FF597B}" sibTransId="{D86CBCBE-5F5D-446B-950F-D55FF4806EB7}"/>
    <dgm:cxn modelId="{211EFE5B-586E-4A6B-8A64-F996D8A318EF}" srcId="{062E54C2-0BDA-4552-BFB2-B1EED00AA418}" destId="{B31470D8-81AB-4D91-93DA-0022D8832B57}" srcOrd="3" destOrd="0" parTransId="{F5BDBF1F-0432-4164-B3F9-0B770FA98672}" sibTransId="{EAEA8227-A75E-4AC7-8A55-DC9A3F1F6C7F}"/>
    <dgm:cxn modelId="{0E797F65-87B6-45B5-8991-0385F9BD02E0}" type="presOf" srcId="{062E54C2-0BDA-4552-BFB2-B1EED00AA418}" destId="{568AC64B-D315-4B60-B79E-BFDACAA5521B}" srcOrd="0" destOrd="0" presId="urn:microsoft.com/office/officeart/2018/2/layout/IconLabelList"/>
    <dgm:cxn modelId="{2E215F4A-D454-49AC-942D-71582295ADB1}" type="presOf" srcId="{B31470D8-81AB-4D91-93DA-0022D8832B57}" destId="{11AC86A9-E73B-43F6-8CB2-B721CD0E8702}" srcOrd="0" destOrd="0" presId="urn:microsoft.com/office/officeart/2018/2/layout/IconLabelList"/>
    <dgm:cxn modelId="{FBAE5B74-3CF7-4AB8-B4BA-4E99BC870B1F}" type="presOf" srcId="{B3172264-362B-4697-8871-A3311C4C42D8}" destId="{8253E897-3DE8-4362-A71E-25CAD87B850A}" srcOrd="0" destOrd="0" presId="urn:microsoft.com/office/officeart/2018/2/layout/IconLabelList"/>
    <dgm:cxn modelId="{94B38D56-54C6-4ABD-A82D-FCEA6B7E3BEF}" type="presOf" srcId="{395C60C9-A65F-4AFA-AD6E-2E00A0AE8F21}" destId="{C8B38334-A718-4188-89FE-33D870F9A7BF}" srcOrd="0" destOrd="0" presId="urn:microsoft.com/office/officeart/2018/2/layout/IconLabelList"/>
    <dgm:cxn modelId="{4832B8A9-9778-4AFC-BEC3-AB2337DF0931}" srcId="{062E54C2-0BDA-4552-BFB2-B1EED00AA418}" destId="{70F3A6A2-1653-4653-96A9-B803F5823C22}" srcOrd="0" destOrd="0" parTransId="{BBC7CD44-1C97-45DF-8741-DBDA42C3C376}" sibTransId="{4934D4E8-4023-4B7B-BE63-F3BA88AF7576}"/>
    <dgm:cxn modelId="{1E3B71B7-1C6D-4C8B-A653-2DC4CF169B71}" type="presOf" srcId="{70F3A6A2-1653-4653-96A9-B803F5823C22}" destId="{3B61650F-A3B4-4868-B270-713DF7AAB821}" srcOrd="0" destOrd="0" presId="urn:microsoft.com/office/officeart/2018/2/layout/IconLabelList"/>
    <dgm:cxn modelId="{0E9E1458-84C3-4082-8F97-AC69C644ED72}" type="presParOf" srcId="{568AC64B-D315-4B60-B79E-BFDACAA5521B}" destId="{6EA4CACE-0D7C-445E-A6A5-45F2BE94D374}" srcOrd="0" destOrd="0" presId="urn:microsoft.com/office/officeart/2018/2/layout/IconLabelList"/>
    <dgm:cxn modelId="{7DC120BA-C882-469E-898D-844AC694DFF4}" type="presParOf" srcId="{6EA4CACE-0D7C-445E-A6A5-45F2BE94D374}" destId="{9FB1EFBA-04BD-4FE3-8B32-19287726426C}" srcOrd="0" destOrd="0" presId="urn:microsoft.com/office/officeart/2018/2/layout/IconLabelList"/>
    <dgm:cxn modelId="{0FFE9D50-AA2E-4EDC-B96F-7A5E6C382EEA}" type="presParOf" srcId="{6EA4CACE-0D7C-445E-A6A5-45F2BE94D374}" destId="{DCC8B810-140A-4A8C-99F4-C35FB6D6218D}" srcOrd="1" destOrd="0" presId="urn:microsoft.com/office/officeart/2018/2/layout/IconLabelList"/>
    <dgm:cxn modelId="{A993D751-59FF-4523-A5E1-80660683959E}" type="presParOf" srcId="{6EA4CACE-0D7C-445E-A6A5-45F2BE94D374}" destId="{3B61650F-A3B4-4868-B270-713DF7AAB821}" srcOrd="2" destOrd="0" presId="urn:microsoft.com/office/officeart/2018/2/layout/IconLabelList"/>
    <dgm:cxn modelId="{50C6AA6A-14EA-4A0D-9FE8-60864E8432D6}" type="presParOf" srcId="{568AC64B-D315-4B60-B79E-BFDACAA5521B}" destId="{9D579AB3-D693-4489-B715-575C20716FD1}" srcOrd="1" destOrd="0" presId="urn:microsoft.com/office/officeart/2018/2/layout/IconLabelList"/>
    <dgm:cxn modelId="{3EE8B20F-D1EF-472C-A56C-47837B2A4703}" type="presParOf" srcId="{568AC64B-D315-4B60-B79E-BFDACAA5521B}" destId="{B1E31FA4-3C54-43C9-838E-BA58E83BDEE8}" srcOrd="2" destOrd="0" presId="urn:microsoft.com/office/officeart/2018/2/layout/IconLabelList"/>
    <dgm:cxn modelId="{02FB56C9-3546-4888-B61A-E884F36EC4E1}" type="presParOf" srcId="{B1E31FA4-3C54-43C9-838E-BA58E83BDEE8}" destId="{0928354A-9B82-4BF6-A0BE-447E7CAF4B9F}" srcOrd="0" destOrd="0" presId="urn:microsoft.com/office/officeart/2018/2/layout/IconLabelList"/>
    <dgm:cxn modelId="{82209D54-9464-4FB0-BF1C-67EA3964DBEF}" type="presParOf" srcId="{B1E31FA4-3C54-43C9-838E-BA58E83BDEE8}" destId="{B891B604-D50A-464B-AC3A-E7FBBE1EAEB2}" srcOrd="1" destOrd="0" presId="urn:microsoft.com/office/officeart/2018/2/layout/IconLabelList"/>
    <dgm:cxn modelId="{2C1CA022-844E-4E49-A8C5-2CB5A6C03C58}" type="presParOf" srcId="{B1E31FA4-3C54-43C9-838E-BA58E83BDEE8}" destId="{C8B38334-A718-4188-89FE-33D870F9A7BF}" srcOrd="2" destOrd="0" presId="urn:microsoft.com/office/officeart/2018/2/layout/IconLabelList"/>
    <dgm:cxn modelId="{0613DECC-BD7D-477E-8D65-0EA4C662F902}" type="presParOf" srcId="{568AC64B-D315-4B60-B79E-BFDACAA5521B}" destId="{B4A20492-E983-4972-A656-10CAA879DA0B}" srcOrd="3" destOrd="0" presId="urn:microsoft.com/office/officeart/2018/2/layout/IconLabelList"/>
    <dgm:cxn modelId="{578A4616-3A57-47E5-8636-996971982C91}" type="presParOf" srcId="{568AC64B-D315-4B60-B79E-BFDACAA5521B}" destId="{E1C3F002-A411-4797-834A-18F036582404}" srcOrd="4" destOrd="0" presId="urn:microsoft.com/office/officeart/2018/2/layout/IconLabelList"/>
    <dgm:cxn modelId="{DC4AA4E6-23D0-42F4-A2F6-348B79658EE2}" type="presParOf" srcId="{E1C3F002-A411-4797-834A-18F036582404}" destId="{6C259255-6096-45CB-BA78-6F34D62AF979}" srcOrd="0" destOrd="0" presId="urn:microsoft.com/office/officeart/2018/2/layout/IconLabelList"/>
    <dgm:cxn modelId="{584FC23C-F3E4-4C5A-AA22-ABDC1115F600}" type="presParOf" srcId="{E1C3F002-A411-4797-834A-18F036582404}" destId="{32D3ADA2-8FE0-4D20-A9C9-5370B9744A64}" srcOrd="1" destOrd="0" presId="urn:microsoft.com/office/officeart/2018/2/layout/IconLabelList"/>
    <dgm:cxn modelId="{724A828C-F1D3-4E81-9E7D-1623955DB9A7}" type="presParOf" srcId="{E1C3F002-A411-4797-834A-18F036582404}" destId="{B87E1F75-4B47-4EE6-A844-9700DFF04427}" srcOrd="2" destOrd="0" presId="urn:microsoft.com/office/officeart/2018/2/layout/IconLabelList"/>
    <dgm:cxn modelId="{BD086146-97B7-40C7-A10C-39610FE4093F}" type="presParOf" srcId="{568AC64B-D315-4B60-B79E-BFDACAA5521B}" destId="{67BC4B1A-4474-423B-A916-450B4C717A44}" srcOrd="5" destOrd="0" presId="urn:microsoft.com/office/officeart/2018/2/layout/IconLabelList"/>
    <dgm:cxn modelId="{89EC5C00-CA77-42D9-AAE8-6EA762AB5FD2}" type="presParOf" srcId="{568AC64B-D315-4B60-B79E-BFDACAA5521B}" destId="{094AA669-AEE3-4BC2-97A7-00EEB43F7516}" srcOrd="6" destOrd="0" presId="urn:microsoft.com/office/officeart/2018/2/layout/IconLabelList"/>
    <dgm:cxn modelId="{8EC6E115-4B8F-4B12-9100-9B9E964483B0}" type="presParOf" srcId="{094AA669-AEE3-4BC2-97A7-00EEB43F7516}" destId="{86B9D5B9-7484-432B-A4AD-233B0B8C072F}" srcOrd="0" destOrd="0" presId="urn:microsoft.com/office/officeart/2018/2/layout/IconLabelList"/>
    <dgm:cxn modelId="{ADAE8AA5-38F9-46AC-9BB5-66CE27756C8D}" type="presParOf" srcId="{094AA669-AEE3-4BC2-97A7-00EEB43F7516}" destId="{1B9663E4-C8BD-4C0A-AD24-34A4FB607239}" srcOrd="1" destOrd="0" presId="urn:microsoft.com/office/officeart/2018/2/layout/IconLabelList"/>
    <dgm:cxn modelId="{948AB9E4-1B2F-48C8-9834-7B471970F821}" type="presParOf" srcId="{094AA669-AEE3-4BC2-97A7-00EEB43F7516}" destId="{11AC86A9-E73B-43F6-8CB2-B721CD0E8702}" srcOrd="2" destOrd="0" presId="urn:microsoft.com/office/officeart/2018/2/layout/IconLabelList"/>
    <dgm:cxn modelId="{3BD32CEB-0BA8-4B1F-9C16-12904B8D9830}" type="presParOf" srcId="{568AC64B-D315-4B60-B79E-BFDACAA5521B}" destId="{55E5A63F-03C8-44B2-9BD4-D7DBAB91C871}" srcOrd="7" destOrd="0" presId="urn:microsoft.com/office/officeart/2018/2/layout/IconLabelList"/>
    <dgm:cxn modelId="{79AF4ACB-D234-4F58-9952-A74AF898FD77}" type="presParOf" srcId="{568AC64B-D315-4B60-B79E-BFDACAA5521B}" destId="{CED7E618-A1C9-440A-A25A-9B984EF136FB}" srcOrd="8" destOrd="0" presId="urn:microsoft.com/office/officeart/2018/2/layout/IconLabelList"/>
    <dgm:cxn modelId="{7C024F97-109F-4F8E-AD85-43C98A240BAB}" type="presParOf" srcId="{CED7E618-A1C9-440A-A25A-9B984EF136FB}" destId="{BC723D81-6D64-471E-87BC-221340A87CD5}" srcOrd="0" destOrd="0" presId="urn:microsoft.com/office/officeart/2018/2/layout/IconLabelList"/>
    <dgm:cxn modelId="{B38177ED-2C00-4337-8B27-A2C760A5F69F}" type="presParOf" srcId="{CED7E618-A1C9-440A-A25A-9B984EF136FB}" destId="{40349CEF-8BF3-418A-8C77-4BAA4CC56908}" srcOrd="1" destOrd="0" presId="urn:microsoft.com/office/officeart/2018/2/layout/IconLabelList"/>
    <dgm:cxn modelId="{05B3B2C5-5FED-4245-B4EA-1A8146554014}" type="presParOf" srcId="{CED7E618-A1C9-440A-A25A-9B984EF136FB}" destId="{8253E897-3DE8-4362-A71E-25CAD87B850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F65BA6-DDDA-4277-B879-3E359D981B18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661FEFF-81BA-40C7-AE6D-3BD9AB7D381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Variable</a:t>
          </a:r>
        </a:p>
      </dgm:t>
    </dgm:pt>
    <dgm:pt modelId="{D1826021-E950-4A45-A23D-3E7B6DD38BB5}" type="parTrans" cxnId="{FBB0CDA9-7FB8-400E-B89E-410D6BE98C3E}">
      <dgm:prSet/>
      <dgm:spPr/>
      <dgm:t>
        <a:bodyPr/>
        <a:lstStyle/>
        <a:p>
          <a:endParaRPr lang="en-US"/>
        </a:p>
      </dgm:t>
    </dgm:pt>
    <dgm:pt modelId="{EC807889-1761-4E0A-B7CB-567A7E8064D4}" type="sibTrans" cxnId="{FBB0CDA9-7FB8-400E-B89E-410D6BE98C3E}">
      <dgm:prSet/>
      <dgm:spPr/>
      <dgm:t>
        <a:bodyPr/>
        <a:lstStyle/>
        <a:p>
          <a:endParaRPr lang="en-US"/>
        </a:p>
      </dgm:t>
    </dgm:pt>
    <dgm:pt modelId="{01656E6F-51C9-48F0-A309-63E75B57293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Operator</a:t>
          </a:r>
        </a:p>
      </dgm:t>
    </dgm:pt>
    <dgm:pt modelId="{66B7BE4A-6983-4CD2-8FFE-A0DCFB635D9B}" type="parTrans" cxnId="{4E274982-D5CD-4769-B9EF-034ECAE58B64}">
      <dgm:prSet/>
      <dgm:spPr/>
      <dgm:t>
        <a:bodyPr/>
        <a:lstStyle/>
        <a:p>
          <a:endParaRPr lang="en-US"/>
        </a:p>
      </dgm:t>
    </dgm:pt>
    <dgm:pt modelId="{F46A89F2-89B4-4723-8530-A8F36B817ED1}" type="sibTrans" cxnId="{4E274982-D5CD-4769-B9EF-034ECAE58B64}">
      <dgm:prSet/>
      <dgm:spPr/>
      <dgm:t>
        <a:bodyPr/>
        <a:lstStyle/>
        <a:p>
          <a:endParaRPr lang="en-US"/>
        </a:p>
      </dgm:t>
    </dgm:pt>
    <dgm:pt modelId="{76411416-6D64-4855-A29E-1019D4E49176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String and functions</a:t>
          </a:r>
        </a:p>
      </dgm:t>
    </dgm:pt>
    <dgm:pt modelId="{2D7B8EDC-51F7-4B01-9088-C513932F73D6}" type="parTrans" cxnId="{8A6C7768-60C9-408F-90FB-2852C52132F9}">
      <dgm:prSet/>
      <dgm:spPr/>
      <dgm:t>
        <a:bodyPr/>
        <a:lstStyle/>
        <a:p>
          <a:endParaRPr lang="en-US"/>
        </a:p>
      </dgm:t>
    </dgm:pt>
    <dgm:pt modelId="{B26A4EF0-E4C8-43BC-BE15-4B27FDDACB57}" type="sibTrans" cxnId="{8A6C7768-60C9-408F-90FB-2852C52132F9}">
      <dgm:prSet/>
      <dgm:spPr/>
      <dgm:t>
        <a:bodyPr/>
        <a:lstStyle/>
        <a:p>
          <a:endParaRPr lang="en-US"/>
        </a:p>
      </dgm:t>
    </dgm:pt>
    <dgm:pt modelId="{1CE9E782-9331-4082-A936-04CD6C449D59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Conditionals</a:t>
          </a:r>
        </a:p>
      </dgm:t>
    </dgm:pt>
    <dgm:pt modelId="{C9935BF1-EAE5-4922-A3B6-252CF4DCBA3D}" type="parTrans" cxnId="{344613E3-F491-495D-929A-B82EEC89A708}">
      <dgm:prSet/>
      <dgm:spPr/>
      <dgm:t>
        <a:bodyPr/>
        <a:lstStyle/>
        <a:p>
          <a:endParaRPr lang="en-US"/>
        </a:p>
      </dgm:t>
    </dgm:pt>
    <dgm:pt modelId="{84091FE1-BE97-48CA-B0E0-BB1557AB015B}" type="sibTrans" cxnId="{344613E3-F491-495D-929A-B82EEC89A708}">
      <dgm:prSet/>
      <dgm:spPr/>
      <dgm:t>
        <a:bodyPr/>
        <a:lstStyle/>
        <a:p>
          <a:endParaRPr lang="en-US"/>
        </a:p>
      </dgm:t>
    </dgm:pt>
    <dgm:pt modelId="{93E50535-4D7C-473F-9B8E-5E249D09725C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Iterations</a:t>
          </a:r>
        </a:p>
      </dgm:t>
    </dgm:pt>
    <dgm:pt modelId="{92BF5341-09ED-41C7-BAC9-2A66E43AC64F}" type="parTrans" cxnId="{DCED72BE-CC7E-4EC1-8651-A3E5B2E653C4}">
      <dgm:prSet/>
      <dgm:spPr/>
      <dgm:t>
        <a:bodyPr/>
        <a:lstStyle/>
        <a:p>
          <a:endParaRPr lang="en-US"/>
        </a:p>
      </dgm:t>
    </dgm:pt>
    <dgm:pt modelId="{785D6F3B-7D09-4237-AA59-8ED0F065D111}" type="sibTrans" cxnId="{DCED72BE-CC7E-4EC1-8651-A3E5B2E653C4}">
      <dgm:prSet/>
      <dgm:spPr/>
      <dgm:t>
        <a:bodyPr/>
        <a:lstStyle/>
        <a:p>
          <a:endParaRPr lang="en-US"/>
        </a:p>
      </dgm:t>
    </dgm:pt>
    <dgm:pt modelId="{AC103F32-DA08-4C85-A30E-15AFA43FF2BC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List</a:t>
          </a:r>
          <a:r>
            <a:rPr lang="en-US" dirty="0"/>
            <a:t> </a:t>
          </a:r>
        </a:p>
      </dgm:t>
    </dgm:pt>
    <dgm:pt modelId="{2AE49F41-7B2B-41B5-A567-C63F2800F269}" type="parTrans" cxnId="{881FC40C-DA56-48B3-BF4A-69EE7B83A20D}">
      <dgm:prSet/>
      <dgm:spPr/>
      <dgm:t>
        <a:bodyPr/>
        <a:lstStyle/>
        <a:p>
          <a:endParaRPr lang="en-US"/>
        </a:p>
      </dgm:t>
    </dgm:pt>
    <dgm:pt modelId="{3EE64CD5-3B12-4348-83BC-24F2643D0066}" type="sibTrans" cxnId="{881FC40C-DA56-48B3-BF4A-69EE7B83A20D}">
      <dgm:prSet/>
      <dgm:spPr/>
      <dgm:t>
        <a:bodyPr/>
        <a:lstStyle/>
        <a:p>
          <a:endParaRPr lang="en-US"/>
        </a:p>
      </dgm:t>
    </dgm:pt>
    <dgm:pt modelId="{6DF33A4D-3A2E-45C3-8A9B-1CD758C39CFD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Tuple</a:t>
          </a:r>
          <a:r>
            <a:rPr lang="en-US" dirty="0"/>
            <a:t> </a:t>
          </a:r>
        </a:p>
      </dgm:t>
    </dgm:pt>
    <dgm:pt modelId="{B2653B11-5451-466F-A3D4-092AB6686351}" type="parTrans" cxnId="{128A91CA-332D-4EA1-A68C-9E9E51C466AF}">
      <dgm:prSet/>
      <dgm:spPr/>
      <dgm:t>
        <a:bodyPr/>
        <a:lstStyle/>
        <a:p>
          <a:endParaRPr lang="en-US"/>
        </a:p>
      </dgm:t>
    </dgm:pt>
    <dgm:pt modelId="{E058EA24-99C1-4972-8A98-D784382350F6}" type="sibTrans" cxnId="{128A91CA-332D-4EA1-A68C-9E9E51C466AF}">
      <dgm:prSet/>
      <dgm:spPr/>
      <dgm:t>
        <a:bodyPr/>
        <a:lstStyle/>
        <a:p>
          <a:endParaRPr lang="en-US"/>
        </a:p>
      </dgm:t>
    </dgm:pt>
    <dgm:pt modelId="{E17B11EC-A660-4C84-9BF5-F0102241F932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Dictionary</a:t>
          </a:r>
        </a:p>
      </dgm:t>
    </dgm:pt>
    <dgm:pt modelId="{F04DC554-8FB4-43A5-B417-CE4CA27E195A}" type="parTrans" cxnId="{56CAC8F3-805E-4534-A026-DDAF74E43D2B}">
      <dgm:prSet/>
      <dgm:spPr/>
      <dgm:t>
        <a:bodyPr/>
        <a:lstStyle/>
        <a:p>
          <a:endParaRPr lang="en-US"/>
        </a:p>
      </dgm:t>
    </dgm:pt>
    <dgm:pt modelId="{4C1110C2-B31F-421F-BEFD-772E2BF238A1}" type="sibTrans" cxnId="{56CAC8F3-805E-4534-A026-DDAF74E43D2B}">
      <dgm:prSet/>
      <dgm:spPr/>
      <dgm:t>
        <a:bodyPr/>
        <a:lstStyle/>
        <a:p>
          <a:endParaRPr lang="en-US"/>
        </a:p>
      </dgm:t>
    </dgm:pt>
    <dgm:pt modelId="{63D87560-D6FC-4694-8F23-9252B28269B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File</a:t>
          </a:r>
          <a:r>
            <a:rPr lang="en-US" dirty="0"/>
            <a:t>	 </a:t>
          </a:r>
        </a:p>
      </dgm:t>
    </dgm:pt>
    <dgm:pt modelId="{EC455F6B-0078-453D-882E-CA5BF5C2E8BD}" type="parTrans" cxnId="{24BF3B5C-3DC2-4C66-88E3-64B7443F389F}">
      <dgm:prSet/>
      <dgm:spPr/>
      <dgm:t>
        <a:bodyPr/>
        <a:lstStyle/>
        <a:p>
          <a:endParaRPr lang="en-US"/>
        </a:p>
      </dgm:t>
    </dgm:pt>
    <dgm:pt modelId="{CEDC66A3-4850-4931-A757-70A1502824B3}" type="sibTrans" cxnId="{24BF3B5C-3DC2-4C66-88E3-64B7443F389F}">
      <dgm:prSet/>
      <dgm:spPr/>
      <dgm:t>
        <a:bodyPr/>
        <a:lstStyle/>
        <a:p>
          <a:endParaRPr lang="en-US"/>
        </a:p>
      </dgm:t>
    </dgm:pt>
    <dgm:pt modelId="{5CA858D6-B1C4-4AAE-8714-E8E30BD5C31A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Error handling</a:t>
          </a:r>
        </a:p>
      </dgm:t>
    </dgm:pt>
    <dgm:pt modelId="{774C36D3-C375-48D6-8A84-A6958F87F6F0}" type="parTrans" cxnId="{CC9FADC7-FFB0-42FF-AD5D-6F1233D8B572}">
      <dgm:prSet/>
      <dgm:spPr/>
      <dgm:t>
        <a:bodyPr/>
        <a:lstStyle/>
        <a:p>
          <a:endParaRPr lang="en-US"/>
        </a:p>
      </dgm:t>
    </dgm:pt>
    <dgm:pt modelId="{3D919765-B116-41A1-982E-40D92952434A}" type="sibTrans" cxnId="{CC9FADC7-FFB0-42FF-AD5D-6F1233D8B572}">
      <dgm:prSet/>
      <dgm:spPr/>
      <dgm:t>
        <a:bodyPr/>
        <a:lstStyle/>
        <a:p>
          <a:endParaRPr lang="en-US"/>
        </a:p>
      </dgm:t>
    </dgm:pt>
    <dgm:pt modelId="{46EEF1D6-7956-4D4F-8C83-481F36DA6AB4}" type="pres">
      <dgm:prSet presAssocID="{F5F65BA6-DDDA-4277-B879-3E359D981B18}" presName="vert0" presStyleCnt="0">
        <dgm:presLayoutVars>
          <dgm:dir/>
          <dgm:animOne val="branch"/>
          <dgm:animLvl val="lvl"/>
        </dgm:presLayoutVars>
      </dgm:prSet>
      <dgm:spPr/>
    </dgm:pt>
    <dgm:pt modelId="{64996958-8B85-4F5C-A974-DF7E013404ED}" type="pres">
      <dgm:prSet presAssocID="{2661FEFF-81BA-40C7-AE6D-3BD9AB7D381F}" presName="thickLine" presStyleLbl="alignNode1" presStyleIdx="0" presStyleCnt="10"/>
      <dgm:spPr/>
    </dgm:pt>
    <dgm:pt modelId="{41D30A5E-6498-4D7C-8EBE-E53E83800A27}" type="pres">
      <dgm:prSet presAssocID="{2661FEFF-81BA-40C7-AE6D-3BD9AB7D381F}" presName="horz1" presStyleCnt="0"/>
      <dgm:spPr/>
    </dgm:pt>
    <dgm:pt modelId="{6DC8C9E2-8719-4002-9608-2D2DA62653EA}" type="pres">
      <dgm:prSet presAssocID="{2661FEFF-81BA-40C7-AE6D-3BD9AB7D381F}" presName="tx1" presStyleLbl="revTx" presStyleIdx="0" presStyleCnt="10"/>
      <dgm:spPr/>
    </dgm:pt>
    <dgm:pt modelId="{698924DA-78C6-4826-AB67-8A5809D06EC6}" type="pres">
      <dgm:prSet presAssocID="{2661FEFF-81BA-40C7-AE6D-3BD9AB7D381F}" presName="vert1" presStyleCnt="0"/>
      <dgm:spPr/>
    </dgm:pt>
    <dgm:pt modelId="{4C79EB08-7ED4-4047-AEDE-02F985777D2A}" type="pres">
      <dgm:prSet presAssocID="{01656E6F-51C9-48F0-A309-63E75B572935}" presName="thickLine" presStyleLbl="alignNode1" presStyleIdx="1" presStyleCnt="10"/>
      <dgm:spPr/>
    </dgm:pt>
    <dgm:pt modelId="{0E5E4368-BF0F-464C-B47A-A884EC412BC0}" type="pres">
      <dgm:prSet presAssocID="{01656E6F-51C9-48F0-A309-63E75B572935}" presName="horz1" presStyleCnt="0"/>
      <dgm:spPr/>
    </dgm:pt>
    <dgm:pt modelId="{83D4D5E7-C14E-4165-8B8C-8CD0879D4E04}" type="pres">
      <dgm:prSet presAssocID="{01656E6F-51C9-48F0-A309-63E75B572935}" presName="tx1" presStyleLbl="revTx" presStyleIdx="1" presStyleCnt="10"/>
      <dgm:spPr/>
    </dgm:pt>
    <dgm:pt modelId="{6CCFD9DD-D14D-40CF-B9CD-DA1833F11A39}" type="pres">
      <dgm:prSet presAssocID="{01656E6F-51C9-48F0-A309-63E75B572935}" presName="vert1" presStyleCnt="0"/>
      <dgm:spPr/>
    </dgm:pt>
    <dgm:pt modelId="{30136573-4C9D-49AA-A636-B223202E7CE6}" type="pres">
      <dgm:prSet presAssocID="{76411416-6D64-4855-A29E-1019D4E49176}" presName="thickLine" presStyleLbl="alignNode1" presStyleIdx="2" presStyleCnt="10"/>
      <dgm:spPr/>
    </dgm:pt>
    <dgm:pt modelId="{9DF43433-CC10-462F-A244-88048A0F0D52}" type="pres">
      <dgm:prSet presAssocID="{76411416-6D64-4855-A29E-1019D4E49176}" presName="horz1" presStyleCnt="0"/>
      <dgm:spPr/>
    </dgm:pt>
    <dgm:pt modelId="{0D8506EA-1CD1-42BD-8EE1-AC1081FA8627}" type="pres">
      <dgm:prSet presAssocID="{76411416-6D64-4855-A29E-1019D4E49176}" presName="tx1" presStyleLbl="revTx" presStyleIdx="2" presStyleCnt="10"/>
      <dgm:spPr/>
    </dgm:pt>
    <dgm:pt modelId="{5FDE5B3D-DE69-41A2-B37C-B8EA39AB3169}" type="pres">
      <dgm:prSet presAssocID="{76411416-6D64-4855-A29E-1019D4E49176}" presName="vert1" presStyleCnt="0"/>
      <dgm:spPr/>
    </dgm:pt>
    <dgm:pt modelId="{0E35F975-1125-493A-AFA9-CD5C7FFD8FDF}" type="pres">
      <dgm:prSet presAssocID="{1CE9E782-9331-4082-A936-04CD6C449D59}" presName="thickLine" presStyleLbl="alignNode1" presStyleIdx="3" presStyleCnt="10"/>
      <dgm:spPr/>
    </dgm:pt>
    <dgm:pt modelId="{6AA69251-9E36-4BE8-8902-3EFC525651A6}" type="pres">
      <dgm:prSet presAssocID="{1CE9E782-9331-4082-A936-04CD6C449D59}" presName="horz1" presStyleCnt="0"/>
      <dgm:spPr/>
    </dgm:pt>
    <dgm:pt modelId="{24B3E454-C65F-421B-B8D1-B438670E0A8B}" type="pres">
      <dgm:prSet presAssocID="{1CE9E782-9331-4082-A936-04CD6C449D59}" presName="tx1" presStyleLbl="revTx" presStyleIdx="3" presStyleCnt="10"/>
      <dgm:spPr/>
    </dgm:pt>
    <dgm:pt modelId="{871948F5-B6B3-421A-919C-7901ABDAC340}" type="pres">
      <dgm:prSet presAssocID="{1CE9E782-9331-4082-A936-04CD6C449D59}" presName="vert1" presStyleCnt="0"/>
      <dgm:spPr/>
    </dgm:pt>
    <dgm:pt modelId="{EA2595B6-41BD-4591-85B7-C58116E9A470}" type="pres">
      <dgm:prSet presAssocID="{93E50535-4D7C-473F-9B8E-5E249D09725C}" presName="thickLine" presStyleLbl="alignNode1" presStyleIdx="4" presStyleCnt="10"/>
      <dgm:spPr/>
    </dgm:pt>
    <dgm:pt modelId="{450D2872-8E31-4688-AFA9-6E836E909DCC}" type="pres">
      <dgm:prSet presAssocID="{93E50535-4D7C-473F-9B8E-5E249D09725C}" presName="horz1" presStyleCnt="0"/>
      <dgm:spPr/>
    </dgm:pt>
    <dgm:pt modelId="{C7F51EE3-34DA-4A08-AA6C-7E4EBF7558E1}" type="pres">
      <dgm:prSet presAssocID="{93E50535-4D7C-473F-9B8E-5E249D09725C}" presName="tx1" presStyleLbl="revTx" presStyleIdx="4" presStyleCnt="10"/>
      <dgm:spPr/>
    </dgm:pt>
    <dgm:pt modelId="{AD9B21BD-008D-46D6-BA4E-6E46F2F1F5C0}" type="pres">
      <dgm:prSet presAssocID="{93E50535-4D7C-473F-9B8E-5E249D09725C}" presName="vert1" presStyleCnt="0"/>
      <dgm:spPr/>
    </dgm:pt>
    <dgm:pt modelId="{E05C2EAF-93E0-4863-A6B7-F54375F44962}" type="pres">
      <dgm:prSet presAssocID="{AC103F32-DA08-4C85-A30E-15AFA43FF2BC}" presName="thickLine" presStyleLbl="alignNode1" presStyleIdx="5" presStyleCnt="10"/>
      <dgm:spPr/>
    </dgm:pt>
    <dgm:pt modelId="{DDB6083E-BB2F-4270-9841-E57C332ACE97}" type="pres">
      <dgm:prSet presAssocID="{AC103F32-DA08-4C85-A30E-15AFA43FF2BC}" presName="horz1" presStyleCnt="0"/>
      <dgm:spPr/>
    </dgm:pt>
    <dgm:pt modelId="{DF2A0D16-FB13-4DA1-8BFD-83336229CAEF}" type="pres">
      <dgm:prSet presAssocID="{AC103F32-DA08-4C85-A30E-15AFA43FF2BC}" presName="tx1" presStyleLbl="revTx" presStyleIdx="5" presStyleCnt="10"/>
      <dgm:spPr/>
    </dgm:pt>
    <dgm:pt modelId="{99C26E0D-67BC-4F5F-B39A-6AD3A25F11AC}" type="pres">
      <dgm:prSet presAssocID="{AC103F32-DA08-4C85-A30E-15AFA43FF2BC}" presName="vert1" presStyleCnt="0"/>
      <dgm:spPr/>
    </dgm:pt>
    <dgm:pt modelId="{BC43BE59-B9D1-48D6-86FB-5841C98B55F6}" type="pres">
      <dgm:prSet presAssocID="{6DF33A4D-3A2E-45C3-8A9B-1CD758C39CFD}" presName="thickLine" presStyleLbl="alignNode1" presStyleIdx="6" presStyleCnt="10"/>
      <dgm:spPr/>
    </dgm:pt>
    <dgm:pt modelId="{FDA24751-2CB0-42DB-92B2-75319533D953}" type="pres">
      <dgm:prSet presAssocID="{6DF33A4D-3A2E-45C3-8A9B-1CD758C39CFD}" presName="horz1" presStyleCnt="0"/>
      <dgm:spPr/>
    </dgm:pt>
    <dgm:pt modelId="{6602E203-3B3F-4739-895B-4E9489700F24}" type="pres">
      <dgm:prSet presAssocID="{6DF33A4D-3A2E-45C3-8A9B-1CD758C39CFD}" presName="tx1" presStyleLbl="revTx" presStyleIdx="6" presStyleCnt="10"/>
      <dgm:spPr/>
    </dgm:pt>
    <dgm:pt modelId="{092D7BE7-92CE-4D26-AE6D-F1FE0FA2EDAD}" type="pres">
      <dgm:prSet presAssocID="{6DF33A4D-3A2E-45C3-8A9B-1CD758C39CFD}" presName="vert1" presStyleCnt="0"/>
      <dgm:spPr/>
    </dgm:pt>
    <dgm:pt modelId="{3C274665-1BBD-4234-B7B7-5933F1BAC393}" type="pres">
      <dgm:prSet presAssocID="{E17B11EC-A660-4C84-9BF5-F0102241F932}" presName="thickLine" presStyleLbl="alignNode1" presStyleIdx="7" presStyleCnt="10"/>
      <dgm:spPr/>
    </dgm:pt>
    <dgm:pt modelId="{950D9D5E-2D1C-425D-843D-4D4A9060176C}" type="pres">
      <dgm:prSet presAssocID="{E17B11EC-A660-4C84-9BF5-F0102241F932}" presName="horz1" presStyleCnt="0"/>
      <dgm:spPr/>
    </dgm:pt>
    <dgm:pt modelId="{246C3157-7575-4E9C-B32B-7E18EC472075}" type="pres">
      <dgm:prSet presAssocID="{E17B11EC-A660-4C84-9BF5-F0102241F932}" presName="tx1" presStyleLbl="revTx" presStyleIdx="7" presStyleCnt="10"/>
      <dgm:spPr/>
    </dgm:pt>
    <dgm:pt modelId="{B76A7AC1-E6D1-4557-9150-0FC4A2A3E87D}" type="pres">
      <dgm:prSet presAssocID="{E17B11EC-A660-4C84-9BF5-F0102241F932}" presName="vert1" presStyleCnt="0"/>
      <dgm:spPr/>
    </dgm:pt>
    <dgm:pt modelId="{D0ACA6FD-9760-459D-8AF2-1F47EF3A7978}" type="pres">
      <dgm:prSet presAssocID="{63D87560-D6FC-4694-8F23-9252B28269B5}" presName="thickLine" presStyleLbl="alignNode1" presStyleIdx="8" presStyleCnt="10"/>
      <dgm:spPr/>
    </dgm:pt>
    <dgm:pt modelId="{69F54BB7-D6DA-4C1A-9600-6F1424701E22}" type="pres">
      <dgm:prSet presAssocID="{63D87560-D6FC-4694-8F23-9252B28269B5}" presName="horz1" presStyleCnt="0"/>
      <dgm:spPr/>
    </dgm:pt>
    <dgm:pt modelId="{56AD40BF-900A-4130-B9DA-3D5D6474F60B}" type="pres">
      <dgm:prSet presAssocID="{63D87560-D6FC-4694-8F23-9252B28269B5}" presName="tx1" presStyleLbl="revTx" presStyleIdx="8" presStyleCnt="10"/>
      <dgm:spPr/>
    </dgm:pt>
    <dgm:pt modelId="{FAD821B0-8C66-4955-967E-49C3DE5D4E34}" type="pres">
      <dgm:prSet presAssocID="{63D87560-D6FC-4694-8F23-9252B28269B5}" presName="vert1" presStyleCnt="0"/>
      <dgm:spPr/>
    </dgm:pt>
    <dgm:pt modelId="{2A229E22-E8C4-46BA-BDB0-960F92B98AA8}" type="pres">
      <dgm:prSet presAssocID="{5CA858D6-B1C4-4AAE-8714-E8E30BD5C31A}" presName="thickLine" presStyleLbl="alignNode1" presStyleIdx="9" presStyleCnt="10"/>
      <dgm:spPr/>
    </dgm:pt>
    <dgm:pt modelId="{8BFEFA5B-48A5-4EE0-A4A0-19063A1F5D44}" type="pres">
      <dgm:prSet presAssocID="{5CA858D6-B1C4-4AAE-8714-E8E30BD5C31A}" presName="horz1" presStyleCnt="0"/>
      <dgm:spPr/>
    </dgm:pt>
    <dgm:pt modelId="{B23DE4E2-E972-424D-B393-4D571E5D163C}" type="pres">
      <dgm:prSet presAssocID="{5CA858D6-B1C4-4AAE-8714-E8E30BD5C31A}" presName="tx1" presStyleLbl="revTx" presStyleIdx="9" presStyleCnt="10"/>
      <dgm:spPr/>
    </dgm:pt>
    <dgm:pt modelId="{22994BCD-8C06-47A0-8A89-91CDDBE713F6}" type="pres">
      <dgm:prSet presAssocID="{5CA858D6-B1C4-4AAE-8714-E8E30BD5C31A}" presName="vert1" presStyleCnt="0"/>
      <dgm:spPr/>
    </dgm:pt>
  </dgm:ptLst>
  <dgm:cxnLst>
    <dgm:cxn modelId="{881FC40C-DA56-48B3-BF4A-69EE7B83A20D}" srcId="{F5F65BA6-DDDA-4277-B879-3E359D981B18}" destId="{AC103F32-DA08-4C85-A30E-15AFA43FF2BC}" srcOrd="5" destOrd="0" parTransId="{2AE49F41-7B2B-41B5-A567-C63F2800F269}" sibTransId="{3EE64CD5-3B12-4348-83BC-24F2643D0066}"/>
    <dgm:cxn modelId="{4D5BCA12-4C32-48B5-9642-70DE02D13108}" type="presOf" srcId="{F5F65BA6-DDDA-4277-B879-3E359D981B18}" destId="{46EEF1D6-7956-4D4F-8C83-481F36DA6AB4}" srcOrd="0" destOrd="0" presId="urn:microsoft.com/office/officeart/2008/layout/LinedList"/>
    <dgm:cxn modelId="{16DB8513-AB35-43F1-A477-9908D1EBF85E}" type="presOf" srcId="{93E50535-4D7C-473F-9B8E-5E249D09725C}" destId="{C7F51EE3-34DA-4A08-AA6C-7E4EBF7558E1}" srcOrd="0" destOrd="0" presId="urn:microsoft.com/office/officeart/2008/layout/LinedList"/>
    <dgm:cxn modelId="{329C231A-4747-4A19-85DD-C273E69CA8F7}" type="presOf" srcId="{2661FEFF-81BA-40C7-AE6D-3BD9AB7D381F}" destId="{6DC8C9E2-8719-4002-9608-2D2DA62653EA}" srcOrd="0" destOrd="0" presId="urn:microsoft.com/office/officeart/2008/layout/LinedList"/>
    <dgm:cxn modelId="{24BF3B5C-3DC2-4C66-88E3-64B7443F389F}" srcId="{F5F65BA6-DDDA-4277-B879-3E359D981B18}" destId="{63D87560-D6FC-4694-8F23-9252B28269B5}" srcOrd="8" destOrd="0" parTransId="{EC455F6B-0078-453D-882E-CA5BF5C2E8BD}" sibTransId="{CEDC66A3-4850-4931-A757-70A1502824B3}"/>
    <dgm:cxn modelId="{8A6C7768-60C9-408F-90FB-2852C52132F9}" srcId="{F5F65BA6-DDDA-4277-B879-3E359D981B18}" destId="{76411416-6D64-4855-A29E-1019D4E49176}" srcOrd="2" destOrd="0" parTransId="{2D7B8EDC-51F7-4B01-9088-C513932F73D6}" sibTransId="{B26A4EF0-E4C8-43BC-BE15-4B27FDDACB57}"/>
    <dgm:cxn modelId="{D0F35A4D-9414-43B7-8CD0-93927BD1FE3A}" type="presOf" srcId="{1CE9E782-9331-4082-A936-04CD6C449D59}" destId="{24B3E454-C65F-421B-B8D1-B438670E0A8B}" srcOrd="0" destOrd="0" presId="urn:microsoft.com/office/officeart/2008/layout/LinedList"/>
    <dgm:cxn modelId="{8C20BE51-B72D-4C30-AA4B-199E9DC20ED1}" type="presOf" srcId="{AC103F32-DA08-4C85-A30E-15AFA43FF2BC}" destId="{DF2A0D16-FB13-4DA1-8BFD-83336229CAEF}" srcOrd="0" destOrd="0" presId="urn:microsoft.com/office/officeart/2008/layout/LinedList"/>
    <dgm:cxn modelId="{4E274982-D5CD-4769-B9EF-034ECAE58B64}" srcId="{F5F65BA6-DDDA-4277-B879-3E359D981B18}" destId="{01656E6F-51C9-48F0-A309-63E75B572935}" srcOrd="1" destOrd="0" parTransId="{66B7BE4A-6983-4CD2-8FFE-A0DCFB635D9B}" sibTransId="{F46A89F2-89B4-4723-8530-A8F36B817ED1}"/>
    <dgm:cxn modelId="{B513B887-DB77-4A53-8CBA-CE2D292A1B36}" type="presOf" srcId="{63D87560-D6FC-4694-8F23-9252B28269B5}" destId="{56AD40BF-900A-4130-B9DA-3D5D6474F60B}" srcOrd="0" destOrd="0" presId="urn:microsoft.com/office/officeart/2008/layout/LinedList"/>
    <dgm:cxn modelId="{0C951B9E-D11F-4F92-89CE-6FE75D4BE3E2}" type="presOf" srcId="{E17B11EC-A660-4C84-9BF5-F0102241F932}" destId="{246C3157-7575-4E9C-B32B-7E18EC472075}" srcOrd="0" destOrd="0" presId="urn:microsoft.com/office/officeart/2008/layout/LinedList"/>
    <dgm:cxn modelId="{BA4F11A4-A0C9-4F86-BB71-65EED8770280}" type="presOf" srcId="{6DF33A4D-3A2E-45C3-8A9B-1CD758C39CFD}" destId="{6602E203-3B3F-4739-895B-4E9489700F24}" srcOrd="0" destOrd="0" presId="urn:microsoft.com/office/officeart/2008/layout/LinedList"/>
    <dgm:cxn modelId="{FBB0CDA9-7FB8-400E-B89E-410D6BE98C3E}" srcId="{F5F65BA6-DDDA-4277-B879-3E359D981B18}" destId="{2661FEFF-81BA-40C7-AE6D-3BD9AB7D381F}" srcOrd="0" destOrd="0" parTransId="{D1826021-E950-4A45-A23D-3E7B6DD38BB5}" sibTransId="{EC807889-1761-4E0A-B7CB-567A7E8064D4}"/>
    <dgm:cxn modelId="{126FF7A9-5107-455E-8EA7-A00F0F8CCEBD}" type="presOf" srcId="{01656E6F-51C9-48F0-A309-63E75B572935}" destId="{83D4D5E7-C14E-4165-8B8C-8CD0879D4E04}" srcOrd="0" destOrd="0" presId="urn:microsoft.com/office/officeart/2008/layout/LinedList"/>
    <dgm:cxn modelId="{DCED72BE-CC7E-4EC1-8651-A3E5B2E653C4}" srcId="{F5F65BA6-DDDA-4277-B879-3E359D981B18}" destId="{93E50535-4D7C-473F-9B8E-5E249D09725C}" srcOrd="4" destOrd="0" parTransId="{92BF5341-09ED-41C7-BAC9-2A66E43AC64F}" sibTransId="{785D6F3B-7D09-4237-AA59-8ED0F065D111}"/>
    <dgm:cxn modelId="{CC9FADC7-FFB0-42FF-AD5D-6F1233D8B572}" srcId="{F5F65BA6-DDDA-4277-B879-3E359D981B18}" destId="{5CA858D6-B1C4-4AAE-8714-E8E30BD5C31A}" srcOrd="9" destOrd="0" parTransId="{774C36D3-C375-48D6-8A84-A6958F87F6F0}" sibTransId="{3D919765-B116-41A1-982E-40D92952434A}"/>
    <dgm:cxn modelId="{128A91CA-332D-4EA1-A68C-9E9E51C466AF}" srcId="{F5F65BA6-DDDA-4277-B879-3E359D981B18}" destId="{6DF33A4D-3A2E-45C3-8A9B-1CD758C39CFD}" srcOrd="6" destOrd="0" parTransId="{B2653B11-5451-466F-A3D4-092AB6686351}" sibTransId="{E058EA24-99C1-4972-8A98-D784382350F6}"/>
    <dgm:cxn modelId="{998D63CD-BE1D-47A1-9AB8-4C54FEED0CC1}" type="presOf" srcId="{76411416-6D64-4855-A29E-1019D4E49176}" destId="{0D8506EA-1CD1-42BD-8EE1-AC1081FA8627}" srcOrd="0" destOrd="0" presId="urn:microsoft.com/office/officeart/2008/layout/LinedList"/>
    <dgm:cxn modelId="{57151AE1-A399-4470-9996-2251CAD217B6}" type="presOf" srcId="{5CA858D6-B1C4-4AAE-8714-E8E30BD5C31A}" destId="{B23DE4E2-E972-424D-B393-4D571E5D163C}" srcOrd="0" destOrd="0" presId="urn:microsoft.com/office/officeart/2008/layout/LinedList"/>
    <dgm:cxn modelId="{344613E3-F491-495D-929A-B82EEC89A708}" srcId="{F5F65BA6-DDDA-4277-B879-3E359D981B18}" destId="{1CE9E782-9331-4082-A936-04CD6C449D59}" srcOrd="3" destOrd="0" parTransId="{C9935BF1-EAE5-4922-A3B6-252CF4DCBA3D}" sibTransId="{84091FE1-BE97-48CA-B0E0-BB1557AB015B}"/>
    <dgm:cxn modelId="{56CAC8F3-805E-4534-A026-DDAF74E43D2B}" srcId="{F5F65BA6-DDDA-4277-B879-3E359D981B18}" destId="{E17B11EC-A660-4C84-9BF5-F0102241F932}" srcOrd="7" destOrd="0" parTransId="{F04DC554-8FB4-43A5-B417-CE4CA27E195A}" sibTransId="{4C1110C2-B31F-421F-BEFD-772E2BF238A1}"/>
    <dgm:cxn modelId="{97584C62-AC5F-41D5-A96A-95388EBB78DC}" type="presParOf" srcId="{46EEF1D6-7956-4D4F-8C83-481F36DA6AB4}" destId="{64996958-8B85-4F5C-A974-DF7E013404ED}" srcOrd="0" destOrd="0" presId="urn:microsoft.com/office/officeart/2008/layout/LinedList"/>
    <dgm:cxn modelId="{D1B4F3BE-DA1F-4A80-801F-EAA05C3E2E4F}" type="presParOf" srcId="{46EEF1D6-7956-4D4F-8C83-481F36DA6AB4}" destId="{41D30A5E-6498-4D7C-8EBE-E53E83800A27}" srcOrd="1" destOrd="0" presId="urn:microsoft.com/office/officeart/2008/layout/LinedList"/>
    <dgm:cxn modelId="{F0D82399-B927-42C4-889A-41FFA23B2FD0}" type="presParOf" srcId="{41D30A5E-6498-4D7C-8EBE-E53E83800A27}" destId="{6DC8C9E2-8719-4002-9608-2D2DA62653EA}" srcOrd="0" destOrd="0" presId="urn:microsoft.com/office/officeart/2008/layout/LinedList"/>
    <dgm:cxn modelId="{6F581D37-7AEA-4621-8DBF-2514A3EDB394}" type="presParOf" srcId="{41D30A5E-6498-4D7C-8EBE-E53E83800A27}" destId="{698924DA-78C6-4826-AB67-8A5809D06EC6}" srcOrd="1" destOrd="0" presId="urn:microsoft.com/office/officeart/2008/layout/LinedList"/>
    <dgm:cxn modelId="{49456933-93A1-4593-A981-0661D2A1A357}" type="presParOf" srcId="{46EEF1D6-7956-4D4F-8C83-481F36DA6AB4}" destId="{4C79EB08-7ED4-4047-AEDE-02F985777D2A}" srcOrd="2" destOrd="0" presId="urn:microsoft.com/office/officeart/2008/layout/LinedList"/>
    <dgm:cxn modelId="{95B57C25-42C7-404A-8D2B-F9CC11F39E67}" type="presParOf" srcId="{46EEF1D6-7956-4D4F-8C83-481F36DA6AB4}" destId="{0E5E4368-BF0F-464C-B47A-A884EC412BC0}" srcOrd="3" destOrd="0" presId="urn:microsoft.com/office/officeart/2008/layout/LinedList"/>
    <dgm:cxn modelId="{AB7AF80F-0026-4AA5-BB38-11181687BE34}" type="presParOf" srcId="{0E5E4368-BF0F-464C-B47A-A884EC412BC0}" destId="{83D4D5E7-C14E-4165-8B8C-8CD0879D4E04}" srcOrd="0" destOrd="0" presId="urn:microsoft.com/office/officeart/2008/layout/LinedList"/>
    <dgm:cxn modelId="{EA8F7D9F-B0B0-4B13-985A-4F8C956FC543}" type="presParOf" srcId="{0E5E4368-BF0F-464C-B47A-A884EC412BC0}" destId="{6CCFD9DD-D14D-40CF-B9CD-DA1833F11A39}" srcOrd="1" destOrd="0" presId="urn:microsoft.com/office/officeart/2008/layout/LinedList"/>
    <dgm:cxn modelId="{7AC87101-C960-4F94-8037-6FC5D4B8F185}" type="presParOf" srcId="{46EEF1D6-7956-4D4F-8C83-481F36DA6AB4}" destId="{30136573-4C9D-49AA-A636-B223202E7CE6}" srcOrd="4" destOrd="0" presId="urn:microsoft.com/office/officeart/2008/layout/LinedList"/>
    <dgm:cxn modelId="{743E789B-973B-4062-AC5A-AC37354075EE}" type="presParOf" srcId="{46EEF1D6-7956-4D4F-8C83-481F36DA6AB4}" destId="{9DF43433-CC10-462F-A244-88048A0F0D52}" srcOrd="5" destOrd="0" presId="urn:microsoft.com/office/officeart/2008/layout/LinedList"/>
    <dgm:cxn modelId="{0D3FED63-A365-471A-9069-7355C5811DA9}" type="presParOf" srcId="{9DF43433-CC10-462F-A244-88048A0F0D52}" destId="{0D8506EA-1CD1-42BD-8EE1-AC1081FA8627}" srcOrd="0" destOrd="0" presId="urn:microsoft.com/office/officeart/2008/layout/LinedList"/>
    <dgm:cxn modelId="{A7638F06-951D-4772-AE75-3B0672D97DDC}" type="presParOf" srcId="{9DF43433-CC10-462F-A244-88048A0F0D52}" destId="{5FDE5B3D-DE69-41A2-B37C-B8EA39AB3169}" srcOrd="1" destOrd="0" presId="urn:microsoft.com/office/officeart/2008/layout/LinedList"/>
    <dgm:cxn modelId="{7E249104-D006-4746-A315-9F3963A5AAF4}" type="presParOf" srcId="{46EEF1D6-7956-4D4F-8C83-481F36DA6AB4}" destId="{0E35F975-1125-493A-AFA9-CD5C7FFD8FDF}" srcOrd="6" destOrd="0" presId="urn:microsoft.com/office/officeart/2008/layout/LinedList"/>
    <dgm:cxn modelId="{53DF1E65-DCDF-4924-9820-B27DF639FA9E}" type="presParOf" srcId="{46EEF1D6-7956-4D4F-8C83-481F36DA6AB4}" destId="{6AA69251-9E36-4BE8-8902-3EFC525651A6}" srcOrd="7" destOrd="0" presId="urn:microsoft.com/office/officeart/2008/layout/LinedList"/>
    <dgm:cxn modelId="{B1A81BB8-A5CC-4CC2-A3D7-71FBBC293FD8}" type="presParOf" srcId="{6AA69251-9E36-4BE8-8902-3EFC525651A6}" destId="{24B3E454-C65F-421B-B8D1-B438670E0A8B}" srcOrd="0" destOrd="0" presId="urn:microsoft.com/office/officeart/2008/layout/LinedList"/>
    <dgm:cxn modelId="{F79F2CEC-E0EC-4DE4-980A-838C1DF7BF81}" type="presParOf" srcId="{6AA69251-9E36-4BE8-8902-3EFC525651A6}" destId="{871948F5-B6B3-421A-919C-7901ABDAC340}" srcOrd="1" destOrd="0" presId="urn:microsoft.com/office/officeart/2008/layout/LinedList"/>
    <dgm:cxn modelId="{2F38C461-1287-43FB-BE21-256488C6E203}" type="presParOf" srcId="{46EEF1D6-7956-4D4F-8C83-481F36DA6AB4}" destId="{EA2595B6-41BD-4591-85B7-C58116E9A470}" srcOrd="8" destOrd="0" presId="urn:microsoft.com/office/officeart/2008/layout/LinedList"/>
    <dgm:cxn modelId="{F6E98442-0A42-4E1D-AECF-64B1ED24FED5}" type="presParOf" srcId="{46EEF1D6-7956-4D4F-8C83-481F36DA6AB4}" destId="{450D2872-8E31-4688-AFA9-6E836E909DCC}" srcOrd="9" destOrd="0" presId="urn:microsoft.com/office/officeart/2008/layout/LinedList"/>
    <dgm:cxn modelId="{D851EBAA-664D-458E-8A35-63CFBA18784F}" type="presParOf" srcId="{450D2872-8E31-4688-AFA9-6E836E909DCC}" destId="{C7F51EE3-34DA-4A08-AA6C-7E4EBF7558E1}" srcOrd="0" destOrd="0" presId="urn:microsoft.com/office/officeart/2008/layout/LinedList"/>
    <dgm:cxn modelId="{094E8D81-2BCC-4204-B9D6-E4B220173473}" type="presParOf" srcId="{450D2872-8E31-4688-AFA9-6E836E909DCC}" destId="{AD9B21BD-008D-46D6-BA4E-6E46F2F1F5C0}" srcOrd="1" destOrd="0" presId="urn:microsoft.com/office/officeart/2008/layout/LinedList"/>
    <dgm:cxn modelId="{CD9696FD-84B7-4586-B69A-D9E018231411}" type="presParOf" srcId="{46EEF1D6-7956-4D4F-8C83-481F36DA6AB4}" destId="{E05C2EAF-93E0-4863-A6B7-F54375F44962}" srcOrd="10" destOrd="0" presId="urn:microsoft.com/office/officeart/2008/layout/LinedList"/>
    <dgm:cxn modelId="{EB049C4C-6CD6-48D2-91A3-3DD9EC4FA932}" type="presParOf" srcId="{46EEF1D6-7956-4D4F-8C83-481F36DA6AB4}" destId="{DDB6083E-BB2F-4270-9841-E57C332ACE97}" srcOrd="11" destOrd="0" presId="urn:microsoft.com/office/officeart/2008/layout/LinedList"/>
    <dgm:cxn modelId="{A76BA61E-B403-4D2B-8962-4A8EC9CDE346}" type="presParOf" srcId="{DDB6083E-BB2F-4270-9841-E57C332ACE97}" destId="{DF2A0D16-FB13-4DA1-8BFD-83336229CAEF}" srcOrd="0" destOrd="0" presId="urn:microsoft.com/office/officeart/2008/layout/LinedList"/>
    <dgm:cxn modelId="{99C944A9-C576-4458-87AF-A0E295B6F587}" type="presParOf" srcId="{DDB6083E-BB2F-4270-9841-E57C332ACE97}" destId="{99C26E0D-67BC-4F5F-B39A-6AD3A25F11AC}" srcOrd="1" destOrd="0" presId="urn:microsoft.com/office/officeart/2008/layout/LinedList"/>
    <dgm:cxn modelId="{90E01C87-D923-4E9A-AFA2-BBF757D60D5F}" type="presParOf" srcId="{46EEF1D6-7956-4D4F-8C83-481F36DA6AB4}" destId="{BC43BE59-B9D1-48D6-86FB-5841C98B55F6}" srcOrd="12" destOrd="0" presId="urn:microsoft.com/office/officeart/2008/layout/LinedList"/>
    <dgm:cxn modelId="{19A13F93-3CF7-4BF1-A463-A816CF214BE9}" type="presParOf" srcId="{46EEF1D6-7956-4D4F-8C83-481F36DA6AB4}" destId="{FDA24751-2CB0-42DB-92B2-75319533D953}" srcOrd="13" destOrd="0" presId="urn:microsoft.com/office/officeart/2008/layout/LinedList"/>
    <dgm:cxn modelId="{1725249D-6ADA-4D21-9441-B306AB4B49F6}" type="presParOf" srcId="{FDA24751-2CB0-42DB-92B2-75319533D953}" destId="{6602E203-3B3F-4739-895B-4E9489700F24}" srcOrd="0" destOrd="0" presId="urn:microsoft.com/office/officeart/2008/layout/LinedList"/>
    <dgm:cxn modelId="{6543DF4E-AAA1-42A7-AA54-5D23E86D7990}" type="presParOf" srcId="{FDA24751-2CB0-42DB-92B2-75319533D953}" destId="{092D7BE7-92CE-4D26-AE6D-F1FE0FA2EDAD}" srcOrd="1" destOrd="0" presId="urn:microsoft.com/office/officeart/2008/layout/LinedList"/>
    <dgm:cxn modelId="{B3877E77-0B19-4B93-A448-2E7AB1FD1D5A}" type="presParOf" srcId="{46EEF1D6-7956-4D4F-8C83-481F36DA6AB4}" destId="{3C274665-1BBD-4234-B7B7-5933F1BAC393}" srcOrd="14" destOrd="0" presId="urn:microsoft.com/office/officeart/2008/layout/LinedList"/>
    <dgm:cxn modelId="{BE51CB98-6A3E-41C9-8D3C-0B27C57D5BAA}" type="presParOf" srcId="{46EEF1D6-7956-4D4F-8C83-481F36DA6AB4}" destId="{950D9D5E-2D1C-425D-843D-4D4A9060176C}" srcOrd="15" destOrd="0" presId="urn:microsoft.com/office/officeart/2008/layout/LinedList"/>
    <dgm:cxn modelId="{5563D9B2-38D2-428C-A5D6-23CA0E37096C}" type="presParOf" srcId="{950D9D5E-2D1C-425D-843D-4D4A9060176C}" destId="{246C3157-7575-4E9C-B32B-7E18EC472075}" srcOrd="0" destOrd="0" presId="urn:microsoft.com/office/officeart/2008/layout/LinedList"/>
    <dgm:cxn modelId="{A779D1ED-D370-456F-AAF4-8A4D29FEFA7E}" type="presParOf" srcId="{950D9D5E-2D1C-425D-843D-4D4A9060176C}" destId="{B76A7AC1-E6D1-4557-9150-0FC4A2A3E87D}" srcOrd="1" destOrd="0" presId="urn:microsoft.com/office/officeart/2008/layout/LinedList"/>
    <dgm:cxn modelId="{ADB88887-4174-4FF6-86D4-8165E61E61B7}" type="presParOf" srcId="{46EEF1D6-7956-4D4F-8C83-481F36DA6AB4}" destId="{D0ACA6FD-9760-459D-8AF2-1F47EF3A7978}" srcOrd="16" destOrd="0" presId="urn:microsoft.com/office/officeart/2008/layout/LinedList"/>
    <dgm:cxn modelId="{F19E7340-CD88-4387-A391-ED2D2FA328B0}" type="presParOf" srcId="{46EEF1D6-7956-4D4F-8C83-481F36DA6AB4}" destId="{69F54BB7-D6DA-4C1A-9600-6F1424701E22}" srcOrd="17" destOrd="0" presId="urn:microsoft.com/office/officeart/2008/layout/LinedList"/>
    <dgm:cxn modelId="{B7147B6D-8BB7-42A2-87DA-B10986048789}" type="presParOf" srcId="{69F54BB7-D6DA-4C1A-9600-6F1424701E22}" destId="{56AD40BF-900A-4130-B9DA-3D5D6474F60B}" srcOrd="0" destOrd="0" presId="urn:microsoft.com/office/officeart/2008/layout/LinedList"/>
    <dgm:cxn modelId="{45DC39E0-58D7-4912-9DB7-D58F882864A8}" type="presParOf" srcId="{69F54BB7-D6DA-4C1A-9600-6F1424701E22}" destId="{FAD821B0-8C66-4955-967E-49C3DE5D4E34}" srcOrd="1" destOrd="0" presId="urn:microsoft.com/office/officeart/2008/layout/LinedList"/>
    <dgm:cxn modelId="{C19B715B-A787-4511-831D-886E1D67F5A3}" type="presParOf" srcId="{46EEF1D6-7956-4D4F-8C83-481F36DA6AB4}" destId="{2A229E22-E8C4-46BA-BDB0-960F92B98AA8}" srcOrd="18" destOrd="0" presId="urn:microsoft.com/office/officeart/2008/layout/LinedList"/>
    <dgm:cxn modelId="{3E73E079-E220-4C86-86F6-5F6A3D4D1109}" type="presParOf" srcId="{46EEF1D6-7956-4D4F-8C83-481F36DA6AB4}" destId="{8BFEFA5B-48A5-4EE0-A4A0-19063A1F5D44}" srcOrd="19" destOrd="0" presId="urn:microsoft.com/office/officeart/2008/layout/LinedList"/>
    <dgm:cxn modelId="{78201AFE-5DA1-424C-A965-9D1B88257614}" type="presParOf" srcId="{8BFEFA5B-48A5-4EE0-A4A0-19063A1F5D44}" destId="{B23DE4E2-E972-424D-B393-4D571E5D163C}" srcOrd="0" destOrd="0" presId="urn:microsoft.com/office/officeart/2008/layout/LinedList"/>
    <dgm:cxn modelId="{89FA0945-EFE3-4DB7-8CEE-471BFE335FC8}" type="presParOf" srcId="{8BFEFA5B-48A5-4EE0-A4A0-19063A1F5D44}" destId="{22994BCD-8C06-47A0-8A89-91CDDBE713F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1EFBA-04BD-4FE3-8B32-19287726426C}">
      <dsp:nvSpPr>
        <dsp:cNvPr id="0" name=""/>
        <dsp:cNvSpPr/>
      </dsp:nvSpPr>
      <dsp:spPr>
        <a:xfrm>
          <a:off x="495799" y="650942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1650F-A3B4-4868-B270-713DF7AAB821}">
      <dsp:nvSpPr>
        <dsp:cNvPr id="0" name=""/>
        <dsp:cNvSpPr/>
      </dsp:nvSpPr>
      <dsp:spPr>
        <a:xfrm>
          <a:off x="799" y="173103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Data Engineer / Scientist – PT XL AXIATA</a:t>
          </a:r>
        </a:p>
      </dsp:txBody>
      <dsp:txXfrm>
        <a:off x="799" y="1731032"/>
        <a:ext cx="1800000" cy="720000"/>
      </dsp:txXfrm>
    </dsp:sp>
    <dsp:sp modelId="{0928354A-9B82-4BF6-A0BE-447E7CAF4B9F}">
      <dsp:nvSpPr>
        <dsp:cNvPr id="0" name=""/>
        <dsp:cNvSpPr/>
      </dsp:nvSpPr>
      <dsp:spPr>
        <a:xfrm>
          <a:off x="2610799" y="650942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38334-A718-4188-89FE-33D870F9A7BF}">
      <dsp:nvSpPr>
        <dsp:cNvPr id="0" name=""/>
        <dsp:cNvSpPr/>
      </dsp:nvSpPr>
      <dsp:spPr>
        <a:xfrm>
          <a:off x="2115799" y="173103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Manage data pipelines from Cloudera</a:t>
          </a:r>
        </a:p>
      </dsp:txBody>
      <dsp:txXfrm>
        <a:off x="2115799" y="1731032"/>
        <a:ext cx="1800000" cy="720000"/>
      </dsp:txXfrm>
    </dsp:sp>
    <dsp:sp modelId="{6C259255-6096-45CB-BA78-6F34D62AF979}">
      <dsp:nvSpPr>
        <dsp:cNvPr id="0" name=""/>
        <dsp:cNvSpPr/>
      </dsp:nvSpPr>
      <dsp:spPr>
        <a:xfrm>
          <a:off x="4725799" y="650942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E1F75-4B47-4EE6-A844-9700DFF04427}">
      <dsp:nvSpPr>
        <dsp:cNvPr id="0" name=""/>
        <dsp:cNvSpPr/>
      </dsp:nvSpPr>
      <dsp:spPr>
        <a:xfrm>
          <a:off x="4230799" y="173103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Support business with big data technology </a:t>
          </a:r>
        </a:p>
      </dsp:txBody>
      <dsp:txXfrm>
        <a:off x="4230799" y="1731032"/>
        <a:ext cx="1800000" cy="720000"/>
      </dsp:txXfrm>
    </dsp:sp>
    <dsp:sp modelId="{86B9D5B9-7484-432B-A4AD-233B0B8C072F}">
      <dsp:nvSpPr>
        <dsp:cNvPr id="0" name=""/>
        <dsp:cNvSpPr/>
      </dsp:nvSpPr>
      <dsp:spPr>
        <a:xfrm>
          <a:off x="6840800" y="650942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C86A9-E73B-43F6-8CB2-B721CD0E8702}">
      <dsp:nvSpPr>
        <dsp:cNvPr id="0" name=""/>
        <dsp:cNvSpPr/>
      </dsp:nvSpPr>
      <dsp:spPr>
        <a:xfrm>
          <a:off x="6345799" y="173103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Help data scientist build model in large scale</a:t>
          </a:r>
        </a:p>
      </dsp:txBody>
      <dsp:txXfrm>
        <a:off x="6345799" y="1731032"/>
        <a:ext cx="1800000" cy="720000"/>
      </dsp:txXfrm>
    </dsp:sp>
    <dsp:sp modelId="{BC723D81-6D64-471E-87BC-221340A87CD5}">
      <dsp:nvSpPr>
        <dsp:cNvPr id="0" name=""/>
        <dsp:cNvSpPr/>
      </dsp:nvSpPr>
      <dsp:spPr>
        <a:xfrm>
          <a:off x="8955800" y="650942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3E897-3DE8-4362-A71E-25CAD87B850A}">
      <dsp:nvSpPr>
        <dsp:cNvPr id="0" name=""/>
        <dsp:cNvSpPr/>
      </dsp:nvSpPr>
      <dsp:spPr>
        <a:xfrm>
          <a:off x="8460800" y="173103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Experience 4 years in python , 2 years in big data</a:t>
          </a:r>
        </a:p>
      </dsp:txBody>
      <dsp:txXfrm>
        <a:off x="8460800" y="1731032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96958-8B85-4F5C-A974-DF7E013404ED}">
      <dsp:nvSpPr>
        <dsp:cNvPr id="0" name=""/>
        <dsp:cNvSpPr/>
      </dsp:nvSpPr>
      <dsp:spPr>
        <a:xfrm>
          <a:off x="0" y="601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C8C9E2-8719-4002-9608-2D2DA62653EA}">
      <dsp:nvSpPr>
        <dsp:cNvPr id="0" name=""/>
        <dsp:cNvSpPr/>
      </dsp:nvSpPr>
      <dsp:spPr>
        <a:xfrm>
          <a:off x="0" y="601"/>
          <a:ext cx="5607050" cy="492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Variable</a:t>
          </a:r>
        </a:p>
      </dsp:txBody>
      <dsp:txXfrm>
        <a:off x="0" y="601"/>
        <a:ext cx="5607050" cy="492639"/>
      </dsp:txXfrm>
    </dsp:sp>
    <dsp:sp modelId="{4C79EB08-7ED4-4047-AEDE-02F985777D2A}">
      <dsp:nvSpPr>
        <dsp:cNvPr id="0" name=""/>
        <dsp:cNvSpPr/>
      </dsp:nvSpPr>
      <dsp:spPr>
        <a:xfrm>
          <a:off x="0" y="493241"/>
          <a:ext cx="560705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D4D5E7-C14E-4165-8B8C-8CD0879D4E04}">
      <dsp:nvSpPr>
        <dsp:cNvPr id="0" name=""/>
        <dsp:cNvSpPr/>
      </dsp:nvSpPr>
      <dsp:spPr>
        <a:xfrm>
          <a:off x="0" y="493241"/>
          <a:ext cx="5607050" cy="492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Operator</a:t>
          </a:r>
        </a:p>
      </dsp:txBody>
      <dsp:txXfrm>
        <a:off x="0" y="493241"/>
        <a:ext cx="5607050" cy="492639"/>
      </dsp:txXfrm>
    </dsp:sp>
    <dsp:sp modelId="{30136573-4C9D-49AA-A636-B223202E7CE6}">
      <dsp:nvSpPr>
        <dsp:cNvPr id="0" name=""/>
        <dsp:cNvSpPr/>
      </dsp:nvSpPr>
      <dsp:spPr>
        <a:xfrm>
          <a:off x="0" y="985880"/>
          <a:ext cx="560705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8506EA-1CD1-42BD-8EE1-AC1081FA8627}">
      <dsp:nvSpPr>
        <dsp:cNvPr id="0" name=""/>
        <dsp:cNvSpPr/>
      </dsp:nvSpPr>
      <dsp:spPr>
        <a:xfrm>
          <a:off x="0" y="985880"/>
          <a:ext cx="5607050" cy="492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String and functions</a:t>
          </a:r>
        </a:p>
      </dsp:txBody>
      <dsp:txXfrm>
        <a:off x="0" y="985880"/>
        <a:ext cx="5607050" cy="492639"/>
      </dsp:txXfrm>
    </dsp:sp>
    <dsp:sp modelId="{0E35F975-1125-493A-AFA9-CD5C7FFD8FDF}">
      <dsp:nvSpPr>
        <dsp:cNvPr id="0" name=""/>
        <dsp:cNvSpPr/>
      </dsp:nvSpPr>
      <dsp:spPr>
        <a:xfrm>
          <a:off x="0" y="1478520"/>
          <a:ext cx="560705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B3E454-C65F-421B-B8D1-B438670E0A8B}">
      <dsp:nvSpPr>
        <dsp:cNvPr id="0" name=""/>
        <dsp:cNvSpPr/>
      </dsp:nvSpPr>
      <dsp:spPr>
        <a:xfrm>
          <a:off x="0" y="1478520"/>
          <a:ext cx="5607050" cy="492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Conditionals</a:t>
          </a:r>
        </a:p>
      </dsp:txBody>
      <dsp:txXfrm>
        <a:off x="0" y="1478520"/>
        <a:ext cx="5607050" cy="492639"/>
      </dsp:txXfrm>
    </dsp:sp>
    <dsp:sp modelId="{EA2595B6-41BD-4591-85B7-C58116E9A470}">
      <dsp:nvSpPr>
        <dsp:cNvPr id="0" name=""/>
        <dsp:cNvSpPr/>
      </dsp:nvSpPr>
      <dsp:spPr>
        <a:xfrm>
          <a:off x="0" y="1971160"/>
          <a:ext cx="560705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F51EE3-34DA-4A08-AA6C-7E4EBF7558E1}">
      <dsp:nvSpPr>
        <dsp:cNvPr id="0" name=""/>
        <dsp:cNvSpPr/>
      </dsp:nvSpPr>
      <dsp:spPr>
        <a:xfrm>
          <a:off x="0" y="1971160"/>
          <a:ext cx="5607050" cy="492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Iterations</a:t>
          </a:r>
        </a:p>
      </dsp:txBody>
      <dsp:txXfrm>
        <a:off x="0" y="1971160"/>
        <a:ext cx="5607050" cy="492639"/>
      </dsp:txXfrm>
    </dsp:sp>
    <dsp:sp modelId="{E05C2EAF-93E0-4863-A6B7-F54375F44962}">
      <dsp:nvSpPr>
        <dsp:cNvPr id="0" name=""/>
        <dsp:cNvSpPr/>
      </dsp:nvSpPr>
      <dsp:spPr>
        <a:xfrm>
          <a:off x="0" y="2463799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2A0D16-FB13-4DA1-8BFD-83336229CAEF}">
      <dsp:nvSpPr>
        <dsp:cNvPr id="0" name=""/>
        <dsp:cNvSpPr/>
      </dsp:nvSpPr>
      <dsp:spPr>
        <a:xfrm>
          <a:off x="0" y="2463799"/>
          <a:ext cx="5607050" cy="492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List</a:t>
          </a:r>
          <a:r>
            <a:rPr lang="en-US" sz="2300" kern="1200" dirty="0"/>
            <a:t> </a:t>
          </a:r>
        </a:p>
      </dsp:txBody>
      <dsp:txXfrm>
        <a:off x="0" y="2463799"/>
        <a:ext cx="5607050" cy="492639"/>
      </dsp:txXfrm>
    </dsp:sp>
    <dsp:sp modelId="{BC43BE59-B9D1-48D6-86FB-5841C98B55F6}">
      <dsp:nvSpPr>
        <dsp:cNvPr id="0" name=""/>
        <dsp:cNvSpPr/>
      </dsp:nvSpPr>
      <dsp:spPr>
        <a:xfrm>
          <a:off x="0" y="2956439"/>
          <a:ext cx="560705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02E203-3B3F-4739-895B-4E9489700F24}">
      <dsp:nvSpPr>
        <dsp:cNvPr id="0" name=""/>
        <dsp:cNvSpPr/>
      </dsp:nvSpPr>
      <dsp:spPr>
        <a:xfrm>
          <a:off x="0" y="2956439"/>
          <a:ext cx="5607050" cy="492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Tuple</a:t>
          </a:r>
          <a:r>
            <a:rPr lang="en-US" sz="2300" kern="1200" dirty="0"/>
            <a:t> </a:t>
          </a:r>
        </a:p>
      </dsp:txBody>
      <dsp:txXfrm>
        <a:off x="0" y="2956439"/>
        <a:ext cx="5607050" cy="492639"/>
      </dsp:txXfrm>
    </dsp:sp>
    <dsp:sp modelId="{3C274665-1BBD-4234-B7B7-5933F1BAC393}">
      <dsp:nvSpPr>
        <dsp:cNvPr id="0" name=""/>
        <dsp:cNvSpPr/>
      </dsp:nvSpPr>
      <dsp:spPr>
        <a:xfrm>
          <a:off x="0" y="3449079"/>
          <a:ext cx="560705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6C3157-7575-4E9C-B32B-7E18EC472075}">
      <dsp:nvSpPr>
        <dsp:cNvPr id="0" name=""/>
        <dsp:cNvSpPr/>
      </dsp:nvSpPr>
      <dsp:spPr>
        <a:xfrm>
          <a:off x="0" y="3449079"/>
          <a:ext cx="5607050" cy="492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Dictionary</a:t>
          </a:r>
        </a:p>
      </dsp:txBody>
      <dsp:txXfrm>
        <a:off x="0" y="3449079"/>
        <a:ext cx="5607050" cy="492639"/>
      </dsp:txXfrm>
    </dsp:sp>
    <dsp:sp modelId="{D0ACA6FD-9760-459D-8AF2-1F47EF3A7978}">
      <dsp:nvSpPr>
        <dsp:cNvPr id="0" name=""/>
        <dsp:cNvSpPr/>
      </dsp:nvSpPr>
      <dsp:spPr>
        <a:xfrm>
          <a:off x="0" y="3941719"/>
          <a:ext cx="560705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AD40BF-900A-4130-B9DA-3D5D6474F60B}">
      <dsp:nvSpPr>
        <dsp:cNvPr id="0" name=""/>
        <dsp:cNvSpPr/>
      </dsp:nvSpPr>
      <dsp:spPr>
        <a:xfrm>
          <a:off x="0" y="3941719"/>
          <a:ext cx="5607050" cy="492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File</a:t>
          </a:r>
          <a:r>
            <a:rPr lang="en-US" sz="2300" kern="1200" dirty="0"/>
            <a:t>	 </a:t>
          </a:r>
        </a:p>
      </dsp:txBody>
      <dsp:txXfrm>
        <a:off x="0" y="3941719"/>
        <a:ext cx="5607050" cy="492639"/>
      </dsp:txXfrm>
    </dsp:sp>
    <dsp:sp modelId="{2A229E22-E8C4-46BA-BDB0-960F92B98AA8}">
      <dsp:nvSpPr>
        <dsp:cNvPr id="0" name=""/>
        <dsp:cNvSpPr/>
      </dsp:nvSpPr>
      <dsp:spPr>
        <a:xfrm>
          <a:off x="0" y="4434358"/>
          <a:ext cx="560705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3DE4E2-E972-424D-B393-4D571E5D163C}">
      <dsp:nvSpPr>
        <dsp:cNvPr id="0" name=""/>
        <dsp:cNvSpPr/>
      </dsp:nvSpPr>
      <dsp:spPr>
        <a:xfrm>
          <a:off x="0" y="4434358"/>
          <a:ext cx="5607050" cy="492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Error handling</a:t>
          </a:r>
        </a:p>
      </dsp:txBody>
      <dsp:txXfrm>
        <a:off x="0" y="4434358"/>
        <a:ext cx="5607050" cy="492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C34D-17C2-4321-B2EA-804BD3DDD03D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9092-F8CF-470C-952C-F83B6BAD8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7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C34D-17C2-4321-B2EA-804BD3DDD03D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9092-F8CF-470C-952C-F83B6BAD8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83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C34D-17C2-4321-B2EA-804BD3DDD03D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9092-F8CF-470C-952C-F83B6BAD8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C34D-17C2-4321-B2EA-804BD3DDD03D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9092-F8CF-470C-952C-F83B6BAD8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7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C34D-17C2-4321-B2EA-804BD3DDD03D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9092-F8CF-470C-952C-F83B6BAD8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95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C34D-17C2-4321-B2EA-804BD3DDD03D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9092-F8CF-470C-952C-F83B6BAD8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C34D-17C2-4321-B2EA-804BD3DDD03D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9092-F8CF-470C-952C-F83B6BAD8B7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672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C34D-17C2-4321-B2EA-804BD3DDD03D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9092-F8CF-470C-952C-F83B6BAD8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1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C34D-17C2-4321-B2EA-804BD3DDD03D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9092-F8CF-470C-952C-F83B6BAD8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1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C34D-17C2-4321-B2EA-804BD3DDD03D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9092-F8CF-470C-952C-F83B6BAD8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0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30CC34D-17C2-4321-B2EA-804BD3DDD03D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9092-F8CF-470C-952C-F83B6BAD8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7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30CC34D-17C2-4321-B2EA-804BD3DDD03D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98B9092-F8CF-470C-952C-F83B6BAD8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7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1F924-BFA7-4350-852F-E65B870EE8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Python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EA1D4-F992-4E43-B1B5-501E9C4B89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 Adam </a:t>
            </a:r>
            <a:r>
              <a:rPr lang="en-US" b="1" dirty="0" err="1">
                <a:solidFill>
                  <a:schemeClr val="bg1"/>
                </a:solidFill>
              </a:rPr>
              <a:t>Aulia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Rahmadi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67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DECF2-BD44-4C56-9FF5-0C2477551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Complex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5362B-088A-4641-BF15-39A5842AC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E7BC971-9AFD-49F9-B4B4-D4712ED1D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40069"/>
              </p:ext>
            </p:extLst>
          </p:nvPr>
        </p:nvGraphicFramePr>
        <p:xfrm>
          <a:off x="2032000" y="2325956"/>
          <a:ext cx="8128000" cy="3350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2625829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20365537"/>
                    </a:ext>
                  </a:extLst>
                </a:gridCol>
              </a:tblGrid>
              <a:tr h="501896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Types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201737"/>
                  </a:ext>
                </a:extLst>
              </a:tr>
              <a:tr h="781741">
                <a:tc>
                  <a:txBody>
                    <a:bodyPr/>
                    <a:lstStyle/>
                    <a:p>
                      <a:r>
                        <a:rPr lang="en-US" dirty="0"/>
                        <a:t>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[]</a:t>
                      </a:r>
                    </a:p>
                    <a:p>
                      <a:r>
                        <a:rPr lang="en-US" dirty="0"/>
                        <a:t>[1,2,’abc’]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560481"/>
                  </a:ext>
                </a:extLst>
              </a:tr>
              <a:tr h="878318">
                <a:tc>
                  <a:txBody>
                    <a:bodyPr/>
                    <a:lstStyle/>
                    <a:p>
                      <a:r>
                        <a:rPr lang="en-US" dirty="0"/>
                        <a:t>Tuple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(1,2,’abc’)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616968"/>
                  </a:ext>
                </a:extLst>
              </a:tr>
              <a:tr h="878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Dictionary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{}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a={}</a:t>
                      </a:r>
                      <a:br>
                        <a:rPr lang="en-US" dirty="0"/>
                      </a:br>
                      <a:r>
                        <a:rPr lang="en-US" dirty="0"/>
                        <a:t>a[‘day’]=‘</a:t>
                      </a:r>
                      <a:r>
                        <a:rPr lang="en-US" dirty="0" err="1"/>
                        <a:t>monday</a:t>
                      </a:r>
                      <a:r>
                        <a:rPr lang="en-US" dirty="0"/>
                        <a:t>’</a:t>
                      </a:r>
                    </a:p>
                    <a:p>
                      <a:r>
                        <a:rPr lang="en-US" dirty="0"/>
                        <a:t>a[‘date’]= 20191011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98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862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8E456-95EB-4C5E-A58B-1789D72FF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Math Operators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1F6AF-480C-4091-A0F2-C4B3DEFCF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0B69E75-42D2-4740-8226-DB8BD14B8A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723823"/>
              </p:ext>
            </p:extLst>
          </p:nvPr>
        </p:nvGraphicFramePr>
        <p:xfrm>
          <a:off x="3954428" y="2638044"/>
          <a:ext cx="3864864" cy="3586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826">
                  <a:extLst>
                    <a:ext uri="{9D8B030D-6E8A-4147-A177-3AD203B41FA5}">
                      <a16:colId xmlns:a16="http://schemas.microsoft.com/office/drawing/2014/main" val="1351791437"/>
                    </a:ext>
                  </a:extLst>
                </a:gridCol>
                <a:gridCol w="2623038">
                  <a:extLst>
                    <a:ext uri="{9D8B030D-6E8A-4147-A177-3AD203B41FA5}">
                      <a16:colId xmlns:a16="http://schemas.microsoft.com/office/drawing/2014/main" val="2606765356"/>
                    </a:ext>
                  </a:extLst>
                </a:gridCol>
              </a:tblGrid>
              <a:tr h="506346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345025"/>
                  </a:ext>
                </a:extLst>
              </a:tr>
              <a:tr h="513378"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942832"/>
                  </a:ext>
                </a:extLst>
              </a:tr>
              <a:tr h="513378"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subtraction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943832"/>
                  </a:ext>
                </a:extLst>
              </a:tr>
              <a:tr h="513378"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273508"/>
                  </a:ext>
                </a:extLst>
              </a:tr>
              <a:tr h="513378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division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807020"/>
                  </a:ext>
                </a:extLst>
              </a:tr>
              <a:tr h="513378">
                <a:tc>
                  <a:txBody>
                    <a:bodyPr/>
                    <a:lstStyle/>
                    <a:p>
                      <a:r>
                        <a:rPr lang="en-US" dirty="0"/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004217"/>
                  </a:ext>
                </a:extLst>
              </a:tr>
              <a:tr h="513378">
                <a:tc>
                  <a:txBody>
                    <a:bodyPr/>
                    <a:lstStyle/>
                    <a:p>
                      <a:r>
                        <a:rPr lang="en-US" dirty="0"/>
                        <a:t>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Modulo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90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536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5AB6D-0E4E-4C7C-B011-8FD953E83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Boolean expressions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F9C37-24C9-4FF8-A08E-F6B6062C8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2AE6058B-53E5-4361-8458-014438540F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8921284"/>
              </p:ext>
            </p:extLst>
          </p:nvPr>
        </p:nvGraphicFramePr>
        <p:xfrm>
          <a:off x="3059722" y="3144147"/>
          <a:ext cx="589084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578">
                  <a:extLst>
                    <a:ext uri="{9D8B030D-6E8A-4147-A177-3AD203B41FA5}">
                      <a16:colId xmlns:a16="http://schemas.microsoft.com/office/drawing/2014/main" val="3830063354"/>
                    </a:ext>
                  </a:extLst>
                </a:gridCol>
                <a:gridCol w="4264270">
                  <a:extLst>
                    <a:ext uri="{9D8B030D-6E8A-4147-A177-3AD203B41FA5}">
                      <a16:colId xmlns:a16="http://schemas.microsoft.com/office/drawing/2014/main" val="38275004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772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Greater than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298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Less than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61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&gt;=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Greater than or equal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607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Less than or equal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285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!=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equal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029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equal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448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76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C7AED-B6D7-472E-9C46-521B05733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String Operators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DD5900-28BB-42C4-891A-3FD3FE4685CA}"/>
              </a:ext>
            </a:extLst>
          </p:cNvPr>
          <p:cNvSpPr txBox="1">
            <a:spLocks/>
          </p:cNvSpPr>
          <p:nvPr/>
        </p:nvSpPr>
        <p:spPr>
          <a:xfrm>
            <a:off x="890954" y="2610601"/>
            <a:ext cx="3408484" cy="1554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first = 10</a:t>
            </a:r>
            <a:br>
              <a:rPr lang="en-US" sz="2800" dirty="0"/>
            </a:br>
            <a:r>
              <a:rPr lang="en-US" sz="2800" dirty="0"/>
              <a:t>second = 15 </a:t>
            </a:r>
            <a:br>
              <a:rPr lang="en-US" sz="2800" dirty="0"/>
            </a:br>
            <a:r>
              <a:rPr lang="en-US" sz="2800" dirty="0"/>
              <a:t>print(first + second)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9F7B27-7EBB-4EAA-A313-A9B4221978C0}"/>
              </a:ext>
            </a:extLst>
          </p:cNvPr>
          <p:cNvSpPr txBox="1">
            <a:spLocks/>
          </p:cNvSpPr>
          <p:nvPr/>
        </p:nvSpPr>
        <p:spPr>
          <a:xfrm>
            <a:off x="8036169" y="2610601"/>
            <a:ext cx="3675185" cy="1554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first = ‘100’ </a:t>
            </a:r>
            <a:br>
              <a:rPr lang="en-US" dirty="0"/>
            </a:br>
            <a:r>
              <a:rPr lang="en-US" dirty="0"/>
              <a:t>second = 3</a:t>
            </a:r>
            <a:br>
              <a:rPr lang="en-US" dirty="0"/>
            </a:br>
            <a:r>
              <a:rPr lang="en-US" dirty="0"/>
              <a:t>print(first*second)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0B5EF4-50CE-4612-A4F0-BD14F9B91482}"/>
              </a:ext>
            </a:extLst>
          </p:cNvPr>
          <p:cNvSpPr txBox="1">
            <a:spLocks/>
          </p:cNvSpPr>
          <p:nvPr/>
        </p:nvSpPr>
        <p:spPr>
          <a:xfrm>
            <a:off x="4387360" y="2610601"/>
            <a:ext cx="3505204" cy="1554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first = '100' </a:t>
            </a:r>
            <a:br>
              <a:rPr lang="en-US" dirty="0"/>
            </a:br>
            <a:r>
              <a:rPr lang="en-US" dirty="0"/>
              <a:t>second = '150' </a:t>
            </a:r>
            <a:br>
              <a:rPr lang="en-US" dirty="0"/>
            </a:br>
            <a:r>
              <a:rPr lang="en-US" dirty="0"/>
              <a:t>print(first + second)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68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63FCC-2767-4157-BF4D-C42882A5F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Conditional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1532F-9654-48BA-A707-DF2C00C6E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958" y="2423971"/>
            <a:ext cx="2516355" cy="428146"/>
          </a:xfrm>
        </p:spPr>
        <p:txBody>
          <a:bodyPr/>
          <a:lstStyle/>
          <a:p>
            <a:r>
              <a:rPr lang="en-US" dirty="0"/>
              <a:t>One conditional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26BB30-D289-4411-B81E-5AA01AF48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94" y="3791810"/>
            <a:ext cx="4190053" cy="950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FE9689-E2D4-4955-8BC9-AB4567EEF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726" y="2638044"/>
            <a:ext cx="6299966" cy="347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51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78BBD-8479-43EB-906E-59FE8347F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Conditional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EC0A12-689D-4345-8328-D5C17624E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99" y="2983140"/>
            <a:ext cx="5653044" cy="2400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3BE0BA-2D14-44F6-8B8D-1948B90C1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87212"/>
            <a:ext cx="5901195" cy="299215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36995BB-126D-4F9E-9891-6A42B2B6A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348" y="2345016"/>
            <a:ext cx="2304617" cy="446520"/>
          </a:xfrm>
        </p:spPr>
        <p:txBody>
          <a:bodyPr/>
          <a:lstStyle/>
          <a:p>
            <a:r>
              <a:rPr lang="en-US" dirty="0"/>
              <a:t>Two conditionals </a:t>
            </a:r>
          </a:p>
        </p:txBody>
      </p:sp>
    </p:spTree>
    <p:extLst>
      <p:ext uri="{BB962C8B-B14F-4D97-AF65-F5344CB8AC3E}">
        <p14:creationId xmlns:p14="http://schemas.microsoft.com/office/powerpoint/2010/main" val="2802186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6B6C2-D48E-41BD-8E12-057E1E30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Chained Conditional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D5DC44-CECD-4B75-8D81-F5A441089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8404" y="3079750"/>
            <a:ext cx="4914900" cy="221932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CAAB7F-C3DC-4CE4-BE1A-97B99B2372F8}"/>
              </a:ext>
            </a:extLst>
          </p:cNvPr>
          <p:cNvSpPr txBox="1">
            <a:spLocks/>
          </p:cNvSpPr>
          <p:nvPr/>
        </p:nvSpPr>
        <p:spPr>
          <a:xfrm>
            <a:off x="937348" y="2345016"/>
            <a:ext cx="2738725" cy="446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More than two conditionals</a:t>
            </a:r>
          </a:p>
        </p:txBody>
      </p:sp>
    </p:spTree>
    <p:extLst>
      <p:ext uri="{BB962C8B-B14F-4D97-AF65-F5344CB8AC3E}">
        <p14:creationId xmlns:p14="http://schemas.microsoft.com/office/powerpoint/2010/main" val="3864212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6ABB3-69B8-4EFC-AF4C-3E682A05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Nested Conditional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7671E-C78C-4CBD-8733-43BEC6D92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1CCB23A2-34F7-4002-AA18-82CF36335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431" y="2935423"/>
            <a:ext cx="7418433" cy="353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20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FD05C-90DE-4BC5-B58D-C5EC822A9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Functions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05AE552-56CF-4F5D-A307-8904083D57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6892336"/>
              </p:ext>
            </p:extLst>
          </p:nvPr>
        </p:nvGraphicFramePr>
        <p:xfrm>
          <a:off x="2230438" y="2638425"/>
          <a:ext cx="7731124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5562">
                  <a:extLst>
                    <a:ext uri="{9D8B030D-6E8A-4147-A177-3AD203B41FA5}">
                      <a16:colId xmlns:a16="http://schemas.microsoft.com/office/drawing/2014/main" val="3509965590"/>
                    </a:ext>
                  </a:extLst>
                </a:gridCol>
                <a:gridCol w="3865562">
                  <a:extLst>
                    <a:ext uri="{9D8B030D-6E8A-4147-A177-3AD203B41FA5}">
                      <a16:colId xmlns:a16="http://schemas.microsoft.com/office/drawing/2014/main" val="669244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107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Build in functions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Max(), min(), avg(), type(),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len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(), int(), str()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698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Import functions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Import random, math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127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User defined functions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def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function_name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argument_variable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):</a:t>
                      </a:r>
                    </a:p>
                    <a:p>
                      <a:pPr lvl="1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return something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949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840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D0F4D-F9F1-4C79-8958-639AA40C6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Functions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093D96-F91D-4947-88B8-406317CDC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2602034"/>
            <a:ext cx="6016049" cy="394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78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F0696A-E10D-432F-82C1-1F22834F3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1500"/>
              <a:t>Trainer profile</a:t>
            </a:r>
            <a:br>
              <a:rPr lang="en-US" sz="1500"/>
            </a:br>
            <a:br>
              <a:rPr lang="en-US" sz="1500"/>
            </a:br>
            <a:r>
              <a:rPr lang="en-US" sz="1500"/>
              <a:t>Adam Aulia Rahmadi S.kom</a:t>
            </a:r>
            <a:br>
              <a:rPr lang="en-US" sz="1500"/>
            </a:br>
            <a:endParaRPr lang="en-US" sz="1500"/>
          </a:p>
        </p:txBody>
      </p:sp>
      <p:graphicFrame>
        <p:nvGraphicFramePr>
          <p:cNvPr id="19" name="Content Placeholder 4">
            <a:extLst>
              <a:ext uri="{FF2B5EF4-FFF2-40B4-BE49-F238E27FC236}">
                <a16:creationId xmlns:a16="http://schemas.microsoft.com/office/drawing/2014/main" id="{ED2546CD-BEB7-4DB3-B037-35BC79F053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1700097"/>
              </p:ext>
            </p:extLst>
          </p:nvPr>
        </p:nvGraphicFramePr>
        <p:xfrm>
          <a:off x="965201" y="2638425"/>
          <a:ext cx="1026160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4578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92F92-756B-4C45-A890-164C1C483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01563-E504-46AF-AE39-77D258B16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BEA1F5-8EAE-4590-AB31-7D57B7955D00}"/>
              </a:ext>
            </a:extLst>
          </p:cNvPr>
          <p:cNvSpPr txBox="1">
            <a:spLocks/>
          </p:cNvSpPr>
          <p:nvPr/>
        </p:nvSpPr>
        <p:spPr>
          <a:xfrm>
            <a:off x="313542" y="2228932"/>
            <a:ext cx="1917594" cy="702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For loop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8FD3DB-3790-4A9A-B599-22706796ECC6}"/>
              </a:ext>
            </a:extLst>
          </p:cNvPr>
          <p:cNvSpPr txBox="1">
            <a:spLocks/>
          </p:cNvSpPr>
          <p:nvPr/>
        </p:nvSpPr>
        <p:spPr>
          <a:xfrm>
            <a:off x="6505575" y="2153412"/>
            <a:ext cx="2304317" cy="484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While loop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A3DFF5-361F-416F-A536-48E51930C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843" y="2861891"/>
            <a:ext cx="4914900" cy="2076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4FB246-F166-4218-95A9-BA8AEA8C5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42" y="2861891"/>
            <a:ext cx="6049158" cy="144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28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97FB-1666-4D77-A54D-FBFF684AA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3BF49-22DE-408A-94BF-01E357CB3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 string is a </a:t>
            </a:r>
            <a:r>
              <a:rPr lang="en-US" i="1" dirty="0">
                <a:solidFill>
                  <a:schemeClr val="tx1"/>
                </a:solidFill>
              </a:rPr>
              <a:t>sequence </a:t>
            </a:r>
            <a:r>
              <a:rPr lang="en-US" dirty="0">
                <a:solidFill>
                  <a:schemeClr val="tx1"/>
                </a:solidFill>
              </a:rPr>
              <a:t>of characters. You can access the characters one at a time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with the bracket operator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627BE-BF60-4451-9B9B-5BBBBED3A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068389"/>
            <a:ext cx="3687504" cy="1064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A44D04-44C9-4188-AECF-0384CD376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683" y="4035052"/>
            <a:ext cx="52768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60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87EBF-AC0A-4C18-B045-D82A1C833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4ABC3-6461-4D17-8523-20A251A44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Traversal through a string with a loop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3258EA-D880-4002-B7D7-494FC5C2C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79481"/>
            <a:ext cx="4448175" cy="2038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149677-2E7B-4442-8AD0-A3AC8CDEA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27" y="3352574"/>
            <a:ext cx="3598492" cy="94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24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8871C-3F5E-4D13-B98B-73325213C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Strings (The in operator )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2C790DF5-DEA7-4009-9734-C543536B8E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6205" y="2494329"/>
            <a:ext cx="7135357" cy="290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90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12259-5D66-4F33-A546-D530732C8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Strings (String comparison )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B15E0F8-9DAF-47E5-BFFF-8FB5E5132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2591409"/>
            <a:ext cx="7460150" cy="137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99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719C3-6FA4-450A-ACE7-324FDE066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8123B-E331-47CF-BC14-08FD2D11D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686" y="2638044"/>
            <a:ext cx="5026914" cy="3362705"/>
          </a:xfrm>
        </p:spPr>
        <p:txBody>
          <a:bodyPr/>
          <a:lstStyle/>
          <a:p>
            <a:r>
              <a:rPr lang="en-US" dirty="0"/>
              <a:t>Sequence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Mutable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2DA596-323E-4743-91C9-1B49BA749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3065369"/>
            <a:ext cx="4495800" cy="7272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28B67F-0716-416B-B0FF-FE52F1160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3991513"/>
            <a:ext cx="3848100" cy="571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8C334B-9AF6-455A-A0A0-A989C5DF3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5114924"/>
            <a:ext cx="3114675" cy="88582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E9D2357-395A-4C94-9973-8DFCE24E3AFD}"/>
              </a:ext>
            </a:extLst>
          </p:cNvPr>
          <p:cNvSpPr txBox="1">
            <a:spLocks/>
          </p:cNvSpPr>
          <p:nvPr/>
        </p:nvSpPr>
        <p:spPr>
          <a:xfrm>
            <a:off x="6229350" y="2638044"/>
            <a:ext cx="4857750" cy="3362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Initialize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4F99BF-A24D-40E4-BA9A-0AEA6B6E6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632" y="3210463"/>
            <a:ext cx="5170107" cy="200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48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723BA-F56A-4733-A4BC-60D51963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FD329-3DC6-4C24-A3A9-A039C7A47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47569"/>
            <a:ext cx="7729728" cy="3101983"/>
          </a:xfrm>
        </p:spPr>
        <p:txBody>
          <a:bodyPr/>
          <a:lstStyle/>
          <a:p>
            <a:r>
              <a:rPr lang="en-US" b="1" dirty="0"/>
              <a:t>Traversing a list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3CA13E-4942-46EB-8CAC-0CBEC5AE5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5" y="3071812"/>
            <a:ext cx="6876863" cy="900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30F84D-E1EC-4F9C-A488-5F2206306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5" y="4434267"/>
            <a:ext cx="4958715" cy="10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79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1168C-BF6A-4FE1-8845-51C70B6C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24C02-32C7-4944-B2FB-BCA389E75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+ operator concatenates lists: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Similarly, the * operator repeats a list a given number of times: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10426D-36E5-4447-9327-51CA21D4C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12" y="3033712"/>
            <a:ext cx="2124075" cy="1038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8CD2B7-0600-4F2A-98A2-30255C406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612" y="4710719"/>
            <a:ext cx="105727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88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27407-FA1B-41B6-8013-EC9C219DB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SLICES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81FBE88-366A-467D-8340-05002D336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2717800"/>
            <a:ext cx="4724400" cy="447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6D3167-115A-4147-8871-5FEF3F5C7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136" y="3381375"/>
            <a:ext cx="876300" cy="419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A8161A-A899-4F18-A6FA-74EFF337E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474" y="3454401"/>
            <a:ext cx="1609725" cy="342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8CBD8B-6878-4063-9908-6D9A8E346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6848" y="4046536"/>
            <a:ext cx="819150" cy="390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1DE111-2BB1-4017-8D66-F1935FCE3D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474" y="3998911"/>
            <a:ext cx="2828925" cy="438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6236DE-9548-4989-A942-D11CD91554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6848" y="4706174"/>
            <a:ext cx="790575" cy="3524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0B1385-1623-48F2-9473-4EFC32F579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9474" y="4706174"/>
            <a:ext cx="21431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51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1FEDC-D338-4D68-92B6-2932E59E2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methods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D4C1D-C5E3-4D1C-8158-C0A402015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11667"/>
            <a:ext cx="7729728" cy="3101983"/>
          </a:xfrm>
        </p:spPr>
        <p:txBody>
          <a:bodyPr/>
          <a:lstStyle/>
          <a:p>
            <a:r>
              <a:rPr lang="en-US" dirty="0"/>
              <a:t>Append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Extend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8BA518-820C-478B-A828-948232955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418" y="3040306"/>
            <a:ext cx="2790825" cy="619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DF7476-1A38-4F66-B69A-897660A30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278" y="4309329"/>
            <a:ext cx="319087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53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AAB46BBA-0EE6-4459-8E64-4DCEC4728B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9" r="1" b="4531"/>
          <a:stretch/>
        </p:blipFill>
        <p:spPr>
          <a:xfrm>
            <a:off x="4650909" y="10"/>
            <a:ext cx="7541090" cy="685798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5A437B-3B4E-490B-BCAD-9AC690138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Founder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EF1C9-63E6-47AA-88D7-4C585DCA5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76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Guido van Rossum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9FD9A8-512A-4353-BD87-F09C790CD305}"/>
              </a:ext>
            </a:extLst>
          </p:cNvPr>
          <p:cNvSpPr txBox="1">
            <a:spLocks/>
          </p:cNvSpPr>
          <p:nvPr/>
        </p:nvSpPr>
        <p:spPr>
          <a:xfrm>
            <a:off x="643467" y="3654556"/>
            <a:ext cx="3363974" cy="1354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Version : </a:t>
            </a:r>
          </a:p>
          <a:p>
            <a:r>
              <a:rPr lang="en-US" dirty="0">
                <a:solidFill>
                  <a:schemeClr val="bg1"/>
                </a:solidFill>
              </a:rPr>
              <a:t>2.*</a:t>
            </a:r>
          </a:p>
          <a:p>
            <a:r>
              <a:rPr lang="en-US" dirty="0">
                <a:solidFill>
                  <a:schemeClr val="bg1"/>
                </a:solidFill>
              </a:rPr>
              <a:t>3.*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66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4015C-9291-47C6-8192-A3F26742D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and functions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A59140-9A50-48EB-904A-C0E6AB6D2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2552700"/>
            <a:ext cx="4479616" cy="310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52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6FDEA-1CCA-4ECE-B655-75D1CF751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31463"/>
            <a:ext cx="7729728" cy="1188720"/>
          </a:xfrm>
        </p:spPr>
        <p:txBody>
          <a:bodyPr/>
          <a:lstStyle/>
          <a:p>
            <a:r>
              <a:rPr lang="en-US" dirty="0"/>
              <a:t>Deleting </a:t>
            </a:r>
            <a:r>
              <a:rPr lang="en-US" dirty="0" err="1"/>
              <a:t>elemEnt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E2057-0BB3-401C-A658-09E53A128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4131564" cy="318849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Pop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del</a:t>
            </a:r>
          </a:p>
          <a:p>
            <a:endParaRPr lang="en-US" dirty="0"/>
          </a:p>
          <a:p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DF4527-2050-4CB8-83DB-FAB12F216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3243262"/>
            <a:ext cx="3200400" cy="714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532750-E4B3-4B8D-B42B-26F231093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244" y="4662487"/>
            <a:ext cx="3400425" cy="85725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E9A1D6-D747-4706-8D8C-A6CE12BBB50F}"/>
              </a:ext>
            </a:extLst>
          </p:cNvPr>
          <p:cNvSpPr txBox="1">
            <a:spLocks/>
          </p:cNvSpPr>
          <p:nvPr/>
        </p:nvSpPr>
        <p:spPr>
          <a:xfrm>
            <a:off x="6745986" y="2476119"/>
            <a:ext cx="4131564" cy="4115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Remove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E9A802-070D-4C34-A5B9-E4A0CB6D7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237" y="2867024"/>
            <a:ext cx="33242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331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C10B-753D-4726-B537-9BF9E5EA6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Tuples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D6511-3B37-48A7-8640-B45C1DD0F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3790201"/>
            <a:ext cx="4543890" cy="2188762"/>
          </a:xfrm>
        </p:spPr>
        <p:txBody>
          <a:bodyPr/>
          <a:lstStyle/>
          <a:p>
            <a:r>
              <a:rPr lang="en-US" dirty="0"/>
              <a:t>Initialize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835378-253E-4418-AC37-B5969DD26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539" y="5223972"/>
            <a:ext cx="3179884" cy="40471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923C4C-7B60-471A-BE9F-170EF0798DC6}"/>
              </a:ext>
            </a:extLst>
          </p:cNvPr>
          <p:cNvSpPr txBox="1">
            <a:spLocks/>
          </p:cNvSpPr>
          <p:nvPr/>
        </p:nvSpPr>
        <p:spPr>
          <a:xfrm>
            <a:off x="2231136" y="2492802"/>
            <a:ext cx="5026914" cy="9580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Sequence</a:t>
            </a:r>
          </a:p>
          <a:p>
            <a:r>
              <a:rPr lang="en-US" dirty="0"/>
              <a:t>immutable (no append)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6C7CA7-F2BE-4866-904C-2E8044ACE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539" y="4377802"/>
            <a:ext cx="1808284" cy="50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16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767D0-AFE9-4297-A9EB-71DCA07D5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and 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F8E81-D2ED-4236-9572-6AA7E1D92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286" y="2647569"/>
            <a:ext cx="5141214" cy="3101983"/>
          </a:xfrm>
        </p:spPr>
        <p:txBody>
          <a:bodyPr/>
          <a:lstStyle/>
          <a:p>
            <a:r>
              <a:rPr lang="en-US" dirty="0"/>
              <a:t>String to list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151C5D-F686-4816-8BD0-7E18B6ACE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993" y="4011619"/>
            <a:ext cx="3162300" cy="1114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2ADA7F-DB18-45FD-9E7D-6D012EC4C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993" y="3128331"/>
            <a:ext cx="4495800" cy="6858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11A94E8-61DB-4AD0-A160-E1E7D074B91A}"/>
              </a:ext>
            </a:extLst>
          </p:cNvPr>
          <p:cNvSpPr txBox="1">
            <a:spLocks/>
          </p:cNvSpPr>
          <p:nvPr/>
        </p:nvSpPr>
        <p:spPr>
          <a:xfrm>
            <a:off x="6228209" y="2647569"/>
            <a:ext cx="5141214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List to string 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54541-7057-4384-812E-1A2C52A73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0" y="3597281"/>
            <a:ext cx="5476873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636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9AB09-436D-406E-85CF-3F2662FCA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8D3DF8-D261-4FD1-B40E-3B97F4265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4341" y="2638425"/>
            <a:ext cx="6503319" cy="310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511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E944-3E64-4420-9D3B-E580A035C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A0525-A4FF-4680-B52B-F560DE3F7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9427" y="2665754"/>
            <a:ext cx="2704835" cy="433768"/>
          </a:xfrm>
        </p:spPr>
        <p:txBody>
          <a:bodyPr/>
          <a:lstStyle/>
          <a:p>
            <a:r>
              <a:rPr lang="en-US" dirty="0"/>
              <a:t>Create dictionary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6BA52D-8C3C-42E5-9AF1-ED30BA106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262" y="3147146"/>
            <a:ext cx="3248025" cy="93345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5E2475-4228-488A-8F33-8B4E309436D9}"/>
              </a:ext>
            </a:extLst>
          </p:cNvPr>
          <p:cNvSpPr txBox="1">
            <a:spLocks/>
          </p:cNvSpPr>
          <p:nvPr/>
        </p:nvSpPr>
        <p:spPr>
          <a:xfrm>
            <a:off x="3461537" y="4522208"/>
            <a:ext cx="2311189" cy="10472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Show dictionary key </a:t>
            </a:r>
          </a:p>
          <a:p>
            <a:r>
              <a:rPr lang="en-US" dirty="0" err="1"/>
              <a:t>a.keys</a:t>
            </a:r>
            <a:r>
              <a:rPr lang="en-US" dirty="0"/>
              <a:t>()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A3A24A-42D7-4B09-94A4-7753C3B3BD6C}"/>
              </a:ext>
            </a:extLst>
          </p:cNvPr>
          <p:cNvSpPr txBox="1">
            <a:spLocks/>
          </p:cNvSpPr>
          <p:nvPr/>
        </p:nvSpPr>
        <p:spPr>
          <a:xfrm>
            <a:off x="6230171" y="4606004"/>
            <a:ext cx="2942116" cy="963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Show dictionary values</a:t>
            </a:r>
          </a:p>
          <a:p>
            <a:r>
              <a:rPr lang="en-US" dirty="0" err="1"/>
              <a:t>a.values</a:t>
            </a:r>
            <a:r>
              <a:rPr lang="en-US" dirty="0"/>
              <a:t>()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623C67-4D7E-4A8B-957C-BE599A0D7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606" y="3176587"/>
            <a:ext cx="2063870" cy="90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85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69D40-E506-4BC5-807C-8000286E4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2BA694-3C96-44F0-AA08-44624266A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2370136"/>
            <a:ext cx="5350764" cy="347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857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D9172-06FB-474A-B6EA-E5FC144F3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Looping and dictionary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66A315-15F9-4BC5-8CA6-F4768A51B9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9739" y="3042295"/>
            <a:ext cx="7731125" cy="11237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BF6A3D-8E15-4671-B395-1C0303A02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738" y="4704589"/>
            <a:ext cx="7634697" cy="134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568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9778-1FA9-41D5-9333-4282D0782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399E9-0583-4466-BFE3-BF2D1BCD5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files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78D9C6-7A0D-40EF-BC4C-3F3905891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3114675"/>
            <a:ext cx="57531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18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D045E-AA25-406D-947A-0AFC7626F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CA5E8-BE13-4366-871F-24351E729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Searching through a file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4B376D-2B74-4EED-AA26-E3AB02091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928" y="3047266"/>
            <a:ext cx="5892956" cy="222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74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66A4D4-049A-4389-B407-0E7091A0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06DF99-0415-409B-ACF3-D8C517476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Why Python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580DA-EBB8-49CA-B5C5-F771A653B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Simple</a:t>
            </a:r>
            <a:r>
              <a:rPr lang="en-US">
                <a:solidFill>
                  <a:srgbClr val="FFFFFF"/>
                </a:solidFill>
              </a:rPr>
              <a:t> </a:t>
            </a:r>
          </a:p>
          <a:p>
            <a:r>
              <a:rPr lang="en-US" b="1">
                <a:solidFill>
                  <a:srgbClr val="FFFFFF"/>
                </a:solidFill>
              </a:rPr>
              <a:t>Extensive Support Libraries</a:t>
            </a:r>
          </a:p>
          <a:p>
            <a:r>
              <a:rPr lang="en-US" b="1">
                <a:solidFill>
                  <a:srgbClr val="FFFFFF"/>
                </a:solidFill>
              </a:rPr>
              <a:t>Integration Feature</a:t>
            </a:r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899359-8523-4D4D-B568-3FDFAF98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9C9585-DA89-4D7E-BCDF-576461A1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mage result for python logo transparent">
            <a:extLst>
              <a:ext uri="{FF2B5EF4-FFF2-40B4-BE49-F238E27FC236}">
                <a16:creationId xmlns:a16="http://schemas.microsoft.com/office/drawing/2014/main" id="{42B58EFC-8104-4EA0-A8F2-D5BB555E1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" r="3081" b="-1"/>
          <a:stretch/>
        </p:blipFill>
        <p:spPr bwMode="auto">
          <a:xfrm>
            <a:off x="7064692" y="1109441"/>
            <a:ext cx="4159568" cy="432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9544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2DE5E-F0CC-4442-BB71-E37568BB5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91297-74DF-4FCD-86BB-94AB92A4E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to file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10894B-1EB7-4FC0-9FAD-14CB1B353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110" y="3109334"/>
            <a:ext cx="4924425" cy="676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B5A66A-9C37-4352-8A95-C800F6285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110" y="4034465"/>
            <a:ext cx="4962525" cy="742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284D98-533F-42CB-AC09-6F3D3CF67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110" y="4928672"/>
            <a:ext cx="5124450" cy="666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C318FF-C460-4D16-961F-735D918DF1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0110" y="5883323"/>
            <a:ext cx="19907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134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CA419B2F-7A39-4668-9FB7-BB1898CBB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5" y="2664313"/>
            <a:ext cx="7360611" cy="275541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C43ED0C-C83C-44E7-A198-4D58368E1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handling</a:t>
            </a:r>
          </a:p>
        </p:txBody>
      </p:sp>
    </p:spTree>
    <p:extLst>
      <p:ext uri="{BB962C8B-B14F-4D97-AF65-F5344CB8AC3E}">
        <p14:creationId xmlns:p14="http://schemas.microsoft.com/office/powerpoint/2010/main" val="4086010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7895E-B22A-4A78-8557-D7B5CA84B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E19D8-1303-40CB-AA63-35E999B2C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http://do1.dr-chuck.com/pythonlearn/EN_us/pythonlearn.pdf</a:t>
            </a:r>
          </a:p>
        </p:txBody>
      </p:sp>
    </p:spTree>
    <p:extLst>
      <p:ext uri="{BB962C8B-B14F-4D97-AF65-F5344CB8AC3E}">
        <p14:creationId xmlns:p14="http://schemas.microsoft.com/office/powerpoint/2010/main" val="2379172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605ED0-CB59-4F1D-88F5-DA814BC55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200" dirty="0"/>
              <a:t>Top companies that using python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D7947FF-A8B5-4343-8D7F-AAF47A69E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76" y="1566466"/>
            <a:ext cx="6257544" cy="341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63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0A0425-AF31-44A4-AD84-63B2B7D6D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Python top library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5D1DA4-AF56-487D-B573-4010A8074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695" y="640080"/>
            <a:ext cx="5302905" cy="5263134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9454D3D8-9B6D-4EE1-820B-CB35923F80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15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526A68-9429-4398-B1E5-69ECD2EAA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21FC50-7732-47DD-8606-4C03D7F253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675493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908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DDD81-CF8E-4543-8CB3-876550ACA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en-US" dirty="0" err="1"/>
              <a:t>Jupyter</a:t>
            </a:r>
            <a:r>
              <a:rPr lang="en-US" dirty="0"/>
              <a:t> notebook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CCA615-8753-4CBF-AD88-39FA3E441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0438" y="3530399"/>
            <a:ext cx="9854216" cy="18592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9EB21D-1F96-4F26-BA94-640C5D77E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438" y="2632369"/>
            <a:ext cx="4305300" cy="447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1AFC50-2FDB-4D99-8B57-401BBCDBC317}"/>
              </a:ext>
            </a:extLst>
          </p:cNvPr>
          <p:cNvSpPr txBox="1"/>
          <p:nvPr/>
        </p:nvSpPr>
        <p:spPr>
          <a:xfrm>
            <a:off x="1125415" y="2127739"/>
            <a:ext cx="342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 </a:t>
            </a:r>
            <a:r>
              <a:rPr lang="en-US" dirty="0" err="1"/>
              <a:t>cmd</a:t>
            </a:r>
            <a:r>
              <a:rPr lang="en-US" dirty="0"/>
              <a:t> , type </a:t>
            </a:r>
            <a:r>
              <a:rPr lang="en-US" dirty="0" err="1"/>
              <a:t>jupyter</a:t>
            </a:r>
            <a:r>
              <a:rPr lang="en-US" dirty="0"/>
              <a:t> notebook</a:t>
            </a:r>
          </a:p>
        </p:txBody>
      </p:sp>
    </p:spTree>
    <p:extLst>
      <p:ext uri="{BB962C8B-B14F-4D97-AF65-F5344CB8AC3E}">
        <p14:creationId xmlns:p14="http://schemas.microsoft.com/office/powerpoint/2010/main" val="577267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4C2B3-9EA9-4FDF-B5AB-6B51E6A92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Primitive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491F7-C669-48C2-9991-0913F05B6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26ACBFC-D24C-4741-8F8C-E59A999385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504699"/>
              </p:ext>
            </p:extLst>
          </p:nvPr>
        </p:nvGraphicFramePr>
        <p:xfrm>
          <a:off x="2032000" y="2321209"/>
          <a:ext cx="8128000" cy="4022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2625829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20365537"/>
                    </a:ext>
                  </a:extLst>
                </a:gridCol>
              </a:tblGrid>
              <a:tr h="501896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Types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201737"/>
                  </a:ext>
                </a:extLst>
              </a:tr>
              <a:tr h="1254740">
                <a:tc>
                  <a:txBody>
                    <a:bodyPr/>
                    <a:lstStyle/>
                    <a:p>
                      <a:r>
                        <a:rPr lang="en-US" dirty="0"/>
                        <a:t>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message = 'And now for something completely different'</a:t>
                      </a:r>
                      <a:r>
                        <a:rPr lang="en-US" dirty="0"/>
                        <a:t> 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560481"/>
                  </a:ext>
                </a:extLst>
              </a:tr>
              <a:tr h="878318">
                <a:tc>
                  <a:txBody>
                    <a:bodyPr/>
                    <a:lstStyle/>
                    <a:p>
                      <a:r>
                        <a:rPr lang="en-US" dirty="0"/>
                        <a:t>Integer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= 17</a:t>
                      </a:r>
                      <a:r>
                        <a:rPr lang="en-US" dirty="0"/>
                        <a:t> 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616968"/>
                  </a:ext>
                </a:extLst>
              </a:tr>
              <a:tr h="878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Double / Float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 = 3.1415926535897931</a:t>
                      </a:r>
                      <a:r>
                        <a:rPr lang="en-US" dirty="0"/>
                        <a:t> 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98221"/>
                  </a:ext>
                </a:extLst>
              </a:tr>
              <a:tr h="508867">
                <a:tc>
                  <a:txBody>
                    <a:bodyPr/>
                    <a:lstStyle/>
                    <a:p>
                      <a:r>
                        <a:rPr lang="en-US" dirty="0"/>
                        <a:t>Boolean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 / 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877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76498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487</Words>
  <Application>Microsoft Office PowerPoint</Application>
  <PresentationFormat>Widescreen</PresentationFormat>
  <Paragraphs>188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Gill Sans MT</vt:lpstr>
      <vt:lpstr>Parcel</vt:lpstr>
      <vt:lpstr>Python 101</vt:lpstr>
      <vt:lpstr>Trainer profile  Adam Aulia Rahmadi S.kom </vt:lpstr>
      <vt:lpstr>Founder</vt:lpstr>
      <vt:lpstr>Why Python ?</vt:lpstr>
      <vt:lpstr>Top companies that using python</vt:lpstr>
      <vt:lpstr>Python top library</vt:lpstr>
      <vt:lpstr>overview</vt:lpstr>
      <vt:lpstr>Jupyter notebook</vt:lpstr>
      <vt:lpstr>Primitive Variable</vt:lpstr>
      <vt:lpstr>Complex variables</vt:lpstr>
      <vt:lpstr>Math Operators </vt:lpstr>
      <vt:lpstr>Boolean expressions </vt:lpstr>
      <vt:lpstr>String Operators</vt:lpstr>
      <vt:lpstr>Conditional</vt:lpstr>
      <vt:lpstr>Conditional </vt:lpstr>
      <vt:lpstr>Chained Conditional</vt:lpstr>
      <vt:lpstr>Nested Conditional</vt:lpstr>
      <vt:lpstr>Functions</vt:lpstr>
      <vt:lpstr>Functions </vt:lpstr>
      <vt:lpstr>Loop</vt:lpstr>
      <vt:lpstr>Strings</vt:lpstr>
      <vt:lpstr>Strings</vt:lpstr>
      <vt:lpstr>Strings (The in operator )</vt:lpstr>
      <vt:lpstr>Strings (String comparison )</vt:lpstr>
      <vt:lpstr>List</vt:lpstr>
      <vt:lpstr>List</vt:lpstr>
      <vt:lpstr>List Operations</vt:lpstr>
      <vt:lpstr>List SLICES</vt:lpstr>
      <vt:lpstr>List methods </vt:lpstr>
      <vt:lpstr>List and functions</vt:lpstr>
      <vt:lpstr>Deleting elemEnt</vt:lpstr>
      <vt:lpstr>Tuples </vt:lpstr>
      <vt:lpstr>List and strings</vt:lpstr>
      <vt:lpstr>Dictionary</vt:lpstr>
      <vt:lpstr>Dictionary</vt:lpstr>
      <vt:lpstr>Dictionary</vt:lpstr>
      <vt:lpstr>Looping and dictionary</vt:lpstr>
      <vt:lpstr>Files</vt:lpstr>
      <vt:lpstr>Files</vt:lpstr>
      <vt:lpstr>files</vt:lpstr>
      <vt:lpstr>Error handling</vt:lpstr>
      <vt:lpstr>source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101</dc:title>
  <dc:creator>ricola.soft12</dc:creator>
  <cp:lastModifiedBy>ricola.soft12</cp:lastModifiedBy>
  <cp:revision>18</cp:revision>
  <dcterms:created xsi:type="dcterms:W3CDTF">2019-12-02T11:43:57Z</dcterms:created>
  <dcterms:modified xsi:type="dcterms:W3CDTF">2019-12-03T02:57:21Z</dcterms:modified>
</cp:coreProperties>
</file>