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620000" cy="10769600"/>
  <p:notesSz cx="7620000" cy="10769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1500" y="3338576"/>
            <a:ext cx="6477000" cy="22616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43000" y="6030976"/>
            <a:ext cx="5334000" cy="269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1000" y="2477008"/>
            <a:ext cx="33147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24300" y="2477008"/>
            <a:ext cx="33147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1000" y="430784"/>
            <a:ext cx="6858000" cy="17231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00" y="2477008"/>
            <a:ext cx="6858000" cy="71079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90800" y="10015728"/>
            <a:ext cx="24384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1000" y="10015728"/>
            <a:ext cx="17526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86400" y="10015728"/>
            <a:ext cx="1752600" cy="538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620000" cy="1076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2024-01-11T17:38:31Z</dcterms:created>
  <dcterms:modified xsi:type="dcterms:W3CDTF">2024-01-11T17:38:31Z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2024-01-11T00:00:00Z</vt:filetime>
  </property>
  <property fmtid="{D5CDD505-2E9C-101B-9397-08002B2CF9AE}" pid="3" name="Creator">
    <vt:lpwstr>Samsung Electronics</vt:lpwstr>
  </property>
  <property fmtid="{D5CDD505-2E9C-101B-9397-08002B2CF9AE}" pid="4" name="LastSaved">
    <vt:filetime>2024-01-11T00:00:00Z</vt:filetime>
  </property>
</Properties>
</file>