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jpeg" ContentType="image/jpe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29.png" ContentType="image/png"/>
  <Override PartName="/ppt/media/image11.png" ContentType="image/png"/>
  <Override PartName="/ppt/media/image6.png" ContentType="image/png"/>
  <Override PartName="/ppt/media/image36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30.png" ContentType="image/png"/>
  <Override PartName="/ppt/media/image28.png" ContentType="image/png"/>
  <Override PartName="/ppt/media/image10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300700" cy="102997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0768C40-90CB-492B-A439-861B0278796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102060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033080" y="5562000"/>
            <a:ext cx="102060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5BACDC-EE2C-44CA-A5CF-93A886939DE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033080" y="556200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9262800" y="556200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64AD72-D77D-49EF-B9BA-E3098802792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3286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7483680" y="3865320"/>
            <a:ext cx="3286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10934640" y="3865320"/>
            <a:ext cx="3286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4033080" y="5562000"/>
            <a:ext cx="3286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7483680" y="5562000"/>
            <a:ext cx="3286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10934640" y="5562000"/>
            <a:ext cx="3286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C7A0A3-20A8-4291-AC4F-E75345344C2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70DC1B2-C31B-40F8-9577-75E0A9FA1BC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033080" y="3865320"/>
            <a:ext cx="102060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9771BC6-B81E-4706-8EF5-78D18D44CA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102060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33C7BD8-08C0-4F4B-B216-47A1308040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498024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98024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62CB613-9BA5-4159-BD12-2D10E8CB353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FCE0FD5-3D23-445E-814C-5B541059FBF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8615520" y="1025640"/>
            <a:ext cx="9298800" cy="650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EC1F811-5219-4935-A269-ACFCE204437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98024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033080" y="556200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9DF261D-EE6D-4C3B-949C-D1270445A43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033080" y="3865320"/>
            <a:ext cx="102060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12033E3-67B2-471F-A109-E32DD444B7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498024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9262800" y="556200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86263DB-AE27-467B-BF36-50501091E45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033080" y="5562000"/>
            <a:ext cx="102060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6B74B79-731E-4336-82F5-6E607A3F029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102060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033080" y="5562000"/>
            <a:ext cx="102060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DDAE440-8496-4165-AEC0-1567E51A6C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4033080" y="556200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9262800" y="556200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C777781-323C-4E44-AF37-24F6A4022C43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3286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7483680" y="3865320"/>
            <a:ext cx="3286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10934640" y="3865320"/>
            <a:ext cx="3286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4033080" y="5562000"/>
            <a:ext cx="3286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7483680" y="5562000"/>
            <a:ext cx="3286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10934640" y="5562000"/>
            <a:ext cx="328608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8E0680-FE27-4920-AB21-6E4A60B4B20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102060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AD41A6-908D-4E09-86D7-D30E82FCD8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498024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98024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D855B1-77E4-48F9-96C1-F0801CDB95A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BE3DCF-321F-434F-AE7B-41A1B36765F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8615520" y="1025640"/>
            <a:ext cx="9298800" cy="650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2D1D69-6186-40F3-AED6-C61976D8F56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98024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033080" y="556200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8820D3-910F-4E42-9BE7-70ABB08925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498024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9262800" y="556200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90960B-C339-48C4-AAB0-33ECBEB43C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IN" sz="1800" spc="-1" strike="noStrike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033080" y="386532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262800" y="3865320"/>
            <a:ext cx="498024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033080" y="5562000"/>
            <a:ext cx="10206000" cy="154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IN" sz="1800" spc="-1" strike="noStrike"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78EDEE-0297-4DA3-B5EF-A67A8297923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p>
            <a:r>
              <a:rPr lang="en-IN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g object 16" hidden="1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bg object 17"/>
          <p:cNvSpPr/>
          <p:nvPr/>
        </p:nvSpPr>
        <p:spPr>
          <a:xfrm>
            <a:off x="15855120" y="5907600"/>
            <a:ext cx="2432880" cy="3476160"/>
          </a:xfrm>
          <a:custGeom>
            <a:avLst/>
            <a:gdLst/>
            <a:ahLst/>
            <a:rect l="l" t="t" r="r" b="b"/>
            <a:pathLst>
              <a:path w="2433319" h="3476625">
                <a:moveTo>
                  <a:pt x="1738248" y="0"/>
                </a:moveTo>
                <a:lnTo>
                  <a:pt x="0" y="1738316"/>
                </a:lnTo>
                <a:lnTo>
                  <a:pt x="1738248" y="3476624"/>
                </a:lnTo>
                <a:lnTo>
                  <a:pt x="2433002" y="2781898"/>
                </a:lnTo>
                <a:lnTo>
                  <a:pt x="2433002" y="694729"/>
                </a:lnTo>
                <a:lnTo>
                  <a:pt x="1738248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bg object 18"/>
          <p:cNvSpPr/>
          <p:nvPr/>
        </p:nvSpPr>
        <p:spPr>
          <a:xfrm>
            <a:off x="8716680" y="8595360"/>
            <a:ext cx="2892240" cy="1692000"/>
          </a:xfrm>
          <a:custGeom>
            <a:avLst/>
            <a:gdLst/>
            <a:ahLst/>
            <a:rect l="l" t="t" r="r" b="b"/>
            <a:pathLst>
              <a:path w="2892425" h="1692275">
                <a:moveTo>
                  <a:pt x="1691749" y="0"/>
                </a:moveTo>
                <a:lnTo>
                  <a:pt x="0" y="1691752"/>
                </a:lnTo>
                <a:lnTo>
                  <a:pt x="2401118" y="1691752"/>
                </a:lnTo>
                <a:lnTo>
                  <a:pt x="2892305" y="1200565"/>
                </a:lnTo>
                <a:lnTo>
                  <a:pt x="1691749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bg object 19"/>
          <p:cNvSpPr/>
          <p:nvPr/>
        </p:nvSpPr>
        <p:spPr>
          <a:xfrm>
            <a:off x="8132400" y="8057520"/>
            <a:ext cx="2371320" cy="2229840"/>
          </a:xfrm>
          <a:custGeom>
            <a:avLst/>
            <a:gdLst/>
            <a:ahLst/>
            <a:rect l="l" t="t" r="r" b="b"/>
            <a:pathLst>
              <a:path w="2371725" h="2230120">
                <a:moveTo>
                  <a:pt x="1738312" y="0"/>
                </a:moveTo>
                <a:lnTo>
                  <a:pt x="0" y="1740809"/>
                </a:lnTo>
                <a:lnTo>
                  <a:pt x="490630" y="2229497"/>
                </a:lnTo>
                <a:lnTo>
                  <a:pt x="774412" y="2229497"/>
                </a:lnTo>
                <a:lnTo>
                  <a:pt x="2371115" y="632792"/>
                </a:lnTo>
                <a:lnTo>
                  <a:pt x="1738312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bg object 20"/>
          <p:cNvSpPr/>
          <p:nvPr/>
        </p:nvSpPr>
        <p:spPr>
          <a:xfrm>
            <a:off x="11900160" y="6900120"/>
            <a:ext cx="5771880" cy="3386880"/>
          </a:xfrm>
          <a:custGeom>
            <a:avLst/>
            <a:gdLst/>
            <a:ahLst/>
            <a:rect l="l" t="t" r="r" b="b"/>
            <a:pathLst>
              <a:path w="5772150" h="3387090">
                <a:moveTo>
                  <a:pt x="2887370" y="0"/>
                </a:moveTo>
                <a:lnTo>
                  <a:pt x="0" y="2886075"/>
                </a:lnTo>
                <a:lnTo>
                  <a:pt x="501149" y="3387000"/>
                </a:lnTo>
                <a:lnTo>
                  <a:pt x="5271449" y="3387000"/>
                </a:lnTo>
                <a:lnTo>
                  <a:pt x="5772149" y="2886075"/>
                </a:lnTo>
                <a:lnTo>
                  <a:pt x="2887370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bg object 21"/>
          <p:cNvSpPr/>
          <p:nvPr/>
        </p:nvSpPr>
        <p:spPr>
          <a:xfrm>
            <a:off x="0" y="0"/>
            <a:ext cx="2343960" cy="2505960"/>
          </a:xfrm>
          <a:custGeom>
            <a:avLst/>
            <a:gdLst/>
            <a:ahLst/>
            <a:rect l="l" t="t" r="r" b="b"/>
            <a:pathLst>
              <a:path w="2344420" h="2506345">
                <a:moveTo>
                  <a:pt x="1909360" y="0"/>
                </a:moveTo>
                <a:lnTo>
                  <a:pt x="0" y="0"/>
                </a:lnTo>
                <a:lnTo>
                  <a:pt x="0" y="2234839"/>
                </a:lnTo>
                <a:lnTo>
                  <a:pt x="271011" y="2506014"/>
                </a:lnTo>
                <a:lnTo>
                  <a:pt x="2343949" y="434327"/>
                </a:lnTo>
                <a:lnTo>
                  <a:pt x="1909360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2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3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50B5D8E-163F-471A-972E-395B65587914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title"/>
          </p:nvPr>
        </p:nvSpPr>
        <p:spPr>
          <a:xfrm>
            <a:off x="914760" y="410760"/>
            <a:ext cx="16470000" cy="171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IN" sz="1800" spc="-1" strike="noStrike">
                <a:latin typeface="Calibri"/>
              </a:rPr>
              <a:t>Click to edit the title text format</a:t>
            </a:r>
            <a:endParaRPr b="0" lang="en-IN" sz="1800" spc="-1" strike="noStrike">
              <a:latin typeface="Calibri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914760" y="2409840"/>
            <a:ext cx="16470000" cy="59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Click to edit the outline text format</a:t>
            </a:r>
            <a:endParaRPr b="0" lang="en-IN" sz="18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Second Outline Level</a:t>
            </a:r>
            <a:endParaRPr b="0" lang="en-IN" sz="18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1800" spc="-1" strike="noStrike">
                <a:latin typeface="Calibri"/>
              </a:rPr>
              <a:t>Third Outline Level</a:t>
            </a:r>
            <a:endParaRPr b="0" lang="en-IN" sz="18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1800" spc="-1" strike="noStrike">
                <a:latin typeface="Calibri"/>
              </a:rPr>
              <a:t>Fourth Outline Level</a:t>
            </a:r>
            <a:endParaRPr b="0" lang="en-IN" sz="18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Fifth Outline Level</a:t>
            </a:r>
            <a:endParaRPr b="0" lang="en-IN" sz="20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Sixth Outline Level</a:t>
            </a:r>
            <a:endParaRPr b="0" lang="en-IN" sz="20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2000" spc="-1" strike="noStrike">
                <a:latin typeface="Calibri"/>
              </a:rPr>
              <a:t>Seventh Outline Level</a:t>
            </a:r>
            <a:endParaRPr b="0" lang="en-IN" sz="20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bg object 16"/>
          <p:cNvSpPr/>
          <p:nvPr/>
        </p:nvSpPr>
        <p:spPr>
          <a:xfrm>
            <a:off x="0" y="0"/>
            <a:ext cx="18287640" cy="10286640"/>
          </a:xfrm>
          <a:custGeom>
            <a:avLst/>
            <a:gdLst/>
            <a:ah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2829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40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IN" sz="4700" spc="-1" strike="noStrike">
                <a:latin typeface="Calibri"/>
              </a:rPr>
              <a:t>Click to edit the title text format</a:t>
            </a:r>
            <a:endParaRPr b="0" lang="en-IN" sz="4700" spc="-1" strike="noStrike"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033080" y="3865320"/>
            <a:ext cx="10206000" cy="3248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Click to edit the outline text format</a:t>
            </a:r>
            <a:endParaRPr b="0" lang="en-IN" sz="3500" spc="-1" strike="noStrike"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3500" spc="-1" strike="noStrike">
                <a:latin typeface="Calibri"/>
              </a:rPr>
              <a:t>Second Outline Level</a:t>
            </a:r>
            <a:endParaRPr b="0" lang="en-IN" sz="3500" spc="-1" strike="noStrike"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Third Outline Level</a:t>
            </a:r>
            <a:endParaRPr b="0" lang="en-IN" sz="3500" spc="-1" strike="noStrike"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IN" sz="3500" spc="-1" strike="noStrike">
                <a:latin typeface="Calibri"/>
              </a:rPr>
              <a:t>Fourth Outline Level</a:t>
            </a:r>
            <a:endParaRPr b="0" lang="en-IN" sz="3500" spc="-1" strike="noStrike"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Fifth Outline Level</a:t>
            </a:r>
            <a:endParaRPr b="0" lang="en-IN" sz="3500" spc="-1" strike="noStrike"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Sixth Outline Level</a:t>
            </a:r>
            <a:endParaRPr b="0" lang="en-IN" sz="3500" spc="-1" strike="noStrike"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IN" sz="3500" spc="-1" strike="noStrike">
                <a:latin typeface="Calibri"/>
              </a:rPr>
              <a:t>Seventh Outline Level</a:t>
            </a:r>
            <a:endParaRPr b="0" lang="en-IN" sz="3500" spc="-1" strike="noStrike"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ftr" idx="4"/>
          </p:nvPr>
        </p:nvSpPr>
        <p:spPr>
          <a:xfrm>
            <a:off x="6222240" y="9578880"/>
            <a:ext cx="5855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en-IN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IN" sz="1400" spc="-1" strike="noStrike">
                <a:latin typeface="Times New Roman"/>
              </a:rPr>
              <a:t>&lt;footer&gt;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5"/>
          </p:nvPr>
        </p:nvSpPr>
        <p:spPr>
          <a:xfrm>
            <a:off x="91512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IN" sz="1400" spc="-1" strike="noStrike">
                <a:latin typeface="Times New Roman"/>
              </a:defRPr>
            </a:lvl1pPr>
          </a:lstStyle>
          <a:p>
            <a:r>
              <a:rPr b="0" lang="en-IN" sz="1400" spc="-1" strike="noStrike">
                <a:latin typeface="Times New Roman"/>
              </a:rPr>
              <a:t>&lt;date/time&gt;</a:t>
            </a:r>
            <a:endParaRPr b="0" lang="en-IN" sz="1400" spc="-1" strike="noStrike"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sldNum" idx="6"/>
          </p:nvPr>
        </p:nvSpPr>
        <p:spPr>
          <a:xfrm>
            <a:off x="13176360" y="9578880"/>
            <a:ext cx="4208760" cy="5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IN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DAD8CDF-D222-481D-A356-EDE47CDD5BF4}" type="slidenum">
              <a:rPr b="0" lang="en-IN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IN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hyperlink" Target="mailto:youremail@email.com" TargetMode="External"/><Relationship Id="rId4" Type="http://schemas.openxmlformats.org/officeDocument/2006/relationships/hyperlink" Target="http://www.yourwebsite.com/" TargetMode="External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2"/>
          <p:cNvSpPr/>
          <p:nvPr/>
        </p:nvSpPr>
        <p:spPr>
          <a:xfrm>
            <a:off x="473400" y="2608560"/>
            <a:ext cx="8658360" cy="511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08440" bIns="0" anchor="t">
            <a:spAutoFit/>
          </a:bodyPr>
          <a:p>
            <a:pPr marL="12600">
              <a:lnSpc>
                <a:spcPts val="7730"/>
              </a:lnSpc>
              <a:spcBef>
                <a:spcPts val="1638"/>
              </a:spcBef>
              <a:buNone/>
            </a:pPr>
            <a:r>
              <a:rPr b="0" lang="en-IN" sz="7700" spc="344" strike="noStrike">
                <a:solidFill>
                  <a:srgbClr val="ffffff"/>
                </a:solidFill>
                <a:latin typeface="Cambria"/>
              </a:rPr>
              <a:t>Unlocking</a:t>
            </a:r>
            <a:r>
              <a:rPr b="0" lang="en-IN" sz="7700" spc="267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7700" spc="273" strike="noStrike">
                <a:solidFill>
                  <a:srgbClr val="ffffff"/>
                </a:solidFill>
                <a:latin typeface="Cambria"/>
              </a:rPr>
              <a:t>the </a:t>
            </a:r>
            <a:r>
              <a:rPr b="0" lang="en-IN" sz="7700" spc="174" strike="noStrike">
                <a:solidFill>
                  <a:srgbClr val="ffffff"/>
                </a:solidFill>
                <a:latin typeface="Cambria"/>
              </a:rPr>
              <a:t>Mysteries:</a:t>
            </a:r>
            <a:r>
              <a:rPr b="0" lang="en-IN" sz="7700" spc="6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7700" spc="287" strike="noStrike">
                <a:solidFill>
                  <a:srgbClr val="ffffff"/>
                </a:solidFill>
                <a:latin typeface="Cambria"/>
              </a:rPr>
              <a:t>The </a:t>
            </a:r>
            <a:r>
              <a:rPr b="0" lang="en-IN" sz="7700" spc="313" strike="noStrike">
                <a:solidFill>
                  <a:srgbClr val="ffffff"/>
                </a:solidFill>
                <a:latin typeface="Cambria"/>
              </a:rPr>
              <a:t>Enigmatic</a:t>
            </a:r>
            <a:r>
              <a:rPr b="0" lang="en-IN" sz="7700" spc="2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7700" spc="259" strike="noStrike">
                <a:solidFill>
                  <a:srgbClr val="ffffff"/>
                </a:solidFill>
                <a:latin typeface="Cambria"/>
              </a:rPr>
              <a:t>World </a:t>
            </a:r>
            <a:r>
              <a:rPr b="0" lang="en-IN" sz="7700" spc="463" strike="noStrike">
                <a:solidFill>
                  <a:srgbClr val="ffffff"/>
                </a:solidFill>
                <a:latin typeface="Cambria"/>
              </a:rPr>
              <a:t>of</a:t>
            </a:r>
            <a:r>
              <a:rPr b="0" lang="en-IN" sz="7700" spc="27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7700" spc="517" strike="noStrike">
                <a:solidFill>
                  <a:srgbClr val="ffffff"/>
                </a:solidFill>
                <a:latin typeface="Cambria"/>
              </a:rPr>
              <a:t>Cubic</a:t>
            </a:r>
            <a:r>
              <a:rPr b="0" lang="en-IN" sz="7700" spc="27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7700" spc="318" strike="noStrike">
                <a:solidFill>
                  <a:srgbClr val="ffffff"/>
                </a:solidFill>
                <a:latin typeface="Cambria"/>
              </a:rPr>
              <a:t>Functions</a:t>
            </a:r>
            <a:endParaRPr b="0" lang="en-IN" sz="7700" spc="-1" strike="noStrike">
              <a:latin typeface="Arial"/>
            </a:endParaRPr>
          </a:p>
        </p:txBody>
      </p:sp>
      <p:grpSp>
        <p:nvGrpSpPr>
          <p:cNvPr id="91" name="object 3"/>
          <p:cNvGrpSpPr/>
          <p:nvPr/>
        </p:nvGrpSpPr>
        <p:grpSpPr>
          <a:xfrm>
            <a:off x="9144360" y="0"/>
            <a:ext cx="9143280" cy="9380520"/>
            <a:chOff x="9144360" y="0"/>
            <a:chExt cx="9143280" cy="9380520"/>
          </a:xfrm>
        </p:grpSpPr>
        <p:pic>
          <p:nvPicPr>
            <p:cNvPr id="92" name="object 4" descr=""/>
            <p:cNvPicPr/>
            <p:nvPr/>
          </p:nvPicPr>
          <p:blipFill>
            <a:blip r:embed="rId1"/>
            <a:stretch/>
          </p:blipFill>
          <p:spPr>
            <a:xfrm>
              <a:off x="9144360" y="4056480"/>
              <a:ext cx="5324040" cy="5324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3" name="object 5" descr=""/>
            <p:cNvPicPr/>
            <p:nvPr/>
          </p:nvPicPr>
          <p:blipFill>
            <a:blip r:embed="rId2"/>
            <a:stretch/>
          </p:blipFill>
          <p:spPr>
            <a:xfrm>
              <a:off x="11809800" y="0"/>
              <a:ext cx="6477840" cy="74070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object 2"/>
          <p:cNvGrpSpPr/>
          <p:nvPr/>
        </p:nvGrpSpPr>
        <p:grpSpPr>
          <a:xfrm>
            <a:off x="9145080" y="1085040"/>
            <a:ext cx="9142920" cy="7595280"/>
            <a:chOff x="9145080" y="1085040"/>
            <a:chExt cx="9142920" cy="7595280"/>
          </a:xfrm>
        </p:grpSpPr>
        <p:sp>
          <p:nvSpPr>
            <p:cNvPr id="208" name="object 3"/>
            <p:cNvSpPr/>
            <p:nvPr/>
          </p:nvSpPr>
          <p:spPr>
            <a:xfrm>
              <a:off x="11162880" y="2232360"/>
              <a:ext cx="7125120" cy="6447960"/>
            </a:xfrm>
            <a:custGeom>
              <a:avLst/>
              <a:gdLst/>
              <a:ahLst/>
              <a:rect l="l" t="t" r="r" b="b"/>
              <a:pathLst>
                <a:path w="7125334" h="6448425">
                  <a:moveTo>
                    <a:pt x="2941358" y="3780802"/>
                  </a:moveTo>
                  <a:lnTo>
                    <a:pt x="1740814" y="2580246"/>
                  </a:lnTo>
                  <a:lnTo>
                    <a:pt x="0" y="4318559"/>
                  </a:lnTo>
                  <a:lnTo>
                    <a:pt x="1203058" y="5519115"/>
                  </a:lnTo>
                  <a:lnTo>
                    <a:pt x="2941358" y="3780802"/>
                  </a:lnTo>
                  <a:close/>
                </a:path>
                <a:path w="7125334" h="6448425">
                  <a:moveTo>
                    <a:pt x="7125284" y="1241806"/>
                  </a:moveTo>
                  <a:lnTo>
                    <a:pt x="5883935" y="0"/>
                  </a:lnTo>
                  <a:lnTo>
                    <a:pt x="2659786" y="3225469"/>
                  </a:lnTo>
                  <a:lnTo>
                    <a:pt x="5883935" y="6448425"/>
                  </a:lnTo>
                  <a:lnTo>
                    <a:pt x="7125284" y="5207584"/>
                  </a:lnTo>
                  <a:lnTo>
                    <a:pt x="7125284" y="1241806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object 4"/>
            <p:cNvSpPr/>
            <p:nvPr/>
          </p:nvSpPr>
          <p:spPr>
            <a:xfrm>
              <a:off x="9902520" y="3247560"/>
              <a:ext cx="3096000" cy="3398760"/>
            </a:xfrm>
            <a:custGeom>
              <a:avLst/>
              <a:gdLst/>
              <a:ahLst/>
              <a:rect l="l" t="t" r="r" b="b"/>
              <a:pathLst>
                <a:path w="3096259" h="3399154">
                  <a:moveTo>
                    <a:pt x="2990786" y="192227"/>
                  </a:moveTo>
                  <a:lnTo>
                    <a:pt x="2798635" y="0"/>
                  </a:lnTo>
                  <a:lnTo>
                    <a:pt x="0" y="2796121"/>
                  </a:lnTo>
                  <a:lnTo>
                    <a:pt x="194716" y="2990850"/>
                  </a:lnTo>
                  <a:lnTo>
                    <a:pt x="2990786" y="192227"/>
                  </a:lnTo>
                  <a:close/>
                </a:path>
                <a:path w="3096259" h="3399154">
                  <a:moveTo>
                    <a:pt x="3096069" y="1660283"/>
                  </a:moveTo>
                  <a:lnTo>
                    <a:pt x="2463304" y="1027493"/>
                  </a:lnTo>
                  <a:lnTo>
                    <a:pt x="724992" y="2765806"/>
                  </a:lnTo>
                  <a:lnTo>
                    <a:pt x="1357782" y="3398596"/>
                  </a:lnTo>
                  <a:lnTo>
                    <a:pt x="3096069" y="1660283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object 5"/>
            <p:cNvSpPr/>
            <p:nvPr/>
          </p:nvSpPr>
          <p:spPr>
            <a:xfrm>
              <a:off x="9145080" y="1085040"/>
              <a:ext cx="1771200" cy="1771200"/>
            </a:xfrm>
            <a:custGeom>
              <a:avLst/>
              <a:gdLst/>
              <a:ahLst/>
              <a:rect l="l" t="t" r="r" b="b"/>
              <a:pathLst>
                <a:path w="1771650" h="1771650">
                  <a:moveTo>
                    <a:pt x="884567" y="0"/>
                  </a:moveTo>
                  <a:lnTo>
                    <a:pt x="0" y="884580"/>
                  </a:lnTo>
                  <a:lnTo>
                    <a:pt x="884567" y="1771650"/>
                  </a:lnTo>
                  <a:lnTo>
                    <a:pt x="1771650" y="884580"/>
                  </a:lnTo>
                  <a:lnTo>
                    <a:pt x="884567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object 6"/>
            <p:cNvSpPr/>
            <p:nvPr/>
          </p:nvSpPr>
          <p:spPr>
            <a:xfrm>
              <a:off x="962748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698538" y="0"/>
                  </a:moveTo>
                  <a:lnTo>
                    <a:pt x="120611" y="0"/>
                  </a:lnTo>
                  <a:lnTo>
                    <a:pt x="74205" y="9305"/>
                  </a:lnTo>
                  <a:lnTo>
                    <a:pt x="35807" y="34864"/>
                  </a:lnTo>
                  <a:lnTo>
                    <a:pt x="9658" y="73144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34" y="747000"/>
                  </a:lnTo>
                  <a:lnTo>
                    <a:pt x="34864" y="785472"/>
                  </a:lnTo>
                  <a:lnTo>
                    <a:pt x="73144" y="810870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4" y="809809"/>
                  </a:lnTo>
                  <a:lnTo>
                    <a:pt x="783342" y="784529"/>
                  </a:lnTo>
                  <a:lnTo>
                    <a:pt x="792536" y="771334"/>
                  </a:lnTo>
                  <a:lnTo>
                    <a:pt x="120611" y="771334"/>
                  </a:lnTo>
                  <a:lnTo>
                    <a:pt x="92262" y="765602"/>
                  </a:lnTo>
                  <a:lnTo>
                    <a:pt x="69097" y="749977"/>
                  </a:lnTo>
                  <a:lnTo>
                    <a:pt x="53471" y="726816"/>
                  </a:lnTo>
                  <a:lnTo>
                    <a:pt x="47739" y="698474"/>
                  </a:lnTo>
                  <a:lnTo>
                    <a:pt x="47739" y="120611"/>
                  </a:lnTo>
                  <a:lnTo>
                    <a:pt x="53471" y="92262"/>
                  </a:lnTo>
                  <a:lnTo>
                    <a:pt x="69097" y="69097"/>
                  </a:lnTo>
                  <a:lnTo>
                    <a:pt x="92262" y="53471"/>
                  </a:lnTo>
                  <a:lnTo>
                    <a:pt x="120611" y="47739"/>
                  </a:lnTo>
                  <a:lnTo>
                    <a:pt x="794297" y="47739"/>
                  </a:lnTo>
                  <a:lnTo>
                    <a:pt x="783971" y="35179"/>
                  </a:lnTo>
                  <a:lnTo>
                    <a:pt x="765673" y="20145"/>
                  </a:lnTo>
                  <a:lnTo>
                    <a:pt x="745021" y="9112"/>
                  </a:lnTo>
                  <a:lnTo>
                    <a:pt x="722486" y="2317"/>
                  </a:lnTo>
                  <a:lnTo>
                    <a:pt x="698538" y="0"/>
                  </a:lnTo>
                  <a:close/>
                </a:path>
                <a:path w="819150" h="819150">
                  <a:moveTo>
                    <a:pt x="620799" y="97482"/>
                  </a:moveTo>
                  <a:lnTo>
                    <a:pt x="593571" y="98032"/>
                  </a:lnTo>
                  <a:lnTo>
                    <a:pt x="584248" y="98032"/>
                  </a:lnTo>
                  <a:lnTo>
                    <a:pt x="573216" y="98307"/>
                  </a:lnTo>
                  <a:lnTo>
                    <a:pt x="522604" y="106079"/>
                  </a:lnTo>
                  <a:lnTo>
                    <a:pt x="472586" y="126652"/>
                  </a:lnTo>
                  <a:lnTo>
                    <a:pt x="431124" y="164846"/>
                  </a:lnTo>
                  <a:lnTo>
                    <a:pt x="412362" y="215960"/>
                  </a:lnTo>
                  <a:lnTo>
                    <a:pt x="409575" y="238696"/>
                  </a:lnTo>
                  <a:lnTo>
                    <a:pt x="409575" y="339191"/>
                  </a:lnTo>
                  <a:lnTo>
                    <a:pt x="361835" y="339191"/>
                  </a:lnTo>
                  <a:lnTo>
                    <a:pt x="352609" y="340957"/>
                  </a:lnTo>
                  <a:lnTo>
                    <a:pt x="344558" y="345784"/>
                  </a:lnTo>
                  <a:lnTo>
                    <a:pt x="338863" y="352966"/>
                  </a:lnTo>
                  <a:lnTo>
                    <a:pt x="336702" y="361797"/>
                  </a:lnTo>
                  <a:lnTo>
                    <a:pt x="336702" y="457276"/>
                  </a:lnTo>
                  <a:lnTo>
                    <a:pt x="338509" y="466500"/>
                  </a:lnTo>
                  <a:lnTo>
                    <a:pt x="343615" y="474546"/>
                  </a:lnTo>
                  <a:lnTo>
                    <a:pt x="351548" y="480238"/>
                  </a:lnTo>
                  <a:lnTo>
                    <a:pt x="361835" y="482396"/>
                  </a:lnTo>
                  <a:lnTo>
                    <a:pt x="409575" y="482396"/>
                  </a:lnTo>
                  <a:lnTo>
                    <a:pt x="409575" y="771334"/>
                  </a:lnTo>
                  <a:lnTo>
                    <a:pt x="457314" y="771334"/>
                  </a:lnTo>
                  <a:lnTo>
                    <a:pt x="457314" y="457276"/>
                  </a:lnTo>
                  <a:lnTo>
                    <a:pt x="434708" y="434657"/>
                  </a:lnTo>
                  <a:lnTo>
                    <a:pt x="384454" y="434657"/>
                  </a:lnTo>
                  <a:lnTo>
                    <a:pt x="384454" y="386930"/>
                  </a:lnTo>
                  <a:lnTo>
                    <a:pt x="434708" y="386930"/>
                  </a:lnTo>
                  <a:lnTo>
                    <a:pt x="443892" y="385123"/>
                  </a:lnTo>
                  <a:lnTo>
                    <a:pt x="451664" y="380017"/>
                  </a:lnTo>
                  <a:lnTo>
                    <a:pt x="456609" y="372084"/>
                  </a:lnTo>
                  <a:lnTo>
                    <a:pt x="457314" y="361797"/>
                  </a:lnTo>
                  <a:lnTo>
                    <a:pt x="457417" y="248742"/>
                  </a:lnTo>
                  <a:lnTo>
                    <a:pt x="457520" y="243713"/>
                  </a:lnTo>
                  <a:lnTo>
                    <a:pt x="457622" y="238696"/>
                  </a:lnTo>
                  <a:lnTo>
                    <a:pt x="457707" y="234569"/>
                  </a:lnTo>
                  <a:lnTo>
                    <a:pt x="460339" y="215960"/>
                  </a:lnTo>
                  <a:lnTo>
                    <a:pt x="482447" y="178396"/>
                  </a:lnTo>
                  <a:lnTo>
                    <a:pt x="535089" y="152952"/>
                  </a:lnTo>
                  <a:lnTo>
                    <a:pt x="588216" y="144710"/>
                  </a:lnTo>
                  <a:lnTo>
                    <a:pt x="598030" y="143217"/>
                  </a:lnTo>
                  <a:lnTo>
                    <a:pt x="715357" y="143217"/>
                  </a:lnTo>
                  <a:lnTo>
                    <a:pt x="716127" y="138188"/>
                  </a:lnTo>
                  <a:lnTo>
                    <a:pt x="716206" y="129279"/>
                  </a:lnTo>
                  <a:lnTo>
                    <a:pt x="712985" y="121546"/>
                  </a:lnTo>
                  <a:lnTo>
                    <a:pt x="706938" y="115226"/>
                  </a:lnTo>
                  <a:lnTo>
                    <a:pt x="698538" y="110553"/>
                  </a:lnTo>
                  <a:lnTo>
                    <a:pt x="673254" y="103999"/>
                  </a:lnTo>
                  <a:lnTo>
                    <a:pt x="647026" y="99563"/>
                  </a:lnTo>
                  <a:lnTo>
                    <a:pt x="620799" y="97482"/>
                  </a:lnTo>
                  <a:close/>
                </a:path>
                <a:path w="819150" h="819150">
                  <a:moveTo>
                    <a:pt x="620649" y="206032"/>
                  </a:moveTo>
                  <a:lnTo>
                    <a:pt x="605574" y="206032"/>
                  </a:lnTo>
                  <a:lnTo>
                    <a:pt x="598030" y="208546"/>
                  </a:lnTo>
                  <a:lnTo>
                    <a:pt x="567991" y="217846"/>
                  </a:lnTo>
                  <a:lnTo>
                    <a:pt x="546201" y="233980"/>
                  </a:lnTo>
                  <a:lnTo>
                    <a:pt x="533704" y="255651"/>
                  </a:lnTo>
                  <a:lnTo>
                    <a:pt x="533361" y="256273"/>
                  </a:lnTo>
                  <a:lnTo>
                    <a:pt x="530186" y="283921"/>
                  </a:lnTo>
                  <a:lnTo>
                    <a:pt x="530186" y="361797"/>
                  </a:lnTo>
                  <a:lnTo>
                    <a:pt x="531952" y="371023"/>
                  </a:lnTo>
                  <a:lnTo>
                    <a:pt x="536779" y="379074"/>
                  </a:lnTo>
                  <a:lnTo>
                    <a:pt x="543961" y="384770"/>
                  </a:lnTo>
                  <a:lnTo>
                    <a:pt x="552792" y="386930"/>
                  </a:lnTo>
                  <a:lnTo>
                    <a:pt x="643255" y="386930"/>
                  </a:lnTo>
                  <a:lnTo>
                    <a:pt x="630694" y="434657"/>
                  </a:lnTo>
                  <a:lnTo>
                    <a:pt x="552792" y="434657"/>
                  </a:lnTo>
                  <a:lnTo>
                    <a:pt x="543608" y="436425"/>
                  </a:lnTo>
                  <a:lnTo>
                    <a:pt x="535836" y="441256"/>
                  </a:lnTo>
                  <a:lnTo>
                    <a:pt x="530891" y="448443"/>
                  </a:lnTo>
                  <a:lnTo>
                    <a:pt x="530186" y="457276"/>
                  </a:lnTo>
                  <a:lnTo>
                    <a:pt x="530186" y="771334"/>
                  </a:lnTo>
                  <a:lnTo>
                    <a:pt x="577926" y="771334"/>
                  </a:lnTo>
                  <a:lnTo>
                    <a:pt x="577926" y="482396"/>
                  </a:lnTo>
                  <a:lnTo>
                    <a:pt x="650798" y="482396"/>
                  </a:lnTo>
                  <a:lnTo>
                    <a:pt x="696023" y="369341"/>
                  </a:lnTo>
                  <a:lnTo>
                    <a:pt x="698538" y="361797"/>
                  </a:lnTo>
                  <a:lnTo>
                    <a:pt x="693508" y="346722"/>
                  </a:lnTo>
                  <a:lnTo>
                    <a:pt x="688479" y="341706"/>
                  </a:lnTo>
                  <a:lnTo>
                    <a:pt x="684714" y="339191"/>
                  </a:lnTo>
                  <a:lnTo>
                    <a:pt x="577926" y="339191"/>
                  </a:lnTo>
                  <a:lnTo>
                    <a:pt x="577926" y="283921"/>
                  </a:lnTo>
                  <a:lnTo>
                    <a:pt x="578750" y="276065"/>
                  </a:lnTo>
                  <a:lnTo>
                    <a:pt x="582637" y="268211"/>
                  </a:lnTo>
                  <a:lnTo>
                    <a:pt x="591703" y="261302"/>
                  </a:lnTo>
                  <a:lnTo>
                    <a:pt x="608076" y="256273"/>
                  </a:lnTo>
                  <a:lnTo>
                    <a:pt x="618134" y="256273"/>
                  </a:lnTo>
                  <a:lnTo>
                    <a:pt x="623163" y="253771"/>
                  </a:lnTo>
                  <a:lnTo>
                    <a:pt x="696023" y="253771"/>
                  </a:lnTo>
                  <a:lnTo>
                    <a:pt x="701052" y="248742"/>
                  </a:lnTo>
                  <a:lnTo>
                    <a:pt x="701052" y="243713"/>
                  </a:lnTo>
                  <a:lnTo>
                    <a:pt x="705562" y="211048"/>
                  </a:lnTo>
                  <a:lnTo>
                    <a:pt x="658342" y="211048"/>
                  </a:lnTo>
                  <a:lnTo>
                    <a:pt x="650329" y="209562"/>
                  </a:lnTo>
                  <a:lnTo>
                    <a:pt x="641390" y="208546"/>
                  </a:lnTo>
                  <a:lnTo>
                    <a:pt x="631483" y="207524"/>
                  </a:lnTo>
                  <a:lnTo>
                    <a:pt x="620649" y="206032"/>
                  </a:lnTo>
                  <a:close/>
                </a:path>
                <a:path w="819150" h="819150">
                  <a:moveTo>
                    <a:pt x="794297" y="47739"/>
                  </a:moveTo>
                  <a:lnTo>
                    <a:pt x="698538" y="47739"/>
                  </a:lnTo>
                  <a:lnTo>
                    <a:pt x="726881" y="53471"/>
                  </a:lnTo>
                  <a:lnTo>
                    <a:pt x="750047" y="69097"/>
                  </a:lnTo>
                  <a:lnTo>
                    <a:pt x="765676" y="92262"/>
                  </a:lnTo>
                  <a:lnTo>
                    <a:pt x="771410" y="120611"/>
                  </a:lnTo>
                  <a:lnTo>
                    <a:pt x="771410" y="700989"/>
                  </a:lnTo>
                  <a:lnTo>
                    <a:pt x="765676" y="729291"/>
                  </a:lnTo>
                  <a:lnTo>
                    <a:pt x="750047" y="752178"/>
                  </a:lnTo>
                  <a:lnTo>
                    <a:pt x="726881" y="767056"/>
                  </a:lnTo>
                  <a:lnTo>
                    <a:pt x="698538" y="771334"/>
                  </a:lnTo>
                  <a:lnTo>
                    <a:pt x="792536" y="771334"/>
                  </a:lnTo>
                  <a:lnTo>
                    <a:pt x="809491" y="747000"/>
                  </a:lnTo>
                  <a:lnTo>
                    <a:pt x="819150" y="700989"/>
                  </a:lnTo>
                  <a:lnTo>
                    <a:pt x="819150" y="120611"/>
                  </a:lnTo>
                  <a:lnTo>
                    <a:pt x="817205" y="100507"/>
                  </a:lnTo>
                  <a:lnTo>
                    <a:pt x="817114" y="99563"/>
                  </a:lnTo>
                  <a:lnTo>
                    <a:pt x="816993" y="98307"/>
                  </a:lnTo>
                  <a:lnTo>
                    <a:pt x="816913" y="97482"/>
                  </a:lnTo>
                  <a:lnTo>
                    <a:pt x="816834" y="96661"/>
                  </a:lnTo>
                  <a:lnTo>
                    <a:pt x="810042" y="74123"/>
                  </a:lnTo>
                  <a:lnTo>
                    <a:pt x="799010" y="53471"/>
                  </a:lnTo>
                  <a:lnTo>
                    <a:pt x="794297" y="47739"/>
                  </a:lnTo>
                  <a:close/>
                </a:path>
                <a:path w="819150" h="819150">
                  <a:moveTo>
                    <a:pt x="680948" y="336677"/>
                  </a:moveTo>
                  <a:lnTo>
                    <a:pt x="673404" y="339191"/>
                  </a:lnTo>
                  <a:lnTo>
                    <a:pt x="684714" y="339191"/>
                  </a:lnTo>
                  <a:lnTo>
                    <a:pt x="680948" y="336677"/>
                  </a:lnTo>
                  <a:close/>
                </a:path>
                <a:path w="819150" h="819150">
                  <a:moveTo>
                    <a:pt x="696023" y="253771"/>
                  </a:moveTo>
                  <a:lnTo>
                    <a:pt x="623163" y="253771"/>
                  </a:lnTo>
                  <a:lnTo>
                    <a:pt x="634391" y="254240"/>
                  </a:lnTo>
                  <a:lnTo>
                    <a:pt x="645147" y="255651"/>
                  </a:lnTo>
                  <a:lnTo>
                    <a:pt x="654960" y="258004"/>
                  </a:lnTo>
                  <a:lnTo>
                    <a:pt x="663359" y="261302"/>
                  </a:lnTo>
                  <a:lnTo>
                    <a:pt x="668388" y="261302"/>
                  </a:lnTo>
                  <a:lnTo>
                    <a:pt x="673417" y="263817"/>
                  </a:lnTo>
                  <a:lnTo>
                    <a:pt x="685977" y="263817"/>
                  </a:lnTo>
                  <a:lnTo>
                    <a:pt x="696023" y="253771"/>
                  </a:lnTo>
                  <a:close/>
                </a:path>
                <a:path w="819150" h="819150">
                  <a:moveTo>
                    <a:pt x="715357" y="143217"/>
                  </a:moveTo>
                  <a:lnTo>
                    <a:pt x="598030" y="143217"/>
                  </a:lnTo>
                  <a:lnTo>
                    <a:pt x="614992" y="143728"/>
                  </a:lnTo>
                  <a:lnTo>
                    <a:pt x="631952" y="145416"/>
                  </a:lnTo>
                  <a:lnTo>
                    <a:pt x="648911" y="148516"/>
                  </a:lnTo>
                  <a:lnTo>
                    <a:pt x="665873" y="153263"/>
                  </a:lnTo>
                  <a:lnTo>
                    <a:pt x="662103" y="184042"/>
                  </a:lnTo>
                  <a:lnTo>
                    <a:pt x="660221" y="198487"/>
                  </a:lnTo>
                  <a:lnTo>
                    <a:pt x="658342" y="211048"/>
                  </a:lnTo>
                  <a:lnTo>
                    <a:pt x="705562" y="211048"/>
                  </a:lnTo>
                  <a:lnTo>
                    <a:pt x="706938" y="201080"/>
                  </a:lnTo>
                  <a:lnTo>
                    <a:pt x="710471" y="175877"/>
                  </a:lnTo>
                  <a:lnTo>
                    <a:pt x="713063" y="158211"/>
                  </a:lnTo>
                  <a:lnTo>
                    <a:pt x="715279" y="143728"/>
                  </a:lnTo>
                  <a:lnTo>
                    <a:pt x="715357" y="1432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object 7"/>
            <p:cNvSpPr/>
            <p:nvPr/>
          </p:nvSpPr>
          <p:spPr>
            <a:xfrm>
              <a:off x="13107600" y="1085040"/>
              <a:ext cx="3753720" cy="1771200"/>
            </a:xfrm>
            <a:custGeom>
              <a:avLst/>
              <a:gdLst/>
              <a:ahLst/>
              <a:rect l="l" t="t" r="r" b="b"/>
              <a:pathLst>
                <a:path w="3754119" h="1771650">
                  <a:moveTo>
                    <a:pt x="1771650" y="884580"/>
                  </a:moveTo>
                  <a:lnTo>
                    <a:pt x="884555" y="0"/>
                  </a:lnTo>
                  <a:lnTo>
                    <a:pt x="0" y="884580"/>
                  </a:lnTo>
                  <a:lnTo>
                    <a:pt x="884555" y="1771650"/>
                  </a:lnTo>
                  <a:lnTo>
                    <a:pt x="1771650" y="884580"/>
                  </a:lnTo>
                  <a:close/>
                </a:path>
                <a:path w="3754119" h="1771650">
                  <a:moveTo>
                    <a:pt x="3754120" y="884580"/>
                  </a:moveTo>
                  <a:lnTo>
                    <a:pt x="2868295" y="0"/>
                  </a:lnTo>
                  <a:lnTo>
                    <a:pt x="1982470" y="884580"/>
                  </a:lnTo>
                  <a:lnTo>
                    <a:pt x="2868295" y="1771650"/>
                  </a:lnTo>
                  <a:lnTo>
                    <a:pt x="3754120" y="88458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object 8"/>
            <p:cNvSpPr/>
            <p:nvPr/>
          </p:nvSpPr>
          <p:spPr>
            <a:xfrm>
              <a:off x="13703040" y="1854000"/>
              <a:ext cx="143280" cy="429480"/>
            </a:xfrm>
            <a:custGeom>
              <a:avLst/>
              <a:gdLst/>
              <a:ahLst/>
              <a:rect l="l" t="t" r="r" b="b"/>
              <a:pathLst>
                <a:path w="143509" h="429894">
                  <a:moveTo>
                    <a:pt x="120523" y="0"/>
                  </a:moveTo>
                  <a:lnTo>
                    <a:pt x="25019" y="0"/>
                  </a:lnTo>
                  <a:lnTo>
                    <a:pt x="15805" y="1767"/>
                  </a:lnTo>
                  <a:lnTo>
                    <a:pt x="7794" y="6599"/>
                  </a:lnTo>
                  <a:lnTo>
                    <a:pt x="2141" y="13785"/>
                  </a:lnTo>
                  <a:lnTo>
                    <a:pt x="0" y="22618"/>
                  </a:lnTo>
                  <a:lnTo>
                    <a:pt x="0" y="407073"/>
                  </a:lnTo>
                  <a:lnTo>
                    <a:pt x="25019" y="429679"/>
                  </a:lnTo>
                  <a:lnTo>
                    <a:pt x="120523" y="429679"/>
                  </a:lnTo>
                  <a:lnTo>
                    <a:pt x="129716" y="427913"/>
                  </a:lnTo>
                  <a:lnTo>
                    <a:pt x="137493" y="423086"/>
                  </a:lnTo>
                  <a:lnTo>
                    <a:pt x="142436" y="415904"/>
                  </a:lnTo>
                  <a:lnTo>
                    <a:pt x="143129" y="407073"/>
                  </a:lnTo>
                  <a:lnTo>
                    <a:pt x="143129" y="381939"/>
                  </a:lnTo>
                  <a:lnTo>
                    <a:pt x="47625" y="381939"/>
                  </a:lnTo>
                  <a:lnTo>
                    <a:pt x="47625" y="47752"/>
                  </a:lnTo>
                  <a:lnTo>
                    <a:pt x="143129" y="47752"/>
                  </a:lnTo>
                  <a:lnTo>
                    <a:pt x="143129" y="22618"/>
                  </a:lnTo>
                  <a:lnTo>
                    <a:pt x="141432" y="13785"/>
                  </a:lnTo>
                  <a:lnTo>
                    <a:pt x="141364" y="13433"/>
                  </a:lnTo>
                  <a:lnTo>
                    <a:pt x="136540" y="5661"/>
                  </a:lnTo>
                  <a:lnTo>
                    <a:pt x="129359" y="712"/>
                  </a:lnTo>
                  <a:lnTo>
                    <a:pt x="120523" y="0"/>
                  </a:lnTo>
                  <a:close/>
                </a:path>
                <a:path w="143509" h="429894">
                  <a:moveTo>
                    <a:pt x="143129" y="47752"/>
                  </a:moveTo>
                  <a:lnTo>
                    <a:pt x="95377" y="47752"/>
                  </a:lnTo>
                  <a:lnTo>
                    <a:pt x="95377" y="381939"/>
                  </a:lnTo>
                  <a:lnTo>
                    <a:pt x="143129" y="381939"/>
                  </a:lnTo>
                  <a:lnTo>
                    <a:pt x="143129" y="47752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4" name="object 9" descr=""/>
            <p:cNvPicPr/>
            <p:nvPr/>
          </p:nvPicPr>
          <p:blipFill>
            <a:blip r:embed="rId1"/>
            <a:stretch/>
          </p:blipFill>
          <p:spPr>
            <a:xfrm>
              <a:off x="13703040" y="1660320"/>
              <a:ext cx="142920" cy="142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5" name="object 10"/>
            <p:cNvSpPr/>
            <p:nvPr/>
          </p:nvSpPr>
          <p:spPr>
            <a:xfrm>
              <a:off x="1358244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695960" y="439737"/>
                  </a:moveTo>
                  <a:lnTo>
                    <a:pt x="690118" y="397548"/>
                  </a:lnTo>
                  <a:lnTo>
                    <a:pt x="673303" y="359702"/>
                  </a:lnTo>
                  <a:lnTo>
                    <a:pt x="653884" y="336715"/>
                  </a:lnTo>
                  <a:lnTo>
                    <a:pt x="648208" y="330009"/>
                  </a:lnTo>
                  <a:lnTo>
                    <a:pt x="648208" y="439737"/>
                  </a:lnTo>
                  <a:lnTo>
                    <a:pt x="648208" y="673417"/>
                  </a:lnTo>
                  <a:lnTo>
                    <a:pt x="600456" y="673417"/>
                  </a:lnTo>
                  <a:lnTo>
                    <a:pt x="600456" y="482447"/>
                  </a:lnTo>
                  <a:lnTo>
                    <a:pt x="592963" y="445274"/>
                  </a:lnTo>
                  <a:lnTo>
                    <a:pt x="585851" y="434708"/>
                  </a:lnTo>
                  <a:lnTo>
                    <a:pt x="572528" y="414921"/>
                  </a:lnTo>
                  <a:lnTo>
                    <a:pt x="542213" y="394474"/>
                  </a:lnTo>
                  <a:lnTo>
                    <a:pt x="505079" y="386969"/>
                  </a:lnTo>
                  <a:lnTo>
                    <a:pt x="467868" y="394474"/>
                  </a:lnTo>
                  <a:lnTo>
                    <a:pt x="437515" y="414921"/>
                  </a:lnTo>
                  <a:lnTo>
                    <a:pt x="417068" y="445274"/>
                  </a:lnTo>
                  <a:lnTo>
                    <a:pt x="409575" y="482447"/>
                  </a:lnTo>
                  <a:lnTo>
                    <a:pt x="409575" y="673417"/>
                  </a:lnTo>
                  <a:lnTo>
                    <a:pt x="359283" y="673417"/>
                  </a:lnTo>
                  <a:lnTo>
                    <a:pt x="359283" y="339229"/>
                  </a:lnTo>
                  <a:lnTo>
                    <a:pt x="409575" y="339229"/>
                  </a:lnTo>
                  <a:lnTo>
                    <a:pt x="409575" y="361835"/>
                  </a:lnTo>
                  <a:lnTo>
                    <a:pt x="410502" y="368909"/>
                  </a:lnTo>
                  <a:lnTo>
                    <a:pt x="413321" y="375031"/>
                  </a:lnTo>
                  <a:lnTo>
                    <a:pt x="418033" y="380225"/>
                  </a:lnTo>
                  <a:lnTo>
                    <a:pt x="424688" y="384454"/>
                  </a:lnTo>
                  <a:lnTo>
                    <a:pt x="427101" y="384454"/>
                  </a:lnTo>
                  <a:lnTo>
                    <a:pt x="429641" y="386969"/>
                  </a:lnTo>
                  <a:lnTo>
                    <a:pt x="437134" y="386969"/>
                  </a:lnTo>
                  <a:lnTo>
                    <a:pt x="444754" y="384454"/>
                  </a:lnTo>
                  <a:lnTo>
                    <a:pt x="449707" y="379425"/>
                  </a:lnTo>
                  <a:lnTo>
                    <a:pt x="459740" y="366864"/>
                  </a:lnTo>
                  <a:lnTo>
                    <a:pt x="476580" y="353682"/>
                  </a:lnTo>
                  <a:lnTo>
                    <a:pt x="496227" y="344258"/>
                  </a:lnTo>
                  <a:lnTo>
                    <a:pt x="515353" y="339229"/>
                  </a:lnTo>
                  <a:lnTo>
                    <a:pt x="517753" y="338607"/>
                  </a:lnTo>
                  <a:lnTo>
                    <a:pt x="540258" y="336715"/>
                  </a:lnTo>
                  <a:lnTo>
                    <a:pt x="552831" y="336715"/>
                  </a:lnTo>
                  <a:lnTo>
                    <a:pt x="597357" y="352818"/>
                  </a:lnTo>
                  <a:lnTo>
                    <a:pt x="642239" y="406361"/>
                  </a:lnTo>
                  <a:lnTo>
                    <a:pt x="648208" y="439737"/>
                  </a:lnTo>
                  <a:lnTo>
                    <a:pt x="648208" y="330009"/>
                  </a:lnTo>
                  <a:lnTo>
                    <a:pt x="611085" y="304736"/>
                  </a:lnTo>
                  <a:lnTo>
                    <a:pt x="567817" y="291477"/>
                  </a:lnTo>
                  <a:lnTo>
                    <a:pt x="547382" y="289026"/>
                  </a:lnTo>
                  <a:lnTo>
                    <a:pt x="539623" y="289026"/>
                  </a:lnTo>
                  <a:lnTo>
                    <a:pt x="517715" y="290398"/>
                  </a:lnTo>
                  <a:lnTo>
                    <a:pt x="495935" y="294627"/>
                  </a:lnTo>
                  <a:lnTo>
                    <a:pt x="475564" y="301701"/>
                  </a:lnTo>
                  <a:lnTo>
                    <a:pt x="457327" y="311581"/>
                  </a:lnTo>
                  <a:lnTo>
                    <a:pt x="454088" y="303149"/>
                  </a:lnTo>
                  <a:lnTo>
                    <a:pt x="448513" y="296824"/>
                  </a:lnTo>
                  <a:lnTo>
                    <a:pt x="441045" y="292862"/>
                  </a:lnTo>
                  <a:lnTo>
                    <a:pt x="432181" y="291477"/>
                  </a:lnTo>
                  <a:lnTo>
                    <a:pt x="336677" y="291477"/>
                  </a:lnTo>
                  <a:lnTo>
                    <a:pt x="327431" y="293255"/>
                  </a:lnTo>
                  <a:lnTo>
                    <a:pt x="319379" y="298081"/>
                  </a:lnTo>
                  <a:lnTo>
                    <a:pt x="313690" y="305269"/>
                  </a:lnTo>
                  <a:lnTo>
                    <a:pt x="311531" y="314096"/>
                  </a:lnTo>
                  <a:lnTo>
                    <a:pt x="311531" y="698550"/>
                  </a:lnTo>
                  <a:lnTo>
                    <a:pt x="336677" y="721156"/>
                  </a:lnTo>
                  <a:lnTo>
                    <a:pt x="432181" y="721156"/>
                  </a:lnTo>
                  <a:lnTo>
                    <a:pt x="441413" y="719391"/>
                  </a:lnTo>
                  <a:lnTo>
                    <a:pt x="449465" y="714565"/>
                  </a:lnTo>
                  <a:lnTo>
                    <a:pt x="455155" y="707390"/>
                  </a:lnTo>
                  <a:lnTo>
                    <a:pt x="457327" y="698550"/>
                  </a:lnTo>
                  <a:lnTo>
                    <a:pt x="457327" y="673417"/>
                  </a:lnTo>
                  <a:lnTo>
                    <a:pt x="457327" y="482447"/>
                  </a:lnTo>
                  <a:lnTo>
                    <a:pt x="461251" y="463334"/>
                  </a:lnTo>
                  <a:lnTo>
                    <a:pt x="471766" y="448221"/>
                  </a:lnTo>
                  <a:lnTo>
                    <a:pt x="487006" y="438289"/>
                  </a:lnTo>
                  <a:lnTo>
                    <a:pt x="505079" y="434708"/>
                  </a:lnTo>
                  <a:lnTo>
                    <a:pt x="524154" y="438645"/>
                  </a:lnTo>
                  <a:lnTo>
                    <a:pt x="539280" y="449160"/>
                  </a:lnTo>
                  <a:lnTo>
                    <a:pt x="549236" y="464400"/>
                  </a:lnTo>
                  <a:lnTo>
                    <a:pt x="552831" y="482447"/>
                  </a:lnTo>
                  <a:lnTo>
                    <a:pt x="552831" y="698550"/>
                  </a:lnTo>
                  <a:lnTo>
                    <a:pt x="554520" y="707390"/>
                  </a:lnTo>
                  <a:lnTo>
                    <a:pt x="554583" y="707745"/>
                  </a:lnTo>
                  <a:lnTo>
                    <a:pt x="559409" y="715518"/>
                  </a:lnTo>
                  <a:lnTo>
                    <a:pt x="566597" y="720458"/>
                  </a:lnTo>
                  <a:lnTo>
                    <a:pt x="575437" y="721156"/>
                  </a:lnTo>
                  <a:lnTo>
                    <a:pt x="673354" y="721156"/>
                  </a:lnTo>
                  <a:lnTo>
                    <a:pt x="682536" y="719391"/>
                  </a:lnTo>
                  <a:lnTo>
                    <a:pt x="690321" y="714565"/>
                  </a:lnTo>
                  <a:lnTo>
                    <a:pt x="695261" y="707390"/>
                  </a:lnTo>
                  <a:lnTo>
                    <a:pt x="695960" y="698550"/>
                  </a:lnTo>
                  <a:lnTo>
                    <a:pt x="695960" y="673417"/>
                  </a:lnTo>
                  <a:lnTo>
                    <a:pt x="695960" y="439737"/>
                  </a:lnTo>
                  <a:close/>
                </a:path>
                <a:path w="819150" h="819150">
                  <a:moveTo>
                    <a:pt x="819150" y="123126"/>
                  </a:moveTo>
                  <a:lnTo>
                    <a:pt x="809447" y="76695"/>
                  </a:lnTo>
                  <a:lnTo>
                    <a:pt x="789686" y="47752"/>
                  </a:lnTo>
                  <a:lnTo>
                    <a:pt x="783031" y="38023"/>
                  </a:lnTo>
                  <a:lnTo>
                    <a:pt x="768858" y="28295"/>
                  </a:lnTo>
                  <a:lnTo>
                    <a:pt x="768858" y="123126"/>
                  </a:lnTo>
                  <a:lnTo>
                    <a:pt x="768858" y="698550"/>
                  </a:lnTo>
                  <a:lnTo>
                    <a:pt x="763117" y="726897"/>
                  </a:lnTo>
                  <a:lnTo>
                    <a:pt x="747496" y="750062"/>
                  </a:lnTo>
                  <a:lnTo>
                    <a:pt x="724331" y="765683"/>
                  </a:lnTo>
                  <a:lnTo>
                    <a:pt x="695960" y="771410"/>
                  </a:lnTo>
                  <a:lnTo>
                    <a:pt x="120650" y="771410"/>
                  </a:lnTo>
                  <a:lnTo>
                    <a:pt x="92265" y="765683"/>
                  </a:lnTo>
                  <a:lnTo>
                    <a:pt x="69100" y="750062"/>
                  </a:lnTo>
                  <a:lnTo>
                    <a:pt x="53479" y="726897"/>
                  </a:lnTo>
                  <a:lnTo>
                    <a:pt x="47752" y="698550"/>
                  </a:lnTo>
                  <a:lnTo>
                    <a:pt x="47752" y="123126"/>
                  </a:lnTo>
                  <a:lnTo>
                    <a:pt x="53479" y="94754"/>
                  </a:lnTo>
                  <a:lnTo>
                    <a:pt x="69100" y="71310"/>
                  </a:lnTo>
                  <a:lnTo>
                    <a:pt x="92265" y="54940"/>
                  </a:lnTo>
                  <a:lnTo>
                    <a:pt x="120650" y="47752"/>
                  </a:lnTo>
                  <a:lnTo>
                    <a:pt x="695960" y="47752"/>
                  </a:lnTo>
                  <a:lnTo>
                    <a:pt x="724331" y="53530"/>
                  </a:lnTo>
                  <a:lnTo>
                    <a:pt x="747496" y="69430"/>
                  </a:lnTo>
                  <a:lnTo>
                    <a:pt x="763117" y="93332"/>
                  </a:lnTo>
                  <a:lnTo>
                    <a:pt x="768858" y="123126"/>
                  </a:lnTo>
                  <a:lnTo>
                    <a:pt x="768858" y="28295"/>
                  </a:lnTo>
                  <a:lnTo>
                    <a:pt x="743864" y="11125"/>
                  </a:lnTo>
                  <a:lnTo>
                    <a:pt x="695960" y="0"/>
                  </a:lnTo>
                  <a:lnTo>
                    <a:pt x="120650" y="0"/>
                  </a:lnTo>
                  <a:lnTo>
                    <a:pt x="74193" y="9702"/>
                  </a:lnTo>
                  <a:lnTo>
                    <a:pt x="35788" y="36131"/>
                  </a:lnTo>
                  <a:lnTo>
                    <a:pt x="9652" y="75272"/>
                  </a:lnTo>
                  <a:lnTo>
                    <a:pt x="0" y="123126"/>
                  </a:lnTo>
                  <a:lnTo>
                    <a:pt x="0" y="698550"/>
                  </a:lnTo>
                  <a:lnTo>
                    <a:pt x="9652" y="744956"/>
                  </a:lnTo>
                  <a:lnTo>
                    <a:pt x="35788" y="783348"/>
                  </a:lnTo>
                  <a:lnTo>
                    <a:pt x="74193" y="809498"/>
                  </a:lnTo>
                  <a:lnTo>
                    <a:pt x="120650" y="819150"/>
                  </a:lnTo>
                  <a:lnTo>
                    <a:pt x="695960" y="819150"/>
                  </a:lnTo>
                  <a:lnTo>
                    <a:pt x="742442" y="809498"/>
                  </a:lnTo>
                  <a:lnTo>
                    <a:pt x="781126" y="783348"/>
                  </a:lnTo>
                  <a:lnTo>
                    <a:pt x="789482" y="771410"/>
                  </a:lnTo>
                  <a:lnTo>
                    <a:pt x="808024" y="744956"/>
                  </a:lnTo>
                  <a:lnTo>
                    <a:pt x="819150" y="698550"/>
                  </a:lnTo>
                  <a:lnTo>
                    <a:pt x="819150" y="12312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object 11"/>
            <p:cNvSpPr/>
            <p:nvPr/>
          </p:nvSpPr>
          <p:spPr>
            <a:xfrm>
              <a:off x="11125080" y="1085040"/>
              <a:ext cx="1771200" cy="1771200"/>
            </a:xfrm>
            <a:custGeom>
              <a:avLst/>
              <a:gdLst/>
              <a:ahLst/>
              <a:rect l="l" t="t" r="r" b="b"/>
              <a:pathLst>
                <a:path w="1771650" h="1771650">
                  <a:moveTo>
                    <a:pt x="887082" y="0"/>
                  </a:moveTo>
                  <a:lnTo>
                    <a:pt x="0" y="884580"/>
                  </a:lnTo>
                  <a:lnTo>
                    <a:pt x="887082" y="1771650"/>
                  </a:lnTo>
                  <a:lnTo>
                    <a:pt x="1771599" y="884580"/>
                  </a:lnTo>
                  <a:lnTo>
                    <a:pt x="88708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object 12"/>
            <p:cNvSpPr/>
            <p:nvPr/>
          </p:nvSpPr>
          <p:spPr>
            <a:xfrm>
              <a:off x="11604960" y="1562400"/>
              <a:ext cx="818640" cy="818640"/>
            </a:xfrm>
            <a:custGeom>
              <a:avLst/>
              <a:gdLst/>
              <a:ahLst/>
              <a:rect l="l" t="t" r="r" b="b"/>
              <a:pathLst>
                <a:path w="819150" h="819150">
                  <a:moveTo>
                    <a:pt x="577926" y="409536"/>
                  </a:moveTo>
                  <a:lnTo>
                    <a:pt x="571906" y="364794"/>
                  </a:lnTo>
                  <a:lnTo>
                    <a:pt x="554926" y="324586"/>
                  </a:lnTo>
                  <a:lnTo>
                    <a:pt x="530186" y="292557"/>
                  </a:lnTo>
                  <a:lnTo>
                    <a:pt x="530186" y="409536"/>
                  </a:lnTo>
                  <a:lnTo>
                    <a:pt x="520877" y="455942"/>
                  </a:lnTo>
                  <a:lnTo>
                    <a:pt x="495312" y="494334"/>
                  </a:lnTo>
                  <a:lnTo>
                    <a:pt x="457034" y="520484"/>
                  </a:lnTo>
                  <a:lnTo>
                    <a:pt x="409575" y="530136"/>
                  </a:lnTo>
                  <a:lnTo>
                    <a:pt x="363156" y="520839"/>
                  </a:lnTo>
                  <a:lnTo>
                    <a:pt x="324764" y="495287"/>
                  </a:lnTo>
                  <a:lnTo>
                    <a:pt x="298615" y="457009"/>
                  </a:lnTo>
                  <a:lnTo>
                    <a:pt x="288963" y="409536"/>
                  </a:lnTo>
                  <a:lnTo>
                    <a:pt x="298196" y="363537"/>
                  </a:lnTo>
                  <a:lnTo>
                    <a:pt x="298259" y="363181"/>
                  </a:lnTo>
                  <a:lnTo>
                    <a:pt x="323824" y="325069"/>
                  </a:lnTo>
                  <a:lnTo>
                    <a:pt x="362102" y="299669"/>
                  </a:lnTo>
                  <a:lnTo>
                    <a:pt x="409575" y="291452"/>
                  </a:lnTo>
                  <a:lnTo>
                    <a:pt x="455980" y="300723"/>
                  </a:lnTo>
                  <a:lnTo>
                    <a:pt x="494372" y="326009"/>
                  </a:lnTo>
                  <a:lnTo>
                    <a:pt x="520522" y="363537"/>
                  </a:lnTo>
                  <a:lnTo>
                    <a:pt x="530186" y="409536"/>
                  </a:lnTo>
                  <a:lnTo>
                    <a:pt x="530186" y="292557"/>
                  </a:lnTo>
                  <a:lnTo>
                    <a:pt x="494538" y="264185"/>
                  </a:lnTo>
                  <a:lnTo>
                    <a:pt x="454317" y="247218"/>
                  </a:lnTo>
                  <a:lnTo>
                    <a:pt x="409575" y="241198"/>
                  </a:lnTo>
                  <a:lnTo>
                    <a:pt x="364820" y="247218"/>
                  </a:lnTo>
                  <a:lnTo>
                    <a:pt x="324599" y="264185"/>
                  </a:lnTo>
                  <a:lnTo>
                    <a:pt x="290525" y="290512"/>
                  </a:lnTo>
                  <a:lnTo>
                    <a:pt x="264198" y="324586"/>
                  </a:lnTo>
                  <a:lnTo>
                    <a:pt x="247218" y="364794"/>
                  </a:lnTo>
                  <a:lnTo>
                    <a:pt x="241211" y="409536"/>
                  </a:lnTo>
                  <a:lnTo>
                    <a:pt x="247218" y="454291"/>
                  </a:lnTo>
                  <a:lnTo>
                    <a:pt x="264121" y="494334"/>
                  </a:lnTo>
                  <a:lnTo>
                    <a:pt x="290525" y="528574"/>
                  </a:lnTo>
                  <a:lnTo>
                    <a:pt x="324599" y="554901"/>
                  </a:lnTo>
                  <a:lnTo>
                    <a:pt x="364820" y="571868"/>
                  </a:lnTo>
                  <a:lnTo>
                    <a:pt x="409575" y="577875"/>
                  </a:lnTo>
                  <a:lnTo>
                    <a:pt x="454317" y="571868"/>
                  </a:lnTo>
                  <a:lnTo>
                    <a:pt x="494538" y="554901"/>
                  </a:lnTo>
                  <a:lnTo>
                    <a:pt x="526580" y="530136"/>
                  </a:lnTo>
                  <a:lnTo>
                    <a:pt x="528612" y="528574"/>
                  </a:lnTo>
                  <a:lnTo>
                    <a:pt x="554926" y="494499"/>
                  </a:lnTo>
                  <a:lnTo>
                    <a:pt x="571906" y="454291"/>
                  </a:lnTo>
                  <a:lnTo>
                    <a:pt x="577926" y="409536"/>
                  </a:lnTo>
                  <a:close/>
                </a:path>
                <a:path w="819150" h="819150">
                  <a:moveTo>
                    <a:pt x="723658" y="218592"/>
                  </a:moveTo>
                  <a:lnTo>
                    <a:pt x="713955" y="172199"/>
                  </a:lnTo>
                  <a:lnTo>
                    <a:pt x="695756" y="145732"/>
                  </a:lnTo>
                  <a:lnTo>
                    <a:pt x="687539" y="133794"/>
                  </a:lnTo>
                  <a:lnTo>
                    <a:pt x="673404" y="124371"/>
                  </a:lnTo>
                  <a:lnTo>
                    <a:pt x="673404" y="218592"/>
                  </a:lnTo>
                  <a:lnTo>
                    <a:pt x="673404" y="602996"/>
                  </a:lnTo>
                  <a:lnTo>
                    <a:pt x="667664" y="631355"/>
                  </a:lnTo>
                  <a:lnTo>
                    <a:pt x="652043" y="654519"/>
                  </a:lnTo>
                  <a:lnTo>
                    <a:pt x="628878" y="670140"/>
                  </a:lnTo>
                  <a:lnTo>
                    <a:pt x="600532" y="675868"/>
                  </a:lnTo>
                  <a:lnTo>
                    <a:pt x="216090" y="675868"/>
                  </a:lnTo>
                  <a:lnTo>
                    <a:pt x="187731" y="670140"/>
                  </a:lnTo>
                  <a:lnTo>
                    <a:pt x="164566" y="654519"/>
                  </a:lnTo>
                  <a:lnTo>
                    <a:pt x="148945" y="631355"/>
                  </a:lnTo>
                  <a:lnTo>
                    <a:pt x="143217" y="602996"/>
                  </a:lnTo>
                  <a:lnTo>
                    <a:pt x="143217" y="218592"/>
                  </a:lnTo>
                  <a:lnTo>
                    <a:pt x="148945" y="190258"/>
                  </a:lnTo>
                  <a:lnTo>
                    <a:pt x="164566" y="167093"/>
                  </a:lnTo>
                  <a:lnTo>
                    <a:pt x="187731" y="151472"/>
                  </a:lnTo>
                  <a:lnTo>
                    <a:pt x="216090" y="145732"/>
                  </a:lnTo>
                  <a:lnTo>
                    <a:pt x="600532" y="145732"/>
                  </a:lnTo>
                  <a:lnTo>
                    <a:pt x="628878" y="151472"/>
                  </a:lnTo>
                  <a:lnTo>
                    <a:pt x="652043" y="167093"/>
                  </a:lnTo>
                  <a:lnTo>
                    <a:pt x="667664" y="190258"/>
                  </a:lnTo>
                  <a:lnTo>
                    <a:pt x="673404" y="218592"/>
                  </a:lnTo>
                  <a:lnTo>
                    <a:pt x="673404" y="124371"/>
                  </a:lnTo>
                  <a:lnTo>
                    <a:pt x="648385" y="107657"/>
                  </a:lnTo>
                  <a:lnTo>
                    <a:pt x="600532" y="97993"/>
                  </a:lnTo>
                  <a:lnTo>
                    <a:pt x="216090" y="97993"/>
                  </a:lnTo>
                  <a:lnTo>
                    <a:pt x="169672" y="107657"/>
                  </a:lnTo>
                  <a:lnTo>
                    <a:pt x="131279" y="133794"/>
                  </a:lnTo>
                  <a:lnTo>
                    <a:pt x="105130" y="172199"/>
                  </a:lnTo>
                  <a:lnTo>
                    <a:pt x="95478" y="218592"/>
                  </a:lnTo>
                  <a:lnTo>
                    <a:pt x="95478" y="602996"/>
                  </a:lnTo>
                  <a:lnTo>
                    <a:pt x="105130" y="649401"/>
                  </a:lnTo>
                  <a:lnTo>
                    <a:pt x="131279" y="687793"/>
                  </a:lnTo>
                  <a:lnTo>
                    <a:pt x="169672" y="713943"/>
                  </a:lnTo>
                  <a:lnTo>
                    <a:pt x="216090" y="723595"/>
                  </a:lnTo>
                  <a:lnTo>
                    <a:pt x="600532" y="723595"/>
                  </a:lnTo>
                  <a:lnTo>
                    <a:pt x="646976" y="713943"/>
                  </a:lnTo>
                  <a:lnTo>
                    <a:pt x="685647" y="687793"/>
                  </a:lnTo>
                  <a:lnTo>
                    <a:pt x="712546" y="649401"/>
                  </a:lnTo>
                  <a:lnTo>
                    <a:pt x="723658" y="602996"/>
                  </a:lnTo>
                  <a:lnTo>
                    <a:pt x="723658" y="218592"/>
                  </a:lnTo>
                  <a:close/>
                </a:path>
                <a:path w="819150" h="819150">
                  <a:moveTo>
                    <a:pt x="819150" y="120611"/>
                  </a:moveTo>
                  <a:lnTo>
                    <a:pt x="809840" y="74206"/>
                  </a:lnTo>
                  <a:lnTo>
                    <a:pt x="792226" y="47739"/>
                  </a:lnTo>
                  <a:lnTo>
                    <a:pt x="784275" y="35814"/>
                  </a:lnTo>
                  <a:lnTo>
                    <a:pt x="771398" y="27025"/>
                  </a:lnTo>
                  <a:lnTo>
                    <a:pt x="771398" y="120611"/>
                  </a:lnTo>
                  <a:lnTo>
                    <a:pt x="771398" y="700989"/>
                  </a:lnTo>
                  <a:lnTo>
                    <a:pt x="765657" y="729297"/>
                  </a:lnTo>
                  <a:lnTo>
                    <a:pt x="750036" y="752182"/>
                  </a:lnTo>
                  <a:lnTo>
                    <a:pt x="726871" y="767067"/>
                  </a:lnTo>
                  <a:lnTo>
                    <a:pt x="698538" y="771334"/>
                  </a:lnTo>
                  <a:lnTo>
                    <a:pt x="120611" y="771334"/>
                  </a:lnTo>
                  <a:lnTo>
                    <a:pt x="92252" y="765644"/>
                  </a:lnTo>
                  <a:lnTo>
                    <a:pt x="69088" y="750303"/>
                  </a:lnTo>
                  <a:lnTo>
                    <a:pt x="53467" y="727887"/>
                  </a:lnTo>
                  <a:lnTo>
                    <a:pt x="47739" y="700989"/>
                  </a:lnTo>
                  <a:lnTo>
                    <a:pt x="47739" y="120611"/>
                  </a:lnTo>
                  <a:lnTo>
                    <a:pt x="53467" y="92265"/>
                  </a:lnTo>
                  <a:lnTo>
                    <a:pt x="69088" y="69100"/>
                  </a:lnTo>
                  <a:lnTo>
                    <a:pt x="92252" y="53479"/>
                  </a:lnTo>
                  <a:lnTo>
                    <a:pt x="120611" y="47739"/>
                  </a:lnTo>
                  <a:lnTo>
                    <a:pt x="698538" y="47739"/>
                  </a:lnTo>
                  <a:lnTo>
                    <a:pt x="726871" y="53479"/>
                  </a:lnTo>
                  <a:lnTo>
                    <a:pt x="750036" y="69100"/>
                  </a:lnTo>
                  <a:lnTo>
                    <a:pt x="765657" y="92265"/>
                  </a:lnTo>
                  <a:lnTo>
                    <a:pt x="771398" y="120611"/>
                  </a:lnTo>
                  <a:lnTo>
                    <a:pt x="771398" y="27025"/>
                  </a:lnTo>
                  <a:lnTo>
                    <a:pt x="745998" y="9664"/>
                  </a:lnTo>
                  <a:lnTo>
                    <a:pt x="698538" y="0"/>
                  </a:lnTo>
                  <a:lnTo>
                    <a:pt x="120611" y="0"/>
                  </a:lnTo>
                  <a:lnTo>
                    <a:pt x="74193" y="9309"/>
                  </a:lnTo>
                  <a:lnTo>
                    <a:pt x="35801" y="34874"/>
                  </a:lnTo>
                  <a:lnTo>
                    <a:pt x="9652" y="73152"/>
                  </a:lnTo>
                  <a:lnTo>
                    <a:pt x="0" y="120611"/>
                  </a:lnTo>
                  <a:lnTo>
                    <a:pt x="0" y="700989"/>
                  </a:lnTo>
                  <a:lnTo>
                    <a:pt x="9220" y="747001"/>
                  </a:lnTo>
                  <a:lnTo>
                    <a:pt x="34848" y="785482"/>
                  </a:lnTo>
                  <a:lnTo>
                    <a:pt x="73139" y="810882"/>
                  </a:lnTo>
                  <a:lnTo>
                    <a:pt x="120611" y="819073"/>
                  </a:lnTo>
                  <a:lnTo>
                    <a:pt x="698538" y="819073"/>
                  </a:lnTo>
                  <a:lnTo>
                    <a:pt x="744943" y="809815"/>
                  </a:lnTo>
                  <a:lnTo>
                    <a:pt x="783336" y="784529"/>
                  </a:lnTo>
                  <a:lnTo>
                    <a:pt x="809485" y="747001"/>
                  </a:lnTo>
                  <a:lnTo>
                    <a:pt x="819150" y="700989"/>
                  </a:lnTo>
                  <a:lnTo>
                    <a:pt x="819150" y="12061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8" name="object 13" descr=""/>
            <p:cNvPicPr/>
            <p:nvPr/>
          </p:nvPicPr>
          <p:blipFill>
            <a:blip r:embed="rId2"/>
            <a:stretch/>
          </p:blipFill>
          <p:spPr>
            <a:xfrm>
              <a:off x="12135240" y="1756080"/>
              <a:ext cx="95040" cy="97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9" name="object 14"/>
            <p:cNvSpPr/>
            <p:nvPr/>
          </p:nvSpPr>
          <p:spPr>
            <a:xfrm>
              <a:off x="15647040" y="1635120"/>
              <a:ext cx="657000" cy="671400"/>
            </a:xfrm>
            <a:custGeom>
              <a:avLst/>
              <a:gdLst/>
              <a:ahLst/>
              <a:rect l="l" t="t" r="r" b="b"/>
              <a:pathLst>
                <a:path w="657225" h="671830">
                  <a:moveTo>
                    <a:pt x="195707" y="0"/>
                  </a:moveTo>
                  <a:lnTo>
                    <a:pt x="0" y="0"/>
                  </a:lnTo>
                  <a:lnTo>
                    <a:pt x="256667" y="373341"/>
                  </a:lnTo>
                  <a:lnTo>
                    <a:pt x="0" y="671512"/>
                  </a:lnTo>
                  <a:lnTo>
                    <a:pt x="58039" y="671512"/>
                  </a:lnTo>
                  <a:lnTo>
                    <a:pt x="282321" y="410794"/>
                  </a:lnTo>
                  <a:lnTo>
                    <a:pt x="335661" y="410794"/>
                  </a:lnTo>
                  <a:lnTo>
                    <a:pt x="78867" y="43637"/>
                  </a:lnTo>
                  <a:lnTo>
                    <a:pt x="225696" y="43637"/>
                  </a:lnTo>
                  <a:lnTo>
                    <a:pt x="195707" y="0"/>
                  </a:lnTo>
                  <a:close/>
                </a:path>
                <a:path w="657225" h="671830">
                  <a:moveTo>
                    <a:pt x="335661" y="410794"/>
                  </a:moveTo>
                  <a:lnTo>
                    <a:pt x="282321" y="410794"/>
                  </a:lnTo>
                  <a:lnTo>
                    <a:pt x="461518" y="671512"/>
                  </a:lnTo>
                  <a:lnTo>
                    <a:pt x="657225" y="671512"/>
                  </a:lnTo>
                  <a:lnTo>
                    <a:pt x="628598" y="629856"/>
                  </a:lnTo>
                  <a:lnTo>
                    <a:pt x="488823" y="629856"/>
                  </a:lnTo>
                  <a:lnTo>
                    <a:pt x="335661" y="410794"/>
                  </a:lnTo>
                  <a:close/>
                </a:path>
                <a:path w="657225" h="671830">
                  <a:moveTo>
                    <a:pt x="225696" y="43637"/>
                  </a:moveTo>
                  <a:lnTo>
                    <a:pt x="168021" y="43637"/>
                  </a:lnTo>
                  <a:lnTo>
                    <a:pt x="577850" y="629856"/>
                  </a:lnTo>
                  <a:lnTo>
                    <a:pt x="628598" y="629856"/>
                  </a:lnTo>
                  <a:lnTo>
                    <a:pt x="391160" y="284340"/>
                  </a:lnTo>
                  <a:lnTo>
                    <a:pt x="423394" y="246888"/>
                  </a:lnTo>
                  <a:lnTo>
                    <a:pt x="365379" y="246888"/>
                  </a:lnTo>
                  <a:lnTo>
                    <a:pt x="225696" y="43637"/>
                  </a:lnTo>
                  <a:close/>
                </a:path>
                <a:path w="657225" h="671830">
                  <a:moveTo>
                    <a:pt x="635889" y="0"/>
                  </a:moveTo>
                  <a:lnTo>
                    <a:pt x="577850" y="0"/>
                  </a:lnTo>
                  <a:lnTo>
                    <a:pt x="365379" y="246888"/>
                  </a:lnTo>
                  <a:lnTo>
                    <a:pt x="423394" y="246888"/>
                  </a:lnTo>
                  <a:lnTo>
                    <a:pt x="63588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2247840" y="1799280"/>
            <a:ext cx="6071400" cy="39902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13050" spc="364" strike="noStrike">
                <a:solidFill>
                  <a:srgbClr val="ffffff"/>
                </a:solidFill>
                <a:latin typeface="Cambria"/>
              </a:rPr>
              <a:t>Thanks!</a:t>
            </a:r>
            <a:endParaRPr b="0" lang="en-IN" sz="13050" spc="-1" strike="noStrike">
              <a:latin typeface="Calibri"/>
            </a:endParaRPr>
          </a:p>
        </p:txBody>
      </p:sp>
      <p:sp>
        <p:nvSpPr>
          <p:cNvPr id="221" name="object 16"/>
          <p:cNvSpPr/>
          <p:nvPr/>
        </p:nvSpPr>
        <p:spPr>
          <a:xfrm>
            <a:off x="2738880" y="4456080"/>
            <a:ext cx="5105520" cy="423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6160" bIns="0" anchor="t">
            <a:spAutoFit/>
          </a:bodyPr>
          <a:p>
            <a:pPr marL="12600" algn="ctr">
              <a:lnSpc>
                <a:spcPts val="5250"/>
              </a:lnSpc>
              <a:spcBef>
                <a:spcPts val="1151"/>
              </a:spcBef>
              <a:buNone/>
            </a:pPr>
            <a:r>
              <a:rPr b="0" lang="en-IN" sz="5250" spc="497" strike="noStrike">
                <a:solidFill>
                  <a:srgbClr val="ffffff"/>
                </a:solidFill>
                <a:latin typeface="Cambria"/>
              </a:rPr>
              <a:t>Do</a:t>
            </a:r>
            <a:r>
              <a:rPr b="0" lang="en-IN" sz="5250" spc="43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94" strike="noStrike">
                <a:solidFill>
                  <a:srgbClr val="ffffff"/>
                </a:solidFill>
                <a:latin typeface="Cambria"/>
              </a:rPr>
              <a:t>you</a:t>
            </a:r>
            <a:r>
              <a:rPr b="0" lang="en-IN" sz="52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23" strike="noStrike">
                <a:solidFill>
                  <a:srgbClr val="ffffff"/>
                </a:solidFill>
                <a:latin typeface="Cambria"/>
              </a:rPr>
              <a:t>have</a:t>
            </a:r>
            <a:r>
              <a:rPr b="0" lang="en-IN" sz="52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250" spc="134" strike="noStrike">
                <a:solidFill>
                  <a:srgbClr val="ffffff"/>
                </a:solidFill>
                <a:latin typeface="Cambria"/>
              </a:rPr>
              <a:t>any </a:t>
            </a:r>
            <a:r>
              <a:rPr b="0" lang="en-IN" sz="5250" spc="168" strike="noStrike">
                <a:solidFill>
                  <a:srgbClr val="ffffff"/>
                </a:solidFill>
                <a:latin typeface="Cambria"/>
              </a:rPr>
              <a:t>questions?</a:t>
            </a:r>
            <a:endParaRPr b="0" lang="en-IN" sz="5250" spc="-1" strike="noStrike">
              <a:latin typeface="Arial"/>
            </a:endParaRPr>
          </a:p>
          <a:p>
            <a:pPr marL="2520" algn="ctr">
              <a:lnSpc>
                <a:spcPts val="3365"/>
              </a:lnSpc>
              <a:spcBef>
                <a:spcPts val="3526"/>
              </a:spcBef>
              <a:buNone/>
            </a:pPr>
            <a:r>
              <a:rPr b="0" lang="en-IN" sz="3050" spc="103" strike="noStrike" u="sng">
                <a:solidFill>
                  <a:srgbClr val="ffffff"/>
                </a:solidFill>
                <a:uFillTx/>
                <a:latin typeface="Tahoma"/>
                <a:hlinkClick r:id="rId3"/>
              </a:rPr>
              <a:t>youremail@email.com</a:t>
            </a:r>
            <a:endParaRPr b="0" lang="en-IN" sz="3050" spc="-1" strike="noStrike">
              <a:latin typeface="Arial"/>
            </a:endParaRPr>
          </a:p>
          <a:p>
            <a:pPr marL="1800" algn="ctr">
              <a:lnSpc>
                <a:spcPts val="3076"/>
              </a:lnSpc>
              <a:buNone/>
            </a:pPr>
            <a:r>
              <a:rPr b="0" lang="en-IN" sz="3050" spc="-106" strike="noStrike">
                <a:solidFill>
                  <a:srgbClr val="ffffff"/>
                </a:solidFill>
                <a:latin typeface="Tahoma"/>
              </a:rPr>
              <a:t>+91</a:t>
            </a:r>
            <a:r>
              <a:rPr b="0" lang="en-IN" sz="305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77" strike="noStrike">
                <a:solidFill>
                  <a:srgbClr val="ffffff"/>
                </a:solidFill>
                <a:latin typeface="Tahoma"/>
              </a:rPr>
              <a:t>620</a:t>
            </a:r>
            <a:r>
              <a:rPr b="0" lang="en-IN" sz="305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77" strike="noStrike">
                <a:solidFill>
                  <a:srgbClr val="ffffff"/>
                </a:solidFill>
                <a:latin typeface="Tahoma"/>
              </a:rPr>
              <a:t>000</a:t>
            </a:r>
            <a:r>
              <a:rPr b="0" lang="en-IN" sz="305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52" strike="noStrike">
                <a:solidFill>
                  <a:srgbClr val="ffffff"/>
                </a:solidFill>
                <a:latin typeface="Tahoma"/>
              </a:rPr>
              <a:t>838</a:t>
            </a:r>
            <a:endParaRPr b="0" lang="en-IN" sz="3050" spc="-1" strike="noStrike">
              <a:latin typeface="Arial"/>
            </a:endParaRPr>
          </a:p>
          <a:p>
            <a:pPr marL="488160" algn="ctr">
              <a:lnSpc>
                <a:spcPts val="3081"/>
              </a:lnSpc>
              <a:spcBef>
                <a:spcPts val="295"/>
              </a:spcBef>
              <a:buNone/>
            </a:pPr>
            <a:r>
              <a:rPr b="0" lang="en-IN" sz="3050" spc="89" strike="noStrike" u="sng">
                <a:solidFill>
                  <a:srgbClr val="ffffff"/>
                </a:solidFill>
                <a:uFillTx/>
                <a:latin typeface="Tahoma"/>
                <a:hlinkClick r:id="rId4"/>
              </a:rPr>
              <a:t>www.yourwebsite.com</a:t>
            </a:r>
            <a:r>
              <a:rPr b="0" lang="en-IN" sz="3050" spc="89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50" spc="117" strike="noStrike">
                <a:solidFill>
                  <a:srgbClr val="ffffff"/>
                </a:solidFill>
                <a:latin typeface="Tahoma"/>
              </a:rPr>
              <a:t>@yourusername</a:t>
            </a:r>
            <a:endParaRPr b="0" lang="en-IN" sz="3050" spc="-1" strike="noStrike">
              <a:latin typeface="Arial"/>
            </a:endParaRPr>
          </a:p>
        </p:txBody>
      </p:sp>
      <p:sp>
        <p:nvSpPr>
          <p:cNvPr id="222" name="object 17"/>
          <p:cNvSpPr/>
          <p:nvPr/>
        </p:nvSpPr>
        <p:spPr>
          <a:xfrm>
            <a:off x="2335320" y="4336200"/>
            <a:ext cx="5933880" cy="95040"/>
          </a:xfrm>
          <a:custGeom>
            <a:avLst/>
            <a:gdLst/>
            <a:ahLst/>
            <a:rect l="l" t="t" r="r" b="b"/>
            <a:pathLst>
              <a:path w="5934075" h="95250">
                <a:moveTo>
                  <a:pt x="5934075" y="0"/>
                </a:moveTo>
                <a:lnTo>
                  <a:pt x="0" y="0"/>
                </a:lnTo>
                <a:lnTo>
                  <a:pt x="0" y="95250"/>
                </a:lnTo>
                <a:lnTo>
                  <a:pt x="5934075" y="95250"/>
                </a:lnTo>
                <a:lnTo>
                  <a:pt x="59340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object 2"/>
          <p:cNvGrpSpPr/>
          <p:nvPr/>
        </p:nvGrpSpPr>
        <p:grpSpPr>
          <a:xfrm>
            <a:off x="10667520" y="0"/>
            <a:ext cx="7620480" cy="5420520"/>
            <a:chOff x="10667520" y="0"/>
            <a:chExt cx="7620480" cy="5420520"/>
          </a:xfrm>
        </p:grpSpPr>
        <p:sp>
          <p:nvSpPr>
            <p:cNvPr id="95" name="object 3"/>
            <p:cNvSpPr/>
            <p:nvPr/>
          </p:nvSpPr>
          <p:spPr>
            <a:xfrm>
              <a:off x="11205360" y="0"/>
              <a:ext cx="7082280" cy="5093640"/>
            </a:xfrm>
            <a:custGeom>
              <a:avLst/>
              <a:gdLst/>
              <a:ahLst/>
              <a:rect l="l" t="t" r="r" b="b"/>
              <a:pathLst>
                <a:path w="7082790" h="5093970">
                  <a:moveTo>
                    <a:pt x="2938869" y="3168294"/>
                  </a:moveTo>
                  <a:lnTo>
                    <a:pt x="1738325" y="1965236"/>
                  </a:lnTo>
                  <a:lnTo>
                    <a:pt x="0" y="3703548"/>
                  </a:lnTo>
                  <a:lnTo>
                    <a:pt x="1200569" y="4906607"/>
                  </a:lnTo>
                  <a:lnTo>
                    <a:pt x="2938869" y="3168294"/>
                  </a:lnTo>
                  <a:close/>
                </a:path>
                <a:path w="7082790" h="5093970">
                  <a:moveTo>
                    <a:pt x="7082739" y="558800"/>
                  </a:moveTo>
                  <a:lnTo>
                    <a:pt x="6523952" y="0"/>
                  </a:lnTo>
                  <a:lnTo>
                    <a:pt x="3813949" y="0"/>
                  </a:lnTo>
                  <a:lnTo>
                    <a:pt x="1944700" y="1869211"/>
                  </a:lnTo>
                  <a:lnTo>
                    <a:pt x="5168976" y="5093462"/>
                  </a:lnTo>
                  <a:lnTo>
                    <a:pt x="7082739" y="3179622"/>
                  </a:lnTo>
                  <a:lnTo>
                    <a:pt x="7082739" y="55880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object 4"/>
            <p:cNvSpPr/>
            <p:nvPr/>
          </p:nvSpPr>
          <p:spPr>
            <a:xfrm>
              <a:off x="10667520" y="1429920"/>
              <a:ext cx="2370600" cy="2371320"/>
            </a:xfrm>
            <a:custGeom>
              <a:avLst/>
              <a:gdLst/>
              <a:ahLst/>
              <a:rect l="l" t="t" r="r" b="b"/>
              <a:pathLst>
                <a:path w="2371090" h="2371725">
                  <a:moveTo>
                    <a:pt x="1738312" y="0"/>
                  </a:moveTo>
                  <a:lnTo>
                    <a:pt x="0" y="1738312"/>
                  </a:lnTo>
                  <a:lnTo>
                    <a:pt x="632790" y="2371115"/>
                  </a:lnTo>
                  <a:lnTo>
                    <a:pt x="2371077" y="630301"/>
                  </a:lnTo>
                  <a:lnTo>
                    <a:pt x="17383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object 5"/>
            <p:cNvSpPr/>
            <p:nvPr/>
          </p:nvSpPr>
          <p:spPr>
            <a:xfrm>
              <a:off x="16535160" y="3474720"/>
              <a:ext cx="1752840" cy="1945800"/>
            </a:xfrm>
            <a:custGeom>
              <a:avLst/>
              <a:gdLst/>
              <a:ahLst/>
              <a:rect l="l" t="t" r="r" b="b"/>
              <a:pathLst>
                <a:path w="1753234" h="1946275">
                  <a:moveTo>
                    <a:pt x="1752993" y="0"/>
                  </a:moveTo>
                  <a:lnTo>
                    <a:pt x="0" y="1751458"/>
                  </a:lnTo>
                  <a:lnTo>
                    <a:pt x="194690" y="1946187"/>
                  </a:lnTo>
                  <a:lnTo>
                    <a:pt x="1752993" y="386511"/>
                  </a:lnTo>
                  <a:lnTo>
                    <a:pt x="1752993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8" name="object 6"/>
          <p:cNvGrpSpPr/>
          <p:nvPr/>
        </p:nvGrpSpPr>
        <p:grpSpPr>
          <a:xfrm>
            <a:off x="0" y="4062600"/>
            <a:ext cx="6195960" cy="6225120"/>
            <a:chOff x="0" y="4062600"/>
            <a:chExt cx="6195960" cy="6225120"/>
          </a:xfrm>
        </p:grpSpPr>
        <p:sp>
          <p:nvSpPr>
            <p:cNvPr id="99" name="object 7"/>
            <p:cNvSpPr/>
            <p:nvPr/>
          </p:nvSpPr>
          <p:spPr>
            <a:xfrm>
              <a:off x="0" y="6801840"/>
              <a:ext cx="4616640" cy="3485880"/>
            </a:xfrm>
            <a:custGeom>
              <a:avLst/>
              <a:gdLst/>
              <a:ahLst/>
              <a:rect l="l" t="t" r="r" b="b"/>
              <a:pathLst>
                <a:path w="4617085" h="3486150">
                  <a:moveTo>
                    <a:pt x="1392351" y="0"/>
                  </a:moveTo>
                  <a:lnTo>
                    <a:pt x="0" y="1391813"/>
                  </a:lnTo>
                  <a:lnTo>
                    <a:pt x="0" y="3485895"/>
                  </a:lnTo>
                  <a:lnTo>
                    <a:pt x="4353736" y="3485895"/>
                  </a:lnTo>
                  <a:lnTo>
                    <a:pt x="4616564" y="3222966"/>
                  </a:lnTo>
                  <a:lnTo>
                    <a:pt x="139235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object 8"/>
            <p:cNvSpPr/>
            <p:nvPr/>
          </p:nvSpPr>
          <p:spPr>
            <a:xfrm>
              <a:off x="0" y="4062600"/>
              <a:ext cx="1925640" cy="3851640"/>
            </a:xfrm>
            <a:custGeom>
              <a:avLst/>
              <a:gdLst/>
              <a:ahLst/>
              <a:rect l="l" t="t" r="r" b="b"/>
              <a:pathLst>
                <a:path w="1925955" h="3851909">
                  <a:moveTo>
                    <a:pt x="0" y="0"/>
                  </a:moveTo>
                  <a:lnTo>
                    <a:pt x="0" y="3851855"/>
                  </a:lnTo>
                  <a:lnTo>
                    <a:pt x="1925929" y="19259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01" name="object 9" descr=""/>
            <p:cNvPicPr/>
            <p:nvPr/>
          </p:nvPicPr>
          <p:blipFill>
            <a:blip r:embed="rId1"/>
            <a:stretch/>
          </p:blipFill>
          <p:spPr>
            <a:xfrm>
              <a:off x="3676320" y="4404600"/>
              <a:ext cx="2519640" cy="35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2" name="object 10" descr=""/>
            <p:cNvPicPr/>
            <p:nvPr/>
          </p:nvPicPr>
          <p:blipFill>
            <a:blip r:embed="rId2"/>
            <a:stretch/>
          </p:blipFill>
          <p:spPr>
            <a:xfrm>
              <a:off x="4346640" y="5650920"/>
              <a:ext cx="1519200" cy="348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3" name="object 11" descr=""/>
            <p:cNvPicPr/>
            <p:nvPr/>
          </p:nvPicPr>
          <p:blipFill>
            <a:blip r:embed="rId3"/>
            <a:stretch/>
          </p:blipFill>
          <p:spPr>
            <a:xfrm>
              <a:off x="4522320" y="5231880"/>
              <a:ext cx="1578960" cy="2692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5160" y="2190600"/>
            <a:ext cx="9015480" cy="17355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4700" spc="194" strike="noStrike">
                <a:solidFill>
                  <a:srgbClr val="ffffff"/>
                </a:solidFill>
                <a:latin typeface="Cambria"/>
              </a:rPr>
              <a:t>Introduction</a:t>
            </a:r>
            <a:r>
              <a:rPr b="0" lang="en-IN" sz="4700" spc="180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700" spc="188" strike="noStrike">
                <a:solidFill>
                  <a:srgbClr val="ffffff"/>
                </a:solidFill>
                <a:latin typeface="Cambria"/>
              </a:rPr>
              <a:t>to</a:t>
            </a:r>
            <a:r>
              <a:rPr b="0" lang="en-IN" sz="470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700" spc="313" strike="noStrike">
                <a:solidFill>
                  <a:srgbClr val="ffffff"/>
                </a:solidFill>
                <a:latin typeface="Cambria"/>
              </a:rPr>
              <a:t>Cubic</a:t>
            </a:r>
            <a:r>
              <a:rPr b="0" lang="en-IN" sz="470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700" spc="188" strike="noStrike">
                <a:solidFill>
                  <a:srgbClr val="ffffff"/>
                </a:solidFill>
                <a:latin typeface="Cambria"/>
              </a:rPr>
              <a:t>Functions</a:t>
            </a:r>
            <a:endParaRPr b="0" lang="en-IN" sz="4700" spc="-1" strike="noStrike">
              <a:latin typeface="Calibri"/>
            </a:endParaRPr>
          </a:p>
        </p:txBody>
      </p:sp>
      <p:pic>
        <p:nvPicPr>
          <p:cNvPr id="105" name="object 13" descr=""/>
          <p:cNvPicPr/>
          <p:nvPr/>
        </p:nvPicPr>
        <p:blipFill>
          <a:blip r:embed="rId4"/>
          <a:stretch/>
        </p:blipFill>
        <p:spPr>
          <a:xfrm>
            <a:off x="6296400" y="5223600"/>
            <a:ext cx="1909440" cy="356400"/>
          </a:xfrm>
          <a:prstGeom prst="rect">
            <a:avLst/>
          </a:prstGeom>
          <a:ln w="0">
            <a:noFill/>
          </a:ln>
        </p:spPr>
      </p:pic>
      <p:sp>
        <p:nvSpPr>
          <p:cNvPr id="106" name="object 14"/>
          <p:cNvSpPr/>
          <p:nvPr/>
        </p:nvSpPr>
        <p:spPr>
          <a:xfrm>
            <a:off x="3641760" y="3913920"/>
            <a:ext cx="5983920" cy="413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r">
              <a:lnSpc>
                <a:spcPts val="3229"/>
              </a:lnSpc>
              <a:spcBef>
                <a:spcPts val="99"/>
              </a:spcBef>
              <a:buNone/>
            </a:pP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Welcome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a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journey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through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</a:t>
            </a:r>
            <a:endParaRPr b="0" lang="en-IN" sz="2700" spc="-1" strike="noStrike">
              <a:latin typeface="Arial"/>
            </a:endParaRPr>
          </a:p>
          <a:p>
            <a:pPr marL="12600" indent="2645280" algn="r">
              <a:lnSpc>
                <a:spcPts val="3229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cubic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functions!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26" strike="noStrike">
                <a:solidFill>
                  <a:srgbClr val="ffffff"/>
                </a:solidFill>
                <a:latin typeface="Tahoma"/>
              </a:rPr>
              <a:t>In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this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presentation,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we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will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explore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their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-52" strike="noStrike">
                <a:solidFill>
                  <a:srgbClr val="ffffff"/>
                </a:solidFill>
                <a:latin typeface="Tahoma"/>
              </a:rPr>
              <a:t>,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,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</a:t>
            </a:r>
            <a:endParaRPr b="0" lang="en-IN" sz="2700" spc="-1" strike="noStrike">
              <a:latin typeface="Arial"/>
            </a:endParaRPr>
          </a:p>
          <a:p>
            <a:pPr marL="114840" indent="2198880" algn="r">
              <a:lnSpc>
                <a:spcPts val="3229"/>
              </a:lnSpc>
              <a:spcBef>
                <a:spcPts val="45"/>
              </a:spcBef>
              <a:buNone/>
              <a:tabLst>
                <a:tab algn="l" pos="0"/>
              </a:tabLst>
            </a:pP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they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hold.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Get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ready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to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unlock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secrets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behind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these fascinating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mathematical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constructs!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07" name="object 15"/>
          <p:cNvSpPr/>
          <p:nvPr/>
        </p:nvSpPr>
        <p:spPr>
          <a:xfrm>
            <a:off x="5657760" y="365004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8" name="object 16" descr=""/>
          <p:cNvPicPr/>
          <p:nvPr/>
        </p:nvPicPr>
        <p:blipFill>
          <a:blip r:embed="rId5"/>
          <a:stretch/>
        </p:blipFill>
        <p:spPr>
          <a:xfrm>
            <a:off x="11092680" y="3321720"/>
            <a:ext cx="6371640" cy="637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2"/>
          <p:cNvSpPr/>
          <p:nvPr/>
        </p:nvSpPr>
        <p:spPr>
          <a:xfrm>
            <a:off x="3289320" y="0"/>
            <a:ext cx="3387960" cy="1693800"/>
          </a:xfrm>
          <a:custGeom>
            <a:avLst/>
            <a:gdLst/>
            <a:ah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0" name="object 3"/>
          <p:cNvGrpSpPr/>
          <p:nvPr/>
        </p:nvGrpSpPr>
        <p:grpSpPr>
          <a:xfrm>
            <a:off x="0" y="3157560"/>
            <a:ext cx="1786680" cy="3476880"/>
            <a:chOff x="0" y="3157560"/>
            <a:chExt cx="1786680" cy="3476880"/>
          </a:xfrm>
        </p:grpSpPr>
        <p:sp>
          <p:nvSpPr>
            <p:cNvPr id="111" name="object 4"/>
            <p:cNvSpPr/>
            <p:nvPr/>
          </p:nvSpPr>
          <p:spPr>
            <a:xfrm>
              <a:off x="0" y="3695400"/>
              <a:ext cx="1786680" cy="2939040"/>
            </a:xfrm>
            <a:custGeom>
              <a:avLst/>
              <a:gdLst/>
              <a:ah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" name="object 5"/>
            <p:cNvSpPr/>
            <p:nvPr/>
          </p:nvSpPr>
          <p:spPr>
            <a:xfrm>
              <a:off x="0" y="3157560"/>
              <a:ext cx="681120" cy="1314000"/>
            </a:xfrm>
            <a:custGeom>
              <a:avLst/>
              <a:gdLst/>
              <a:ah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3" name="object 6"/>
          <p:cNvGrpSpPr/>
          <p:nvPr/>
        </p:nvGrpSpPr>
        <p:grpSpPr>
          <a:xfrm>
            <a:off x="0" y="0"/>
            <a:ext cx="8515440" cy="10287360"/>
            <a:chOff x="0" y="0"/>
            <a:chExt cx="8515440" cy="10287360"/>
          </a:xfrm>
        </p:grpSpPr>
        <p:sp>
          <p:nvSpPr>
            <p:cNvPr id="114" name="object 7"/>
            <p:cNvSpPr/>
            <p:nvPr/>
          </p:nvSpPr>
          <p:spPr>
            <a:xfrm>
              <a:off x="2067480" y="171504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69"/>
                  </a:lnTo>
                  <a:lnTo>
                    <a:pt x="3224212" y="6448425"/>
                  </a:lnTo>
                  <a:lnTo>
                    <a:pt x="6448425" y="3225469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object 8"/>
            <p:cNvSpPr/>
            <p:nvPr/>
          </p:nvSpPr>
          <p:spPr>
            <a:xfrm>
              <a:off x="5477400" y="5512320"/>
              <a:ext cx="2990520" cy="2990520"/>
            </a:xfrm>
            <a:custGeom>
              <a:avLst/>
              <a:gdLst/>
              <a:ah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16" name="object 9" descr=""/>
            <p:cNvPicPr/>
            <p:nvPr/>
          </p:nvPicPr>
          <p:blipFill>
            <a:blip r:embed="rId1"/>
            <a:stretch/>
          </p:blipFill>
          <p:spPr>
            <a:xfrm>
              <a:off x="0" y="5231880"/>
              <a:ext cx="5320080" cy="505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7" name="object 10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753080" cy="461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7323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87444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IN" sz="4500" spc="222" strike="noStrike">
                <a:solidFill>
                  <a:srgbClr val="ffffff"/>
                </a:solidFill>
                <a:latin typeface="Cambria"/>
              </a:rPr>
              <a:t>What</a:t>
            </a:r>
            <a:r>
              <a:rPr b="0" lang="en-IN" sz="4500" spc="-7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00" spc="111" strike="noStrike">
                <a:solidFill>
                  <a:srgbClr val="ffffff"/>
                </a:solidFill>
                <a:latin typeface="Cambria"/>
              </a:rPr>
              <a:t>Are</a:t>
            </a:r>
            <a:r>
              <a:rPr b="0" lang="en-IN" sz="4500" spc="157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00" spc="287" strike="noStrike">
                <a:solidFill>
                  <a:srgbClr val="ffffff"/>
                </a:solidFill>
                <a:latin typeface="Cambria"/>
              </a:rPr>
              <a:t>Cubic</a:t>
            </a:r>
            <a:r>
              <a:rPr b="0" lang="en-IN" sz="4500" spc="15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00" spc="157" strike="noStrike">
                <a:solidFill>
                  <a:srgbClr val="ffffff"/>
                </a:solidFill>
                <a:latin typeface="Cambria"/>
              </a:rPr>
              <a:t>Functions?</a:t>
            </a:r>
            <a:endParaRPr b="0" lang="en-IN" sz="4500" spc="-1" strike="noStrike">
              <a:latin typeface="Calibri"/>
            </a:endParaRPr>
          </a:p>
        </p:txBody>
      </p:sp>
      <p:pic>
        <p:nvPicPr>
          <p:cNvPr id="119" name="object 12" descr=""/>
          <p:cNvPicPr/>
          <p:nvPr/>
        </p:nvPicPr>
        <p:blipFill>
          <a:blip r:embed="rId3"/>
          <a:stretch/>
        </p:blipFill>
        <p:spPr>
          <a:xfrm>
            <a:off x="13921200" y="3312720"/>
            <a:ext cx="2519280" cy="360720"/>
          </a:xfrm>
          <a:prstGeom prst="rect">
            <a:avLst/>
          </a:prstGeom>
          <a:ln w="0">
            <a:noFill/>
          </a:ln>
        </p:spPr>
      </p:pic>
      <p:pic>
        <p:nvPicPr>
          <p:cNvPr id="120" name="object 13" descr=""/>
          <p:cNvPicPr/>
          <p:nvPr/>
        </p:nvPicPr>
        <p:blipFill>
          <a:blip r:embed="rId4"/>
          <a:stretch/>
        </p:blipFill>
        <p:spPr>
          <a:xfrm>
            <a:off x="9522720" y="2933280"/>
            <a:ext cx="2442600" cy="279720"/>
          </a:xfrm>
          <a:prstGeom prst="rect">
            <a:avLst/>
          </a:prstGeom>
          <a:ln w="0">
            <a:noFill/>
          </a:ln>
        </p:spPr>
      </p:pic>
      <p:sp>
        <p:nvSpPr>
          <p:cNvPr id="121" name="object 14"/>
          <p:cNvSpPr/>
          <p:nvPr/>
        </p:nvSpPr>
        <p:spPr>
          <a:xfrm>
            <a:off x="9520920" y="3754440"/>
            <a:ext cx="893160" cy="277920"/>
          </a:xfrm>
          <a:custGeom>
            <a:avLst/>
            <a:gdLst/>
            <a:ahLst/>
            <a:rect l="l" t="t" r="r" b="b"/>
            <a:pathLst>
              <a:path w="893445" h="278129">
                <a:moveTo>
                  <a:pt x="149847" y="86982"/>
                </a:moveTo>
                <a:lnTo>
                  <a:pt x="107784" y="74409"/>
                </a:lnTo>
                <a:lnTo>
                  <a:pt x="93510" y="73672"/>
                </a:lnTo>
                <a:lnTo>
                  <a:pt x="79781" y="74409"/>
                </a:lnTo>
                <a:lnTo>
                  <a:pt x="80264" y="74409"/>
                </a:lnTo>
                <a:lnTo>
                  <a:pt x="68135" y="76466"/>
                </a:lnTo>
                <a:lnTo>
                  <a:pt x="26428" y="98894"/>
                </a:lnTo>
                <a:lnTo>
                  <a:pt x="3009" y="144856"/>
                </a:lnTo>
                <a:lnTo>
                  <a:pt x="0" y="176885"/>
                </a:lnTo>
                <a:lnTo>
                  <a:pt x="711" y="192963"/>
                </a:lnTo>
                <a:lnTo>
                  <a:pt x="11379" y="233057"/>
                </a:lnTo>
                <a:lnTo>
                  <a:pt x="43535" y="266966"/>
                </a:lnTo>
                <a:lnTo>
                  <a:pt x="66078" y="275424"/>
                </a:lnTo>
                <a:lnTo>
                  <a:pt x="66332" y="275424"/>
                </a:lnTo>
                <a:lnTo>
                  <a:pt x="78079" y="277444"/>
                </a:lnTo>
                <a:lnTo>
                  <a:pt x="78422" y="277444"/>
                </a:lnTo>
                <a:lnTo>
                  <a:pt x="90830" y="278104"/>
                </a:lnTo>
                <a:lnTo>
                  <a:pt x="98729" y="277939"/>
                </a:lnTo>
                <a:lnTo>
                  <a:pt x="138480" y="268909"/>
                </a:lnTo>
                <a:lnTo>
                  <a:pt x="145326" y="265633"/>
                </a:lnTo>
                <a:lnTo>
                  <a:pt x="145326" y="239763"/>
                </a:lnTo>
                <a:lnTo>
                  <a:pt x="145326" y="225615"/>
                </a:lnTo>
                <a:lnTo>
                  <a:pt x="107962" y="238810"/>
                </a:lnTo>
                <a:lnTo>
                  <a:pt x="99758" y="239763"/>
                </a:lnTo>
                <a:lnTo>
                  <a:pt x="90665" y="239763"/>
                </a:lnTo>
                <a:lnTo>
                  <a:pt x="55181" y="223939"/>
                </a:lnTo>
                <a:lnTo>
                  <a:pt x="43357" y="186601"/>
                </a:lnTo>
                <a:lnTo>
                  <a:pt x="43027" y="176885"/>
                </a:lnTo>
                <a:lnTo>
                  <a:pt x="43116" y="173710"/>
                </a:lnTo>
                <a:lnTo>
                  <a:pt x="51765" y="133731"/>
                </a:lnTo>
                <a:lnTo>
                  <a:pt x="84721" y="112623"/>
                </a:lnTo>
                <a:lnTo>
                  <a:pt x="92837" y="112179"/>
                </a:lnTo>
                <a:lnTo>
                  <a:pt x="98640" y="112179"/>
                </a:lnTo>
                <a:lnTo>
                  <a:pt x="136880" y="123139"/>
                </a:lnTo>
                <a:lnTo>
                  <a:pt x="140804" y="112179"/>
                </a:lnTo>
                <a:lnTo>
                  <a:pt x="149847" y="86982"/>
                </a:lnTo>
                <a:close/>
              </a:path>
              <a:path w="893445" h="278129">
                <a:moveTo>
                  <a:pt x="339051" y="274751"/>
                </a:moveTo>
                <a:lnTo>
                  <a:pt x="289534" y="205359"/>
                </a:lnTo>
                <a:lnTo>
                  <a:pt x="266966" y="173710"/>
                </a:lnTo>
                <a:lnTo>
                  <a:pt x="289306" y="142151"/>
                </a:lnTo>
                <a:lnTo>
                  <a:pt x="335445" y="77012"/>
                </a:lnTo>
                <a:lnTo>
                  <a:pt x="286473" y="77012"/>
                </a:lnTo>
                <a:lnTo>
                  <a:pt x="242023" y="142151"/>
                </a:lnTo>
                <a:lnTo>
                  <a:pt x="197396" y="77012"/>
                </a:lnTo>
                <a:lnTo>
                  <a:pt x="148094" y="77012"/>
                </a:lnTo>
                <a:lnTo>
                  <a:pt x="216573" y="173710"/>
                </a:lnTo>
                <a:lnTo>
                  <a:pt x="145072" y="274751"/>
                </a:lnTo>
                <a:lnTo>
                  <a:pt x="194056" y="274751"/>
                </a:lnTo>
                <a:lnTo>
                  <a:pt x="242023" y="205359"/>
                </a:lnTo>
                <a:lnTo>
                  <a:pt x="289661" y="274751"/>
                </a:lnTo>
                <a:lnTo>
                  <a:pt x="339051" y="274751"/>
                </a:lnTo>
                <a:close/>
              </a:path>
              <a:path w="893445" h="278129">
                <a:moveTo>
                  <a:pt x="606107" y="128257"/>
                </a:moveTo>
                <a:lnTo>
                  <a:pt x="537121" y="128257"/>
                </a:lnTo>
                <a:lnTo>
                  <a:pt x="537121" y="56921"/>
                </a:lnTo>
                <a:lnTo>
                  <a:pt x="499948" y="56921"/>
                </a:lnTo>
                <a:lnTo>
                  <a:pt x="499948" y="128257"/>
                </a:lnTo>
                <a:lnTo>
                  <a:pt x="430974" y="128257"/>
                </a:lnTo>
                <a:lnTo>
                  <a:pt x="430974" y="165252"/>
                </a:lnTo>
                <a:lnTo>
                  <a:pt x="499948" y="165252"/>
                </a:lnTo>
                <a:lnTo>
                  <a:pt x="499948" y="236245"/>
                </a:lnTo>
                <a:lnTo>
                  <a:pt x="537121" y="236245"/>
                </a:lnTo>
                <a:lnTo>
                  <a:pt x="537121" y="165252"/>
                </a:lnTo>
                <a:lnTo>
                  <a:pt x="606107" y="165252"/>
                </a:lnTo>
                <a:lnTo>
                  <a:pt x="606107" y="128257"/>
                </a:lnTo>
                <a:close/>
              </a:path>
              <a:path w="893445" h="278129">
                <a:moveTo>
                  <a:pt x="893419" y="0"/>
                </a:moveTo>
                <a:lnTo>
                  <a:pt x="851395" y="0"/>
                </a:lnTo>
                <a:lnTo>
                  <a:pt x="851484" y="73672"/>
                </a:lnTo>
                <a:lnTo>
                  <a:pt x="851585" y="88557"/>
                </a:lnTo>
                <a:lnTo>
                  <a:pt x="851674" y="89992"/>
                </a:lnTo>
                <a:lnTo>
                  <a:pt x="851750" y="91186"/>
                </a:lnTo>
                <a:lnTo>
                  <a:pt x="851725" y="176390"/>
                </a:lnTo>
                <a:lnTo>
                  <a:pt x="851725" y="181406"/>
                </a:lnTo>
                <a:lnTo>
                  <a:pt x="851065" y="195719"/>
                </a:lnTo>
                <a:lnTo>
                  <a:pt x="835063" y="232714"/>
                </a:lnTo>
                <a:lnTo>
                  <a:pt x="804926" y="240766"/>
                </a:lnTo>
                <a:lnTo>
                  <a:pt x="795616" y="239877"/>
                </a:lnTo>
                <a:lnTo>
                  <a:pt x="794893" y="239877"/>
                </a:lnTo>
                <a:lnTo>
                  <a:pt x="763714" y="204965"/>
                </a:lnTo>
                <a:lnTo>
                  <a:pt x="760971" y="177228"/>
                </a:lnTo>
                <a:lnTo>
                  <a:pt x="761657" y="162204"/>
                </a:lnTo>
                <a:lnTo>
                  <a:pt x="778243" y="120662"/>
                </a:lnTo>
                <a:lnTo>
                  <a:pt x="804926" y="111010"/>
                </a:lnTo>
                <a:lnTo>
                  <a:pt x="817930" y="112090"/>
                </a:lnTo>
                <a:lnTo>
                  <a:pt x="817422" y="112090"/>
                </a:lnTo>
                <a:lnTo>
                  <a:pt x="827455" y="115074"/>
                </a:lnTo>
                <a:lnTo>
                  <a:pt x="849210" y="147612"/>
                </a:lnTo>
                <a:lnTo>
                  <a:pt x="851725" y="176390"/>
                </a:lnTo>
                <a:lnTo>
                  <a:pt x="851725" y="91173"/>
                </a:lnTo>
                <a:lnTo>
                  <a:pt x="815924" y="74739"/>
                </a:lnTo>
                <a:lnTo>
                  <a:pt x="801077" y="73672"/>
                </a:lnTo>
                <a:lnTo>
                  <a:pt x="783132" y="75336"/>
                </a:lnTo>
                <a:lnTo>
                  <a:pt x="740638" y="100126"/>
                </a:lnTo>
                <a:lnTo>
                  <a:pt x="719353" y="153047"/>
                </a:lnTo>
                <a:lnTo>
                  <a:pt x="717943" y="176390"/>
                </a:lnTo>
                <a:lnTo>
                  <a:pt x="717981" y="177228"/>
                </a:lnTo>
                <a:lnTo>
                  <a:pt x="723506" y="220179"/>
                </a:lnTo>
                <a:lnTo>
                  <a:pt x="752335" y="263474"/>
                </a:lnTo>
                <a:lnTo>
                  <a:pt x="800569" y="278104"/>
                </a:lnTo>
                <a:lnTo>
                  <a:pt x="808393" y="277837"/>
                </a:lnTo>
                <a:lnTo>
                  <a:pt x="853973" y="258508"/>
                </a:lnTo>
                <a:lnTo>
                  <a:pt x="858354" y="249986"/>
                </a:lnTo>
                <a:lnTo>
                  <a:pt x="858253" y="254520"/>
                </a:lnTo>
                <a:lnTo>
                  <a:pt x="858164" y="258508"/>
                </a:lnTo>
                <a:lnTo>
                  <a:pt x="858062" y="263474"/>
                </a:lnTo>
                <a:lnTo>
                  <a:pt x="857986" y="266915"/>
                </a:lnTo>
                <a:lnTo>
                  <a:pt x="857910" y="270840"/>
                </a:lnTo>
                <a:lnTo>
                  <a:pt x="857834" y="274751"/>
                </a:lnTo>
                <a:lnTo>
                  <a:pt x="893419" y="274751"/>
                </a:lnTo>
                <a:lnTo>
                  <a:pt x="893419" y="249986"/>
                </a:lnTo>
                <a:lnTo>
                  <a:pt x="893419" y="240766"/>
                </a:lnTo>
                <a:lnTo>
                  <a:pt x="893419" y="111010"/>
                </a:lnTo>
                <a:lnTo>
                  <a:pt x="893419" y="91186"/>
                </a:lnTo>
                <a:lnTo>
                  <a:pt x="89341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object 15"/>
          <p:cNvSpPr/>
          <p:nvPr/>
        </p:nvSpPr>
        <p:spPr>
          <a:xfrm>
            <a:off x="9489240" y="2854440"/>
            <a:ext cx="6953040" cy="452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 anchor="t">
            <a:spAutoFit/>
          </a:bodyPr>
          <a:p>
            <a:pPr marL="12600" indent="2553840">
              <a:lnSpc>
                <a:spcPts val="3229"/>
              </a:lnSpc>
              <a:spcBef>
                <a:spcPts val="215"/>
              </a:spcBef>
              <a:buNone/>
              <a:tabLst>
                <a:tab algn="l" pos="0"/>
              </a:tabLst>
            </a:pP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are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polynomial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functions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of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degree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three,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expressed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as</a:t>
            </a:r>
            <a:endParaRPr b="0" lang="en-IN" sz="2700" spc="-1" strike="noStrike">
              <a:latin typeface="Arial"/>
            </a:endParaRPr>
          </a:p>
          <a:p>
            <a:pPr marL="940320" indent="2553840">
              <a:lnSpc>
                <a:spcPts val="3104"/>
              </a:lnSpc>
              <a:buNone/>
              <a:tabLst>
                <a:tab algn="l" pos="0"/>
              </a:tabLst>
            </a:pP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.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They</a:t>
            </a:r>
            <a:r>
              <a:rPr b="0" lang="en-IN" sz="2700" spc="-10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exhibit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Tahoma"/>
              </a:rPr>
              <a:t>unique</a:t>
            </a:r>
            <a:r>
              <a:rPr b="0" lang="en-IN" sz="2700" spc="-10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properties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such</a:t>
            </a:r>
            <a:endParaRPr b="0" lang="en-IN" sz="2700" spc="-1" strike="noStrike">
              <a:latin typeface="Arial"/>
            </a:endParaRPr>
          </a:p>
          <a:p>
            <a:pPr marL="12600" indent="2553840">
              <a:lnSpc>
                <a:spcPts val="3229"/>
              </a:lnSpc>
              <a:buNone/>
              <a:tabLst>
                <a:tab algn="l" pos="0"/>
              </a:tabLst>
            </a:pP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as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having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54" strike="noStrike">
                <a:solidFill>
                  <a:srgbClr val="ffffff"/>
                </a:solidFill>
                <a:latin typeface="Tahoma"/>
              </a:rPr>
              <a:t>up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three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real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roots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an</a:t>
            </a:r>
            <a:endParaRPr b="0" lang="en-IN" sz="2700" spc="-1" strike="noStrike">
              <a:latin typeface="Arial"/>
            </a:endParaRPr>
          </a:p>
          <a:p>
            <a:pPr marL="12600" indent="2553840">
              <a:lnSpc>
                <a:spcPts val="3229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inflection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point.</a:t>
            </a:r>
            <a:r>
              <a:rPr b="0" lang="en-IN" sz="2700" spc="-10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Understanding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their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structure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is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key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unraveling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their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behavior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various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contexts.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23" name="object 16"/>
          <p:cNvSpPr/>
          <p:nvPr/>
        </p:nvSpPr>
        <p:spPr>
          <a:xfrm>
            <a:off x="9495000" y="257112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object 2"/>
          <p:cNvGrpSpPr/>
          <p:nvPr/>
        </p:nvGrpSpPr>
        <p:grpSpPr>
          <a:xfrm>
            <a:off x="12640680" y="0"/>
            <a:ext cx="5647320" cy="5734440"/>
            <a:chOff x="12640680" y="0"/>
            <a:chExt cx="5647320" cy="5734440"/>
          </a:xfrm>
        </p:grpSpPr>
        <p:sp>
          <p:nvSpPr>
            <p:cNvPr id="125" name="object 3"/>
            <p:cNvSpPr/>
            <p:nvPr/>
          </p:nvSpPr>
          <p:spPr>
            <a:xfrm>
              <a:off x="16373160" y="2795400"/>
              <a:ext cx="1914840" cy="2939040"/>
            </a:xfrm>
            <a:custGeom>
              <a:avLst/>
              <a:gdLst/>
              <a:ahLst/>
              <a:rect l="l" t="t" r="r" b="b"/>
              <a:pathLst>
                <a:path w="1915159" h="2939415">
                  <a:moveTo>
                    <a:pt x="1739645" y="0"/>
                  </a:moveTo>
                  <a:lnTo>
                    <a:pt x="0" y="1738312"/>
                  </a:lnTo>
                  <a:lnTo>
                    <a:pt x="1201419" y="2938868"/>
                  </a:lnTo>
                  <a:lnTo>
                    <a:pt x="1914943" y="2225891"/>
                  </a:lnTo>
                  <a:lnTo>
                    <a:pt x="1914943" y="175172"/>
                  </a:lnTo>
                  <a:lnTo>
                    <a:pt x="173964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" name="object 4"/>
            <p:cNvSpPr/>
            <p:nvPr/>
          </p:nvSpPr>
          <p:spPr>
            <a:xfrm>
              <a:off x="12640680" y="0"/>
              <a:ext cx="5647320" cy="4628880"/>
            </a:xfrm>
            <a:custGeom>
              <a:avLst/>
              <a:gdLst/>
              <a:ahLst/>
              <a:rect l="l" t="t" r="r" b="b"/>
              <a:pathLst>
                <a:path w="5647690" h="4629150">
                  <a:moveTo>
                    <a:pt x="5567083" y="2890278"/>
                  </a:moveTo>
                  <a:lnTo>
                    <a:pt x="4936274" y="2257488"/>
                  </a:lnTo>
                  <a:lnTo>
                    <a:pt x="3196755" y="3995801"/>
                  </a:lnTo>
                  <a:lnTo>
                    <a:pt x="3827437" y="4628591"/>
                  </a:lnTo>
                  <a:lnTo>
                    <a:pt x="5567083" y="2890278"/>
                  </a:lnTo>
                  <a:close/>
                </a:path>
                <a:path w="5647690" h="4629150">
                  <a:moveTo>
                    <a:pt x="5647207" y="0"/>
                  </a:moveTo>
                  <a:lnTo>
                    <a:pt x="0" y="0"/>
                  </a:lnTo>
                  <a:lnTo>
                    <a:pt x="3075965" y="3075927"/>
                  </a:lnTo>
                  <a:lnTo>
                    <a:pt x="5647207" y="504634"/>
                  </a:lnTo>
                  <a:lnTo>
                    <a:pt x="564720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7" name="object 5"/>
          <p:cNvSpPr/>
          <p:nvPr/>
        </p:nvSpPr>
        <p:spPr>
          <a:xfrm>
            <a:off x="15062400" y="6675120"/>
            <a:ext cx="3225600" cy="3612240"/>
          </a:xfrm>
          <a:custGeom>
            <a:avLst/>
            <a:gdLst/>
            <a:ahLst/>
            <a:rect l="l" t="t" r="r" b="b"/>
            <a:pathLst>
              <a:path w="3225800" h="3612515">
                <a:moveTo>
                  <a:pt x="3224275" y="0"/>
                </a:moveTo>
                <a:lnTo>
                  <a:pt x="0" y="3225457"/>
                </a:lnTo>
                <a:lnTo>
                  <a:pt x="386694" y="3611994"/>
                </a:lnTo>
                <a:lnTo>
                  <a:pt x="3225507" y="3611994"/>
                </a:lnTo>
                <a:lnTo>
                  <a:pt x="3225507" y="1221"/>
                </a:lnTo>
                <a:lnTo>
                  <a:pt x="32242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8" name="object 6"/>
          <p:cNvGrpSpPr/>
          <p:nvPr/>
        </p:nvGrpSpPr>
        <p:grpSpPr>
          <a:xfrm>
            <a:off x="11605320" y="815760"/>
            <a:ext cx="6682680" cy="8822160"/>
            <a:chOff x="11605320" y="815760"/>
            <a:chExt cx="6682680" cy="8822160"/>
          </a:xfrm>
        </p:grpSpPr>
        <p:sp>
          <p:nvSpPr>
            <p:cNvPr id="129" name="object 7"/>
            <p:cNvSpPr/>
            <p:nvPr/>
          </p:nvSpPr>
          <p:spPr>
            <a:xfrm>
              <a:off x="15857640" y="815760"/>
              <a:ext cx="2430360" cy="2622960"/>
            </a:xfrm>
            <a:custGeom>
              <a:avLst/>
              <a:gdLst/>
              <a:ahLst/>
              <a:rect l="l" t="t" r="r" b="b"/>
              <a:pathLst>
                <a:path w="2430780" h="2623185">
                  <a:moveTo>
                    <a:pt x="2430500" y="0"/>
                  </a:moveTo>
                  <a:lnTo>
                    <a:pt x="0" y="2430434"/>
                  </a:lnTo>
                  <a:lnTo>
                    <a:pt x="194817" y="2622661"/>
                  </a:lnTo>
                  <a:lnTo>
                    <a:pt x="2430500" y="386907"/>
                  </a:lnTo>
                  <a:lnTo>
                    <a:pt x="2430500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30" name="object 8" descr=""/>
            <p:cNvPicPr/>
            <p:nvPr/>
          </p:nvPicPr>
          <p:blipFill>
            <a:blip r:embed="rId1"/>
            <a:stretch/>
          </p:blipFill>
          <p:spPr>
            <a:xfrm>
              <a:off x="11605320" y="3266280"/>
              <a:ext cx="6371640" cy="63716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229080" y="1014480"/>
            <a:ext cx="4133520" cy="186408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algn="r">
              <a:lnSpc>
                <a:spcPts val="4850"/>
              </a:lnSpc>
              <a:spcBef>
                <a:spcPts val="125"/>
              </a:spcBef>
              <a:buNone/>
            </a:pPr>
            <a:r>
              <a:rPr b="0" lang="en-IN" sz="4400" spc="208" strike="noStrike">
                <a:solidFill>
                  <a:srgbClr val="ffffff"/>
                </a:solidFill>
                <a:latin typeface="Cambria"/>
              </a:rPr>
              <a:t>Graphing</a:t>
            </a:r>
            <a:r>
              <a:rPr b="0" lang="en-IN" sz="4400" spc="180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400" spc="287" strike="noStrike">
                <a:solidFill>
                  <a:srgbClr val="ffffff"/>
                </a:solidFill>
                <a:latin typeface="Cambria"/>
              </a:rPr>
              <a:t>Cubic</a:t>
            </a:r>
            <a:endParaRPr b="0" lang="en-IN" sz="4400" spc="-1" strike="noStrike">
              <a:latin typeface="Calibri"/>
            </a:endParaRPr>
          </a:p>
          <a:p>
            <a:pPr algn="r">
              <a:lnSpc>
                <a:spcPts val="4850"/>
              </a:lnSpc>
              <a:buNone/>
            </a:pPr>
            <a:r>
              <a:rPr b="0" lang="en-IN" sz="4400" spc="182" strike="noStrike">
                <a:solidFill>
                  <a:srgbClr val="ffffff"/>
                </a:solidFill>
                <a:latin typeface="Cambria"/>
              </a:rPr>
              <a:t>Functions</a:t>
            </a:r>
            <a:endParaRPr b="0" lang="en-IN" sz="4400" spc="-1" strike="noStrike">
              <a:latin typeface="Calibri"/>
            </a:endParaRPr>
          </a:p>
        </p:txBody>
      </p:sp>
      <p:pic>
        <p:nvPicPr>
          <p:cNvPr id="132" name="object 10" descr=""/>
          <p:cNvPicPr/>
          <p:nvPr/>
        </p:nvPicPr>
        <p:blipFill>
          <a:blip r:embed="rId2"/>
          <a:stretch/>
        </p:blipFill>
        <p:spPr>
          <a:xfrm>
            <a:off x="5247720" y="2900520"/>
            <a:ext cx="4385520" cy="398520"/>
          </a:xfrm>
          <a:prstGeom prst="rect">
            <a:avLst/>
          </a:prstGeom>
          <a:ln w="0">
            <a:noFill/>
          </a:ln>
        </p:spPr>
      </p:pic>
      <p:pic>
        <p:nvPicPr>
          <p:cNvPr id="133" name="object 11" descr=""/>
          <p:cNvPicPr/>
          <p:nvPr/>
        </p:nvPicPr>
        <p:blipFill>
          <a:blip r:embed="rId3"/>
          <a:stretch/>
        </p:blipFill>
        <p:spPr>
          <a:xfrm>
            <a:off x="9437040" y="5226840"/>
            <a:ext cx="897120" cy="270360"/>
          </a:xfrm>
          <a:prstGeom prst="rect">
            <a:avLst/>
          </a:prstGeom>
          <a:ln w="0">
            <a:noFill/>
          </a:ln>
        </p:spPr>
      </p:pic>
      <p:pic>
        <p:nvPicPr>
          <p:cNvPr id="134" name="object 12" descr=""/>
          <p:cNvPicPr/>
          <p:nvPr/>
        </p:nvPicPr>
        <p:blipFill>
          <a:blip r:embed="rId4"/>
          <a:stretch/>
        </p:blipFill>
        <p:spPr>
          <a:xfrm>
            <a:off x="5995440" y="5645880"/>
            <a:ext cx="1541880" cy="308520"/>
          </a:xfrm>
          <a:prstGeom prst="rect">
            <a:avLst/>
          </a:prstGeom>
          <a:ln w="0">
            <a:noFill/>
          </a:ln>
        </p:spPr>
      </p:pic>
      <p:sp>
        <p:nvSpPr>
          <p:cNvPr id="135" name="object 13"/>
          <p:cNvSpPr/>
          <p:nvPr/>
        </p:nvSpPr>
        <p:spPr>
          <a:xfrm>
            <a:off x="4093560" y="2814120"/>
            <a:ext cx="6258240" cy="50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r">
              <a:lnSpc>
                <a:spcPct val="100000"/>
              </a:lnSpc>
              <a:spcBef>
                <a:spcPts val="99"/>
              </a:spcBef>
              <a:buNone/>
              <a:tabLst>
                <a:tab algn="l" pos="5262120"/>
              </a:tabLst>
            </a:pPr>
            <a:r>
              <a:rPr b="0" lang="en-IN" sz="3000" spc="-26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is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24" strike="noStrike">
                <a:solidFill>
                  <a:srgbClr val="ffffff"/>
                </a:solidFill>
                <a:latin typeface="Tahoma"/>
              </a:rPr>
              <a:t>a</a:t>
            </a:r>
            <a:endParaRPr b="0" lang="en-IN" sz="3000" spc="-1" strike="noStrike">
              <a:latin typeface="Arial"/>
            </a:endParaRPr>
          </a:p>
          <a:p>
            <a:pPr marL="455760" indent="-40248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137" strike="noStrike">
                <a:solidFill>
                  <a:srgbClr val="ffffff"/>
                </a:solidFill>
                <a:latin typeface="Tahoma"/>
              </a:rPr>
              <a:t>smooth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Tahoma"/>
              </a:rPr>
              <a:t>curve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Tahoma"/>
              </a:rPr>
              <a:t>that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can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have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37" strike="noStrike">
                <a:solidFill>
                  <a:srgbClr val="ffffff"/>
                </a:solidFill>
                <a:latin typeface="Tahoma"/>
              </a:rPr>
              <a:t>one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34" strike="noStrike">
                <a:solidFill>
                  <a:srgbClr val="ffffff"/>
                </a:solidFill>
                <a:latin typeface="Tahoma"/>
              </a:rPr>
              <a:t>or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two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4" strike="noStrike">
                <a:solidFill>
                  <a:srgbClr val="ffffff"/>
                </a:solidFill>
                <a:latin typeface="Tahoma"/>
              </a:rPr>
              <a:t>turning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7" strike="noStrike">
                <a:solidFill>
                  <a:srgbClr val="ffffff"/>
                </a:solidFill>
                <a:latin typeface="Tahoma"/>
              </a:rPr>
              <a:t>points.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-46" strike="noStrike">
                <a:solidFill>
                  <a:srgbClr val="ffffff"/>
                </a:solidFill>
                <a:latin typeface="Tahoma"/>
              </a:rPr>
              <a:t>Its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9" strike="noStrike">
                <a:solidFill>
                  <a:srgbClr val="ffffff"/>
                </a:solidFill>
                <a:latin typeface="Tahoma"/>
              </a:rPr>
              <a:t>shape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58" strike="noStrike">
                <a:solidFill>
                  <a:srgbClr val="ffffff"/>
                </a:solidFill>
                <a:latin typeface="Tahoma"/>
              </a:rPr>
              <a:t>can </a:t>
            </a:r>
            <a:r>
              <a:rPr b="0" lang="en-IN" sz="3000" spc="49" strike="noStrike">
                <a:solidFill>
                  <a:srgbClr val="ffffff"/>
                </a:solidFill>
                <a:latin typeface="Tahoma"/>
              </a:rPr>
              <a:t>vary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dramatically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based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57" strike="noStrike">
                <a:solidFill>
                  <a:srgbClr val="ffffff"/>
                </a:solidFill>
                <a:latin typeface="Tahoma"/>
              </a:rPr>
              <a:t>on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the </a:t>
            </a:r>
            <a:r>
              <a:rPr b="0" lang="en-IN" sz="3000" spc="63" strike="noStrike">
                <a:solidFill>
                  <a:srgbClr val="ffffff"/>
                </a:solidFill>
                <a:latin typeface="Tahoma"/>
              </a:rPr>
              <a:t>coefficients.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By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4" strike="noStrike">
                <a:solidFill>
                  <a:srgbClr val="ffffff"/>
                </a:solidFill>
                <a:latin typeface="Tahoma"/>
              </a:rPr>
              <a:t>examining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the</a:t>
            </a:r>
            <a:endParaRPr b="0" lang="en-IN" sz="3000" spc="-1" strike="noStrike">
              <a:latin typeface="Arial"/>
            </a:endParaRPr>
          </a:p>
          <a:p>
            <a:pPr marL="516960" indent="-4024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52" strike="noStrike">
                <a:solidFill>
                  <a:srgbClr val="ffffff"/>
                </a:solidFill>
                <a:latin typeface="Tahoma"/>
              </a:rPr>
              <a:t>graph,</a:t>
            </a:r>
            <a:r>
              <a:rPr b="0" lang="en-IN" sz="3000" spc="-15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9" strike="noStrike">
                <a:solidFill>
                  <a:srgbClr val="ffffff"/>
                </a:solidFill>
                <a:latin typeface="Tahoma"/>
              </a:rPr>
              <a:t>we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83" strike="noStrike">
                <a:solidFill>
                  <a:srgbClr val="ffffff"/>
                </a:solidFill>
                <a:latin typeface="Tahoma"/>
              </a:rPr>
              <a:t>can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uncover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72" strike="noStrike">
                <a:solidFill>
                  <a:srgbClr val="ffffff"/>
                </a:solidFill>
                <a:latin typeface="Tahoma"/>
              </a:rPr>
              <a:t>the</a:t>
            </a:r>
            <a:endParaRPr b="0" lang="en-IN" sz="3000" spc="-1" strike="noStrike">
              <a:latin typeface="Arial"/>
            </a:endParaRPr>
          </a:p>
          <a:p>
            <a:pPr marL="12600" indent="10789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IN" sz="3000" spc="103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30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000" spc="111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3000" spc="-16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97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000" spc="-15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69" strike="noStrike">
                <a:solidFill>
                  <a:srgbClr val="ffffff"/>
                </a:solidFill>
                <a:latin typeface="Tahoma"/>
              </a:rPr>
              <a:t>function, revealing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63" strike="noStrike">
                <a:solidFill>
                  <a:srgbClr val="ffffff"/>
                </a:solidFill>
                <a:latin typeface="Tahoma"/>
              </a:rPr>
              <a:t>its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123" strike="noStrike">
                <a:solidFill>
                  <a:srgbClr val="ffffff"/>
                </a:solidFill>
                <a:latin typeface="Tahoma"/>
              </a:rPr>
              <a:t>hidden</a:t>
            </a:r>
            <a:r>
              <a:rPr b="0" lang="en-IN" sz="30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000" spc="52" strike="noStrike">
                <a:solidFill>
                  <a:srgbClr val="ffffff"/>
                </a:solidFill>
                <a:latin typeface="Tahoma"/>
              </a:rPr>
              <a:t>characteristics.</a:t>
            </a:r>
            <a:endParaRPr b="0" lang="en-IN" sz="3000" spc="-1" strike="noStrike">
              <a:latin typeface="Arial"/>
            </a:endParaRPr>
          </a:p>
        </p:txBody>
      </p:sp>
      <p:sp>
        <p:nvSpPr>
          <p:cNvPr id="136" name="object 14"/>
          <p:cNvSpPr/>
          <p:nvPr/>
        </p:nvSpPr>
        <p:spPr>
          <a:xfrm>
            <a:off x="6380640" y="255960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7" name="object 15"/>
          <p:cNvGrpSpPr/>
          <p:nvPr/>
        </p:nvGrpSpPr>
        <p:grpSpPr>
          <a:xfrm>
            <a:off x="0" y="686160"/>
            <a:ext cx="3863520" cy="9601200"/>
            <a:chOff x="0" y="686160"/>
            <a:chExt cx="3863520" cy="9601200"/>
          </a:xfrm>
        </p:grpSpPr>
        <p:sp>
          <p:nvSpPr>
            <p:cNvPr id="138" name="object 16"/>
            <p:cNvSpPr/>
            <p:nvPr/>
          </p:nvSpPr>
          <p:spPr>
            <a:xfrm>
              <a:off x="0" y="686160"/>
              <a:ext cx="2930040" cy="5860080"/>
            </a:xfrm>
            <a:custGeom>
              <a:avLst/>
              <a:gdLst/>
              <a:ahLst/>
              <a:rect l="l" t="t" r="r" b="b"/>
              <a:pathLst>
                <a:path w="2930525" h="5860415">
                  <a:moveTo>
                    <a:pt x="0" y="0"/>
                  </a:moveTo>
                  <a:lnTo>
                    <a:pt x="0" y="5860294"/>
                  </a:lnTo>
                  <a:lnTo>
                    <a:pt x="2930143" y="29290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object 17"/>
            <p:cNvSpPr/>
            <p:nvPr/>
          </p:nvSpPr>
          <p:spPr>
            <a:xfrm>
              <a:off x="0" y="6216840"/>
              <a:ext cx="3863520" cy="4070520"/>
            </a:xfrm>
            <a:custGeom>
              <a:avLst/>
              <a:gdLst/>
              <a:ahLst/>
              <a:rect l="l" t="t" r="r" b="b"/>
              <a:pathLst>
                <a:path w="3863975" h="4070984">
                  <a:moveTo>
                    <a:pt x="639648" y="0"/>
                  </a:moveTo>
                  <a:lnTo>
                    <a:pt x="0" y="639648"/>
                  </a:lnTo>
                  <a:lnTo>
                    <a:pt x="0" y="4070806"/>
                  </a:lnTo>
                  <a:lnTo>
                    <a:pt x="3017266" y="4070806"/>
                  </a:lnTo>
                  <a:lnTo>
                    <a:pt x="3863860" y="3224213"/>
                  </a:lnTo>
                  <a:lnTo>
                    <a:pt x="63964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bject 2"/>
          <p:cNvSpPr/>
          <p:nvPr/>
        </p:nvSpPr>
        <p:spPr>
          <a:xfrm>
            <a:off x="0" y="0"/>
            <a:ext cx="2565720" cy="2669040"/>
          </a:xfrm>
          <a:custGeom>
            <a:avLst/>
            <a:gdLst/>
            <a:ahLst/>
            <a:rect l="l" t="t" r="r" b="b"/>
            <a:pathLst>
              <a:path w="2566035" h="2669540">
                <a:moveTo>
                  <a:pt x="1634962" y="0"/>
                </a:moveTo>
                <a:lnTo>
                  <a:pt x="19855" y="0"/>
                </a:lnTo>
                <a:lnTo>
                  <a:pt x="0" y="19855"/>
                </a:lnTo>
                <a:lnTo>
                  <a:pt x="0" y="1841660"/>
                </a:lnTo>
                <a:lnTo>
                  <a:pt x="827410" y="2669070"/>
                </a:lnTo>
                <a:lnTo>
                  <a:pt x="2565717" y="930757"/>
                </a:lnTo>
                <a:lnTo>
                  <a:pt x="1634962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1" name="object 3"/>
          <p:cNvGrpSpPr/>
          <p:nvPr/>
        </p:nvGrpSpPr>
        <p:grpSpPr>
          <a:xfrm>
            <a:off x="0" y="0"/>
            <a:ext cx="7547760" cy="10287000"/>
            <a:chOff x="0" y="0"/>
            <a:chExt cx="7547760" cy="10287000"/>
          </a:xfrm>
        </p:grpSpPr>
        <p:sp>
          <p:nvSpPr>
            <p:cNvPr id="142" name="object 4"/>
            <p:cNvSpPr/>
            <p:nvPr/>
          </p:nvSpPr>
          <p:spPr>
            <a:xfrm>
              <a:off x="988920" y="6364800"/>
              <a:ext cx="6447960" cy="3922200"/>
            </a:xfrm>
            <a:custGeom>
              <a:avLst/>
              <a:gdLst/>
              <a:ahLst/>
              <a:rect l="l" t="t" r="r" b="b"/>
              <a:pathLst>
                <a:path w="6448425" h="3922395">
                  <a:moveTo>
                    <a:pt x="3225461" y="0"/>
                  </a:moveTo>
                  <a:lnTo>
                    <a:pt x="0" y="3224209"/>
                  </a:lnTo>
                  <a:lnTo>
                    <a:pt x="698124" y="3922064"/>
                  </a:lnTo>
                  <a:lnTo>
                    <a:pt x="5750840" y="3922064"/>
                  </a:lnTo>
                  <a:lnTo>
                    <a:pt x="6448424" y="3224209"/>
                  </a:lnTo>
                  <a:lnTo>
                    <a:pt x="322546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object 5"/>
            <p:cNvSpPr/>
            <p:nvPr/>
          </p:nvSpPr>
          <p:spPr>
            <a:xfrm>
              <a:off x="0" y="2994840"/>
              <a:ext cx="4049640" cy="6447960"/>
            </a:xfrm>
            <a:custGeom>
              <a:avLst/>
              <a:gdLst/>
              <a:ahLst/>
              <a:rect l="l" t="t" r="r" b="b"/>
              <a:pathLst>
                <a:path w="4050029" h="6448425">
                  <a:moveTo>
                    <a:pt x="825817" y="0"/>
                  </a:moveTo>
                  <a:lnTo>
                    <a:pt x="0" y="826139"/>
                  </a:lnTo>
                  <a:lnTo>
                    <a:pt x="0" y="5622931"/>
                  </a:lnTo>
                  <a:lnTo>
                    <a:pt x="825817" y="6448428"/>
                  </a:lnTo>
                  <a:lnTo>
                    <a:pt x="4050029" y="3225469"/>
                  </a:lnTo>
                  <a:lnTo>
                    <a:pt x="82581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4" name="object 6" descr=""/>
            <p:cNvPicPr/>
            <p:nvPr/>
          </p:nvPicPr>
          <p:blipFill>
            <a:blip r:embed="rId1"/>
            <a:stretch/>
          </p:blipFill>
          <p:spPr>
            <a:xfrm>
              <a:off x="1175760" y="0"/>
              <a:ext cx="6372000" cy="6049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939320"/>
          </a:xfrm>
          <a:prstGeom prst="rect">
            <a:avLst/>
          </a:prstGeom>
          <a:noFill/>
          <a:ln w="0">
            <a:noFill/>
          </a:ln>
        </p:spPr>
        <p:txBody>
          <a:bodyPr lIns="0" rIns="0" tIns="95760" bIns="0" anchor="t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6050" spc="174" strike="noStrike">
                <a:solidFill>
                  <a:srgbClr val="ffffff"/>
                </a:solidFill>
                <a:latin typeface="Cambria"/>
              </a:rPr>
              <a:t>Real-</a:t>
            </a:r>
            <a:r>
              <a:rPr b="0" lang="en-IN" sz="6050" spc="222" strike="noStrike">
                <a:solidFill>
                  <a:srgbClr val="ffffff"/>
                </a:solidFill>
                <a:latin typeface="Cambria"/>
              </a:rPr>
              <a:t>World</a:t>
            </a:r>
            <a:r>
              <a:rPr b="0" lang="en-IN" sz="6050" spc="1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6050" spc="222" strike="noStrike">
                <a:solidFill>
                  <a:srgbClr val="ffffff"/>
                </a:solidFill>
                <a:latin typeface="Cambria"/>
              </a:rPr>
              <a:t>Applications</a:t>
            </a:r>
            <a:endParaRPr b="0" lang="en-IN" sz="6050" spc="-1" strike="noStrike">
              <a:latin typeface="Calibri"/>
            </a:endParaRPr>
          </a:p>
        </p:txBody>
      </p:sp>
      <p:pic>
        <p:nvPicPr>
          <p:cNvPr id="146" name="object 8" descr=""/>
          <p:cNvPicPr/>
          <p:nvPr/>
        </p:nvPicPr>
        <p:blipFill>
          <a:blip r:embed="rId2"/>
          <a:stretch/>
        </p:blipFill>
        <p:spPr>
          <a:xfrm>
            <a:off x="10302120" y="3638160"/>
            <a:ext cx="3339720" cy="356400"/>
          </a:xfrm>
          <a:prstGeom prst="rect">
            <a:avLst/>
          </a:prstGeom>
          <a:ln w="0">
            <a:noFill/>
          </a:ln>
        </p:spPr>
      </p:pic>
      <p:pic>
        <p:nvPicPr>
          <p:cNvPr id="147" name="object 9" descr=""/>
          <p:cNvPicPr/>
          <p:nvPr/>
        </p:nvPicPr>
        <p:blipFill>
          <a:blip r:embed="rId3"/>
          <a:stretch/>
        </p:blipFill>
        <p:spPr>
          <a:xfrm>
            <a:off x="11177280" y="4457520"/>
            <a:ext cx="2682000" cy="356760"/>
          </a:xfrm>
          <a:prstGeom prst="rect">
            <a:avLst/>
          </a:prstGeom>
          <a:ln w="0">
            <a:noFill/>
          </a:ln>
        </p:spPr>
      </p:pic>
      <p:pic>
        <p:nvPicPr>
          <p:cNvPr id="148" name="object 10" descr=""/>
          <p:cNvPicPr/>
          <p:nvPr/>
        </p:nvPicPr>
        <p:blipFill>
          <a:blip r:embed="rId4"/>
          <a:stretch/>
        </p:blipFill>
        <p:spPr>
          <a:xfrm>
            <a:off x="10359720" y="4876560"/>
            <a:ext cx="2239560" cy="277920"/>
          </a:xfrm>
          <a:prstGeom prst="rect">
            <a:avLst/>
          </a:prstGeom>
          <a:ln w="0">
            <a:noFill/>
          </a:ln>
        </p:spPr>
      </p:pic>
      <p:sp>
        <p:nvSpPr>
          <p:cNvPr id="149" name="object 11"/>
          <p:cNvSpPr/>
          <p:nvPr/>
        </p:nvSpPr>
        <p:spPr>
          <a:xfrm>
            <a:off x="8620200" y="3147840"/>
            <a:ext cx="6796080" cy="370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 anchor="t">
            <a:spAutoFit/>
          </a:bodyPr>
          <a:p>
            <a:pPr marL="12600">
              <a:lnSpc>
                <a:spcPts val="3229"/>
              </a:lnSpc>
              <a:spcBef>
                <a:spcPts val="215"/>
              </a:spcBef>
              <a:buNone/>
              <a:tabLst>
                <a:tab algn="l" pos="5111640"/>
              </a:tabLst>
            </a:pP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Cubic</a:t>
            </a:r>
            <a:r>
              <a:rPr b="0" lang="en-IN" sz="2700" spc="-9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functions</a:t>
            </a:r>
            <a:r>
              <a:rPr b="0" lang="en-IN" sz="2700" spc="-9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are</a:t>
            </a:r>
            <a:r>
              <a:rPr b="0" lang="en-IN" sz="2700" spc="-92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not</a:t>
            </a:r>
            <a:r>
              <a:rPr b="0" lang="en-IN" sz="2700" spc="-9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just</a:t>
            </a:r>
            <a:r>
              <a:rPr b="0" lang="en-IN" sz="2700" spc="-92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theoretical;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they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have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fields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104"/>
              </a:lnSpc>
              <a:buNone/>
              <a:tabLst>
                <a:tab algn="l" pos="5111640"/>
              </a:tabLst>
            </a:pP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like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physics,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engineering,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economics.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buNone/>
              <a:tabLst>
                <a:tab algn="l" pos="5341680"/>
              </a:tabLst>
            </a:pPr>
            <a:r>
              <a:rPr b="0" lang="en-IN" sz="2700" spc="117" strike="noStrike">
                <a:solidFill>
                  <a:srgbClr val="ffffff"/>
                </a:solidFill>
                <a:latin typeface="Tahoma"/>
              </a:rPr>
              <a:t>From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modeling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to</a:t>
            </a:r>
            <a:endParaRPr b="0" lang="en-IN" sz="2700" spc="-1" strike="noStrike">
              <a:latin typeface="Arial"/>
            </a:endParaRPr>
          </a:p>
          <a:p>
            <a:pPr marL="12600">
              <a:lnSpc>
                <a:spcPts val="3229"/>
              </a:lnSpc>
              <a:spcBef>
                <a:spcPts val="159"/>
              </a:spcBef>
              <a:buNone/>
              <a:tabLst>
                <a:tab algn="l" pos="3980880"/>
              </a:tabLst>
            </a:pP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predicting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,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these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functions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help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us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make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sense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complex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systems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in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real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world.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50" name="object 12"/>
          <p:cNvSpPr/>
          <p:nvPr/>
        </p:nvSpPr>
        <p:spPr>
          <a:xfrm>
            <a:off x="8636040" y="274464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object 2"/>
          <p:cNvGrpSpPr/>
          <p:nvPr/>
        </p:nvGrpSpPr>
        <p:grpSpPr>
          <a:xfrm>
            <a:off x="5400" y="0"/>
            <a:ext cx="18278280" cy="10286640"/>
            <a:chOff x="5400" y="0"/>
            <a:chExt cx="18278280" cy="10286640"/>
          </a:xfrm>
        </p:grpSpPr>
        <p:pic>
          <p:nvPicPr>
            <p:cNvPr id="152" name="object 3" descr=""/>
            <p:cNvPicPr/>
            <p:nvPr/>
          </p:nvPicPr>
          <p:blipFill>
            <a:blip r:embed="rId1"/>
            <a:stretch/>
          </p:blipFill>
          <p:spPr>
            <a:xfrm>
              <a:off x="5400" y="5760"/>
              <a:ext cx="18278280" cy="102808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3" name="object 4"/>
            <p:cNvSpPr/>
            <p:nvPr/>
          </p:nvSpPr>
          <p:spPr>
            <a:xfrm>
              <a:off x="9849960" y="126612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76" y="0"/>
                  </a:moveTo>
                  <a:lnTo>
                    <a:pt x="0" y="3222967"/>
                  </a:lnTo>
                  <a:lnTo>
                    <a:pt x="3224276" y="6448425"/>
                  </a:lnTo>
                  <a:lnTo>
                    <a:pt x="6448425" y="3222967"/>
                  </a:lnTo>
                  <a:lnTo>
                    <a:pt x="3224276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object 5"/>
            <p:cNvSpPr/>
            <p:nvPr/>
          </p:nvSpPr>
          <p:spPr>
            <a:xfrm>
              <a:off x="7159320" y="0"/>
              <a:ext cx="6447960" cy="3677040"/>
            </a:xfrm>
            <a:custGeom>
              <a:avLst/>
              <a:gdLst/>
              <a:ahLst/>
              <a:rect l="l" t="t" r="r" b="b"/>
              <a:pathLst>
                <a:path w="6448425" h="3677285">
                  <a:moveTo>
                    <a:pt x="5995395" y="0"/>
                  </a:moveTo>
                  <a:lnTo>
                    <a:pt x="453028" y="0"/>
                  </a:lnTo>
                  <a:lnTo>
                    <a:pt x="0" y="453021"/>
                  </a:lnTo>
                  <a:lnTo>
                    <a:pt x="3224212" y="3677234"/>
                  </a:lnTo>
                  <a:lnTo>
                    <a:pt x="6448424" y="453021"/>
                  </a:lnTo>
                  <a:lnTo>
                    <a:pt x="5995395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object 6"/>
            <p:cNvSpPr/>
            <p:nvPr/>
          </p:nvSpPr>
          <p:spPr>
            <a:xfrm>
              <a:off x="11205360" y="2880"/>
              <a:ext cx="7076880" cy="10277280"/>
            </a:xfrm>
            <a:custGeom>
              <a:avLst/>
              <a:gdLst/>
              <a:ahLst/>
              <a:rect l="l" t="t" r="r" b="b"/>
              <a:pathLst>
                <a:path w="7077075" h="10277475">
                  <a:moveTo>
                    <a:pt x="7077075" y="0"/>
                  </a:moveTo>
                  <a:lnTo>
                    <a:pt x="0" y="0"/>
                  </a:lnTo>
                  <a:lnTo>
                    <a:pt x="0" y="10277475"/>
                  </a:lnTo>
                  <a:lnTo>
                    <a:pt x="7077075" y="10277475"/>
                  </a:lnTo>
                  <a:lnTo>
                    <a:pt x="7077075" y="0"/>
                  </a:lnTo>
                  <a:close/>
                </a:path>
              </a:pathLst>
            </a:custGeom>
            <a:solidFill>
              <a:srgbClr val="28293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2415600"/>
          </a:xfrm>
          <a:prstGeom prst="rect">
            <a:avLst/>
          </a:prstGeom>
          <a:noFill/>
          <a:ln w="0">
            <a:noFill/>
          </a:ln>
        </p:spPr>
        <p:txBody>
          <a:bodyPr lIns="0" rIns="0" tIns="695880" bIns="0" anchor="t">
            <a:noAutofit/>
          </a:bodyPr>
          <a:p>
            <a:pPr marL="274176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4550" spc="168" strike="noStrike">
                <a:solidFill>
                  <a:srgbClr val="ffffff"/>
                </a:solidFill>
                <a:latin typeface="Cambria"/>
              </a:rPr>
              <a:t>Solving</a:t>
            </a:r>
            <a:r>
              <a:rPr b="0" lang="en-IN" sz="4550" spc="17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50" spc="307" strike="noStrike">
                <a:solidFill>
                  <a:srgbClr val="ffffff"/>
                </a:solidFill>
                <a:latin typeface="Cambria"/>
              </a:rPr>
              <a:t>Cubic</a:t>
            </a:r>
            <a:r>
              <a:rPr b="0" lang="en-IN" sz="4550" spc="180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550" spc="157" strike="noStrike">
                <a:solidFill>
                  <a:srgbClr val="ffffff"/>
                </a:solidFill>
                <a:latin typeface="Cambria"/>
              </a:rPr>
              <a:t>Equations</a:t>
            </a:r>
            <a:endParaRPr b="0" lang="en-IN" sz="4550" spc="-1" strike="noStrike">
              <a:latin typeface="Calibri"/>
            </a:endParaRPr>
          </a:p>
        </p:txBody>
      </p:sp>
      <p:grpSp>
        <p:nvGrpSpPr>
          <p:cNvPr id="157" name="object 8"/>
          <p:cNvGrpSpPr/>
          <p:nvPr/>
        </p:nvGrpSpPr>
        <p:grpSpPr>
          <a:xfrm>
            <a:off x="12220200" y="3919320"/>
            <a:ext cx="5694840" cy="1176120"/>
            <a:chOff x="12220200" y="3919320"/>
            <a:chExt cx="5694840" cy="1176120"/>
          </a:xfrm>
        </p:grpSpPr>
        <p:pic>
          <p:nvPicPr>
            <p:cNvPr id="158" name="object 9" descr=""/>
            <p:cNvPicPr/>
            <p:nvPr/>
          </p:nvPicPr>
          <p:blipFill>
            <a:blip r:embed="rId2"/>
            <a:stretch/>
          </p:blipFill>
          <p:spPr>
            <a:xfrm>
              <a:off x="12507120" y="3919320"/>
              <a:ext cx="3403080" cy="35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9" name="object 10" descr=""/>
            <p:cNvPicPr/>
            <p:nvPr/>
          </p:nvPicPr>
          <p:blipFill>
            <a:blip r:embed="rId3"/>
            <a:stretch/>
          </p:blipFill>
          <p:spPr>
            <a:xfrm>
              <a:off x="13559760" y="4327200"/>
              <a:ext cx="1423800" cy="358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0" name="object 11" descr=""/>
            <p:cNvPicPr/>
            <p:nvPr/>
          </p:nvPicPr>
          <p:blipFill>
            <a:blip r:embed="rId4"/>
            <a:stretch/>
          </p:blipFill>
          <p:spPr>
            <a:xfrm>
              <a:off x="14560200" y="4738320"/>
              <a:ext cx="2721960" cy="357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1" name="object 12" descr=""/>
            <p:cNvPicPr/>
            <p:nvPr/>
          </p:nvPicPr>
          <p:blipFill>
            <a:blip r:embed="rId5"/>
            <a:stretch/>
          </p:blipFill>
          <p:spPr>
            <a:xfrm>
              <a:off x="15802200" y="4329000"/>
              <a:ext cx="2112840" cy="277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2" name="object 13" descr=""/>
            <p:cNvPicPr/>
            <p:nvPr/>
          </p:nvPicPr>
          <p:blipFill>
            <a:blip r:embed="rId6"/>
            <a:stretch/>
          </p:blipFill>
          <p:spPr>
            <a:xfrm>
              <a:off x="12220200" y="4738320"/>
              <a:ext cx="1431000" cy="277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63" name="object 14"/>
          <p:cNvSpPr/>
          <p:nvPr/>
        </p:nvSpPr>
        <p:spPr>
          <a:xfrm>
            <a:off x="11873160" y="3429000"/>
            <a:ext cx="6051240" cy="370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r">
              <a:lnSpc>
                <a:spcPts val="3229"/>
              </a:lnSpc>
              <a:spcBef>
                <a:spcPts val="99"/>
              </a:spcBef>
              <a:buNone/>
            </a:pPr>
            <a:r>
              <a:rPr b="0" lang="en-IN" sz="2700" spc="49" strike="noStrike">
                <a:solidFill>
                  <a:srgbClr val="ffffff"/>
                </a:solidFill>
                <a:latin typeface="Tahoma"/>
              </a:rPr>
              <a:t>Solving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cubic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9" strike="noStrike">
                <a:solidFill>
                  <a:srgbClr val="ffffff"/>
                </a:solidFill>
                <a:latin typeface="Tahoma"/>
              </a:rPr>
              <a:t>equations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can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7" strike="noStrike">
                <a:solidFill>
                  <a:srgbClr val="ffffff"/>
                </a:solidFill>
                <a:latin typeface="Tahoma"/>
              </a:rPr>
              <a:t>be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29" strike="noStrike">
                <a:solidFill>
                  <a:srgbClr val="ffffff"/>
                </a:solidFill>
                <a:latin typeface="Tahoma"/>
              </a:rPr>
              <a:t>a</a:t>
            </a:r>
            <a:endParaRPr b="0" lang="en-IN" sz="2700" spc="-1" strike="noStrike">
              <a:latin typeface="Arial"/>
            </a:endParaRPr>
          </a:p>
          <a:p>
            <a:pPr algn="r">
              <a:lnSpc>
                <a:spcPts val="3226"/>
              </a:lnSpc>
              <a:buNone/>
            </a:pP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.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Techniques</a:t>
            </a:r>
            <a:endParaRPr b="0" lang="en-IN" sz="2700" spc="-1" strike="noStrike">
              <a:latin typeface="Arial"/>
            </a:endParaRPr>
          </a:p>
          <a:p>
            <a:pPr marL="400680">
              <a:lnSpc>
                <a:spcPts val="3226"/>
              </a:lnSpc>
              <a:buNone/>
              <a:tabLst>
                <a:tab algn="l" pos="3103200"/>
              </a:tabLst>
            </a:pP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such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as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,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</a:t>
            </a:r>
            <a:endParaRPr b="0" lang="en-IN" sz="2700" spc="-1" strike="noStrike">
              <a:latin typeface="Arial"/>
            </a:endParaRPr>
          </a:p>
          <a:p>
            <a:pPr marL="400680" algn="r">
              <a:lnSpc>
                <a:spcPts val="3229"/>
              </a:lnSpc>
              <a:buNone/>
              <a:tabLst>
                <a:tab algn="l" pos="3719880"/>
              </a:tabLst>
            </a:pP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,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are</a:t>
            </a:r>
            <a:endParaRPr b="0" lang="en-IN" sz="2700" spc="-1" strike="noStrike">
              <a:latin typeface="Arial"/>
            </a:endParaRPr>
          </a:p>
          <a:p>
            <a:pPr marL="12600" indent="428760" algn="r">
              <a:lnSpc>
                <a:spcPts val="3229"/>
              </a:lnSpc>
              <a:spcBef>
                <a:spcPts val="176"/>
              </a:spcBef>
              <a:buNone/>
              <a:tabLst>
                <a:tab algn="l" pos="0"/>
              </a:tabLst>
            </a:pP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essential</a:t>
            </a:r>
            <a:r>
              <a:rPr b="0" lang="en-IN" sz="27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tools</a:t>
            </a:r>
            <a:r>
              <a:rPr b="0" lang="en-IN" sz="27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43" strike="noStrike">
                <a:solidFill>
                  <a:srgbClr val="ffffff"/>
                </a:solidFill>
                <a:latin typeface="Tahoma"/>
              </a:rPr>
              <a:t>our</a:t>
            </a:r>
            <a:r>
              <a:rPr b="0" lang="en-IN" sz="27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mathematical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toolbox.</a:t>
            </a:r>
            <a:r>
              <a:rPr b="0" lang="en-IN" sz="27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Each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37" strike="noStrike">
                <a:solidFill>
                  <a:srgbClr val="ffffff"/>
                </a:solidFill>
                <a:latin typeface="Tahoma"/>
              </a:rPr>
              <a:t>method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unveils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different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aspects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cubic's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nature</a:t>
            </a:r>
            <a:endParaRPr b="0" lang="en-IN" sz="2700" spc="-1" strike="noStrike">
              <a:latin typeface="Arial"/>
            </a:endParaRPr>
          </a:p>
          <a:p>
            <a:pPr marL="12600" indent="428760" algn="r">
              <a:lnSpc>
                <a:spcPts val="3110"/>
              </a:lnSpc>
              <a:buNone/>
              <a:tabLst>
                <a:tab algn="l" pos="0"/>
              </a:tabLst>
            </a:pP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solutions.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64" name="object 15"/>
          <p:cNvSpPr/>
          <p:nvPr/>
        </p:nvSpPr>
        <p:spPr>
          <a:xfrm>
            <a:off x="13956120" y="3165120"/>
            <a:ext cx="3952440" cy="95040"/>
          </a:xfrm>
          <a:custGeom>
            <a:avLst/>
            <a:gdLst/>
            <a:ahLst/>
            <a:rect l="l" t="t" r="r" b="b"/>
            <a:pathLst>
              <a:path w="3952875" h="95250">
                <a:moveTo>
                  <a:pt x="3952875" y="0"/>
                </a:moveTo>
                <a:lnTo>
                  <a:pt x="0" y="0"/>
                </a:lnTo>
                <a:lnTo>
                  <a:pt x="0" y="95250"/>
                </a:lnTo>
                <a:lnTo>
                  <a:pt x="3952875" y="95250"/>
                </a:lnTo>
                <a:lnTo>
                  <a:pt x="395287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object 2"/>
          <p:cNvSpPr/>
          <p:nvPr/>
        </p:nvSpPr>
        <p:spPr>
          <a:xfrm>
            <a:off x="0" y="0"/>
            <a:ext cx="2565720" cy="2669040"/>
          </a:xfrm>
          <a:custGeom>
            <a:avLst/>
            <a:gdLst/>
            <a:ahLst/>
            <a:rect l="l" t="t" r="r" b="b"/>
            <a:pathLst>
              <a:path w="2566035" h="2669540">
                <a:moveTo>
                  <a:pt x="1634975" y="0"/>
                </a:moveTo>
                <a:lnTo>
                  <a:pt x="19842" y="0"/>
                </a:lnTo>
                <a:lnTo>
                  <a:pt x="0" y="19842"/>
                </a:lnTo>
                <a:lnTo>
                  <a:pt x="0" y="1841647"/>
                </a:lnTo>
                <a:lnTo>
                  <a:pt x="827410" y="2669057"/>
                </a:lnTo>
                <a:lnTo>
                  <a:pt x="2565717" y="930744"/>
                </a:lnTo>
                <a:lnTo>
                  <a:pt x="1634975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6" name="object 3"/>
          <p:cNvGrpSpPr/>
          <p:nvPr/>
        </p:nvGrpSpPr>
        <p:grpSpPr>
          <a:xfrm>
            <a:off x="0" y="0"/>
            <a:ext cx="7547760" cy="10287000"/>
            <a:chOff x="0" y="0"/>
            <a:chExt cx="7547760" cy="10287000"/>
          </a:xfrm>
        </p:grpSpPr>
        <p:sp>
          <p:nvSpPr>
            <p:cNvPr id="167" name="object 4"/>
            <p:cNvSpPr/>
            <p:nvPr/>
          </p:nvSpPr>
          <p:spPr>
            <a:xfrm>
              <a:off x="988920" y="6364800"/>
              <a:ext cx="6447960" cy="3922200"/>
            </a:xfrm>
            <a:custGeom>
              <a:avLst/>
              <a:gdLst/>
              <a:ahLst/>
              <a:rect l="l" t="t" r="r" b="b"/>
              <a:pathLst>
                <a:path w="6448425" h="3922395">
                  <a:moveTo>
                    <a:pt x="3225461" y="0"/>
                  </a:moveTo>
                  <a:lnTo>
                    <a:pt x="0" y="3224214"/>
                  </a:lnTo>
                  <a:lnTo>
                    <a:pt x="698120" y="3922064"/>
                  </a:lnTo>
                  <a:lnTo>
                    <a:pt x="5750844" y="3922064"/>
                  </a:lnTo>
                  <a:lnTo>
                    <a:pt x="6448424" y="3224214"/>
                  </a:lnTo>
                  <a:lnTo>
                    <a:pt x="3225461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object 5"/>
            <p:cNvSpPr/>
            <p:nvPr/>
          </p:nvSpPr>
          <p:spPr>
            <a:xfrm>
              <a:off x="0" y="2994840"/>
              <a:ext cx="4049640" cy="6447960"/>
            </a:xfrm>
            <a:custGeom>
              <a:avLst/>
              <a:gdLst/>
              <a:ahLst/>
              <a:rect l="l" t="t" r="r" b="b"/>
              <a:pathLst>
                <a:path w="4050029" h="6448425">
                  <a:moveTo>
                    <a:pt x="825817" y="0"/>
                  </a:moveTo>
                  <a:lnTo>
                    <a:pt x="0" y="826139"/>
                  </a:lnTo>
                  <a:lnTo>
                    <a:pt x="0" y="5622931"/>
                  </a:lnTo>
                  <a:lnTo>
                    <a:pt x="825817" y="6448428"/>
                  </a:lnTo>
                  <a:lnTo>
                    <a:pt x="4050029" y="3225469"/>
                  </a:lnTo>
                  <a:lnTo>
                    <a:pt x="825817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69" name="object 6" descr=""/>
            <p:cNvPicPr/>
            <p:nvPr/>
          </p:nvPicPr>
          <p:blipFill>
            <a:blip r:embed="rId1"/>
            <a:stretch/>
          </p:blipFill>
          <p:spPr>
            <a:xfrm>
              <a:off x="1175760" y="0"/>
              <a:ext cx="6372000" cy="60490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825200"/>
          </a:xfrm>
          <a:prstGeom prst="rect">
            <a:avLst/>
          </a:prstGeom>
          <a:noFill/>
          <a:ln w="0">
            <a:noFill/>
          </a:ln>
        </p:spPr>
        <p:txBody>
          <a:bodyPr lIns="0" rIns="0" tIns="105480" bIns="0" anchor="t">
            <a:noAutofit/>
          </a:bodyPr>
          <a:p>
            <a:pPr marL="1260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5600" spc="372" strike="noStrike">
                <a:solidFill>
                  <a:srgbClr val="ffffff"/>
                </a:solidFill>
                <a:latin typeface="Cambria"/>
              </a:rPr>
              <a:t>Cubic</a:t>
            </a:r>
            <a:r>
              <a:rPr b="0" lang="en-IN" sz="5600" spc="20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600" spc="239" strike="noStrike">
                <a:solidFill>
                  <a:srgbClr val="ffffff"/>
                </a:solidFill>
                <a:latin typeface="Cambria"/>
              </a:rPr>
              <a:t>Functions</a:t>
            </a:r>
            <a:r>
              <a:rPr b="0" lang="en-IN" sz="5600" spc="20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600" spc="214" strike="noStrike">
                <a:solidFill>
                  <a:srgbClr val="ffffff"/>
                </a:solidFill>
                <a:latin typeface="Cambria"/>
              </a:rPr>
              <a:t>in</a:t>
            </a:r>
            <a:r>
              <a:rPr b="0" lang="en-IN" sz="5600" spc="20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5600" spc="202" strike="noStrike">
                <a:solidFill>
                  <a:srgbClr val="ffffff"/>
                </a:solidFill>
                <a:latin typeface="Cambria"/>
              </a:rPr>
              <a:t>Nature</a:t>
            </a:r>
            <a:endParaRPr b="0" lang="en-IN" sz="5600" spc="-1" strike="noStrike">
              <a:latin typeface="Calibri"/>
            </a:endParaRPr>
          </a:p>
        </p:txBody>
      </p:sp>
      <p:pic>
        <p:nvPicPr>
          <p:cNvPr id="171" name="object 8" descr=""/>
          <p:cNvPicPr/>
          <p:nvPr/>
        </p:nvPicPr>
        <p:blipFill>
          <a:blip r:embed="rId2"/>
          <a:stretch/>
        </p:blipFill>
        <p:spPr>
          <a:xfrm>
            <a:off x="8650440" y="3636360"/>
            <a:ext cx="2651760" cy="358200"/>
          </a:xfrm>
          <a:prstGeom prst="rect">
            <a:avLst/>
          </a:prstGeom>
          <a:ln w="0">
            <a:noFill/>
          </a:ln>
        </p:spPr>
      </p:pic>
      <p:pic>
        <p:nvPicPr>
          <p:cNvPr id="172" name="object 9" descr=""/>
          <p:cNvPicPr/>
          <p:nvPr/>
        </p:nvPicPr>
        <p:blipFill>
          <a:blip r:embed="rId3"/>
          <a:stretch/>
        </p:blipFill>
        <p:spPr>
          <a:xfrm>
            <a:off x="8652240" y="4457520"/>
            <a:ext cx="1392480" cy="356760"/>
          </a:xfrm>
          <a:prstGeom prst="rect">
            <a:avLst/>
          </a:prstGeom>
          <a:ln w="0">
            <a:noFill/>
          </a:ln>
        </p:spPr>
      </p:pic>
      <p:pic>
        <p:nvPicPr>
          <p:cNvPr id="173" name="object 10" descr=""/>
          <p:cNvPicPr/>
          <p:nvPr/>
        </p:nvPicPr>
        <p:blipFill>
          <a:blip r:embed="rId4"/>
          <a:stretch/>
        </p:blipFill>
        <p:spPr>
          <a:xfrm>
            <a:off x="12189960" y="4047840"/>
            <a:ext cx="2146320" cy="277920"/>
          </a:xfrm>
          <a:prstGeom prst="rect">
            <a:avLst/>
          </a:prstGeom>
          <a:ln w="0">
            <a:noFill/>
          </a:ln>
        </p:spPr>
      </p:pic>
      <p:sp>
        <p:nvSpPr>
          <p:cNvPr id="174" name="object 11"/>
          <p:cNvSpPr/>
          <p:nvPr/>
        </p:nvSpPr>
        <p:spPr>
          <a:xfrm>
            <a:off x="8620200" y="3147840"/>
            <a:ext cx="6828480" cy="411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ts val="3234"/>
              </a:lnSpc>
              <a:spcBef>
                <a:spcPts val="99"/>
              </a:spcBef>
              <a:buNone/>
            </a:pP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Cubic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functions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appear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nature,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34" strike="noStrike">
                <a:solidFill>
                  <a:srgbClr val="ffffff"/>
                </a:solidFill>
                <a:latin typeface="Tahoma"/>
              </a:rPr>
              <a:t>from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</a:t>
            </a:r>
            <a:endParaRPr b="0" lang="en-IN" sz="2700" spc="-1" strike="noStrike">
              <a:latin typeface="Arial"/>
            </a:endParaRPr>
          </a:p>
          <a:p>
            <a:pPr marL="12600" indent="2759040">
              <a:lnSpc>
                <a:spcPts val="3229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trajectories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of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certain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animals.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43" strike="noStrike">
                <a:solidFill>
                  <a:srgbClr val="ffffff"/>
                </a:solidFill>
                <a:latin typeface="Tahoma"/>
              </a:rPr>
              <a:t>Their</a:t>
            </a:r>
            <a:endParaRPr b="0" lang="en-IN" sz="2700" spc="-1" strike="noStrike">
              <a:latin typeface="Arial"/>
            </a:endParaRPr>
          </a:p>
          <a:p>
            <a:pPr marL="1517040" indent="2759040">
              <a:lnSpc>
                <a:spcPts val="3115"/>
              </a:lnSpc>
              <a:buNone/>
              <a:tabLst>
                <a:tab algn="l" pos="0"/>
              </a:tabLst>
            </a:pP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mirrors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complexity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</a:t>
            </a:r>
            <a:endParaRPr b="0" lang="en-IN" sz="2700" spc="-1" strike="noStrike">
              <a:latin typeface="Arial"/>
            </a:endParaRPr>
          </a:p>
          <a:p>
            <a:pPr marL="12600" indent="2759040">
              <a:lnSpc>
                <a:spcPts val="3229"/>
              </a:lnSpc>
              <a:spcBef>
                <a:spcPts val="159"/>
              </a:spcBef>
              <a:buNone/>
              <a:tabLst>
                <a:tab algn="l" pos="0"/>
              </a:tabLst>
            </a:pP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natural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world,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3" strike="noStrike">
                <a:solidFill>
                  <a:srgbClr val="ffffff"/>
                </a:solidFill>
                <a:latin typeface="Tahoma"/>
              </a:rPr>
              <a:t>revealing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patterns</a:t>
            </a:r>
            <a:r>
              <a:rPr b="0" lang="en-IN" sz="2700" spc="-12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and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relationships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7" strike="noStrike">
                <a:solidFill>
                  <a:srgbClr val="ffffff"/>
                </a:solidFill>
                <a:latin typeface="Tahoma"/>
              </a:rPr>
              <a:t>that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are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3" strike="noStrike">
                <a:solidFill>
                  <a:srgbClr val="ffffff"/>
                </a:solidFill>
                <a:latin typeface="Tahoma"/>
              </a:rPr>
              <a:t>both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beautiful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and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profound.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75" name="object 12"/>
          <p:cNvSpPr/>
          <p:nvPr/>
        </p:nvSpPr>
        <p:spPr>
          <a:xfrm>
            <a:off x="8636040" y="274464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object 2"/>
          <p:cNvSpPr/>
          <p:nvPr/>
        </p:nvSpPr>
        <p:spPr>
          <a:xfrm>
            <a:off x="3289320" y="0"/>
            <a:ext cx="3387960" cy="1693800"/>
          </a:xfrm>
          <a:custGeom>
            <a:avLst/>
            <a:gdLst/>
            <a:ahLst/>
            <a:rect l="l" t="t" r="r" b="b"/>
            <a:pathLst>
              <a:path w="3388359" h="1694180">
                <a:moveTo>
                  <a:pt x="3388258" y="0"/>
                </a:moveTo>
                <a:lnTo>
                  <a:pt x="0" y="0"/>
                </a:lnTo>
                <a:lnTo>
                  <a:pt x="1694129" y="1694129"/>
                </a:lnTo>
                <a:lnTo>
                  <a:pt x="3388258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77" name="object 3"/>
          <p:cNvGrpSpPr/>
          <p:nvPr/>
        </p:nvGrpSpPr>
        <p:grpSpPr>
          <a:xfrm>
            <a:off x="0" y="3157560"/>
            <a:ext cx="1786680" cy="3476880"/>
            <a:chOff x="0" y="3157560"/>
            <a:chExt cx="1786680" cy="3476880"/>
          </a:xfrm>
        </p:grpSpPr>
        <p:sp>
          <p:nvSpPr>
            <p:cNvPr id="178" name="object 4"/>
            <p:cNvSpPr/>
            <p:nvPr/>
          </p:nvSpPr>
          <p:spPr>
            <a:xfrm>
              <a:off x="0" y="3695400"/>
              <a:ext cx="1786680" cy="2939040"/>
            </a:xfrm>
            <a:custGeom>
              <a:avLst/>
              <a:gdLst/>
              <a:ahLst/>
              <a:rect l="l" t="t" r="r" b="b"/>
              <a:pathLst>
                <a:path w="1786889" h="2939415">
                  <a:moveTo>
                    <a:pt x="586065" y="0"/>
                  </a:moveTo>
                  <a:lnTo>
                    <a:pt x="0" y="586065"/>
                  </a:lnTo>
                  <a:lnTo>
                    <a:pt x="0" y="2890554"/>
                  </a:lnTo>
                  <a:lnTo>
                    <a:pt x="48314" y="2938868"/>
                  </a:lnTo>
                  <a:lnTo>
                    <a:pt x="1786623" y="1200556"/>
                  </a:lnTo>
                  <a:lnTo>
                    <a:pt x="586065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object 5"/>
            <p:cNvSpPr/>
            <p:nvPr/>
          </p:nvSpPr>
          <p:spPr>
            <a:xfrm>
              <a:off x="0" y="3157560"/>
              <a:ext cx="681120" cy="1314000"/>
            </a:xfrm>
            <a:custGeom>
              <a:avLst/>
              <a:gdLst/>
              <a:ahLst/>
              <a:rect l="l" t="t" r="r" b="b"/>
              <a:pathLst>
                <a:path w="681355" h="1314450">
                  <a:moveTo>
                    <a:pt x="48314" y="0"/>
                  </a:moveTo>
                  <a:lnTo>
                    <a:pt x="0" y="48314"/>
                  </a:lnTo>
                  <a:lnTo>
                    <a:pt x="0" y="1313910"/>
                  </a:lnTo>
                  <a:lnTo>
                    <a:pt x="681107" y="632802"/>
                  </a:lnTo>
                  <a:lnTo>
                    <a:pt x="4831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0" name="object 6"/>
          <p:cNvGrpSpPr/>
          <p:nvPr/>
        </p:nvGrpSpPr>
        <p:grpSpPr>
          <a:xfrm>
            <a:off x="0" y="0"/>
            <a:ext cx="8515440" cy="10287360"/>
            <a:chOff x="0" y="0"/>
            <a:chExt cx="8515440" cy="10287360"/>
          </a:xfrm>
        </p:grpSpPr>
        <p:sp>
          <p:nvSpPr>
            <p:cNvPr id="181" name="object 7"/>
            <p:cNvSpPr/>
            <p:nvPr/>
          </p:nvSpPr>
          <p:spPr>
            <a:xfrm>
              <a:off x="2067480" y="1715040"/>
              <a:ext cx="6447960" cy="6447960"/>
            </a:xfrm>
            <a:custGeom>
              <a:avLst/>
              <a:gdLst/>
              <a:ahLst/>
              <a:rect l="l" t="t" r="r" b="b"/>
              <a:pathLst>
                <a:path w="6448425" h="6448425">
                  <a:moveTo>
                    <a:pt x="3224212" y="0"/>
                  </a:moveTo>
                  <a:lnTo>
                    <a:pt x="0" y="3225469"/>
                  </a:lnTo>
                  <a:lnTo>
                    <a:pt x="3224212" y="6448425"/>
                  </a:lnTo>
                  <a:lnTo>
                    <a:pt x="6448425" y="3225469"/>
                  </a:lnTo>
                  <a:lnTo>
                    <a:pt x="3224212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object 8"/>
            <p:cNvSpPr/>
            <p:nvPr/>
          </p:nvSpPr>
          <p:spPr>
            <a:xfrm>
              <a:off x="5477400" y="5512320"/>
              <a:ext cx="2990520" cy="2990520"/>
            </a:xfrm>
            <a:custGeom>
              <a:avLst/>
              <a:gdLst/>
              <a:ahLst/>
              <a:rect l="l" t="t" r="r" b="b"/>
              <a:pathLst>
                <a:path w="2990850" h="2990850">
                  <a:moveTo>
                    <a:pt x="2798622" y="0"/>
                  </a:moveTo>
                  <a:lnTo>
                    <a:pt x="0" y="2796120"/>
                  </a:lnTo>
                  <a:lnTo>
                    <a:pt x="194729" y="2990850"/>
                  </a:lnTo>
                  <a:lnTo>
                    <a:pt x="2990850" y="192239"/>
                  </a:lnTo>
                  <a:lnTo>
                    <a:pt x="2798622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83" name="object 9" descr=""/>
            <p:cNvPicPr/>
            <p:nvPr/>
          </p:nvPicPr>
          <p:blipFill>
            <a:blip r:embed="rId1"/>
            <a:stretch/>
          </p:blipFill>
          <p:spPr>
            <a:xfrm>
              <a:off x="0" y="5231880"/>
              <a:ext cx="5320080" cy="505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4" name="object 10" descr=""/>
            <p:cNvPicPr/>
            <p:nvPr/>
          </p:nvPicPr>
          <p:blipFill>
            <a:blip r:embed="rId2"/>
            <a:stretch/>
          </p:blipFill>
          <p:spPr>
            <a:xfrm>
              <a:off x="0" y="0"/>
              <a:ext cx="4753080" cy="4615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8615520" y="1025640"/>
            <a:ext cx="9298800" cy="17355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874440">
              <a:lnSpc>
                <a:spcPct val="100000"/>
              </a:lnSpc>
              <a:spcBef>
                <a:spcPts val="125"/>
              </a:spcBef>
              <a:buNone/>
            </a:pPr>
            <a:r>
              <a:rPr b="0" lang="en-IN" sz="4700" spc="180" strike="noStrike">
                <a:solidFill>
                  <a:srgbClr val="ffffff"/>
                </a:solidFill>
                <a:latin typeface="Cambria"/>
              </a:rPr>
              <a:t>Exploring</a:t>
            </a:r>
            <a:r>
              <a:rPr b="0" lang="en-IN" sz="4700" spc="17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700" spc="344" strike="noStrike">
                <a:solidFill>
                  <a:srgbClr val="ffffff"/>
                </a:solidFill>
                <a:latin typeface="Cambria"/>
              </a:rPr>
              <a:t>Complex</a:t>
            </a:r>
            <a:r>
              <a:rPr b="0" lang="en-IN" sz="4700" spc="17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700" spc="157" strike="noStrike">
                <a:solidFill>
                  <a:srgbClr val="ffffff"/>
                </a:solidFill>
                <a:latin typeface="Cambria"/>
              </a:rPr>
              <a:t>Roots</a:t>
            </a:r>
            <a:endParaRPr b="0" lang="en-IN" sz="4700" spc="-1" strike="noStrike">
              <a:latin typeface="Calibri"/>
            </a:endParaRPr>
          </a:p>
        </p:txBody>
      </p:sp>
      <p:pic>
        <p:nvPicPr>
          <p:cNvPr id="186" name="object 12" descr=""/>
          <p:cNvPicPr/>
          <p:nvPr/>
        </p:nvPicPr>
        <p:blipFill>
          <a:blip r:embed="rId3"/>
          <a:stretch/>
        </p:blipFill>
        <p:spPr>
          <a:xfrm>
            <a:off x="10374840" y="3344760"/>
            <a:ext cx="2263320" cy="356400"/>
          </a:xfrm>
          <a:prstGeom prst="rect">
            <a:avLst/>
          </a:prstGeom>
          <a:ln w="0">
            <a:noFill/>
          </a:ln>
        </p:spPr>
      </p:pic>
      <p:pic>
        <p:nvPicPr>
          <p:cNvPr id="187" name="object 13" descr=""/>
          <p:cNvPicPr/>
          <p:nvPr/>
        </p:nvPicPr>
        <p:blipFill>
          <a:blip r:embed="rId4"/>
          <a:stretch/>
        </p:blipFill>
        <p:spPr>
          <a:xfrm>
            <a:off x="12316680" y="3754440"/>
            <a:ext cx="1300320" cy="277920"/>
          </a:xfrm>
          <a:prstGeom prst="rect">
            <a:avLst/>
          </a:prstGeom>
          <a:ln w="0">
            <a:noFill/>
          </a:ln>
        </p:spPr>
      </p:pic>
      <p:sp>
        <p:nvSpPr>
          <p:cNvPr id="188" name="object 14"/>
          <p:cNvSpPr/>
          <p:nvPr/>
        </p:nvSpPr>
        <p:spPr>
          <a:xfrm>
            <a:off x="9489240" y="2854440"/>
            <a:ext cx="6856920" cy="326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99000"/>
              </a:lnSpc>
              <a:spcBef>
                <a:spcPts val="99"/>
              </a:spcBef>
              <a:buNone/>
              <a:tabLst>
                <a:tab algn="l" pos="3150360"/>
                <a:tab algn="l" pos="4217760"/>
              </a:tabLst>
            </a:pPr>
            <a:r>
              <a:rPr b="0" lang="en-IN" sz="2700" spc="111" strike="noStrike">
                <a:solidFill>
                  <a:srgbClr val="ffffff"/>
                </a:solidFill>
                <a:latin typeface="Tahoma"/>
              </a:rPr>
              <a:t>Beyond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real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roots,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cubic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functions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83" strike="noStrike">
                <a:solidFill>
                  <a:srgbClr val="ffffff"/>
                </a:solidFill>
                <a:latin typeface="Tahoma"/>
              </a:rPr>
              <a:t>can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also </a:t>
            </a:r>
            <a:r>
              <a:rPr b="0" lang="en-IN" sz="2700" spc="52" strike="noStrike">
                <a:solidFill>
                  <a:srgbClr val="ffffff"/>
                </a:solidFill>
                <a:latin typeface="Tahoma"/>
              </a:rPr>
              <a:t>have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.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58" strike="noStrike">
                <a:solidFill>
                  <a:srgbClr val="ffffff"/>
                </a:solidFill>
                <a:latin typeface="Tahoma"/>
              </a:rPr>
              <a:t>These</a:t>
            </a:r>
            <a:r>
              <a:rPr b="0" lang="en-IN" sz="2700" spc="-13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roots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contribute</a:t>
            </a:r>
            <a:r>
              <a:rPr b="0" lang="en-IN" sz="27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to</a:t>
            </a:r>
            <a:r>
              <a:rPr b="0" lang="en-IN" sz="2700" spc="-14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of</a:t>
            </a:r>
            <a:r>
              <a:rPr b="0" lang="en-IN" sz="2700" spc="-140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cubic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functions,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expanding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43" strike="noStrike">
                <a:solidFill>
                  <a:srgbClr val="ffffff"/>
                </a:solidFill>
                <a:latin typeface="Tahoma"/>
              </a:rPr>
              <a:t>our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03" strike="noStrike">
                <a:solidFill>
                  <a:srgbClr val="ffffff"/>
                </a:solidFill>
                <a:latin typeface="Tahoma"/>
              </a:rPr>
              <a:t>understanding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of </a:t>
            </a:r>
            <a:r>
              <a:rPr b="0" lang="en-IN" sz="2700" spc="94" strike="noStrike">
                <a:solidFill>
                  <a:srgbClr val="ffffff"/>
                </a:solidFill>
                <a:latin typeface="Tahoma"/>
              </a:rPr>
              <a:t>their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behavior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3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implications</a:t>
            </a:r>
            <a:r>
              <a:rPr b="0" lang="en-IN" sz="2700" spc="-126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72" strike="noStrike">
                <a:solidFill>
                  <a:srgbClr val="ffffff"/>
                </a:solidFill>
                <a:latin typeface="Tahoma"/>
              </a:rPr>
              <a:t>in </a:t>
            </a:r>
            <a:r>
              <a:rPr b="0" lang="en-IN" sz="2700" spc="89" strike="noStrike">
                <a:solidFill>
                  <a:srgbClr val="ffffff"/>
                </a:solidFill>
                <a:latin typeface="Tahoma"/>
              </a:rPr>
              <a:t>advanced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97" strike="noStrike">
                <a:solidFill>
                  <a:srgbClr val="ffffff"/>
                </a:solidFill>
                <a:latin typeface="Tahoma"/>
              </a:rPr>
              <a:t>mathematics</a:t>
            </a:r>
            <a:r>
              <a:rPr b="0" lang="en-IN" sz="2700" spc="-11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12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2700" spc="-114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2700" spc="69" strike="noStrike">
                <a:solidFill>
                  <a:srgbClr val="ffffff"/>
                </a:solidFill>
                <a:latin typeface="Tahoma"/>
              </a:rPr>
              <a:t>engineering applications.</a:t>
            </a:r>
            <a:endParaRPr b="0" lang="en-IN" sz="2700" spc="-1" strike="noStrike">
              <a:latin typeface="Arial"/>
            </a:endParaRPr>
          </a:p>
        </p:txBody>
      </p:sp>
      <p:sp>
        <p:nvSpPr>
          <p:cNvPr id="189" name="object 15"/>
          <p:cNvSpPr/>
          <p:nvPr/>
        </p:nvSpPr>
        <p:spPr>
          <a:xfrm>
            <a:off x="9495000" y="2571120"/>
            <a:ext cx="3476160" cy="95040"/>
          </a:xfrm>
          <a:custGeom>
            <a:avLst/>
            <a:gdLst/>
            <a:ahLst/>
            <a:rect l="l" t="t" r="r" b="b"/>
            <a:pathLst>
              <a:path w="3476625" h="95250">
                <a:moveTo>
                  <a:pt x="3476625" y="0"/>
                </a:moveTo>
                <a:lnTo>
                  <a:pt x="0" y="0"/>
                </a:lnTo>
                <a:lnTo>
                  <a:pt x="0" y="95250"/>
                </a:lnTo>
                <a:lnTo>
                  <a:pt x="3476625" y="95250"/>
                </a:lnTo>
                <a:lnTo>
                  <a:pt x="34766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object 2"/>
          <p:cNvGrpSpPr/>
          <p:nvPr/>
        </p:nvGrpSpPr>
        <p:grpSpPr>
          <a:xfrm>
            <a:off x="11371680" y="0"/>
            <a:ext cx="3476880" cy="1929240"/>
            <a:chOff x="11371680" y="0"/>
            <a:chExt cx="3476880" cy="1929240"/>
          </a:xfrm>
        </p:grpSpPr>
        <p:sp>
          <p:nvSpPr>
            <p:cNvPr id="191" name="object 3"/>
            <p:cNvSpPr/>
            <p:nvPr/>
          </p:nvSpPr>
          <p:spPr>
            <a:xfrm>
              <a:off x="11907000" y="0"/>
              <a:ext cx="2941560" cy="1929240"/>
            </a:xfrm>
            <a:custGeom>
              <a:avLst/>
              <a:gdLst/>
              <a:ahLst/>
              <a:rect l="l" t="t" r="r" b="b"/>
              <a:pathLst>
                <a:path w="2941955" h="1929764">
                  <a:moveTo>
                    <a:pt x="2749658" y="0"/>
                  </a:moveTo>
                  <a:lnTo>
                    <a:pt x="729141" y="0"/>
                  </a:lnTo>
                  <a:lnTo>
                    <a:pt x="0" y="729119"/>
                  </a:lnTo>
                  <a:lnTo>
                    <a:pt x="1203058" y="1929688"/>
                  </a:lnTo>
                  <a:lnTo>
                    <a:pt x="2941434" y="191376"/>
                  </a:lnTo>
                  <a:lnTo>
                    <a:pt x="2749658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object 4"/>
            <p:cNvSpPr/>
            <p:nvPr/>
          </p:nvSpPr>
          <p:spPr>
            <a:xfrm>
              <a:off x="11371680" y="0"/>
              <a:ext cx="1454400" cy="824040"/>
            </a:xfrm>
            <a:custGeom>
              <a:avLst/>
              <a:gdLst/>
              <a:ahLst/>
              <a:rect l="l" t="t" r="r" b="b"/>
              <a:pathLst>
                <a:path w="1454784" h="824230">
                  <a:moveTo>
                    <a:pt x="1454454" y="0"/>
                  </a:moveTo>
                  <a:lnTo>
                    <a:pt x="191375" y="0"/>
                  </a:lnTo>
                  <a:lnTo>
                    <a:pt x="0" y="191376"/>
                  </a:lnTo>
                  <a:lnTo>
                    <a:pt x="630288" y="824166"/>
                  </a:lnTo>
                  <a:lnTo>
                    <a:pt x="1454454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3" name="object 5"/>
          <p:cNvGrpSpPr/>
          <p:nvPr/>
        </p:nvGrpSpPr>
        <p:grpSpPr>
          <a:xfrm>
            <a:off x="0" y="0"/>
            <a:ext cx="6746040" cy="7458480"/>
            <a:chOff x="0" y="0"/>
            <a:chExt cx="6746040" cy="7458480"/>
          </a:xfrm>
        </p:grpSpPr>
        <p:sp>
          <p:nvSpPr>
            <p:cNvPr id="194" name="object 6"/>
            <p:cNvSpPr/>
            <p:nvPr/>
          </p:nvSpPr>
          <p:spPr>
            <a:xfrm>
              <a:off x="5334120" y="0"/>
              <a:ext cx="1411920" cy="1218960"/>
            </a:xfrm>
            <a:custGeom>
              <a:avLst/>
              <a:gdLst/>
              <a:ahLst/>
              <a:rect l="l" t="t" r="r" b="b"/>
              <a:pathLst>
                <a:path w="1412240" h="1219200">
                  <a:moveTo>
                    <a:pt x="1412225" y="0"/>
                  </a:moveTo>
                  <a:lnTo>
                    <a:pt x="1025754" y="0"/>
                  </a:lnTo>
                  <a:lnTo>
                    <a:pt x="0" y="1026668"/>
                  </a:lnTo>
                  <a:lnTo>
                    <a:pt x="192227" y="1218907"/>
                  </a:lnTo>
                  <a:lnTo>
                    <a:pt x="1412225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object 7"/>
            <p:cNvSpPr/>
            <p:nvPr/>
          </p:nvSpPr>
          <p:spPr>
            <a:xfrm>
              <a:off x="2881800" y="605520"/>
              <a:ext cx="3476160" cy="3476160"/>
            </a:xfrm>
            <a:custGeom>
              <a:avLst/>
              <a:gdLst/>
              <a:ahLst/>
              <a:rect l="l" t="t" r="r" b="b"/>
              <a:pathLst>
                <a:path w="3476625" h="3476625">
                  <a:moveTo>
                    <a:pt x="1739557" y="0"/>
                  </a:moveTo>
                  <a:lnTo>
                    <a:pt x="0" y="1738312"/>
                  </a:lnTo>
                  <a:lnTo>
                    <a:pt x="1739557" y="3476625"/>
                  </a:lnTo>
                  <a:lnTo>
                    <a:pt x="3476612" y="1738312"/>
                  </a:lnTo>
                  <a:lnTo>
                    <a:pt x="1739557" y="0"/>
                  </a:lnTo>
                  <a:close/>
                </a:path>
              </a:pathLst>
            </a:custGeom>
            <a:solidFill>
              <a:srgbClr val="484c6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object 8"/>
            <p:cNvSpPr/>
            <p:nvPr/>
          </p:nvSpPr>
          <p:spPr>
            <a:xfrm>
              <a:off x="0" y="1010520"/>
              <a:ext cx="4470120" cy="6447960"/>
            </a:xfrm>
            <a:custGeom>
              <a:avLst/>
              <a:gdLst/>
              <a:ahLst/>
              <a:rect l="l" t="t" r="r" b="b"/>
              <a:pathLst>
                <a:path w="4470400" h="6448425">
                  <a:moveTo>
                    <a:pt x="1247238" y="0"/>
                  </a:moveTo>
                  <a:lnTo>
                    <a:pt x="0" y="1247239"/>
                  </a:lnTo>
                  <a:lnTo>
                    <a:pt x="0" y="5202156"/>
                  </a:lnTo>
                  <a:lnTo>
                    <a:pt x="1247238" y="6448424"/>
                  </a:lnTo>
                  <a:lnTo>
                    <a:pt x="4470196" y="3225469"/>
                  </a:lnTo>
                  <a:lnTo>
                    <a:pt x="1247238" y="0"/>
                  </a:lnTo>
                  <a:close/>
                </a:path>
              </a:pathLst>
            </a:custGeom>
            <a:solidFill>
              <a:srgbClr val="70b1d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7" name="object 9"/>
          <p:cNvSpPr/>
          <p:nvPr/>
        </p:nvSpPr>
        <p:spPr>
          <a:xfrm>
            <a:off x="13284360" y="0"/>
            <a:ext cx="5003280" cy="5329080"/>
          </a:xfrm>
          <a:custGeom>
            <a:avLst/>
            <a:gdLst/>
            <a:ahLst/>
            <a:rect l="l" t="t" r="r" b="b"/>
            <a:pathLst>
              <a:path w="5003800" h="5329555">
                <a:moveTo>
                  <a:pt x="4344877" y="0"/>
                </a:moveTo>
                <a:lnTo>
                  <a:pt x="2105121" y="0"/>
                </a:lnTo>
                <a:lnTo>
                  <a:pt x="0" y="2103513"/>
                </a:lnTo>
                <a:lnTo>
                  <a:pt x="3225418" y="5328983"/>
                </a:lnTo>
                <a:lnTo>
                  <a:pt x="5003672" y="3549370"/>
                </a:lnTo>
                <a:lnTo>
                  <a:pt x="5003672" y="658784"/>
                </a:lnTo>
                <a:lnTo>
                  <a:pt x="4344877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object 10"/>
          <p:cNvSpPr/>
          <p:nvPr/>
        </p:nvSpPr>
        <p:spPr>
          <a:xfrm>
            <a:off x="566280" y="0"/>
            <a:ext cx="4334760" cy="2166120"/>
          </a:xfrm>
          <a:custGeom>
            <a:avLst/>
            <a:gdLst/>
            <a:ahLst/>
            <a:rect l="l" t="t" r="r" b="b"/>
            <a:pathLst>
              <a:path w="4335145" h="2166620">
                <a:moveTo>
                  <a:pt x="4334638" y="0"/>
                </a:moveTo>
                <a:lnTo>
                  <a:pt x="0" y="0"/>
                </a:lnTo>
                <a:lnTo>
                  <a:pt x="2167321" y="2166480"/>
                </a:lnTo>
                <a:lnTo>
                  <a:pt x="4334638" y="0"/>
                </a:lnTo>
                <a:close/>
              </a:path>
            </a:pathLst>
          </a:custGeom>
          <a:solidFill>
            <a:srgbClr val="484c6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9" name="object 11" descr=""/>
          <p:cNvPicPr/>
          <p:nvPr/>
        </p:nvPicPr>
        <p:blipFill>
          <a:blip r:embed="rId1"/>
          <a:stretch/>
        </p:blipFill>
        <p:spPr>
          <a:xfrm>
            <a:off x="4514400" y="5054400"/>
            <a:ext cx="1888200" cy="455040"/>
          </a:xfrm>
          <a:prstGeom prst="rect">
            <a:avLst/>
          </a:prstGeom>
          <a:ln w="0">
            <a:noFill/>
          </a:ln>
        </p:spPr>
      </p:pic>
      <p:pic>
        <p:nvPicPr>
          <p:cNvPr id="200" name="object 12" descr=""/>
          <p:cNvPicPr/>
          <p:nvPr/>
        </p:nvPicPr>
        <p:blipFill>
          <a:blip r:embed="rId2"/>
          <a:stretch/>
        </p:blipFill>
        <p:spPr>
          <a:xfrm>
            <a:off x="11680200" y="4545360"/>
            <a:ext cx="1654200" cy="421200"/>
          </a:xfrm>
          <a:prstGeom prst="rect">
            <a:avLst/>
          </a:prstGeom>
          <a:ln w="0">
            <a:noFill/>
          </a:ln>
        </p:spPr>
      </p:pic>
      <p:pic>
        <p:nvPicPr>
          <p:cNvPr id="201" name="object 13" descr=""/>
          <p:cNvPicPr/>
          <p:nvPr/>
        </p:nvPicPr>
        <p:blipFill>
          <a:blip r:embed="rId3"/>
          <a:stretch/>
        </p:blipFill>
        <p:spPr>
          <a:xfrm>
            <a:off x="9660960" y="5574600"/>
            <a:ext cx="3560400" cy="365040"/>
          </a:xfrm>
          <a:prstGeom prst="rect">
            <a:avLst/>
          </a:prstGeom>
          <a:ln w="0">
            <a:noFill/>
          </a:ln>
        </p:spPr>
      </p:pic>
      <p:pic>
        <p:nvPicPr>
          <p:cNvPr id="202" name="object 14" descr=""/>
          <p:cNvPicPr/>
          <p:nvPr/>
        </p:nvPicPr>
        <p:blipFill>
          <a:blip r:embed="rId4"/>
          <a:stretch/>
        </p:blipFill>
        <p:spPr>
          <a:xfrm>
            <a:off x="4754160" y="6110280"/>
            <a:ext cx="2672280" cy="362880"/>
          </a:xfrm>
          <a:prstGeom prst="rect">
            <a:avLst/>
          </a:prstGeom>
          <a:ln w="0">
            <a:noFill/>
          </a:ln>
        </p:spPr>
      </p:pic>
      <p:pic>
        <p:nvPicPr>
          <p:cNvPr id="203" name="object 15" descr=""/>
          <p:cNvPicPr/>
          <p:nvPr/>
        </p:nvPicPr>
        <p:blipFill>
          <a:blip r:embed="rId5"/>
          <a:stretch/>
        </p:blipFill>
        <p:spPr>
          <a:xfrm>
            <a:off x="9285120" y="6110280"/>
            <a:ext cx="3553920" cy="362880"/>
          </a:xfrm>
          <a:prstGeom prst="rect">
            <a:avLst/>
          </a:prstGeom>
          <a:ln w="0">
            <a:noFill/>
          </a:ln>
        </p:spPr>
      </p:pic>
      <p:sp>
        <p:nvSpPr>
          <p:cNvPr id="204" name="PlaceHolder 1"/>
          <p:cNvSpPr>
            <a:spLocks noGrp="1"/>
          </p:cNvSpPr>
          <p:nvPr>
            <p:ph/>
          </p:nvPr>
        </p:nvSpPr>
        <p:spPr>
          <a:xfrm>
            <a:off x="4033080" y="3865320"/>
            <a:ext cx="10206000" cy="5898960"/>
          </a:xfrm>
          <a:prstGeom prst="rect">
            <a:avLst/>
          </a:prstGeom>
          <a:noFill/>
          <a:ln w="0">
            <a:noFill/>
          </a:ln>
        </p:spPr>
        <p:txBody>
          <a:bodyPr lIns="0" rIns="0" tIns="15840" bIns="0" anchor="t">
            <a:noAutofit/>
          </a:bodyPr>
          <a:p>
            <a:pPr marL="12600" indent="33120">
              <a:lnSpc>
                <a:spcPct val="100000"/>
              </a:lnSpc>
              <a:spcBef>
                <a:spcPts val="125"/>
              </a:spcBef>
              <a:buNone/>
              <a:tabLst>
                <a:tab algn="l" pos="0"/>
              </a:tabLst>
            </a:pPr>
            <a:r>
              <a:rPr b="0" lang="en-IN" sz="3500" spc="-41" strike="noStrike">
                <a:solidFill>
                  <a:srgbClr val="ffffff"/>
                </a:solidFill>
                <a:latin typeface="Tahoma"/>
              </a:rPr>
              <a:t>In</a:t>
            </a:r>
            <a:r>
              <a:rPr b="0" lang="en-IN" sz="3500" spc="-17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9" strike="noStrike">
                <a:solidFill>
                  <a:srgbClr val="ffffff"/>
                </a:solidFill>
                <a:latin typeface="Tahoma"/>
              </a:rPr>
              <a:t>conclusion,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3" strike="noStrike">
                <a:solidFill>
                  <a:srgbClr val="ffffff"/>
                </a:solidFill>
                <a:latin typeface="Tahoma"/>
              </a:rPr>
              <a:t>cubic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Tahoma"/>
              </a:rPr>
              <a:t>functions</a:t>
            </a:r>
            <a:r>
              <a:rPr b="0" lang="en-IN" sz="3500" spc="-17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are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202" strike="noStrike">
                <a:solidFill>
                  <a:srgbClr val="ffffff"/>
                </a:solidFill>
                <a:latin typeface="Tahoma"/>
              </a:rPr>
              <a:t>more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than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38" strike="noStrike">
                <a:solidFill>
                  <a:srgbClr val="ffffff"/>
                </a:solidFill>
                <a:latin typeface="Tahoma"/>
              </a:rPr>
              <a:t>just </a:t>
            </a:r>
            <a:r>
              <a:rPr b="0" lang="en-IN" sz="3500" spc="134" strike="noStrike">
                <a:solidFill>
                  <a:srgbClr val="ffffff"/>
                </a:solidFill>
                <a:latin typeface="Tahoma"/>
              </a:rPr>
              <a:t>mathematical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58" strike="noStrike">
                <a:solidFill>
                  <a:srgbClr val="ffffff"/>
                </a:solidFill>
                <a:latin typeface="Tahoma"/>
              </a:rPr>
              <a:t>entities;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97" strike="noStrike">
                <a:solidFill>
                  <a:srgbClr val="ffffff"/>
                </a:solidFill>
                <a:latin typeface="Tahoma"/>
              </a:rPr>
              <a:t>they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68" strike="noStrike">
                <a:solidFill>
                  <a:srgbClr val="ffffff"/>
                </a:solidFill>
                <a:latin typeface="Tahoma"/>
              </a:rPr>
              <a:t>embody</a:t>
            </a:r>
            <a:r>
              <a:rPr b="0" lang="en-IN" sz="35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500" spc="143" strike="noStrike">
                <a:solidFill>
                  <a:srgbClr val="ffffff"/>
                </a:solidFill>
                <a:latin typeface="Tahoma"/>
              </a:rPr>
              <a:t>and</a:t>
            </a:r>
            <a:endParaRPr b="0" lang="en-IN" sz="3500" spc="-1" strike="noStrike">
              <a:latin typeface="Calibri"/>
            </a:endParaRPr>
          </a:p>
          <a:p>
            <a:pPr marL="1058040" indent="1288440">
              <a:lnSpc>
                <a:spcPct val="100000"/>
              </a:lnSpc>
              <a:spcBef>
                <a:spcPts val="74"/>
              </a:spcBef>
              <a:buNone/>
              <a:tabLst>
                <a:tab algn="l" pos="0"/>
              </a:tabLst>
            </a:pPr>
            <a:r>
              <a:rPr b="0" lang="en-IN" sz="3500" spc="-145" strike="noStrike">
                <a:solidFill>
                  <a:srgbClr val="ffffff"/>
                </a:solidFill>
                <a:latin typeface="Tahoma"/>
              </a:rPr>
              <a:t>.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9" strike="noStrike">
                <a:solidFill>
                  <a:srgbClr val="ffffff"/>
                </a:solidFill>
                <a:latin typeface="Tahoma"/>
              </a:rPr>
              <a:t>By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17" strike="noStrike">
                <a:solidFill>
                  <a:srgbClr val="ffffff"/>
                </a:solidFill>
                <a:latin typeface="Tahoma"/>
              </a:rPr>
              <a:t>unlocking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8" strike="noStrike">
                <a:solidFill>
                  <a:srgbClr val="ffffff"/>
                </a:solidFill>
                <a:latin typeface="Tahoma"/>
              </a:rPr>
              <a:t>their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72" strike="noStrike">
                <a:solidFill>
                  <a:srgbClr val="ffffff"/>
                </a:solidFill>
                <a:latin typeface="Tahoma"/>
              </a:rPr>
              <a:t>secrets,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23" strike="noStrike">
                <a:solidFill>
                  <a:srgbClr val="ffffff"/>
                </a:solidFill>
                <a:latin typeface="Tahoma"/>
              </a:rPr>
              <a:t>we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58" strike="noStrike">
                <a:solidFill>
                  <a:srgbClr val="ffffff"/>
                </a:solidFill>
                <a:latin typeface="Tahoma"/>
              </a:rPr>
              <a:t>gain </a:t>
            </a:r>
            <a:r>
              <a:rPr b="0" lang="en-IN" sz="3500" spc="97" strike="noStrike">
                <a:solidFill>
                  <a:srgbClr val="ffffff"/>
                </a:solidFill>
                <a:latin typeface="Tahoma"/>
              </a:rPr>
              <a:t>insights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37" strike="noStrike">
                <a:solidFill>
                  <a:srgbClr val="ffffff"/>
                </a:solidFill>
                <a:latin typeface="Tahoma"/>
              </a:rPr>
              <a:t>into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62" strike="noStrike">
                <a:solidFill>
                  <a:srgbClr val="ffffff"/>
                </a:solidFill>
                <a:latin typeface="Tahoma"/>
              </a:rPr>
              <a:t>both</a:t>
            </a:r>
            <a:r>
              <a:rPr b="0" lang="en-IN" sz="3500" spc="-171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3" strike="noStrike">
                <a:solidFill>
                  <a:srgbClr val="ffffff"/>
                </a:solidFill>
                <a:latin typeface="Tahoma"/>
              </a:rPr>
              <a:t>the</a:t>
            </a:r>
            <a:endParaRPr b="0" lang="en-IN" sz="3500" spc="-1" strike="noStrike">
              <a:latin typeface="Calibri"/>
            </a:endParaRPr>
          </a:p>
          <a:p>
            <a:pPr marL="3511440" indent="1288440">
              <a:lnSpc>
                <a:spcPct val="100000"/>
              </a:lnSpc>
              <a:buNone/>
              <a:tabLst>
                <a:tab algn="l" pos="8923680"/>
              </a:tabLst>
            </a:pPr>
            <a:r>
              <a:rPr b="0" lang="en-IN" sz="3500" spc="168" strike="noStrike">
                <a:solidFill>
                  <a:srgbClr val="ffffff"/>
                </a:solidFill>
                <a:latin typeface="Tahoma"/>
              </a:rPr>
              <a:t>and</a:t>
            </a:r>
            <a:r>
              <a:rPr b="0" lang="en-IN" sz="3500" spc="-177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103" strike="noStrike">
                <a:solidFill>
                  <a:srgbClr val="ffffff"/>
                </a:solidFill>
                <a:latin typeface="Tahoma"/>
              </a:rPr>
              <a:t>the</a:t>
            </a:r>
            <a:r>
              <a:rPr b="0" lang="en-IN" sz="3500" spc="-1" strike="noStrike">
                <a:solidFill>
                  <a:srgbClr val="ffffff"/>
                </a:solidFill>
                <a:latin typeface="Tahoma"/>
              </a:rPr>
              <a:t>	</a:t>
            </a:r>
            <a:r>
              <a:rPr b="0" lang="en-IN" sz="3500" spc="97" strike="noStrike">
                <a:solidFill>
                  <a:srgbClr val="ffffff"/>
                </a:solidFill>
                <a:latin typeface="Tahoma"/>
              </a:rPr>
              <a:t>we</a:t>
            </a:r>
            <a:endParaRPr b="0" lang="en-IN" sz="3500" spc="-1" strike="noStrike">
              <a:latin typeface="Calibri"/>
            </a:endParaRPr>
          </a:p>
          <a:p>
            <a:pPr marL="2910960" indent="1288440">
              <a:lnSpc>
                <a:spcPct val="100000"/>
              </a:lnSpc>
              <a:spcBef>
                <a:spcPts val="74"/>
              </a:spcBef>
              <a:buNone/>
              <a:tabLst>
                <a:tab algn="l" pos="8923680"/>
              </a:tabLst>
            </a:pPr>
            <a:r>
              <a:rPr b="0" lang="en-IN" sz="3500" spc="148" strike="noStrike">
                <a:solidFill>
                  <a:srgbClr val="ffffff"/>
                </a:solidFill>
                <a:latin typeface="Tahoma"/>
              </a:rPr>
              <a:t>encounter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89" strike="noStrike">
                <a:solidFill>
                  <a:srgbClr val="ffffff"/>
                </a:solidFill>
                <a:latin typeface="Tahoma"/>
              </a:rPr>
              <a:t>every</a:t>
            </a:r>
            <a:r>
              <a:rPr b="0" lang="en-IN" sz="3500" spc="-165" strike="noStrike">
                <a:solidFill>
                  <a:srgbClr val="ffffff"/>
                </a:solidFill>
                <a:latin typeface="Tahoma"/>
              </a:rPr>
              <a:t> </a:t>
            </a:r>
            <a:r>
              <a:rPr b="0" lang="en-IN" sz="3500" spc="29" strike="noStrike">
                <a:solidFill>
                  <a:srgbClr val="ffffff"/>
                </a:solidFill>
                <a:latin typeface="Tahoma"/>
              </a:rPr>
              <a:t>day.</a:t>
            </a:r>
            <a:endParaRPr b="0" lang="en-IN" sz="3500" spc="-1" strike="noStrike"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title"/>
          </p:nvPr>
        </p:nvSpPr>
        <p:spPr>
          <a:xfrm>
            <a:off x="5159880" y="1970280"/>
            <a:ext cx="7279920" cy="1995840"/>
          </a:xfrm>
          <a:prstGeom prst="rect">
            <a:avLst/>
          </a:prstGeom>
          <a:noFill/>
          <a:ln w="0">
            <a:noFill/>
          </a:ln>
        </p:spPr>
        <p:txBody>
          <a:bodyPr lIns="0" rIns="0" tIns="135720" bIns="0" anchor="t">
            <a:noAutofit/>
          </a:bodyPr>
          <a:p>
            <a:pPr marL="1289520" indent="-1277640">
              <a:lnSpc>
                <a:spcPts val="4881"/>
              </a:lnSpc>
              <a:spcBef>
                <a:spcPts val="1069"/>
              </a:spcBef>
              <a:buNone/>
              <a:tabLst>
                <a:tab algn="l" pos="0"/>
              </a:tabLst>
            </a:pPr>
            <a:r>
              <a:rPr b="0" lang="en-IN" sz="4850" spc="239" strike="noStrike">
                <a:solidFill>
                  <a:srgbClr val="ffffff"/>
                </a:solidFill>
                <a:latin typeface="Cambria"/>
              </a:rPr>
              <a:t>Conclusion:</a:t>
            </a:r>
            <a:r>
              <a:rPr b="0" lang="en-IN" sz="4850" spc="49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50" spc="202" strike="noStrike">
                <a:solidFill>
                  <a:srgbClr val="ffffff"/>
                </a:solidFill>
                <a:latin typeface="Cambria"/>
              </a:rPr>
              <a:t>The</a:t>
            </a:r>
            <a:r>
              <a:rPr b="0" lang="en-IN" sz="4850" spc="188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50" spc="219" strike="noStrike">
                <a:solidFill>
                  <a:srgbClr val="ffffff"/>
                </a:solidFill>
                <a:latin typeface="Cambria"/>
              </a:rPr>
              <a:t>Magic</a:t>
            </a:r>
            <a:r>
              <a:rPr b="0" lang="en-IN" sz="4850" spc="194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50" spc="273" strike="noStrike">
                <a:solidFill>
                  <a:srgbClr val="ffffff"/>
                </a:solidFill>
                <a:latin typeface="Cambria"/>
              </a:rPr>
              <a:t>of </a:t>
            </a:r>
            <a:r>
              <a:rPr b="0" lang="en-IN" sz="4850" spc="324" strike="noStrike">
                <a:solidFill>
                  <a:srgbClr val="ffffff"/>
                </a:solidFill>
                <a:latin typeface="Cambria"/>
              </a:rPr>
              <a:t>Cubic</a:t>
            </a:r>
            <a:r>
              <a:rPr b="0" lang="en-IN" sz="4850" spc="182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0" lang="en-IN" sz="4850" spc="199" strike="noStrike">
                <a:solidFill>
                  <a:srgbClr val="ffffff"/>
                </a:solidFill>
                <a:latin typeface="Cambria"/>
              </a:rPr>
              <a:t>Functions</a:t>
            </a:r>
            <a:endParaRPr b="0" lang="en-IN" sz="4850" spc="-1" strike="noStrike">
              <a:latin typeface="Calibri"/>
            </a:endParaRPr>
          </a:p>
        </p:txBody>
      </p:sp>
      <p:sp>
        <p:nvSpPr>
          <p:cNvPr id="206" name="object 18"/>
          <p:cNvSpPr/>
          <p:nvPr/>
        </p:nvSpPr>
        <p:spPr>
          <a:xfrm>
            <a:off x="7227000" y="3677400"/>
            <a:ext cx="3819240" cy="95040"/>
          </a:xfrm>
          <a:custGeom>
            <a:avLst/>
            <a:gdLst/>
            <a:ahLst/>
            <a:rect l="l" t="t" r="r" b="b"/>
            <a:pathLst>
              <a:path w="3819525" h="95250">
                <a:moveTo>
                  <a:pt x="3819525" y="0"/>
                </a:moveTo>
                <a:lnTo>
                  <a:pt x="0" y="0"/>
                </a:lnTo>
                <a:lnTo>
                  <a:pt x="0" y="95250"/>
                </a:lnTo>
                <a:lnTo>
                  <a:pt x="3819525" y="95250"/>
                </a:lnTo>
                <a:lnTo>
                  <a:pt x="3819525" y="0"/>
                </a:lnTo>
                <a:close/>
              </a:path>
            </a:pathLst>
          </a:custGeom>
          <a:solidFill>
            <a:srgbClr val="70b1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2024-12-18T06:41:22Z</dcterms:created>
  <dc:creator/>
  <dc:description/>
  <dc:language>en-IN</dc:language>
  <cp:lastModifiedBy/>
  <dcterms:modified xsi:type="dcterms:W3CDTF">2025-01-22T10:49:22Z</dcterms:modified>
  <cp:revision>1</cp:revision>
  <dc:subject/>
  <dc:title>Untitled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2024-12-18T00:00:00Z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GPL Ghostscript 10.04.0</vt:lpwstr>
  </property>
</Properties>
</file>